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73"/>
  </p:notesMasterIdLst>
  <p:handoutMasterIdLst>
    <p:handoutMasterId r:id="rId74"/>
  </p:handoutMasterIdLst>
  <p:sldIdLst>
    <p:sldId id="321" r:id="rId7"/>
    <p:sldId id="308" r:id="rId8"/>
    <p:sldId id="294" r:id="rId9"/>
    <p:sldId id="2145706386" r:id="rId10"/>
    <p:sldId id="261" r:id="rId11"/>
    <p:sldId id="2145706378" r:id="rId12"/>
    <p:sldId id="2145706379" r:id="rId13"/>
    <p:sldId id="2145706358" r:id="rId14"/>
    <p:sldId id="2145706380" r:id="rId15"/>
    <p:sldId id="2145706381" r:id="rId16"/>
    <p:sldId id="553" r:id="rId17"/>
    <p:sldId id="554" r:id="rId18"/>
    <p:sldId id="2145706343" r:id="rId19"/>
    <p:sldId id="2145706396" r:id="rId20"/>
    <p:sldId id="2145706345" r:id="rId21"/>
    <p:sldId id="2145706397" r:id="rId22"/>
    <p:sldId id="557" r:id="rId23"/>
    <p:sldId id="2145706398" r:id="rId24"/>
    <p:sldId id="2145706373" r:id="rId25"/>
    <p:sldId id="2145706374" r:id="rId26"/>
    <p:sldId id="2145706375" r:id="rId27"/>
    <p:sldId id="2145706352" r:id="rId28"/>
    <p:sldId id="2145706353" r:id="rId29"/>
    <p:sldId id="2145706354" r:id="rId30"/>
    <p:sldId id="2145706376" r:id="rId31"/>
    <p:sldId id="565" r:id="rId32"/>
    <p:sldId id="567" r:id="rId33"/>
    <p:sldId id="2145706395" r:id="rId34"/>
    <p:sldId id="1665" r:id="rId35"/>
    <p:sldId id="2145706382" r:id="rId36"/>
    <p:sldId id="1666" r:id="rId37"/>
    <p:sldId id="2145706383" r:id="rId38"/>
    <p:sldId id="2145706330" r:id="rId39"/>
    <p:sldId id="2145706392" r:id="rId40"/>
    <p:sldId id="2145706393" r:id="rId41"/>
    <p:sldId id="2145706394" r:id="rId42"/>
    <p:sldId id="562" r:id="rId43"/>
    <p:sldId id="570" r:id="rId44"/>
    <p:sldId id="1670" r:id="rId45"/>
    <p:sldId id="2145706377" r:id="rId46"/>
    <p:sldId id="2145706385" r:id="rId47"/>
    <p:sldId id="531" r:id="rId48"/>
    <p:sldId id="532" r:id="rId49"/>
    <p:sldId id="2145706355" r:id="rId50"/>
    <p:sldId id="2145706356" r:id="rId51"/>
    <p:sldId id="2145706346" r:id="rId52"/>
    <p:sldId id="2145706368" r:id="rId53"/>
    <p:sldId id="2145706359" r:id="rId54"/>
    <p:sldId id="2145706388" r:id="rId55"/>
    <p:sldId id="2145706389" r:id="rId56"/>
    <p:sldId id="2145706390" r:id="rId57"/>
    <p:sldId id="2145706391" r:id="rId58"/>
    <p:sldId id="2145706365" r:id="rId59"/>
    <p:sldId id="2145706366" r:id="rId60"/>
    <p:sldId id="2145706367" r:id="rId61"/>
    <p:sldId id="2145706387" r:id="rId62"/>
    <p:sldId id="2145706370" r:id="rId63"/>
    <p:sldId id="573" r:id="rId64"/>
    <p:sldId id="2145706336" r:id="rId65"/>
    <p:sldId id="2145706337" r:id="rId66"/>
    <p:sldId id="2145706338" r:id="rId67"/>
    <p:sldId id="2145706339" r:id="rId68"/>
    <p:sldId id="2145706340" r:id="rId69"/>
    <p:sldId id="2145706360" r:id="rId70"/>
    <p:sldId id="2145706384" r:id="rId71"/>
    <p:sldId id="2145706325" r:id="rId72"/>
  </p:sldIdLst>
  <p:sldSz cx="12192000" cy="6858000"/>
  <p:notesSz cx="7315200" cy="9601200"/>
  <p:custDataLst>
    <p:tags r:id="rId7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Jennifer Blanchette" initials="JB" lastIdx="47" clrIdx="15">
    <p:extLst>
      <p:ext uri="{19B8F6BF-5375-455C-9EA6-DF929625EA0E}">
        <p15:presenceInfo xmlns:p15="http://schemas.microsoft.com/office/powerpoint/2012/main" userId="S::jblanchette@clinicaloptions.com::ffc12744-7917-4d20-83be-446b79fdc927" providerId="AD"/>
      </p:ext>
    </p:extLst>
  </p:cmAuthor>
  <p:cmAuthor id="17" name="Kelly Brandt" initials="KB" lastIdx="20" clrIdx="16">
    <p:extLst>
      <p:ext uri="{19B8F6BF-5375-455C-9EA6-DF929625EA0E}">
        <p15:presenceInfo xmlns:p15="http://schemas.microsoft.com/office/powerpoint/2012/main" userId="S::kbrandt@clinicaloptions.com::c2ce0454-3868-4af6-8edb-27f1a98afcf2" providerId="AD"/>
      </p:ext>
    </p:extLst>
  </p:cmAuthor>
  <p:cmAuthor id="18" name="kbrandt@clinicaloptions.com" initials="k" lastIdx="69" clrIdx="17">
    <p:extLst>
      <p:ext uri="{19B8F6BF-5375-455C-9EA6-DF929625EA0E}">
        <p15:presenceInfo xmlns:p15="http://schemas.microsoft.com/office/powerpoint/2012/main" userId="kbrandt@clinicaloptions.com" providerId="None"/>
      </p:ext>
    </p:extLst>
  </p:cmAuthor>
  <p:cmAuthor id="19" name="CLINICALOPTIONS\tquill" initials="C" lastIdx="47" clrIdx="18">
    <p:extLst>
      <p:ext uri="{19B8F6BF-5375-455C-9EA6-DF929625EA0E}">
        <p15:presenceInfo xmlns:p15="http://schemas.microsoft.com/office/powerpoint/2012/main" userId="CLINICALOPTIONS\tquill" providerId="None"/>
      </p:ext>
    </p:extLst>
  </p:cmAuthor>
  <p:cmAuthor id="20" name="Dussadee Royal" initials="DR" lastIdx="12" clrIdx="19">
    <p:extLst>
      <p:ext uri="{19B8F6BF-5375-455C-9EA6-DF929625EA0E}">
        <p15:presenceInfo xmlns:p15="http://schemas.microsoft.com/office/powerpoint/2012/main" userId="S::droyal@clinicaloptions.com::51beead8-6fa0-4b98-aeba-37044af35e17" providerId="AD"/>
      </p:ext>
    </p:extLst>
  </p:cmAuthor>
  <p:cmAuthor id="21" name="Jaime Flores" initials="JF" lastIdx="5" clrIdx="20">
    <p:extLst>
      <p:ext uri="{19B8F6BF-5375-455C-9EA6-DF929625EA0E}">
        <p15:presenceInfo xmlns:p15="http://schemas.microsoft.com/office/powerpoint/2012/main" userId="S::jaime@jaime-flores.com::8b2dc643-5a6a-415b-b6b2-7c918b013cb7" providerId="AD"/>
      </p:ext>
    </p:extLst>
  </p:cmAuthor>
  <p:cmAuthor id="22" name="Abigail West" initials="AW" lastIdx="7" clrIdx="21">
    <p:extLst>
      <p:ext uri="{19B8F6BF-5375-455C-9EA6-DF929625EA0E}">
        <p15:presenceInfo xmlns:p15="http://schemas.microsoft.com/office/powerpoint/2012/main" userId="7f3407a22d98fbb1" providerId="Windows Live"/>
      </p:ext>
    </p:extLst>
  </p:cmAuthor>
  <p:cmAuthor id="23" name="aboecler@clinicaloptions.com" initials="a" lastIdx="3" clrIdx="22">
    <p:extLst>
      <p:ext uri="{19B8F6BF-5375-455C-9EA6-DF929625EA0E}">
        <p15:presenceInfo xmlns:p15="http://schemas.microsoft.com/office/powerpoint/2012/main" userId="aboecler@clinicaloptions.com" providerId="None"/>
      </p:ext>
    </p:extLst>
  </p:cmAuthor>
  <p:cmAuthor id="24" name="Andrea Boecler" initials="AB" lastIdx="3" clrIdx="23">
    <p:extLst>
      <p:ext uri="{19B8F6BF-5375-455C-9EA6-DF929625EA0E}">
        <p15:presenceInfo xmlns:p15="http://schemas.microsoft.com/office/powerpoint/2012/main" userId="S::aboecler@clinicaloptions.com::28e82037-1239-4052-943b-ae184e0bc2af" providerId="AD"/>
      </p:ext>
    </p:extLst>
  </p:cmAuthor>
  <p:cmAuthor id="25" name="Kristen Rosenthal" initials="KR" lastIdx="4" clrIdx="24">
    <p:extLst>
      <p:ext uri="{19B8F6BF-5375-455C-9EA6-DF929625EA0E}">
        <p15:presenceInfo xmlns:p15="http://schemas.microsoft.com/office/powerpoint/2012/main" userId="S::krosenthal@clinicaloptions.com::67a58a6d-22ff-4b03-8f01-10ea3f44af52" providerId="AD"/>
      </p:ext>
    </p:extLst>
  </p:cmAuthor>
  <p:cmAuthor id="26" name="Melanie Couton" initials="" lastIdx="1" clrIdx="25">
    <p:extLst>
      <p:ext uri="{19B8F6BF-5375-455C-9EA6-DF929625EA0E}">
        <p15:presenceInfo xmlns:p15="http://schemas.microsoft.com/office/powerpoint/2012/main" userId="S::mcouton@clinicaloptions.com::b5a8fb1e-a716-46a0-9a38-0d707f5e2bf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65C"/>
    <a:srgbClr val="DA100F"/>
    <a:srgbClr val="1D84C4"/>
    <a:srgbClr val="E1471D"/>
    <a:srgbClr val="00823B"/>
    <a:srgbClr val="015873"/>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D2B790-437C-4FAB-8D45-36BD6517F8F8}" v="127" dt="2023-07-06T15:52:30.87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84414" autoAdjust="0"/>
  </p:normalViewPr>
  <p:slideViewPr>
    <p:cSldViewPr snapToGrid="0">
      <p:cViewPr varScale="1">
        <p:scale>
          <a:sx n="72" d="100"/>
          <a:sy n="72" d="100"/>
        </p:scale>
        <p:origin x="965" y="67"/>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p:scale>
        <a:sx n="100" d="100"/>
        <a:sy n="100" d="100"/>
      </p:scale>
      <p:origin x="0" y="-2796"/>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handoutMaster" Target="handoutMasters/handoutMaster1.xml"/><Relationship Id="rId79" Type="http://schemas.openxmlformats.org/officeDocument/2006/relationships/theme" Target="theme/theme1.xml"/><Relationship Id="rId5" Type="http://schemas.openxmlformats.org/officeDocument/2006/relationships/customXml" Target="../customXml/item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notesMaster" Target="notesMasters/notesMaster1.xml"/><Relationship Id="rId78" Type="http://schemas.openxmlformats.org/officeDocument/2006/relationships/viewProps" Target="viewProps.xml"/><Relationship Id="rId8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commentAuthors" Target="commentAuthor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MCL, mantle cell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540305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4123071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3785145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CR, complete response; iwCLL, International Workshop on Chronic Lymphocytic Leukemia; SLL, small lymphocytic lymphoma.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08357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ALC, absolute lymphocyte count; CLL, chronic lymphocytic leukemia; FISH, fluorescence in situ hybridization.</a:t>
            </a:r>
            <a:endParaRPr lang="el-GR" sz="120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9566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CR, complete response; PR, partial response; SD, stable disease.</a:t>
            </a:r>
            <a:endParaRPr lang="el-GR" sz="120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24166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OS, overall survival; PFS, progression-free survival.</a:t>
            </a:r>
            <a:endParaRPr lang="el-GR" sz="120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2010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CR, complete response; MRD, measurable residual disease; PR, partial response; SD, stable disease.</a:t>
            </a:r>
            <a:endParaRPr lang="el-GR" sz="120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72788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ECOG PS, Eastern Cooperative Oncology Group performance status; EFS, event-free survival; OS, overall survival; PFS, progression-free survival; TRAE, treatment-related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347043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CTCAE, </a:t>
            </a:r>
            <a:r>
              <a:rPr lang="en-US" b="0" i="1" dirty="0">
                <a:solidFill>
                  <a:srgbClr val="4D5156"/>
                </a:solidFill>
                <a:effectLst/>
                <a:latin typeface="Roboto" panose="02000000000000000000" pitchFamily="2" charset="0"/>
              </a:rPr>
              <a:t>Common Terminology Criteria .</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12</a:t>
            </a:fld>
            <a:endParaRPr lang="en-US" dirty="0"/>
          </a:p>
        </p:txBody>
      </p:sp>
    </p:spTree>
    <p:extLst>
      <p:ext uri="{BB962C8B-B14F-4D97-AF65-F5344CB8AC3E}">
        <p14:creationId xmlns:p14="http://schemas.microsoft.com/office/powerpoint/2010/main" val="582207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ORR, overall response rate; PR, partial response; SD, stable disease.</a:t>
            </a:r>
          </a:p>
        </p:txBody>
      </p:sp>
      <p:sp>
        <p:nvSpPr>
          <p:cNvPr id="4" name="Slide Number Placeholder 3"/>
          <p:cNvSpPr>
            <a:spLocks noGrp="1"/>
          </p:cNvSpPr>
          <p:nvPr>
            <p:ph type="sldNum" sz="quarter" idx="5"/>
          </p:nvPr>
        </p:nvSpPr>
        <p:spPr/>
        <p:txBody>
          <a:bodyPr/>
          <a:lstStyle/>
          <a:p>
            <a:fld id="{D60ABAA2-6C4E-466F-9BAE-1C454D0B2418}" type="slidenum">
              <a:rPr lang="en-US" smtClean="0"/>
              <a:t>13</a:t>
            </a:fld>
            <a:endParaRPr lang="en-US" dirty="0"/>
          </a:p>
        </p:txBody>
      </p:sp>
    </p:spTree>
    <p:extLst>
      <p:ext uri="{BB962C8B-B14F-4D97-AF65-F5344CB8AC3E}">
        <p14:creationId xmlns:p14="http://schemas.microsoft.com/office/powerpoint/2010/main" val="3700984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EFS, event-free survival; NR, not reached;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14</a:t>
            </a:fld>
            <a:endParaRPr lang="en-US" dirty="0"/>
          </a:p>
        </p:txBody>
      </p:sp>
    </p:spTree>
    <p:extLst>
      <p:ext uri="{BB962C8B-B14F-4D97-AF65-F5344CB8AC3E}">
        <p14:creationId xmlns:p14="http://schemas.microsoft.com/office/powerpoint/2010/main" val="567187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15</a:t>
            </a:fld>
            <a:endParaRPr lang="en-US" dirty="0"/>
          </a:p>
        </p:txBody>
      </p:sp>
    </p:spTree>
    <p:extLst>
      <p:ext uri="{BB962C8B-B14F-4D97-AF65-F5344CB8AC3E}">
        <p14:creationId xmlns:p14="http://schemas.microsoft.com/office/powerpoint/2010/main" val="1842043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PFS2, progression-free survival from start of subsequent treatment; TTNT, time to next treatment. </a:t>
            </a:r>
          </a:p>
        </p:txBody>
      </p:sp>
      <p:sp>
        <p:nvSpPr>
          <p:cNvPr id="4" name="Slide Number Placeholder 3"/>
          <p:cNvSpPr>
            <a:spLocks noGrp="1"/>
          </p:cNvSpPr>
          <p:nvPr>
            <p:ph type="sldNum" sz="quarter" idx="5"/>
          </p:nvPr>
        </p:nvSpPr>
        <p:spPr/>
        <p:txBody>
          <a:bodyPr/>
          <a:lstStyle/>
          <a:p>
            <a:fld id="{D60ABAA2-6C4E-466F-9BAE-1C454D0B2418}" type="slidenum">
              <a:rPr lang="en-US" smtClean="0"/>
              <a:t>16</a:t>
            </a:fld>
            <a:endParaRPr lang="en-US" dirty="0"/>
          </a:p>
        </p:txBody>
      </p:sp>
    </p:spTree>
    <p:extLst>
      <p:ext uri="{BB962C8B-B14F-4D97-AF65-F5344CB8AC3E}">
        <p14:creationId xmlns:p14="http://schemas.microsoft.com/office/powerpoint/2010/main" val="37315643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a:t>
            </a:r>
          </a:p>
        </p:txBody>
      </p:sp>
      <p:sp>
        <p:nvSpPr>
          <p:cNvPr id="4" name="Slide Number Placeholder 3"/>
          <p:cNvSpPr>
            <a:spLocks noGrp="1"/>
          </p:cNvSpPr>
          <p:nvPr>
            <p:ph type="sldNum" sz="quarter" idx="5"/>
          </p:nvPr>
        </p:nvSpPr>
        <p:spPr/>
        <p:txBody>
          <a:bodyPr/>
          <a:lstStyle/>
          <a:p>
            <a:fld id="{D60ABAA2-6C4E-466F-9BAE-1C454D0B2418}" type="slidenum">
              <a:rPr lang="en-US" smtClean="0"/>
              <a:t>17</a:t>
            </a:fld>
            <a:endParaRPr lang="en-US" dirty="0"/>
          </a:p>
        </p:txBody>
      </p:sp>
    </p:spTree>
    <p:extLst>
      <p:ext uri="{BB962C8B-B14F-4D97-AF65-F5344CB8AC3E}">
        <p14:creationId xmlns:p14="http://schemas.microsoft.com/office/powerpoint/2010/main" val="3492289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W&amp;W, watch and wait.</a:t>
            </a:r>
          </a:p>
        </p:txBody>
      </p:sp>
      <p:sp>
        <p:nvSpPr>
          <p:cNvPr id="4" name="Slide Number Placeholder 3"/>
          <p:cNvSpPr>
            <a:spLocks noGrp="1"/>
          </p:cNvSpPr>
          <p:nvPr>
            <p:ph type="sldNum" sz="quarter" idx="5"/>
          </p:nvPr>
        </p:nvSpPr>
        <p:spPr/>
        <p:txBody>
          <a:bodyPr/>
          <a:lstStyle/>
          <a:p>
            <a:fld id="{D60ABAA2-6C4E-466F-9BAE-1C454D0B2418}" type="slidenum">
              <a:rPr lang="en-US" smtClean="0"/>
              <a:t>18</a:t>
            </a:fld>
            <a:endParaRPr lang="en-US" dirty="0"/>
          </a:p>
        </p:txBody>
      </p:sp>
    </p:spTree>
    <p:extLst>
      <p:ext uri="{BB962C8B-B14F-4D97-AF65-F5344CB8AC3E}">
        <p14:creationId xmlns:p14="http://schemas.microsoft.com/office/powerpoint/2010/main" val="811663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CLL, chronic lymphocytic leukemia; ECOG PS, Eastern Cooperative Group performance status; NGS, next-generation sequencing; PBMC, peripheral blood mononuclear cells; PD, progressive disease; SLL, small lymphocytic lymphoma.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7181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cBTKi, covalent BTK inhibitor; CLL, chronic lymphocytic leukemia; ECOG PS, Eastern Cooperative Oncology Group performance status; PD, progressive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25970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sz="1200" i="1" dirty="0">
                <a:latin typeface="Arial" panose="020B0604020202020204" pitchFamily="34" charset="0"/>
                <a:cs typeface="Arial" panose="020B0604020202020204" pitchFamily="34" charset="0"/>
              </a:rPr>
              <a:t>CR, complete response; NE, not evaluable; ORR, overall response rate; PD, progressive disease; PR, partial response; PR-L, PR with lymphocytosis;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861195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i="1" dirty="0"/>
              <a:t>cBTKi, covalent BTK inhibitor; </a:t>
            </a:r>
            <a:r>
              <a:rPr lang="en-GB" altLang="en-US" sz="1200" i="1" dirty="0">
                <a:latin typeface="Arial" panose="020B0604020202020204" pitchFamily="34" charset="0"/>
                <a:cs typeface="Arial" panose="020B0604020202020204" pitchFamily="34" charset="0"/>
              </a:rPr>
              <a:t>ORR, overall response rate; PD, progressive disease; SPD, sum of products of diameters.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032882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sz="1200" i="1" dirty="0">
                <a:latin typeface="Arial" panose="020B0604020202020204" pitchFamily="34" charset="0"/>
                <a:cs typeface="Arial" panose="020B0604020202020204" pitchFamily="34" charset="0"/>
              </a:rPr>
              <a:t>PD, progressive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724856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sz="1200" i="1" dirty="0">
                <a:latin typeface="Arial" panose="020B0604020202020204" pitchFamily="34" charset="0"/>
                <a:cs typeface="Arial" panose="020B0604020202020204" pitchFamily="34" charset="0"/>
              </a:rPr>
              <a:t>ORR, overall response rate; PD, progressive disease; VAF, variant allele frequency.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544818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sz="1200" i="1" dirty="0">
                <a:latin typeface="Arial" panose="020B0604020202020204" pitchFamily="34" charset="0"/>
                <a:cs typeface="Arial" panose="020B0604020202020204" pitchFamily="34" charset="0"/>
              </a:rPr>
              <a:t>ORR, overall response rate; PD, progressive disease; VAF, variant allele frequency.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72492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CR, complete remission; CRi, CR with incomplete bone marrow recovery; CLL, chronic lymphocytic leukemia; DoR, duration of response; ECOG PS, Eastern Cooperative Oncology Group performance status; FD, fixed duration; iwCLL, </a:t>
            </a:r>
            <a:r>
              <a:rPr lang="en-US" b="0" i="1" dirty="0">
                <a:solidFill>
                  <a:srgbClr val="202124"/>
                </a:solidFill>
                <a:effectLst/>
                <a:latin typeface="Roboto" panose="02000000000000000000" pitchFamily="2" charset="0"/>
              </a:rPr>
              <a:t>International Workshop on Chronic Lymphocytic Leukemia; </a:t>
            </a:r>
            <a:r>
              <a:rPr lang="en-US" i="1" dirty="0"/>
              <a:t>ORR, overall response rate; PD, progressive disease; PFS, progression-free survival; SLL, small lymphocytic lymphoma; uMRD, undetectable measurable residual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16309471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Arial"/>
                <a:cs typeface="+mn-cs"/>
              </a:rPr>
              <a:t>CR, complete remission; CRi, CR with incomplete bone marrow recovery; DoR, duration of response; </a:t>
            </a:r>
            <a:r>
              <a:rPr lang="en-US" i="1" dirty="0"/>
              <a:t>FD, fixed duration; ORR, overall response rate</a:t>
            </a:r>
            <a:r>
              <a:rPr lang="en-US" sz="1200" b="0" i="1" dirty="0">
                <a:solidFill>
                  <a:srgbClr val="000000"/>
                </a:solidFill>
                <a:latin typeface="Arial"/>
                <a:cs typeface="+mn-cs"/>
              </a:rPr>
              <a: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925098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Arial"/>
                <a:cs typeface="+mn-cs"/>
              </a:rPr>
              <a:t>dMRD, detectable measurable residual disease; </a:t>
            </a:r>
            <a:r>
              <a:rPr lang="en-US" i="1" dirty="0"/>
              <a:t>FD, fixed duration; </a:t>
            </a:r>
            <a:r>
              <a:rPr lang="en-US" sz="1200" b="0" i="1" dirty="0">
                <a:solidFill>
                  <a:srgbClr val="000000"/>
                </a:solidFill>
                <a:latin typeface="Arial"/>
                <a:cs typeface="+mn-cs"/>
              </a:rPr>
              <a:t>PB, peripheral blood; uMRD, undetectable measurable residual disease.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151146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FD, fixed duration; </a:t>
            </a:r>
            <a:r>
              <a:rPr lang="en-US" sz="1200" b="0" i="1" dirty="0">
                <a:solidFill>
                  <a:srgbClr val="000000"/>
                </a:solidFill>
                <a:latin typeface="Arial"/>
                <a:cs typeface="+mn-cs"/>
              </a:rPr>
              <a:t>OS, overall survival; PFS, progression-free survival; uMRD, undetectable measurable residual disease.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150482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Arial"/>
                <a:cs typeface="+mn-cs"/>
              </a:rPr>
              <a:t>dMRD, detectable measurable residual disease; MRD, measurable residual disease; PFS, progression-free survival; TTNT, time to next treatment; uMRD, undetectable measurable residual disease.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283020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CR, complete response; FD, fixed duration; PD, progressive disease; PR, partial response; SD, stable disease.</a:t>
            </a:r>
          </a:p>
          <a:p>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769596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AE, adverse event; TEAE, treatment-emergent adverse event.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072040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Arial" panose="020B0604020202020204" pitchFamily="34" charset="0"/>
                <a:cs typeface="Arial" panose="020B0604020202020204" pitchFamily="34" charset="0"/>
              </a:rPr>
              <a:t>BR, bendamustine/rituximab; CLL, chronic lymphocytic leukemia; FCR, fludarabine/cyclophosphamide/rituximab; FISH, fluorescence in situ hybridization; IRC, independent review committee;</a:t>
            </a:r>
            <a:r>
              <a:rPr lang="en-US" sz="1200" i="1" dirty="0">
                <a:solidFill>
                  <a:srgbClr val="000000"/>
                </a:solidFill>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iwCLL, International Workshop on Chronic Lymphocytic Leukemia; OS, overall survival; PD, progressive disease; PFS, progression-free survival; PFS2, second progression-free survival; SLL, small lymphocytic lymphoma.</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31974108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IRC, </a:t>
            </a:r>
            <a:r>
              <a:rPr lang="en-US" sz="1200" i="1" dirty="0">
                <a:latin typeface="Arial" panose="020B0604020202020204" pitchFamily="34" charset="0"/>
                <a:cs typeface="Arial" panose="020B0604020202020204" pitchFamily="34" charset="0"/>
              </a:rPr>
              <a:t>independent review committee; mPFS, median progression-free survival; NE, not estimable; </a:t>
            </a:r>
            <a:r>
              <a:rPr lang="en-US" i="1" dirty="0"/>
              <a:t>PFS, progression-free survival</a:t>
            </a:r>
            <a:r>
              <a:rPr lang="en-US" sz="1200" i="1" dirty="0">
                <a:latin typeface="Arial" panose="020B0604020202020204" pitchFamily="34" charset="0"/>
                <a:cs typeface="Arial" panose="020B0604020202020204" pitchFamily="34" charset="0"/>
              </a:rPr>
              <a:t>; Zanu, zanubrutinib.</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17384838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CR, complete response; CRi, complete response with incomplete hematologic recovery; mOS, medial overall survival; OS, overall survival; Zanu, zanubrutinib.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35627083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CR, complete response; CRi, complete response with incomplete hematologic recovery; OS, overall survival; PFS, progression-free survival</a:t>
            </a:r>
            <a:r>
              <a:rPr lang="en-US" sz="1200" i="1" dirty="0">
                <a:latin typeface="Arial" panose="020B0604020202020204" pitchFamily="34" charset="0"/>
                <a:cs typeface="Arial" panose="020B0604020202020204" pitchFamily="34" charset="0"/>
              </a:rPr>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12533968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BR, bendamustine/rituximab</a:t>
            </a:r>
            <a:r>
              <a:rPr lang="en-US" sz="1200" i="1" dirty="0">
                <a:latin typeface="Arial" panose="020B0604020202020204" pitchFamily="34" charset="0"/>
                <a:cs typeface="Arial" panose="020B0604020202020204" pitchFamily="34" charset="0"/>
              </a:rPr>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27471936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BR, bendamustine/rituximab</a:t>
            </a:r>
            <a:r>
              <a:rPr lang="en-US" sz="1200" i="1" dirty="0">
                <a:latin typeface="Arial" panose="020B0604020202020204" pitchFamily="34" charset="0"/>
                <a:cs typeface="Arial" panose="020B0604020202020204" pitchFamily="34" charset="0"/>
              </a:rPr>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31048339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PD, progressive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638258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FD, fixed duration; PFS, progression-free survival; SLL, small lymphocytic lymphoma.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638258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Arial" panose="020B0604020202020204" pitchFamily="34" charset="0"/>
                <a:cs typeface="Arial" panose="020B0604020202020204" pitchFamily="34" charset="0"/>
              </a:rPr>
              <a:t>BR, bendamustine/rituximab; </a:t>
            </a:r>
            <a:r>
              <a:rPr lang="en-US" i="1" dirty="0"/>
              <a:t>CLL, chronic lymphocytic leukemia; OS, overall survival; PFS, progression-free survival; SLL, small lymphocytic lymphoma.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41</a:t>
            </a:fld>
            <a:endParaRPr lang="en-US" altLang="en-US" dirty="0"/>
          </a:p>
        </p:txBody>
      </p:sp>
    </p:spTree>
    <p:extLst>
      <p:ext uri="{BB962C8B-B14F-4D97-AF65-F5344CB8AC3E}">
        <p14:creationId xmlns:p14="http://schemas.microsoft.com/office/powerpoint/2010/main" val="26863985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MCL, mantle cell lymphoma; MRD, measurable residual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43</a:t>
            </a:fld>
            <a:endParaRPr lang="en-US" altLang="en-US" dirty="0"/>
          </a:p>
        </p:txBody>
      </p:sp>
    </p:spTree>
    <p:extLst>
      <p:ext uri="{BB962C8B-B14F-4D97-AF65-F5344CB8AC3E}">
        <p14:creationId xmlns:p14="http://schemas.microsoft.com/office/powerpoint/2010/main" val="19974869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LDH, lactate dehydrogenase; MIPI, Mantle Cell Lymphoma International Prognostic Index</a:t>
            </a:r>
            <a:r>
              <a:rPr lang="en-US" dirty="0"/>
              <a:t>; </a:t>
            </a:r>
            <a:r>
              <a:rPr lang="en-US" i="1" dirty="0"/>
              <a:t>ULN, upper limit of normal.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10648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CNA, copy number alterations</a:t>
            </a:r>
            <a:r>
              <a:rPr lang="en-US" dirty="0"/>
              <a:t>; </a:t>
            </a:r>
            <a:r>
              <a:rPr lang="en-US" i="1" dirty="0"/>
              <a:t>IHC, immunohistochemistry; LN, lymph node; MCL, mantle cell lymphoma.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652900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46</a:t>
            </a:fld>
            <a:endParaRPr lang="en-US" altLang="en-US" dirty="0"/>
          </a:p>
        </p:txBody>
      </p:sp>
    </p:spTree>
    <p:extLst>
      <p:ext uri="{BB962C8B-B14F-4D97-AF65-F5344CB8AC3E}">
        <p14:creationId xmlns:p14="http://schemas.microsoft.com/office/powerpoint/2010/main" val="11287268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MRD, minimal residual disease; ORR, overall response rate; PB, peripheral blood; PR,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47</a:t>
            </a:fld>
            <a:endParaRPr lang="en-US" altLang="en-US"/>
          </a:p>
        </p:txBody>
      </p:sp>
    </p:spTree>
    <p:extLst>
      <p:ext uri="{BB962C8B-B14F-4D97-AF65-F5344CB8AC3E}">
        <p14:creationId xmlns:p14="http://schemas.microsoft.com/office/powerpoint/2010/main" val="9947164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MCL, mantle cell lymphoma; MRD, measurable residual disease.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48</a:t>
            </a:fld>
            <a:endParaRPr lang="en-US" altLang="en-US" dirty="0"/>
          </a:p>
        </p:txBody>
      </p:sp>
    </p:spTree>
    <p:extLst>
      <p:ext uri="{BB962C8B-B14F-4D97-AF65-F5344CB8AC3E}">
        <p14:creationId xmlns:p14="http://schemas.microsoft.com/office/powerpoint/2010/main" val="14436890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DoR, duration of response; MRD, measurable residual disease.</a:t>
            </a:r>
            <a:endParaRPr lang="en-US" dirty="0"/>
          </a:p>
          <a:p>
            <a:r>
              <a:rPr lang="en-US"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49</a:t>
            </a:fld>
            <a:endParaRPr lang="en-US" altLang="en-US" dirty="0"/>
          </a:p>
        </p:txBody>
      </p:sp>
    </p:spTree>
    <p:extLst>
      <p:ext uri="{BB962C8B-B14F-4D97-AF65-F5344CB8AC3E}">
        <p14:creationId xmlns:p14="http://schemas.microsoft.com/office/powerpoint/2010/main" val="30522343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DoR, duration of response; MRD, measurable residual disease.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50</a:t>
            </a:fld>
            <a:endParaRPr lang="en-US" altLang="en-US" dirty="0"/>
          </a:p>
        </p:txBody>
      </p:sp>
    </p:spTree>
    <p:extLst>
      <p:ext uri="{BB962C8B-B14F-4D97-AF65-F5344CB8AC3E}">
        <p14:creationId xmlns:p14="http://schemas.microsoft.com/office/powerpoint/2010/main" val="24953597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EFS, event-free survival;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51</a:t>
            </a:fld>
            <a:endParaRPr lang="en-US" altLang="en-US" dirty="0"/>
          </a:p>
        </p:txBody>
      </p:sp>
    </p:spTree>
    <p:extLst>
      <p:ext uri="{BB962C8B-B14F-4D97-AF65-F5344CB8AC3E}">
        <p14:creationId xmlns:p14="http://schemas.microsoft.com/office/powerpoint/2010/main" val="15090728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cMCL, conventional MCL; CNA, copy number alterations; MIPI, Mantle Cell Lymphoma International Prognostic Index; mut, mutated; nnMCL, nonmodal MCL; PFS, progression-free survival; wt, wild type.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52</a:t>
            </a:fld>
            <a:endParaRPr lang="en-US" altLang="en-US" dirty="0"/>
          </a:p>
        </p:txBody>
      </p:sp>
    </p:spTree>
    <p:extLst>
      <p:ext uri="{BB962C8B-B14F-4D97-AF65-F5344CB8AC3E}">
        <p14:creationId xmlns:p14="http://schemas.microsoft.com/office/powerpoint/2010/main" val="26825847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CR, complete response; MCL, mantle cell lymphoma; MRD, measurable residual disease; ORR, overall response rate: OS, overall survival; PD, progressive disease; PFS, progression-free survival; PS, performance score.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53</a:t>
            </a:fld>
            <a:endParaRPr lang="en-US" altLang="en-US" dirty="0"/>
          </a:p>
        </p:txBody>
      </p:sp>
    </p:spTree>
    <p:extLst>
      <p:ext uri="{BB962C8B-B14F-4D97-AF65-F5344CB8AC3E}">
        <p14:creationId xmlns:p14="http://schemas.microsoft.com/office/powerpoint/2010/main" val="34376317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FISH, fluorescence in situ hybridization; GI, gastrointestinal; LDH, lactate dehydrogenase; MCL, mantle cell lymphoma; sMIPI, simplified Mantle Cell Lymphoma International Prognostic Index</a:t>
            </a:r>
            <a:r>
              <a:rPr lang="en-US" dirty="0"/>
              <a:t>; </a:t>
            </a:r>
            <a:r>
              <a:rPr lang="en-US" i="1" dirty="0"/>
              <a:t>ULN, upper limit of normal</a:t>
            </a:r>
            <a:r>
              <a:rPr lang="en-US"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54</a:t>
            </a:fld>
            <a:endParaRPr lang="en-US" altLang="en-US" dirty="0"/>
          </a:p>
        </p:txBody>
      </p:sp>
    </p:spTree>
    <p:extLst>
      <p:ext uri="{BB962C8B-B14F-4D97-AF65-F5344CB8AC3E}">
        <p14:creationId xmlns:p14="http://schemas.microsoft.com/office/powerpoint/2010/main" val="14272889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CMML, chronic myelomonocytic leukemia; CMR, complete metabolic response; CR, complete response; ITT, intention-to-treat; LFU, last follow-up; MCL, mantle cell lymphoma; MRD, measurable residual disease; ORR, overall response rate; PR, partial response; SD, stable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55</a:t>
            </a:fld>
            <a:endParaRPr lang="en-US" altLang="en-US" dirty="0"/>
          </a:p>
        </p:txBody>
      </p:sp>
    </p:spTree>
    <p:extLst>
      <p:ext uri="{BB962C8B-B14F-4D97-AF65-F5344CB8AC3E}">
        <p14:creationId xmlns:p14="http://schemas.microsoft.com/office/powerpoint/2010/main" val="16838373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MCL, mantle cell lymphoma; NR, not reached; OS, overall survival;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56</a:t>
            </a:fld>
            <a:endParaRPr lang="en-US" altLang="en-US" dirty="0"/>
          </a:p>
        </p:txBody>
      </p:sp>
    </p:spTree>
    <p:extLst>
      <p:ext uri="{BB962C8B-B14F-4D97-AF65-F5344CB8AC3E}">
        <p14:creationId xmlns:p14="http://schemas.microsoft.com/office/powerpoint/2010/main" val="42178356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CMML, chronic myelomonocytic leukemia; MCL, mantle cell lymphoma; VT, ventricular tachycardia.</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57</a:t>
            </a:fld>
            <a:endParaRPr lang="en-US" altLang="en-US" dirty="0"/>
          </a:p>
        </p:txBody>
      </p:sp>
    </p:spTree>
    <p:extLst>
      <p:ext uri="{BB962C8B-B14F-4D97-AF65-F5344CB8AC3E}">
        <p14:creationId xmlns:p14="http://schemas.microsoft.com/office/powerpoint/2010/main" val="18568151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cBTKi, covalent BTK inhibitor; CNS, central nervous system; ECOG PS, Eastern Cooperative Group performance status; MCL, mantle-cell lymphoma; ORR, overall response rate.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71818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BTK inhibitor; cBTKi, covalent BTK inhibitor; ECOG PS, Eastern Cooperative Oncology Group performance status; IMiD, immunomodulatory drug; MCL, mantle cell lymphoma; PD, progressive disease; SCT, stem cell transplant; sMIPI, simplified Mantle Cell Lymphoma International Prognostic Index</a:t>
            </a:r>
            <a:r>
              <a:rPr lang="en-US" dirty="0"/>
              <a:t>;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397099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BTK inhibitor; CR, complete response; MCL, mantle cell lymphoma; ORR, overall response rate; PD, progressive disease; PR, partial response; SCT, stem cell transplant; SD, stable disease; SPD, sum of products of diameters.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4586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BTK inhibitor; cBTKi, covalent BTK inhibitor; DoR, duration of response; IRC, independent review committee; MCL, mantle-cell lymphoma; NE, not estimable;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223595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BTK inhibitor; DoR, duration of response; IRC, independent review committee; MCL, mantle cell lymphoma; NE, not estimable;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12854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AF, atrial fibrillation; MCL, mantle cell lymphoma; TEAE, treatment-emergent adverse event;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102098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MCL, mantle cell lymphoma; MRD, measurable residual disease.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64</a:t>
            </a:fld>
            <a:endParaRPr lang="en-US" altLang="en-US" dirty="0"/>
          </a:p>
        </p:txBody>
      </p:sp>
    </p:spTree>
    <p:extLst>
      <p:ext uri="{BB962C8B-B14F-4D97-AF65-F5344CB8AC3E}">
        <p14:creationId xmlns:p14="http://schemas.microsoft.com/office/powerpoint/2010/main" val="65786573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MCL, mantle cell lymphoma; ORR, overall response rate.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65</a:t>
            </a:fld>
            <a:endParaRPr lang="en-US" altLang="en-US" dirty="0"/>
          </a:p>
        </p:txBody>
      </p:sp>
    </p:spTree>
    <p:extLst>
      <p:ext uri="{BB962C8B-B14F-4D97-AF65-F5344CB8AC3E}">
        <p14:creationId xmlns:p14="http://schemas.microsoft.com/office/powerpoint/2010/main" val="20601953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31822728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6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2023 Global Conference Coverage Updates on </a:t>
            </a:r>
            <a:br>
              <a:rPr lang="en-US" altLang="en-US" sz="4000" dirty="0"/>
            </a:br>
            <a:r>
              <a:rPr lang="en-US" altLang="en-US" sz="4000" dirty="0"/>
              <a:t>BTK Inhibitors for CLL and MCL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4758"/>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2739475"/>
            <a:ext cx="7163803"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EHA2023 Hybrid Congress,</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International Conference on Malignant Lymphoma in Lugano,</a:t>
            </a:r>
          </a:p>
          <a:p>
            <a:pPr eaLnBrk="1" hangingPunct="1">
              <a:spcBef>
                <a:spcPct val="0"/>
              </a:spcBef>
              <a:spcAft>
                <a:spcPct val="0"/>
              </a:spcAft>
              <a:defRPr/>
            </a:pPr>
            <a:r>
              <a:rPr lang="en-US" sz="1600" i="1" kern="0" dirty="0">
                <a:solidFill>
                  <a:schemeClr val="bg2"/>
                </a:solidFill>
                <a:latin typeface="Calibri"/>
                <a:ea typeface="+mj-ea"/>
                <a:cs typeface="Calibri"/>
              </a:rPr>
              <a:t>Society of Hematologic Oncology Eleventh Annual Meeting, </a:t>
            </a:r>
          </a:p>
          <a:p>
            <a:pPr eaLnBrk="1" hangingPunct="1">
              <a:spcBef>
                <a:spcPct val="0"/>
              </a:spcBef>
              <a:spcAft>
                <a:spcPct val="0"/>
              </a:spcAft>
              <a:defRPr/>
            </a:pPr>
            <a:r>
              <a:rPr lang="en-US" sz="1600" i="1" kern="0" dirty="0">
                <a:solidFill>
                  <a:schemeClr val="bg2"/>
                </a:solidFill>
                <a:latin typeface="Calibri"/>
                <a:ea typeface="+mj-ea"/>
                <a:cs typeface="Calibri"/>
              </a:rPr>
              <a:t>and ESMO Congress</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3841029"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3362728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spcBef>
                <a:spcPts val="0"/>
              </a:spcBef>
              <a:spcAft>
                <a:spcPts val="0"/>
              </a:spcAft>
              <a:buNone/>
            </a:pPr>
            <a:r>
              <a:rPr lang="en-US" altLang="en-US" b="1" dirty="0">
                <a:solidFill>
                  <a:srgbClr val="E1471D"/>
                </a:solidFill>
              </a:rPr>
              <a:t>Catherine C. Coombs, MD, MS</a:t>
            </a:r>
            <a:br>
              <a:rPr lang="en-US" altLang="en-US" b="1" dirty="0">
                <a:solidFill>
                  <a:schemeClr val="accent3"/>
                </a:solidFill>
              </a:rPr>
            </a:br>
            <a:r>
              <a:rPr lang="en-US" altLang="en-US" sz="2400" i="1" dirty="0"/>
              <a:t>Associate Clinical Professor</a:t>
            </a:r>
            <a:br>
              <a:rPr lang="en-US" altLang="en-US" sz="2400" dirty="0"/>
            </a:br>
            <a:r>
              <a:rPr lang="en-US" altLang="en-US" sz="2400" dirty="0"/>
              <a:t>Division of Hematology/Oncology</a:t>
            </a:r>
          </a:p>
          <a:p>
            <a:pPr marL="0" indent="0">
              <a:spcBef>
                <a:spcPts val="0"/>
              </a:spcBef>
              <a:spcAft>
                <a:spcPts val="0"/>
              </a:spcAft>
              <a:buNone/>
            </a:pPr>
            <a:r>
              <a:rPr lang="en-US" altLang="en-US" sz="2400" dirty="0"/>
              <a:t>Department of Medicine</a:t>
            </a:r>
          </a:p>
          <a:p>
            <a:pPr marL="0" indent="0">
              <a:spcBef>
                <a:spcPts val="0"/>
              </a:spcBef>
              <a:spcAft>
                <a:spcPts val="0"/>
              </a:spcAft>
              <a:buNone/>
            </a:pPr>
            <a:r>
              <a:rPr lang="en-US" altLang="en-US" sz="2400" dirty="0"/>
              <a:t>UCI Health</a:t>
            </a:r>
          </a:p>
          <a:p>
            <a:pPr marL="0" indent="0">
              <a:spcBef>
                <a:spcPts val="0"/>
              </a:spcBef>
              <a:spcAft>
                <a:spcPts val="0"/>
              </a:spcAft>
              <a:buNone/>
            </a:pPr>
            <a:r>
              <a:rPr lang="en-US" altLang="en-US" sz="2400" dirty="0"/>
              <a:t>Orange, California</a:t>
            </a:r>
          </a:p>
          <a:p>
            <a:pPr marL="0" indent="0">
              <a:buNone/>
            </a:pPr>
            <a:r>
              <a:rPr lang="en-US" altLang="en-US" b="1" dirty="0">
                <a:solidFill>
                  <a:srgbClr val="E1471D"/>
                </a:solidFill>
              </a:rPr>
              <a:t>Toby Eyre, MBChB, MD</a:t>
            </a:r>
            <a:br>
              <a:rPr lang="en-US" altLang="en-US" b="1" dirty="0">
                <a:solidFill>
                  <a:schemeClr val="hlink"/>
                </a:solidFill>
              </a:rPr>
            </a:br>
            <a:r>
              <a:rPr lang="en-US" sz="2400" i="1" dirty="0">
                <a:solidFill>
                  <a:srgbClr val="000000"/>
                </a:solidFill>
                <a:effectLst/>
                <a:latin typeface="+mn-lt"/>
                <a:ea typeface="Times New Roman" panose="02020603050405020304" pitchFamily="18" charset="0"/>
              </a:rPr>
              <a:t>Honorary Senior Lecturer</a:t>
            </a:r>
            <a:br>
              <a:rPr lang="en-US" sz="2400" dirty="0">
                <a:effectLst/>
                <a:latin typeface="+mn-lt"/>
                <a:ea typeface="Times New Roman" panose="02020603050405020304" pitchFamily="18" charset="0"/>
              </a:rPr>
            </a:br>
            <a:r>
              <a:rPr lang="en-US" sz="2400" dirty="0">
                <a:solidFill>
                  <a:srgbClr val="000000"/>
                </a:solidFill>
                <a:effectLst/>
                <a:latin typeface="+mn-lt"/>
                <a:ea typeface="Times New Roman" panose="02020603050405020304" pitchFamily="18" charset="0"/>
              </a:rPr>
              <a:t>Hematology and Cancer</a:t>
            </a:r>
            <a:br>
              <a:rPr lang="en-US" sz="2400" dirty="0">
                <a:effectLst/>
                <a:latin typeface="+mn-lt"/>
                <a:ea typeface="Times New Roman" panose="02020603050405020304" pitchFamily="18" charset="0"/>
              </a:rPr>
            </a:br>
            <a:r>
              <a:rPr lang="en-US" sz="2400" dirty="0">
                <a:solidFill>
                  <a:srgbClr val="000000"/>
                </a:solidFill>
                <a:effectLst/>
                <a:latin typeface="+mn-lt"/>
                <a:ea typeface="Times New Roman" panose="02020603050405020304" pitchFamily="18" charset="0"/>
              </a:rPr>
              <a:t>University of Oxford</a:t>
            </a:r>
            <a:br>
              <a:rPr lang="en-US" sz="2400" dirty="0">
                <a:effectLst/>
                <a:latin typeface="+mn-lt"/>
                <a:ea typeface="Times New Roman" panose="02020603050405020304" pitchFamily="18" charset="0"/>
              </a:rPr>
            </a:br>
            <a:r>
              <a:rPr lang="en-US" sz="2400" i="1" dirty="0">
                <a:solidFill>
                  <a:srgbClr val="000000"/>
                </a:solidFill>
                <a:effectLst/>
                <a:latin typeface="+mn-lt"/>
                <a:ea typeface="Times New Roman" panose="02020603050405020304" pitchFamily="18" charset="0"/>
              </a:rPr>
              <a:t>Consultant Hematologist</a:t>
            </a:r>
            <a:br>
              <a:rPr lang="en-US" sz="2400" dirty="0">
                <a:effectLst/>
                <a:latin typeface="+mn-lt"/>
                <a:ea typeface="Times New Roman" panose="02020603050405020304" pitchFamily="18" charset="0"/>
              </a:rPr>
            </a:br>
            <a:r>
              <a:rPr lang="en-US" sz="2400" dirty="0">
                <a:solidFill>
                  <a:srgbClr val="000000"/>
                </a:solidFill>
                <a:effectLst/>
                <a:latin typeface="+mn-lt"/>
                <a:ea typeface="Times New Roman" panose="02020603050405020304" pitchFamily="18" charset="0"/>
              </a:rPr>
              <a:t>Department of Hematology</a:t>
            </a:r>
            <a:br>
              <a:rPr lang="en-US" sz="2400" dirty="0">
                <a:effectLst/>
                <a:latin typeface="+mn-lt"/>
                <a:ea typeface="Times New Roman" panose="02020603050405020304" pitchFamily="18" charset="0"/>
              </a:rPr>
            </a:br>
            <a:r>
              <a:rPr lang="en-US" sz="2400" dirty="0">
                <a:solidFill>
                  <a:srgbClr val="000000"/>
                </a:solidFill>
                <a:effectLst/>
                <a:latin typeface="+mn-lt"/>
                <a:ea typeface="Times New Roman" panose="02020603050405020304" pitchFamily="18" charset="0"/>
              </a:rPr>
              <a:t>Hematology and Cancer Centre, Oxford University Hospitals NHS Foundation Trust</a:t>
            </a:r>
            <a:br>
              <a:rPr lang="en-US" sz="2400" dirty="0">
                <a:effectLst/>
                <a:latin typeface="+mn-lt"/>
                <a:ea typeface="Times New Roman" panose="02020603050405020304" pitchFamily="18" charset="0"/>
              </a:rPr>
            </a:br>
            <a:r>
              <a:rPr lang="en-US" sz="2400" dirty="0">
                <a:solidFill>
                  <a:srgbClr val="000000"/>
                </a:solidFill>
                <a:effectLst/>
                <a:latin typeface="+mn-lt"/>
                <a:ea typeface="Times New Roman" panose="02020603050405020304" pitchFamily="18" charset="0"/>
              </a:rPr>
              <a:t>Oxford, United Kingdom</a:t>
            </a:r>
            <a:endParaRPr lang="en-US" altLang="en-US" sz="2400" dirty="0">
              <a:latin typeface="+mn-lt"/>
            </a:endParaRPr>
          </a:p>
        </p:txBody>
      </p:sp>
    </p:spTree>
    <p:extLst>
      <p:ext uri="{BB962C8B-B14F-4D97-AF65-F5344CB8AC3E}">
        <p14:creationId xmlns:p14="http://schemas.microsoft.com/office/powerpoint/2010/main" val="1712668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6C32556-CCCF-E668-4D9A-02086819911C}"/>
              </a:ext>
            </a:extLst>
          </p:cNvPr>
          <p:cNvSpPr>
            <a:spLocks noGrp="1"/>
          </p:cNvSpPr>
          <p:nvPr>
            <p:ph type="title"/>
          </p:nvPr>
        </p:nvSpPr>
        <p:spPr/>
        <p:txBody>
          <a:bodyPr/>
          <a:lstStyle/>
          <a:p>
            <a:r>
              <a:rPr lang="en-US" dirty="0"/>
              <a:t>Disclosures</a:t>
            </a:r>
          </a:p>
        </p:txBody>
      </p:sp>
      <p:sp>
        <p:nvSpPr>
          <p:cNvPr id="6" name="Content Placeholder 5">
            <a:extLst>
              <a:ext uri="{FF2B5EF4-FFF2-40B4-BE49-F238E27FC236}">
                <a16:creationId xmlns:a16="http://schemas.microsoft.com/office/drawing/2014/main" id="{1672797B-7621-47F5-B754-0CD8461C4C6D}"/>
              </a:ext>
            </a:extLst>
          </p:cNvPr>
          <p:cNvSpPr>
            <a:spLocks noGrp="1"/>
          </p:cNvSpPr>
          <p:nvPr>
            <p:ph idx="1"/>
          </p:nvPr>
        </p:nvSpPr>
        <p:spPr/>
        <p:txBody>
          <a:bodyPr/>
          <a:lstStyle/>
          <a:p>
            <a:pPr marL="0" indent="0">
              <a:buNone/>
            </a:pPr>
            <a:r>
              <a:rPr lang="en-US" altLang="en-US" b="1" dirty="0">
                <a:solidFill>
                  <a:srgbClr val="E1471D"/>
                </a:solidFill>
              </a:rPr>
              <a:t>Catherine C. Coombs, MD, MS</a:t>
            </a:r>
            <a:r>
              <a:rPr lang="en-US" altLang="en-US" b="1" dirty="0">
                <a:solidFill>
                  <a:schemeClr val="accent3"/>
                </a:solidFill>
              </a:rPr>
              <a:t>: </a:t>
            </a:r>
            <a:r>
              <a:rPr lang="en-US" b="0" i="1" dirty="0">
                <a:solidFill>
                  <a:srgbClr val="181818"/>
                </a:solidFill>
                <a:effectLst/>
                <a:latin typeface="-apple-system"/>
              </a:rPr>
              <a:t>consultant/advisor/speaker: </a:t>
            </a:r>
            <a:r>
              <a:rPr lang="en-US" b="0" i="0" dirty="0">
                <a:solidFill>
                  <a:srgbClr val="181818"/>
                </a:solidFill>
                <a:effectLst/>
                <a:latin typeface="-apple-system"/>
              </a:rPr>
              <a:t>AbbVie, AstraZeneca, BeiGene, Genentech, Janssen, </a:t>
            </a:r>
            <a:r>
              <a:rPr lang="en-US" b="0" i="0" dirty="0" err="1">
                <a:solidFill>
                  <a:srgbClr val="181818"/>
                </a:solidFill>
                <a:effectLst/>
                <a:latin typeface="-apple-system"/>
              </a:rPr>
              <a:t>Loxo</a:t>
            </a:r>
            <a:r>
              <a:rPr lang="en-US" b="0" i="0" dirty="0">
                <a:solidFill>
                  <a:srgbClr val="181818"/>
                </a:solidFill>
                <a:effectLst/>
                <a:latin typeface="-apple-system"/>
              </a:rPr>
              <a:t>/Lilly, MEI Pharma, Mingsight, </a:t>
            </a:r>
            <a:r>
              <a:rPr lang="en-US" b="0" i="0" dirty="0" err="1">
                <a:solidFill>
                  <a:srgbClr val="181818"/>
                </a:solidFill>
                <a:effectLst/>
                <a:latin typeface="-apple-system"/>
              </a:rPr>
              <a:t>Octapharma</a:t>
            </a:r>
            <a:r>
              <a:rPr lang="en-US" b="0" i="0" dirty="0">
                <a:solidFill>
                  <a:srgbClr val="181818"/>
                </a:solidFill>
                <a:effectLst/>
                <a:latin typeface="-apple-system"/>
              </a:rPr>
              <a:t>, TG Therapeutics.</a:t>
            </a:r>
            <a:endParaRPr lang="en-US" altLang="en-US" b="1" dirty="0">
              <a:solidFill>
                <a:srgbClr val="E1471D"/>
              </a:solidFill>
            </a:endParaRPr>
          </a:p>
          <a:p>
            <a:pPr marL="0" indent="0">
              <a:buNone/>
            </a:pPr>
            <a:r>
              <a:rPr lang="en-US" altLang="en-US" b="1" dirty="0">
                <a:solidFill>
                  <a:srgbClr val="E1471D"/>
                </a:solidFill>
              </a:rPr>
              <a:t>Toby Eyre, MBChB, MD:</a:t>
            </a:r>
            <a:r>
              <a:rPr lang="en-US" b="0" i="0" dirty="0">
                <a:solidFill>
                  <a:srgbClr val="181818"/>
                </a:solidFill>
                <a:effectLst/>
                <a:latin typeface="-apple-system"/>
              </a:rPr>
              <a:t> </a:t>
            </a:r>
            <a:r>
              <a:rPr lang="en-US" b="0" i="1" dirty="0">
                <a:solidFill>
                  <a:srgbClr val="181818"/>
                </a:solidFill>
                <a:effectLst/>
                <a:latin typeface="-apple-system"/>
              </a:rPr>
              <a:t>consultant/advisor/speaker: </a:t>
            </a:r>
            <a:r>
              <a:rPr lang="en-US" b="0" i="0" dirty="0">
                <a:solidFill>
                  <a:srgbClr val="181818"/>
                </a:solidFill>
                <a:effectLst/>
                <a:latin typeface="-apple-system"/>
              </a:rPr>
              <a:t>AbbVie, AstraZeneca, Autolus, BeiGene, Incyte, Janssen, Kite/Gilead, Lilly, Roche, Secura Bio; </a:t>
            </a:r>
            <a:r>
              <a:rPr lang="en-US" b="0" i="1" dirty="0">
                <a:solidFill>
                  <a:srgbClr val="181818"/>
                </a:solidFill>
                <a:effectLst/>
                <a:latin typeface="-apple-system"/>
              </a:rPr>
              <a:t>researcher: </a:t>
            </a:r>
            <a:r>
              <a:rPr lang="en-US" b="0" i="0" dirty="0">
                <a:solidFill>
                  <a:srgbClr val="181818"/>
                </a:solidFill>
                <a:effectLst/>
                <a:latin typeface="-apple-system"/>
              </a:rPr>
              <a:t>AstraZeneca, BeiGene.</a:t>
            </a:r>
            <a:endParaRPr lang="en-US" dirty="0"/>
          </a:p>
        </p:txBody>
      </p:sp>
    </p:spTree>
    <p:extLst>
      <p:ext uri="{BB962C8B-B14F-4D97-AF65-F5344CB8AC3E}">
        <p14:creationId xmlns:p14="http://schemas.microsoft.com/office/powerpoint/2010/main" val="1669820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a:extLst>
              <a:ext uri="{FF2B5EF4-FFF2-40B4-BE49-F238E27FC236}">
                <a16:creationId xmlns:a16="http://schemas.microsoft.com/office/drawing/2014/main" id="{67970A3E-CAAC-4220-8DA6-611A0CD201C9}"/>
              </a:ext>
            </a:extLst>
          </p:cNvPr>
          <p:cNvSpPr>
            <a:spLocks noGrp="1"/>
          </p:cNvSpPr>
          <p:nvPr>
            <p:ph type="title"/>
          </p:nvPr>
        </p:nvSpPr>
        <p:spPr/>
        <p:txBody>
          <a:bodyPr/>
          <a:lstStyle/>
          <a:p>
            <a:r>
              <a:rPr lang="en-US" altLang="en-US" dirty="0"/>
              <a:t>Chronic Lymphocytic Leukemia/</a:t>
            </a:r>
            <a:br>
              <a:rPr lang="en-US" altLang="en-US" dirty="0"/>
            </a:br>
            <a:r>
              <a:rPr lang="en-US" altLang="en-US" dirty="0"/>
              <a:t>Small Lymphocytic Lymphoma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Phase II Trial of Time-Limited Acalabrutinib + Obinutuzumab in Untreated CLL</a:t>
            </a:r>
            <a:endParaRPr lang="en-US" altLang="en-US" dirty="0"/>
          </a:p>
        </p:txBody>
      </p:sp>
      <p:sp>
        <p:nvSpPr>
          <p:cNvPr id="5" name="Content Placeholder 4">
            <a:extLst>
              <a:ext uri="{FF2B5EF4-FFF2-40B4-BE49-F238E27FC236}">
                <a16:creationId xmlns:a16="http://schemas.microsoft.com/office/drawing/2014/main" id="{1A93ADC1-4FC6-1B48-8C36-DF97CE695AD4}"/>
              </a:ext>
            </a:extLst>
          </p:cNvPr>
          <p:cNvSpPr>
            <a:spLocks noGrp="1"/>
          </p:cNvSpPr>
          <p:nvPr>
            <p:ph idx="1"/>
          </p:nvPr>
        </p:nvSpPr>
        <p:spPr/>
        <p:txBody>
          <a:bodyPr/>
          <a:lstStyle/>
          <a:p>
            <a:r>
              <a:rPr lang="en-US" sz="2600" dirty="0"/>
              <a:t>Single-center phase II trial</a:t>
            </a:r>
          </a:p>
          <a:p>
            <a:endParaRPr lang="en-US" sz="2400" dirty="0"/>
          </a:p>
          <a:p>
            <a:endParaRPr lang="en-US" sz="2400" dirty="0"/>
          </a:p>
          <a:p>
            <a:endParaRPr lang="en-US" sz="2400" dirty="0"/>
          </a:p>
          <a:p>
            <a:pPr marL="0" indent="0">
              <a:buNone/>
            </a:pPr>
            <a:endParaRPr lang="en-US" sz="2400" dirty="0"/>
          </a:p>
          <a:p>
            <a:r>
              <a:rPr lang="en-US" sz="2600" dirty="0"/>
              <a:t>Primary outcome: treatment-free remission rate 6 mo after completing </a:t>
            </a:r>
            <a:br>
              <a:rPr lang="en-US" sz="2600" dirty="0"/>
            </a:br>
            <a:r>
              <a:rPr lang="en-US" sz="2600" dirty="0"/>
              <a:t>24 cycles of therapy</a:t>
            </a:r>
          </a:p>
          <a:p>
            <a:r>
              <a:rPr lang="en-US" sz="2600" dirty="0"/>
              <a:t>Secondary outcomes: durability of treatment-free remissions, efficacy of retreatment after relapse, factors associated with prolonged remissions</a:t>
            </a:r>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Burger. EHA 2023. Abstr P637.</a:t>
            </a:r>
          </a:p>
        </p:txBody>
      </p:sp>
      <p:grpSp>
        <p:nvGrpSpPr>
          <p:cNvPr id="2" name="Group 1">
            <a:extLst>
              <a:ext uri="{FF2B5EF4-FFF2-40B4-BE49-F238E27FC236}">
                <a16:creationId xmlns:a16="http://schemas.microsoft.com/office/drawing/2014/main" id="{9035B9B8-3B6E-4217-8682-0CDA35B5FDB6}"/>
              </a:ext>
            </a:extLst>
          </p:cNvPr>
          <p:cNvGrpSpPr/>
          <p:nvPr/>
        </p:nvGrpSpPr>
        <p:grpSpPr>
          <a:xfrm>
            <a:off x="424171" y="2281796"/>
            <a:ext cx="9174012" cy="1556594"/>
            <a:chOff x="517870" y="2455655"/>
            <a:chExt cx="9174012" cy="1556594"/>
          </a:xfrm>
        </p:grpSpPr>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517870" y="2584841"/>
              <a:ext cx="32121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untreated CLL/SLL with indication for treatment by 2018 iwCLL criteria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a:t>
              </a:r>
              <a:r>
                <a:rPr lang="en-GB" altLang="en-US" sz="1800" b="0" dirty="0">
                  <a:solidFill>
                    <a:srgbClr val="000000"/>
                  </a:solidFill>
                  <a:latin typeface="Calibri" panose="020F0502020204030204" pitchFamily="34" charset="0"/>
                </a:rPr>
                <a:t>20</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3730020" y="3233952"/>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24">
              <a:extLst>
                <a:ext uri="{FF2B5EF4-FFF2-40B4-BE49-F238E27FC236}">
                  <a16:creationId xmlns:a16="http://schemas.microsoft.com/office/drawing/2014/main" id="{44489EFA-1967-4034-88AE-08A69E7C0B2B}"/>
                </a:ext>
              </a:extLst>
            </p:cNvPr>
            <p:cNvSpPr>
              <a:spLocks noChangeArrowheads="1"/>
            </p:cNvSpPr>
            <p:nvPr/>
          </p:nvSpPr>
          <p:spPr bwMode="auto">
            <a:xfrm>
              <a:off x="4226571" y="2455655"/>
              <a:ext cx="5465311" cy="1556594"/>
            </a:xfrm>
            <a:prstGeom prst="rect">
              <a:avLst/>
            </a:prstGeom>
            <a:solidFill>
              <a:schemeClr val="accent1"/>
            </a:solidFill>
            <a:ln w="9525">
              <a:noFill/>
              <a:miter lim="800000"/>
              <a:headEnd/>
              <a:tailEnd/>
            </a:ln>
          </p:spPr>
          <p:txBody>
            <a:bodyPr wrap="none" anchor="ctr" anchorCtr="1"/>
            <a:lstStyle/>
            <a:p>
              <a:pPr algn="ctr">
                <a:defRPr/>
              </a:pPr>
              <a:r>
                <a:rPr lang="en-US" b="0" dirty="0">
                  <a:latin typeface="Calibri" panose="020F0502020204030204" pitchFamily="34" charset="0"/>
                  <a:cs typeface="Calibri" panose="020F0502020204030204" pitchFamily="34" charset="0"/>
                </a:rPr>
                <a:t>Acalabrutinib 100 mg BID +</a:t>
              </a:r>
            </a:p>
            <a:p>
              <a:pPr algn="ctr">
                <a:defRPr/>
              </a:pPr>
              <a:r>
                <a:rPr lang="en-US" b="0" dirty="0">
                  <a:latin typeface="Calibri" panose="020F0502020204030204" pitchFamily="34" charset="0"/>
                  <a:cs typeface="Calibri" panose="020F0502020204030204" pitchFamily="34" charset="0"/>
                </a:rPr>
                <a:t>Obinutuzumab monthly x 6 starting in cycle 3 </a:t>
              </a:r>
            </a:p>
            <a:p>
              <a:pPr algn="ctr">
                <a:defRPr/>
              </a:pPr>
              <a:r>
                <a:rPr lang="en-US" b="0" dirty="0">
                  <a:latin typeface="Calibri" panose="020F0502020204030204" pitchFamily="34" charset="0"/>
                  <a:cs typeface="Calibri" panose="020F0502020204030204" pitchFamily="34" charset="0"/>
                </a:rPr>
                <a:t>(patients without CR after cycle 8 could receive </a:t>
              </a:r>
            </a:p>
            <a:p>
              <a:pPr algn="ctr">
                <a:defRPr/>
              </a:pPr>
              <a:r>
                <a:rPr lang="en-US" b="0" dirty="0">
                  <a:latin typeface="Calibri" panose="020F0502020204030204" pitchFamily="34" charset="0"/>
                  <a:cs typeface="Calibri" panose="020F0502020204030204" pitchFamily="34" charset="0"/>
                </a:rPr>
                <a:t>6 additional doses during cycles 9-14)</a:t>
              </a:r>
            </a:p>
            <a:p>
              <a:pPr algn="ctr">
                <a:defRPr/>
              </a:pPr>
              <a:r>
                <a:rPr lang="en-US" b="0" dirty="0">
                  <a:latin typeface="Calibri" panose="020F0502020204030204" pitchFamily="34" charset="0"/>
                  <a:cs typeface="Calibri" panose="020F0502020204030204" pitchFamily="34" charset="0"/>
                </a:rPr>
                <a:t>Q28D cycles x 24</a:t>
              </a:r>
            </a:p>
          </p:txBody>
        </p:sp>
      </p:grpSp>
      <p:sp>
        <p:nvSpPr>
          <p:cNvPr id="3" name="Line 33">
            <a:extLst>
              <a:ext uri="{FF2B5EF4-FFF2-40B4-BE49-F238E27FC236}">
                <a16:creationId xmlns:a16="http://schemas.microsoft.com/office/drawing/2014/main" id="{7BF89E54-985E-72BC-725E-B6ABB4B4827B}"/>
              </a:ext>
            </a:extLst>
          </p:cNvPr>
          <p:cNvSpPr>
            <a:spLocks noChangeShapeType="1"/>
          </p:cNvSpPr>
          <p:nvPr/>
        </p:nvSpPr>
        <p:spPr bwMode="auto">
          <a:xfrm>
            <a:off x="9699663" y="3011146"/>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Text Box 23">
            <a:extLst>
              <a:ext uri="{FF2B5EF4-FFF2-40B4-BE49-F238E27FC236}">
                <a16:creationId xmlns:a16="http://schemas.microsoft.com/office/drawing/2014/main" id="{515CC79A-A87A-0C83-1435-DB5E84EF3642}"/>
              </a:ext>
            </a:extLst>
          </p:cNvPr>
          <p:cNvSpPr txBox="1">
            <a:spLocks noChangeArrowheads="1"/>
          </p:cNvSpPr>
          <p:nvPr/>
        </p:nvSpPr>
        <p:spPr bwMode="auto">
          <a:xfrm>
            <a:off x="10094734" y="2825539"/>
            <a:ext cx="15408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b="0" dirty="0">
                <a:solidFill>
                  <a:srgbClr val="000000"/>
                </a:solidFill>
                <a:latin typeface="Calibri" panose="020F0502020204030204" pitchFamily="34" charset="0"/>
              </a:rPr>
              <a:t>Observation</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45056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Time-Limited Acalabrutinib + Obinutuzumab in Untreated CLL: Baseline Characteristics</a:t>
            </a:r>
            <a:endParaRPr lang="en-US" altLang="en-US" dirty="0"/>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Burger. EHA 2023. Abstr P637.</a:t>
            </a:r>
          </a:p>
        </p:txBody>
      </p:sp>
      <p:graphicFrame>
        <p:nvGraphicFramePr>
          <p:cNvPr id="6" name="Group 3">
            <a:extLst>
              <a:ext uri="{FF2B5EF4-FFF2-40B4-BE49-F238E27FC236}">
                <a16:creationId xmlns:a16="http://schemas.microsoft.com/office/drawing/2014/main" id="{D64AC4DA-6C32-5D41-C2EF-4BC2868558F2}"/>
              </a:ext>
            </a:extLst>
          </p:cNvPr>
          <p:cNvGraphicFramePr>
            <a:graphicFrameLocks/>
          </p:cNvGraphicFramePr>
          <p:nvPr>
            <p:extLst>
              <p:ext uri="{D42A27DB-BD31-4B8C-83A1-F6EECF244321}">
                <p14:modId xmlns:p14="http://schemas.microsoft.com/office/powerpoint/2010/main" val="2545254624"/>
              </p:ext>
            </p:extLst>
          </p:nvPr>
        </p:nvGraphicFramePr>
        <p:xfrm>
          <a:off x="719138" y="1600200"/>
          <a:ext cx="5368924" cy="4694016"/>
        </p:xfrm>
        <a:graphic>
          <a:graphicData uri="http://schemas.openxmlformats.org/drawingml/2006/table">
            <a:tbl>
              <a:tblPr/>
              <a:tblGrid>
                <a:gridCol w="3224437">
                  <a:extLst>
                    <a:ext uri="{9D8B030D-6E8A-4147-A177-3AD203B41FA5}">
                      <a16:colId xmlns:a16="http://schemas.microsoft.com/office/drawing/2014/main" val="20000"/>
                    </a:ext>
                  </a:extLst>
                </a:gridCol>
                <a:gridCol w="2144487">
                  <a:extLst>
                    <a:ext uri="{9D8B030D-6E8A-4147-A177-3AD203B41FA5}">
                      <a16:colId xmlns:a16="http://schemas.microsoft.com/office/drawing/2014/main" val="20001"/>
                    </a:ext>
                  </a:extLst>
                </a:gridCol>
              </a:tblGrid>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19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(40-83)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56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Rai classification,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Intermediate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657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IGHV status</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Unmutated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8419460"/>
                  </a:ext>
                </a:extLst>
              </a:tr>
              <a:tr h="30192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Cytogenetics by FISH</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del(17p)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 (11q)</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Trisomy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del(13q)</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2770555"/>
                  </a:ext>
                </a:extLst>
              </a:tr>
            </a:tbl>
          </a:graphicData>
        </a:graphic>
      </p:graphicFrame>
      <p:graphicFrame>
        <p:nvGraphicFramePr>
          <p:cNvPr id="7" name="Group 3">
            <a:extLst>
              <a:ext uri="{FF2B5EF4-FFF2-40B4-BE49-F238E27FC236}">
                <a16:creationId xmlns:a16="http://schemas.microsoft.com/office/drawing/2014/main" id="{832153BA-6E5E-A4C2-5C7F-DDF6CCAE793C}"/>
              </a:ext>
            </a:extLst>
          </p:cNvPr>
          <p:cNvGraphicFramePr>
            <a:graphicFrameLocks/>
          </p:cNvGraphicFramePr>
          <p:nvPr>
            <p:extLst>
              <p:ext uri="{D42A27DB-BD31-4B8C-83A1-F6EECF244321}">
                <p14:modId xmlns:p14="http://schemas.microsoft.com/office/powerpoint/2010/main" val="652410007"/>
              </p:ext>
            </p:extLst>
          </p:nvPr>
        </p:nvGraphicFramePr>
        <p:xfrm>
          <a:off x="6382764" y="1600200"/>
          <a:ext cx="5368924" cy="2141193"/>
        </p:xfrm>
        <a:graphic>
          <a:graphicData uri="http://schemas.openxmlformats.org/drawingml/2006/table">
            <a:tbl>
              <a:tblPr/>
              <a:tblGrid>
                <a:gridCol w="3224437">
                  <a:extLst>
                    <a:ext uri="{9D8B030D-6E8A-4147-A177-3AD203B41FA5}">
                      <a16:colId xmlns:a16="http://schemas.microsoft.com/office/drawing/2014/main" val="20000"/>
                    </a:ext>
                  </a:extLst>
                </a:gridCol>
                <a:gridCol w="2144487">
                  <a:extLst>
                    <a:ext uri="{9D8B030D-6E8A-4147-A177-3AD203B41FA5}">
                      <a16:colId xmlns:a16="http://schemas.microsoft.com/office/drawing/2014/main" val="20001"/>
                    </a:ext>
                  </a:extLst>
                </a:gridCol>
              </a:tblGrid>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19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TP53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mutations, n (%)</a:t>
                      </a:r>
                      <a:endParaRPr kumimoji="0" lang="en-US" sz="1600" b="0" i="1"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6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i="0" dirty="0">
                          <a:solidFill>
                            <a:schemeClr val="bg1"/>
                          </a:solidFill>
                        </a:rPr>
                        <a:t>Median </a:t>
                      </a:r>
                      <a:r>
                        <a:rPr lang="el-GR" sz="1600" i="0" dirty="0">
                          <a:solidFill>
                            <a:schemeClr val="bg1"/>
                          </a:solidFill>
                        </a:rPr>
                        <a:t>β</a:t>
                      </a:r>
                      <a:r>
                        <a:rPr lang="en-US" sz="1600" i="0" baseline="-25000" dirty="0">
                          <a:solidFill>
                            <a:schemeClr val="bg1"/>
                          </a:solidFill>
                        </a:rPr>
                        <a:t>2</a:t>
                      </a:r>
                      <a:r>
                        <a:rPr lang="en-US" sz="1600" i="0" dirty="0">
                          <a:solidFill>
                            <a:schemeClr val="bg1"/>
                          </a:solidFill>
                        </a:rPr>
                        <a:t>-microglobulin, mg/L (range)</a:t>
                      </a:r>
                      <a:endParaRPr kumimoji="0" lang="en-US" sz="1600" b="0" i="0" u="none" strike="noStrike" kern="1200" cap="none" spc="0" normalizeH="0" baseline="30000" noProof="0" dirty="0">
                        <a:ln>
                          <a:noFill/>
                        </a:ln>
                        <a:solidFill>
                          <a:schemeClr val="bg1"/>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(2.2-7.9)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56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l-GR" sz="1600" i="0" dirty="0">
                          <a:solidFill>
                            <a:schemeClr val="bg1"/>
                          </a:solidFill>
                        </a:rPr>
                        <a:t>β</a:t>
                      </a:r>
                      <a:r>
                        <a:rPr lang="en-US" sz="1600" i="0" baseline="-25000" dirty="0">
                          <a:solidFill>
                            <a:schemeClr val="bg1"/>
                          </a:solidFill>
                        </a:rPr>
                        <a:t>2</a:t>
                      </a:r>
                      <a:r>
                        <a:rPr lang="en-US" sz="1600" i="0" dirty="0">
                          <a:solidFill>
                            <a:schemeClr val="bg1"/>
                          </a:solidFill>
                        </a:rPr>
                        <a:t>-microglobulin ≥4 mg/L,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657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Median ALC, K/</a:t>
                      </a:r>
                      <a:r>
                        <a:rPr lang="el-GR" sz="1600" i="0" dirty="0">
                          <a:solidFill>
                            <a:schemeClr val="bg1"/>
                          </a:solidFill>
                        </a:rPr>
                        <a:t>μ</a:t>
                      </a:r>
                      <a:r>
                        <a:rPr lang="en-US" sz="1600" i="0" dirty="0">
                          <a:solidFill>
                            <a:schemeClr val="bg1"/>
                          </a:solidFill>
                        </a:rPr>
                        <a:t>L</a:t>
                      </a:r>
                      <a:endParaRPr kumimoji="0" lang="en-US" sz="16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30.8 (3.6-188.4)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8419460"/>
                  </a:ext>
                </a:extLst>
              </a:tr>
            </a:tbl>
          </a:graphicData>
        </a:graphic>
      </p:graphicFrame>
    </p:spTree>
    <p:extLst>
      <p:ext uri="{BB962C8B-B14F-4D97-AF65-F5344CB8AC3E}">
        <p14:creationId xmlns:p14="http://schemas.microsoft.com/office/powerpoint/2010/main" val="3184254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1DDD37B-31E1-5D5A-9188-BD27A9AA6FA7}"/>
              </a:ext>
            </a:extLst>
          </p:cNvPr>
          <p:cNvSpPr>
            <a:spLocks noGrp="1"/>
          </p:cNvSpPr>
          <p:nvPr>
            <p:ph sz="half" idx="2"/>
          </p:nvPr>
        </p:nvSpPr>
        <p:spPr/>
        <p:txBody>
          <a:bodyPr/>
          <a:lstStyle/>
          <a:p>
            <a:r>
              <a:rPr lang="en-US" dirty="0"/>
              <a:t>18/20 patients (90%) remained on study after median follow-up of 16 mo</a:t>
            </a:r>
          </a:p>
          <a:p>
            <a:pPr lvl="1"/>
            <a:r>
              <a:rPr lang="en-US" sz="2600" dirty="0"/>
              <a:t>5 patients completed 24 cycles of therapy</a:t>
            </a:r>
          </a:p>
          <a:p>
            <a:pPr lvl="1"/>
            <a:r>
              <a:rPr lang="en-US" sz="2600" dirty="0"/>
              <a:t>1 patient died from complications of presumed bacterial pneumonia</a:t>
            </a:r>
          </a:p>
          <a:p>
            <a:pPr lvl="1"/>
            <a:r>
              <a:rPr lang="en-US" sz="2600" dirty="0"/>
              <a:t>1 patient taken off study due to cholecystitis and neutropenia</a:t>
            </a: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Time-Limited Acalabrutinib + Obinutuzumab in Unrelated CLL: Treatment Outcomes</a:t>
            </a:r>
            <a:endParaRPr lang="en-US" altLang="en-US" dirty="0"/>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Burger. EHA 2023. Abstr P637. Reproduced with permission. </a:t>
            </a:r>
          </a:p>
        </p:txBody>
      </p:sp>
      <p:sp>
        <p:nvSpPr>
          <p:cNvPr id="5" name="TextBox 4">
            <a:extLst>
              <a:ext uri="{FF2B5EF4-FFF2-40B4-BE49-F238E27FC236}">
                <a16:creationId xmlns:a16="http://schemas.microsoft.com/office/drawing/2014/main" id="{EAFE0531-507F-846A-7A9C-AB80637C9538}"/>
              </a:ext>
            </a:extLst>
          </p:cNvPr>
          <p:cNvSpPr txBox="1"/>
          <p:nvPr/>
        </p:nvSpPr>
        <p:spPr bwMode="auto">
          <a:xfrm>
            <a:off x="3406140" y="5860711"/>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6" name="TextBox 5">
            <a:extLst>
              <a:ext uri="{FF2B5EF4-FFF2-40B4-BE49-F238E27FC236}">
                <a16:creationId xmlns:a16="http://schemas.microsoft.com/office/drawing/2014/main" id="{B17A4D53-B108-3B47-44F5-9F7FF65F301A}"/>
              </a:ext>
            </a:extLst>
          </p:cNvPr>
          <p:cNvSpPr txBox="1"/>
          <p:nvPr/>
        </p:nvSpPr>
        <p:spPr bwMode="auto">
          <a:xfrm rot="16200000">
            <a:off x="426809" y="3538802"/>
            <a:ext cx="9598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a:t>
            </a:r>
          </a:p>
        </p:txBody>
      </p:sp>
      <p:sp>
        <p:nvSpPr>
          <p:cNvPr id="7" name="TextBox 6">
            <a:extLst>
              <a:ext uri="{FF2B5EF4-FFF2-40B4-BE49-F238E27FC236}">
                <a16:creationId xmlns:a16="http://schemas.microsoft.com/office/drawing/2014/main" id="{297C5E00-DC80-1B8A-1FAC-DBD53550F4A2}"/>
              </a:ext>
            </a:extLst>
          </p:cNvPr>
          <p:cNvSpPr txBox="1"/>
          <p:nvPr/>
        </p:nvSpPr>
        <p:spPr bwMode="auto">
          <a:xfrm>
            <a:off x="1008185" y="1732089"/>
            <a:ext cx="418704" cy="3982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2</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3</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4</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5</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6</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7</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8</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9</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10</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11</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12</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13</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14</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15</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16</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17</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18</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19</a:t>
            </a:r>
          </a:p>
          <a:p>
            <a:pPr algn="r">
              <a:lnSpc>
                <a:spcPct val="70000"/>
              </a:lnSpc>
              <a:spcBef>
                <a:spcPts val="0"/>
              </a:spcBef>
              <a:spcAft>
                <a:spcPct val="0"/>
              </a:spcAft>
              <a:buClrTx/>
              <a:buFontTx/>
              <a:buNone/>
            </a:pPr>
            <a:r>
              <a:rPr lang="en-US" b="0" dirty="0">
                <a:solidFill>
                  <a:schemeClr val="bg1"/>
                </a:solidFill>
                <a:latin typeface="Calibri" panose="020F0502020204030204" pitchFamily="34" charset="0"/>
              </a:rPr>
              <a:t>20</a:t>
            </a:r>
          </a:p>
        </p:txBody>
      </p:sp>
      <p:grpSp>
        <p:nvGrpSpPr>
          <p:cNvPr id="14" name="Group 13">
            <a:extLst>
              <a:ext uri="{FF2B5EF4-FFF2-40B4-BE49-F238E27FC236}">
                <a16:creationId xmlns:a16="http://schemas.microsoft.com/office/drawing/2014/main" id="{5B167560-8D98-3639-C778-BFD39F8228CB}"/>
              </a:ext>
            </a:extLst>
          </p:cNvPr>
          <p:cNvGrpSpPr/>
          <p:nvPr/>
        </p:nvGrpSpPr>
        <p:grpSpPr>
          <a:xfrm>
            <a:off x="1283666" y="5634828"/>
            <a:ext cx="4695660" cy="369332"/>
            <a:chOff x="1283666" y="5634828"/>
            <a:chExt cx="4695660" cy="369332"/>
          </a:xfrm>
        </p:grpSpPr>
        <p:sp>
          <p:nvSpPr>
            <p:cNvPr id="8" name="TextBox 7">
              <a:extLst>
                <a:ext uri="{FF2B5EF4-FFF2-40B4-BE49-F238E27FC236}">
                  <a16:creationId xmlns:a16="http://schemas.microsoft.com/office/drawing/2014/main" id="{B0077418-E446-3DCA-2544-21A818F5FEC0}"/>
                </a:ext>
              </a:extLst>
            </p:cNvPr>
            <p:cNvSpPr txBox="1"/>
            <p:nvPr/>
          </p:nvSpPr>
          <p:spPr bwMode="auto">
            <a:xfrm>
              <a:off x="1283666" y="56348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 name="TextBox 8">
              <a:extLst>
                <a:ext uri="{FF2B5EF4-FFF2-40B4-BE49-F238E27FC236}">
                  <a16:creationId xmlns:a16="http://schemas.microsoft.com/office/drawing/2014/main" id="{27BCD5B5-5E15-AEA7-362A-A2496E2FDD6F}"/>
                </a:ext>
              </a:extLst>
            </p:cNvPr>
            <p:cNvSpPr txBox="1"/>
            <p:nvPr/>
          </p:nvSpPr>
          <p:spPr bwMode="auto">
            <a:xfrm>
              <a:off x="2144398" y="56348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0" name="TextBox 9">
              <a:extLst>
                <a:ext uri="{FF2B5EF4-FFF2-40B4-BE49-F238E27FC236}">
                  <a16:creationId xmlns:a16="http://schemas.microsoft.com/office/drawing/2014/main" id="{A2648893-56B7-2AD8-1FB1-65B07A6DF6A8}"/>
                </a:ext>
              </a:extLst>
            </p:cNvPr>
            <p:cNvSpPr txBox="1"/>
            <p:nvPr/>
          </p:nvSpPr>
          <p:spPr bwMode="auto">
            <a:xfrm>
              <a:off x="2963186"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1" name="TextBox 10">
              <a:extLst>
                <a:ext uri="{FF2B5EF4-FFF2-40B4-BE49-F238E27FC236}">
                  <a16:creationId xmlns:a16="http://schemas.microsoft.com/office/drawing/2014/main" id="{C320E66D-A005-A89D-1DCB-ECA441076A23}"/>
                </a:ext>
              </a:extLst>
            </p:cNvPr>
            <p:cNvSpPr txBox="1"/>
            <p:nvPr/>
          </p:nvSpPr>
          <p:spPr bwMode="auto">
            <a:xfrm>
              <a:off x="3823918"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2" name="TextBox 11">
              <a:extLst>
                <a:ext uri="{FF2B5EF4-FFF2-40B4-BE49-F238E27FC236}">
                  <a16:creationId xmlns:a16="http://schemas.microsoft.com/office/drawing/2014/main" id="{A19165CA-E3FC-603C-95E6-79C2D918F9A0}"/>
                </a:ext>
              </a:extLst>
            </p:cNvPr>
            <p:cNvSpPr txBox="1"/>
            <p:nvPr/>
          </p:nvSpPr>
          <p:spPr bwMode="auto">
            <a:xfrm>
              <a:off x="4699890"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3" name="TextBox 12">
              <a:extLst>
                <a:ext uri="{FF2B5EF4-FFF2-40B4-BE49-F238E27FC236}">
                  <a16:creationId xmlns:a16="http://schemas.microsoft.com/office/drawing/2014/main" id="{57A35685-5883-B011-D998-0176DF44755A}"/>
                </a:ext>
              </a:extLst>
            </p:cNvPr>
            <p:cNvSpPr txBox="1"/>
            <p:nvPr/>
          </p:nvSpPr>
          <p:spPr bwMode="auto">
            <a:xfrm>
              <a:off x="5560622"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sp>
        <p:nvSpPr>
          <p:cNvPr id="15" name="Freeform: Shape 14">
            <a:extLst>
              <a:ext uri="{FF2B5EF4-FFF2-40B4-BE49-F238E27FC236}">
                <a16:creationId xmlns:a16="http://schemas.microsoft.com/office/drawing/2014/main" id="{1FE1C7DE-C9F0-7D55-B180-C8F97A76AA6E}"/>
              </a:ext>
            </a:extLst>
          </p:cNvPr>
          <p:cNvSpPr/>
          <p:nvPr/>
        </p:nvSpPr>
        <p:spPr bwMode="auto">
          <a:xfrm>
            <a:off x="1432560" y="1699260"/>
            <a:ext cx="4351020" cy="3916680"/>
          </a:xfrm>
          <a:custGeom>
            <a:avLst/>
            <a:gdLst>
              <a:gd name="connsiteX0" fmla="*/ 0 w 4351020"/>
              <a:gd name="connsiteY0" fmla="*/ 0 h 3916680"/>
              <a:gd name="connsiteX1" fmla="*/ 0 w 4351020"/>
              <a:gd name="connsiteY1" fmla="*/ 3916680 h 3916680"/>
              <a:gd name="connsiteX2" fmla="*/ 4351020 w 4351020"/>
              <a:gd name="connsiteY2" fmla="*/ 3916680 h 3916680"/>
            </a:gdLst>
            <a:ahLst/>
            <a:cxnLst>
              <a:cxn ang="0">
                <a:pos x="connsiteX0" y="connsiteY0"/>
              </a:cxn>
              <a:cxn ang="0">
                <a:pos x="connsiteX1" y="connsiteY1"/>
              </a:cxn>
              <a:cxn ang="0">
                <a:pos x="connsiteX2" y="connsiteY2"/>
              </a:cxn>
            </a:cxnLst>
            <a:rect l="l" t="t" r="r" b="b"/>
            <a:pathLst>
              <a:path w="4351020" h="3916680">
                <a:moveTo>
                  <a:pt x="0" y="0"/>
                </a:moveTo>
                <a:lnTo>
                  <a:pt x="0" y="3916680"/>
                </a:lnTo>
                <a:lnTo>
                  <a:pt x="4351020" y="3916680"/>
                </a:lnTo>
              </a:path>
            </a:pathLst>
          </a:custGeom>
          <a:noFill/>
          <a:ln w="28575">
            <a:solidFill>
              <a:schemeClr val="bg1"/>
            </a:solidFill>
            <a:miter lim="800000"/>
            <a:headEnd/>
            <a:tailEnd/>
          </a:ln>
        </p:spPr>
        <p:txBody>
          <a:bodyPr rtlCol="0" anchor="ctr"/>
          <a:lstStyle/>
          <a:p>
            <a:pPr algn="ctr"/>
            <a:endParaRPr lang="en-US" dirty="0"/>
          </a:p>
        </p:txBody>
      </p:sp>
      <p:grpSp>
        <p:nvGrpSpPr>
          <p:cNvPr id="45" name="Group 44">
            <a:extLst>
              <a:ext uri="{FF2B5EF4-FFF2-40B4-BE49-F238E27FC236}">
                <a16:creationId xmlns:a16="http://schemas.microsoft.com/office/drawing/2014/main" id="{56CA0E0C-7677-088C-DB86-ECAA099A5B64}"/>
              </a:ext>
            </a:extLst>
          </p:cNvPr>
          <p:cNvGrpSpPr/>
          <p:nvPr/>
        </p:nvGrpSpPr>
        <p:grpSpPr>
          <a:xfrm>
            <a:off x="1348740" y="1843462"/>
            <a:ext cx="76200" cy="3649980"/>
            <a:chOff x="722050" y="1843462"/>
            <a:chExt cx="1301698" cy="3649980"/>
          </a:xfrm>
        </p:grpSpPr>
        <p:cxnSp>
          <p:nvCxnSpPr>
            <p:cNvPr id="17" name="Straight Connector 16">
              <a:extLst>
                <a:ext uri="{FF2B5EF4-FFF2-40B4-BE49-F238E27FC236}">
                  <a16:creationId xmlns:a16="http://schemas.microsoft.com/office/drawing/2014/main" id="{419D1B55-3F56-A3A4-683F-3D3F1D67F3DF}"/>
                </a:ext>
              </a:extLst>
            </p:cNvPr>
            <p:cNvCxnSpPr/>
            <p:nvPr/>
          </p:nvCxnSpPr>
          <p:spPr bwMode="auto">
            <a:xfrm>
              <a:off x="722050" y="184346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34FBD89-43B8-0260-A868-086CAEF21650}"/>
                </a:ext>
              </a:extLst>
            </p:cNvPr>
            <p:cNvCxnSpPr/>
            <p:nvPr/>
          </p:nvCxnSpPr>
          <p:spPr bwMode="auto">
            <a:xfrm>
              <a:off x="722050" y="2035566"/>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FEEE13F-C0E1-1061-D458-EB2ED9664997}"/>
                </a:ext>
              </a:extLst>
            </p:cNvPr>
            <p:cNvCxnSpPr/>
            <p:nvPr/>
          </p:nvCxnSpPr>
          <p:spPr bwMode="auto">
            <a:xfrm>
              <a:off x="722050" y="2227670"/>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0C19B4A-EA31-2BB7-0371-EC6310BE5D6B}"/>
                </a:ext>
              </a:extLst>
            </p:cNvPr>
            <p:cNvCxnSpPr/>
            <p:nvPr/>
          </p:nvCxnSpPr>
          <p:spPr bwMode="auto">
            <a:xfrm>
              <a:off x="722050" y="2419774"/>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5014743-C1F7-D3F2-6B9B-67FD098E0211}"/>
                </a:ext>
              </a:extLst>
            </p:cNvPr>
            <p:cNvCxnSpPr/>
            <p:nvPr/>
          </p:nvCxnSpPr>
          <p:spPr bwMode="auto">
            <a:xfrm>
              <a:off x="722050" y="2611878"/>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4F5DE79-893E-5EFC-1374-07530D51EC6D}"/>
                </a:ext>
              </a:extLst>
            </p:cNvPr>
            <p:cNvCxnSpPr/>
            <p:nvPr/>
          </p:nvCxnSpPr>
          <p:spPr bwMode="auto">
            <a:xfrm>
              <a:off x="722050" y="280398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2C2165D-3828-65A7-763D-618881410365}"/>
                </a:ext>
              </a:extLst>
            </p:cNvPr>
            <p:cNvCxnSpPr/>
            <p:nvPr/>
          </p:nvCxnSpPr>
          <p:spPr bwMode="auto">
            <a:xfrm>
              <a:off x="722050" y="2996086"/>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B073689-42F3-5E29-CB80-F582DCD12624}"/>
                </a:ext>
              </a:extLst>
            </p:cNvPr>
            <p:cNvCxnSpPr/>
            <p:nvPr/>
          </p:nvCxnSpPr>
          <p:spPr bwMode="auto">
            <a:xfrm>
              <a:off x="722050" y="3188190"/>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E792059-BA1B-15C3-488D-635D2F85C778}"/>
                </a:ext>
              </a:extLst>
            </p:cNvPr>
            <p:cNvCxnSpPr/>
            <p:nvPr/>
          </p:nvCxnSpPr>
          <p:spPr bwMode="auto">
            <a:xfrm>
              <a:off x="722050" y="3380294"/>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8F8C83E-4141-385F-C55E-6F8AE15ADB9D}"/>
                </a:ext>
              </a:extLst>
            </p:cNvPr>
            <p:cNvCxnSpPr/>
            <p:nvPr/>
          </p:nvCxnSpPr>
          <p:spPr bwMode="auto">
            <a:xfrm>
              <a:off x="722050" y="3572398"/>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EAE854A-CB64-2458-E671-FB79942B3635}"/>
                </a:ext>
              </a:extLst>
            </p:cNvPr>
            <p:cNvCxnSpPr/>
            <p:nvPr/>
          </p:nvCxnSpPr>
          <p:spPr bwMode="auto">
            <a:xfrm>
              <a:off x="722050" y="376450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D51BD21-EE19-4452-9563-402ECDE2419D}"/>
                </a:ext>
              </a:extLst>
            </p:cNvPr>
            <p:cNvCxnSpPr/>
            <p:nvPr/>
          </p:nvCxnSpPr>
          <p:spPr bwMode="auto">
            <a:xfrm>
              <a:off x="722050" y="3956606"/>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E9E7D63-3C89-507C-2FDB-D3066EAEACA2}"/>
                </a:ext>
              </a:extLst>
            </p:cNvPr>
            <p:cNvCxnSpPr/>
            <p:nvPr/>
          </p:nvCxnSpPr>
          <p:spPr bwMode="auto">
            <a:xfrm>
              <a:off x="722050" y="4148710"/>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35337B7-4405-2F60-B2DC-9C52A66A49C0}"/>
                </a:ext>
              </a:extLst>
            </p:cNvPr>
            <p:cNvCxnSpPr/>
            <p:nvPr/>
          </p:nvCxnSpPr>
          <p:spPr bwMode="auto">
            <a:xfrm>
              <a:off x="722050" y="4340814"/>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10CDF7E-1DB1-5A81-F423-968C34739C81}"/>
                </a:ext>
              </a:extLst>
            </p:cNvPr>
            <p:cNvCxnSpPr/>
            <p:nvPr/>
          </p:nvCxnSpPr>
          <p:spPr bwMode="auto">
            <a:xfrm>
              <a:off x="722050" y="4532918"/>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2A5A5CB-53D0-49FD-1A69-E3216F95C37C}"/>
                </a:ext>
              </a:extLst>
            </p:cNvPr>
            <p:cNvCxnSpPr/>
            <p:nvPr/>
          </p:nvCxnSpPr>
          <p:spPr bwMode="auto">
            <a:xfrm>
              <a:off x="722050" y="47250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42C9AA8-6CF2-2B74-9E0F-AB685EC0325A}"/>
                </a:ext>
              </a:extLst>
            </p:cNvPr>
            <p:cNvCxnSpPr/>
            <p:nvPr/>
          </p:nvCxnSpPr>
          <p:spPr bwMode="auto">
            <a:xfrm>
              <a:off x="722050" y="4917126"/>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F1EBBBA-B917-3099-CDE4-76C553097FB6}"/>
                </a:ext>
              </a:extLst>
            </p:cNvPr>
            <p:cNvCxnSpPr/>
            <p:nvPr/>
          </p:nvCxnSpPr>
          <p:spPr bwMode="auto">
            <a:xfrm>
              <a:off x="722050" y="5109230"/>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731C53B-EDC0-5892-E444-BD73668CCB08}"/>
                </a:ext>
              </a:extLst>
            </p:cNvPr>
            <p:cNvCxnSpPr/>
            <p:nvPr/>
          </p:nvCxnSpPr>
          <p:spPr bwMode="auto">
            <a:xfrm>
              <a:off x="722050" y="5301334"/>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7D41892-695D-6A91-521F-ABBA6769D1DD}"/>
                </a:ext>
              </a:extLst>
            </p:cNvPr>
            <p:cNvCxnSpPr/>
            <p:nvPr/>
          </p:nvCxnSpPr>
          <p:spPr bwMode="auto">
            <a:xfrm>
              <a:off x="722050" y="5493442"/>
              <a:ext cx="130169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204033CD-F257-34E1-7B39-284704B6E4C3}"/>
              </a:ext>
            </a:extLst>
          </p:cNvPr>
          <p:cNvGrpSpPr/>
          <p:nvPr/>
        </p:nvGrpSpPr>
        <p:grpSpPr>
          <a:xfrm rot="5400000">
            <a:off x="3562579" y="3485924"/>
            <a:ext cx="90981" cy="4351020"/>
            <a:chOff x="1243781" y="4670482"/>
            <a:chExt cx="1301698" cy="975360"/>
          </a:xfrm>
        </p:grpSpPr>
        <p:cxnSp>
          <p:nvCxnSpPr>
            <p:cNvPr id="38" name="Straight Connector 37">
              <a:extLst>
                <a:ext uri="{FF2B5EF4-FFF2-40B4-BE49-F238E27FC236}">
                  <a16:creationId xmlns:a16="http://schemas.microsoft.com/office/drawing/2014/main" id="{9F846879-087A-5396-E20B-82A56A1C94D2}"/>
                </a:ext>
              </a:extLst>
            </p:cNvPr>
            <p:cNvCxnSpPr/>
            <p:nvPr/>
          </p:nvCxnSpPr>
          <p:spPr bwMode="auto">
            <a:xfrm>
              <a:off x="1243781" y="467048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F9B1233-FF02-A350-6876-6B28D66A03FF}"/>
                </a:ext>
              </a:extLst>
            </p:cNvPr>
            <p:cNvCxnSpPr/>
            <p:nvPr/>
          </p:nvCxnSpPr>
          <p:spPr bwMode="auto">
            <a:xfrm>
              <a:off x="1243781" y="486860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485D3D0-5EB8-3DA1-DB00-3CED98499EE0}"/>
                </a:ext>
              </a:extLst>
            </p:cNvPr>
            <p:cNvCxnSpPr/>
            <p:nvPr/>
          </p:nvCxnSpPr>
          <p:spPr bwMode="auto">
            <a:xfrm>
              <a:off x="1243781" y="5066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A8585A1-5CA8-A510-D4D4-64432B29EA4F}"/>
                </a:ext>
              </a:extLst>
            </p:cNvPr>
            <p:cNvCxnSpPr/>
            <p:nvPr/>
          </p:nvCxnSpPr>
          <p:spPr bwMode="auto">
            <a:xfrm>
              <a:off x="1243781" y="526484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655285B-AA3A-C573-089A-EE63AA0F4641}"/>
                </a:ext>
              </a:extLst>
            </p:cNvPr>
            <p:cNvCxnSpPr/>
            <p:nvPr/>
          </p:nvCxnSpPr>
          <p:spPr bwMode="auto">
            <a:xfrm>
              <a:off x="1243781" y="5447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6B31220-DC62-7489-18EF-75420D130D9F}"/>
                </a:ext>
              </a:extLst>
            </p:cNvPr>
            <p:cNvCxnSpPr/>
            <p:nvPr/>
          </p:nvCxnSpPr>
          <p:spPr bwMode="auto">
            <a:xfrm>
              <a:off x="1243781" y="5645842"/>
              <a:ext cx="1301698" cy="0"/>
            </a:xfrm>
            <a:prstGeom prst="line">
              <a:avLst/>
            </a:prstGeom>
            <a:noFill/>
            <a:ln w="28575" cap="flat" cmpd="sng" algn="ctr">
              <a:solidFill>
                <a:schemeClr val="bg1"/>
              </a:solidFill>
              <a:prstDash val="solid"/>
              <a:round/>
              <a:headEnd type="none" w="med" len="med"/>
              <a:tailEnd type="none" w="med" len="med"/>
            </a:ln>
            <a:effectLst/>
          </p:spPr>
        </p:cxnSp>
      </p:grpSp>
      <p:sp>
        <p:nvSpPr>
          <p:cNvPr id="46" name="TextBox 45">
            <a:extLst>
              <a:ext uri="{FF2B5EF4-FFF2-40B4-BE49-F238E27FC236}">
                <a16:creationId xmlns:a16="http://schemas.microsoft.com/office/drawing/2014/main" id="{8073426A-110E-FAB9-5DF8-23AFBFE2B103}"/>
              </a:ext>
            </a:extLst>
          </p:cNvPr>
          <p:cNvSpPr txBox="1"/>
          <p:nvPr/>
        </p:nvSpPr>
        <p:spPr bwMode="auto">
          <a:xfrm>
            <a:off x="4432198" y="3780313"/>
            <a:ext cx="1774909"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Time on treatment</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Time off treatment</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Ongoing treatment</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Off study</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SD</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PR</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CR</a:t>
            </a:r>
          </a:p>
        </p:txBody>
      </p:sp>
      <p:sp>
        <p:nvSpPr>
          <p:cNvPr id="47" name="Rectangle 46">
            <a:extLst>
              <a:ext uri="{FF2B5EF4-FFF2-40B4-BE49-F238E27FC236}">
                <a16:creationId xmlns:a16="http://schemas.microsoft.com/office/drawing/2014/main" id="{671D4779-190C-27F6-2770-76769C9226C0}"/>
              </a:ext>
            </a:extLst>
          </p:cNvPr>
          <p:cNvSpPr/>
          <p:nvPr/>
        </p:nvSpPr>
        <p:spPr bwMode="auto">
          <a:xfrm>
            <a:off x="4302851" y="3858843"/>
            <a:ext cx="167640" cy="16764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A43E465E-3A0E-B59D-54A2-52B2127A0FB1}"/>
              </a:ext>
            </a:extLst>
          </p:cNvPr>
          <p:cNvSpPr/>
          <p:nvPr/>
        </p:nvSpPr>
        <p:spPr bwMode="auto">
          <a:xfrm>
            <a:off x="4302851" y="4117923"/>
            <a:ext cx="167640" cy="16764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1" name="Straight Arrow Connector 50">
            <a:extLst>
              <a:ext uri="{FF2B5EF4-FFF2-40B4-BE49-F238E27FC236}">
                <a16:creationId xmlns:a16="http://schemas.microsoft.com/office/drawing/2014/main" id="{1699671D-AC3D-3528-72A0-BFCA432EC633}"/>
              </a:ext>
            </a:extLst>
          </p:cNvPr>
          <p:cNvCxnSpPr/>
          <p:nvPr/>
        </p:nvCxnSpPr>
        <p:spPr bwMode="auto">
          <a:xfrm>
            <a:off x="4187377" y="4424035"/>
            <a:ext cx="329098" cy="0"/>
          </a:xfrm>
          <a:prstGeom prst="straightConnector1">
            <a:avLst/>
          </a:prstGeom>
          <a:noFill/>
          <a:ln w="28575" cap="flat" cmpd="sng" algn="ctr">
            <a:solidFill>
              <a:schemeClr val="bg1"/>
            </a:solidFill>
            <a:prstDash val="solid"/>
            <a:round/>
            <a:headEnd type="none" w="med" len="med"/>
            <a:tailEnd type="triangle"/>
          </a:ln>
          <a:effectLst/>
        </p:spPr>
      </p:cxnSp>
      <p:sp>
        <p:nvSpPr>
          <p:cNvPr id="52" name="Cross 51">
            <a:extLst>
              <a:ext uri="{FF2B5EF4-FFF2-40B4-BE49-F238E27FC236}">
                <a16:creationId xmlns:a16="http://schemas.microsoft.com/office/drawing/2014/main" id="{A9EBD136-E28D-7BC5-E857-A03C76E3C9A3}"/>
              </a:ext>
            </a:extLst>
          </p:cNvPr>
          <p:cNvSpPr/>
          <p:nvPr/>
        </p:nvSpPr>
        <p:spPr bwMode="auto">
          <a:xfrm rot="2700000">
            <a:off x="4287326" y="4574132"/>
            <a:ext cx="215848" cy="215848"/>
          </a:xfrm>
          <a:prstGeom prst="plus">
            <a:avLst>
              <a:gd name="adj" fmla="val 46182"/>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ED85AF5F-AECA-0249-135C-D1A16BDCEED7}"/>
              </a:ext>
            </a:extLst>
          </p:cNvPr>
          <p:cNvSpPr/>
          <p:nvPr/>
        </p:nvSpPr>
        <p:spPr bwMode="auto">
          <a:xfrm>
            <a:off x="4285662" y="4834684"/>
            <a:ext cx="178494" cy="178494"/>
          </a:xfrm>
          <a:prstGeom prst="ellipse">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5CC6C9F3-DFA1-3525-2052-696503609AAE}"/>
              </a:ext>
            </a:extLst>
          </p:cNvPr>
          <p:cNvSpPr/>
          <p:nvPr/>
        </p:nvSpPr>
        <p:spPr bwMode="auto">
          <a:xfrm>
            <a:off x="4285662" y="5086670"/>
            <a:ext cx="178494" cy="17849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13EEED96-0237-8D5C-1CA4-48B4FA7488CE}"/>
              </a:ext>
            </a:extLst>
          </p:cNvPr>
          <p:cNvSpPr/>
          <p:nvPr/>
        </p:nvSpPr>
        <p:spPr bwMode="auto">
          <a:xfrm>
            <a:off x="4285662" y="5339322"/>
            <a:ext cx="178494" cy="17849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65CC6E09-5553-B390-72D8-2EF38EF9C024}"/>
              </a:ext>
            </a:extLst>
          </p:cNvPr>
          <p:cNvSpPr/>
          <p:nvPr/>
        </p:nvSpPr>
        <p:spPr bwMode="auto">
          <a:xfrm>
            <a:off x="1447800" y="1783217"/>
            <a:ext cx="3462338"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974C2DFC-9C19-536D-AA02-8BC10ED29463}"/>
              </a:ext>
            </a:extLst>
          </p:cNvPr>
          <p:cNvSpPr/>
          <p:nvPr/>
        </p:nvSpPr>
        <p:spPr bwMode="auto">
          <a:xfrm>
            <a:off x="4910137" y="1783217"/>
            <a:ext cx="429101" cy="12654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4859B4EB-42C5-407A-2229-CD13372A6545}"/>
              </a:ext>
            </a:extLst>
          </p:cNvPr>
          <p:cNvSpPr/>
          <p:nvPr/>
        </p:nvSpPr>
        <p:spPr bwMode="auto">
          <a:xfrm>
            <a:off x="1447799" y="1968875"/>
            <a:ext cx="3605213"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4125FE95-7276-D54E-2741-42451BA3B242}"/>
              </a:ext>
            </a:extLst>
          </p:cNvPr>
          <p:cNvSpPr/>
          <p:nvPr/>
        </p:nvSpPr>
        <p:spPr bwMode="auto">
          <a:xfrm>
            <a:off x="5051528" y="1968875"/>
            <a:ext cx="18288" cy="12654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4C6C7C15-936D-E198-30FC-25EEFA493C3F}"/>
              </a:ext>
            </a:extLst>
          </p:cNvPr>
          <p:cNvSpPr/>
          <p:nvPr/>
        </p:nvSpPr>
        <p:spPr bwMode="auto">
          <a:xfrm>
            <a:off x="1447800" y="2173951"/>
            <a:ext cx="3317876"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D7D2EF80-9A97-DC1B-E5DB-F921401ADC4B}"/>
              </a:ext>
            </a:extLst>
          </p:cNvPr>
          <p:cNvSpPr/>
          <p:nvPr/>
        </p:nvSpPr>
        <p:spPr bwMode="auto">
          <a:xfrm>
            <a:off x="4765676" y="2173951"/>
            <a:ext cx="18288" cy="12654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DC4AF106-B243-5345-DD2B-CFCAF623C152}"/>
              </a:ext>
            </a:extLst>
          </p:cNvPr>
          <p:cNvSpPr/>
          <p:nvPr/>
        </p:nvSpPr>
        <p:spPr bwMode="auto">
          <a:xfrm>
            <a:off x="1447800" y="2362466"/>
            <a:ext cx="3155950"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E6E279F9-B1F2-5228-1109-DB9138039A40}"/>
              </a:ext>
            </a:extLst>
          </p:cNvPr>
          <p:cNvSpPr/>
          <p:nvPr/>
        </p:nvSpPr>
        <p:spPr bwMode="auto">
          <a:xfrm>
            <a:off x="1447800" y="2558269"/>
            <a:ext cx="3155950"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0" name="Rectangle 20479">
            <a:extLst>
              <a:ext uri="{FF2B5EF4-FFF2-40B4-BE49-F238E27FC236}">
                <a16:creationId xmlns:a16="http://schemas.microsoft.com/office/drawing/2014/main" id="{CE85DD33-0431-25D0-7ED2-7FB5A2B02341}"/>
              </a:ext>
            </a:extLst>
          </p:cNvPr>
          <p:cNvSpPr/>
          <p:nvPr/>
        </p:nvSpPr>
        <p:spPr bwMode="auto">
          <a:xfrm>
            <a:off x="1447800" y="2747315"/>
            <a:ext cx="3155950"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1" name="Rectangle 20480">
            <a:extLst>
              <a:ext uri="{FF2B5EF4-FFF2-40B4-BE49-F238E27FC236}">
                <a16:creationId xmlns:a16="http://schemas.microsoft.com/office/drawing/2014/main" id="{7560C071-693C-5C23-C70F-D9C3367DC1EB}"/>
              </a:ext>
            </a:extLst>
          </p:cNvPr>
          <p:cNvSpPr/>
          <p:nvPr/>
        </p:nvSpPr>
        <p:spPr bwMode="auto">
          <a:xfrm>
            <a:off x="1447799" y="2937222"/>
            <a:ext cx="3184525"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3" name="Rectangle 20482">
            <a:extLst>
              <a:ext uri="{FF2B5EF4-FFF2-40B4-BE49-F238E27FC236}">
                <a16:creationId xmlns:a16="http://schemas.microsoft.com/office/drawing/2014/main" id="{5B27C843-892F-637B-F5DD-AF8B49C66EE5}"/>
              </a:ext>
            </a:extLst>
          </p:cNvPr>
          <p:cNvSpPr/>
          <p:nvPr/>
        </p:nvSpPr>
        <p:spPr bwMode="auto">
          <a:xfrm>
            <a:off x="1447800" y="3129796"/>
            <a:ext cx="276226"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4" name="Rectangle 20483">
            <a:extLst>
              <a:ext uri="{FF2B5EF4-FFF2-40B4-BE49-F238E27FC236}">
                <a16:creationId xmlns:a16="http://schemas.microsoft.com/office/drawing/2014/main" id="{AFEEBD78-E0FA-A8FD-7A32-95DF08DA3E44}"/>
              </a:ext>
            </a:extLst>
          </p:cNvPr>
          <p:cNvSpPr/>
          <p:nvPr/>
        </p:nvSpPr>
        <p:spPr bwMode="auto">
          <a:xfrm>
            <a:off x="1447799" y="3322071"/>
            <a:ext cx="2305051"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5" name="Rectangle 20484">
            <a:extLst>
              <a:ext uri="{FF2B5EF4-FFF2-40B4-BE49-F238E27FC236}">
                <a16:creationId xmlns:a16="http://schemas.microsoft.com/office/drawing/2014/main" id="{775862FF-C0FC-60D5-B614-F41DB8486E3D}"/>
              </a:ext>
            </a:extLst>
          </p:cNvPr>
          <p:cNvSpPr/>
          <p:nvPr/>
        </p:nvSpPr>
        <p:spPr bwMode="auto">
          <a:xfrm>
            <a:off x="1447799" y="3513163"/>
            <a:ext cx="2451101"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6" name="Rectangle 20485">
            <a:extLst>
              <a:ext uri="{FF2B5EF4-FFF2-40B4-BE49-F238E27FC236}">
                <a16:creationId xmlns:a16="http://schemas.microsoft.com/office/drawing/2014/main" id="{1F0A99A2-6E71-FCD4-3302-52957EF8B7D9}"/>
              </a:ext>
            </a:extLst>
          </p:cNvPr>
          <p:cNvSpPr/>
          <p:nvPr/>
        </p:nvSpPr>
        <p:spPr bwMode="auto">
          <a:xfrm>
            <a:off x="1447800" y="3705737"/>
            <a:ext cx="2295526"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7" name="Rectangle 20486">
            <a:extLst>
              <a:ext uri="{FF2B5EF4-FFF2-40B4-BE49-F238E27FC236}">
                <a16:creationId xmlns:a16="http://schemas.microsoft.com/office/drawing/2014/main" id="{3785BBA4-019D-6A72-A05E-3607D8B23771}"/>
              </a:ext>
            </a:extLst>
          </p:cNvPr>
          <p:cNvSpPr/>
          <p:nvPr/>
        </p:nvSpPr>
        <p:spPr bwMode="auto">
          <a:xfrm>
            <a:off x="1447800" y="3891757"/>
            <a:ext cx="2295526"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8" name="Rectangle 20487">
            <a:extLst>
              <a:ext uri="{FF2B5EF4-FFF2-40B4-BE49-F238E27FC236}">
                <a16:creationId xmlns:a16="http://schemas.microsoft.com/office/drawing/2014/main" id="{87EAEC11-4266-CD70-5002-A20CD0E03180}"/>
              </a:ext>
            </a:extLst>
          </p:cNvPr>
          <p:cNvSpPr/>
          <p:nvPr/>
        </p:nvSpPr>
        <p:spPr bwMode="auto">
          <a:xfrm>
            <a:off x="1447800" y="4087897"/>
            <a:ext cx="2009775"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9" name="Rectangle 20488">
            <a:extLst>
              <a:ext uri="{FF2B5EF4-FFF2-40B4-BE49-F238E27FC236}">
                <a16:creationId xmlns:a16="http://schemas.microsoft.com/office/drawing/2014/main" id="{27F2DBCD-D96A-8519-4873-8856CAA995FD}"/>
              </a:ext>
            </a:extLst>
          </p:cNvPr>
          <p:cNvSpPr/>
          <p:nvPr/>
        </p:nvSpPr>
        <p:spPr bwMode="auto">
          <a:xfrm>
            <a:off x="1447800" y="4278779"/>
            <a:ext cx="2159000"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0" name="Rectangle 20489">
            <a:extLst>
              <a:ext uri="{FF2B5EF4-FFF2-40B4-BE49-F238E27FC236}">
                <a16:creationId xmlns:a16="http://schemas.microsoft.com/office/drawing/2014/main" id="{0B504304-7F42-F738-324D-7DB6B2F68624}"/>
              </a:ext>
            </a:extLst>
          </p:cNvPr>
          <p:cNvSpPr/>
          <p:nvPr/>
        </p:nvSpPr>
        <p:spPr bwMode="auto">
          <a:xfrm>
            <a:off x="1447800" y="4478211"/>
            <a:ext cx="1441450"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1" name="Rectangle 20490">
            <a:extLst>
              <a:ext uri="{FF2B5EF4-FFF2-40B4-BE49-F238E27FC236}">
                <a16:creationId xmlns:a16="http://schemas.microsoft.com/office/drawing/2014/main" id="{0C35A5A6-4CE5-74A7-D90F-974D0826097B}"/>
              </a:ext>
            </a:extLst>
          </p:cNvPr>
          <p:cNvSpPr/>
          <p:nvPr/>
        </p:nvSpPr>
        <p:spPr bwMode="auto">
          <a:xfrm>
            <a:off x="1447800" y="4664924"/>
            <a:ext cx="854075"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2" name="Rectangle 20491">
            <a:extLst>
              <a:ext uri="{FF2B5EF4-FFF2-40B4-BE49-F238E27FC236}">
                <a16:creationId xmlns:a16="http://schemas.microsoft.com/office/drawing/2014/main" id="{8DD14929-50F6-F7FB-E331-EEA0A2ADC475}"/>
              </a:ext>
            </a:extLst>
          </p:cNvPr>
          <p:cNvSpPr/>
          <p:nvPr/>
        </p:nvSpPr>
        <p:spPr bwMode="auto">
          <a:xfrm>
            <a:off x="1447800" y="4860203"/>
            <a:ext cx="574675"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3" name="Rectangle 20492">
            <a:extLst>
              <a:ext uri="{FF2B5EF4-FFF2-40B4-BE49-F238E27FC236}">
                <a16:creationId xmlns:a16="http://schemas.microsoft.com/office/drawing/2014/main" id="{8CB645D5-4E66-DCE9-A617-D1CBA730114A}"/>
              </a:ext>
            </a:extLst>
          </p:cNvPr>
          <p:cNvSpPr/>
          <p:nvPr/>
        </p:nvSpPr>
        <p:spPr bwMode="auto">
          <a:xfrm>
            <a:off x="1447801" y="5051597"/>
            <a:ext cx="419100" cy="1265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0494" name="Straight Arrow Connector 20493">
            <a:extLst>
              <a:ext uri="{FF2B5EF4-FFF2-40B4-BE49-F238E27FC236}">
                <a16:creationId xmlns:a16="http://schemas.microsoft.com/office/drawing/2014/main" id="{C8C2E7EB-99E2-9B9E-24A4-ED12E12F9E4D}"/>
              </a:ext>
            </a:extLst>
          </p:cNvPr>
          <p:cNvCxnSpPr>
            <a:cxnSpLocks/>
          </p:cNvCxnSpPr>
          <p:nvPr/>
        </p:nvCxnSpPr>
        <p:spPr bwMode="auto">
          <a:xfrm>
            <a:off x="1479056" y="5296682"/>
            <a:ext cx="305294" cy="0"/>
          </a:xfrm>
          <a:prstGeom prst="straightConnector1">
            <a:avLst/>
          </a:prstGeom>
          <a:noFill/>
          <a:ln w="28575" cap="flat" cmpd="sng" algn="ctr">
            <a:solidFill>
              <a:schemeClr val="bg1"/>
            </a:solidFill>
            <a:prstDash val="solid"/>
            <a:round/>
            <a:headEnd type="none" w="med" len="med"/>
            <a:tailEnd type="triangle"/>
          </a:ln>
          <a:effectLst/>
        </p:spPr>
      </p:cxnSp>
      <p:sp>
        <p:nvSpPr>
          <p:cNvPr id="20495" name="Cross 20494">
            <a:extLst>
              <a:ext uri="{FF2B5EF4-FFF2-40B4-BE49-F238E27FC236}">
                <a16:creationId xmlns:a16="http://schemas.microsoft.com/office/drawing/2014/main" id="{DE694367-48C9-2E4D-D92B-58B9F138C760}"/>
              </a:ext>
            </a:extLst>
          </p:cNvPr>
          <p:cNvSpPr/>
          <p:nvPr/>
        </p:nvSpPr>
        <p:spPr bwMode="auto">
          <a:xfrm rot="2700000">
            <a:off x="3944793" y="3483593"/>
            <a:ext cx="161493" cy="153593"/>
          </a:xfrm>
          <a:prstGeom prst="plus">
            <a:avLst>
              <a:gd name="adj" fmla="val 46182"/>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6" name="Oval 20495">
            <a:extLst>
              <a:ext uri="{FF2B5EF4-FFF2-40B4-BE49-F238E27FC236}">
                <a16:creationId xmlns:a16="http://schemas.microsoft.com/office/drawing/2014/main" id="{186C5631-D72B-0167-D9D1-3D815426645F}"/>
              </a:ext>
            </a:extLst>
          </p:cNvPr>
          <p:cNvSpPr/>
          <p:nvPr/>
        </p:nvSpPr>
        <p:spPr bwMode="auto">
          <a:xfrm>
            <a:off x="2527300" y="3697503"/>
            <a:ext cx="146768" cy="146768"/>
          </a:xfrm>
          <a:prstGeom prst="ellipse">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7" name="Oval 20496">
            <a:extLst>
              <a:ext uri="{FF2B5EF4-FFF2-40B4-BE49-F238E27FC236}">
                <a16:creationId xmlns:a16="http://schemas.microsoft.com/office/drawing/2014/main" id="{19FA845F-CE30-9E31-DB8E-C9FCBCEEBDB5}"/>
              </a:ext>
            </a:extLst>
          </p:cNvPr>
          <p:cNvSpPr/>
          <p:nvPr/>
        </p:nvSpPr>
        <p:spPr bwMode="auto">
          <a:xfrm>
            <a:off x="2527300" y="4467990"/>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8" name="Oval 20497">
            <a:extLst>
              <a:ext uri="{FF2B5EF4-FFF2-40B4-BE49-F238E27FC236}">
                <a16:creationId xmlns:a16="http://schemas.microsoft.com/office/drawing/2014/main" id="{C005C064-A87D-FB9A-30D4-C91285E68DDF}"/>
              </a:ext>
            </a:extLst>
          </p:cNvPr>
          <p:cNvSpPr/>
          <p:nvPr/>
        </p:nvSpPr>
        <p:spPr bwMode="auto">
          <a:xfrm>
            <a:off x="3386139" y="3691987"/>
            <a:ext cx="146768" cy="14676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0500" name="Straight Arrow Connector 20499">
            <a:extLst>
              <a:ext uri="{FF2B5EF4-FFF2-40B4-BE49-F238E27FC236}">
                <a16:creationId xmlns:a16="http://schemas.microsoft.com/office/drawing/2014/main" id="{0CF059FC-A715-C7EE-E131-828E0B6A5F1E}"/>
              </a:ext>
            </a:extLst>
          </p:cNvPr>
          <p:cNvCxnSpPr>
            <a:cxnSpLocks/>
          </p:cNvCxnSpPr>
          <p:nvPr/>
        </p:nvCxnSpPr>
        <p:spPr bwMode="auto">
          <a:xfrm>
            <a:off x="1472707" y="5481524"/>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1" name="Straight Arrow Connector 20500">
            <a:extLst>
              <a:ext uri="{FF2B5EF4-FFF2-40B4-BE49-F238E27FC236}">
                <a16:creationId xmlns:a16="http://schemas.microsoft.com/office/drawing/2014/main" id="{3A751B55-DC6A-647E-FA52-B15ECC734BCE}"/>
              </a:ext>
            </a:extLst>
          </p:cNvPr>
          <p:cNvCxnSpPr>
            <a:cxnSpLocks/>
          </p:cNvCxnSpPr>
          <p:nvPr/>
        </p:nvCxnSpPr>
        <p:spPr bwMode="auto">
          <a:xfrm>
            <a:off x="1908955" y="5109230"/>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2" name="Straight Arrow Connector 20501">
            <a:extLst>
              <a:ext uri="{FF2B5EF4-FFF2-40B4-BE49-F238E27FC236}">
                <a16:creationId xmlns:a16="http://schemas.microsoft.com/office/drawing/2014/main" id="{DFBC42B2-9A11-0FDF-30C9-CC7F8E12EF53}"/>
              </a:ext>
            </a:extLst>
          </p:cNvPr>
          <p:cNvCxnSpPr>
            <a:cxnSpLocks/>
          </p:cNvCxnSpPr>
          <p:nvPr/>
        </p:nvCxnSpPr>
        <p:spPr bwMode="auto">
          <a:xfrm>
            <a:off x="2074055" y="4917126"/>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3" name="Straight Arrow Connector 20502">
            <a:extLst>
              <a:ext uri="{FF2B5EF4-FFF2-40B4-BE49-F238E27FC236}">
                <a16:creationId xmlns:a16="http://schemas.microsoft.com/office/drawing/2014/main" id="{0BFDF5DA-39A9-8FFC-92F5-25D8EEA0A523}"/>
              </a:ext>
            </a:extLst>
          </p:cNvPr>
          <p:cNvCxnSpPr>
            <a:cxnSpLocks/>
          </p:cNvCxnSpPr>
          <p:nvPr/>
        </p:nvCxnSpPr>
        <p:spPr bwMode="auto">
          <a:xfrm>
            <a:off x="2366155" y="4724073"/>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4" name="Straight Arrow Connector 20503">
            <a:extLst>
              <a:ext uri="{FF2B5EF4-FFF2-40B4-BE49-F238E27FC236}">
                <a16:creationId xmlns:a16="http://schemas.microsoft.com/office/drawing/2014/main" id="{F45D72FF-267B-6916-9BD1-09367F58F227}"/>
              </a:ext>
            </a:extLst>
          </p:cNvPr>
          <p:cNvCxnSpPr>
            <a:cxnSpLocks/>
          </p:cNvCxnSpPr>
          <p:nvPr/>
        </p:nvCxnSpPr>
        <p:spPr bwMode="auto">
          <a:xfrm>
            <a:off x="2934480" y="4529428"/>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5" name="Straight Arrow Connector 20504">
            <a:extLst>
              <a:ext uri="{FF2B5EF4-FFF2-40B4-BE49-F238E27FC236}">
                <a16:creationId xmlns:a16="http://schemas.microsoft.com/office/drawing/2014/main" id="{DD8D57D0-A4C5-330D-BFBB-4F1BC29813C7}"/>
              </a:ext>
            </a:extLst>
          </p:cNvPr>
          <p:cNvCxnSpPr>
            <a:cxnSpLocks/>
          </p:cNvCxnSpPr>
          <p:nvPr/>
        </p:nvCxnSpPr>
        <p:spPr bwMode="auto">
          <a:xfrm>
            <a:off x="3671271" y="4340814"/>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6" name="Straight Arrow Connector 20505">
            <a:extLst>
              <a:ext uri="{FF2B5EF4-FFF2-40B4-BE49-F238E27FC236}">
                <a16:creationId xmlns:a16="http://schemas.microsoft.com/office/drawing/2014/main" id="{00522EDB-59E4-0FAB-0746-6BE804CE17DC}"/>
              </a:ext>
            </a:extLst>
          </p:cNvPr>
          <p:cNvCxnSpPr>
            <a:cxnSpLocks/>
          </p:cNvCxnSpPr>
          <p:nvPr/>
        </p:nvCxnSpPr>
        <p:spPr bwMode="auto">
          <a:xfrm>
            <a:off x="3518624" y="4148710"/>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7" name="Straight Arrow Connector 20506">
            <a:extLst>
              <a:ext uri="{FF2B5EF4-FFF2-40B4-BE49-F238E27FC236}">
                <a16:creationId xmlns:a16="http://schemas.microsoft.com/office/drawing/2014/main" id="{2C9EEE02-8846-333F-7107-34474EB6CD8C}"/>
              </a:ext>
            </a:extLst>
          </p:cNvPr>
          <p:cNvCxnSpPr>
            <a:cxnSpLocks/>
          </p:cNvCxnSpPr>
          <p:nvPr/>
        </p:nvCxnSpPr>
        <p:spPr bwMode="auto">
          <a:xfrm>
            <a:off x="3804868" y="3955591"/>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8" name="Straight Arrow Connector 20507">
            <a:extLst>
              <a:ext uri="{FF2B5EF4-FFF2-40B4-BE49-F238E27FC236}">
                <a16:creationId xmlns:a16="http://schemas.microsoft.com/office/drawing/2014/main" id="{EE008421-DEAA-61E5-94FB-4D1C270A804C}"/>
              </a:ext>
            </a:extLst>
          </p:cNvPr>
          <p:cNvCxnSpPr>
            <a:cxnSpLocks/>
          </p:cNvCxnSpPr>
          <p:nvPr/>
        </p:nvCxnSpPr>
        <p:spPr bwMode="auto">
          <a:xfrm>
            <a:off x="3785818" y="3764502"/>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09" name="Straight Arrow Connector 20508">
            <a:extLst>
              <a:ext uri="{FF2B5EF4-FFF2-40B4-BE49-F238E27FC236}">
                <a16:creationId xmlns:a16="http://schemas.microsoft.com/office/drawing/2014/main" id="{6C87AE87-00A8-71A8-127E-0EA7AB168EF7}"/>
              </a:ext>
            </a:extLst>
          </p:cNvPr>
          <p:cNvCxnSpPr>
            <a:cxnSpLocks/>
          </p:cNvCxnSpPr>
          <p:nvPr/>
        </p:nvCxnSpPr>
        <p:spPr bwMode="auto">
          <a:xfrm>
            <a:off x="3774583" y="3379246"/>
            <a:ext cx="305294" cy="0"/>
          </a:xfrm>
          <a:prstGeom prst="straightConnector1">
            <a:avLst/>
          </a:prstGeom>
          <a:noFill/>
          <a:ln w="28575" cap="flat" cmpd="sng" algn="ctr">
            <a:solidFill>
              <a:schemeClr val="bg1"/>
            </a:solidFill>
            <a:prstDash val="solid"/>
            <a:round/>
            <a:headEnd type="none" w="med" len="med"/>
            <a:tailEnd type="triangle"/>
          </a:ln>
          <a:effectLst/>
        </p:spPr>
      </p:cxnSp>
      <p:sp>
        <p:nvSpPr>
          <p:cNvPr id="20510" name="Cross 20509">
            <a:extLst>
              <a:ext uri="{FF2B5EF4-FFF2-40B4-BE49-F238E27FC236}">
                <a16:creationId xmlns:a16="http://schemas.microsoft.com/office/drawing/2014/main" id="{5E9C1CAD-E04E-F5B2-AE26-16822AFCABA4}"/>
              </a:ext>
            </a:extLst>
          </p:cNvPr>
          <p:cNvSpPr/>
          <p:nvPr/>
        </p:nvSpPr>
        <p:spPr bwMode="auto">
          <a:xfrm rot="2700000">
            <a:off x="1777149" y="3116987"/>
            <a:ext cx="161493" cy="153593"/>
          </a:xfrm>
          <a:prstGeom prst="plus">
            <a:avLst>
              <a:gd name="adj" fmla="val 46182"/>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0511" name="Straight Arrow Connector 20510">
            <a:extLst>
              <a:ext uri="{FF2B5EF4-FFF2-40B4-BE49-F238E27FC236}">
                <a16:creationId xmlns:a16="http://schemas.microsoft.com/office/drawing/2014/main" id="{CDE83E26-EE4B-473D-9383-EC33FC954BE7}"/>
              </a:ext>
            </a:extLst>
          </p:cNvPr>
          <p:cNvCxnSpPr>
            <a:cxnSpLocks/>
          </p:cNvCxnSpPr>
          <p:nvPr/>
        </p:nvCxnSpPr>
        <p:spPr bwMode="auto">
          <a:xfrm>
            <a:off x="4650122" y="2996086"/>
            <a:ext cx="3052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12" name="Straight Arrow Connector 20511">
            <a:extLst>
              <a:ext uri="{FF2B5EF4-FFF2-40B4-BE49-F238E27FC236}">
                <a16:creationId xmlns:a16="http://schemas.microsoft.com/office/drawing/2014/main" id="{A4577806-003A-7851-FC9D-5CB401ECFA13}"/>
              </a:ext>
            </a:extLst>
          </p:cNvPr>
          <p:cNvCxnSpPr>
            <a:cxnSpLocks/>
          </p:cNvCxnSpPr>
          <p:nvPr/>
        </p:nvCxnSpPr>
        <p:spPr bwMode="auto">
          <a:xfrm>
            <a:off x="4699890" y="2610764"/>
            <a:ext cx="255526" cy="0"/>
          </a:xfrm>
          <a:prstGeom prst="straightConnector1">
            <a:avLst/>
          </a:prstGeom>
          <a:noFill/>
          <a:ln w="28575" cap="flat" cmpd="sng" algn="ctr">
            <a:solidFill>
              <a:schemeClr val="bg1"/>
            </a:solidFill>
            <a:prstDash val="solid"/>
            <a:round/>
            <a:headEnd type="none" w="med" len="med"/>
            <a:tailEnd type="triangle"/>
          </a:ln>
          <a:effectLst/>
        </p:spPr>
      </p:cxnSp>
      <p:sp>
        <p:nvSpPr>
          <p:cNvPr id="20514" name="Oval 20513">
            <a:extLst>
              <a:ext uri="{FF2B5EF4-FFF2-40B4-BE49-F238E27FC236}">
                <a16:creationId xmlns:a16="http://schemas.microsoft.com/office/drawing/2014/main" id="{5D670242-7C22-3DCB-BD96-335DFF81B316}"/>
              </a:ext>
            </a:extLst>
          </p:cNvPr>
          <p:cNvSpPr/>
          <p:nvPr/>
        </p:nvSpPr>
        <p:spPr bwMode="auto">
          <a:xfrm>
            <a:off x="2527300" y="4267107"/>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15" name="Oval 20514">
            <a:extLst>
              <a:ext uri="{FF2B5EF4-FFF2-40B4-BE49-F238E27FC236}">
                <a16:creationId xmlns:a16="http://schemas.microsoft.com/office/drawing/2014/main" id="{320C25AF-8ABB-EB3B-2731-E8DA4ECEB9DD}"/>
              </a:ext>
            </a:extLst>
          </p:cNvPr>
          <p:cNvSpPr/>
          <p:nvPr/>
        </p:nvSpPr>
        <p:spPr bwMode="auto">
          <a:xfrm>
            <a:off x="2527300" y="4079840"/>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16" name="Oval 20515">
            <a:extLst>
              <a:ext uri="{FF2B5EF4-FFF2-40B4-BE49-F238E27FC236}">
                <a16:creationId xmlns:a16="http://schemas.microsoft.com/office/drawing/2014/main" id="{97F49975-4F8B-BD11-92AA-E406ADC776C2}"/>
              </a:ext>
            </a:extLst>
          </p:cNvPr>
          <p:cNvSpPr/>
          <p:nvPr/>
        </p:nvSpPr>
        <p:spPr bwMode="auto">
          <a:xfrm>
            <a:off x="2527300" y="3884176"/>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17" name="Oval 20516">
            <a:extLst>
              <a:ext uri="{FF2B5EF4-FFF2-40B4-BE49-F238E27FC236}">
                <a16:creationId xmlns:a16="http://schemas.microsoft.com/office/drawing/2014/main" id="{72EC408E-D16E-3A75-C7F0-11ED4A273797}"/>
              </a:ext>
            </a:extLst>
          </p:cNvPr>
          <p:cNvSpPr/>
          <p:nvPr/>
        </p:nvSpPr>
        <p:spPr bwMode="auto">
          <a:xfrm>
            <a:off x="3385082" y="3884176"/>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18" name="Oval 20517">
            <a:extLst>
              <a:ext uri="{FF2B5EF4-FFF2-40B4-BE49-F238E27FC236}">
                <a16:creationId xmlns:a16="http://schemas.microsoft.com/office/drawing/2014/main" id="{F42378C0-E1E3-9746-517E-1FBA4C031423}"/>
              </a:ext>
            </a:extLst>
          </p:cNvPr>
          <p:cNvSpPr/>
          <p:nvPr/>
        </p:nvSpPr>
        <p:spPr bwMode="auto">
          <a:xfrm>
            <a:off x="3385082" y="4071950"/>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19" name="Oval 20518">
            <a:extLst>
              <a:ext uri="{FF2B5EF4-FFF2-40B4-BE49-F238E27FC236}">
                <a16:creationId xmlns:a16="http://schemas.microsoft.com/office/drawing/2014/main" id="{B839108F-8190-104C-F680-0DC7ECAC0310}"/>
              </a:ext>
            </a:extLst>
          </p:cNvPr>
          <p:cNvSpPr/>
          <p:nvPr/>
        </p:nvSpPr>
        <p:spPr bwMode="auto">
          <a:xfrm>
            <a:off x="3381890" y="4269249"/>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0" name="Oval 20519">
            <a:extLst>
              <a:ext uri="{FF2B5EF4-FFF2-40B4-BE49-F238E27FC236}">
                <a16:creationId xmlns:a16="http://schemas.microsoft.com/office/drawing/2014/main" id="{4BE8E5B0-48B2-6E47-C2EF-521B32279AF9}"/>
              </a:ext>
            </a:extLst>
          </p:cNvPr>
          <p:cNvSpPr/>
          <p:nvPr/>
        </p:nvSpPr>
        <p:spPr bwMode="auto">
          <a:xfrm>
            <a:off x="3386139" y="3310572"/>
            <a:ext cx="146768" cy="14676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1" name="Oval 20520">
            <a:extLst>
              <a:ext uri="{FF2B5EF4-FFF2-40B4-BE49-F238E27FC236}">
                <a16:creationId xmlns:a16="http://schemas.microsoft.com/office/drawing/2014/main" id="{574BDCFC-044C-A25D-0380-8EDD5962B17D}"/>
              </a:ext>
            </a:extLst>
          </p:cNvPr>
          <p:cNvSpPr/>
          <p:nvPr/>
        </p:nvSpPr>
        <p:spPr bwMode="auto">
          <a:xfrm>
            <a:off x="2527300" y="3310572"/>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2" name="Oval 20521">
            <a:extLst>
              <a:ext uri="{FF2B5EF4-FFF2-40B4-BE49-F238E27FC236}">
                <a16:creationId xmlns:a16="http://schemas.microsoft.com/office/drawing/2014/main" id="{D104FF23-EA0B-8A98-F95A-1C7307ED9A9B}"/>
              </a:ext>
            </a:extLst>
          </p:cNvPr>
          <p:cNvSpPr/>
          <p:nvPr/>
        </p:nvSpPr>
        <p:spPr bwMode="auto">
          <a:xfrm>
            <a:off x="2527300" y="2928529"/>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3" name="Oval 20522">
            <a:extLst>
              <a:ext uri="{FF2B5EF4-FFF2-40B4-BE49-F238E27FC236}">
                <a16:creationId xmlns:a16="http://schemas.microsoft.com/office/drawing/2014/main" id="{89F592A2-E2D7-5F69-A5FF-1DEF30AE5681}"/>
              </a:ext>
            </a:extLst>
          </p:cNvPr>
          <p:cNvSpPr/>
          <p:nvPr/>
        </p:nvSpPr>
        <p:spPr bwMode="auto">
          <a:xfrm>
            <a:off x="2527300" y="2737479"/>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4" name="Oval 20523">
            <a:extLst>
              <a:ext uri="{FF2B5EF4-FFF2-40B4-BE49-F238E27FC236}">
                <a16:creationId xmlns:a16="http://schemas.microsoft.com/office/drawing/2014/main" id="{419B0354-548F-7966-0931-2723F84D4942}"/>
              </a:ext>
            </a:extLst>
          </p:cNvPr>
          <p:cNvSpPr/>
          <p:nvPr/>
        </p:nvSpPr>
        <p:spPr bwMode="auto">
          <a:xfrm>
            <a:off x="2527300" y="2550544"/>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5" name="Oval 20524">
            <a:extLst>
              <a:ext uri="{FF2B5EF4-FFF2-40B4-BE49-F238E27FC236}">
                <a16:creationId xmlns:a16="http://schemas.microsoft.com/office/drawing/2014/main" id="{A02F2519-406C-E664-0AA4-5C5748685898}"/>
              </a:ext>
            </a:extLst>
          </p:cNvPr>
          <p:cNvSpPr/>
          <p:nvPr/>
        </p:nvSpPr>
        <p:spPr bwMode="auto">
          <a:xfrm>
            <a:off x="2527300" y="2353537"/>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6" name="Oval 20525">
            <a:extLst>
              <a:ext uri="{FF2B5EF4-FFF2-40B4-BE49-F238E27FC236}">
                <a16:creationId xmlns:a16="http://schemas.microsoft.com/office/drawing/2014/main" id="{38A0CF4C-BD87-9D5E-96A1-382C242972AF}"/>
              </a:ext>
            </a:extLst>
          </p:cNvPr>
          <p:cNvSpPr/>
          <p:nvPr/>
        </p:nvSpPr>
        <p:spPr bwMode="auto">
          <a:xfrm>
            <a:off x="2527300" y="2163477"/>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7" name="Oval 20526">
            <a:extLst>
              <a:ext uri="{FF2B5EF4-FFF2-40B4-BE49-F238E27FC236}">
                <a16:creationId xmlns:a16="http://schemas.microsoft.com/office/drawing/2014/main" id="{A2125893-CF80-14DF-33A1-5841D12785F2}"/>
              </a:ext>
            </a:extLst>
          </p:cNvPr>
          <p:cNvSpPr/>
          <p:nvPr/>
        </p:nvSpPr>
        <p:spPr bwMode="auto">
          <a:xfrm>
            <a:off x="2527300" y="1957249"/>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8" name="Oval 20527">
            <a:extLst>
              <a:ext uri="{FF2B5EF4-FFF2-40B4-BE49-F238E27FC236}">
                <a16:creationId xmlns:a16="http://schemas.microsoft.com/office/drawing/2014/main" id="{A69B18B1-9341-9DB9-BB5C-8F598334EF83}"/>
              </a:ext>
            </a:extLst>
          </p:cNvPr>
          <p:cNvSpPr/>
          <p:nvPr/>
        </p:nvSpPr>
        <p:spPr bwMode="auto">
          <a:xfrm>
            <a:off x="2527300" y="1776416"/>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9" name="Oval 20528">
            <a:extLst>
              <a:ext uri="{FF2B5EF4-FFF2-40B4-BE49-F238E27FC236}">
                <a16:creationId xmlns:a16="http://schemas.microsoft.com/office/drawing/2014/main" id="{495B90F9-604A-3F5A-5313-E97DD05EC6FD}"/>
              </a:ext>
            </a:extLst>
          </p:cNvPr>
          <p:cNvSpPr/>
          <p:nvPr/>
        </p:nvSpPr>
        <p:spPr bwMode="auto">
          <a:xfrm>
            <a:off x="3381890" y="1776416"/>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0" name="Oval 20529">
            <a:extLst>
              <a:ext uri="{FF2B5EF4-FFF2-40B4-BE49-F238E27FC236}">
                <a16:creationId xmlns:a16="http://schemas.microsoft.com/office/drawing/2014/main" id="{FF13A41C-292C-F03A-1EEB-EE6BB004A955}"/>
              </a:ext>
            </a:extLst>
          </p:cNvPr>
          <p:cNvSpPr/>
          <p:nvPr/>
        </p:nvSpPr>
        <p:spPr bwMode="auto">
          <a:xfrm>
            <a:off x="3381890" y="1961198"/>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1" name="Oval 20530">
            <a:extLst>
              <a:ext uri="{FF2B5EF4-FFF2-40B4-BE49-F238E27FC236}">
                <a16:creationId xmlns:a16="http://schemas.microsoft.com/office/drawing/2014/main" id="{EF173EA0-D24C-8D99-4295-BEBEED9FB29E}"/>
              </a:ext>
            </a:extLst>
          </p:cNvPr>
          <p:cNvSpPr/>
          <p:nvPr/>
        </p:nvSpPr>
        <p:spPr bwMode="auto">
          <a:xfrm>
            <a:off x="3381890" y="2152039"/>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2" name="Oval 20531">
            <a:extLst>
              <a:ext uri="{FF2B5EF4-FFF2-40B4-BE49-F238E27FC236}">
                <a16:creationId xmlns:a16="http://schemas.microsoft.com/office/drawing/2014/main" id="{DBA61235-10EA-D210-E4C9-E54204E87BD7}"/>
              </a:ext>
            </a:extLst>
          </p:cNvPr>
          <p:cNvSpPr/>
          <p:nvPr/>
        </p:nvSpPr>
        <p:spPr bwMode="auto">
          <a:xfrm>
            <a:off x="3386139" y="2930545"/>
            <a:ext cx="146768" cy="14676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3" name="Oval 20532">
            <a:extLst>
              <a:ext uri="{FF2B5EF4-FFF2-40B4-BE49-F238E27FC236}">
                <a16:creationId xmlns:a16="http://schemas.microsoft.com/office/drawing/2014/main" id="{6ACD8AC2-68D2-D969-0F82-87233445CAF1}"/>
              </a:ext>
            </a:extLst>
          </p:cNvPr>
          <p:cNvSpPr/>
          <p:nvPr/>
        </p:nvSpPr>
        <p:spPr bwMode="auto">
          <a:xfrm>
            <a:off x="3386139" y="2358998"/>
            <a:ext cx="146768" cy="14676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4" name="Oval 20533">
            <a:extLst>
              <a:ext uri="{FF2B5EF4-FFF2-40B4-BE49-F238E27FC236}">
                <a16:creationId xmlns:a16="http://schemas.microsoft.com/office/drawing/2014/main" id="{B7F18247-439D-4F11-677C-359974829B7F}"/>
              </a:ext>
            </a:extLst>
          </p:cNvPr>
          <p:cNvSpPr/>
          <p:nvPr/>
        </p:nvSpPr>
        <p:spPr bwMode="auto">
          <a:xfrm>
            <a:off x="3381890" y="2550544"/>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5" name="Oval 20534">
            <a:extLst>
              <a:ext uri="{FF2B5EF4-FFF2-40B4-BE49-F238E27FC236}">
                <a16:creationId xmlns:a16="http://schemas.microsoft.com/office/drawing/2014/main" id="{CB4015ED-EBCB-C121-C70F-8AB7DFEBEA23}"/>
              </a:ext>
            </a:extLst>
          </p:cNvPr>
          <p:cNvSpPr/>
          <p:nvPr/>
        </p:nvSpPr>
        <p:spPr bwMode="auto">
          <a:xfrm>
            <a:off x="3381890" y="2741390"/>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6" name="Oval 20535">
            <a:extLst>
              <a:ext uri="{FF2B5EF4-FFF2-40B4-BE49-F238E27FC236}">
                <a16:creationId xmlns:a16="http://schemas.microsoft.com/office/drawing/2014/main" id="{28016B73-BA01-1CD0-5E9A-266E24640993}"/>
              </a:ext>
            </a:extLst>
          </p:cNvPr>
          <p:cNvSpPr/>
          <p:nvPr/>
        </p:nvSpPr>
        <p:spPr bwMode="auto">
          <a:xfrm>
            <a:off x="4544227" y="2741390"/>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7" name="Oval 20536">
            <a:extLst>
              <a:ext uri="{FF2B5EF4-FFF2-40B4-BE49-F238E27FC236}">
                <a16:creationId xmlns:a16="http://schemas.microsoft.com/office/drawing/2014/main" id="{85F4E9BE-2F1F-3A69-3218-629C074AECB5}"/>
              </a:ext>
            </a:extLst>
          </p:cNvPr>
          <p:cNvSpPr/>
          <p:nvPr/>
        </p:nvSpPr>
        <p:spPr bwMode="auto">
          <a:xfrm>
            <a:off x="4544227" y="1961198"/>
            <a:ext cx="146768" cy="14676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8" name="Oval 20537">
            <a:extLst>
              <a:ext uri="{FF2B5EF4-FFF2-40B4-BE49-F238E27FC236}">
                <a16:creationId xmlns:a16="http://schemas.microsoft.com/office/drawing/2014/main" id="{A1F0CA30-0488-7352-92CB-EB1A632AABC0}"/>
              </a:ext>
            </a:extLst>
          </p:cNvPr>
          <p:cNvSpPr/>
          <p:nvPr/>
        </p:nvSpPr>
        <p:spPr bwMode="auto">
          <a:xfrm>
            <a:off x="4554263" y="2358998"/>
            <a:ext cx="146768" cy="14676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9" name="Oval 20538">
            <a:extLst>
              <a:ext uri="{FF2B5EF4-FFF2-40B4-BE49-F238E27FC236}">
                <a16:creationId xmlns:a16="http://schemas.microsoft.com/office/drawing/2014/main" id="{9F6E573F-F0FA-9D1F-71AD-D08BBC9B17B5}"/>
              </a:ext>
            </a:extLst>
          </p:cNvPr>
          <p:cNvSpPr/>
          <p:nvPr/>
        </p:nvSpPr>
        <p:spPr bwMode="auto">
          <a:xfrm>
            <a:off x="4554263" y="2165678"/>
            <a:ext cx="146768" cy="14676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0" name="Oval 20539">
            <a:extLst>
              <a:ext uri="{FF2B5EF4-FFF2-40B4-BE49-F238E27FC236}">
                <a16:creationId xmlns:a16="http://schemas.microsoft.com/office/drawing/2014/main" id="{D6541B96-F91B-1CDF-49F0-028FAF197E05}"/>
              </a:ext>
            </a:extLst>
          </p:cNvPr>
          <p:cNvSpPr/>
          <p:nvPr/>
        </p:nvSpPr>
        <p:spPr bwMode="auto">
          <a:xfrm>
            <a:off x="4554263" y="1776058"/>
            <a:ext cx="146768" cy="14676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1" name="Oval 20540">
            <a:extLst>
              <a:ext uri="{FF2B5EF4-FFF2-40B4-BE49-F238E27FC236}">
                <a16:creationId xmlns:a16="http://schemas.microsoft.com/office/drawing/2014/main" id="{6993435C-BE87-6614-6765-4A94B61280D4}"/>
              </a:ext>
            </a:extLst>
          </p:cNvPr>
          <p:cNvSpPr/>
          <p:nvPr/>
        </p:nvSpPr>
        <p:spPr bwMode="auto">
          <a:xfrm>
            <a:off x="4554263" y="2551823"/>
            <a:ext cx="146768" cy="146768"/>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52765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Time-Limited Acalabrutinib + Obinutuzumab in Untreated CLL: Survival </a:t>
            </a:r>
            <a:endParaRPr lang="en-US" altLang="en-US" dirty="0"/>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Burger. EHA 2023. Abstr P637. Reproduced with permission. </a:t>
            </a:r>
          </a:p>
        </p:txBody>
      </p:sp>
      <p:sp>
        <p:nvSpPr>
          <p:cNvPr id="3" name="TextBox 23">
            <a:extLst>
              <a:ext uri="{FF2B5EF4-FFF2-40B4-BE49-F238E27FC236}">
                <a16:creationId xmlns:a16="http://schemas.microsoft.com/office/drawing/2014/main" id="{46A06476-C244-19F6-12ED-2196B62CE094}"/>
              </a:ext>
            </a:extLst>
          </p:cNvPr>
          <p:cNvSpPr txBox="1">
            <a:spLocks noChangeArrowheads="1"/>
          </p:cNvSpPr>
          <p:nvPr/>
        </p:nvSpPr>
        <p:spPr bwMode="auto">
          <a:xfrm>
            <a:off x="2367124" y="1550739"/>
            <a:ext cx="24591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2400" dirty="0">
                <a:solidFill>
                  <a:schemeClr val="bg1"/>
                </a:solidFill>
                <a:latin typeface="Calibri" panose="020F0502020204030204" pitchFamily="34" charset="0"/>
                <a:ea typeface="ＭＳ Ｐゴシック" panose="020B0600070205080204" pitchFamily="34" charset="-128"/>
              </a:rPr>
              <a:t>PFS</a:t>
            </a:r>
            <a:endParaRPr lang="en-US" altLang="en-US" sz="2400" kern="0" dirty="0">
              <a:solidFill>
                <a:schemeClr val="bg1"/>
              </a:solidFill>
              <a:latin typeface="Calibri" panose="020F0502020204030204" pitchFamily="34" charset="0"/>
            </a:endParaRPr>
          </a:p>
        </p:txBody>
      </p:sp>
      <p:sp>
        <p:nvSpPr>
          <p:cNvPr id="4" name="TextBox 23">
            <a:extLst>
              <a:ext uri="{FF2B5EF4-FFF2-40B4-BE49-F238E27FC236}">
                <a16:creationId xmlns:a16="http://schemas.microsoft.com/office/drawing/2014/main" id="{366E59F3-71F4-71B5-D304-911BCA939961}"/>
              </a:ext>
            </a:extLst>
          </p:cNvPr>
          <p:cNvSpPr txBox="1">
            <a:spLocks noChangeArrowheads="1"/>
          </p:cNvSpPr>
          <p:nvPr/>
        </p:nvSpPr>
        <p:spPr bwMode="auto">
          <a:xfrm>
            <a:off x="7565622" y="1550739"/>
            <a:ext cx="245914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2400" dirty="0">
                <a:solidFill>
                  <a:schemeClr val="bg1"/>
                </a:solidFill>
                <a:latin typeface="Calibri" panose="020F0502020204030204" pitchFamily="34" charset="0"/>
                <a:ea typeface="ＭＳ Ｐゴシック" panose="020B0600070205080204" pitchFamily="34" charset="-128"/>
              </a:rPr>
              <a:t>OS</a:t>
            </a:r>
            <a:endParaRPr lang="en-US" altLang="en-US" sz="2400" kern="0" dirty="0">
              <a:solidFill>
                <a:schemeClr val="bg1"/>
              </a:solidFill>
              <a:latin typeface="Calibri" panose="020F0502020204030204" pitchFamily="34" charset="0"/>
            </a:endParaRPr>
          </a:p>
        </p:txBody>
      </p:sp>
      <p:sp>
        <p:nvSpPr>
          <p:cNvPr id="5" name="TextBox 23">
            <a:extLst>
              <a:ext uri="{FF2B5EF4-FFF2-40B4-BE49-F238E27FC236}">
                <a16:creationId xmlns:a16="http://schemas.microsoft.com/office/drawing/2014/main" id="{8AD4A5A6-736B-3A20-98FE-93F9D6FD9215}"/>
              </a:ext>
            </a:extLst>
          </p:cNvPr>
          <p:cNvSpPr txBox="1">
            <a:spLocks noChangeArrowheads="1"/>
          </p:cNvSpPr>
          <p:nvPr/>
        </p:nvSpPr>
        <p:spPr bwMode="auto">
          <a:xfrm>
            <a:off x="7481052" y="4077996"/>
            <a:ext cx="262828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Estimated 2-yr OS: 94.4%</a:t>
            </a:r>
            <a:endParaRPr lang="en-US" altLang="en-US" sz="1800" b="0" kern="0" dirty="0">
              <a:solidFill>
                <a:schemeClr val="bg1"/>
              </a:solidFill>
              <a:latin typeface="Calibri" panose="020F0502020204030204" pitchFamily="34" charset="0"/>
            </a:endParaRPr>
          </a:p>
        </p:txBody>
      </p:sp>
      <p:sp>
        <p:nvSpPr>
          <p:cNvPr id="8" name="TextBox 23">
            <a:extLst>
              <a:ext uri="{FF2B5EF4-FFF2-40B4-BE49-F238E27FC236}">
                <a16:creationId xmlns:a16="http://schemas.microsoft.com/office/drawing/2014/main" id="{3106A2C5-3622-9D4D-1A50-6D2A3FE2878D}"/>
              </a:ext>
            </a:extLst>
          </p:cNvPr>
          <p:cNvSpPr txBox="1">
            <a:spLocks noChangeArrowheads="1"/>
          </p:cNvSpPr>
          <p:nvPr/>
        </p:nvSpPr>
        <p:spPr bwMode="auto">
          <a:xfrm>
            <a:off x="2282554" y="4077996"/>
            <a:ext cx="262828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Estimated 2-yr PFS: 94.4%</a:t>
            </a:r>
            <a:endParaRPr lang="en-US" altLang="en-US" sz="1800" b="0" kern="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38BA62FB-A793-AB81-BA59-37CAD99CE0E2}"/>
              </a:ext>
            </a:extLst>
          </p:cNvPr>
          <p:cNvSpPr txBox="1"/>
          <p:nvPr/>
        </p:nvSpPr>
        <p:spPr bwMode="auto">
          <a:xfrm rot="16200000">
            <a:off x="938595" y="3514725"/>
            <a:ext cx="885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7" name="TextBox 6">
            <a:extLst>
              <a:ext uri="{FF2B5EF4-FFF2-40B4-BE49-F238E27FC236}">
                <a16:creationId xmlns:a16="http://schemas.microsoft.com/office/drawing/2014/main" id="{25A8D0CF-D4ED-B23B-A0D6-6276B3079576}"/>
              </a:ext>
            </a:extLst>
          </p:cNvPr>
          <p:cNvSpPr txBox="1"/>
          <p:nvPr/>
        </p:nvSpPr>
        <p:spPr bwMode="auto">
          <a:xfrm>
            <a:off x="2851135" y="5307261"/>
            <a:ext cx="1657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Follow-up (Mo)</a:t>
            </a:r>
          </a:p>
        </p:txBody>
      </p:sp>
      <p:grpSp>
        <p:nvGrpSpPr>
          <p:cNvPr id="44" name="Group 43">
            <a:extLst>
              <a:ext uri="{FF2B5EF4-FFF2-40B4-BE49-F238E27FC236}">
                <a16:creationId xmlns:a16="http://schemas.microsoft.com/office/drawing/2014/main" id="{35A6FB55-908F-CA69-CB67-DF4201832B1A}"/>
              </a:ext>
            </a:extLst>
          </p:cNvPr>
          <p:cNvGrpSpPr/>
          <p:nvPr/>
        </p:nvGrpSpPr>
        <p:grpSpPr>
          <a:xfrm>
            <a:off x="1420875" y="2265956"/>
            <a:ext cx="4056000" cy="3063497"/>
            <a:chOff x="1420875" y="2265956"/>
            <a:chExt cx="4056000" cy="3063497"/>
          </a:xfrm>
        </p:grpSpPr>
        <p:grpSp>
          <p:nvGrpSpPr>
            <p:cNvPr id="9" name="Group 8">
              <a:extLst>
                <a:ext uri="{FF2B5EF4-FFF2-40B4-BE49-F238E27FC236}">
                  <a16:creationId xmlns:a16="http://schemas.microsoft.com/office/drawing/2014/main" id="{5FF781CF-578F-7470-0D20-4FB5DB30C7BE}"/>
                </a:ext>
              </a:extLst>
            </p:cNvPr>
            <p:cNvGrpSpPr/>
            <p:nvPr/>
          </p:nvGrpSpPr>
          <p:grpSpPr>
            <a:xfrm>
              <a:off x="1866900" y="4960121"/>
              <a:ext cx="3609975" cy="369332"/>
              <a:chOff x="1283666" y="5634828"/>
              <a:chExt cx="4695660" cy="369332"/>
            </a:xfrm>
          </p:grpSpPr>
          <p:sp>
            <p:nvSpPr>
              <p:cNvPr id="10" name="TextBox 9">
                <a:extLst>
                  <a:ext uri="{FF2B5EF4-FFF2-40B4-BE49-F238E27FC236}">
                    <a16:creationId xmlns:a16="http://schemas.microsoft.com/office/drawing/2014/main" id="{4F614B42-044B-CF27-33AA-2290AF4F18D1}"/>
                  </a:ext>
                </a:extLst>
              </p:cNvPr>
              <p:cNvSpPr txBox="1"/>
              <p:nvPr/>
            </p:nvSpPr>
            <p:spPr bwMode="auto">
              <a:xfrm>
                <a:off x="1283666" y="56348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1" name="TextBox 10">
                <a:extLst>
                  <a:ext uri="{FF2B5EF4-FFF2-40B4-BE49-F238E27FC236}">
                    <a16:creationId xmlns:a16="http://schemas.microsoft.com/office/drawing/2014/main" id="{2B30CD61-5A76-D590-B778-CFD27EF22C12}"/>
                  </a:ext>
                </a:extLst>
              </p:cNvPr>
              <p:cNvSpPr txBox="1"/>
              <p:nvPr/>
            </p:nvSpPr>
            <p:spPr bwMode="auto">
              <a:xfrm>
                <a:off x="2144398" y="56348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2" name="TextBox 11">
                <a:extLst>
                  <a:ext uri="{FF2B5EF4-FFF2-40B4-BE49-F238E27FC236}">
                    <a16:creationId xmlns:a16="http://schemas.microsoft.com/office/drawing/2014/main" id="{2724A1D9-94DA-D948-9EEE-01237B86A92F}"/>
                  </a:ext>
                </a:extLst>
              </p:cNvPr>
              <p:cNvSpPr txBox="1"/>
              <p:nvPr/>
            </p:nvSpPr>
            <p:spPr bwMode="auto">
              <a:xfrm>
                <a:off x="2963186"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3" name="TextBox 12">
                <a:extLst>
                  <a:ext uri="{FF2B5EF4-FFF2-40B4-BE49-F238E27FC236}">
                    <a16:creationId xmlns:a16="http://schemas.microsoft.com/office/drawing/2014/main" id="{E200255B-3B82-B491-631B-1F58A3DA6E0E}"/>
                  </a:ext>
                </a:extLst>
              </p:cNvPr>
              <p:cNvSpPr txBox="1"/>
              <p:nvPr/>
            </p:nvSpPr>
            <p:spPr bwMode="auto">
              <a:xfrm>
                <a:off x="3823918"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4" name="TextBox 13">
                <a:extLst>
                  <a:ext uri="{FF2B5EF4-FFF2-40B4-BE49-F238E27FC236}">
                    <a16:creationId xmlns:a16="http://schemas.microsoft.com/office/drawing/2014/main" id="{F9F89ABE-FC9A-FD7E-353E-44308358F415}"/>
                  </a:ext>
                </a:extLst>
              </p:cNvPr>
              <p:cNvSpPr txBox="1"/>
              <p:nvPr/>
            </p:nvSpPr>
            <p:spPr bwMode="auto">
              <a:xfrm>
                <a:off x="4699890"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5" name="TextBox 14">
                <a:extLst>
                  <a:ext uri="{FF2B5EF4-FFF2-40B4-BE49-F238E27FC236}">
                    <a16:creationId xmlns:a16="http://schemas.microsoft.com/office/drawing/2014/main" id="{5324AB95-9DD3-5D5F-0D30-B054789C3F2B}"/>
                  </a:ext>
                </a:extLst>
              </p:cNvPr>
              <p:cNvSpPr txBox="1"/>
              <p:nvPr/>
            </p:nvSpPr>
            <p:spPr bwMode="auto">
              <a:xfrm>
                <a:off x="5560622"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grpSp>
          <p:nvGrpSpPr>
            <p:cNvPr id="16" name="Group 15">
              <a:extLst>
                <a:ext uri="{FF2B5EF4-FFF2-40B4-BE49-F238E27FC236}">
                  <a16:creationId xmlns:a16="http://schemas.microsoft.com/office/drawing/2014/main" id="{37E9F680-1AF2-6A78-3679-F54B43C314DD}"/>
                </a:ext>
              </a:extLst>
            </p:cNvPr>
            <p:cNvGrpSpPr/>
            <p:nvPr/>
          </p:nvGrpSpPr>
          <p:grpSpPr>
            <a:xfrm rot="5400000">
              <a:off x="3593394" y="3273355"/>
              <a:ext cx="105796" cy="3360175"/>
              <a:chOff x="1243781" y="4670482"/>
              <a:chExt cx="1301698" cy="975360"/>
            </a:xfrm>
          </p:grpSpPr>
          <p:cxnSp>
            <p:nvCxnSpPr>
              <p:cNvPr id="17" name="Straight Connector 16">
                <a:extLst>
                  <a:ext uri="{FF2B5EF4-FFF2-40B4-BE49-F238E27FC236}">
                    <a16:creationId xmlns:a16="http://schemas.microsoft.com/office/drawing/2014/main" id="{9786348F-9DC1-E98B-7236-2A732AD7E501}"/>
                  </a:ext>
                </a:extLst>
              </p:cNvPr>
              <p:cNvCxnSpPr/>
              <p:nvPr/>
            </p:nvCxnSpPr>
            <p:spPr bwMode="auto">
              <a:xfrm>
                <a:off x="1243781" y="467048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AE8686C-F5C9-191B-7CC4-4A622FF70A34}"/>
                  </a:ext>
                </a:extLst>
              </p:cNvPr>
              <p:cNvCxnSpPr/>
              <p:nvPr/>
            </p:nvCxnSpPr>
            <p:spPr bwMode="auto">
              <a:xfrm>
                <a:off x="1243781" y="486860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4210B96-502F-77C5-E637-3E25A34BA950}"/>
                  </a:ext>
                </a:extLst>
              </p:cNvPr>
              <p:cNvCxnSpPr/>
              <p:nvPr/>
            </p:nvCxnSpPr>
            <p:spPr bwMode="auto">
              <a:xfrm>
                <a:off x="1243781" y="5066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B8A8122-21AB-BACB-5913-05BABA01F6C7}"/>
                  </a:ext>
                </a:extLst>
              </p:cNvPr>
              <p:cNvCxnSpPr/>
              <p:nvPr/>
            </p:nvCxnSpPr>
            <p:spPr bwMode="auto">
              <a:xfrm>
                <a:off x="1243781" y="526484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2CC84F3-F896-5D36-319B-2A33EF65D7BD}"/>
                  </a:ext>
                </a:extLst>
              </p:cNvPr>
              <p:cNvCxnSpPr/>
              <p:nvPr/>
            </p:nvCxnSpPr>
            <p:spPr bwMode="auto">
              <a:xfrm>
                <a:off x="1243781" y="5447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842E9B6-7AD9-422B-7187-0AD47AAD5BB4}"/>
                  </a:ext>
                </a:extLst>
              </p:cNvPr>
              <p:cNvCxnSpPr/>
              <p:nvPr/>
            </p:nvCxnSpPr>
            <p:spPr bwMode="auto">
              <a:xfrm>
                <a:off x="1243781" y="5645842"/>
                <a:ext cx="130169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33B86C61-8FF7-B244-C452-594774F93BE7}"/>
                </a:ext>
              </a:extLst>
            </p:cNvPr>
            <p:cNvGrpSpPr/>
            <p:nvPr/>
          </p:nvGrpSpPr>
          <p:grpSpPr>
            <a:xfrm>
              <a:off x="1420875" y="2265956"/>
              <a:ext cx="535724" cy="2820566"/>
              <a:chOff x="1420875" y="2265956"/>
              <a:chExt cx="535724" cy="2820566"/>
            </a:xfrm>
          </p:grpSpPr>
          <p:sp>
            <p:nvSpPr>
              <p:cNvPr id="28" name="TextBox 27">
                <a:extLst>
                  <a:ext uri="{FF2B5EF4-FFF2-40B4-BE49-F238E27FC236}">
                    <a16:creationId xmlns:a16="http://schemas.microsoft.com/office/drawing/2014/main" id="{60C9E326-51F0-95F0-9169-521B248CEB43}"/>
                  </a:ext>
                </a:extLst>
              </p:cNvPr>
              <p:cNvSpPr txBox="1"/>
              <p:nvPr/>
            </p:nvSpPr>
            <p:spPr bwMode="auto">
              <a:xfrm>
                <a:off x="1420875" y="226595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9" name="TextBox 28">
                <a:extLst>
                  <a:ext uri="{FF2B5EF4-FFF2-40B4-BE49-F238E27FC236}">
                    <a16:creationId xmlns:a16="http://schemas.microsoft.com/office/drawing/2014/main" id="{09B9E80F-5CD3-3129-54DB-B5313164A716}"/>
                  </a:ext>
                </a:extLst>
              </p:cNvPr>
              <p:cNvSpPr txBox="1"/>
              <p:nvPr/>
            </p:nvSpPr>
            <p:spPr bwMode="auto">
              <a:xfrm>
                <a:off x="1537895" y="27572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0" name="TextBox 29">
                <a:extLst>
                  <a:ext uri="{FF2B5EF4-FFF2-40B4-BE49-F238E27FC236}">
                    <a16:creationId xmlns:a16="http://schemas.microsoft.com/office/drawing/2014/main" id="{483C8696-DD72-6942-15C3-9464B727CC73}"/>
                  </a:ext>
                </a:extLst>
              </p:cNvPr>
              <p:cNvSpPr txBox="1"/>
              <p:nvPr/>
            </p:nvSpPr>
            <p:spPr bwMode="auto">
              <a:xfrm>
                <a:off x="1537895" y="324370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2" name="TextBox 31">
                <a:extLst>
                  <a:ext uri="{FF2B5EF4-FFF2-40B4-BE49-F238E27FC236}">
                    <a16:creationId xmlns:a16="http://schemas.microsoft.com/office/drawing/2014/main" id="{8728A58B-E8B4-119F-988E-B1655FD3A39D}"/>
                  </a:ext>
                </a:extLst>
              </p:cNvPr>
              <p:cNvSpPr txBox="1"/>
              <p:nvPr/>
            </p:nvSpPr>
            <p:spPr bwMode="auto">
              <a:xfrm>
                <a:off x="1537895" y="37386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3" name="TextBox 32">
                <a:extLst>
                  <a:ext uri="{FF2B5EF4-FFF2-40B4-BE49-F238E27FC236}">
                    <a16:creationId xmlns:a16="http://schemas.microsoft.com/office/drawing/2014/main" id="{48C7271C-5684-928D-F557-0B227ABAF014}"/>
                  </a:ext>
                </a:extLst>
              </p:cNvPr>
              <p:cNvSpPr txBox="1"/>
              <p:nvPr/>
            </p:nvSpPr>
            <p:spPr bwMode="auto">
              <a:xfrm>
                <a:off x="1537895" y="422598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4" name="TextBox 33">
                <a:extLst>
                  <a:ext uri="{FF2B5EF4-FFF2-40B4-BE49-F238E27FC236}">
                    <a16:creationId xmlns:a16="http://schemas.microsoft.com/office/drawing/2014/main" id="{B617E580-C759-BA12-C0E9-1E167E5E8781}"/>
                  </a:ext>
                </a:extLst>
              </p:cNvPr>
              <p:cNvSpPr txBox="1"/>
              <p:nvPr/>
            </p:nvSpPr>
            <p:spPr bwMode="auto">
              <a:xfrm>
                <a:off x="1654914" y="471719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36" name="Group 35">
              <a:extLst>
                <a:ext uri="{FF2B5EF4-FFF2-40B4-BE49-F238E27FC236}">
                  <a16:creationId xmlns:a16="http://schemas.microsoft.com/office/drawing/2014/main" id="{CFCDFDD2-9C52-DF42-C3C7-CA4438563889}"/>
                </a:ext>
              </a:extLst>
            </p:cNvPr>
            <p:cNvGrpSpPr/>
            <p:nvPr/>
          </p:nvGrpSpPr>
          <p:grpSpPr>
            <a:xfrm>
              <a:off x="1882140" y="2438400"/>
              <a:ext cx="84065" cy="2458345"/>
              <a:chOff x="1243781" y="4670482"/>
              <a:chExt cx="1301698" cy="975360"/>
            </a:xfrm>
          </p:grpSpPr>
          <p:cxnSp>
            <p:nvCxnSpPr>
              <p:cNvPr id="37" name="Straight Connector 36">
                <a:extLst>
                  <a:ext uri="{FF2B5EF4-FFF2-40B4-BE49-F238E27FC236}">
                    <a16:creationId xmlns:a16="http://schemas.microsoft.com/office/drawing/2014/main" id="{F425EF52-F81F-4900-81B7-7286D63119CC}"/>
                  </a:ext>
                </a:extLst>
              </p:cNvPr>
              <p:cNvCxnSpPr/>
              <p:nvPr/>
            </p:nvCxnSpPr>
            <p:spPr bwMode="auto">
              <a:xfrm>
                <a:off x="1243781" y="467048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7D8AFF6-0781-FD04-B77B-BFA27531B7B3}"/>
                  </a:ext>
                </a:extLst>
              </p:cNvPr>
              <p:cNvCxnSpPr/>
              <p:nvPr/>
            </p:nvCxnSpPr>
            <p:spPr bwMode="auto">
              <a:xfrm>
                <a:off x="1243781" y="486860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8F6928F-CBE2-4770-BF4D-45C6CD293C52}"/>
                  </a:ext>
                </a:extLst>
              </p:cNvPr>
              <p:cNvCxnSpPr/>
              <p:nvPr/>
            </p:nvCxnSpPr>
            <p:spPr bwMode="auto">
              <a:xfrm>
                <a:off x="1243781" y="5066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46B12DD-9A90-D953-9058-B6509FE9B06A}"/>
                  </a:ext>
                </a:extLst>
              </p:cNvPr>
              <p:cNvCxnSpPr/>
              <p:nvPr/>
            </p:nvCxnSpPr>
            <p:spPr bwMode="auto">
              <a:xfrm>
                <a:off x="1243781" y="526484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83B8EE5-FA1F-827C-4293-E0DCDA097F9D}"/>
                  </a:ext>
                </a:extLst>
              </p:cNvPr>
              <p:cNvCxnSpPr/>
              <p:nvPr/>
            </p:nvCxnSpPr>
            <p:spPr bwMode="auto">
              <a:xfrm>
                <a:off x="1243781" y="5447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74492E5-853F-46F2-4438-B7B78F95E1D1}"/>
                  </a:ext>
                </a:extLst>
              </p:cNvPr>
              <p:cNvCxnSpPr/>
              <p:nvPr/>
            </p:nvCxnSpPr>
            <p:spPr bwMode="auto">
              <a:xfrm>
                <a:off x="1243781" y="5645842"/>
                <a:ext cx="1301698" cy="0"/>
              </a:xfrm>
              <a:prstGeom prst="line">
                <a:avLst/>
              </a:prstGeom>
              <a:noFill/>
              <a:ln w="28575" cap="flat" cmpd="sng" algn="ctr">
                <a:solidFill>
                  <a:schemeClr val="bg1"/>
                </a:solidFill>
                <a:prstDash val="solid"/>
                <a:round/>
                <a:headEnd type="none" w="med" len="med"/>
                <a:tailEnd type="none" w="med" len="med"/>
              </a:ln>
              <a:effectLst/>
            </p:spPr>
          </p:cxnSp>
        </p:grpSp>
        <p:sp>
          <p:nvSpPr>
            <p:cNvPr id="43" name="Freeform: Shape 42">
              <a:extLst>
                <a:ext uri="{FF2B5EF4-FFF2-40B4-BE49-F238E27FC236}">
                  <a16:creationId xmlns:a16="http://schemas.microsoft.com/office/drawing/2014/main" id="{67E5197C-FBB0-0CF3-587A-478D2A8523F1}"/>
                </a:ext>
              </a:extLst>
            </p:cNvPr>
            <p:cNvSpPr/>
            <p:nvPr/>
          </p:nvSpPr>
          <p:spPr bwMode="auto">
            <a:xfrm>
              <a:off x="1965960" y="2286000"/>
              <a:ext cx="3375660" cy="2613660"/>
            </a:xfrm>
            <a:custGeom>
              <a:avLst/>
              <a:gdLst>
                <a:gd name="connsiteX0" fmla="*/ 0 w 3360420"/>
                <a:gd name="connsiteY0" fmla="*/ 0 h 2606040"/>
                <a:gd name="connsiteX1" fmla="*/ 0 w 3360420"/>
                <a:gd name="connsiteY1" fmla="*/ 2606040 h 2606040"/>
                <a:gd name="connsiteX2" fmla="*/ 3360420 w 3360420"/>
                <a:gd name="connsiteY2" fmla="*/ 2606040 h 2606040"/>
              </a:gdLst>
              <a:ahLst/>
              <a:cxnLst>
                <a:cxn ang="0">
                  <a:pos x="connsiteX0" y="connsiteY0"/>
                </a:cxn>
                <a:cxn ang="0">
                  <a:pos x="connsiteX1" y="connsiteY1"/>
                </a:cxn>
                <a:cxn ang="0">
                  <a:pos x="connsiteX2" y="connsiteY2"/>
                </a:cxn>
              </a:cxnLst>
              <a:rect l="l" t="t" r="r" b="b"/>
              <a:pathLst>
                <a:path w="3360420" h="2606040">
                  <a:moveTo>
                    <a:pt x="0" y="0"/>
                  </a:moveTo>
                  <a:lnTo>
                    <a:pt x="0" y="2606040"/>
                  </a:lnTo>
                  <a:lnTo>
                    <a:pt x="3360420" y="2606040"/>
                  </a:lnTo>
                </a:path>
              </a:pathLst>
            </a:custGeom>
            <a:noFill/>
            <a:ln w="28575">
              <a:solidFill>
                <a:schemeClr val="bg1"/>
              </a:solidFill>
              <a:miter lim="800000"/>
              <a:headEnd/>
              <a:tailEnd/>
            </a:ln>
          </p:spPr>
          <p:txBody>
            <a:bodyPr rtlCol="0" anchor="ctr"/>
            <a:lstStyle/>
            <a:p>
              <a:pPr algn="ctr"/>
              <a:endParaRPr lang="en-US" dirty="0"/>
            </a:p>
          </p:txBody>
        </p:sp>
      </p:grpSp>
      <p:sp>
        <p:nvSpPr>
          <p:cNvPr id="45" name="TextBox 44">
            <a:extLst>
              <a:ext uri="{FF2B5EF4-FFF2-40B4-BE49-F238E27FC236}">
                <a16:creationId xmlns:a16="http://schemas.microsoft.com/office/drawing/2014/main" id="{BFEF91E0-70A1-062C-C3EE-34F24B3EF401}"/>
              </a:ext>
            </a:extLst>
          </p:cNvPr>
          <p:cNvSpPr txBox="1"/>
          <p:nvPr/>
        </p:nvSpPr>
        <p:spPr bwMode="auto">
          <a:xfrm rot="16200000">
            <a:off x="6048876" y="3514725"/>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sp>
        <p:nvSpPr>
          <p:cNvPr id="46" name="TextBox 45">
            <a:extLst>
              <a:ext uri="{FF2B5EF4-FFF2-40B4-BE49-F238E27FC236}">
                <a16:creationId xmlns:a16="http://schemas.microsoft.com/office/drawing/2014/main" id="{DBFC156A-E4CB-A370-BFBC-68809950AACB}"/>
              </a:ext>
            </a:extLst>
          </p:cNvPr>
          <p:cNvSpPr txBox="1"/>
          <p:nvPr/>
        </p:nvSpPr>
        <p:spPr bwMode="auto">
          <a:xfrm>
            <a:off x="7926055" y="5307261"/>
            <a:ext cx="1657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Follow-up (Mo)</a:t>
            </a:r>
          </a:p>
        </p:txBody>
      </p:sp>
      <p:grpSp>
        <p:nvGrpSpPr>
          <p:cNvPr id="47" name="Group 46">
            <a:extLst>
              <a:ext uri="{FF2B5EF4-FFF2-40B4-BE49-F238E27FC236}">
                <a16:creationId xmlns:a16="http://schemas.microsoft.com/office/drawing/2014/main" id="{BFC86DF4-2ED5-3E63-6B5B-76E209DFBEB3}"/>
              </a:ext>
            </a:extLst>
          </p:cNvPr>
          <p:cNvGrpSpPr/>
          <p:nvPr/>
        </p:nvGrpSpPr>
        <p:grpSpPr>
          <a:xfrm>
            <a:off x="6495795" y="2289771"/>
            <a:ext cx="4056000" cy="3063497"/>
            <a:chOff x="1420875" y="2265956"/>
            <a:chExt cx="4056000" cy="3063497"/>
          </a:xfrm>
        </p:grpSpPr>
        <p:grpSp>
          <p:nvGrpSpPr>
            <p:cNvPr id="48" name="Group 47">
              <a:extLst>
                <a:ext uri="{FF2B5EF4-FFF2-40B4-BE49-F238E27FC236}">
                  <a16:creationId xmlns:a16="http://schemas.microsoft.com/office/drawing/2014/main" id="{C6489210-C3B1-EEAE-A1B1-CA4882A07E60}"/>
                </a:ext>
              </a:extLst>
            </p:cNvPr>
            <p:cNvGrpSpPr/>
            <p:nvPr/>
          </p:nvGrpSpPr>
          <p:grpSpPr>
            <a:xfrm>
              <a:off x="1866900" y="4960121"/>
              <a:ext cx="3609975" cy="369332"/>
              <a:chOff x="1283666" y="5634828"/>
              <a:chExt cx="4695660" cy="369332"/>
            </a:xfrm>
          </p:grpSpPr>
          <p:sp>
            <p:nvSpPr>
              <p:cNvPr id="20488" name="TextBox 20487">
                <a:extLst>
                  <a:ext uri="{FF2B5EF4-FFF2-40B4-BE49-F238E27FC236}">
                    <a16:creationId xmlns:a16="http://schemas.microsoft.com/office/drawing/2014/main" id="{96F6D21D-B729-1355-37C7-7DFB8AD96F3F}"/>
                  </a:ext>
                </a:extLst>
              </p:cNvPr>
              <p:cNvSpPr txBox="1"/>
              <p:nvPr/>
            </p:nvSpPr>
            <p:spPr bwMode="auto">
              <a:xfrm>
                <a:off x="1283666" y="56348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489" name="TextBox 20488">
                <a:extLst>
                  <a:ext uri="{FF2B5EF4-FFF2-40B4-BE49-F238E27FC236}">
                    <a16:creationId xmlns:a16="http://schemas.microsoft.com/office/drawing/2014/main" id="{A05744AB-FA5F-B21C-0DE8-7698ADAF6B9B}"/>
                  </a:ext>
                </a:extLst>
              </p:cNvPr>
              <p:cNvSpPr txBox="1"/>
              <p:nvPr/>
            </p:nvSpPr>
            <p:spPr bwMode="auto">
              <a:xfrm>
                <a:off x="2144398" y="56348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0490" name="TextBox 20489">
                <a:extLst>
                  <a:ext uri="{FF2B5EF4-FFF2-40B4-BE49-F238E27FC236}">
                    <a16:creationId xmlns:a16="http://schemas.microsoft.com/office/drawing/2014/main" id="{B2E08028-AFD4-F996-354A-AF2A5B5FE755}"/>
                  </a:ext>
                </a:extLst>
              </p:cNvPr>
              <p:cNvSpPr txBox="1"/>
              <p:nvPr/>
            </p:nvSpPr>
            <p:spPr bwMode="auto">
              <a:xfrm>
                <a:off x="2963186"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0491" name="TextBox 20490">
                <a:extLst>
                  <a:ext uri="{FF2B5EF4-FFF2-40B4-BE49-F238E27FC236}">
                    <a16:creationId xmlns:a16="http://schemas.microsoft.com/office/drawing/2014/main" id="{1ADFFB5D-2A13-004B-40F8-052B59E64DBA}"/>
                  </a:ext>
                </a:extLst>
              </p:cNvPr>
              <p:cNvSpPr txBox="1"/>
              <p:nvPr/>
            </p:nvSpPr>
            <p:spPr bwMode="auto">
              <a:xfrm>
                <a:off x="3823918"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0492" name="TextBox 20491">
                <a:extLst>
                  <a:ext uri="{FF2B5EF4-FFF2-40B4-BE49-F238E27FC236}">
                    <a16:creationId xmlns:a16="http://schemas.microsoft.com/office/drawing/2014/main" id="{D033F9AF-FB51-5E38-ED74-E14206EFA740}"/>
                  </a:ext>
                </a:extLst>
              </p:cNvPr>
              <p:cNvSpPr txBox="1"/>
              <p:nvPr/>
            </p:nvSpPr>
            <p:spPr bwMode="auto">
              <a:xfrm>
                <a:off x="4699890"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0493" name="TextBox 20492">
                <a:extLst>
                  <a:ext uri="{FF2B5EF4-FFF2-40B4-BE49-F238E27FC236}">
                    <a16:creationId xmlns:a16="http://schemas.microsoft.com/office/drawing/2014/main" id="{3045A847-F9A0-0A06-4F51-9A19D6C6C734}"/>
                  </a:ext>
                </a:extLst>
              </p:cNvPr>
              <p:cNvSpPr txBox="1"/>
              <p:nvPr/>
            </p:nvSpPr>
            <p:spPr bwMode="auto">
              <a:xfrm>
                <a:off x="5560622" y="5634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grpSp>
          <p:nvGrpSpPr>
            <p:cNvPr id="49" name="Group 48">
              <a:extLst>
                <a:ext uri="{FF2B5EF4-FFF2-40B4-BE49-F238E27FC236}">
                  <a16:creationId xmlns:a16="http://schemas.microsoft.com/office/drawing/2014/main" id="{37CA9BC0-8ADB-D7BF-1431-AF496D74D0B9}"/>
                </a:ext>
              </a:extLst>
            </p:cNvPr>
            <p:cNvGrpSpPr/>
            <p:nvPr/>
          </p:nvGrpSpPr>
          <p:grpSpPr>
            <a:xfrm rot="5400000">
              <a:off x="3593394" y="3273355"/>
              <a:ext cx="105796" cy="3360175"/>
              <a:chOff x="1243781" y="4670482"/>
              <a:chExt cx="1301698" cy="975360"/>
            </a:xfrm>
          </p:grpSpPr>
          <p:cxnSp>
            <p:nvCxnSpPr>
              <p:cNvPr id="20481" name="Straight Connector 20480">
                <a:extLst>
                  <a:ext uri="{FF2B5EF4-FFF2-40B4-BE49-F238E27FC236}">
                    <a16:creationId xmlns:a16="http://schemas.microsoft.com/office/drawing/2014/main" id="{0D814BF9-DAF4-627F-C598-9DE0417F2F36}"/>
                  </a:ext>
                </a:extLst>
              </p:cNvPr>
              <p:cNvCxnSpPr/>
              <p:nvPr/>
            </p:nvCxnSpPr>
            <p:spPr bwMode="auto">
              <a:xfrm>
                <a:off x="1243781" y="467048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3" name="Straight Connector 20482">
                <a:extLst>
                  <a:ext uri="{FF2B5EF4-FFF2-40B4-BE49-F238E27FC236}">
                    <a16:creationId xmlns:a16="http://schemas.microsoft.com/office/drawing/2014/main" id="{5D9ABE41-89A7-02A2-2AF2-1FF912CC2222}"/>
                  </a:ext>
                </a:extLst>
              </p:cNvPr>
              <p:cNvCxnSpPr/>
              <p:nvPr/>
            </p:nvCxnSpPr>
            <p:spPr bwMode="auto">
              <a:xfrm>
                <a:off x="1243781" y="486860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4" name="Straight Connector 20483">
                <a:extLst>
                  <a:ext uri="{FF2B5EF4-FFF2-40B4-BE49-F238E27FC236}">
                    <a16:creationId xmlns:a16="http://schemas.microsoft.com/office/drawing/2014/main" id="{17E9783F-20BB-98A6-0739-7DB655E1E485}"/>
                  </a:ext>
                </a:extLst>
              </p:cNvPr>
              <p:cNvCxnSpPr/>
              <p:nvPr/>
            </p:nvCxnSpPr>
            <p:spPr bwMode="auto">
              <a:xfrm>
                <a:off x="1243781" y="5066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5" name="Straight Connector 20484">
                <a:extLst>
                  <a:ext uri="{FF2B5EF4-FFF2-40B4-BE49-F238E27FC236}">
                    <a16:creationId xmlns:a16="http://schemas.microsoft.com/office/drawing/2014/main" id="{278C61EA-3BF2-F2C2-EC6E-6B734C6A0C7E}"/>
                  </a:ext>
                </a:extLst>
              </p:cNvPr>
              <p:cNvCxnSpPr/>
              <p:nvPr/>
            </p:nvCxnSpPr>
            <p:spPr bwMode="auto">
              <a:xfrm>
                <a:off x="1243781" y="526484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6" name="Straight Connector 20485">
                <a:extLst>
                  <a:ext uri="{FF2B5EF4-FFF2-40B4-BE49-F238E27FC236}">
                    <a16:creationId xmlns:a16="http://schemas.microsoft.com/office/drawing/2014/main" id="{C93474B3-8A50-215E-1332-7CAED6C94415}"/>
                  </a:ext>
                </a:extLst>
              </p:cNvPr>
              <p:cNvCxnSpPr/>
              <p:nvPr/>
            </p:nvCxnSpPr>
            <p:spPr bwMode="auto">
              <a:xfrm>
                <a:off x="1243781" y="5447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7" name="Straight Connector 20486">
                <a:extLst>
                  <a:ext uri="{FF2B5EF4-FFF2-40B4-BE49-F238E27FC236}">
                    <a16:creationId xmlns:a16="http://schemas.microsoft.com/office/drawing/2014/main" id="{AA45BADD-92C1-5B68-3AD9-8CE01BCCADE4}"/>
                  </a:ext>
                </a:extLst>
              </p:cNvPr>
              <p:cNvCxnSpPr/>
              <p:nvPr/>
            </p:nvCxnSpPr>
            <p:spPr bwMode="auto">
              <a:xfrm>
                <a:off x="1243781" y="5645842"/>
                <a:ext cx="1301698"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61DB6B76-2DA6-064F-38D4-CA90A554E2ED}"/>
                </a:ext>
              </a:extLst>
            </p:cNvPr>
            <p:cNvGrpSpPr/>
            <p:nvPr/>
          </p:nvGrpSpPr>
          <p:grpSpPr>
            <a:xfrm>
              <a:off x="1420875" y="2265956"/>
              <a:ext cx="535724" cy="2820566"/>
              <a:chOff x="1420875" y="2265956"/>
              <a:chExt cx="535724" cy="2820566"/>
            </a:xfrm>
          </p:grpSpPr>
          <p:sp>
            <p:nvSpPr>
              <p:cNvPr id="59" name="TextBox 58">
                <a:extLst>
                  <a:ext uri="{FF2B5EF4-FFF2-40B4-BE49-F238E27FC236}">
                    <a16:creationId xmlns:a16="http://schemas.microsoft.com/office/drawing/2014/main" id="{A0712CB5-B34E-0B59-7D17-CE2895B10505}"/>
                  </a:ext>
                </a:extLst>
              </p:cNvPr>
              <p:cNvSpPr txBox="1"/>
              <p:nvPr/>
            </p:nvSpPr>
            <p:spPr bwMode="auto">
              <a:xfrm>
                <a:off x="1420875" y="226595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0" name="TextBox 59">
                <a:extLst>
                  <a:ext uri="{FF2B5EF4-FFF2-40B4-BE49-F238E27FC236}">
                    <a16:creationId xmlns:a16="http://schemas.microsoft.com/office/drawing/2014/main" id="{7584555D-BD26-42C3-CE16-00A246B3D32A}"/>
                  </a:ext>
                </a:extLst>
              </p:cNvPr>
              <p:cNvSpPr txBox="1"/>
              <p:nvPr/>
            </p:nvSpPr>
            <p:spPr bwMode="auto">
              <a:xfrm>
                <a:off x="1537895" y="27572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1" name="TextBox 60">
                <a:extLst>
                  <a:ext uri="{FF2B5EF4-FFF2-40B4-BE49-F238E27FC236}">
                    <a16:creationId xmlns:a16="http://schemas.microsoft.com/office/drawing/2014/main" id="{EF9D6EFC-079C-385F-DB8F-D241F004F361}"/>
                  </a:ext>
                </a:extLst>
              </p:cNvPr>
              <p:cNvSpPr txBox="1"/>
              <p:nvPr/>
            </p:nvSpPr>
            <p:spPr bwMode="auto">
              <a:xfrm>
                <a:off x="1537895" y="324370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2" name="TextBox 61">
                <a:extLst>
                  <a:ext uri="{FF2B5EF4-FFF2-40B4-BE49-F238E27FC236}">
                    <a16:creationId xmlns:a16="http://schemas.microsoft.com/office/drawing/2014/main" id="{7A230798-0876-85BE-F9D1-07B84DC43B8D}"/>
                  </a:ext>
                </a:extLst>
              </p:cNvPr>
              <p:cNvSpPr txBox="1"/>
              <p:nvPr/>
            </p:nvSpPr>
            <p:spPr bwMode="auto">
              <a:xfrm>
                <a:off x="1537895" y="37386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3" name="TextBox 62">
                <a:extLst>
                  <a:ext uri="{FF2B5EF4-FFF2-40B4-BE49-F238E27FC236}">
                    <a16:creationId xmlns:a16="http://schemas.microsoft.com/office/drawing/2014/main" id="{F5B1F0C2-6A7A-0919-4B94-DC09E1BB0695}"/>
                  </a:ext>
                </a:extLst>
              </p:cNvPr>
              <p:cNvSpPr txBox="1"/>
              <p:nvPr/>
            </p:nvSpPr>
            <p:spPr bwMode="auto">
              <a:xfrm>
                <a:off x="1537895" y="422598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480" name="TextBox 20479">
                <a:extLst>
                  <a:ext uri="{FF2B5EF4-FFF2-40B4-BE49-F238E27FC236}">
                    <a16:creationId xmlns:a16="http://schemas.microsoft.com/office/drawing/2014/main" id="{7027C560-A209-44F9-7F6B-FA031BFA4C8B}"/>
                  </a:ext>
                </a:extLst>
              </p:cNvPr>
              <p:cNvSpPr txBox="1"/>
              <p:nvPr/>
            </p:nvSpPr>
            <p:spPr bwMode="auto">
              <a:xfrm>
                <a:off x="1654914" y="471719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51" name="Group 50">
              <a:extLst>
                <a:ext uri="{FF2B5EF4-FFF2-40B4-BE49-F238E27FC236}">
                  <a16:creationId xmlns:a16="http://schemas.microsoft.com/office/drawing/2014/main" id="{CC093CC2-F129-E35F-069B-62BD4E47FDE4}"/>
                </a:ext>
              </a:extLst>
            </p:cNvPr>
            <p:cNvGrpSpPr/>
            <p:nvPr/>
          </p:nvGrpSpPr>
          <p:grpSpPr>
            <a:xfrm>
              <a:off x="1882140" y="2438400"/>
              <a:ext cx="84065" cy="2458345"/>
              <a:chOff x="1243781" y="4670482"/>
              <a:chExt cx="1301698" cy="975360"/>
            </a:xfrm>
          </p:grpSpPr>
          <p:cxnSp>
            <p:nvCxnSpPr>
              <p:cNvPr id="53" name="Straight Connector 52">
                <a:extLst>
                  <a:ext uri="{FF2B5EF4-FFF2-40B4-BE49-F238E27FC236}">
                    <a16:creationId xmlns:a16="http://schemas.microsoft.com/office/drawing/2014/main" id="{3396397E-7A2E-9744-0AA8-E22408918E6A}"/>
                  </a:ext>
                </a:extLst>
              </p:cNvPr>
              <p:cNvCxnSpPr/>
              <p:nvPr/>
            </p:nvCxnSpPr>
            <p:spPr bwMode="auto">
              <a:xfrm>
                <a:off x="1243781" y="467048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4C92DEF-4D38-3569-8BA5-39051F95397D}"/>
                  </a:ext>
                </a:extLst>
              </p:cNvPr>
              <p:cNvCxnSpPr/>
              <p:nvPr/>
            </p:nvCxnSpPr>
            <p:spPr bwMode="auto">
              <a:xfrm>
                <a:off x="1243781" y="486860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F02D87C-9D2A-2C76-A220-BD656C8AF922}"/>
                  </a:ext>
                </a:extLst>
              </p:cNvPr>
              <p:cNvCxnSpPr/>
              <p:nvPr/>
            </p:nvCxnSpPr>
            <p:spPr bwMode="auto">
              <a:xfrm>
                <a:off x="1243781" y="5066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ABC8F39-1E7A-89C3-2400-1857E2F3CD3E}"/>
                  </a:ext>
                </a:extLst>
              </p:cNvPr>
              <p:cNvCxnSpPr/>
              <p:nvPr/>
            </p:nvCxnSpPr>
            <p:spPr bwMode="auto">
              <a:xfrm>
                <a:off x="1243781" y="526484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17614CD-1C69-C42A-319D-B705B267B1BC}"/>
                  </a:ext>
                </a:extLst>
              </p:cNvPr>
              <p:cNvCxnSpPr/>
              <p:nvPr/>
            </p:nvCxnSpPr>
            <p:spPr bwMode="auto">
              <a:xfrm>
                <a:off x="1243781" y="5447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5D992D3-4461-D4BF-26F1-CD7AE1A231FE}"/>
                  </a:ext>
                </a:extLst>
              </p:cNvPr>
              <p:cNvCxnSpPr/>
              <p:nvPr/>
            </p:nvCxnSpPr>
            <p:spPr bwMode="auto">
              <a:xfrm>
                <a:off x="1243781" y="5645842"/>
                <a:ext cx="1301698" cy="0"/>
              </a:xfrm>
              <a:prstGeom prst="line">
                <a:avLst/>
              </a:prstGeom>
              <a:noFill/>
              <a:ln w="28575" cap="flat" cmpd="sng" algn="ctr">
                <a:solidFill>
                  <a:schemeClr val="bg1"/>
                </a:solidFill>
                <a:prstDash val="solid"/>
                <a:round/>
                <a:headEnd type="none" w="med" len="med"/>
                <a:tailEnd type="none" w="med" len="med"/>
              </a:ln>
              <a:effectLst/>
            </p:spPr>
          </p:cxnSp>
        </p:grpSp>
        <p:sp>
          <p:nvSpPr>
            <p:cNvPr id="52" name="Freeform: Shape 51">
              <a:extLst>
                <a:ext uri="{FF2B5EF4-FFF2-40B4-BE49-F238E27FC236}">
                  <a16:creationId xmlns:a16="http://schemas.microsoft.com/office/drawing/2014/main" id="{3AA3C2BD-5187-1DB6-4EDC-70F69D2B6D97}"/>
                </a:ext>
              </a:extLst>
            </p:cNvPr>
            <p:cNvSpPr/>
            <p:nvPr/>
          </p:nvSpPr>
          <p:spPr bwMode="auto">
            <a:xfrm>
              <a:off x="1965960" y="2286000"/>
              <a:ext cx="3375660" cy="2613660"/>
            </a:xfrm>
            <a:custGeom>
              <a:avLst/>
              <a:gdLst>
                <a:gd name="connsiteX0" fmla="*/ 0 w 3360420"/>
                <a:gd name="connsiteY0" fmla="*/ 0 h 2606040"/>
                <a:gd name="connsiteX1" fmla="*/ 0 w 3360420"/>
                <a:gd name="connsiteY1" fmla="*/ 2606040 h 2606040"/>
                <a:gd name="connsiteX2" fmla="*/ 3360420 w 3360420"/>
                <a:gd name="connsiteY2" fmla="*/ 2606040 h 2606040"/>
              </a:gdLst>
              <a:ahLst/>
              <a:cxnLst>
                <a:cxn ang="0">
                  <a:pos x="connsiteX0" y="connsiteY0"/>
                </a:cxn>
                <a:cxn ang="0">
                  <a:pos x="connsiteX1" y="connsiteY1"/>
                </a:cxn>
                <a:cxn ang="0">
                  <a:pos x="connsiteX2" y="connsiteY2"/>
                </a:cxn>
              </a:cxnLst>
              <a:rect l="l" t="t" r="r" b="b"/>
              <a:pathLst>
                <a:path w="3360420" h="2606040">
                  <a:moveTo>
                    <a:pt x="0" y="0"/>
                  </a:moveTo>
                  <a:lnTo>
                    <a:pt x="0" y="2606040"/>
                  </a:lnTo>
                  <a:lnTo>
                    <a:pt x="3360420" y="2606040"/>
                  </a:lnTo>
                </a:path>
              </a:pathLst>
            </a:custGeom>
            <a:noFill/>
            <a:ln w="28575">
              <a:solidFill>
                <a:schemeClr val="bg1"/>
              </a:solidFill>
              <a:miter lim="800000"/>
              <a:headEnd/>
              <a:tailEnd/>
            </a:ln>
          </p:spPr>
          <p:txBody>
            <a:bodyPr rtlCol="0" anchor="ctr"/>
            <a:lstStyle/>
            <a:p>
              <a:pPr algn="ctr"/>
              <a:endParaRPr lang="en-US" dirty="0"/>
            </a:p>
          </p:txBody>
        </p:sp>
      </p:grpSp>
      <p:sp>
        <p:nvSpPr>
          <p:cNvPr id="20494" name="Freeform: Shape 20493">
            <a:extLst>
              <a:ext uri="{FF2B5EF4-FFF2-40B4-BE49-F238E27FC236}">
                <a16:creationId xmlns:a16="http://schemas.microsoft.com/office/drawing/2014/main" id="{483A499F-D13D-EA13-2042-35E500AA4614}"/>
              </a:ext>
            </a:extLst>
          </p:cNvPr>
          <p:cNvSpPr/>
          <p:nvPr/>
        </p:nvSpPr>
        <p:spPr bwMode="auto">
          <a:xfrm>
            <a:off x="1985963" y="2447925"/>
            <a:ext cx="3109912" cy="138113"/>
          </a:xfrm>
          <a:custGeom>
            <a:avLst/>
            <a:gdLst>
              <a:gd name="connsiteX0" fmla="*/ 3109912 w 3109912"/>
              <a:gd name="connsiteY0" fmla="*/ 138113 h 138113"/>
              <a:gd name="connsiteX1" fmla="*/ 219075 w 3109912"/>
              <a:gd name="connsiteY1" fmla="*/ 138113 h 138113"/>
              <a:gd name="connsiteX2" fmla="*/ 219075 w 3109912"/>
              <a:gd name="connsiteY2" fmla="*/ 0 h 138113"/>
              <a:gd name="connsiteX3" fmla="*/ 0 w 3109912"/>
              <a:gd name="connsiteY3" fmla="*/ 0 h 138113"/>
            </a:gdLst>
            <a:ahLst/>
            <a:cxnLst>
              <a:cxn ang="0">
                <a:pos x="connsiteX0" y="connsiteY0"/>
              </a:cxn>
              <a:cxn ang="0">
                <a:pos x="connsiteX1" y="connsiteY1"/>
              </a:cxn>
              <a:cxn ang="0">
                <a:pos x="connsiteX2" y="connsiteY2"/>
              </a:cxn>
              <a:cxn ang="0">
                <a:pos x="connsiteX3" y="connsiteY3"/>
              </a:cxn>
            </a:cxnLst>
            <a:rect l="l" t="t" r="r" b="b"/>
            <a:pathLst>
              <a:path w="3109912" h="138113">
                <a:moveTo>
                  <a:pt x="3109912" y="138113"/>
                </a:moveTo>
                <a:lnTo>
                  <a:pt x="219075" y="138113"/>
                </a:lnTo>
                <a:lnTo>
                  <a:pt x="219075"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0508" name="Group 20507">
            <a:extLst>
              <a:ext uri="{FF2B5EF4-FFF2-40B4-BE49-F238E27FC236}">
                <a16:creationId xmlns:a16="http://schemas.microsoft.com/office/drawing/2014/main" id="{348FF5A7-C827-BE12-004C-400614415722}"/>
              </a:ext>
            </a:extLst>
          </p:cNvPr>
          <p:cNvGrpSpPr/>
          <p:nvPr/>
        </p:nvGrpSpPr>
        <p:grpSpPr>
          <a:xfrm>
            <a:off x="2309813" y="2481801"/>
            <a:ext cx="2782176" cy="107412"/>
            <a:chOff x="2309813" y="2481801"/>
            <a:chExt cx="2782176" cy="107412"/>
          </a:xfrm>
        </p:grpSpPr>
        <p:cxnSp>
          <p:nvCxnSpPr>
            <p:cNvPr id="20496" name="Straight Connector 20495">
              <a:extLst>
                <a:ext uri="{FF2B5EF4-FFF2-40B4-BE49-F238E27FC236}">
                  <a16:creationId xmlns:a16="http://schemas.microsoft.com/office/drawing/2014/main" id="{51100856-A00B-357D-C07F-4EB886592B1D}"/>
                </a:ext>
              </a:extLst>
            </p:cNvPr>
            <p:cNvCxnSpPr/>
            <p:nvPr/>
          </p:nvCxnSpPr>
          <p:spPr bwMode="auto">
            <a:xfrm>
              <a:off x="2309813"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497" name="Straight Connector 20496">
              <a:extLst>
                <a:ext uri="{FF2B5EF4-FFF2-40B4-BE49-F238E27FC236}">
                  <a16:creationId xmlns:a16="http://schemas.microsoft.com/office/drawing/2014/main" id="{60478D3D-7198-4E2D-6E7F-FEF98A920AC8}"/>
                </a:ext>
              </a:extLst>
            </p:cNvPr>
            <p:cNvCxnSpPr/>
            <p:nvPr/>
          </p:nvCxnSpPr>
          <p:spPr bwMode="auto">
            <a:xfrm>
              <a:off x="2414588"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498" name="Straight Connector 20497">
              <a:extLst>
                <a:ext uri="{FF2B5EF4-FFF2-40B4-BE49-F238E27FC236}">
                  <a16:creationId xmlns:a16="http://schemas.microsoft.com/office/drawing/2014/main" id="{F0859380-9AF0-2FFE-D66A-73E800A81B3D}"/>
                </a:ext>
              </a:extLst>
            </p:cNvPr>
            <p:cNvCxnSpPr/>
            <p:nvPr/>
          </p:nvCxnSpPr>
          <p:spPr bwMode="auto">
            <a:xfrm>
              <a:off x="2642390"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499" name="Straight Connector 20498">
              <a:extLst>
                <a:ext uri="{FF2B5EF4-FFF2-40B4-BE49-F238E27FC236}">
                  <a16:creationId xmlns:a16="http://schemas.microsoft.com/office/drawing/2014/main" id="{A6E7B67A-B7E1-35D7-3319-40EB43F4AEED}"/>
                </a:ext>
              </a:extLst>
            </p:cNvPr>
            <p:cNvCxnSpPr/>
            <p:nvPr/>
          </p:nvCxnSpPr>
          <p:spPr bwMode="auto">
            <a:xfrm>
              <a:off x="3093240"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00" name="Straight Connector 20499">
              <a:extLst>
                <a:ext uri="{FF2B5EF4-FFF2-40B4-BE49-F238E27FC236}">
                  <a16:creationId xmlns:a16="http://schemas.microsoft.com/office/drawing/2014/main" id="{258900DB-8F8A-669C-17B0-FA3B309210C1}"/>
                </a:ext>
              </a:extLst>
            </p:cNvPr>
            <p:cNvCxnSpPr/>
            <p:nvPr/>
          </p:nvCxnSpPr>
          <p:spPr bwMode="auto">
            <a:xfrm>
              <a:off x="3534565"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01" name="Straight Connector 20500">
              <a:extLst>
                <a:ext uri="{FF2B5EF4-FFF2-40B4-BE49-F238E27FC236}">
                  <a16:creationId xmlns:a16="http://schemas.microsoft.com/office/drawing/2014/main" id="{3E893F2F-D598-C894-BD38-836DE30712C0}"/>
                </a:ext>
              </a:extLst>
            </p:cNvPr>
            <p:cNvCxnSpPr/>
            <p:nvPr/>
          </p:nvCxnSpPr>
          <p:spPr bwMode="auto">
            <a:xfrm>
              <a:off x="3648865"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02" name="Straight Connector 20501">
              <a:extLst>
                <a:ext uri="{FF2B5EF4-FFF2-40B4-BE49-F238E27FC236}">
                  <a16:creationId xmlns:a16="http://schemas.microsoft.com/office/drawing/2014/main" id="{B5B08C28-E1EF-507B-CEC5-B5A737033BB9}"/>
                </a:ext>
              </a:extLst>
            </p:cNvPr>
            <p:cNvCxnSpPr/>
            <p:nvPr/>
          </p:nvCxnSpPr>
          <p:spPr bwMode="auto">
            <a:xfrm>
              <a:off x="3759990"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03" name="Straight Connector 20502">
              <a:extLst>
                <a:ext uri="{FF2B5EF4-FFF2-40B4-BE49-F238E27FC236}">
                  <a16:creationId xmlns:a16="http://schemas.microsoft.com/office/drawing/2014/main" id="{9B1E9B96-B04A-B943-A752-6FC99AF32FCE}"/>
                </a:ext>
              </a:extLst>
            </p:cNvPr>
            <p:cNvCxnSpPr/>
            <p:nvPr/>
          </p:nvCxnSpPr>
          <p:spPr bwMode="auto">
            <a:xfrm>
              <a:off x="3874290"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04" name="Straight Connector 20503">
              <a:extLst>
                <a:ext uri="{FF2B5EF4-FFF2-40B4-BE49-F238E27FC236}">
                  <a16:creationId xmlns:a16="http://schemas.microsoft.com/office/drawing/2014/main" id="{11102273-1E50-799A-5F9D-58EEA845F89A}"/>
                </a:ext>
              </a:extLst>
            </p:cNvPr>
            <p:cNvCxnSpPr/>
            <p:nvPr/>
          </p:nvCxnSpPr>
          <p:spPr bwMode="auto">
            <a:xfrm>
              <a:off x="4423565"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05" name="Straight Connector 20504">
              <a:extLst>
                <a:ext uri="{FF2B5EF4-FFF2-40B4-BE49-F238E27FC236}">
                  <a16:creationId xmlns:a16="http://schemas.microsoft.com/office/drawing/2014/main" id="{D345F811-DD38-7790-A12C-34C37F2A6B1A}"/>
                </a:ext>
              </a:extLst>
            </p:cNvPr>
            <p:cNvCxnSpPr/>
            <p:nvPr/>
          </p:nvCxnSpPr>
          <p:spPr bwMode="auto">
            <a:xfrm>
              <a:off x="4534690"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06" name="Straight Connector 20505">
              <a:extLst>
                <a:ext uri="{FF2B5EF4-FFF2-40B4-BE49-F238E27FC236}">
                  <a16:creationId xmlns:a16="http://schemas.microsoft.com/office/drawing/2014/main" id="{D118CCC5-8A86-81C1-4C8F-994B88F9C814}"/>
                </a:ext>
              </a:extLst>
            </p:cNvPr>
            <p:cNvCxnSpPr/>
            <p:nvPr/>
          </p:nvCxnSpPr>
          <p:spPr bwMode="auto">
            <a:xfrm>
              <a:off x="4755439" y="2481801"/>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07" name="Straight Connector 20506">
              <a:extLst>
                <a:ext uri="{FF2B5EF4-FFF2-40B4-BE49-F238E27FC236}">
                  <a16:creationId xmlns:a16="http://schemas.microsoft.com/office/drawing/2014/main" id="{03D77E0F-2BFE-D91B-0D72-AEEF49425F5A}"/>
                </a:ext>
              </a:extLst>
            </p:cNvPr>
            <p:cNvCxnSpPr/>
            <p:nvPr/>
          </p:nvCxnSpPr>
          <p:spPr bwMode="auto">
            <a:xfrm>
              <a:off x="5091989" y="2481801"/>
              <a:ext cx="0" cy="107412"/>
            </a:xfrm>
            <a:prstGeom prst="line">
              <a:avLst/>
            </a:prstGeom>
            <a:noFill/>
            <a:ln w="28575" cap="flat" cmpd="sng" algn="ctr">
              <a:solidFill>
                <a:schemeClr val="accent1"/>
              </a:solidFill>
              <a:prstDash val="solid"/>
              <a:round/>
              <a:headEnd type="none" w="med" len="med"/>
              <a:tailEnd type="none" w="med" len="med"/>
            </a:ln>
            <a:effectLst/>
          </p:spPr>
        </p:cxnSp>
      </p:grpSp>
      <p:sp>
        <p:nvSpPr>
          <p:cNvPr id="20510" name="Freeform: Shape 20509">
            <a:extLst>
              <a:ext uri="{FF2B5EF4-FFF2-40B4-BE49-F238E27FC236}">
                <a16:creationId xmlns:a16="http://schemas.microsoft.com/office/drawing/2014/main" id="{13D23FF8-AB9F-DC6E-0A9B-27E2F04956AC}"/>
              </a:ext>
            </a:extLst>
          </p:cNvPr>
          <p:cNvSpPr/>
          <p:nvPr/>
        </p:nvSpPr>
        <p:spPr bwMode="auto">
          <a:xfrm>
            <a:off x="7061200" y="2473325"/>
            <a:ext cx="3095625" cy="130175"/>
          </a:xfrm>
          <a:custGeom>
            <a:avLst/>
            <a:gdLst>
              <a:gd name="connsiteX0" fmla="*/ 0 w 3095625"/>
              <a:gd name="connsiteY0" fmla="*/ 0 h 130175"/>
              <a:gd name="connsiteX1" fmla="*/ 203200 w 3095625"/>
              <a:gd name="connsiteY1" fmla="*/ 0 h 130175"/>
              <a:gd name="connsiteX2" fmla="*/ 203200 w 3095625"/>
              <a:gd name="connsiteY2" fmla="*/ 130175 h 130175"/>
              <a:gd name="connsiteX3" fmla="*/ 3095625 w 3095625"/>
              <a:gd name="connsiteY3" fmla="*/ 130175 h 130175"/>
            </a:gdLst>
            <a:ahLst/>
            <a:cxnLst>
              <a:cxn ang="0">
                <a:pos x="connsiteX0" y="connsiteY0"/>
              </a:cxn>
              <a:cxn ang="0">
                <a:pos x="connsiteX1" y="connsiteY1"/>
              </a:cxn>
              <a:cxn ang="0">
                <a:pos x="connsiteX2" y="connsiteY2"/>
              </a:cxn>
              <a:cxn ang="0">
                <a:pos x="connsiteX3" y="connsiteY3"/>
              </a:cxn>
            </a:cxnLst>
            <a:rect l="l" t="t" r="r" b="b"/>
            <a:pathLst>
              <a:path w="3095625" h="130175">
                <a:moveTo>
                  <a:pt x="0" y="0"/>
                </a:moveTo>
                <a:lnTo>
                  <a:pt x="203200" y="0"/>
                </a:lnTo>
                <a:lnTo>
                  <a:pt x="203200" y="130175"/>
                </a:lnTo>
                <a:lnTo>
                  <a:pt x="3095625" y="130175"/>
                </a:lnTo>
              </a:path>
            </a:pathLst>
          </a:custGeom>
          <a:noFill/>
          <a:ln w="28575">
            <a:solidFill>
              <a:schemeClr val="accent1"/>
            </a:solidFill>
            <a:miter lim="800000"/>
            <a:headEnd/>
            <a:tailEnd/>
          </a:ln>
        </p:spPr>
        <p:txBody>
          <a:bodyPr rtlCol="0" anchor="ctr"/>
          <a:lstStyle/>
          <a:p>
            <a:pPr algn="ctr"/>
            <a:endParaRPr lang="en-US" dirty="0"/>
          </a:p>
        </p:txBody>
      </p:sp>
      <p:grpSp>
        <p:nvGrpSpPr>
          <p:cNvPr id="20522" name="Group 20521">
            <a:extLst>
              <a:ext uri="{FF2B5EF4-FFF2-40B4-BE49-F238E27FC236}">
                <a16:creationId xmlns:a16="http://schemas.microsoft.com/office/drawing/2014/main" id="{3AC3125B-1BB6-A477-8834-8D4B733DF757}"/>
              </a:ext>
            </a:extLst>
          </p:cNvPr>
          <p:cNvGrpSpPr/>
          <p:nvPr/>
        </p:nvGrpSpPr>
        <p:grpSpPr>
          <a:xfrm>
            <a:off x="7377503" y="2496088"/>
            <a:ext cx="2777500" cy="107412"/>
            <a:chOff x="7377503" y="2496088"/>
            <a:chExt cx="2777500" cy="107412"/>
          </a:xfrm>
        </p:grpSpPr>
        <p:cxnSp>
          <p:nvCxnSpPr>
            <p:cNvPr id="20509" name="Straight Connector 20508">
              <a:extLst>
                <a:ext uri="{FF2B5EF4-FFF2-40B4-BE49-F238E27FC236}">
                  <a16:creationId xmlns:a16="http://schemas.microsoft.com/office/drawing/2014/main" id="{413C6CDA-2C62-06B9-9B77-DEA38E7C98D6}"/>
                </a:ext>
              </a:extLst>
            </p:cNvPr>
            <p:cNvCxnSpPr/>
            <p:nvPr/>
          </p:nvCxnSpPr>
          <p:spPr bwMode="auto">
            <a:xfrm>
              <a:off x="7377503"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1" name="Straight Connector 20510">
              <a:extLst>
                <a:ext uri="{FF2B5EF4-FFF2-40B4-BE49-F238E27FC236}">
                  <a16:creationId xmlns:a16="http://schemas.microsoft.com/office/drawing/2014/main" id="{B1679F39-D478-15E5-870B-B5070D21DAD6}"/>
                </a:ext>
              </a:extLst>
            </p:cNvPr>
            <p:cNvCxnSpPr/>
            <p:nvPr/>
          </p:nvCxnSpPr>
          <p:spPr bwMode="auto">
            <a:xfrm>
              <a:off x="7488586"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2" name="Straight Connector 20511">
              <a:extLst>
                <a:ext uri="{FF2B5EF4-FFF2-40B4-BE49-F238E27FC236}">
                  <a16:creationId xmlns:a16="http://schemas.microsoft.com/office/drawing/2014/main" id="{85F1054A-3746-F4AF-F943-044154766C83}"/>
                </a:ext>
              </a:extLst>
            </p:cNvPr>
            <p:cNvCxnSpPr/>
            <p:nvPr/>
          </p:nvCxnSpPr>
          <p:spPr bwMode="auto">
            <a:xfrm>
              <a:off x="7707660"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3" name="Straight Connector 20512">
              <a:extLst>
                <a:ext uri="{FF2B5EF4-FFF2-40B4-BE49-F238E27FC236}">
                  <a16:creationId xmlns:a16="http://schemas.microsoft.com/office/drawing/2014/main" id="{6500BF3A-5A2E-88D8-8094-4AA7C897B5D5}"/>
                </a:ext>
              </a:extLst>
            </p:cNvPr>
            <p:cNvCxnSpPr/>
            <p:nvPr/>
          </p:nvCxnSpPr>
          <p:spPr bwMode="auto">
            <a:xfrm>
              <a:off x="8157716"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4" name="Straight Connector 20513">
              <a:extLst>
                <a:ext uri="{FF2B5EF4-FFF2-40B4-BE49-F238E27FC236}">
                  <a16:creationId xmlns:a16="http://schemas.microsoft.com/office/drawing/2014/main" id="{09C9112E-5EA3-13E9-646A-49FCC6AF3874}"/>
                </a:ext>
              </a:extLst>
            </p:cNvPr>
            <p:cNvCxnSpPr/>
            <p:nvPr/>
          </p:nvCxnSpPr>
          <p:spPr bwMode="auto">
            <a:xfrm>
              <a:off x="8598247"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5" name="Straight Connector 20514">
              <a:extLst>
                <a:ext uri="{FF2B5EF4-FFF2-40B4-BE49-F238E27FC236}">
                  <a16:creationId xmlns:a16="http://schemas.microsoft.com/office/drawing/2014/main" id="{BFD637E5-8A00-5A8F-2BB4-89EA59995137}"/>
                </a:ext>
              </a:extLst>
            </p:cNvPr>
            <p:cNvCxnSpPr/>
            <p:nvPr/>
          </p:nvCxnSpPr>
          <p:spPr bwMode="auto">
            <a:xfrm>
              <a:off x="8710166"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6" name="Straight Connector 20515">
              <a:extLst>
                <a:ext uri="{FF2B5EF4-FFF2-40B4-BE49-F238E27FC236}">
                  <a16:creationId xmlns:a16="http://schemas.microsoft.com/office/drawing/2014/main" id="{2C7B778F-54C0-FAA1-DC59-DC18805AB5F2}"/>
                </a:ext>
              </a:extLst>
            </p:cNvPr>
            <p:cNvCxnSpPr/>
            <p:nvPr/>
          </p:nvCxnSpPr>
          <p:spPr bwMode="auto">
            <a:xfrm>
              <a:off x="8826847"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7" name="Straight Connector 20516">
              <a:extLst>
                <a:ext uri="{FF2B5EF4-FFF2-40B4-BE49-F238E27FC236}">
                  <a16:creationId xmlns:a16="http://schemas.microsoft.com/office/drawing/2014/main" id="{AE3EB78B-D99F-E08D-165A-B719480E4B03}"/>
                </a:ext>
              </a:extLst>
            </p:cNvPr>
            <p:cNvCxnSpPr/>
            <p:nvPr/>
          </p:nvCxnSpPr>
          <p:spPr bwMode="auto">
            <a:xfrm>
              <a:off x="8929241"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8" name="Straight Connector 20517">
              <a:extLst>
                <a:ext uri="{FF2B5EF4-FFF2-40B4-BE49-F238E27FC236}">
                  <a16:creationId xmlns:a16="http://schemas.microsoft.com/office/drawing/2014/main" id="{6FD8D5BB-5FBB-7834-E94D-C9ACC98DBDD5}"/>
                </a:ext>
              </a:extLst>
            </p:cNvPr>
            <p:cNvCxnSpPr/>
            <p:nvPr/>
          </p:nvCxnSpPr>
          <p:spPr bwMode="auto">
            <a:xfrm>
              <a:off x="9491216"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19" name="Straight Connector 20518">
              <a:extLst>
                <a:ext uri="{FF2B5EF4-FFF2-40B4-BE49-F238E27FC236}">
                  <a16:creationId xmlns:a16="http://schemas.microsoft.com/office/drawing/2014/main" id="{F7A3B079-4F79-372C-2BD4-6B826F98D670}"/>
                </a:ext>
              </a:extLst>
            </p:cNvPr>
            <p:cNvCxnSpPr/>
            <p:nvPr/>
          </p:nvCxnSpPr>
          <p:spPr bwMode="auto">
            <a:xfrm>
              <a:off x="9607898"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20" name="Straight Connector 20519">
              <a:extLst>
                <a:ext uri="{FF2B5EF4-FFF2-40B4-BE49-F238E27FC236}">
                  <a16:creationId xmlns:a16="http://schemas.microsoft.com/office/drawing/2014/main" id="{EF028433-A8DE-3AD6-5384-8AF9FFFF1629}"/>
                </a:ext>
              </a:extLst>
            </p:cNvPr>
            <p:cNvCxnSpPr/>
            <p:nvPr/>
          </p:nvCxnSpPr>
          <p:spPr bwMode="auto">
            <a:xfrm>
              <a:off x="9830359" y="2496088"/>
              <a:ext cx="0" cy="107412"/>
            </a:xfrm>
            <a:prstGeom prst="line">
              <a:avLst/>
            </a:prstGeom>
            <a:noFill/>
            <a:ln w="28575" cap="flat" cmpd="sng" algn="ctr">
              <a:solidFill>
                <a:schemeClr val="accent1"/>
              </a:solidFill>
              <a:prstDash val="solid"/>
              <a:round/>
              <a:headEnd type="none" w="med" len="med"/>
              <a:tailEnd type="none" w="med" len="med"/>
            </a:ln>
            <a:effectLst/>
          </p:spPr>
        </p:cxnSp>
        <p:cxnSp>
          <p:nvCxnSpPr>
            <p:cNvPr id="20521" name="Straight Connector 20520">
              <a:extLst>
                <a:ext uri="{FF2B5EF4-FFF2-40B4-BE49-F238E27FC236}">
                  <a16:creationId xmlns:a16="http://schemas.microsoft.com/office/drawing/2014/main" id="{D66C559E-58AE-F709-60B3-8F29849558EC}"/>
                </a:ext>
              </a:extLst>
            </p:cNvPr>
            <p:cNvCxnSpPr/>
            <p:nvPr/>
          </p:nvCxnSpPr>
          <p:spPr bwMode="auto">
            <a:xfrm>
              <a:off x="10155003" y="2496088"/>
              <a:ext cx="0" cy="107412"/>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74250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Time-Limited Acalabrutinib + Obinutuzumab in Treatment-Naive CLL: Response</a:t>
            </a:r>
            <a:endParaRPr lang="en-US" altLang="en-US" dirty="0"/>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Burger. EHA 2023. Abstr P637. Reproduced with permission. </a:t>
            </a:r>
          </a:p>
        </p:txBody>
      </p:sp>
      <p:sp>
        <p:nvSpPr>
          <p:cNvPr id="3" name="TextBox 23">
            <a:extLst>
              <a:ext uri="{FF2B5EF4-FFF2-40B4-BE49-F238E27FC236}">
                <a16:creationId xmlns:a16="http://schemas.microsoft.com/office/drawing/2014/main" id="{46A06476-C244-19F6-12ED-2196B62CE094}"/>
              </a:ext>
            </a:extLst>
          </p:cNvPr>
          <p:cNvSpPr txBox="1">
            <a:spLocks noChangeArrowheads="1"/>
          </p:cNvSpPr>
          <p:nvPr/>
        </p:nvSpPr>
        <p:spPr bwMode="auto">
          <a:xfrm>
            <a:off x="1740771" y="1504220"/>
            <a:ext cx="245914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dirty="0">
                <a:solidFill>
                  <a:schemeClr val="bg1"/>
                </a:solidFill>
                <a:latin typeface="Calibri" panose="020F0502020204030204" pitchFamily="34" charset="0"/>
                <a:ea typeface="ＭＳ Ｐゴシック" panose="020B0600070205080204" pitchFamily="34" charset="-128"/>
              </a:rPr>
              <a:t>Responses</a:t>
            </a:r>
            <a:endParaRPr lang="en-US" altLang="en-US" sz="1800" kern="0" dirty="0">
              <a:solidFill>
                <a:schemeClr val="bg1"/>
              </a:solidFill>
              <a:latin typeface="Calibri" panose="020F0502020204030204" pitchFamily="34" charset="0"/>
            </a:endParaRPr>
          </a:p>
        </p:txBody>
      </p:sp>
      <p:sp>
        <p:nvSpPr>
          <p:cNvPr id="4" name="TextBox 23">
            <a:extLst>
              <a:ext uri="{FF2B5EF4-FFF2-40B4-BE49-F238E27FC236}">
                <a16:creationId xmlns:a16="http://schemas.microsoft.com/office/drawing/2014/main" id="{366E59F3-71F4-71B5-D304-911BCA939961}"/>
              </a:ext>
            </a:extLst>
          </p:cNvPr>
          <p:cNvSpPr txBox="1">
            <a:spLocks noChangeArrowheads="1"/>
          </p:cNvSpPr>
          <p:nvPr/>
        </p:nvSpPr>
        <p:spPr bwMode="auto">
          <a:xfrm>
            <a:off x="6360089" y="1504220"/>
            <a:ext cx="4678304"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dirty="0">
                <a:solidFill>
                  <a:schemeClr val="bg1"/>
                </a:solidFill>
                <a:latin typeface="Calibri" panose="020F0502020204030204" pitchFamily="34" charset="0"/>
                <a:ea typeface="ＭＳ Ｐゴシック" panose="020B0600070205080204" pitchFamily="34" charset="-128"/>
              </a:rPr>
              <a:t>Bone Marrow MRD by Flow Cytometry</a:t>
            </a:r>
            <a:endParaRPr lang="en-US" altLang="en-US" sz="1800" kern="0" dirty="0">
              <a:solidFill>
                <a:schemeClr val="bg1"/>
              </a:solidFill>
              <a:latin typeface="Calibri" panose="020F0502020204030204" pitchFamily="34" charset="0"/>
            </a:endParaRPr>
          </a:p>
        </p:txBody>
      </p:sp>
      <p:sp>
        <p:nvSpPr>
          <p:cNvPr id="5" name="TextBox 23">
            <a:extLst>
              <a:ext uri="{FF2B5EF4-FFF2-40B4-BE49-F238E27FC236}">
                <a16:creationId xmlns:a16="http://schemas.microsoft.com/office/drawing/2014/main" id="{8AD4A5A6-736B-3A20-98FE-93F9D6FD9215}"/>
              </a:ext>
            </a:extLst>
          </p:cNvPr>
          <p:cNvSpPr txBox="1">
            <a:spLocks noChangeArrowheads="1"/>
          </p:cNvSpPr>
          <p:nvPr/>
        </p:nvSpPr>
        <p:spPr bwMode="auto">
          <a:xfrm>
            <a:off x="6258406" y="5316255"/>
            <a:ext cx="4678304"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Median bone marrow infiltration over time:</a:t>
            </a:r>
          </a:p>
          <a:p>
            <a:pP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Baseline: 83.6%</a:t>
            </a:r>
          </a:p>
          <a:p>
            <a:pP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8 mo: 2.0%</a:t>
            </a:r>
          </a:p>
          <a:p>
            <a:pP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14 mo: 0.21%</a:t>
            </a:r>
          </a:p>
          <a:p>
            <a:pP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24 mo: 0.14%</a:t>
            </a:r>
          </a:p>
        </p:txBody>
      </p:sp>
      <p:sp>
        <p:nvSpPr>
          <p:cNvPr id="8" name="TextBox 23">
            <a:extLst>
              <a:ext uri="{FF2B5EF4-FFF2-40B4-BE49-F238E27FC236}">
                <a16:creationId xmlns:a16="http://schemas.microsoft.com/office/drawing/2014/main" id="{3106A2C5-3622-9D4D-1A50-6D2A3FE2878D}"/>
              </a:ext>
            </a:extLst>
          </p:cNvPr>
          <p:cNvSpPr txBox="1">
            <a:spLocks noChangeArrowheads="1"/>
          </p:cNvSpPr>
          <p:nvPr/>
        </p:nvSpPr>
        <p:spPr bwMode="auto">
          <a:xfrm>
            <a:off x="1255290" y="5228326"/>
            <a:ext cx="37283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Evaluable at 8, 12, and 14 mo: n = 13</a:t>
            </a:r>
          </a:p>
          <a:p>
            <a:pPr eaLnBrk="1" hangingPunct="1">
              <a:spcBef>
                <a:spcPts val="0"/>
              </a:spcBef>
              <a:spcAft>
                <a:spcPts val="0"/>
              </a:spcAft>
              <a:buNone/>
            </a:pPr>
            <a:r>
              <a:rPr lang="en-US" altLang="en-US" sz="1800" b="0" kern="0" dirty="0">
                <a:solidFill>
                  <a:schemeClr val="bg1"/>
                </a:solidFill>
                <a:latin typeface="Calibri" panose="020F0502020204030204" pitchFamily="34" charset="0"/>
                <a:ea typeface="ＭＳ Ｐゴシック" panose="020B0600070205080204" pitchFamily="34" charset="-128"/>
              </a:rPr>
              <a:t>Evaluable at 24 mo: n = 6</a:t>
            </a:r>
            <a:endParaRPr lang="en-US" altLang="en-US" sz="1800" b="0" kern="0" dirty="0">
              <a:solidFill>
                <a:schemeClr val="bg1"/>
              </a:solidFill>
              <a:latin typeface="Calibri" panose="020F0502020204030204" pitchFamily="34" charset="0"/>
            </a:endParaRPr>
          </a:p>
        </p:txBody>
      </p:sp>
      <p:grpSp>
        <p:nvGrpSpPr>
          <p:cNvPr id="13" name="Group 12">
            <a:extLst>
              <a:ext uri="{FF2B5EF4-FFF2-40B4-BE49-F238E27FC236}">
                <a16:creationId xmlns:a16="http://schemas.microsoft.com/office/drawing/2014/main" id="{6660C63D-5D8C-E0B1-E4E1-10C6BDFB55EF}"/>
              </a:ext>
            </a:extLst>
          </p:cNvPr>
          <p:cNvGrpSpPr/>
          <p:nvPr/>
        </p:nvGrpSpPr>
        <p:grpSpPr>
          <a:xfrm>
            <a:off x="4063831" y="2101990"/>
            <a:ext cx="726183" cy="923330"/>
            <a:chOff x="4703067" y="3277020"/>
            <a:chExt cx="726183" cy="923330"/>
          </a:xfrm>
        </p:grpSpPr>
        <p:sp>
          <p:nvSpPr>
            <p:cNvPr id="9" name="TextBox 8">
              <a:extLst>
                <a:ext uri="{FF2B5EF4-FFF2-40B4-BE49-F238E27FC236}">
                  <a16:creationId xmlns:a16="http://schemas.microsoft.com/office/drawing/2014/main" id="{612D411B-16B1-1BC2-2344-F94BC8CD6AF5}"/>
                </a:ext>
              </a:extLst>
            </p:cNvPr>
            <p:cNvSpPr txBox="1"/>
            <p:nvPr/>
          </p:nvSpPr>
          <p:spPr bwMode="auto">
            <a:xfrm>
              <a:off x="4836245" y="3277020"/>
              <a:ext cx="59300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pPr>
              <a:r>
                <a:rPr lang="en-US" sz="1800" b="0" dirty="0">
                  <a:solidFill>
                    <a:schemeClr val="bg1"/>
                  </a:solidFill>
                  <a:latin typeface="Calibri" panose="020F0502020204030204" pitchFamily="34" charset="0"/>
                </a:rPr>
                <a:t>CR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PR</a:t>
              </a:r>
            </a:p>
            <a:p>
              <a:pPr algn="l">
                <a:lnSpc>
                  <a:spcPct val="100000"/>
                </a:lnSpc>
                <a:spcBef>
                  <a:spcPts val="0"/>
                </a:spcBef>
                <a:spcAft>
                  <a:spcPct val="0"/>
                </a:spcAft>
                <a:buClrTx/>
                <a:buFontTx/>
                <a:buNone/>
              </a:pPr>
              <a:r>
                <a:rPr lang="en-US" sz="1800" b="0" dirty="0">
                  <a:solidFill>
                    <a:schemeClr val="bg1"/>
                  </a:solidFill>
                  <a:latin typeface="Calibri" panose="020F0502020204030204" pitchFamily="34" charset="0"/>
                </a:rPr>
                <a:t>SD</a:t>
              </a:r>
            </a:p>
          </p:txBody>
        </p:sp>
        <p:sp>
          <p:nvSpPr>
            <p:cNvPr id="10" name="Rectangle 9">
              <a:extLst>
                <a:ext uri="{FF2B5EF4-FFF2-40B4-BE49-F238E27FC236}">
                  <a16:creationId xmlns:a16="http://schemas.microsoft.com/office/drawing/2014/main" id="{239221D4-200B-A77A-7DB4-3CE7085BB671}"/>
                </a:ext>
              </a:extLst>
            </p:cNvPr>
            <p:cNvSpPr/>
            <p:nvPr/>
          </p:nvSpPr>
          <p:spPr bwMode="auto">
            <a:xfrm>
              <a:off x="4703067" y="3654865"/>
              <a:ext cx="167640" cy="1676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44603010-F17A-FC12-B75C-846CF9D7A3E4}"/>
                </a:ext>
              </a:extLst>
            </p:cNvPr>
            <p:cNvSpPr/>
            <p:nvPr/>
          </p:nvSpPr>
          <p:spPr bwMode="auto">
            <a:xfrm>
              <a:off x="4703067" y="3382123"/>
              <a:ext cx="167640" cy="16764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9AE1EF54-2589-FC46-E161-B5BDA6193EB0}"/>
                </a:ext>
              </a:extLst>
            </p:cNvPr>
            <p:cNvSpPr/>
            <p:nvPr/>
          </p:nvSpPr>
          <p:spPr bwMode="auto">
            <a:xfrm>
              <a:off x="4703067" y="3925016"/>
              <a:ext cx="167640" cy="16764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 name="Group 16">
            <a:extLst>
              <a:ext uri="{FF2B5EF4-FFF2-40B4-BE49-F238E27FC236}">
                <a16:creationId xmlns:a16="http://schemas.microsoft.com/office/drawing/2014/main" id="{137A44C0-4585-FFF7-789B-22325DFBFD87}"/>
              </a:ext>
            </a:extLst>
          </p:cNvPr>
          <p:cNvGrpSpPr/>
          <p:nvPr/>
        </p:nvGrpSpPr>
        <p:grpSpPr>
          <a:xfrm>
            <a:off x="2232184" y="4578649"/>
            <a:ext cx="1451906" cy="369332"/>
            <a:chOff x="2232184" y="4578649"/>
            <a:chExt cx="1451906" cy="369332"/>
          </a:xfrm>
        </p:grpSpPr>
        <p:sp>
          <p:nvSpPr>
            <p:cNvPr id="14" name="TextBox 13">
              <a:extLst>
                <a:ext uri="{FF2B5EF4-FFF2-40B4-BE49-F238E27FC236}">
                  <a16:creationId xmlns:a16="http://schemas.microsoft.com/office/drawing/2014/main" id="{9073D63C-6FAE-195A-DA44-8F4D08941CCF}"/>
                </a:ext>
              </a:extLst>
            </p:cNvPr>
            <p:cNvSpPr txBox="1"/>
            <p:nvPr/>
          </p:nvSpPr>
          <p:spPr bwMode="auto">
            <a:xfrm>
              <a:off x="2232184" y="457864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8</a:t>
              </a:r>
            </a:p>
          </p:txBody>
        </p:sp>
        <p:sp>
          <p:nvSpPr>
            <p:cNvPr id="15" name="TextBox 14">
              <a:extLst>
                <a:ext uri="{FF2B5EF4-FFF2-40B4-BE49-F238E27FC236}">
                  <a16:creationId xmlns:a16="http://schemas.microsoft.com/office/drawing/2014/main" id="{2E7D98E9-3E55-DCED-A625-A060203080C0}"/>
                </a:ext>
              </a:extLst>
            </p:cNvPr>
            <p:cNvSpPr txBox="1"/>
            <p:nvPr/>
          </p:nvSpPr>
          <p:spPr bwMode="auto">
            <a:xfrm>
              <a:off x="2723047" y="45786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14</a:t>
              </a:r>
            </a:p>
          </p:txBody>
        </p:sp>
        <p:sp>
          <p:nvSpPr>
            <p:cNvPr id="16" name="TextBox 15">
              <a:extLst>
                <a:ext uri="{FF2B5EF4-FFF2-40B4-BE49-F238E27FC236}">
                  <a16:creationId xmlns:a16="http://schemas.microsoft.com/office/drawing/2014/main" id="{28C62FF4-B9F1-F672-79DE-E7A22E613B7D}"/>
                </a:ext>
              </a:extLst>
            </p:cNvPr>
            <p:cNvSpPr txBox="1"/>
            <p:nvPr/>
          </p:nvSpPr>
          <p:spPr bwMode="auto">
            <a:xfrm>
              <a:off x="3265386" y="45786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24</a:t>
              </a:r>
            </a:p>
          </p:txBody>
        </p:sp>
      </p:grpSp>
      <p:grpSp>
        <p:nvGrpSpPr>
          <p:cNvPr id="28" name="Group 27">
            <a:extLst>
              <a:ext uri="{FF2B5EF4-FFF2-40B4-BE49-F238E27FC236}">
                <a16:creationId xmlns:a16="http://schemas.microsoft.com/office/drawing/2014/main" id="{FA2755E2-116C-DF2E-F86B-0C4C8112187B}"/>
              </a:ext>
            </a:extLst>
          </p:cNvPr>
          <p:cNvGrpSpPr/>
          <p:nvPr/>
        </p:nvGrpSpPr>
        <p:grpSpPr>
          <a:xfrm>
            <a:off x="1402080" y="1949110"/>
            <a:ext cx="535724" cy="2743020"/>
            <a:chOff x="1402080" y="1949110"/>
            <a:chExt cx="535724" cy="2743020"/>
          </a:xfrm>
        </p:grpSpPr>
        <p:sp>
          <p:nvSpPr>
            <p:cNvPr id="19" name="TextBox 18">
              <a:extLst>
                <a:ext uri="{FF2B5EF4-FFF2-40B4-BE49-F238E27FC236}">
                  <a16:creationId xmlns:a16="http://schemas.microsoft.com/office/drawing/2014/main" id="{027C47CA-2223-2D6D-6137-7D921E384C2A}"/>
                </a:ext>
              </a:extLst>
            </p:cNvPr>
            <p:cNvSpPr txBox="1"/>
            <p:nvPr/>
          </p:nvSpPr>
          <p:spPr bwMode="auto">
            <a:xfrm>
              <a:off x="1402080" y="194911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0" name="TextBox 19">
              <a:extLst>
                <a:ext uri="{FF2B5EF4-FFF2-40B4-BE49-F238E27FC236}">
                  <a16:creationId xmlns:a16="http://schemas.microsoft.com/office/drawing/2014/main" id="{63742E61-86F8-174F-17A4-6DF38E27F2D5}"/>
                </a:ext>
              </a:extLst>
            </p:cNvPr>
            <p:cNvSpPr txBox="1"/>
            <p:nvPr/>
          </p:nvSpPr>
          <p:spPr bwMode="auto">
            <a:xfrm>
              <a:off x="1519100" y="24327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6D959A51-0525-F713-4985-B445070A6655}"/>
                </a:ext>
              </a:extLst>
            </p:cNvPr>
            <p:cNvSpPr txBox="1"/>
            <p:nvPr/>
          </p:nvSpPr>
          <p:spPr bwMode="auto">
            <a:xfrm>
              <a:off x="1519100" y="28933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5" name="TextBox 24">
              <a:extLst>
                <a:ext uri="{FF2B5EF4-FFF2-40B4-BE49-F238E27FC236}">
                  <a16:creationId xmlns:a16="http://schemas.microsoft.com/office/drawing/2014/main" id="{171E9CDA-9E32-E81C-B1F2-20979A465970}"/>
                </a:ext>
              </a:extLst>
            </p:cNvPr>
            <p:cNvSpPr txBox="1"/>
            <p:nvPr/>
          </p:nvSpPr>
          <p:spPr bwMode="auto">
            <a:xfrm>
              <a:off x="1519100" y="33785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AF2F6DEA-AA43-16E3-B4FE-B91F5A9B0A4A}"/>
                </a:ext>
              </a:extLst>
            </p:cNvPr>
            <p:cNvSpPr txBox="1"/>
            <p:nvPr/>
          </p:nvSpPr>
          <p:spPr bwMode="auto">
            <a:xfrm>
              <a:off x="1519100" y="383916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81ED93DE-EDAD-54A0-0F99-6D13AF170E7A}"/>
                </a:ext>
              </a:extLst>
            </p:cNvPr>
            <p:cNvSpPr txBox="1"/>
            <p:nvPr/>
          </p:nvSpPr>
          <p:spPr bwMode="auto">
            <a:xfrm>
              <a:off x="1636119" y="432279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29" name="TextBox 28">
            <a:extLst>
              <a:ext uri="{FF2B5EF4-FFF2-40B4-BE49-F238E27FC236}">
                <a16:creationId xmlns:a16="http://schemas.microsoft.com/office/drawing/2014/main" id="{673BCF25-08D3-1753-33E0-50DEB295B38D}"/>
              </a:ext>
            </a:extLst>
          </p:cNvPr>
          <p:cNvSpPr txBox="1"/>
          <p:nvPr/>
        </p:nvSpPr>
        <p:spPr bwMode="auto">
          <a:xfrm rot="16200000">
            <a:off x="565054" y="3141255"/>
            <a:ext cx="15699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 of Evaluable</a:t>
            </a:r>
          </a:p>
        </p:txBody>
      </p:sp>
      <p:sp>
        <p:nvSpPr>
          <p:cNvPr id="30" name="Freeform: Shape 29">
            <a:extLst>
              <a:ext uri="{FF2B5EF4-FFF2-40B4-BE49-F238E27FC236}">
                <a16:creationId xmlns:a16="http://schemas.microsoft.com/office/drawing/2014/main" id="{7CC43F08-442E-47B4-6160-10AFEB65F3E0}"/>
              </a:ext>
            </a:extLst>
          </p:cNvPr>
          <p:cNvSpPr/>
          <p:nvPr/>
        </p:nvSpPr>
        <p:spPr bwMode="auto">
          <a:xfrm>
            <a:off x="2004060" y="2080260"/>
            <a:ext cx="1760220" cy="2438400"/>
          </a:xfrm>
          <a:custGeom>
            <a:avLst/>
            <a:gdLst>
              <a:gd name="connsiteX0" fmla="*/ 0 w 1760220"/>
              <a:gd name="connsiteY0" fmla="*/ 0 h 2438400"/>
              <a:gd name="connsiteX1" fmla="*/ 0 w 1760220"/>
              <a:gd name="connsiteY1" fmla="*/ 2438400 h 2438400"/>
              <a:gd name="connsiteX2" fmla="*/ 1760220 w 1760220"/>
              <a:gd name="connsiteY2" fmla="*/ 2438400 h 2438400"/>
            </a:gdLst>
            <a:ahLst/>
            <a:cxnLst>
              <a:cxn ang="0">
                <a:pos x="connsiteX0" y="connsiteY0"/>
              </a:cxn>
              <a:cxn ang="0">
                <a:pos x="connsiteX1" y="connsiteY1"/>
              </a:cxn>
              <a:cxn ang="0">
                <a:pos x="connsiteX2" y="connsiteY2"/>
              </a:cxn>
            </a:cxnLst>
            <a:rect l="l" t="t" r="r" b="b"/>
            <a:pathLst>
              <a:path w="1760220" h="2438400">
                <a:moveTo>
                  <a:pt x="0" y="0"/>
                </a:moveTo>
                <a:lnTo>
                  <a:pt x="0" y="2438400"/>
                </a:lnTo>
                <a:lnTo>
                  <a:pt x="1760220" y="2438400"/>
                </a:lnTo>
              </a:path>
            </a:pathLst>
          </a:custGeom>
          <a:noFill/>
          <a:ln w="28575">
            <a:solidFill>
              <a:schemeClr val="bg1"/>
            </a:solidFill>
            <a:miter lim="800000"/>
            <a:headEnd/>
            <a:tailEnd/>
          </a:ln>
        </p:spPr>
        <p:txBody>
          <a:bodyPr rtlCol="0" anchor="ctr"/>
          <a:lstStyle/>
          <a:p>
            <a:pPr algn="ctr"/>
            <a:endParaRPr lang="en-US" dirty="0"/>
          </a:p>
        </p:txBody>
      </p:sp>
      <p:grpSp>
        <p:nvGrpSpPr>
          <p:cNvPr id="38" name="Group 37">
            <a:extLst>
              <a:ext uri="{FF2B5EF4-FFF2-40B4-BE49-F238E27FC236}">
                <a16:creationId xmlns:a16="http://schemas.microsoft.com/office/drawing/2014/main" id="{A69F6DE2-CC54-0F0B-11DC-97E076DE6C26}"/>
              </a:ext>
            </a:extLst>
          </p:cNvPr>
          <p:cNvGrpSpPr/>
          <p:nvPr/>
        </p:nvGrpSpPr>
        <p:grpSpPr>
          <a:xfrm>
            <a:off x="1905001" y="2148526"/>
            <a:ext cx="106680" cy="2370288"/>
            <a:chOff x="1804176" y="2148526"/>
            <a:chExt cx="578851" cy="2370288"/>
          </a:xfrm>
        </p:grpSpPr>
        <p:cxnSp>
          <p:nvCxnSpPr>
            <p:cNvPr id="32" name="Straight Connector 31">
              <a:extLst>
                <a:ext uri="{FF2B5EF4-FFF2-40B4-BE49-F238E27FC236}">
                  <a16:creationId xmlns:a16="http://schemas.microsoft.com/office/drawing/2014/main" id="{A558ADAE-8536-C847-CB5F-E4C6EBECAD43}"/>
                </a:ext>
              </a:extLst>
            </p:cNvPr>
            <p:cNvCxnSpPr>
              <a:cxnSpLocks/>
            </p:cNvCxnSpPr>
            <p:nvPr/>
          </p:nvCxnSpPr>
          <p:spPr bwMode="auto">
            <a:xfrm>
              <a:off x="1804176" y="2148526"/>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03417AB-271C-16F3-5992-B8D668F6C87C}"/>
                </a:ext>
              </a:extLst>
            </p:cNvPr>
            <p:cNvCxnSpPr>
              <a:cxnSpLocks/>
            </p:cNvCxnSpPr>
            <p:nvPr/>
          </p:nvCxnSpPr>
          <p:spPr bwMode="auto">
            <a:xfrm>
              <a:off x="1804176" y="2622584"/>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A67AE20-4DE2-ABAB-8EC8-FAF39988EFC3}"/>
                </a:ext>
              </a:extLst>
            </p:cNvPr>
            <p:cNvCxnSpPr>
              <a:cxnSpLocks/>
            </p:cNvCxnSpPr>
            <p:nvPr/>
          </p:nvCxnSpPr>
          <p:spPr bwMode="auto">
            <a:xfrm>
              <a:off x="1804176" y="3096642"/>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D237984-46DA-1BB4-AAD0-7FF753A5BF22}"/>
                </a:ext>
              </a:extLst>
            </p:cNvPr>
            <p:cNvCxnSpPr>
              <a:cxnSpLocks/>
            </p:cNvCxnSpPr>
            <p:nvPr/>
          </p:nvCxnSpPr>
          <p:spPr bwMode="auto">
            <a:xfrm>
              <a:off x="1804176" y="3570700"/>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E11C96E-3D9F-29DB-1EF2-425B755F9BC2}"/>
                </a:ext>
              </a:extLst>
            </p:cNvPr>
            <p:cNvCxnSpPr>
              <a:cxnSpLocks/>
            </p:cNvCxnSpPr>
            <p:nvPr/>
          </p:nvCxnSpPr>
          <p:spPr bwMode="auto">
            <a:xfrm>
              <a:off x="1804176" y="4044758"/>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EF16D2A-39E7-626E-B7BC-25149E432965}"/>
                </a:ext>
              </a:extLst>
            </p:cNvPr>
            <p:cNvCxnSpPr>
              <a:cxnSpLocks/>
            </p:cNvCxnSpPr>
            <p:nvPr/>
          </p:nvCxnSpPr>
          <p:spPr bwMode="auto">
            <a:xfrm>
              <a:off x="1804176" y="4518814"/>
              <a:ext cx="57885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BB6E3C94-011F-2C2C-F474-0A83F53556C1}"/>
              </a:ext>
            </a:extLst>
          </p:cNvPr>
          <p:cNvGrpSpPr/>
          <p:nvPr/>
        </p:nvGrpSpPr>
        <p:grpSpPr>
          <a:xfrm rot="5400000">
            <a:off x="2874262" y="4021838"/>
            <a:ext cx="106678" cy="1085087"/>
            <a:chOff x="1804176" y="3570700"/>
            <a:chExt cx="578851" cy="948114"/>
          </a:xfrm>
        </p:grpSpPr>
        <p:cxnSp>
          <p:nvCxnSpPr>
            <p:cNvPr id="43" name="Straight Connector 42">
              <a:extLst>
                <a:ext uri="{FF2B5EF4-FFF2-40B4-BE49-F238E27FC236}">
                  <a16:creationId xmlns:a16="http://schemas.microsoft.com/office/drawing/2014/main" id="{F6AC0EDE-2B4C-6AB3-A4E8-97F65CC1DCD4}"/>
                </a:ext>
              </a:extLst>
            </p:cNvPr>
            <p:cNvCxnSpPr>
              <a:cxnSpLocks/>
            </p:cNvCxnSpPr>
            <p:nvPr/>
          </p:nvCxnSpPr>
          <p:spPr bwMode="auto">
            <a:xfrm>
              <a:off x="1804176" y="3570700"/>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CF6773F-0665-6E20-DE63-672E8E1BDA8C}"/>
                </a:ext>
              </a:extLst>
            </p:cNvPr>
            <p:cNvCxnSpPr>
              <a:cxnSpLocks/>
            </p:cNvCxnSpPr>
            <p:nvPr/>
          </p:nvCxnSpPr>
          <p:spPr bwMode="auto">
            <a:xfrm>
              <a:off x="1804176" y="4044758"/>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9A1A83E-6CF1-FCC1-93C5-EF3B0C29DC3A}"/>
                </a:ext>
              </a:extLst>
            </p:cNvPr>
            <p:cNvCxnSpPr>
              <a:cxnSpLocks/>
            </p:cNvCxnSpPr>
            <p:nvPr/>
          </p:nvCxnSpPr>
          <p:spPr bwMode="auto">
            <a:xfrm>
              <a:off x="1804176" y="4518814"/>
              <a:ext cx="578851" cy="0"/>
            </a:xfrm>
            <a:prstGeom prst="line">
              <a:avLst/>
            </a:prstGeom>
            <a:noFill/>
            <a:ln w="28575" cap="flat" cmpd="sng" algn="ctr">
              <a:solidFill>
                <a:schemeClr val="bg1"/>
              </a:solidFill>
              <a:prstDash val="solid"/>
              <a:round/>
              <a:headEnd type="none" w="med" len="med"/>
              <a:tailEnd type="none" w="med" len="med"/>
            </a:ln>
            <a:effectLst/>
          </p:spPr>
        </p:cxnSp>
      </p:grpSp>
      <p:sp>
        <p:nvSpPr>
          <p:cNvPr id="46" name="Rectangle 45">
            <a:extLst>
              <a:ext uri="{FF2B5EF4-FFF2-40B4-BE49-F238E27FC236}">
                <a16:creationId xmlns:a16="http://schemas.microsoft.com/office/drawing/2014/main" id="{EF4D27AE-EAC8-F021-1BF3-2BEB52A47571}"/>
              </a:ext>
            </a:extLst>
          </p:cNvPr>
          <p:cNvSpPr/>
          <p:nvPr/>
        </p:nvSpPr>
        <p:spPr bwMode="auto">
          <a:xfrm>
            <a:off x="2200506" y="2343150"/>
            <a:ext cx="352194" cy="21612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47" name="Rectangle 46">
            <a:extLst>
              <a:ext uri="{FF2B5EF4-FFF2-40B4-BE49-F238E27FC236}">
                <a16:creationId xmlns:a16="http://schemas.microsoft.com/office/drawing/2014/main" id="{8888DB68-D9E7-E089-E73C-78836F88E0BE}"/>
              </a:ext>
            </a:extLst>
          </p:cNvPr>
          <p:cNvSpPr/>
          <p:nvPr/>
        </p:nvSpPr>
        <p:spPr bwMode="auto">
          <a:xfrm>
            <a:off x="2200506" y="2161500"/>
            <a:ext cx="352194" cy="18165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48" name="Rectangle 47">
            <a:extLst>
              <a:ext uri="{FF2B5EF4-FFF2-40B4-BE49-F238E27FC236}">
                <a16:creationId xmlns:a16="http://schemas.microsoft.com/office/drawing/2014/main" id="{446EEBAC-610C-1DF9-FDBA-E5C103E99D1A}"/>
              </a:ext>
            </a:extLst>
          </p:cNvPr>
          <p:cNvSpPr/>
          <p:nvPr/>
        </p:nvSpPr>
        <p:spPr bwMode="auto">
          <a:xfrm>
            <a:off x="2756836" y="3743324"/>
            <a:ext cx="352194" cy="7611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49" name="Rectangle 48">
            <a:extLst>
              <a:ext uri="{FF2B5EF4-FFF2-40B4-BE49-F238E27FC236}">
                <a16:creationId xmlns:a16="http://schemas.microsoft.com/office/drawing/2014/main" id="{C612A6B9-B2CD-9DF6-1385-CEBD916F129D}"/>
              </a:ext>
            </a:extLst>
          </p:cNvPr>
          <p:cNvSpPr/>
          <p:nvPr/>
        </p:nvSpPr>
        <p:spPr bwMode="auto">
          <a:xfrm>
            <a:off x="2756836" y="2161500"/>
            <a:ext cx="352194" cy="15816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50" name="Rectangle 49">
            <a:extLst>
              <a:ext uri="{FF2B5EF4-FFF2-40B4-BE49-F238E27FC236}">
                <a16:creationId xmlns:a16="http://schemas.microsoft.com/office/drawing/2014/main" id="{8559C7DC-505D-9303-85E9-5FD7D7DEBCF6}"/>
              </a:ext>
            </a:extLst>
          </p:cNvPr>
          <p:cNvSpPr/>
          <p:nvPr/>
        </p:nvSpPr>
        <p:spPr bwMode="auto">
          <a:xfrm>
            <a:off x="3309111" y="2947988"/>
            <a:ext cx="352194" cy="15564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51" name="Rectangle 50">
            <a:extLst>
              <a:ext uri="{FF2B5EF4-FFF2-40B4-BE49-F238E27FC236}">
                <a16:creationId xmlns:a16="http://schemas.microsoft.com/office/drawing/2014/main" id="{54ACF03B-7EA4-0BD0-C18C-C55EE3B7CD10}"/>
              </a:ext>
            </a:extLst>
          </p:cNvPr>
          <p:cNvSpPr/>
          <p:nvPr/>
        </p:nvSpPr>
        <p:spPr bwMode="auto">
          <a:xfrm>
            <a:off x="3309111" y="2161500"/>
            <a:ext cx="352194" cy="7864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52" name="TextBox 51">
            <a:extLst>
              <a:ext uri="{FF2B5EF4-FFF2-40B4-BE49-F238E27FC236}">
                <a16:creationId xmlns:a16="http://schemas.microsoft.com/office/drawing/2014/main" id="{AB72E921-DD73-C33A-DB39-2FF36F11C5BC}"/>
              </a:ext>
            </a:extLst>
          </p:cNvPr>
          <p:cNvSpPr txBox="1"/>
          <p:nvPr/>
        </p:nvSpPr>
        <p:spPr bwMode="auto">
          <a:xfrm rot="16200000">
            <a:off x="5393188" y="3500130"/>
            <a:ext cx="23967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Bone Marrow MRD (%)</a:t>
            </a:r>
          </a:p>
        </p:txBody>
      </p:sp>
      <p:grpSp>
        <p:nvGrpSpPr>
          <p:cNvPr id="58" name="Group 57">
            <a:extLst>
              <a:ext uri="{FF2B5EF4-FFF2-40B4-BE49-F238E27FC236}">
                <a16:creationId xmlns:a16="http://schemas.microsoft.com/office/drawing/2014/main" id="{5DBAEBF2-700E-B931-2E4B-9278264DBD5F}"/>
              </a:ext>
            </a:extLst>
          </p:cNvPr>
          <p:cNvGrpSpPr/>
          <p:nvPr/>
        </p:nvGrpSpPr>
        <p:grpSpPr>
          <a:xfrm>
            <a:off x="6800954" y="2588182"/>
            <a:ext cx="593432" cy="2037664"/>
            <a:chOff x="6800954" y="2588182"/>
            <a:chExt cx="593432" cy="2037664"/>
          </a:xfrm>
        </p:grpSpPr>
        <p:sp>
          <p:nvSpPr>
            <p:cNvPr id="53" name="TextBox 52">
              <a:extLst>
                <a:ext uri="{FF2B5EF4-FFF2-40B4-BE49-F238E27FC236}">
                  <a16:creationId xmlns:a16="http://schemas.microsoft.com/office/drawing/2014/main" id="{325ADAA8-B71E-8D32-5D02-85F9950A332B}"/>
                </a:ext>
              </a:extLst>
            </p:cNvPr>
            <p:cNvSpPr txBox="1"/>
            <p:nvPr/>
          </p:nvSpPr>
          <p:spPr bwMode="auto">
            <a:xfrm>
              <a:off x="6858662" y="258818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4" name="TextBox 53">
              <a:extLst>
                <a:ext uri="{FF2B5EF4-FFF2-40B4-BE49-F238E27FC236}">
                  <a16:creationId xmlns:a16="http://schemas.microsoft.com/office/drawing/2014/main" id="{5AFBF56D-E98B-0373-A474-BF480B2624C9}"/>
                </a:ext>
              </a:extLst>
            </p:cNvPr>
            <p:cNvSpPr txBox="1"/>
            <p:nvPr/>
          </p:nvSpPr>
          <p:spPr bwMode="auto">
            <a:xfrm>
              <a:off x="6975682" y="30040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5" name="TextBox 54">
              <a:extLst>
                <a:ext uri="{FF2B5EF4-FFF2-40B4-BE49-F238E27FC236}">
                  <a16:creationId xmlns:a16="http://schemas.microsoft.com/office/drawing/2014/main" id="{314ED59A-D662-81DE-273F-F46D74412CFA}"/>
                </a:ext>
              </a:extLst>
            </p:cNvPr>
            <p:cNvSpPr txBox="1"/>
            <p:nvPr/>
          </p:nvSpPr>
          <p:spPr bwMode="auto">
            <a:xfrm>
              <a:off x="7092701" y="342180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56" name="TextBox 55">
              <a:extLst>
                <a:ext uri="{FF2B5EF4-FFF2-40B4-BE49-F238E27FC236}">
                  <a16:creationId xmlns:a16="http://schemas.microsoft.com/office/drawing/2014/main" id="{B0C20E0E-EA81-CE63-50B1-028EEB7F2046}"/>
                </a:ext>
              </a:extLst>
            </p:cNvPr>
            <p:cNvSpPr txBox="1"/>
            <p:nvPr/>
          </p:nvSpPr>
          <p:spPr bwMode="auto">
            <a:xfrm>
              <a:off x="6917974" y="3835925"/>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0.1</a:t>
              </a:r>
            </a:p>
          </p:txBody>
        </p:sp>
        <p:sp>
          <p:nvSpPr>
            <p:cNvPr id="57" name="TextBox 56">
              <a:extLst>
                <a:ext uri="{FF2B5EF4-FFF2-40B4-BE49-F238E27FC236}">
                  <a16:creationId xmlns:a16="http://schemas.microsoft.com/office/drawing/2014/main" id="{E744D88E-C20B-F9B7-34BF-BAA6EA40A502}"/>
                </a:ext>
              </a:extLst>
            </p:cNvPr>
            <p:cNvSpPr txBox="1"/>
            <p:nvPr/>
          </p:nvSpPr>
          <p:spPr bwMode="auto">
            <a:xfrm>
              <a:off x="6800954" y="4256514"/>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0.01</a:t>
              </a:r>
            </a:p>
          </p:txBody>
        </p:sp>
      </p:grpSp>
      <p:grpSp>
        <p:nvGrpSpPr>
          <p:cNvPr id="63" name="Group 62">
            <a:extLst>
              <a:ext uri="{FF2B5EF4-FFF2-40B4-BE49-F238E27FC236}">
                <a16:creationId xmlns:a16="http://schemas.microsoft.com/office/drawing/2014/main" id="{4A2DD3B6-73DB-4313-FC2F-2C80619AB11A}"/>
              </a:ext>
            </a:extLst>
          </p:cNvPr>
          <p:cNvGrpSpPr/>
          <p:nvPr/>
        </p:nvGrpSpPr>
        <p:grpSpPr>
          <a:xfrm>
            <a:off x="7499574" y="4843635"/>
            <a:ext cx="3321220" cy="369332"/>
            <a:chOff x="7499574" y="4843635"/>
            <a:chExt cx="3321220" cy="369332"/>
          </a:xfrm>
        </p:grpSpPr>
        <p:sp>
          <p:nvSpPr>
            <p:cNvPr id="59" name="TextBox 58">
              <a:extLst>
                <a:ext uri="{FF2B5EF4-FFF2-40B4-BE49-F238E27FC236}">
                  <a16:creationId xmlns:a16="http://schemas.microsoft.com/office/drawing/2014/main" id="{792D472C-A691-473D-CD56-3331946EEDFF}"/>
                </a:ext>
              </a:extLst>
            </p:cNvPr>
            <p:cNvSpPr txBox="1"/>
            <p:nvPr/>
          </p:nvSpPr>
          <p:spPr bwMode="auto">
            <a:xfrm>
              <a:off x="7499574" y="4843635"/>
              <a:ext cx="9861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Baseline</a:t>
              </a:r>
            </a:p>
          </p:txBody>
        </p:sp>
        <p:sp>
          <p:nvSpPr>
            <p:cNvPr id="60" name="TextBox 59">
              <a:extLst>
                <a:ext uri="{FF2B5EF4-FFF2-40B4-BE49-F238E27FC236}">
                  <a16:creationId xmlns:a16="http://schemas.microsoft.com/office/drawing/2014/main" id="{316300B8-15EA-792A-86FA-028A886FB173}"/>
                </a:ext>
              </a:extLst>
            </p:cNvPr>
            <p:cNvSpPr txBox="1"/>
            <p:nvPr/>
          </p:nvSpPr>
          <p:spPr bwMode="auto">
            <a:xfrm>
              <a:off x="8682000" y="4843635"/>
              <a:ext cx="3545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8 </a:t>
              </a:r>
            </a:p>
          </p:txBody>
        </p:sp>
        <p:sp>
          <p:nvSpPr>
            <p:cNvPr id="61" name="TextBox 60">
              <a:extLst>
                <a:ext uri="{FF2B5EF4-FFF2-40B4-BE49-F238E27FC236}">
                  <a16:creationId xmlns:a16="http://schemas.microsoft.com/office/drawing/2014/main" id="{7EB8AF3C-D4CC-7C54-CCCF-72FF5F9835A6}"/>
                </a:ext>
              </a:extLst>
            </p:cNvPr>
            <p:cNvSpPr txBox="1"/>
            <p:nvPr/>
          </p:nvSpPr>
          <p:spPr bwMode="auto">
            <a:xfrm>
              <a:off x="9493204" y="4843635"/>
              <a:ext cx="4716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14 </a:t>
              </a:r>
            </a:p>
          </p:txBody>
        </p:sp>
        <p:sp>
          <p:nvSpPr>
            <p:cNvPr id="62" name="TextBox 61">
              <a:extLst>
                <a:ext uri="{FF2B5EF4-FFF2-40B4-BE49-F238E27FC236}">
                  <a16:creationId xmlns:a16="http://schemas.microsoft.com/office/drawing/2014/main" id="{4C7F8E0A-5A4F-E64A-A0CC-ECE5CC3E5CD0}"/>
                </a:ext>
              </a:extLst>
            </p:cNvPr>
            <p:cNvSpPr txBox="1"/>
            <p:nvPr/>
          </p:nvSpPr>
          <p:spPr bwMode="auto">
            <a:xfrm>
              <a:off x="10349191" y="4843635"/>
              <a:ext cx="4716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24 </a:t>
              </a:r>
            </a:p>
          </p:txBody>
        </p:sp>
      </p:grpSp>
      <p:sp>
        <p:nvSpPr>
          <p:cNvPr id="20480" name="Freeform: Shape 20479">
            <a:extLst>
              <a:ext uri="{FF2B5EF4-FFF2-40B4-BE49-F238E27FC236}">
                <a16:creationId xmlns:a16="http://schemas.microsoft.com/office/drawing/2014/main" id="{38EC5D80-2CD0-DE5A-3877-B7363E72E5E5}"/>
              </a:ext>
            </a:extLst>
          </p:cNvPr>
          <p:cNvSpPr/>
          <p:nvPr/>
        </p:nvSpPr>
        <p:spPr bwMode="auto">
          <a:xfrm>
            <a:off x="7419975" y="2771775"/>
            <a:ext cx="3743325" cy="2081213"/>
          </a:xfrm>
          <a:custGeom>
            <a:avLst/>
            <a:gdLst>
              <a:gd name="connsiteX0" fmla="*/ 0 w 3743325"/>
              <a:gd name="connsiteY0" fmla="*/ 0 h 2081213"/>
              <a:gd name="connsiteX1" fmla="*/ 0 w 3743325"/>
              <a:gd name="connsiteY1" fmla="*/ 2081213 h 2081213"/>
              <a:gd name="connsiteX2" fmla="*/ 3743325 w 3743325"/>
              <a:gd name="connsiteY2" fmla="*/ 2081213 h 2081213"/>
            </a:gdLst>
            <a:ahLst/>
            <a:cxnLst>
              <a:cxn ang="0">
                <a:pos x="connsiteX0" y="connsiteY0"/>
              </a:cxn>
              <a:cxn ang="0">
                <a:pos x="connsiteX1" y="connsiteY1"/>
              </a:cxn>
              <a:cxn ang="0">
                <a:pos x="connsiteX2" y="connsiteY2"/>
              </a:cxn>
            </a:cxnLst>
            <a:rect l="l" t="t" r="r" b="b"/>
            <a:pathLst>
              <a:path w="3743325" h="2081213">
                <a:moveTo>
                  <a:pt x="0" y="0"/>
                </a:moveTo>
                <a:lnTo>
                  <a:pt x="0" y="2081213"/>
                </a:lnTo>
                <a:lnTo>
                  <a:pt x="3743325" y="2081213"/>
                </a:lnTo>
              </a:path>
            </a:pathLst>
          </a:custGeom>
          <a:noFill/>
          <a:ln w="28575">
            <a:solidFill>
              <a:schemeClr val="bg1"/>
            </a:solidFill>
            <a:miter lim="800000"/>
            <a:headEnd/>
            <a:tailEnd/>
          </a:ln>
        </p:spPr>
        <p:txBody>
          <a:bodyPr rtlCol="0" anchor="ctr"/>
          <a:lstStyle/>
          <a:p>
            <a:pPr algn="ctr"/>
            <a:endParaRPr lang="en-US" dirty="0"/>
          </a:p>
        </p:txBody>
      </p:sp>
      <p:grpSp>
        <p:nvGrpSpPr>
          <p:cNvPr id="20481" name="Group 20480">
            <a:extLst>
              <a:ext uri="{FF2B5EF4-FFF2-40B4-BE49-F238E27FC236}">
                <a16:creationId xmlns:a16="http://schemas.microsoft.com/office/drawing/2014/main" id="{F478176F-745B-1DD4-C657-9C24878C654F}"/>
              </a:ext>
            </a:extLst>
          </p:cNvPr>
          <p:cNvGrpSpPr/>
          <p:nvPr/>
        </p:nvGrpSpPr>
        <p:grpSpPr>
          <a:xfrm>
            <a:off x="7307928" y="2787736"/>
            <a:ext cx="111186" cy="1653338"/>
            <a:chOff x="1243781" y="4670482"/>
            <a:chExt cx="1301698" cy="777240"/>
          </a:xfrm>
        </p:grpSpPr>
        <p:cxnSp>
          <p:nvCxnSpPr>
            <p:cNvPr id="20483" name="Straight Connector 20482">
              <a:extLst>
                <a:ext uri="{FF2B5EF4-FFF2-40B4-BE49-F238E27FC236}">
                  <a16:creationId xmlns:a16="http://schemas.microsoft.com/office/drawing/2014/main" id="{50120262-A1F4-5F53-40A6-669A4A2B5DC2}"/>
                </a:ext>
              </a:extLst>
            </p:cNvPr>
            <p:cNvCxnSpPr/>
            <p:nvPr/>
          </p:nvCxnSpPr>
          <p:spPr bwMode="auto">
            <a:xfrm>
              <a:off x="1243781" y="467048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4" name="Straight Connector 20483">
              <a:extLst>
                <a:ext uri="{FF2B5EF4-FFF2-40B4-BE49-F238E27FC236}">
                  <a16:creationId xmlns:a16="http://schemas.microsoft.com/office/drawing/2014/main" id="{C97B5989-99BA-5FB6-95E6-9FFE7556A731}"/>
                </a:ext>
              </a:extLst>
            </p:cNvPr>
            <p:cNvCxnSpPr/>
            <p:nvPr/>
          </p:nvCxnSpPr>
          <p:spPr bwMode="auto">
            <a:xfrm>
              <a:off x="1243781" y="486860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5" name="Straight Connector 20484">
              <a:extLst>
                <a:ext uri="{FF2B5EF4-FFF2-40B4-BE49-F238E27FC236}">
                  <a16:creationId xmlns:a16="http://schemas.microsoft.com/office/drawing/2014/main" id="{DB4629FE-835C-5315-AC03-49E2B7D8F8B4}"/>
                </a:ext>
              </a:extLst>
            </p:cNvPr>
            <p:cNvCxnSpPr/>
            <p:nvPr/>
          </p:nvCxnSpPr>
          <p:spPr bwMode="auto">
            <a:xfrm>
              <a:off x="1243781" y="5066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6" name="Straight Connector 20485">
              <a:extLst>
                <a:ext uri="{FF2B5EF4-FFF2-40B4-BE49-F238E27FC236}">
                  <a16:creationId xmlns:a16="http://schemas.microsoft.com/office/drawing/2014/main" id="{A8BC64AD-F85E-2A71-7472-D9090708C9E7}"/>
                </a:ext>
              </a:extLst>
            </p:cNvPr>
            <p:cNvCxnSpPr/>
            <p:nvPr/>
          </p:nvCxnSpPr>
          <p:spPr bwMode="auto">
            <a:xfrm>
              <a:off x="1243781" y="526484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87" name="Straight Connector 20486">
              <a:extLst>
                <a:ext uri="{FF2B5EF4-FFF2-40B4-BE49-F238E27FC236}">
                  <a16:creationId xmlns:a16="http://schemas.microsoft.com/office/drawing/2014/main" id="{954E24B3-59A8-ED85-A3CF-713159637AF0}"/>
                </a:ext>
              </a:extLst>
            </p:cNvPr>
            <p:cNvCxnSpPr/>
            <p:nvPr/>
          </p:nvCxnSpPr>
          <p:spPr bwMode="auto">
            <a:xfrm>
              <a:off x="1243781" y="5447722"/>
              <a:ext cx="130169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489" name="Group 20488">
            <a:extLst>
              <a:ext uri="{FF2B5EF4-FFF2-40B4-BE49-F238E27FC236}">
                <a16:creationId xmlns:a16="http://schemas.microsoft.com/office/drawing/2014/main" id="{73D7E578-EB6C-A28D-5EF1-A2CBB3FE4B04}"/>
              </a:ext>
            </a:extLst>
          </p:cNvPr>
          <p:cNvGrpSpPr/>
          <p:nvPr/>
        </p:nvGrpSpPr>
        <p:grpSpPr>
          <a:xfrm rot="5400000">
            <a:off x="9241291" y="3597474"/>
            <a:ext cx="109824" cy="2591193"/>
            <a:chOff x="1243781" y="4868602"/>
            <a:chExt cx="1301698" cy="579120"/>
          </a:xfrm>
        </p:grpSpPr>
        <p:cxnSp>
          <p:nvCxnSpPr>
            <p:cNvPr id="20491" name="Straight Connector 20490">
              <a:extLst>
                <a:ext uri="{FF2B5EF4-FFF2-40B4-BE49-F238E27FC236}">
                  <a16:creationId xmlns:a16="http://schemas.microsoft.com/office/drawing/2014/main" id="{52D60F74-6CFA-F5A4-26BF-78AD9A6F81F7}"/>
                </a:ext>
              </a:extLst>
            </p:cNvPr>
            <p:cNvCxnSpPr/>
            <p:nvPr/>
          </p:nvCxnSpPr>
          <p:spPr bwMode="auto">
            <a:xfrm>
              <a:off x="1243781" y="486860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92" name="Straight Connector 20491">
              <a:extLst>
                <a:ext uri="{FF2B5EF4-FFF2-40B4-BE49-F238E27FC236}">
                  <a16:creationId xmlns:a16="http://schemas.microsoft.com/office/drawing/2014/main" id="{177A2DFB-1272-E1C8-276D-79A2ED5A033A}"/>
                </a:ext>
              </a:extLst>
            </p:cNvPr>
            <p:cNvCxnSpPr/>
            <p:nvPr/>
          </p:nvCxnSpPr>
          <p:spPr bwMode="auto">
            <a:xfrm>
              <a:off x="1243781" y="5066722"/>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93" name="Straight Connector 20492">
              <a:extLst>
                <a:ext uri="{FF2B5EF4-FFF2-40B4-BE49-F238E27FC236}">
                  <a16:creationId xmlns:a16="http://schemas.microsoft.com/office/drawing/2014/main" id="{A9F5ACB3-9EE2-F0B9-918E-94332D6AEB9B}"/>
                </a:ext>
              </a:extLst>
            </p:cNvPr>
            <p:cNvCxnSpPr/>
            <p:nvPr/>
          </p:nvCxnSpPr>
          <p:spPr bwMode="auto">
            <a:xfrm>
              <a:off x="1243781" y="5255263"/>
              <a:ext cx="1301698" cy="0"/>
            </a:xfrm>
            <a:prstGeom prst="line">
              <a:avLst/>
            </a:prstGeom>
            <a:noFill/>
            <a:ln w="28575" cap="flat" cmpd="sng" algn="ctr">
              <a:solidFill>
                <a:schemeClr val="bg1"/>
              </a:solidFill>
              <a:prstDash val="solid"/>
              <a:round/>
              <a:headEnd type="none" w="med" len="med"/>
              <a:tailEnd type="none" w="med" len="med"/>
            </a:ln>
            <a:effectLst/>
          </p:spPr>
        </p:cxnSp>
        <p:cxnSp>
          <p:nvCxnSpPr>
            <p:cNvPr id="20494" name="Straight Connector 20493">
              <a:extLst>
                <a:ext uri="{FF2B5EF4-FFF2-40B4-BE49-F238E27FC236}">
                  <a16:creationId xmlns:a16="http://schemas.microsoft.com/office/drawing/2014/main" id="{AD93DC74-8DEA-677A-7986-ACB0A39C420C}"/>
                </a:ext>
              </a:extLst>
            </p:cNvPr>
            <p:cNvCxnSpPr/>
            <p:nvPr/>
          </p:nvCxnSpPr>
          <p:spPr bwMode="auto">
            <a:xfrm>
              <a:off x="1243781" y="5447722"/>
              <a:ext cx="1301698" cy="0"/>
            </a:xfrm>
            <a:prstGeom prst="line">
              <a:avLst/>
            </a:prstGeom>
            <a:noFill/>
            <a:ln w="28575" cap="flat" cmpd="sng" algn="ctr">
              <a:solidFill>
                <a:schemeClr val="bg1"/>
              </a:solidFill>
              <a:prstDash val="solid"/>
              <a:round/>
              <a:headEnd type="none" w="med" len="med"/>
              <a:tailEnd type="none" w="med" len="med"/>
            </a:ln>
            <a:effectLst/>
          </p:spPr>
        </p:cxnSp>
      </p:grpSp>
      <p:cxnSp>
        <p:nvCxnSpPr>
          <p:cNvPr id="20496" name="Straight Connector 20495">
            <a:extLst>
              <a:ext uri="{FF2B5EF4-FFF2-40B4-BE49-F238E27FC236}">
                <a16:creationId xmlns:a16="http://schemas.microsoft.com/office/drawing/2014/main" id="{2D347FD9-3011-223B-4821-7A449554CFC1}"/>
              </a:ext>
            </a:extLst>
          </p:cNvPr>
          <p:cNvCxnSpPr/>
          <p:nvPr/>
        </p:nvCxnSpPr>
        <p:spPr bwMode="auto">
          <a:xfrm flipH="1">
            <a:off x="7421649" y="4441074"/>
            <a:ext cx="3741651" cy="0"/>
          </a:xfrm>
          <a:prstGeom prst="line">
            <a:avLst/>
          </a:prstGeom>
          <a:noFill/>
          <a:ln w="28575" cap="flat" cmpd="sng" algn="ctr">
            <a:solidFill>
              <a:schemeClr val="bg1">
                <a:lumMod val="50000"/>
                <a:lumOff val="50000"/>
              </a:schemeClr>
            </a:solidFill>
            <a:prstDash val="sysDot"/>
            <a:round/>
            <a:headEnd type="none" w="med" len="med"/>
            <a:tailEnd type="none" w="med" len="med"/>
          </a:ln>
          <a:effectLst/>
        </p:spPr>
      </p:cxnSp>
      <p:sp>
        <p:nvSpPr>
          <p:cNvPr id="20497" name="TextBox 20496">
            <a:extLst>
              <a:ext uri="{FF2B5EF4-FFF2-40B4-BE49-F238E27FC236}">
                <a16:creationId xmlns:a16="http://schemas.microsoft.com/office/drawing/2014/main" id="{0E62C4C8-1E3D-762A-5D5A-3A527BD5D4FC}"/>
              </a:ext>
            </a:extLst>
          </p:cNvPr>
          <p:cNvSpPr txBox="1"/>
          <p:nvPr/>
        </p:nvSpPr>
        <p:spPr bwMode="auto">
          <a:xfrm>
            <a:off x="8016336" y="2315548"/>
            <a:ext cx="9428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&lt;0.0001</a:t>
            </a:r>
          </a:p>
        </p:txBody>
      </p:sp>
      <p:sp>
        <p:nvSpPr>
          <p:cNvPr id="20498" name="TextBox 20497">
            <a:extLst>
              <a:ext uri="{FF2B5EF4-FFF2-40B4-BE49-F238E27FC236}">
                <a16:creationId xmlns:a16="http://schemas.microsoft.com/office/drawing/2014/main" id="{B52F09CF-B3DC-ADDD-CA47-7DFA5B63E4D4}"/>
              </a:ext>
            </a:extLst>
          </p:cNvPr>
          <p:cNvSpPr txBox="1"/>
          <p:nvPr/>
        </p:nvSpPr>
        <p:spPr bwMode="auto">
          <a:xfrm>
            <a:off x="8468367" y="2022427"/>
            <a:ext cx="9428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&lt;0.0001</a:t>
            </a:r>
          </a:p>
        </p:txBody>
      </p:sp>
      <p:sp>
        <p:nvSpPr>
          <p:cNvPr id="20499" name="TextBox 20498">
            <a:extLst>
              <a:ext uri="{FF2B5EF4-FFF2-40B4-BE49-F238E27FC236}">
                <a16:creationId xmlns:a16="http://schemas.microsoft.com/office/drawing/2014/main" id="{2FA918EF-BFE2-3B64-F448-1A9408E5A978}"/>
              </a:ext>
            </a:extLst>
          </p:cNvPr>
          <p:cNvSpPr txBox="1"/>
          <p:nvPr/>
        </p:nvSpPr>
        <p:spPr bwMode="auto">
          <a:xfrm>
            <a:off x="8920398" y="1708590"/>
            <a:ext cx="9428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&lt;0.0001</a:t>
            </a:r>
          </a:p>
        </p:txBody>
      </p:sp>
      <p:sp>
        <p:nvSpPr>
          <p:cNvPr id="20500" name="Freeform: Shape 20499">
            <a:extLst>
              <a:ext uri="{FF2B5EF4-FFF2-40B4-BE49-F238E27FC236}">
                <a16:creationId xmlns:a16="http://schemas.microsoft.com/office/drawing/2014/main" id="{05CE8B04-ED93-E7BC-6098-8B388D8D853A}"/>
              </a:ext>
            </a:extLst>
          </p:cNvPr>
          <p:cNvSpPr/>
          <p:nvPr/>
        </p:nvSpPr>
        <p:spPr bwMode="auto">
          <a:xfrm>
            <a:off x="7986713" y="2619375"/>
            <a:ext cx="866775" cy="157163"/>
          </a:xfrm>
          <a:custGeom>
            <a:avLst/>
            <a:gdLst>
              <a:gd name="connsiteX0" fmla="*/ 0 w 866775"/>
              <a:gd name="connsiteY0" fmla="*/ 85725 h 157163"/>
              <a:gd name="connsiteX1" fmla="*/ 0 w 866775"/>
              <a:gd name="connsiteY1" fmla="*/ 0 h 157163"/>
              <a:gd name="connsiteX2" fmla="*/ 866775 w 866775"/>
              <a:gd name="connsiteY2" fmla="*/ 0 h 157163"/>
              <a:gd name="connsiteX3" fmla="*/ 866775 w 866775"/>
              <a:gd name="connsiteY3" fmla="*/ 157163 h 157163"/>
            </a:gdLst>
            <a:ahLst/>
            <a:cxnLst>
              <a:cxn ang="0">
                <a:pos x="connsiteX0" y="connsiteY0"/>
              </a:cxn>
              <a:cxn ang="0">
                <a:pos x="connsiteX1" y="connsiteY1"/>
              </a:cxn>
              <a:cxn ang="0">
                <a:pos x="connsiteX2" y="connsiteY2"/>
              </a:cxn>
              <a:cxn ang="0">
                <a:pos x="connsiteX3" y="connsiteY3"/>
              </a:cxn>
            </a:cxnLst>
            <a:rect l="l" t="t" r="r" b="b"/>
            <a:pathLst>
              <a:path w="866775" h="157163">
                <a:moveTo>
                  <a:pt x="0" y="85725"/>
                </a:moveTo>
                <a:lnTo>
                  <a:pt x="0" y="0"/>
                </a:lnTo>
                <a:lnTo>
                  <a:pt x="866775" y="0"/>
                </a:lnTo>
                <a:lnTo>
                  <a:pt x="866775" y="157163"/>
                </a:lnTo>
              </a:path>
            </a:pathLst>
          </a:custGeom>
          <a:noFill/>
          <a:ln w="28575">
            <a:solidFill>
              <a:schemeClr val="bg1"/>
            </a:solidFill>
            <a:miter lim="800000"/>
            <a:headEnd/>
            <a:tailEnd/>
          </a:ln>
        </p:spPr>
        <p:txBody>
          <a:bodyPr rtlCol="0" anchor="ctr"/>
          <a:lstStyle/>
          <a:p>
            <a:pPr algn="ctr"/>
            <a:endParaRPr lang="en-US" dirty="0"/>
          </a:p>
        </p:txBody>
      </p:sp>
      <p:sp>
        <p:nvSpPr>
          <p:cNvPr id="20502" name="Freeform: Shape 20501">
            <a:extLst>
              <a:ext uri="{FF2B5EF4-FFF2-40B4-BE49-F238E27FC236}">
                <a16:creationId xmlns:a16="http://schemas.microsoft.com/office/drawing/2014/main" id="{215CC2D0-8BD0-70FE-C82A-290123C9FF5E}"/>
              </a:ext>
            </a:extLst>
          </p:cNvPr>
          <p:cNvSpPr/>
          <p:nvPr/>
        </p:nvSpPr>
        <p:spPr bwMode="auto">
          <a:xfrm>
            <a:off x="7991475" y="2328863"/>
            <a:ext cx="1733550" cy="857250"/>
          </a:xfrm>
          <a:custGeom>
            <a:avLst/>
            <a:gdLst>
              <a:gd name="connsiteX0" fmla="*/ 0 w 1733550"/>
              <a:gd name="connsiteY0" fmla="*/ 214312 h 857250"/>
              <a:gd name="connsiteX1" fmla="*/ 0 w 1733550"/>
              <a:gd name="connsiteY1" fmla="*/ 0 h 857250"/>
              <a:gd name="connsiteX2" fmla="*/ 1733550 w 1733550"/>
              <a:gd name="connsiteY2" fmla="*/ 0 h 857250"/>
              <a:gd name="connsiteX3" fmla="*/ 1733550 w 1733550"/>
              <a:gd name="connsiteY3" fmla="*/ 857250 h 857250"/>
            </a:gdLst>
            <a:ahLst/>
            <a:cxnLst>
              <a:cxn ang="0">
                <a:pos x="connsiteX0" y="connsiteY0"/>
              </a:cxn>
              <a:cxn ang="0">
                <a:pos x="connsiteX1" y="connsiteY1"/>
              </a:cxn>
              <a:cxn ang="0">
                <a:pos x="connsiteX2" y="connsiteY2"/>
              </a:cxn>
              <a:cxn ang="0">
                <a:pos x="connsiteX3" y="connsiteY3"/>
              </a:cxn>
            </a:cxnLst>
            <a:rect l="l" t="t" r="r" b="b"/>
            <a:pathLst>
              <a:path w="1733550" h="857250">
                <a:moveTo>
                  <a:pt x="0" y="214312"/>
                </a:moveTo>
                <a:lnTo>
                  <a:pt x="0" y="0"/>
                </a:lnTo>
                <a:lnTo>
                  <a:pt x="1733550" y="0"/>
                </a:lnTo>
                <a:lnTo>
                  <a:pt x="1733550" y="857250"/>
                </a:lnTo>
              </a:path>
            </a:pathLst>
          </a:custGeom>
          <a:noFill/>
          <a:ln w="28575">
            <a:solidFill>
              <a:schemeClr val="bg1"/>
            </a:solidFill>
            <a:miter lim="800000"/>
            <a:headEnd/>
            <a:tailEnd/>
          </a:ln>
        </p:spPr>
        <p:txBody>
          <a:bodyPr rtlCol="0" anchor="ctr"/>
          <a:lstStyle/>
          <a:p>
            <a:pPr algn="ctr"/>
            <a:endParaRPr lang="en-US" dirty="0"/>
          </a:p>
        </p:txBody>
      </p:sp>
      <p:sp>
        <p:nvSpPr>
          <p:cNvPr id="20503" name="Freeform: Shape 20502">
            <a:extLst>
              <a:ext uri="{FF2B5EF4-FFF2-40B4-BE49-F238E27FC236}">
                <a16:creationId xmlns:a16="http://schemas.microsoft.com/office/drawing/2014/main" id="{DDB4207F-6F19-5663-F734-4B54AA8111D8}"/>
              </a:ext>
            </a:extLst>
          </p:cNvPr>
          <p:cNvSpPr/>
          <p:nvPr/>
        </p:nvSpPr>
        <p:spPr bwMode="auto">
          <a:xfrm>
            <a:off x="7991475" y="2019300"/>
            <a:ext cx="2595563" cy="1647825"/>
          </a:xfrm>
          <a:custGeom>
            <a:avLst/>
            <a:gdLst>
              <a:gd name="connsiteX0" fmla="*/ 0 w 2595563"/>
              <a:gd name="connsiteY0" fmla="*/ 223838 h 1647825"/>
              <a:gd name="connsiteX1" fmla="*/ 0 w 2595563"/>
              <a:gd name="connsiteY1" fmla="*/ 0 h 1647825"/>
              <a:gd name="connsiteX2" fmla="*/ 2595563 w 2595563"/>
              <a:gd name="connsiteY2" fmla="*/ 0 h 1647825"/>
              <a:gd name="connsiteX3" fmla="*/ 2595563 w 2595563"/>
              <a:gd name="connsiteY3" fmla="*/ 1647825 h 1647825"/>
            </a:gdLst>
            <a:ahLst/>
            <a:cxnLst>
              <a:cxn ang="0">
                <a:pos x="connsiteX0" y="connsiteY0"/>
              </a:cxn>
              <a:cxn ang="0">
                <a:pos x="connsiteX1" y="connsiteY1"/>
              </a:cxn>
              <a:cxn ang="0">
                <a:pos x="connsiteX2" y="connsiteY2"/>
              </a:cxn>
              <a:cxn ang="0">
                <a:pos x="connsiteX3" y="connsiteY3"/>
              </a:cxn>
            </a:cxnLst>
            <a:rect l="l" t="t" r="r" b="b"/>
            <a:pathLst>
              <a:path w="2595563" h="1647825">
                <a:moveTo>
                  <a:pt x="0" y="223838"/>
                </a:moveTo>
                <a:lnTo>
                  <a:pt x="0" y="0"/>
                </a:lnTo>
                <a:lnTo>
                  <a:pt x="2595563" y="0"/>
                </a:lnTo>
                <a:lnTo>
                  <a:pt x="2595563" y="1647825"/>
                </a:lnTo>
              </a:path>
            </a:pathLst>
          </a:custGeom>
          <a:noFill/>
          <a:ln w="28575">
            <a:solidFill>
              <a:schemeClr val="bg1"/>
            </a:solidFill>
            <a:miter lim="800000"/>
            <a:headEnd/>
            <a:tailEnd/>
          </a:ln>
        </p:spPr>
        <p:txBody>
          <a:bodyPr rtlCol="0" anchor="ctr"/>
          <a:lstStyle/>
          <a:p>
            <a:pPr algn="ctr"/>
            <a:endParaRPr lang="en-US" dirty="0"/>
          </a:p>
        </p:txBody>
      </p:sp>
      <p:grpSp>
        <p:nvGrpSpPr>
          <p:cNvPr id="20510" name="Group 20509">
            <a:extLst>
              <a:ext uri="{FF2B5EF4-FFF2-40B4-BE49-F238E27FC236}">
                <a16:creationId xmlns:a16="http://schemas.microsoft.com/office/drawing/2014/main" id="{BC330255-3510-C0CB-B6AD-9649F4FC01F9}"/>
              </a:ext>
            </a:extLst>
          </p:cNvPr>
          <p:cNvGrpSpPr/>
          <p:nvPr/>
        </p:nvGrpSpPr>
        <p:grpSpPr>
          <a:xfrm>
            <a:off x="8722713" y="3186113"/>
            <a:ext cx="278049" cy="645050"/>
            <a:chOff x="9157115" y="3004032"/>
            <a:chExt cx="278049" cy="867881"/>
          </a:xfrm>
        </p:grpSpPr>
        <p:cxnSp>
          <p:nvCxnSpPr>
            <p:cNvPr id="20505" name="Straight Connector 20504">
              <a:extLst>
                <a:ext uri="{FF2B5EF4-FFF2-40B4-BE49-F238E27FC236}">
                  <a16:creationId xmlns:a16="http://schemas.microsoft.com/office/drawing/2014/main" id="{945456D1-2DA4-23AF-A440-511EEA4711E9}"/>
                </a:ext>
              </a:extLst>
            </p:cNvPr>
            <p:cNvCxnSpPr>
              <a:cxnSpLocks/>
            </p:cNvCxnSpPr>
            <p:nvPr/>
          </p:nvCxnSpPr>
          <p:spPr bwMode="auto">
            <a:xfrm>
              <a:off x="9157115" y="3004032"/>
              <a:ext cx="278049" cy="0"/>
            </a:xfrm>
            <a:prstGeom prst="line">
              <a:avLst/>
            </a:prstGeom>
            <a:noFill/>
            <a:ln w="28575" cap="flat" cmpd="sng" algn="ctr">
              <a:solidFill>
                <a:schemeClr val="bg1"/>
              </a:solidFill>
              <a:prstDash val="solid"/>
              <a:round/>
              <a:headEnd type="none" w="med" len="med"/>
              <a:tailEnd type="none" w="med" len="med"/>
            </a:ln>
            <a:effectLst/>
          </p:spPr>
        </p:cxnSp>
        <p:cxnSp>
          <p:nvCxnSpPr>
            <p:cNvPr id="20507" name="Straight Connector 20506">
              <a:extLst>
                <a:ext uri="{FF2B5EF4-FFF2-40B4-BE49-F238E27FC236}">
                  <a16:creationId xmlns:a16="http://schemas.microsoft.com/office/drawing/2014/main" id="{FBA419A4-9BC6-804C-0F26-9BCDF44F1A3A}"/>
                </a:ext>
              </a:extLst>
            </p:cNvPr>
            <p:cNvCxnSpPr>
              <a:cxnSpLocks/>
            </p:cNvCxnSpPr>
            <p:nvPr/>
          </p:nvCxnSpPr>
          <p:spPr bwMode="auto">
            <a:xfrm>
              <a:off x="9296139" y="3004032"/>
              <a:ext cx="0" cy="867881"/>
            </a:xfrm>
            <a:prstGeom prst="line">
              <a:avLst/>
            </a:prstGeom>
            <a:noFill/>
            <a:ln w="28575" cap="flat" cmpd="sng" algn="ctr">
              <a:solidFill>
                <a:schemeClr val="bg1"/>
              </a:solidFill>
              <a:prstDash val="solid"/>
              <a:round/>
              <a:headEnd type="none" w="med" len="med"/>
              <a:tailEnd type="none" w="med" len="med"/>
            </a:ln>
            <a:effectLst/>
          </p:spPr>
        </p:cxnSp>
        <p:cxnSp>
          <p:nvCxnSpPr>
            <p:cNvPr id="20508" name="Straight Connector 20507">
              <a:extLst>
                <a:ext uri="{FF2B5EF4-FFF2-40B4-BE49-F238E27FC236}">
                  <a16:creationId xmlns:a16="http://schemas.microsoft.com/office/drawing/2014/main" id="{F63484BB-47B4-69F7-3DEC-C39F6E319756}"/>
                </a:ext>
              </a:extLst>
            </p:cNvPr>
            <p:cNvCxnSpPr>
              <a:cxnSpLocks/>
            </p:cNvCxnSpPr>
            <p:nvPr/>
          </p:nvCxnSpPr>
          <p:spPr bwMode="auto">
            <a:xfrm>
              <a:off x="9157115" y="3871913"/>
              <a:ext cx="278049" cy="0"/>
            </a:xfrm>
            <a:prstGeom prst="line">
              <a:avLst/>
            </a:prstGeom>
            <a:noFill/>
            <a:ln w="28575" cap="flat" cmpd="sng" algn="ctr">
              <a:solidFill>
                <a:schemeClr val="bg1"/>
              </a:solidFill>
              <a:prstDash val="solid"/>
              <a:round/>
              <a:headEnd type="none" w="med" len="med"/>
              <a:tailEnd type="none" w="med" len="med"/>
            </a:ln>
            <a:effectLst/>
          </p:spPr>
        </p:cxnSp>
      </p:grpSp>
      <p:cxnSp>
        <p:nvCxnSpPr>
          <p:cNvPr id="20512" name="Straight Connector 20511">
            <a:extLst>
              <a:ext uri="{FF2B5EF4-FFF2-40B4-BE49-F238E27FC236}">
                <a16:creationId xmlns:a16="http://schemas.microsoft.com/office/drawing/2014/main" id="{482CCE4C-493D-4A4C-46DD-BACB27278EEA}"/>
              </a:ext>
            </a:extLst>
          </p:cNvPr>
          <p:cNvCxnSpPr/>
          <p:nvPr/>
        </p:nvCxnSpPr>
        <p:spPr bwMode="auto">
          <a:xfrm>
            <a:off x="8575693" y="3481388"/>
            <a:ext cx="555589" cy="0"/>
          </a:xfrm>
          <a:prstGeom prst="line">
            <a:avLst/>
          </a:prstGeom>
          <a:noFill/>
          <a:ln w="28575" cap="flat" cmpd="sng" algn="ctr">
            <a:solidFill>
              <a:schemeClr val="bg1"/>
            </a:solidFill>
            <a:prstDash val="solid"/>
            <a:round/>
            <a:headEnd type="none" w="med" len="med"/>
            <a:tailEnd type="none" w="med" len="med"/>
          </a:ln>
          <a:effectLst/>
        </p:spPr>
      </p:cxnSp>
      <p:grpSp>
        <p:nvGrpSpPr>
          <p:cNvPr id="20513" name="Group 20512">
            <a:extLst>
              <a:ext uri="{FF2B5EF4-FFF2-40B4-BE49-F238E27FC236}">
                <a16:creationId xmlns:a16="http://schemas.microsoft.com/office/drawing/2014/main" id="{983B74E0-73F5-60B3-0BF8-23764A447E30}"/>
              </a:ext>
            </a:extLst>
          </p:cNvPr>
          <p:cNvGrpSpPr/>
          <p:nvPr/>
        </p:nvGrpSpPr>
        <p:grpSpPr>
          <a:xfrm>
            <a:off x="9586000" y="3619215"/>
            <a:ext cx="278049" cy="1019460"/>
            <a:chOff x="9157115" y="3004032"/>
            <a:chExt cx="278049" cy="867881"/>
          </a:xfrm>
        </p:grpSpPr>
        <p:cxnSp>
          <p:nvCxnSpPr>
            <p:cNvPr id="20514" name="Straight Connector 20513">
              <a:extLst>
                <a:ext uri="{FF2B5EF4-FFF2-40B4-BE49-F238E27FC236}">
                  <a16:creationId xmlns:a16="http://schemas.microsoft.com/office/drawing/2014/main" id="{99AB181F-EE97-1AD5-BA21-61E533310426}"/>
                </a:ext>
              </a:extLst>
            </p:cNvPr>
            <p:cNvCxnSpPr>
              <a:cxnSpLocks/>
            </p:cNvCxnSpPr>
            <p:nvPr/>
          </p:nvCxnSpPr>
          <p:spPr bwMode="auto">
            <a:xfrm>
              <a:off x="9157115" y="3004032"/>
              <a:ext cx="278049" cy="0"/>
            </a:xfrm>
            <a:prstGeom prst="line">
              <a:avLst/>
            </a:prstGeom>
            <a:noFill/>
            <a:ln w="28575" cap="flat" cmpd="sng" algn="ctr">
              <a:solidFill>
                <a:schemeClr val="bg1"/>
              </a:solidFill>
              <a:prstDash val="solid"/>
              <a:round/>
              <a:headEnd type="none" w="med" len="med"/>
              <a:tailEnd type="none" w="med" len="med"/>
            </a:ln>
            <a:effectLst/>
          </p:spPr>
        </p:cxnSp>
        <p:cxnSp>
          <p:nvCxnSpPr>
            <p:cNvPr id="20515" name="Straight Connector 20514">
              <a:extLst>
                <a:ext uri="{FF2B5EF4-FFF2-40B4-BE49-F238E27FC236}">
                  <a16:creationId xmlns:a16="http://schemas.microsoft.com/office/drawing/2014/main" id="{2B0B78FB-ED0E-2C64-6CA6-81B14A0768AF}"/>
                </a:ext>
              </a:extLst>
            </p:cNvPr>
            <p:cNvCxnSpPr>
              <a:cxnSpLocks/>
            </p:cNvCxnSpPr>
            <p:nvPr/>
          </p:nvCxnSpPr>
          <p:spPr bwMode="auto">
            <a:xfrm>
              <a:off x="9296139" y="3004032"/>
              <a:ext cx="0" cy="867881"/>
            </a:xfrm>
            <a:prstGeom prst="line">
              <a:avLst/>
            </a:prstGeom>
            <a:noFill/>
            <a:ln w="28575" cap="flat" cmpd="sng" algn="ctr">
              <a:solidFill>
                <a:schemeClr val="bg1"/>
              </a:solidFill>
              <a:prstDash val="solid"/>
              <a:round/>
              <a:headEnd type="none" w="med" len="med"/>
              <a:tailEnd type="none" w="med" len="med"/>
            </a:ln>
            <a:effectLst/>
          </p:spPr>
        </p:cxnSp>
        <p:cxnSp>
          <p:nvCxnSpPr>
            <p:cNvPr id="20516" name="Straight Connector 20515">
              <a:extLst>
                <a:ext uri="{FF2B5EF4-FFF2-40B4-BE49-F238E27FC236}">
                  <a16:creationId xmlns:a16="http://schemas.microsoft.com/office/drawing/2014/main" id="{B088C8B8-5B85-EA36-AA50-AEEE8484BDCE}"/>
                </a:ext>
              </a:extLst>
            </p:cNvPr>
            <p:cNvCxnSpPr>
              <a:cxnSpLocks/>
            </p:cNvCxnSpPr>
            <p:nvPr/>
          </p:nvCxnSpPr>
          <p:spPr bwMode="auto">
            <a:xfrm>
              <a:off x="9157115" y="3871913"/>
              <a:ext cx="278049" cy="0"/>
            </a:xfrm>
            <a:prstGeom prst="line">
              <a:avLst/>
            </a:prstGeom>
            <a:noFill/>
            <a:ln w="28575" cap="flat" cmpd="sng" algn="ctr">
              <a:solidFill>
                <a:schemeClr val="bg1"/>
              </a:solidFill>
              <a:prstDash val="solid"/>
              <a:round/>
              <a:headEnd type="none" w="med" len="med"/>
              <a:tailEnd type="none" w="med" len="med"/>
            </a:ln>
            <a:effectLst/>
          </p:spPr>
        </p:cxnSp>
      </p:grpSp>
      <p:cxnSp>
        <p:nvCxnSpPr>
          <p:cNvPr id="20517" name="Straight Connector 20516">
            <a:extLst>
              <a:ext uri="{FF2B5EF4-FFF2-40B4-BE49-F238E27FC236}">
                <a16:creationId xmlns:a16="http://schemas.microsoft.com/office/drawing/2014/main" id="{A92B360E-68C4-687A-B60A-E8E97B75B834}"/>
              </a:ext>
            </a:extLst>
          </p:cNvPr>
          <p:cNvCxnSpPr/>
          <p:nvPr/>
        </p:nvCxnSpPr>
        <p:spPr bwMode="auto">
          <a:xfrm>
            <a:off x="9438980" y="3904964"/>
            <a:ext cx="555589" cy="0"/>
          </a:xfrm>
          <a:prstGeom prst="line">
            <a:avLst/>
          </a:prstGeom>
          <a:noFill/>
          <a:ln w="28575" cap="flat" cmpd="sng" algn="ctr">
            <a:solidFill>
              <a:schemeClr val="bg1"/>
            </a:solidFill>
            <a:prstDash val="solid"/>
            <a:round/>
            <a:headEnd type="none" w="med" len="med"/>
            <a:tailEnd type="none" w="med" len="med"/>
          </a:ln>
          <a:effectLst/>
        </p:spPr>
      </p:cxnSp>
      <p:grpSp>
        <p:nvGrpSpPr>
          <p:cNvPr id="20518" name="Group 20517">
            <a:extLst>
              <a:ext uri="{FF2B5EF4-FFF2-40B4-BE49-F238E27FC236}">
                <a16:creationId xmlns:a16="http://schemas.microsoft.com/office/drawing/2014/main" id="{D64F4600-A441-5F73-E433-CDF76DFFB1F1}"/>
              </a:ext>
            </a:extLst>
          </p:cNvPr>
          <p:cNvGrpSpPr/>
          <p:nvPr/>
        </p:nvGrpSpPr>
        <p:grpSpPr>
          <a:xfrm>
            <a:off x="10456263" y="3863559"/>
            <a:ext cx="278049" cy="246478"/>
            <a:chOff x="9157115" y="3004032"/>
            <a:chExt cx="278049" cy="867881"/>
          </a:xfrm>
        </p:grpSpPr>
        <p:cxnSp>
          <p:nvCxnSpPr>
            <p:cNvPr id="20519" name="Straight Connector 20518">
              <a:extLst>
                <a:ext uri="{FF2B5EF4-FFF2-40B4-BE49-F238E27FC236}">
                  <a16:creationId xmlns:a16="http://schemas.microsoft.com/office/drawing/2014/main" id="{7F8F614D-E5BA-D938-AFD4-60A7409447D1}"/>
                </a:ext>
              </a:extLst>
            </p:cNvPr>
            <p:cNvCxnSpPr>
              <a:cxnSpLocks/>
            </p:cNvCxnSpPr>
            <p:nvPr/>
          </p:nvCxnSpPr>
          <p:spPr bwMode="auto">
            <a:xfrm>
              <a:off x="9157115" y="3004032"/>
              <a:ext cx="278049" cy="0"/>
            </a:xfrm>
            <a:prstGeom prst="line">
              <a:avLst/>
            </a:prstGeom>
            <a:noFill/>
            <a:ln w="28575" cap="flat" cmpd="sng" algn="ctr">
              <a:solidFill>
                <a:schemeClr val="bg1"/>
              </a:solidFill>
              <a:prstDash val="solid"/>
              <a:round/>
              <a:headEnd type="none" w="med" len="med"/>
              <a:tailEnd type="none" w="med" len="med"/>
            </a:ln>
            <a:effectLst/>
          </p:spPr>
        </p:cxnSp>
        <p:cxnSp>
          <p:nvCxnSpPr>
            <p:cNvPr id="20520" name="Straight Connector 20519">
              <a:extLst>
                <a:ext uri="{FF2B5EF4-FFF2-40B4-BE49-F238E27FC236}">
                  <a16:creationId xmlns:a16="http://schemas.microsoft.com/office/drawing/2014/main" id="{8AA32ADE-AEDE-4690-C845-27E9EBAB7273}"/>
                </a:ext>
              </a:extLst>
            </p:cNvPr>
            <p:cNvCxnSpPr>
              <a:cxnSpLocks/>
            </p:cNvCxnSpPr>
            <p:nvPr/>
          </p:nvCxnSpPr>
          <p:spPr bwMode="auto">
            <a:xfrm>
              <a:off x="9296139" y="3004032"/>
              <a:ext cx="0" cy="867881"/>
            </a:xfrm>
            <a:prstGeom prst="line">
              <a:avLst/>
            </a:prstGeom>
            <a:noFill/>
            <a:ln w="28575" cap="flat" cmpd="sng" algn="ctr">
              <a:solidFill>
                <a:schemeClr val="bg1"/>
              </a:solidFill>
              <a:prstDash val="solid"/>
              <a:round/>
              <a:headEnd type="none" w="med" len="med"/>
              <a:tailEnd type="none" w="med" len="med"/>
            </a:ln>
            <a:effectLst/>
          </p:spPr>
        </p:cxnSp>
        <p:cxnSp>
          <p:nvCxnSpPr>
            <p:cNvPr id="20521" name="Straight Connector 20520">
              <a:extLst>
                <a:ext uri="{FF2B5EF4-FFF2-40B4-BE49-F238E27FC236}">
                  <a16:creationId xmlns:a16="http://schemas.microsoft.com/office/drawing/2014/main" id="{3CFCDC41-6543-B76A-A790-5258A241EB87}"/>
                </a:ext>
              </a:extLst>
            </p:cNvPr>
            <p:cNvCxnSpPr>
              <a:cxnSpLocks/>
            </p:cNvCxnSpPr>
            <p:nvPr/>
          </p:nvCxnSpPr>
          <p:spPr bwMode="auto">
            <a:xfrm>
              <a:off x="9157115" y="3871913"/>
              <a:ext cx="278049" cy="0"/>
            </a:xfrm>
            <a:prstGeom prst="line">
              <a:avLst/>
            </a:prstGeom>
            <a:noFill/>
            <a:ln w="28575" cap="flat" cmpd="sng" algn="ctr">
              <a:solidFill>
                <a:schemeClr val="bg1"/>
              </a:solidFill>
              <a:prstDash val="solid"/>
              <a:round/>
              <a:headEnd type="none" w="med" len="med"/>
              <a:tailEnd type="none" w="med" len="med"/>
            </a:ln>
            <a:effectLst/>
          </p:spPr>
        </p:cxnSp>
      </p:grpSp>
      <p:cxnSp>
        <p:nvCxnSpPr>
          <p:cNvPr id="20522" name="Straight Connector 20521">
            <a:extLst>
              <a:ext uri="{FF2B5EF4-FFF2-40B4-BE49-F238E27FC236}">
                <a16:creationId xmlns:a16="http://schemas.microsoft.com/office/drawing/2014/main" id="{1A4DD37D-68CA-289D-92C1-0CD5B08ED706}"/>
              </a:ext>
            </a:extLst>
          </p:cNvPr>
          <p:cNvCxnSpPr/>
          <p:nvPr/>
        </p:nvCxnSpPr>
        <p:spPr bwMode="auto">
          <a:xfrm>
            <a:off x="10309243" y="3977858"/>
            <a:ext cx="555589" cy="0"/>
          </a:xfrm>
          <a:prstGeom prst="line">
            <a:avLst/>
          </a:prstGeom>
          <a:noFill/>
          <a:ln w="28575" cap="flat" cmpd="sng" algn="ctr">
            <a:solidFill>
              <a:schemeClr val="bg1"/>
            </a:solidFill>
            <a:prstDash val="solid"/>
            <a:round/>
            <a:headEnd type="none" w="med" len="med"/>
            <a:tailEnd type="none" w="med" len="med"/>
          </a:ln>
          <a:effectLst/>
        </p:spPr>
      </p:cxnSp>
      <p:sp>
        <p:nvSpPr>
          <p:cNvPr id="20523" name="Oval 20522">
            <a:extLst>
              <a:ext uri="{FF2B5EF4-FFF2-40B4-BE49-F238E27FC236}">
                <a16:creationId xmlns:a16="http://schemas.microsoft.com/office/drawing/2014/main" id="{B1142011-1E48-D2EB-3E6F-69FBCB354D28}"/>
              </a:ext>
            </a:extLst>
          </p:cNvPr>
          <p:cNvSpPr/>
          <p:nvPr/>
        </p:nvSpPr>
        <p:spPr bwMode="auto">
          <a:xfrm>
            <a:off x="8813324" y="2813505"/>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4" name="Oval 20523">
            <a:extLst>
              <a:ext uri="{FF2B5EF4-FFF2-40B4-BE49-F238E27FC236}">
                <a16:creationId xmlns:a16="http://schemas.microsoft.com/office/drawing/2014/main" id="{ED216C53-FC26-483B-D3AE-8AD067F2CF34}"/>
              </a:ext>
            </a:extLst>
          </p:cNvPr>
          <p:cNvSpPr/>
          <p:nvPr/>
        </p:nvSpPr>
        <p:spPr bwMode="auto">
          <a:xfrm>
            <a:off x="8690855" y="3068096"/>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5" name="Oval 20524">
            <a:extLst>
              <a:ext uri="{FF2B5EF4-FFF2-40B4-BE49-F238E27FC236}">
                <a16:creationId xmlns:a16="http://schemas.microsoft.com/office/drawing/2014/main" id="{992493FA-ED78-9368-91EE-B72B5F0622CB}"/>
              </a:ext>
            </a:extLst>
          </p:cNvPr>
          <p:cNvSpPr/>
          <p:nvPr/>
        </p:nvSpPr>
        <p:spPr bwMode="auto">
          <a:xfrm>
            <a:off x="8938302" y="313770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6" name="Oval 20525">
            <a:extLst>
              <a:ext uri="{FF2B5EF4-FFF2-40B4-BE49-F238E27FC236}">
                <a16:creationId xmlns:a16="http://schemas.microsoft.com/office/drawing/2014/main" id="{07BF2FC0-839F-9C24-4610-0C369A47EFB9}"/>
              </a:ext>
            </a:extLst>
          </p:cNvPr>
          <p:cNvSpPr/>
          <p:nvPr/>
        </p:nvSpPr>
        <p:spPr bwMode="auto">
          <a:xfrm>
            <a:off x="8813323" y="330836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7" name="Oval 20526">
            <a:extLst>
              <a:ext uri="{FF2B5EF4-FFF2-40B4-BE49-F238E27FC236}">
                <a16:creationId xmlns:a16="http://schemas.microsoft.com/office/drawing/2014/main" id="{38401C0F-3902-0EA8-8CE6-AFABD0B39F24}"/>
              </a:ext>
            </a:extLst>
          </p:cNvPr>
          <p:cNvSpPr/>
          <p:nvPr/>
        </p:nvSpPr>
        <p:spPr bwMode="auto">
          <a:xfrm>
            <a:off x="8686093" y="338741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8" name="Oval 20527">
            <a:extLst>
              <a:ext uri="{FF2B5EF4-FFF2-40B4-BE49-F238E27FC236}">
                <a16:creationId xmlns:a16="http://schemas.microsoft.com/office/drawing/2014/main" id="{883A0CDD-3E13-5C68-7B86-4D1570A16BEA}"/>
              </a:ext>
            </a:extLst>
          </p:cNvPr>
          <p:cNvSpPr/>
          <p:nvPr/>
        </p:nvSpPr>
        <p:spPr bwMode="auto">
          <a:xfrm>
            <a:off x="8938301" y="343582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29" name="Oval 20528">
            <a:extLst>
              <a:ext uri="{FF2B5EF4-FFF2-40B4-BE49-F238E27FC236}">
                <a16:creationId xmlns:a16="http://schemas.microsoft.com/office/drawing/2014/main" id="{C420F9BB-085F-F08B-EB13-407DF610789C}"/>
              </a:ext>
            </a:extLst>
          </p:cNvPr>
          <p:cNvSpPr/>
          <p:nvPr/>
        </p:nvSpPr>
        <p:spPr bwMode="auto">
          <a:xfrm>
            <a:off x="8813322" y="3673766"/>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0" name="Oval 20529">
            <a:extLst>
              <a:ext uri="{FF2B5EF4-FFF2-40B4-BE49-F238E27FC236}">
                <a16:creationId xmlns:a16="http://schemas.microsoft.com/office/drawing/2014/main" id="{B53F4A5C-97D7-751B-BE7B-65785325D5BE}"/>
              </a:ext>
            </a:extLst>
          </p:cNvPr>
          <p:cNvSpPr/>
          <p:nvPr/>
        </p:nvSpPr>
        <p:spPr bwMode="auto">
          <a:xfrm>
            <a:off x="8686093" y="3788738"/>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1" name="Oval 20530">
            <a:extLst>
              <a:ext uri="{FF2B5EF4-FFF2-40B4-BE49-F238E27FC236}">
                <a16:creationId xmlns:a16="http://schemas.microsoft.com/office/drawing/2014/main" id="{64BD0097-1D4B-2AAE-761F-35AA04C7F888}"/>
              </a:ext>
            </a:extLst>
          </p:cNvPr>
          <p:cNvSpPr/>
          <p:nvPr/>
        </p:nvSpPr>
        <p:spPr bwMode="auto">
          <a:xfrm>
            <a:off x="8816360" y="3879966"/>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2" name="Oval 20531">
            <a:extLst>
              <a:ext uri="{FF2B5EF4-FFF2-40B4-BE49-F238E27FC236}">
                <a16:creationId xmlns:a16="http://schemas.microsoft.com/office/drawing/2014/main" id="{BB566F5B-6D91-F8CD-A950-71164D34E7E7}"/>
              </a:ext>
            </a:extLst>
          </p:cNvPr>
          <p:cNvSpPr/>
          <p:nvPr/>
        </p:nvSpPr>
        <p:spPr bwMode="auto">
          <a:xfrm>
            <a:off x="8940336" y="3787649"/>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3" name="Oval 20532">
            <a:extLst>
              <a:ext uri="{FF2B5EF4-FFF2-40B4-BE49-F238E27FC236}">
                <a16:creationId xmlns:a16="http://schemas.microsoft.com/office/drawing/2014/main" id="{74D5938B-9C3E-9B35-ABB3-3A1C960FB55F}"/>
              </a:ext>
            </a:extLst>
          </p:cNvPr>
          <p:cNvSpPr/>
          <p:nvPr/>
        </p:nvSpPr>
        <p:spPr bwMode="auto">
          <a:xfrm>
            <a:off x="9678875" y="3219860"/>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4" name="Oval 20533">
            <a:extLst>
              <a:ext uri="{FF2B5EF4-FFF2-40B4-BE49-F238E27FC236}">
                <a16:creationId xmlns:a16="http://schemas.microsoft.com/office/drawing/2014/main" id="{B725F311-21CF-A093-2727-55764725D379}"/>
              </a:ext>
            </a:extLst>
          </p:cNvPr>
          <p:cNvSpPr/>
          <p:nvPr/>
        </p:nvSpPr>
        <p:spPr bwMode="auto">
          <a:xfrm>
            <a:off x="9678206" y="341099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5" name="Oval 20534">
            <a:extLst>
              <a:ext uri="{FF2B5EF4-FFF2-40B4-BE49-F238E27FC236}">
                <a16:creationId xmlns:a16="http://schemas.microsoft.com/office/drawing/2014/main" id="{CE104AAA-73F2-002E-1E9E-326B342CCFF6}"/>
              </a:ext>
            </a:extLst>
          </p:cNvPr>
          <p:cNvSpPr/>
          <p:nvPr/>
        </p:nvSpPr>
        <p:spPr bwMode="auto">
          <a:xfrm>
            <a:off x="9675975" y="354456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6" name="Oval 20535">
            <a:extLst>
              <a:ext uri="{FF2B5EF4-FFF2-40B4-BE49-F238E27FC236}">
                <a16:creationId xmlns:a16="http://schemas.microsoft.com/office/drawing/2014/main" id="{48E0EA4C-E928-B2E3-8A8D-83FA06131342}"/>
              </a:ext>
            </a:extLst>
          </p:cNvPr>
          <p:cNvSpPr/>
          <p:nvPr/>
        </p:nvSpPr>
        <p:spPr bwMode="auto">
          <a:xfrm>
            <a:off x="9555262" y="365627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7" name="Oval 20536">
            <a:extLst>
              <a:ext uri="{FF2B5EF4-FFF2-40B4-BE49-F238E27FC236}">
                <a16:creationId xmlns:a16="http://schemas.microsoft.com/office/drawing/2014/main" id="{36FCE1E9-A99A-ACFE-4629-A2D059080C3A}"/>
              </a:ext>
            </a:extLst>
          </p:cNvPr>
          <p:cNvSpPr/>
          <p:nvPr/>
        </p:nvSpPr>
        <p:spPr bwMode="auto">
          <a:xfrm>
            <a:off x="9791111" y="3661698"/>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8" name="Oval 20537">
            <a:extLst>
              <a:ext uri="{FF2B5EF4-FFF2-40B4-BE49-F238E27FC236}">
                <a16:creationId xmlns:a16="http://schemas.microsoft.com/office/drawing/2014/main" id="{A977F890-7063-45F4-EAC1-EC142BFF8BC7}"/>
              </a:ext>
            </a:extLst>
          </p:cNvPr>
          <p:cNvSpPr/>
          <p:nvPr/>
        </p:nvSpPr>
        <p:spPr bwMode="auto">
          <a:xfrm>
            <a:off x="9675975" y="3771084"/>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39" name="Oval 20538">
            <a:extLst>
              <a:ext uri="{FF2B5EF4-FFF2-40B4-BE49-F238E27FC236}">
                <a16:creationId xmlns:a16="http://schemas.microsoft.com/office/drawing/2014/main" id="{DA17EDF0-97C5-8D34-D3B5-B5D0B6DB4B90}"/>
              </a:ext>
            </a:extLst>
          </p:cNvPr>
          <p:cNvSpPr/>
          <p:nvPr/>
        </p:nvSpPr>
        <p:spPr bwMode="auto">
          <a:xfrm>
            <a:off x="9672713" y="396521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0" name="Oval 20539">
            <a:extLst>
              <a:ext uri="{FF2B5EF4-FFF2-40B4-BE49-F238E27FC236}">
                <a16:creationId xmlns:a16="http://schemas.microsoft.com/office/drawing/2014/main" id="{E12EF5B0-C4E9-8B26-21DD-2BE35BD4C05B}"/>
              </a:ext>
            </a:extLst>
          </p:cNvPr>
          <p:cNvSpPr/>
          <p:nvPr/>
        </p:nvSpPr>
        <p:spPr bwMode="auto">
          <a:xfrm>
            <a:off x="9672713" y="414578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1" name="Oval 20540">
            <a:extLst>
              <a:ext uri="{FF2B5EF4-FFF2-40B4-BE49-F238E27FC236}">
                <a16:creationId xmlns:a16="http://schemas.microsoft.com/office/drawing/2014/main" id="{726526BC-174F-109A-422A-455079859CF7}"/>
              </a:ext>
            </a:extLst>
          </p:cNvPr>
          <p:cNvSpPr/>
          <p:nvPr/>
        </p:nvSpPr>
        <p:spPr bwMode="auto">
          <a:xfrm>
            <a:off x="9675974" y="4386500"/>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2" name="Oval 20541">
            <a:extLst>
              <a:ext uri="{FF2B5EF4-FFF2-40B4-BE49-F238E27FC236}">
                <a16:creationId xmlns:a16="http://schemas.microsoft.com/office/drawing/2014/main" id="{AFFD71E0-5F74-A463-48D1-DA369A53E973}"/>
              </a:ext>
            </a:extLst>
          </p:cNvPr>
          <p:cNvSpPr/>
          <p:nvPr/>
        </p:nvSpPr>
        <p:spPr bwMode="auto">
          <a:xfrm>
            <a:off x="10539261" y="3707477"/>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3" name="Oval 20542">
            <a:extLst>
              <a:ext uri="{FF2B5EF4-FFF2-40B4-BE49-F238E27FC236}">
                <a16:creationId xmlns:a16="http://schemas.microsoft.com/office/drawing/2014/main" id="{4D8D2A4A-BD39-666F-161A-2633B5BBDBAE}"/>
              </a:ext>
            </a:extLst>
          </p:cNvPr>
          <p:cNvSpPr/>
          <p:nvPr/>
        </p:nvSpPr>
        <p:spPr bwMode="auto">
          <a:xfrm>
            <a:off x="10544581" y="3872994"/>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4" name="Oval 20543">
            <a:extLst>
              <a:ext uri="{FF2B5EF4-FFF2-40B4-BE49-F238E27FC236}">
                <a16:creationId xmlns:a16="http://schemas.microsoft.com/office/drawing/2014/main" id="{13202318-DCCF-ABD2-49D7-FDF915F94D8E}"/>
              </a:ext>
            </a:extLst>
          </p:cNvPr>
          <p:cNvSpPr/>
          <p:nvPr/>
        </p:nvSpPr>
        <p:spPr bwMode="auto">
          <a:xfrm>
            <a:off x="10302412" y="3904964"/>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5" name="Oval 20544">
            <a:extLst>
              <a:ext uri="{FF2B5EF4-FFF2-40B4-BE49-F238E27FC236}">
                <a16:creationId xmlns:a16="http://schemas.microsoft.com/office/drawing/2014/main" id="{A5B38B02-1029-1D08-A19D-D6DE6E7C5597}"/>
              </a:ext>
            </a:extLst>
          </p:cNvPr>
          <p:cNvSpPr/>
          <p:nvPr/>
        </p:nvSpPr>
        <p:spPr bwMode="auto">
          <a:xfrm>
            <a:off x="10541006" y="4014699"/>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6" name="Oval 20545">
            <a:extLst>
              <a:ext uri="{FF2B5EF4-FFF2-40B4-BE49-F238E27FC236}">
                <a16:creationId xmlns:a16="http://schemas.microsoft.com/office/drawing/2014/main" id="{7F5F580B-A162-66A3-4B29-9CEE37755C32}"/>
              </a:ext>
            </a:extLst>
          </p:cNvPr>
          <p:cNvSpPr/>
          <p:nvPr/>
        </p:nvSpPr>
        <p:spPr bwMode="auto">
          <a:xfrm>
            <a:off x="10775150" y="3938385"/>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7" name="Oval 20546">
            <a:extLst>
              <a:ext uri="{FF2B5EF4-FFF2-40B4-BE49-F238E27FC236}">
                <a16:creationId xmlns:a16="http://schemas.microsoft.com/office/drawing/2014/main" id="{C1C35484-2EF7-0529-4208-479F1DFE3F69}"/>
              </a:ext>
            </a:extLst>
          </p:cNvPr>
          <p:cNvSpPr/>
          <p:nvPr/>
        </p:nvSpPr>
        <p:spPr bwMode="auto">
          <a:xfrm>
            <a:off x="10543387" y="479614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8" name="Oval 20547">
            <a:extLst>
              <a:ext uri="{FF2B5EF4-FFF2-40B4-BE49-F238E27FC236}">
                <a16:creationId xmlns:a16="http://schemas.microsoft.com/office/drawing/2014/main" id="{0705BB42-F838-FE99-A07A-8CA031E5696B}"/>
              </a:ext>
            </a:extLst>
          </p:cNvPr>
          <p:cNvSpPr/>
          <p:nvPr/>
        </p:nvSpPr>
        <p:spPr bwMode="auto">
          <a:xfrm>
            <a:off x="9907473" y="479614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49" name="Oval 20548">
            <a:extLst>
              <a:ext uri="{FF2B5EF4-FFF2-40B4-BE49-F238E27FC236}">
                <a16:creationId xmlns:a16="http://schemas.microsoft.com/office/drawing/2014/main" id="{1851F017-04CF-7690-FD3E-6759B18D2796}"/>
              </a:ext>
            </a:extLst>
          </p:cNvPr>
          <p:cNvSpPr/>
          <p:nvPr/>
        </p:nvSpPr>
        <p:spPr bwMode="auto">
          <a:xfrm>
            <a:off x="9681296" y="479614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0" name="Oval 20549">
            <a:extLst>
              <a:ext uri="{FF2B5EF4-FFF2-40B4-BE49-F238E27FC236}">
                <a16:creationId xmlns:a16="http://schemas.microsoft.com/office/drawing/2014/main" id="{EEA52002-E2C9-4B44-3F40-7C95638E06D5}"/>
              </a:ext>
            </a:extLst>
          </p:cNvPr>
          <p:cNvSpPr/>
          <p:nvPr/>
        </p:nvSpPr>
        <p:spPr bwMode="auto">
          <a:xfrm>
            <a:off x="9445993" y="479614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1" name="Oval 20550">
            <a:extLst>
              <a:ext uri="{FF2B5EF4-FFF2-40B4-BE49-F238E27FC236}">
                <a16:creationId xmlns:a16="http://schemas.microsoft.com/office/drawing/2014/main" id="{1B40B61B-CF03-7AA0-7CCB-0BE8EAD06AE0}"/>
              </a:ext>
            </a:extLst>
          </p:cNvPr>
          <p:cNvSpPr/>
          <p:nvPr/>
        </p:nvSpPr>
        <p:spPr bwMode="auto">
          <a:xfrm>
            <a:off x="8810079" y="479614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2" name="Oval 20551">
            <a:extLst>
              <a:ext uri="{FF2B5EF4-FFF2-40B4-BE49-F238E27FC236}">
                <a16:creationId xmlns:a16="http://schemas.microsoft.com/office/drawing/2014/main" id="{1A2DC68E-1CA5-A9C7-ADD5-E14D67178DCB}"/>
              </a:ext>
            </a:extLst>
          </p:cNvPr>
          <p:cNvSpPr/>
          <p:nvPr/>
        </p:nvSpPr>
        <p:spPr bwMode="auto">
          <a:xfrm>
            <a:off x="7941310" y="290576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3" name="Oval 20552">
            <a:extLst>
              <a:ext uri="{FF2B5EF4-FFF2-40B4-BE49-F238E27FC236}">
                <a16:creationId xmlns:a16="http://schemas.microsoft.com/office/drawing/2014/main" id="{9FF2324D-31A0-F8B7-CCA7-8AEF2A3302B1}"/>
              </a:ext>
            </a:extLst>
          </p:cNvPr>
          <p:cNvSpPr/>
          <p:nvPr/>
        </p:nvSpPr>
        <p:spPr bwMode="auto">
          <a:xfrm>
            <a:off x="7787372" y="2833806"/>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4" name="Oval 20553">
            <a:extLst>
              <a:ext uri="{FF2B5EF4-FFF2-40B4-BE49-F238E27FC236}">
                <a16:creationId xmlns:a16="http://schemas.microsoft.com/office/drawing/2014/main" id="{D1DE80CA-94ED-A9CA-F8B5-D88EC95A146F}"/>
              </a:ext>
            </a:extLst>
          </p:cNvPr>
          <p:cNvSpPr/>
          <p:nvPr/>
        </p:nvSpPr>
        <p:spPr bwMode="auto">
          <a:xfrm>
            <a:off x="7874820" y="2805660"/>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5" name="Oval 20554">
            <a:extLst>
              <a:ext uri="{FF2B5EF4-FFF2-40B4-BE49-F238E27FC236}">
                <a16:creationId xmlns:a16="http://schemas.microsoft.com/office/drawing/2014/main" id="{95BF6087-9131-E2BC-AD24-E4486ECC39B7}"/>
              </a:ext>
            </a:extLst>
          </p:cNvPr>
          <p:cNvSpPr/>
          <p:nvPr/>
        </p:nvSpPr>
        <p:spPr bwMode="auto">
          <a:xfrm>
            <a:off x="7971645" y="283211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6" name="Oval 20555">
            <a:extLst>
              <a:ext uri="{FF2B5EF4-FFF2-40B4-BE49-F238E27FC236}">
                <a16:creationId xmlns:a16="http://schemas.microsoft.com/office/drawing/2014/main" id="{C23A8A03-B3A6-6B77-0441-28D9B2560BA8}"/>
              </a:ext>
            </a:extLst>
          </p:cNvPr>
          <p:cNvSpPr/>
          <p:nvPr/>
        </p:nvSpPr>
        <p:spPr bwMode="auto">
          <a:xfrm>
            <a:off x="8068470" y="2810525"/>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7" name="Oval 20556">
            <a:extLst>
              <a:ext uri="{FF2B5EF4-FFF2-40B4-BE49-F238E27FC236}">
                <a16:creationId xmlns:a16="http://schemas.microsoft.com/office/drawing/2014/main" id="{6A7E5F5E-AA5E-D90C-E695-96D9DF6CBD24}"/>
              </a:ext>
            </a:extLst>
          </p:cNvPr>
          <p:cNvSpPr/>
          <p:nvPr/>
        </p:nvSpPr>
        <p:spPr bwMode="auto">
          <a:xfrm>
            <a:off x="8125838" y="277562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8" name="Oval 20557">
            <a:extLst>
              <a:ext uri="{FF2B5EF4-FFF2-40B4-BE49-F238E27FC236}">
                <a16:creationId xmlns:a16="http://schemas.microsoft.com/office/drawing/2014/main" id="{F3E591CC-CF3B-E859-1623-71B2E905FE1E}"/>
              </a:ext>
            </a:extLst>
          </p:cNvPr>
          <p:cNvSpPr/>
          <p:nvPr/>
        </p:nvSpPr>
        <p:spPr bwMode="auto">
          <a:xfrm>
            <a:off x="8183206" y="275883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59" name="Oval 20558">
            <a:extLst>
              <a:ext uri="{FF2B5EF4-FFF2-40B4-BE49-F238E27FC236}">
                <a16:creationId xmlns:a16="http://schemas.microsoft.com/office/drawing/2014/main" id="{0D2230B8-8367-F715-07B6-7F1DDCB3CFA8}"/>
              </a:ext>
            </a:extLst>
          </p:cNvPr>
          <p:cNvSpPr/>
          <p:nvPr/>
        </p:nvSpPr>
        <p:spPr bwMode="auto">
          <a:xfrm>
            <a:off x="8027090" y="2777929"/>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60" name="Oval 20559">
            <a:extLst>
              <a:ext uri="{FF2B5EF4-FFF2-40B4-BE49-F238E27FC236}">
                <a16:creationId xmlns:a16="http://schemas.microsoft.com/office/drawing/2014/main" id="{3C3DA74A-58FE-F53B-BB9C-65EFBC26AF5C}"/>
              </a:ext>
            </a:extLst>
          </p:cNvPr>
          <p:cNvSpPr/>
          <p:nvPr/>
        </p:nvSpPr>
        <p:spPr bwMode="auto">
          <a:xfrm>
            <a:off x="8012886" y="2743348"/>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61" name="Oval 20560">
            <a:extLst>
              <a:ext uri="{FF2B5EF4-FFF2-40B4-BE49-F238E27FC236}">
                <a16:creationId xmlns:a16="http://schemas.microsoft.com/office/drawing/2014/main" id="{DACEFB3F-B54D-0EB9-73F9-D500F8BFD4B3}"/>
              </a:ext>
            </a:extLst>
          </p:cNvPr>
          <p:cNvSpPr/>
          <p:nvPr/>
        </p:nvSpPr>
        <p:spPr bwMode="auto">
          <a:xfrm>
            <a:off x="7949032" y="2753363"/>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62" name="Oval 20561">
            <a:extLst>
              <a:ext uri="{FF2B5EF4-FFF2-40B4-BE49-F238E27FC236}">
                <a16:creationId xmlns:a16="http://schemas.microsoft.com/office/drawing/2014/main" id="{57D40036-7EB1-1A68-64E3-E6EA4FFA2D75}"/>
              </a:ext>
            </a:extLst>
          </p:cNvPr>
          <p:cNvSpPr/>
          <p:nvPr/>
        </p:nvSpPr>
        <p:spPr bwMode="auto">
          <a:xfrm>
            <a:off x="7894091" y="2755818"/>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63" name="Oval 20562">
            <a:extLst>
              <a:ext uri="{FF2B5EF4-FFF2-40B4-BE49-F238E27FC236}">
                <a16:creationId xmlns:a16="http://schemas.microsoft.com/office/drawing/2014/main" id="{463C8A63-D5F2-A045-C668-DDAEF1889AF2}"/>
              </a:ext>
            </a:extLst>
          </p:cNvPr>
          <p:cNvSpPr/>
          <p:nvPr/>
        </p:nvSpPr>
        <p:spPr bwMode="auto">
          <a:xfrm>
            <a:off x="7820267" y="2761071"/>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64" name="Oval 20563">
            <a:extLst>
              <a:ext uri="{FF2B5EF4-FFF2-40B4-BE49-F238E27FC236}">
                <a16:creationId xmlns:a16="http://schemas.microsoft.com/office/drawing/2014/main" id="{DADDDEAC-579B-5CE9-D340-4FF2248F507E}"/>
              </a:ext>
            </a:extLst>
          </p:cNvPr>
          <p:cNvSpPr/>
          <p:nvPr/>
        </p:nvSpPr>
        <p:spPr bwMode="auto">
          <a:xfrm>
            <a:off x="7763082" y="2749986"/>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65" name="Oval 20564">
            <a:extLst>
              <a:ext uri="{FF2B5EF4-FFF2-40B4-BE49-F238E27FC236}">
                <a16:creationId xmlns:a16="http://schemas.microsoft.com/office/drawing/2014/main" id="{2B9401AA-BE1E-E0A4-1576-74DB6E677070}"/>
              </a:ext>
            </a:extLst>
          </p:cNvPr>
          <p:cNvSpPr/>
          <p:nvPr/>
        </p:nvSpPr>
        <p:spPr bwMode="auto">
          <a:xfrm>
            <a:off x="7699937" y="2756652"/>
            <a:ext cx="96825" cy="9682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extBox 1">
            <a:extLst>
              <a:ext uri="{FF2B5EF4-FFF2-40B4-BE49-F238E27FC236}">
                <a16:creationId xmlns:a16="http://schemas.microsoft.com/office/drawing/2014/main" id="{8D8EAC89-D0F2-1223-B283-7BA981145B8E}"/>
              </a:ext>
            </a:extLst>
          </p:cNvPr>
          <p:cNvSpPr txBox="1"/>
          <p:nvPr/>
        </p:nvSpPr>
        <p:spPr bwMode="auto">
          <a:xfrm>
            <a:off x="7424209" y="5030903"/>
            <a:ext cx="3741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Months</a:t>
            </a:r>
          </a:p>
        </p:txBody>
      </p:sp>
      <p:sp>
        <p:nvSpPr>
          <p:cNvPr id="21" name="TextBox 20">
            <a:extLst>
              <a:ext uri="{FF2B5EF4-FFF2-40B4-BE49-F238E27FC236}">
                <a16:creationId xmlns:a16="http://schemas.microsoft.com/office/drawing/2014/main" id="{813728A3-71E9-4617-AA2C-9CFEA7C5FB53}"/>
              </a:ext>
            </a:extLst>
          </p:cNvPr>
          <p:cNvSpPr txBox="1"/>
          <p:nvPr/>
        </p:nvSpPr>
        <p:spPr bwMode="auto">
          <a:xfrm>
            <a:off x="2004060" y="4912503"/>
            <a:ext cx="17602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Months</a:t>
            </a:r>
          </a:p>
        </p:txBody>
      </p:sp>
    </p:spTree>
    <p:extLst>
      <p:ext uri="{BB962C8B-B14F-4D97-AF65-F5344CB8AC3E}">
        <p14:creationId xmlns:p14="http://schemas.microsoft.com/office/powerpoint/2010/main" val="3704082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III CLL12 Trial: </a:t>
            </a:r>
            <a:r>
              <a:rPr lang="en-US" altLang="en-US" dirty="0"/>
              <a:t>Ibrutinib vs Placebo in Asymptomatic Previously Untreated Early-Stage CLL</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Randomized, double-blind, placebo-controlled phase III trial</a:t>
            </a:r>
            <a:r>
              <a:rPr lang="en-US" altLang="en-US" sz="2000" baseline="30000" dirty="0"/>
              <a:t>1,2</a:t>
            </a:r>
            <a:endParaRPr lang="en-US" altLang="en-US" sz="2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Langerbeins. EHA 2023. Abstr S200. 2. NCT02863718. 3. Langerbeins. Blood. 2022.139:177.</a:t>
            </a:r>
          </a:p>
        </p:txBody>
      </p:sp>
      <p:sp>
        <p:nvSpPr>
          <p:cNvPr id="6" name="TextBox 23">
            <a:extLst>
              <a:ext uri="{FF2B5EF4-FFF2-40B4-BE49-F238E27FC236}">
                <a16:creationId xmlns:a16="http://schemas.microsoft.com/office/drawing/2014/main" id="{BEDD3093-7A5D-8144-84E1-CA6729929CC1}"/>
              </a:ext>
            </a:extLst>
          </p:cNvPr>
          <p:cNvSpPr txBox="1">
            <a:spLocks noChangeArrowheads="1"/>
          </p:cNvSpPr>
          <p:nvPr/>
        </p:nvSpPr>
        <p:spPr bwMode="auto">
          <a:xfrm>
            <a:off x="187664" y="2178248"/>
            <a:ext cx="2459145"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Patients aged ≥18 yr with treatment-naive, asymptomatic, Binet stage A CLL; ECOG 0-2</a:t>
            </a:r>
          </a:p>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a:t>
            </a:r>
            <a:r>
              <a:rPr lang="en-GB" altLang="en-US" sz="1800" b="0" dirty="0">
                <a:solidFill>
                  <a:schemeClr val="bg1"/>
                </a:solidFill>
                <a:latin typeface="Calibri" panose="020F0502020204030204" pitchFamily="34" charset="0"/>
                <a:ea typeface="ＭＳ Ｐゴシック" panose="020B0600070205080204" pitchFamily="34" charset="-128"/>
              </a:rPr>
              <a:t>N = 648)</a:t>
            </a:r>
            <a:endParaRPr lang="en-US" altLang="en-US" sz="1800" b="0" kern="0" dirty="0">
              <a:solidFill>
                <a:schemeClr val="bg1"/>
              </a:solidFill>
              <a:latin typeface="Calibri" panose="020F0502020204030204" pitchFamily="34" charset="0"/>
            </a:endParaRPr>
          </a:p>
        </p:txBody>
      </p:sp>
      <p:cxnSp>
        <p:nvCxnSpPr>
          <p:cNvPr id="9" name="Straight Arrow Connector 8">
            <a:extLst>
              <a:ext uri="{FF2B5EF4-FFF2-40B4-BE49-F238E27FC236}">
                <a16:creationId xmlns:a16="http://schemas.microsoft.com/office/drawing/2014/main" id="{F71274AA-8B20-8A45-9299-C7CC62EAE165}"/>
              </a:ext>
            </a:extLst>
          </p:cNvPr>
          <p:cNvCxnSpPr>
            <a:cxnSpLocks/>
          </p:cNvCxnSpPr>
          <p:nvPr/>
        </p:nvCxnSpPr>
        <p:spPr>
          <a:xfrm>
            <a:off x="5999266" y="2245189"/>
            <a:ext cx="863273" cy="0"/>
          </a:xfrm>
          <a:prstGeom prst="straightConnector1">
            <a:avLst/>
          </a:prstGeom>
          <a:noFill/>
          <a:ln w="28575" cap="flat" cmpd="sng" algn="ctr">
            <a:solidFill>
              <a:schemeClr val="bg1"/>
            </a:solidFill>
            <a:prstDash val="solid"/>
            <a:headEnd type="none" w="med" len="med"/>
            <a:tailEnd type="triangle" w="med" len="med"/>
          </a:ln>
          <a:effectLst/>
        </p:spPr>
      </p:cxnSp>
      <p:cxnSp>
        <p:nvCxnSpPr>
          <p:cNvPr id="10" name="Straight Arrow Connector 9">
            <a:extLst>
              <a:ext uri="{FF2B5EF4-FFF2-40B4-BE49-F238E27FC236}">
                <a16:creationId xmlns:a16="http://schemas.microsoft.com/office/drawing/2014/main" id="{5A27E75F-F712-C649-AC63-42AE728A5291}"/>
              </a:ext>
            </a:extLst>
          </p:cNvPr>
          <p:cNvCxnSpPr>
            <a:cxnSpLocks/>
          </p:cNvCxnSpPr>
          <p:nvPr/>
        </p:nvCxnSpPr>
        <p:spPr>
          <a:xfrm flipV="1">
            <a:off x="4118595" y="2316999"/>
            <a:ext cx="496284" cy="459610"/>
          </a:xfrm>
          <a:prstGeom prst="straightConnector1">
            <a:avLst/>
          </a:prstGeom>
          <a:noFill/>
          <a:ln w="28575" cap="flat" cmpd="sng" algn="ctr">
            <a:solidFill>
              <a:schemeClr val="bg1"/>
            </a:solidFill>
            <a:prstDash val="solid"/>
            <a:headEnd type="none" w="med" len="med"/>
            <a:tailEnd type="triangle" w="med" len="med"/>
          </a:ln>
          <a:effectLst/>
        </p:spPr>
      </p:cxnSp>
      <p:cxnSp>
        <p:nvCxnSpPr>
          <p:cNvPr id="22" name="Straight Arrow Connector 21">
            <a:extLst>
              <a:ext uri="{FF2B5EF4-FFF2-40B4-BE49-F238E27FC236}">
                <a16:creationId xmlns:a16="http://schemas.microsoft.com/office/drawing/2014/main" id="{D1D6A9AC-5C94-DC4B-A2DA-0FA460452C64}"/>
              </a:ext>
            </a:extLst>
          </p:cNvPr>
          <p:cNvCxnSpPr>
            <a:cxnSpLocks/>
          </p:cNvCxnSpPr>
          <p:nvPr/>
        </p:nvCxnSpPr>
        <p:spPr>
          <a:xfrm>
            <a:off x="2471653" y="2890736"/>
            <a:ext cx="448424" cy="0"/>
          </a:xfrm>
          <a:prstGeom prst="straightConnector1">
            <a:avLst/>
          </a:prstGeom>
          <a:noFill/>
          <a:ln w="28575" cap="flat" cmpd="sng" algn="ctr">
            <a:solidFill>
              <a:schemeClr val="bg1"/>
            </a:solidFill>
            <a:prstDash val="solid"/>
            <a:headEnd type="none" w="med" len="med"/>
            <a:tailEnd type="triangle" w="med" len="med"/>
          </a:ln>
          <a:effectLst/>
        </p:spPr>
      </p:cxnSp>
      <p:sp>
        <p:nvSpPr>
          <p:cNvPr id="25" name="Rectangle 3">
            <a:extLst>
              <a:ext uri="{FF2B5EF4-FFF2-40B4-BE49-F238E27FC236}">
                <a16:creationId xmlns:a16="http://schemas.microsoft.com/office/drawing/2014/main" id="{F3717533-D956-C342-963D-A7AD5F737AFB}"/>
              </a:ext>
            </a:extLst>
          </p:cNvPr>
          <p:cNvSpPr txBox="1">
            <a:spLocks noChangeArrowheads="1"/>
          </p:cNvSpPr>
          <p:nvPr/>
        </p:nvSpPr>
        <p:spPr bwMode="auto">
          <a:xfrm>
            <a:off x="604676" y="4775355"/>
            <a:ext cx="11153938" cy="126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1" kern="0" dirty="0"/>
              <a:t>Primary endpoint: </a:t>
            </a:r>
            <a:r>
              <a:rPr lang="en-US" altLang="en-US" sz="2000" b="0" kern="0" dirty="0"/>
              <a:t>EFS (previously demonstrated superiority with ibrutinib vs placebo)</a:t>
            </a:r>
            <a:r>
              <a:rPr lang="en-US" altLang="en-US" sz="2000" b="0" kern="0" baseline="30000" dirty="0"/>
              <a:t>3</a:t>
            </a:r>
            <a:endParaRPr lang="en-US" altLang="en-US" sz="2000" b="0" kern="0" dirty="0"/>
          </a:p>
          <a:p>
            <a:pPr>
              <a:spcBef>
                <a:spcPts val="600"/>
              </a:spcBef>
            </a:pPr>
            <a:r>
              <a:rPr lang="en-US" altLang="en-US" sz="2000" b="1" kern="0" dirty="0"/>
              <a:t>Key secondary endpoints: </a:t>
            </a:r>
            <a:r>
              <a:rPr lang="en-US" altLang="en-US" sz="2000" b="0" kern="0" dirty="0"/>
              <a:t>treatment-free survival, PFS, response rates, TRAEs, OS</a:t>
            </a:r>
          </a:p>
          <a:p>
            <a:pPr lvl="1">
              <a:spcBef>
                <a:spcPts val="600"/>
              </a:spcBef>
            </a:pPr>
            <a:r>
              <a:rPr lang="en-US" altLang="en-US" sz="1800" b="0" kern="0" dirty="0"/>
              <a:t>Current analysis provides final update after median observation time of 69.3 mo (range: 0-93.4 mo) </a:t>
            </a:r>
          </a:p>
        </p:txBody>
      </p:sp>
      <p:sp>
        <p:nvSpPr>
          <p:cNvPr id="26" name="Rectangle 49">
            <a:extLst>
              <a:ext uri="{FF2B5EF4-FFF2-40B4-BE49-F238E27FC236}">
                <a16:creationId xmlns:a16="http://schemas.microsoft.com/office/drawing/2014/main" id="{78802AC0-C000-FF48-BCD8-568A06952818}"/>
              </a:ext>
            </a:extLst>
          </p:cNvPr>
          <p:cNvSpPr>
            <a:spLocks noChangeArrowheads="1"/>
          </p:cNvSpPr>
          <p:nvPr/>
        </p:nvSpPr>
        <p:spPr bwMode="auto">
          <a:xfrm>
            <a:off x="6639240" y="3876952"/>
            <a:ext cx="2697419" cy="70999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0" dirty="0">
                <a:solidFill>
                  <a:srgbClr val="FFFFFF"/>
                </a:solidFill>
                <a:latin typeface="Calibri" panose="020F0502020204030204" pitchFamily="34" charset="0"/>
              </a:rPr>
              <a:t>(n = 181)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Rectangle 50">
            <a:extLst>
              <a:ext uri="{FF2B5EF4-FFF2-40B4-BE49-F238E27FC236}">
                <a16:creationId xmlns:a16="http://schemas.microsoft.com/office/drawing/2014/main" id="{7C461901-FEDA-A041-A27F-F74115600E15}"/>
              </a:ext>
            </a:extLst>
          </p:cNvPr>
          <p:cNvSpPr>
            <a:spLocks noChangeArrowheads="1"/>
          </p:cNvSpPr>
          <p:nvPr/>
        </p:nvSpPr>
        <p:spPr bwMode="auto">
          <a:xfrm>
            <a:off x="6607833" y="2771327"/>
            <a:ext cx="2697419" cy="70999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Arial" panose="020B0604020202020204" pitchFamily="34" charset="0"/>
              </a:rPr>
              <a:t>Ibrutinib 420 mg/day</a:t>
            </a:r>
          </a:p>
          <a:p>
            <a:pPr lvl="0" algn="ctr" eaLnBrk="0" fontAlgn="base" hangingPunct="0">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rPr>
              <a:t>(n = 182)</a:t>
            </a:r>
            <a:endParaRPr lang="en-US" altLang="en-US" sz="1800" b="0" dirty="0">
              <a:solidFill>
                <a:srgbClr val="FFFFFF"/>
              </a:solidFill>
              <a:latin typeface="Calibri" panose="020F0502020204030204" pitchFamily="34" charset="0"/>
              <a:cs typeface="Arial" panose="020B0604020202020204" pitchFamily="34" charset="0"/>
            </a:endParaRPr>
          </a:p>
        </p:txBody>
      </p:sp>
      <p:sp>
        <p:nvSpPr>
          <p:cNvPr id="2" name="TextBox 23">
            <a:extLst>
              <a:ext uri="{FF2B5EF4-FFF2-40B4-BE49-F238E27FC236}">
                <a16:creationId xmlns:a16="http://schemas.microsoft.com/office/drawing/2014/main" id="{242684DA-0405-F4C0-9CCC-48AB9DD8F27B}"/>
              </a:ext>
            </a:extLst>
          </p:cNvPr>
          <p:cNvSpPr txBox="1">
            <a:spLocks noChangeArrowheads="1"/>
          </p:cNvSpPr>
          <p:nvPr/>
        </p:nvSpPr>
        <p:spPr bwMode="auto">
          <a:xfrm>
            <a:off x="6713226" y="2074373"/>
            <a:ext cx="245914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Watch and wait</a:t>
            </a:r>
          </a:p>
        </p:txBody>
      </p:sp>
      <p:sp>
        <p:nvSpPr>
          <p:cNvPr id="8" name="TextBox 23">
            <a:extLst>
              <a:ext uri="{FF2B5EF4-FFF2-40B4-BE49-F238E27FC236}">
                <a16:creationId xmlns:a16="http://schemas.microsoft.com/office/drawing/2014/main" id="{279B2A68-96C7-1790-A873-5E8B6B227F7E}"/>
              </a:ext>
            </a:extLst>
          </p:cNvPr>
          <p:cNvSpPr txBox="1">
            <a:spLocks noChangeArrowheads="1"/>
          </p:cNvSpPr>
          <p:nvPr/>
        </p:nvSpPr>
        <p:spPr bwMode="auto">
          <a:xfrm>
            <a:off x="2773622" y="2557808"/>
            <a:ext cx="146630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Risk assessment*</a:t>
            </a:r>
            <a:endParaRPr lang="en-US" altLang="en-US" sz="1800" b="0" kern="0" dirty="0">
              <a:solidFill>
                <a:schemeClr val="bg1"/>
              </a:solidFill>
              <a:latin typeface="Calibri" panose="020F0502020204030204" pitchFamily="34" charset="0"/>
            </a:endParaRPr>
          </a:p>
        </p:txBody>
      </p:sp>
      <p:cxnSp>
        <p:nvCxnSpPr>
          <p:cNvPr id="12" name="Straight Arrow Connector 11">
            <a:extLst>
              <a:ext uri="{FF2B5EF4-FFF2-40B4-BE49-F238E27FC236}">
                <a16:creationId xmlns:a16="http://schemas.microsoft.com/office/drawing/2014/main" id="{6D2F99C2-CCC2-3CF7-18A5-75F19F2515F3}"/>
              </a:ext>
            </a:extLst>
          </p:cNvPr>
          <p:cNvCxnSpPr>
            <a:cxnSpLocks/>
          </p:cNvCxnSpPr>
          <p:nvPr/>
        </p:nvCxnSpPr>
        <p:spPr>
          <a:xfrm>
            <a:off x="4117281" y="2967969"/>
            <a:ext cx="496284" cy="459610"/>
          </a:xfrm>
          <a:prstGeom prst="straightConnector1">
            <a:avLst/>
          </a:prstGeom>
          <a:noFill/>
          <a:ln w="28575" cap="flat" cmpd="sng" algn="ctr">
            <a:solidFill>
              <a:schemeClr val="bg1"/>
            </a:solidFill>
            <a:prstDash val="solid"/>
            <a:headEnd type="none" w="med" len="med"/>
            <a:tailEnd type="triangle" w="med" len="med"/>
          </a:ln>
          <a:effectLst/>
        </p:spPr>
      </p:cxnSp>
      <p:sp>
        <p:nvSpPr>
          <p:cNvPr id="13" name="TextBox 23">
            <a:extLst>
              <a:ext uri="{FF2B5EF4-FFF2-40B4-BE49-F238E27FC236}">
                <a16:creationId xmlns:a16="http://schemas.microsoft.com/office/drawing/2014/main" id="{2A84E1D4-A2CF-AFEC-8B1D-1F6460994D32}"/>
              </a:ext>
            </a:extLst>
          </p:cNvPr>
          <p:cNvSpPr txBox="1">
            <a:spLocks noChangeArrowheads="1"/>
          </p:cNvSpPr>
          <p:nvPr/>
        </p:nvSpPr>
        <p:spPr bwMode="auto">
          <a:xfrm>
            <a:off x="3971758" y="1973231"/>
            <a:ext cx="245914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No risk</a:t>
            </a:r>
          </a:p>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a:t>
            </a:r>
            <a:r>
              <a:rPr lang="en-GB" altLang="en-US" sz="1800" b="0" dirty="0">
                <a:solidFill>
                  <a:schemeClr val="bg1"/>
                </a:solidFill>
                <a:latin typeface="Calibri" panose="020F0502020204030204" pitchFamily="34" charset="0"/>
                <a:ea typeface="ＭＳ Ｐゴシック" panose="020B0600070205080204" pitchFamily="34" charset="-128"/>
              </a:rPr>
              <a:t>n = 152)</a:t>
            </a:r>
            <a:endParaRPr lang="en-US" altLang="en-US" sz="1800" b="0" kern="0" dirty="0">
              <a:solidFill>
                <a:schemeClr val="bg1"/>
              </a:solidFill>
              <a:latin typeface="Calibri" panose="020F0502020204030204" pitchFamily="34" charset="0"/>
            </a:endParaRPr>
          </a:p>
        </p:txBody>
      </p:sp>
      <p:sp>
        <p:nvSpPr>
          <p:cNvPr id="14" name="TextBox 23">
            <a:extLst>
              <a:ext uri="{FF2B5EF4-FFF2-40B4-BE49-F238E27FC236}">
                <a16:creationId xmlns:a16="http://schemas.microsoft.com/office/drawing/2014/main" id="{FE3F8E96-1C7E-BC03-A7A3-09662783081C}"/>
              </a:ext>
            </a:extLst>
          </p:cNvPr>
          <p:cNvSpPr txBox="1">
            <a:spLocks noChangeArrowheads="1"/>
          </p:cNvSpPr>
          <p:nvPr/>
        </p:nvSpPr>
        <p:spPr bwMode="auto">
          <a:xfrm>
            <a:off x="4117281" y="3348113"/>
            <a:ext cx="2459145" cy="65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Increased risk</a:t>
            </a:r>
          </a:p>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a:t>
            </a:r>
            <a:r>
              <a:rPr lang="en-GB" altLang="en-US" sz="1800" b="0" dirty="0">
                <a:solidFill>
                  <a:schemeClr val="bg1"/>
                </a:solidFill>
                <a:latin typeface="Calibri" panose="020F0502020204030204" pitchFamily="34" charset="0"/>
                <a:ea typeface="ＭＳ Ｐゴシック" panose="020B0600070205080204" pitchFamily="34" charset="-128"/>
              </a:rPr>
              <a:t>n = 363)</a:t>
            </a:r>
            <a:endParaRPr lang="en-US" altLang="en-US" sz="1800" b="0" kern="0" dirty="0">
              <a:solidFill>
                <a:schemeClr val="bg1"/>
              </a:solidFill>
              <a:latin typeface="Calibri" panose="020F0502020204030204" pitchFamily="34" charset="0"/>
            </a:endParaRPr>
          </a:p>
        </p:txBody>
      </p:sp>
      <p:cxnSp>
        <p:nvCxnSpPr>
          <p:cNvPr id="15" name="Straight Arrow Connector 14">
            <a:extLst>
              <a:ext uri="{FF2B5EF4-FFF2-40B4-BE49-F238E27FC236}">
                <a16:creationId xmlns:a16="http://schemas.microsoft.com/office/drawing/2014/main" id="{4C97B6F8-C518-92C8-8E2C-BB10D34DBDBD}"/>
              </a:ext>
            </a:extLst>
          </p:cNvPr>
          <p:cNvCxnSpPr>
            <a:cxnSpLocks/>
          </p:cNvCxnSpPr>
          <p:nvPr/>
        </p:nvCxnSpPr>
        <p:spPr>
          <a:xfrm flipV="1">
            <a:off x="6045136" y="3165646"/>
            <a:ext cx="496284" cy="459610"/>
          </a:xfrm>
          <a:prstGeom prst="straightConnector1">
            <a:avLst/>
          </a:prstGeom>
          <a:noFill/>
          <a:ln w="28575" cap="flat" cmpd="sng" algn="ctr">
            <a:solidFill>
              <a:schemeClr val="bg1"/>
            </a:solidFill>
            <a:prstDash val="solid"/>
            <a:headEnd type="none" w="med" len="med"/>
            <a:tailEnd type="triangle" w="med" len="med"/>
          </a:ln>
          <a:effectLst/>
        </p:spPr>
      </p:cxnSp>
      <p:cxnSp>
        <p:nvCxnSpPr>
          <p:cNvPr id="16" name="Straight Arrow Connector 15">
            <a:extLst>
              <a:ext uri="{FF2B5EF4-FFF2-40B4-BE49-F238E27FC236}">
                <a16:creationId xmlns:a16="http://schemas.microsoft.com/office/drawing/2014/main" id="{8C5785DB-50F9-8FC3-6AE5-3AED9FE40BB7}"/>
              </a:ext>
            </a:extLst>
          </p:cNvPr>
          <p:cNvCxnSpPr>
            <a:cxnSpLocks/>
          </p:cNvCxnSpPr>
          <p:nvPr/>
        </p:nvCxnSpPr>
        <p:spPr>
          <a:xfrm>
            <a:off x="6043822" y="3816616"/>
            <a:ext cx="496284" cy="459610"/>
          </a:xfrm>
          <a:prstGeom prst="straightConnector1">
            <a:avLst/>
          </a:prstGeom>
          <a:noFill/>
          <a:ln w="28575" cap="flat" cmpd="sng" algn="ctr">
            <a:solidFill>
              <a:schemeClr val="bg1"/>
            </a:solidFill>
            <a:prstDash val="solid"/>
            <a:headEnd type="none" w="med" len="med"/>
            <a:tailEnd type="triangle" w="med" len="med"/>
          </a:ln>
          <a:effectLst/>
        </p:spPr>
      </p:cxnSp>
      <p:cxnSp>
        <p:nvCxnSpPr>
          <p:cNvPr id="17" name="Straight Arrow Connector 16">
            <a:extLst>
              <a:ext uri="{FF2B5EF4-FFF2-40B4-BE49-F238E27FC236}">
                <a16:creationId xmlns:a16="http://schemas.microsoft.com/office/drawing/2014/main" id="{636A130C-D82F-A1DE-B9C0-BC1C6CB9B2D4}"/>
              </a:ext>
            </a:extLst>
          </p:cNvPr>
          <p:cNvCxnSpPr>
            <a:cxnSpLocks/>
          </p:cNvCxnSpPr>
          <p:nvPr/>
        </p:nvCxnSpPr>
        <p:spPr>
          <a:xfrm>
            <a:off x="9186114" y="3674537"/>
            <a:ext cx="863273" cy="0"/>
          </a:xfrm>
          <a:prstGeom prst="straightConnector1">
            <a:avLst/>
          </a:prstGeom>
          <a:noFill/>
          <a:ln w="28575" cap="flat" cmpd="sng" algn="ctr">
            <a:solidFill>
              <a:schemeClr val="bg1"/>
            </a:solidFill>
            <a:prstDash val="solid"/>
            <a:headEnd type="none" w="med" len="med"/>
            <a:tailEnd type="triangle" w="med" len="med"/>
          </a:ln>
          <a:effectLst/>
        </p:spPr>
      </p:cxnSp>
      <p:sp>
        <p:nvSpPr>
          <p:cNvPr id="18" name="TextBox 23">
            <a:extLst>
              <a:ext uri="{FF2B5EF4-FFF2-40B4-BE49-F238E27FC236}">
                <a16:creationId xmlns:a16="http://schemas.microsoft.com/office/drawing/2014/main" id="{05D0C4E9-763A-0831-D373-E7056EAC2842}"/>
              </a:ext>
            </a:extLst>
          </p:cNvPr>
          <p:cNvSpPr txBox="1">
            <a:spLocks noChangeArrowheads="1"/>
          </p:cNvSpPr>
          <p:nvPr/>
        </p:nvSpPr>
        <p:spPr bwMode="auto">
          <a:xfrm>
            <a:off x="9773978" y="3381812"/>
            <a:ext cx="2459145" cy="65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Until symptomatic disease progression</a:t>
            </a:r>
            <a:endParaRPr lang="en-US" altLang="en-US" sz="1800" b="0" kern="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85F58388-35F2-B000-6206-159F498B71FD}"/>
              </a:ext>
            </a:extLst>
          </p:cNvPr>
          <p:cNvSpPr txBox="1"/>
          <p:nvPr/>
        </p:nvSpPr>
        <p:spPr bwMode="auto">
          <a:xfrm>
            <a:off x="334966" y="3972574"/>
            <a:ext cx="34641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*Includes del(17p), del(11q), thymidine kinase, </a:t>
            </a:r>
            <a:br>
              <a:rPr lang="en-US" sz="1200" b="0" dirty="0">
                <a:solidFill>
                  <a:schemeClr val="bg1"/>
                </a:solidFill>
                <a:latin typeface="Calibri" panose="020F0502020204030204" pitchFamily="34" charset="0"/>
              </a:rPr>
            </a:br>
            <a:r>
              <a:rPr lang="el-GR" sz="1200" b="0" dirty="0">
                <a:solidFill>
                  <a:srgbClr val="202124"/>
                </a:solidFill>
                <a:latin typeface="Roboto" panose="02000000000000000000" pitchFamily="2" charset="0"/>
              </a:rPr>
              <a:t>β</a:t>
            </a:r>
            <a:r>
              <a:rPr lang="en-US" sz="1200" b="0" baseline="-25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-microglobulin, IGHV, ECOG PS, sex, age</a:t>
            </a:r>
          </a:p>
        </p:txBody>
      </p:sp>
    </p:spTree>
    <p:extLst>
      <p:ext uri="{BB962C8B-B14F-4D97-AF65-F5344CB8AC3E}">
        <p14:creationId xmlns:p14="http://schemas.microsoft.com/office/powerpoint/2010/main" val="712126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CLL12: Adverse Events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Langerbeins. EHA 2023. Abstr S200.</a:t>
            </a:r>
            <a:endParaRPr lang="en-US" altLang="en-US" sz="120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67BFB8FB-EAD4-744D-A5B8-142D0E3520C1}"/>
              </a:ext>
            </a:extLst>
          </p:cNvPr>
          <p:cNvGraphicFramePr>
            <a:graphicFrameLocks/>
          </p:cNvGraphicFramePr>
          <p:nvPr>
            <p:extLst>
              <p:ext uri="{D42A27DB-BD31-4B8C-83A1-F6EECF244321}">
                <p14:modId xmlns:p14="http://schemas.microsoft.com/office/powerpoint/2010/main" val="807874294"/>
              </p:ext>
            </p:extLst>
          </p:nvPr>
        </p:nvGraphicFramePr>
        <p:xfrm>
          <a:off x="719138" y="1600200"/>
          <a:ext cx="10746659" cy="4444858"/>
        </p:xfrm>
        <a:graphic>
          <a:graphicData uri="http://schemas.openxmlformats.org/drawingml/2006/table">
            <a:tbl>
              <a:tblPr/>
              <a:tblGrid>
                <a:gridCol w="4104071">
                  <a:extLst>
                    <a:ext uri="{9D8B030D-6E8A-4147-A177-3AD203B41FA5}">
                      <a16:colId xmlns:a16="http://schemas.microsoft.com/office/drawing/2014/main" val="20000"/>
                    </a:ext>
                  </a:extLst>
                </a:gridCol>
                <a:gridCol w="2250831">
                  <a:extLst>
                    <a:ext uri="{9D8B030D-6E8A-4147-A177-3AD203B41FA5}">
                      <a16:colId xmlns:a16="http://schemas.microsoft.com/office/drawing/2014/main" val="20001"/>
                    </a:ext>
                  </a:extLst>
                </a:gridCol>
                <a:gridCol w="2049160">
                  <a:extLst>
                    <a:ext uri="{9D8B030D-6E8A-4147-A177-3AD203B41FA5}">
                      <a16:colId xmlns:a16="http://schemas.microsoft.com/office/drawing/2014/main" val="20002"/>
                    </a:ext>
                  </a:extLst>
                </a:gridCol>
                <a:gridCol w="2342597">
                  <a:extLst>
                    <a:ext uri="{9D8B030D-6E8A-4147-A177-3AD203B41FA5}">
                      <a16:colId xmlns:a16="http://schemas.microsoft.com/office/drawing/2014/main" val="1993846128"/>
                    </a:ext>
                  </a:extLst>
                </a:gridCol>
              </a:tblGrid>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Ibrutinib (n = 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Placebo (n = 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Watch and Wait (n =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7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Maximum grade of any AE,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CTC grade 1-5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CTC grade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169 (99.4)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122 (71.8)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167 (99.4)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111 (66.1)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Any serious AE, n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241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222 (14.9)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Second malignancy,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CTC grade 1-5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CTC 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 (12.9)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36 (21.4)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15 (9.9)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87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Maximum grade of AEs of clinical interest,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CTC grade 1-5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CTC 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136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88 (52.4)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19992953"/>
                  </a:ext>
                </a:extLst>
              </a:tr>
              <a:tr h="24740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AEs of clinical interest, n (%)</a:t>
                      </a: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Bleeding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Cardiac arrhythmias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Cardiac event other than arrhythmia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Hypertensive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62 (36.5)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38 (22.4)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30 (17.6)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69 (40.6)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33 (19.4)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25 (14.9)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16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26 (15.5)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48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14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9985290"/>
                  </a:ext>
                </a:extLst>
              </a:tr>
            </a:tbl>
          </a:graphicData>
        </a:graphic>
      </p:graphicFrame>
    </p:spTree>
    <p:extLst>
      <p:ext uri="{BB962C8B-B14F-4D97-AF65-F5344CB8AC3E}">
        <p14:creationId xmlns:p14="http://schemas.microsoft.com/office/powerpoint/2010/main" val="603011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CLL12: Treatment and Response</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Langerbeins. EHA 2023. Abstr S200.</a:t>
            </a:r>
            <a:endParaRPr lang="en-US" altLang="en-US" sz="120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67BFB8FB-EAD4-744D-A5B8-142D0E3520C1}"/>
              </a:ext>
            </a:extLst>
          </p:cNvPr>
          <p:cNvGraphicFramePr>
            <a:graphicFrameLocks/>
          </p:cNvGraphicFramePr>
          <p:nvPr>
            <p:extLst>
              <p:ext uri="{D42A27DB-BD31-4B8C-83A1-F6EECF244321}">
                <p14:modId xmlns:p14="http://schemas.microsoft.com/office/powerpoint/2010/main" val="210708804"/>
              </p:ext>
            </p:extLst>
          </p:nvPr>
        </p:nvGraphicFramePr>
        <p:xfrm>
          <a:off x="719138" y="1600200"/>
          <a:ext cx="5561050" cy="2651824"/>
        </p:xfrm>
        <a:graphic>
          <a:graphicData uri="http://schemas.openxmlformats.org/drawingml/2006/table">
            <a:tbl>
              <a:tblPr/>
              <a:tblGrid>
                <a:gridCol w="3081320">
                  <a:extLst>
                    <a:ext uri="{9D8B030D-6E8A-4147-A177-3AD203B41FA5}">
                      <a16:colId xmlns:a16="http://schemas.microsoft.com/office/drawing/2014/main" val="20000"/>
                    </a:ext>
                  </a:extLst>
                </a:gridCol>
                <a:gridCol w="1286359">
                  <a:extLst>
                    <a:ext uri="{9D8B030D-6E8A-4147-A177-3AD203B41FA5}">
                      <a16:colId xmlns:a16="http://schemas.microsoft.com/office/drawing/2014/main" val="20001"/>
                    </a:ext>
                  </a:extLst>
                </a:gridCol>
                <a:gridCol w="1193371">
                  <a:extLst>
                    <a:ext uri="{9D8B030D-6E8A-4147-A177-3AD203B41FA5}">
                      <a16:colId xmlns:a16="http://schemas.microsoft.com/office/drawing/2014/main" val="20002"/>
                    </a:ext>
                  </a:extLst>
                </a:gridCol>
              </a:tblGrid>
              <a:tr h="1995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26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number of cycles,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39 (1-99)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27.5 (1-97)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17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Early discontinuation,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105 (61.8)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136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30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Reason for discontinuation,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Progressive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Adverse event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Withdrawal/noncompliance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76 (72.4)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14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66 (48.5)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39 (28.7)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24 (17.6)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2" name="Group 3">
            <a:extLst>
              <a:ext uri="{FF2B5EF4-FFF2-40B4-BE49-F238E27FC236}">
                <a16:creationId xmlns:a16="http://schemas.microsoft.com/office/drawing/2014/main" id="{4356794E-FCF8-6C4D-20A7-8B6046A2DFAD}"/>
              </a:ext>
            </a:extLst>
          </p:cNvPr>
          <p:cNvGraphicFramePr>
            <a:graphicFrameLocks/>
          </p:cNvGraphicFramePr>
          <p:nvPr>
            <p:extLst>
              <p:ext uri="{D42A27DB-BD31-4B8C-83A1-F6EECF244321}">
                <p14:modId xmlns:p14="http://schemas.microsoft.com/office/powerpoint/2010/main" val="2004010726"/>
              </p:ext>
            </p:extLst>
          </p:nvPr>
        </p:nvGraphicFramePr>
        <p:xfrm>
          <a:off x="6425754" y="1600200"/>
          <a:ext cx="5080446" cy="2148936"/>
        </p:xfrm>
        <a:graphic>
          <a:graphicData uri="http://schemas.openxmlformats.org/drawingml/2006/table">
            <a:tbl>
              <a:tblPr/>
              <a:tblGrid>
                <a:gridCol w="2815022">
                  <a:extLst>
                    <a:ext uri="{9D8B030D-6E8A-4147-A177-3AD203B41FA5}">
                      <a16:colId xmlns:a16="http://schemas.microsoft.com/office/drawing/2014/main" val="20000"/>
                    </a:ext>
                  </a:extLst>
                </a:gridCol>
                <a:gridCol w="1175188">
                  <a:extLst>
                    <a:ext uri="{9D8B030D-6E8A-4147-A177-3AD203B41FA5}">
                      <a16:colId xmlns:a16="http://schemas.microsoft.com/office/drawing/2014/main" val="20001"/>
                    </a:ext>
                  </a:extLst>
                </a:gridCol>
                <a:gridCol w="1090236">
                  <a:extLst>
                    <a:ext uri="{9D8B030D-6E8A-4147-A177-3AD203B41FA5}">
                      <a16:colId xmlns:a16="http://schemas.microsoft.com/office/drawing/2014/main" val="20002"/>
                    </a:ext>
                  </a:extLst>
                </a:gridCol>
              </a:tblGrid>
              <a:tr h="4821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Best 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132 (72.5)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3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129 (70.9)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8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3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36 (19.8)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155 (85.6)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5655585"/>
                  </a:ext>
                </a:extLst>
              </a:tr>
              <a:tr h="283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14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17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21984869"/>
                  </a:ext>
                </a:extLst>
              </a:tr>
            </a:tbl>
          </a:graphicData>
        </a:graphic>
      </p:graphicFrame>
    </p:spTree>
    <p:extLst>
      <p:ext uri="{BB962C8B-B14F-4D97-AF65-F5344CB8AC3E}">
        <p14:creationId xmlns:p14="http://schemas.microsoft.com/office/powerpoint/2010/main" val="796576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7" name="Freeform: Shape 32256">
            <a:extLst>
              <a:ext uri="{FF2B5EF4-FFF2-40B4-BE49-F238E27FC236}">
                <a16:creationId xmlns:a16="http://schemas.microsoft.com/office/drawing/2014/main" id="{51A972E1-2E7F-83FC-5A53-393C5093F6D6}"/>
              </a:ext>
            </a:extLst>
          </p:cNvPr>
          <p:cNvSpPr/>
          <p:nvPr/>
        </p:nvSpPr>
        <p:spPr bwMode="auto">
          <a:xfrm>
            <a:off x="6400800" y="1635125"/>
            <a:ext cx="4246033" cy="769408"/>
          </a:xfrm>
          <a:custGeom>
            <a:avLst/>
            <a:gdLst>
              <a:gd name="connsiteX0" fmla="*/ 4246033 w 4246033"/>
              <a:gd name="connsiteY0" fmla="*/ 769408 h 769408"/>
              <a:gd name="connsiteX1" fmla="*/ 3899958 w 4246033"/>
              <a:gd name="connsiteY1" fmla="*/ 769408 h 769408"/>
              <a:gd name="connsiteX2" fmla="*/ 3899958 w 4246033"/>
              <a:gd name="connsiteY2" fmla="*/ 714375 h 769408"/>
              <a:gd name="connsiteX3" fmla="*/ 3619500 w 4246033"/>
              <a:gd name="connsiteY3" fmla="*/ 714375 h 769408"/>
              <a:gd name="connsiteX4" fmla="*/ 3619500 w 4246033"/>
              <a:gd name="connsiteY4" fmla="*/ 698500 h 769408"/>
              <a:gd name="connsiteX5" fmla="*/ 3602567 w 4246033"/>
              <a:gd name="connsiteY5" fmla="*/ 698500 h 769408"/>
              <a:gd name="connsiteX6" fmla="*/ 3602567 w 4246033"/>
              <a:gd name="connsiteY6" fmla="*/ 678392 h 769408"/>
              <a:gd name="connsiteX7" fmla="*/ 3578225 w 4246033"/>
              <a:gd name="connsiteY7" fmla="*/ 678392 h 769408"/>
              <a:gd name="connsiteX8" fmla="*/ 3578225 w 4246033"/>
              <a:gd name="connsiteY8" fmla="*/ 666750 h 769408"/>
              <a:gd name="connsiteX9" fmla="*/ 3317875 w 4246033"/>
              <a:gd name="connsiteY9" fmla="*/ 666750 h 769408"/>
              <a:gd name="connsiteX10" fmla="*/ 3317875 w 4246033"/>
              <a:gd name="connsiteY10" fmla="*/ 645583 h 769408"/>
              <a:gd name="connsiteX11" fmla="*/ 3307292 w 4246033"/>
              <a:gd name="connsiteY11" fmla="*/ 645583 h 769408"/>
              <a:gd name="connsiteX12" fmla="*/ 3307292 w 4246033"/>
              <a:gd name="connsiteY12" fmla="*/ 630767 h 769408"/>
              <a:gd name="connsiteX13" fmla="*/ 3053292 w 4246033"/>
              <a:gd name="connsiteY13" fmla="*/ 630767 h 769408"/>
              <a:gd name="connsiteX14" fmla="*/ 3053292 w 4246033"/>
              <a:gd name="connsiteY14" fmla="*/ 608542 h 769408"/>
              <a:gd name="connsiteX15" fmla="*/ 2908300 w 4246033"/>
              <a:gd name="connsiteY15" fmla="*/ 608542 h 769408"/>
              <a:gd name="connsiteX16" fmla="*/ 2908300 w 4246033"/>
              <a:gd name="connsiteY16" fmla="*/ 590550 h 769408"/>
              <a:gd name="connsiteX17" fmla="*/ 2791883 w 4246033"/>
              <a:gd name="connsiteY17" fmla="*/ 590550 h 769408"/>
              <a:gd name="connsiteX18" fmla="*/ 2791883 w 4246033"/>
              <a:gd name="connsiteY18" fmla="*/ 568325 h 769408"/>
              <a:gd name="connsiteX19" fmla="*/ 2456392 w 4246033"/>
              <a:gd name="connsiteY19" fmla="*/ 568325 h 769408"/>
              <a:gd name="connsiteX20" fmla="*/ 2456392 w 4246033"/>
              <a:gd name="connsiteY20" fmla="*/ 549275 h 769408"/>
              <a:gd name="connsiteX21" fmla="*/ 2427817 w 4246033"/>
              <a:gd name="connsiteY21" fmla="*/ 549275 h 769408"/>
              <a:gd name="connsiteX22" fmla="*/ 2427817 w 4246033"/>
              <a:gd name="connsiteY22" fmla="*/ 527050 h 769408"/>
              <a:gd name="connsiteX23" fmla="*/ 2400300 w 4246033"/>
              <a:gd name="connsiteY23" fmla="*/ 527050 h 769408"/>
              <a:gd name="connsiteX24" fmla="*/ 2400300 w 4246033"/>
              <a:gd name="connsiteY24" fmla="*/ 519642 h 769408"/>
              <a:gd name="connsiteX25" fmla="*/ 2305050 w 4246033"/>
              <a:gd name="connsiteY25" fmla="*/ 519642 h 769408"/>
              <a:gd name="connsiteX26" fmla="*/ 2305050 w 4246033"/>
              <a:gd name="connsiteY26" fmla="*/ 508000 h 769408"/>
              <a:gd name="connsiteX27" fmla="*/ 2290233 w 4246033"/>
              <a:gd name="connsiteY27" fmla="*/ 508000 h 769408"/>
              <a:gd name="connsiteX28" fmla="*/ 2290233 w 4246033"/>
              <a:gd name="connsiteY28" fmla="*/ 496358 h 769408"/>
              <a:gd name="connsiteX29" fmla="*/ 2188633 w 4246033"/>
              <a:gd name="connsiteY29" fmla="*/ 496358 h 769408"/>
              <a:gd name="connsiteX30" fmla="*/ 2188633 w 4246033"/>
              <a:gd name="connsiteY30" fmla="*/ 483658 h 769408"/>
              <a:gd name="connsiteX31" fmla="*/ 2069042 w 4246033"/>
              <a:gd name="connsiteY31" fmla="*/ 483658 h 769408"/>
              <a:gd name="connsiteX32" fmla="*/ 2069042 w 4246033"/>
              <a:gd name="connsiteY32" fmla="*/ 473075 h 769408"/>
              <a:gd name="connsiteX33" fmla="*/ 2021417 w 4246033"/>
              <a:gd name="connsiteY33" fmla="*/ 473075 h 769408"/>
              <a:gd name="connsiteX34" fmla="*/ 2021417 w 4246033"/>
              <a:gd name="connsiteY34" fmla="*/ 448733 h 769408"/>
              <a:gd name="connsiteX35" fmla="*/ 1864783 w 4246033"/>
              <a:gd name="connsiteY35" fmla="*/ 448733 h 769408"/>
              <a:gd name="connsiteX36" fmla="*/ 1864783 w 4246033"/>
              <a:gd name="connsiteY36" fmla="*/ 433917 h 769408"/>
              <a:gd name="connsiteX37" fmla="*/ 1848908 w 4246033"/>
              <a:gd name="connsiteY37" fmla="*/ 433917 h 769408"/>
              <a:gd name="connsiteX38" fmla="*/ 1848908 w 4246033"/>
              <a:gd name="connsiteY38" fmla="*/ 419100 h 769408"/>
              <a:gd name="connsiteX39" fmla="*/ 1700742 w 4246033"/>
              <a:gd name="connsiteY39" fmla="*/ 419100 h 769408"/>
              <a:gd name="connsiteX40" fmla="*/ 1700742 w 4246033"/>
              <a:gd name="connsiteY40" fmla="*/ 396875 h 769408"/>
              <a:gd name="connsiteX41" fmla="*/ 1651000 w 4246033"/>
              <a:gd name="connsiteY41" fmla="*/ 396875 h 769408"/>
              <a:gd name="connsiteX42" fmla="*/ 1651000 w 4246033"/>
              <a:gd name="connsiteY42" fmla="*/ 370417 h 769408"/>
              <a:gd name="connsiteX43" fmla="*/ 1567392 w 4246033"/>
              <a:gd name="connsiteY43" fmla="*/ 370417 h 769408"/>
              <a:gd name="connsiteX44" fmla="*/ 1567392 w 4246033"/>
              <a:gd name="connsiteY44" fmla="*/ 357717 h 769408"/>
              <a:gd name="connsiteX45" fmla="*/ 1417108 w 4246033"/>
              <a:gd name="connsiteY45" fmla="*/ 357717 h 769408"/>
              <a:gd name="connsiteX46" fmla="*/ 1417108 w 4246033"/>
              <a:gd name="connsiteY46" fmla="*/ 333375 h 769408"/>
              <a:gd name="connsiteX47" fmla="*/ 1403350 w 4246033"/>
              <a:gd name="connsiteY47" fmla="*/ 333375 h 769408"/>
              <a:gd name="connsiteX48" fmla="*/ 1403350 w 4246033"/>
              <a:gd name="connsiteY48" fmla="*/ 333375 h 769408"/>
              <a:gd name="connsiteX49" fmla="*/ 1394883 w 4246033"/>
              <a:gd name="connsiteY49" fmla="*/ 324908 h 769408"/>
              <a:gd name="connsiteX50" fmla="*/ 1394883 w 4246033"/>
              <a:gd name="connsiteY50" fmla="*/ 302683 h 769408"/>
              <a:gd name="connsiteX51" fmla="*/ 1263650 w 4246033"/>
              <a:gd name="connsiteY51" fmla="*/ 302683 h 769408"/>
              <a:gd name="connsiteX52" fmla="*/ 1263650 w 4246033"/>
              <a:gd name="connsiteY52" fmla="*/ 299508 h 769408"/>
              <a:gd name="connsiteX53" fmla="*/ 1225550 w 4246033"/>
              <a:gd name="connsiteY53" fmla="*/ 299508 h 769408"/>
              <a:gd name="connsiteX54" fmla="*/ 1225550 w 4246033"/>
              <a:gd name="connsiteY54" fmla="*/ 279400 h 769408"/>
              <a:gd name="connsiteX55" fmla="*/ 1207558 w 4246033"/>
              <a:gd name="connsiteY55" fmla="*/ 279400 h 769408"/>
              <a:gd name="connsiteX56" fmla="*/ 1207558 w 4246033"/>
              <a:gd name="connsiteY56" fmla="*/ 264583 h 769408"/>
              <a:gd name="connsiteX57" fmla="*/ 1193800 w 4246033"/>
              <a:gd name="connsiteY57" fmla="*/ 264583 h 769408"/>
              <a:gd name="connsiteX58" fmla="*/ 1193800 w 4246033"/>
              <a:gd name="connsiteY58" fmla="*/ 249767 h 769408"/>
              <a:gd name="connsiteX59" fmla="*/ 1146175 w 4246033"/>
              <a:gd name="connsiteY59" fmla="*/ 249767 h 769408"/>
              <a:gd name="connsiteX60" fmla="*/ 1146175 w 4246033"/>
              <a:gd name="connsiteY60" fmla="*/ 233892 h 769408"/>
              <a:gd name="connsiteX61" fmla="*/ 1072092 w 4246033"/>
              <a:gd name="connsiteY61" fmla="*/ 233892 h 769408"/>
              <a:gd name="connsiteX62" fmla="*/ 1072092 w 4246033"/>
              <a:gd name="connsiteY62" fmla="*/ 224367 h 769408"/>
              <a:gd name="connsiteX63" fmla="*/ 867833 w 4246033"/>
              <a:gd name="connsiteY63" fmla="*/ 224367 h 769408"/>
              <a:gd name="connsiteX64" fmla="*/ 867833 w 4246033"/>
              <a:gd name="connsiteY64" fmla="*/ 200025 h 769408"/>
              <a:gd name="connsiteX65" fmla="*/ 845608 w 4246033"/>
              <a:gd name="connsiteY65" fmla="*/ 200025 h 769408"/>
              <a:gd name="connsiteX66" fmla="*/ 845608 w 4246033"/>
              <a:gd name="connsiteY66" fmla="*/ 183092 h 769408"/>
              <a:gd name="connsiteX67" fmla="*/ 806450 w 4246033"/>
              <a:gd name="connsiteY67" fmla="*/ 183092 h 769408"/>
              <a:gd name="connsiteX68" fmla="*/ 806450 w 4246033"/>
              <a:gd name="connsiteY68" fmla="*/ 171450 h 769408"/>
              <a:gd name="connsiteX69" fmla="*/ 750358 w 4246033"/>
              <a:gd name="connsiteY69" fmla="*/ 171450 h 769408"/>
              <a:gd name="connsiteX70" fmla="*/ 750358 w 4246033"/>
              <a:gd name="connsiteY70" fmla="*/ 155575 h 769408"/>
              <a:gd name="connsiteX71" fmla="*/ 694267 w 4246033"/>
              <a:gd name="connsiteY71" fmla="*/ 155575 h 769408"/>
              <a:gd name="connsiteX72" fmla="*/ 694267 w 4246033"/>
              <a:gd name="connsiteY72" fmla="*/ 138642 h 769408"/>
              <a:gd name="connsiteX73" fmla="*/ 635000 w 4246033"/>
              <a:gd name="connsiteY73" fmla="*/ 138642 h 769408"/>
              <a:gd name="connsiteX74" fmla="*/ 635000 w 4246033"/>
              <a:gd name="connsiteY74" fmla="*/ 131233 h 769408"/>
              <a:gd name="connsiteX75" fmla="*/ 585258 w 4246033"/>
              <a:gd name="connsiteY75" fmla="*/ 131233 h 769408"/>
              <a:gd name="connsiteX76" fmla="*/ 585258 w 4246033"/>
              <a:gd name="connsiteY76" fmla="*/ 115358 h 769408"/>
              <a:gd name="connsiteX77" fmla="*/ 388408 w 4246033"/>
              <a:gd name="connsiteY77" fmla="*/ 115358 h 769408"/>
              <a:gd name="connsiteX78" fmla="*/ 388408 w 4246033"/>
              <a:gd name="connsiteY78" fmla="*/ 99483 h 769408"/>
              <a:gd name="connsiteX79" fmla="*/ 354542 w 4246033"/>
              <a:gd name="connsiteY79" fmla="*/ 99483 h 769408"/>
              <a:gd name="connsiteX80" fmla="*/ 354542 w 4246033"/>
              <a:gd name="connsiteY80" fmla="*/ 91017 h 769408"/>
              <a:gd name="connsiteX81" fmla="*/ 333375 w 4246033"/>
              <a:gd name="connsiteY81" fmla="*/ 91017 h 769408"/>
              <a:gd name="connsiteX82" fmla="*/ 333375 w 4246033"/>
              <a:gd name="connsiteY82" fmla="*/ 67733 h 769408"/>
              <a:gd name="connsiteX83" fmla="*/ 271992 w 4246033"/>
              <a:gd name="connsiteY83" fmla="*/ 67733 h 769408"/>
              <a:gd name="connsiteX84" fmla="*/ 271992 w 4246033"/>
              <a:gd name="connsiteY84" fmla="*/ 51858 h 769408"/>
              <a:gd name="connsiteX85" fmla="*/ 248708 w 4246033"/>
              <a:gd name="connsiteY85" fmla="*/ 51858 h 769408"/>
              <a:gd name="connsiteX86" fmla="*/ 248708 w 4246033"/>
              <a:gd name="connsiteY86" fmla="*/ 39158 h 769408"/>
              <a:gd name="connsiteX87" fmla="*/ 151342 w 4246033"/>
              <a:gd name="connsiteY87" fmla="*/ 39158 h 769408"/>
              <a:gd name="connsiteX88" fmla="*/ 151342 w 4246033"/>
              <a:gd name="connsiteY88" fmla="*/ 23283 h 769408"/>
              <a:gd name="connsiteX89" fmla="*/ 66675 w 4246033"/>
              <a:gd name="connsiteY89" fmla="*/ 23283 h 769408"/>
              <a:gd name="connsiteX90" fmla="*/ 66675 w 4246033"/>
              <a:gd name="connsiteY90" fmla="*/ 12700 h 769408"/>
              <a:gd name="connsiteX91" fmla="*/ 40217 w 4246033"/>
              <a:gd name="connsiteY91" fmla="*/ 12700 h 769408"/>
              <a:gd name="connsiteX92" fmla="*/ 40217 w 4246033"/>
              <a:gd name="connsiteY92" fmla="*/ 0 h 769408"/>
              <a:gd name="connsiteX93" fmla="*/ 0 w 4246033"/>
              <a:gd name="connsiteY93" fmla="*/ 0 h 76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246033" h="769408">
                <a:moveTo>
                  <a:pt x="4246033" y="769408"/>
                </a:moveTo>
                <a:lnTo>
                  <a:pt x="3899958" y="769408"/>
                </a:lnTo>
                <a:lnTo>
                  <a:pt x="3899958" y="714375"/>
                </a:lnTo>
                <a:lnTo>
                  <a:pt x="3619500" y="714375"/>
                </a:lnTo>
                <a:lnTo>
                  <a:pt x="3619500" y="698500"/>
                </a:lnTo>
                <a:lnTo>
                  <a:pt x="3602567" y="698500"/>
                </a:lnTo>
                <a:lnTo>
                  <a:pt x="3602567" y="678392"/>
                </a:lnTo>
                <a:lnTo>
                  <a:pt x="3578225" y="678392"/>
                </a:lnTo>
                <a:lnTo>
                  <a:pt x="3578225" y="666750"/>
                </a:lnTo>
                <a:lnTo>
                  <a:pt x="3317875" y="666750"/>
                </a:lnTo>
                <a:lnTo>
                  <a:pt x="3317875" y="645583"/>
                </a:lnTo>
                <a:lnTo>
                  <a:pt x="3307292" y="645583"/>
                </a:lnTo>
                <a:lnTo>
                  <a:pt x="3307292" y="630767"/>
                </a:lnTo>
                <a:lnTo>
                  <a:pt x="3053292" y="630767"/>
                </a:lnTo>
                <a:lnTo>
                  <a:pt x="3053292" y="608542"/>
                </a:lnTo>
                <a:lnTo>
                  <a:pt x="2908300" y="608542"/>
                </a:lnTo>
                <a:lnTo>
                  <a:pt x="2908300" y="590550"/>
                </a:lnTo>
                <a:lnTo>
                  <a:pt x="2791883" y="590550"/>
                </a:lnTo>
                <a:lnTo>
                  <a:pt x="2791883" y="568325"/>
                </a:lnTo>
                <a:lnTo>
                  <a:pt x="2456392" y="568325"/>
                </a:lnTo>
                <a:lnTo>
                  <a:pt x="2456392" y="549275"/>
                </a:lnTo>
                <a:lnTo>
                  <a:pt x="2427817" y="549275"/>
                </a:lnTo>
                <a:lnTo>
                  <a:pt x="2427817" y="527050"/>
                </a:lnTo>
                <a:lnTo>
                  <a:pt x="2400300" y="527050"/>
                </a:lnTo>
                <a:lnTo>
                  <a:pt x="2400300" y="519642"/>
                </a:lnTo>
                <a:lnTo>
                  <a:pt x="2305050" y="519642"/>
                </a:lnTo>
                <a:lnTo>
                  <a:pt x="2305050" y="508000"/>
                </a:lnTo>
                <a:lnTo>
                  <a:pt x="2290233" y="508000"/>
                </a:lnTo>
                <a:lnTo>
                  <a:pt x="2290233" y="496358"/>
                </a:lnTo>
                <a:lnTo>
                  <a:pt x="2188633" y="496358"/>
                </a:lnTo>
                <a:lnTo>
                  <a:pt x="2188633" y="483658"/>
                </a:lnTo>
                <a:lnTo>
                  <a:pt x="2069042" y="483658"/>
                </a:lnTo>
                <a:lnTo>
                  <a:pt x="2069042" y="473075"/>
                </a:lnTo>
                <a:lnTo>
                  <a:pt x="2021417" y="473075"/>
                </a:lnTo>
                <a:lnTo>
                  <a:pt x="2021417" y="448733"/>
                </a:lnTo>
                <a:lnTo>
                  <a:pt x="1864783" y="448733"/>
                </a:lnTo>
                <a:lnTo>
                  <a:pt x="1864783" y="433917"/>
                </a:lnTo>
                <a:lnTo>
                  <a:pt x="1848908" y="433917"/>
                </a:lnTo>
                <a:lnTo>
                  <a:pt x="1848908" y="419100"/>
                </a:lnTo>
                <a:lnTo>
                  <a:pt x="1700742" y="419100"/>
                </a:lnTo>
                <a:lnTo>
                  <a:pt x="1700742" y="396875"/>
                </a:lnTo>
                <a:lnTo>
                  <a:pt x="1651000" y="396875"/>
                </a:lnTo>
                <a:lnTo>
                  <a:pt x="1651000" y="370417"/>
                </a:lnTo>
                <a:lnTo>
                  <a:pt x="1567392" y="370417"/>
                </a:lnTo>
                <a:lnTo>
                  <a:pt x="1567392" y="357717"/>
                </a:lnTo>
                <a:lnTo>
                  <a:pt x="1417108" y="357717"/>
                </a:lnTo>
                <a:lnTo>
                  <a:pt x="1417108" y="333375"/>
                </a:lnTo>
                <a:lnTo>
                  <a:pt x="1403350" y="333375"/>
                </a:lnTo>
                <a:lnTo>
                  <a:pt x="1403350" y="333375"/>
                </a:lnTo>
                <a:lnTo>
                  <a:pt x="1394883" y="324908"/>
                </a:lnTo>
                <a:lnTo>
                  <a:pt x="1394883" y="302683"/>
                </a:lnTo>
                <a:lnTo>
                  <a:pt x="1263650" y="302683"/>
                </a:lnTo>
                <a:lnTo>
                  <a:pt x="1263650" y="299508"/>
                </a:lnTo>
                <a:lnTo>
                  <a:pt x="1225550" y="299508"/>
                </a:lnTo>
                <a:lnTo>
                  <a:pt x="1225550" y="279400"/>
                </a:lnTo>
                <a:lnTo>
                  <a:pt x="1207558" y="279400"/>
                </a:lnTo>
                <a:lnTo>
                  <a:pt x="1207558" y="264583"/>
                </a:lnTo>
                <a:lnTo>
                  <a:pt x="1193800" y="264583"/>
                </a:lnTo>
                <a:lnTo>
                  <a:pt x="1193800" y="249767"/>
                </a:lnTo>
                <a:lnTo>
                  <a:pt x="1146175" y="249767"/>
                </a:lnTo>
                <a:lnTo>
                  <a:pt x="1146175" y="233892"/>
                </a:lnTo>
                <a:lnTo>
                  <a:pt x="1072092" y="233892"/>
                </a:lnTo>
                <a:lnTo>
                  <a:pt x="1072092" y="224367"/>
                </a:lnTo>
                <a:lnTo>
                  <a:pt x="867833" y="224367"/>
                </a:lnTo>
                <a:lnTo>
                  <a:pt x="867833" y="200025"/>
                </a:lnTo>
                <a:lnTo>
                  <a:pt x="845608" y="200025"/>
                </a:lnTo>
                <a:lnTo>
                  <a:pt x="845608" y="183092"/>
                </a:lnTo>
                <a:lnTo>
                  <a:pt x="806450" y="183092"/>
                </a:lnTo>
                <a:lnTo>
                  <a:pt x="806450" y="171450"/>
                </a:lnTo>
                <a:lnTo>
                  <a:pt x="750358" y="171450"/>
                </a:lnTo>
                <a:lnTo>
                  <a:pt x="750358" y="155575"/>
                </a:lnTo>
                <a:lnTo>
                  <a:pt x="694267" y="155575"/>
                </a:lnTo>
                <a:lnTo>
                  <a:pt x="694267" y="138642"/>
                </a:lnTo>
                <a:lnTo>
                  <a:pt x="635000" y="138642"/>
                </a:lnTo>
                <a:lnTo>
                  <a:pt x="635000" y="131233"/>
                </a:lnTo>
                <a:lnTo>
                  <a:pt x="585258" y="131233"/>
                </a:lnTo>
                <a:lnTo>
                  <a:pt x="585258" y="115358"/>
                </a:lnTo>
                <a:lnTo>
                  <a:pt x="388408" y="115358"/>
                </a:lnTo>
                <a:lnTo>
                  <a:pt x="388408" y="99483"/>
                </a:lnTo>
                <a:lnTo>
                  <a:pt x="354542" y="99483"/>
                </a:lnTo>
                <a:lnTo>
                  <a:pt x="354542" y="91017"/>
                </a:lnTo>
                <a:lnTo>
                  <a:pt x="333375" y="91017"/>
                </a:lnTo>
                <a:lnTo>
                  <a:pt x="333375" y="67733"/>
                </a:lnTo>
                <a:lnTo>
                  <a:pt x="271992" y="67733"/>
                </a:lnTo>
                <a:lnTo>
                  <a:pt x="271992" y="51858"/>
                </a:lnTo>
                <a:lnTo>
                  <a:pt x="248708" y="51858"/>
                </a:lnTo>
                <a:lnTo>
                  <a:pt x="248708" y="39158"/>
                </a:lnTo>
                <a:lnTo>
                  <a:pt x="151342" y="39158"/>
                </a:lnTo>
                <a:lnTo>
                  <a:pt x="151342" y="23283"/>
                </a:lnTo>
                <a:lnTo>
                  <a:pt x="66675" y="23283"/>
                </a:lnTo>
                <a:lnTo>
                  <a:pt x="66675" y="12700"/>
                </a:lnTo>
                <a:lnTo>
                  <a:pt x="40217" y="12700"/>
                </a:lnTo>
                <a:lnTo>
                  <a:pt x="40217"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2258" name="Freeform: Shape 32257">
            <a:extLst>
              <a:ext uri="{FF2B5EF4-FFF2-40B4-BE49-F238E27FC236}">
                <a16:creationId xmlns:a16="http://schemas.microsoft.com/office/drawing/2014/main" id="{E37F390F-4941-8EF4-6AB8-8FC5F7066D51}"/>
              </a:ext>
            </a:extLst>
          </p:cNvPr>
          <p:cNvSpPr/>
          <p:nvPr/>
        </p:nvSpPr>
        <p:spPr bwMode="auto">
          <a:xfrm>
            <a:off x="6395508" y="1635125"/>
            <a:ext cx="4229100" cy="1804458"/>
          </a:xfrm>
          <a:custGeom>
            <a:avLst/>
            <a:gdLst>
              <a:gd name="connsiteX0" fmla="*/ 4229100 w 4229100"/>
              <a:gd name="connsiteY0" fmla="*/ 1804458 h 1804458"/>
              <a:gd name="connsiteX1" fmla="*/ 3531659 w 4229100"/>
              <a:gd name="connsiteY1" fmla="*/ 1804458 h 1804458"/>
              <a:gd name="connsiteX2" fmla="*/ 3531659 w 4229100"/>
              <a:gd name="connsiteY2" fmla="*/ 1770592 h 1804458"/>
              <a:gd name="connsiteX3" fmla="*/ 3189817 w 4229100"/>
              <a:gd name="connsiteY3" fmla="*/ 1770592 h 1804458"/>
              <a:gd name="connsiteX4" fmla="*/ 3189817 w 4229100"/>
              <a:gd name="connsiteY4" fmla="*/ 1736725 h 1804458"/>
              <a:gd name="connsiteX5" fmla="*/ 3034242 w 4229100"/>
              <a:gd name="connsiteY5" fmla="*/ 1736725 h 1804458"/>
              <a:gd name="connsiteX6" fmla="*/ 3034242 w 4229100"/>
              <a:gd name="connsiteY6" fmla="*/ 1708150 h 1804458"/>
              <a:gd name="connsiteX7" fmla="*/ 2971800 w 4229100"/>
              <a:gd name="connsiteY7" fmla="*/ 1708150 h 1804458"/>
              <a:gd name="connsiteX8" fmla="*/ 2971800 w 4229100"/>
              <a:gd name="connsiteY8" fmla="*/ 1689100 h 1804458"/>
              <a:gd name="connsiteX9" fmla="*/ 2850092 w 4229100"/>
              <a:gd name="connsiteY9" fmla="*/ 1689100 h 1804458"/>
              <a:gd name="connsiteX10" fmla="*/ 2850092 w 4229100"/>
              <a:gd name="connsiteY10" fmla="*/ 1665817 h 1804458"/>
              <a:gd name="connsiteX11" fmla="*/ 2541059 w 4229100"/>
              <a:gd name="connsiteY11" fmla="*/ 1665817 h 1804458"/>
              <a:gd name="connsiteX12" fmla="*/ 2541059 w 4229100"/>
              <a:gd name="connsiteY12" fmla="*/ 1644650 h 1804458"/>
              <a:gd name="connsiteX13" fmla="*/ 2422525 w 4229100"/>
              <a:gd name="connsiteY13" fmla="*/ 1644650 h 1804458"/>
              <a:gd name="connsiteX14" fmla="*/ 2422525 w 4229100"/>
              <a:gd name="connsiteY14" fmla="*/ 1624542 h 1804458"/>
              <a:gd name="connsiteX15" fmla="*/ 2408767 w 4229100"/>
              <a:gd name="connsiteY15" fmla="*/ 1624542 h 1804458"/>
              <a:gd name="connsiteX16" fmla="*/ 2408767 w 4229100"/>
              <a:gd name="connsiteY16" fmla="*/ 1605492 h 1804458"/>
              <a:gd name="connsiteX17" fmla="*/ 2382309 w 4229100"/>
              <a:gd name="connsiteY17" fmla="*/ 1605492 h 1804458"/>
              <a:gd name="connsiteX18" fmla="*/ 2382309 w 4229100"/>
              <a:gd name="connsiteY18" fmla="*/ 1586442 h 1804458"/>
              <a:gd name="connsiteX19" fmla="*/ 2156884 w 4229100"/>
              <a:gd name="connsiteY19" fmla="*/ 1586442 h 1804458"/>
              <a:gd name="connsiteX20" fmla="*/ 2156884 w 4229100"/>
              <a:gd name="connsiteY20" fmla="*/ 1576917 h 1804458"/>
              <a:gd name="connsiteX21" fmla="*/ 1919817 w 4229100"/>
              <a:gd name="connsiteY21" fmla="*/ 1576917 h 1804458"/>
              <a:gd name="connsiteX22" fmla="*/ 1919817 w 4229100"/>
              <a:gd name="connsiteY22" fmla="*/ 1568450 h 1804458"/>
              <a:gd name="connsiteX23" fmla="*/ 1889125 w 4229100"/>
              <a:gd name="connsiteY23" fmla="*/ 1568450 h 1804458"/>
              <a:gd name="connsiteX24" fmla="*/ 1889125 w 4229100"/>
              <a:gd name="connsiteY24" fmla="*/ 1555750 h 1804458"/>
              <a:gd name="connsiteX25" fmla="*/ 1658409 w 4229100"/>
              <a:gd name="connsiteY25" fmla="*/ 1555750 h 1804458"/>
              <a:gd name="connsiteX26" fmla="*/ 1658409 w 4229100"/>
              <a:gd name="connsiteY26" fmla="*/ 1544108 h 1804458"/>
              <a:gd name="connsiteX27" fmla="*/ 1527175 w 4229100"/>
              <a:gd name="connsiteY27" fmla="*/ 1544108 h 1804458"/>
              <a:gd name="connsiteX28" fmla="*/ 1527175 w 4229100"/>
              <a:gd name="connsiteY28" fmla="*/ 1517650 h 1804458"/>
              <a:gd name="connsiteX29" fmla="*/ 1411817 w 4229100"/>
              <a:gd name="connsiteY29" fmla="*/ 1517650 h 1804458"/>
              <a:gd name="connsiteX30" fmla="*/ 1411817 w 4229100"/>
              <a:gd name="connsiteY30" fmla="*/ 1502833 h 1804458"/>
              <a:gd name="connsiteX31" fmla="*/ 1387475 w 4229100"/>
              <a:gd name="connsiteY31" fmla="*/ 1502833 h 1804458"/>
              <a:gd name="connsiteX32" fmla="*/ 1387475 w 4229100"/>
              <a:gd name="connsiteY32" fmla="*/ 1489075 h 1804458"/>
              <a:gd name="connsiteX33" fmla="*/ 1372659 w 4229100"/>
              <a:gd name="connsiteY33" fmla="*/ 1489075 h 1804458"/>
              <a:gd name="connsiteX34" fmla="*/ 1372659 w 4229100"/>
              <a:gd name="connsiteY34" fmla="*/ 1474258 h 1804458"/>
              <a:gd name="connsiteX35" fmla="*/ 1336675 w 4229100"/>
              <a:gd name="connsiteY35" fmla="*/ 1474258 h 1804458"/>
              <a:gd name="connsiteX36" fmla="*/ 1336675 w 4229100"/>
              <a:gd name="connsiteY36" fmla="*/ 1464733 h 1804458"/>
              <a:gd name="connsiteX37" fmla="*/ 1284817 w 4229100"/>
              <a:gd name="connsiteY37" fmla="*/ 1464733 h 1804458"/>
              <a:gd name="connsiteX38" fmla="*/ 1284817 w 4229100"/>
              <a:gd name="connsiteY38" fmla="*/ 1453092 h 1804458"/>
              <a:gd name="connsiteX39" fmla="*/ 1267884 w 4229100"/>
              <a:gd name="connsiteY39" fmla="*/ 1453092 h 1804458"/>
              <a:gd name="connsiteX40" fmla="*/ 1267884 w 4229100"/>
              <a:gd name="connsiteY40" fmla="*/ 1437217 h 1804458"/>
              <a:gd name="connsiteX41" fmla="*/ 1165225 w 4229100"/>
              <a:gd name="connsiteY41" fmla="*/ 1437217 h 1804458"/>
              <a:gd name="connsiteX42" fmla="*/ 1165225 w 4229100"/>
              <a:gd name="connsiteY42" fmla="*/ 1417108 h 1804458"/>
              <a:gd name="connsiteX43" fmla="*/ 1150409 w 4229100"/>
              <a:gd name="connsiteY43" fmla="*/ 1417108 h 1804458"/>
              <a:gd name="connsiteX44" fmla="*/ 1150409 w 4229100"/>
              <a:gd name="connsiteY44" fmla="*/ 1402292 h 1804458"/>
              <a:gd name="connsiteX45" fmla="*/ 1139825 w 4229100"/>
              <a:gd name="connsiteY45" fmla="*/ 1402292 h 1804458"/>
              <a:gd name="connsiteX46" fmla="*/ 1139825 w 4229100"/>
              <a:gd name="connsiteY46" fmla="*/ 1389592 h 1804458"/>
              <a:gd name="connsiteX47" fmla="*/ 1068917 w 4229100"/>
              <a:gd name="connsiteY47" fmla="*/ 1389592 h 1804458"/>
              <a:gd name="connsiteX48" fmla="*/ 1068917 w 4229100"/>
              <a:gd name="connsiteY48" fmla="*/ 1376892 h 1804458"/>
              <a:gd name="connsiteX49" fmla="*/ 1054100 w 4229100"/>
              <a:gd name="connsiteY49" fmla="*/ 1376892 h 1804458"/>
              <a:gd name="connsiteX50" fmla="*/ 1054100 w 4229100"/>
              <a:gd name="connsiteY50" fmla="*/ 1357842 h 1804458"/>
              <a:gd name="connsiteX51" fmla="*/ 1028700 w 4229100"/>
              <a:gd name="connsiteY51" fmla="*/ 1357842 h 1804458"/>
              <a:gd name="connsiteX52" fmla="*/ 1028700 w 4229100"/>
              <a:gd name="connsiteY52" fmla="*/ 1344083 h 1804458"/>
              <a:gd name="connsiteX53" fmla="*/ 934509 w 4229100"/>
              <a:gd name="connsiteY53" fmla="*/ 1344083 h 1804458"/>
              <a:gd name="connsiteX54" fmla="*/ 934509 w 4229100"/>
              <a:gd name="connsiteY54" fmla="*/ 1330325 h 1804458"/>
              <a:gd name="connsiteX55" fmla="*/ 917575 w 4229100"/>
              <a:gd name="connsiteY55" fmla="*/ 1330325 h 1804458"/>
              <a:gd name="connsiteX56" fmla="*/ 917575 w 4229100"/>
              <a:gd name="connsiteY56" fmla="*/ 1305983 h 1804458"/>
              <a:gd name="connsiteX57" fmla="*/ 893234 w 4229100"/>
              <a:gd name="connsiteY57" fmla="*/ 1305983 h 1804458"/>
              <a:gd name="connsiteX58" fmla="*/ 893234 w 4229100"/>
              <a:gd name="connsiteY58" fmla="*/ 1292225 h 1804458"/>
              <a:gd name="connsiteX59" fmla="*/ 864659 w 4229100"/>
              <a:gd name="connsiteY59" fmla="*/ 1292225 h 1804458"/>
              <a:gd name="connsiteX60" fmla="*/ 864659 w 4229100"/>
              <a:gd name="connsiteY60" fmla="*/ 1281642 h 1804458"/>
              <a:gd name="connsiteX61" fmla="*/ 829734 w 4229100"/>
              <a:gd name="connsiteY61" fmla="*/ 1281642 h 1804458"/>
              <a:gd name="connsiteX62" fmla="*/ 829734 w 4229100"/>
              <a:gd name="connsiteY62" fmla="*/ 1264708 h 1804458"/>
              <a:gd name="connsiteX63" fmla="*/ 776817 w 4229100"/>
              <a:gd name="connsiteY63" fmla="*/ 1264708 h 1804458"/>
              <a:gd name="connsiteX64" fmla="*/ 776817 w 4229100"/>
              <a:gd name="connsiteY64" fmla="*/ 1241425 h 1804458"/>
              <a:gd name="connsiteX65" fmla="*/ 765175 w 4229100"/>
              <a:gd name="connsiteY65" fmla="*/ 1241425 h 1804458"/>
              <a:gd name="connsiteX66" fmla="*/ 765175 w 4229100"/>
              <a:gd name="connsiteY66" fmla="*/ 1224492 h 1804458"/>
              <a:gd name="connsiteX67" fmla="*/ 747184 w 4229100"/>
              <a:gd name="connsiteY67" fmla="*/ 1224492 h 1804458"/>
              <a:gd name="connsiteX68" fmla="*/ 747184 w 4229100"/>
              <a:gd name="connsiteY68" fmla="*/ 1187450 h 1804458"/>
              <a:gd name="connsiteX69" fmla="*/ 685800 w 4229100"/>
              <a:gd name="connsiteY69" fmla="*/ 1187450 h 1804458"/>
              <a:gd name="connsiteX70" fmla="*/ 685800 w 4229100"/>
              <a:gd name="connsiteY70" fmla="*/ 1176867 h 1804458"/>
              <a:gd name="connsiteX71" fmla="*/ 678392 w 4229100"/>
              <a:gd name="connsiteY71" fmla="*/ 1176867 h 1804458"/>
              <a:gd name="connsiteX72" fmla="*/ 678392 w 4229100"/>
              <a:gd name="connsiteY72" fmla="*/ 1143000 h 1804458"/>
              <a:gd name="connsiteX73" fmla="*/ 651934 w 4229100"/>
              <a:gd name="connsiteY73" fmla="*/ 1143000 h 1804458"/>
              <a:gd name="connsiteX74" fmla="*/ 651934 w 4229100"/>
              <a:gd name="connsiteY74" fmla="*/ 1118658 h 1804458"/>
              <a:gd name="connsiteX75" fmla="*/ 631825 w 4229100"/>
              <a:gd name="connsiteY75" fmla="*/ 1118658 h 1804458"/>
              <a:gd name="connsiteX76" fmla="*/ 631825 w 4229100"/>
              <a:gd name="connsiteY76" fmla="*/ 1082675 h 1804458"/>
              <a:gd name="connsiteX77" fmla="*/ 621242 w 4229100"/>
              <a:gd name="connsiteY77" fmla="*/ 1082675 h 1804458"/>
              <a:gd name="connsiteX78" fmla="*/ 621242 w 4229100"/>
              <a:gd name="connsiteY78" fmla="*/ 983192 h 1804458"/>
              <a:gd name="connsiteX79" fmla="*/ 563034 w 4229100"/>
              <a:gd name="connsiteY79" fmla="*/ 983192 h 1804458"/>
              <a:gd name="connsiteX80" fmla="*/ 563034 w 4229100"/>
              <a:gd name="connsiteY80" fmla="*/ 949325 h 1804458"/>
              <a:gd name="connsiteX81" fmla="*/ 530225 w 4229100"/>
              <a:gd name="connsiteY81" fmla="*/ 949325 h 1804458"/>
              <a:gd name="connsiteX82" fmla="*/ 530225 w 4229100"/>
              <a:gd name="connsiteY82" fmla="*/ 934508 h 1804458"/>
              <a:gd name="connsiteX83" fmla="*/ 516467 w 4229100"/>
              <a:gd name="connsiteY83" fmla="*/ 934508 h 1804458"/>
              <a:gd name="connsiteX84" fmla="*/ 516467 w 4229100"/>
              <a:gd name="connsiteY84" fmla="*/ 867833 h 1804458"/>
              <a:gd name="connsiteX85" fmla="*/ 503767 w 4229100"/>
              <a:gd name="connsiteY85" fmla="*/ 867833 h 1804458"/>
              <a:gd name="connsiteX86" fmla="*/ 503767 w 4229100"/>
              <a:gd name="connsiteY86" fmla="*/ 790575 h 1804458"/>
              <a:gd name="connsiteX87" fmla="*/ 488950 w 4229100"/>
              <a:gd name="connsiteY87" fmla="*/ 790575 h 1804458"/>
              <a:gd name="connsiteX88" fmla="*/ 488950 w 4229100"/>
              <a:gd name="connsiteY88" fmla="*/ 729192 h 1804458"/>
              <a:gd name="connsiteX89" fmla="*/ 421217 w 4229100"/>
              <a:gd name="connsiteY89" fmla="*/ 729192 h 1804458"/>
              <a:gd name="connsiteX90" fmla="*/ 421217 w 4229100"/>
              <a:gd name="connsiteY90" fmla="*/ 709083 h 1804458"/>
              <a:gd name="connsiteX91" fmla="*/ 404284 w 4229100"/>
              <a:gd name="connsiteY91" fmla="*/ 709083 h 1804458"/>
              <a:gd name="connsiteX92" fmla="*/ 404284 w 4229100"/>
              <a:gd name="connsiteY92" fmla="*/ 682625 h 1804458"/>
              <a:gd name="connsiteX93" fmla="*/ 389467 w 4229100"/>
              <a:gd name="connsiteY93" fmla="*/ 682625 h 1804458"/>
              <a:gd name="connsiteX94" fmla="*/ 389467 w 4229100"/>
              <a:gd name="connsiteY94" fmla="*/ 623358 h 1804458"/>
              <a:gd name="connsiteX95" fmla="*/ 383117 w 4229100"/>
              <a:gd name="connsiteY95" fmla="*/ 629708 h 1804458"/>
              <a:gd name="connsiteX96" fmla="*/ 383117 w 4229100"/>
              <a:gd name="connsiteY96" fmla="*/ 554567 h 1804458"/>
              <a:gd name="connsiteX97" fmla="*/ 367242 w 4229100"/>
              <a:gd name="connsiteY97" fmla="*/ 554567 h 1804458"/>
              <a:gd name="connsiteX98" fmla="*/ 367242 w 4229100"/>
              <a:gd name="connsiteY98" fmla="*/ 395817 h 1804458"/>
              <a:gd name="connsiteX99" fmla="*/ 357717 w 4229100"/>
              <a:gd name="connsiteY99" fmla="*/ 395817 h 1804458"/>
              <a:gd name="connsiteX100" fmla="*/ 357717 w 4229100"/>
              <a:gd name="connsiteY100" fmla="*/ 347133 h 1804458"/>
              <a:gd name="connsiteX101" fmla="*/ 342900 w 4229100"/>
              <a:gd name="connsiteY101" fmla="*/ 347133 h 1804458"/>
              <a:gd name="connsiteX102" fmla="*/ 342900 w 4229100"/>
              <a:gd name="connsiteY102" fmla="*/ 331258 h 1804458"/>
              <a:gd name="connsiteX103" fmla="*/ 327025 w 4229100"/>
              <a:gd name="connsiteY103" fmla="*/ 331258 h 1804458"/>
              <a:gd name="connsiteX104" fmla="*/ 327025 w 4229100"/>
              <a:gd name="connsiteY104" fmla="*/ 316442 h 1804458"/>
              <a:gd name="connsiteX105" fmla="*/ 304800 w 4229100"/>
              <a:gd name="connsiteY105" fmla="*/ 316442 h 1804458"/>
              <a:gd name="connsiteX106" fmla="*/ 304800 w 4229100"/>
              <a:gd name="connsiteY106" fmla="*/ 304800 h 1804458"/>
              <a:gd name="connsiteX107" fmla="*/ 292100 w 4229100"/>
              <a:gd name="connsiteY107" fmla="*/ 304800 h 1804458"/>
              <a:gd name="connsiteX108" fmla="*/ 292100 w 4229100"/>
              <a:gd name="connsiteY108" fmla="*/ 293158 h 1804458"/>
              <a:gd name="connsiteX109" fmla="*/ 274109 w 4229100"/>
              <a:gd name="connsiteY109" fmla="*/ 293158 h 1804458"/>
              <a:gd name="connsiteX110" fmla="*/ 274109 w 4229100"/>
              <a:gd name="connsiteY110" fmla="*/ 283633 h 1804458"/>
              <a:gd name="connsiteX111" fmla="*/ 263525 w 4229100"/>
              <a:gd name="connsiteY111" fmla="*/ 283633 h 1804458"/>
              <a:gd name="connsiteX112" fmla="*/ 263525 w 4229100"/>
              <a:gd name="connsiteY112" fmla="*/ 246592 h 1804458"/>
              <a:gd name="connsiteX113" fmla="*/ 258234 w 4229100"/>
              <a:gd name="connsiteY113" fmla="*/ 246592 h 1804458"/>
              <a:gd name="connsiteX114" fmla="*/ 258234 w 4229100"/>
              <a:gd name="connsiteY114" fmla="*/ 220133 h 1804458"/>
              <a:gd name="connsiteX115" fmla="*/ 243417 w 4229100"/>
              <a:gd name="connsiteY115" fmla="*/ 220133 h 1804458"/>
              <a:gd name="connsiteX116" fmla="*/ 243417 w 4229100"/>
              <a:gd name="connsiteY116" fmla="*/ 164042 h 1804458"/>
              <a:gd name="connsiteX117" fmla="*/ 229659 w 4229100"/>
              <a:gd name="connsiteY117" fmla="*/ 164042 h 1804458"/>
              <a:gd name="connsiteX118" fmla="*/ 229659 w 4229100"/>
              <a:gd name="connsiteY118" fmla="*/ 144992 h 1804458"/>
              <a:gd name="connsiteX119" fmla="*/ 161925 w 4229100"/>
              <a:gd name="connsiteY119" fmla="*/ 144992 h 1804458"/>
              <a:gd name="connsiteX120" fmla="*/ 161925 w 4229100"/>
              <a:gd name="connsiteY120" fmla="*/ 124883 h 1804458"/>
              <a:gd name="connsiteX121" fmla="*/ 143934 w 4229100"/>
              <a:gd name="connsiteY121" fmla="*/ 124883 h 1804458"/>
              <a:gd name="connsiteX122" fmla="*/ 143934 w 4229100"/>
              <a:gd name="connsiteY122" fmla="*/ 103717 h 1804458"/>
              <a:gd name="connsiteX123" fmla="*/ 132292 w 4229100"/>
              <a:gd name="connsiteY123" fmla="*/ 103717 h 1804458"/>
              <a:gd name="connsiteX124" fmla="*/ 132292 w 4229100"/>
              <a:gd name="connsiteY124" fmla="*/ 88900 h 1804458"/>
              <a:gd name="connsiteX125" fmla="*/ 117475 w 4229100"/>
              <a:gd name="connsiteY125" fmla="*/ 88900 h 1804458"/>
              <a:gd name="connsiteX126" fmla="*/ 117475 w 4229100"/>
              <a:gd name="connsiteY126" fmla="*/ 26458 h 1804458"/>
              <a:gd name="connsiteX127" fmla="*/ 78317 w 4229100"/>
              <a:gd name="connsiteY127" fmla="*/ 26458 h 1804458"/>
              <a:gd name="connsiteX128" fmla="*/ 78317 w 4229100"/>
              <a:gd name="connsiteY128" fmla="*/ 10583 h 1804458"/>
              <a:gd name="connsiteX129" fmla="*/ 53975 w 4229100"/>
              <a:gd name="connsiteY129" fmla="*/ 10583 h 1804458"/>
              <a:gd name="connsiteX130" fmla="*/ 53975 w 4229100"/>
              <a:gd name="connsiteY130" fmla="*/ 0 h 1804458"/>
              <a:gd name="connsiteX131" fmla="*/ 0 w 4229100"/>
              <a:gd name="connsiteY131" fmla="*/ 0 h 1804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4229100" h="1804458">
                <a:moveTo>
                  <a:pt x="4229100" y="1804458"/>
                </a:moveTo>
                <a:lnTo>
                  <a:pt x="3531659" y="1804458"/>
                </a:lnTo>
                <a:lnTo>
                  <a:pt x="3531659" y="1770592"/>
                </a:lnTo>
                <a:lnTo>
                  <a:pt x="3189817" y="1770592"/>
                </a:lnTo>
                <a:lnTo>
                  <a:pt x="3189817" y="1736725"/>
                </a:lnTo>
                <a:lnTo>
                  <a:pt x="3034242" y="1736725"/>
                </a:lnTo>
                <a:lnTo>
                  <a:pt x="3034242" y="1708150"/>
                </a:lnTo>
                <a:lnTo>
                  <a:pt x="2971800" y="1708150"/>
                </a:lnTo>
                <a:lnTo>
                  <a:pt x="2971800" y="1689100"/>
                </a:lnTo>
                <a:lnTo>
                  <a:pt x="2850092" y="1689100"/>
                </a:lnTo>
                <a:lnTo>
                  <a:pt x="2850092" y="1665817"/>
                </a:lnTo>
                <a:lnTo>
                  <a:pt x="2541059" y="1665817"/>
                </a:lnTo>
                <a:lnTo>
                  <a:pt x="2541059" y="1644650"/>
                </a:lnTo>
                <a:lnTo>
                  <a:pt x="2422525" y="1644650"/>
                </a:lnTo>
                <a:lnTo>
                  <a:pt x="2422525" y="1624542"/>
                </a:lnTo>
                <a:lnTo>
                  <a:pt x="2408767" y="1624542"/>
                </a:lnTo>
                <a:lnTo>
                  <a:pt x="2408767" y="1605492"/>
                </a:lnTo>
                <a:lnTo>
                  <a:pt x="2382309" y="1605492"/>
                </a:lnTo>
                <a:lnTo>
                  <a:pt x="2382309" y="1586442"/>
                </a:lnTo>
                <a:lnTo>
                  <a:pt x="2156884" y="1586442"/>
                </a:lnTo>
                <a:lnTo>
                  <a:pt x="2156884" y="1576917"/>
                </a:lnTo>
                <a:lnTo>
                  <a:pt x="1919817" y="1576917"/>
                </a:lnTo>
                <a:lnTo>
                  <a:pt x="1919817" y="1568450"/>
                </a:lnTo>
                <a:lnTo>
                  <a:pt x="1889125" y="1568450"/>
                </a:lnTo>
                <a:lnTo>
                  <a:pt x="1889125" y="1555750"/>
                </a:lnTo>
                <a:lnTo>
                  <a:pt x="1658409" y="1555750"/>
                </a:lnTo>
                <a:lnTo>
                  <a:pt x="1658409" y="1544108"/>
                </a:lnTo>
                <a:lnTo>
                  <a:pt x="1527175" y="1544108"/>
                </a:lnTo>
                <a:lnTo>
                  <a:pt x="1527175" y="1517650"/>
                </a:lnTo>
                <a:lnTo>
                  <a:pt x="1411817" y="1517650"/>
                </a:lnTo>
                <a:lnTo>
                  <a:pt x="1411817" y="1502833"/>
                </a:lnTo>
                <a:lnTo>
                  <a:pt x="1387475" y="1502833"/>
                </a:lnTo>
                <a:lnTo>
                  <a:pt x="1387475" y="1489075"/>
                </a:lnTo>
                <a:lnTo>
                  <a:pt x="1372659" y="1489075"/>
                </a:lnTo>
                <a:lnTo>
                  <a:pt x="1372659" y="1474258"/>
                </a:lnTo>
                <a:lnTo>
                  <a:pt x="1336675" y="1474258"/>
                </a:lnTo>
                <a:lnTo>
                  <a:pt x="1336675" y="1464733"/>
                </a:lnTo>
                <a:lnTo>
                  <a:pt x="1284817" y="1464733"/>
                </a:lnTo>
                <a:lnTo>
                  <a:pt x="1284817" y="1453092"/>
                </a:lnTo>
                <a:lnTo>
                  <a:pt x="1267884" y="1453092"/>
                </a:lnTo>
                <a:lnTo>
                  <a:pt x="1267884" y="1437217"/>
                </a:lnTo>
                <a:lnTo>
                  <a:pt x="1165225" y="1437217"/>
                </a:lnTo>
                <a:lnTo>
                  <a:pt x="1165225" y="1417108"/>
                </a:lnTo>
                <a:lnTo>
                  <a:pt x="1150409" y="1417108"/>
                </a:lnTo>
                <a:lnTo>
                  <a:pt x="1150409" y="1402292"/>
                </a:lnTo>
                <a:lnTo>
                  <a:pt x="1139825" y="1402292"/>
                </a:lnTo>
                <a:lnTo>
                  <a:pt x="1139825" y="1389592"/>
                </a:lnTo>
                <a:lnTo>
                  <a:pt x="1068917" y="1389592"/>
                </a:lnTo>
                <a:lnTo>
                  <a:pt x="1068917" y="1376892"/>
                </a:lnTo>
                <a:lnTo>
                  <a:pt x="1054100" y="1376892"/>
                </a:lnTo>
                <a:lnTo>
                  <a:pt x="1054100" y="1357842"/>
                </a:lnTo>
                <a:lnTo>
                  <a:pt x="1028700" y="1357842"/>
                </a:lnTo>
                <a:lnTo>
                  <a:pt x="1028700" y="1344083"/>
                </a:lnTo>
                <a:lnTo>
                  <a:pt x="934509" y="1344083"/>
                </a:lnTo>
                <a:lnTo>
                  <a:pt x="934509" y="1330325"/>
                </a:lnTo>
                <a:lnTo>
                  <a:pt x="917575" y="1330325"/>
                </a:lnTo>
                <a:lnTo>
                  <a:pt x="917575" y="1305983"/>
                </a:lnTo>
                <a:lnTo>
                  <a:pt x="893234" y="1305983"/>
                </a:lnTo>
                <a:lnTo>
                  <a:pt x="893234" y="1292225"/>
                </a:lnTo>
                <a:lnTo>
                  <a:pt x="864659" y="1292225"/>
                </a:lnTo>
                <a:lnTo>
                  <a:pt x="864659" y="1281642"/>
                </a:lnTo>
                <a:lnTo>
                  <a:pt x="829734" y="1281642"/>
                </a:lnTo>
                <a:lnTo>
                  <a:pt x="829734" y="1264708"/>
                </a:lnTo>
                <a:lnTo>
                  <a:pt x="776817" y="1264708"/>
                </a:lnTo>
                <a:lnTo>
                  <a:pt x="776817" y="1241425"/>
                </a:lnTo>
                <a:lnTo>
                  <a:pt x="765175" y="1241425"/>
                </a:lnTo>
                <a:lnTo>
                  <a:pt x="765175" y="1224492"/>
                </a:lnTo>
                <a:lnTo>
                  <a:pt x="747184" y="1224492"/>
                </a:lnTo>
                <a:lnTo>
                  <a:pt x="747184" y="1187450"/>
                </a:lnTo>
                <a:lnTo>
                  <a:pt x="685800" y="1187450"/>
                </a:lnTo>
                <a:lnTo>
                  <a:pt x="685800" y="1176867"/>
                </a:lnTo>
                <a:lnTo>
                  <a:pt x="678392" y="1176867"/>
                </a:lnTo>
                <a:lnTo>
                  <a:pt x="678392" y="1143000"/>
                </a:lnTo>
                <a:lnTo>
                  <a:pt x="651934" y="1143000"/>
                </a:lnTo>
                <a:lnTo>
                  <a:pt x="651934" y="1118658"/>
                </a:lnTo>
                <a:lnTo>
                  <a:pt x="631825" y="1118658"/>
                </a:lnTo>
                <a:lnTo>
                  <a:pt x="631825" y="1082675"/>
                </a:lnTo>
                <a:lnTo>
                  <a:pt x="621242" y="1082675"/>
                </a:lnTo>
                <a:lnTo>
                  <a:pt x="621242" y="983192"/>
                </a:lnTo>
                <a:lnTo>
                  <a:pt x="563034" y="983192"/>
                </a:lnTo>
                <a:lnTo>
                  <a:pt x="563034" y="949325"/>
                </a:lnTo>
                <a:lnTo>
                  <a:pt x="530225" y="949325"/>
                </a:lnTo>
                <a:lnTo>
                  <a:pt x="530225" y="934508"/>
                </a:lnTo>
                <a:lnTo>
                  <a:pt x="516467" y="934508"/>
                </a:lnTo>
                <a:lnTo>
                  <a:pt x="516467" y="867833"/>
                </a:lnTo>
                <a:lnTo>
                  <a:pt x="503767" y="867833"/>
                </a:lnTo>
                <a:lnTo>
                  <a:pt x="503767" y="790575"/>
                </a:lnTo>
                <a:lnTo>
                  <a:pt x="488950" y="790575"/>
                </a:lnTo>
                <a:lnTo>
                  <a:pt x="488950" y="729192"/>
                </a:lnTo>
                <a:lnTo>
                  <a:pt x="421217" y="729192"/>
                </a:lnTo>
                <a:lnTo>
                  <a:pt x="421217" y="709083"/>
                </a:lnTo>
                <a:lnTo>
                  <a:pt x="404284" y="709083"/>
                </a:lnTo>
                <a:lnTo>
                  <a:pt x="404284" y="682625"/>
                </a:lnTo>
                <a:lnTo>
                  <a:pt x="389467" y="682625"/>
                </a:lnTo>
                <a:lnTo>
                  <a:pt x="389467" y="623358"/>
                </a:lnTo>
                <a:lnTo>
                  <a:pt x="383117" y="629708"/>
                </a:lnTo>
                <a:lnTo>
                  <a:pt x="383117" y="554567"/>
                </a:lnTo>
                <a:lnTo>
                  <a:pt x="367242" y="554567"/>
                </a:lnTo>
                <a:lnTo>
                  <a:pt x="367242" y="395817"/>
                </a:lnTo>
                <a:lnTo>
                  <a:pt x="357717" y="395817"/>
                </a:lnTo>
                <a:lnTo>
                  <a:pt x="357717" y="347133"/>
                </a:lnTo>
                <a:lnTo>
                  <a:pt x="342900" y="347133"/>
                </a:lnTo>
                <a:lnTo>
                  <a:pt x="342900" y="331258"/>
                </a:lnTo>
                <a:lnTo>
                  <a:pt x="327025" y="331258"/>
                </a:lnTo>
                <a:lnTo>
                  <a:pt x="327025" y="316442"/>
                </a:lnTo>
                <a:lnTo>
                  <a:pt x="304800" y="316442"/>
                </a:lnTo>
                <a:lnTo>
                  <a:pt x="304800" y="304800"/>
                </a:lnTo>
                <a:lnTo>
                  <a:pt x="292100" y="304800"/>
                </a:lnTo>
                <a:lnTo>
                  <a:pt x="292100" y="293158"/>
                </a:lnTo>
                <a:lnTo>
                  <a:pt x="274109" y="293158"/>
                </a:lnTo>
                <a:lnTo>
                  <a:pt x="274109" y="283633"/>
                </a:lnTo>
                <a:lnTo>
                  <a:pt x="263525" y="283633"/>
                </a:lnTo>
                <a:lnTo>
                  <a:pt x="263525" y="246592"/>
                </a:lnTo>
                <a:lnTo>
                  <a:pt x="258234" y="246592"/>
                </a:lnTo>
                <a:lnTo>
                  <a:pt x="258234" y="220133"/>
                </a:lnTo>
                <a:lnTo>
                  <a:pt x="243417" y="220133"/>
                </a:lnTo>
                <a:lnTo>
                  <a:pt x="243417" y="164042"/>
                </a:lnTo>
                <a:lnTo>
                  <a:pt x="229659" y="164042"/>
                </a:lnTo>
                <a:lnTo>
                  <a:pt x="229659" y="144992"/>
                </a:lnTo>
                <a:lnTo>
                  <a:pt x="161925" y="144992"/>
                </a:lnTo>
                <a:lnTo>
                  <a:pt x="161925" y="124883"/>
                </a:lnTo>
                <a:lnTo>
                  <a:pt x="143934" y="124883"/>
                </a:lnTo>
                <a:lnTo>
                  <a:pt x="143934" y="103717"/>
                </a:lnTo>
                <a:lnTo>
                  <a:pt x="132292" y="103717"/>
                </a:lnTo>
                <a:lnTo>
                  <a:pt x="132292" y="88900"/>
                </a:lnTo>
                <a:lnTo>
                  <a:pt x="117475" y="88900"/>
                </a:lnTo>
                <a:lnTo>
                  <a:pt x="117475" y="26458"/>
                </a:lnTo>
                <a:lnTo>
                  <a:pt x="78317" y="26458"/>
                </a:lnTo>
                <a:lnTo>
                  <a:pt x="78317" y="10583"/>
                </a:lnTo>
                <a:lnTo>
                  <a:pt x="53975" y="10583"/>
                </a:lnTo>
                <a:lnTo>
                  <a:pt x="5397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1795" name="Freeform: Shape 31794">
            <a:extLst>
              <a:ext uri="{FF2B5EF4-FFF2-40B4-BE49-F238E27FC236}">
                <a16:creationId xmlns:a16="http://schemas.microsoft.com/office/drawing/2014/main" id="{6D126F98-C4D8-31CC-E016-1D7E3D3B8180}"/>
              </a:ext>
            </a:extLst>
          </p:cNvPr>
          <p:cNvSpPr/>
          <p:nvPr/>
        </p:nvSpPr>
        <p:spPr bwMode="auto">
          <a:xfrm>
            <a:off x="1145117" y="1620308"/>
            <a:ext cx="4233333" cy="1437217"/>
          </a:xfrm>
          <a:custGeom>
            <a:avLst/>
            <a:gdLst>
              <a:gd name="connsiteX0" fmla="*/ 4233333 w 4233333"/>
              <a:gd name="connsiteY0" fmla="*/ 1437217 h 1437217"/>
              <a:gd name="connsiteX1" fmla="*/ 3859741 w 4233333"/>
              <a:gd name="connsiteY1" fmla="*/ 1437217 h 1437217"/>
              <a:gd name="connsiteX2" fmla="*/ 3859741 w 4233333"/>
              <a:gd name="connsiteY2" fmla="*/ 1392767 h 1437217"/>
              <a:gd name="connsiteX3" fmla="*/ 3747558 w 4233333"/>
              <a:gd name="connsiteY3" fmla="*/ 1392767 h 1437217"/>
              <a:gd name="connsiteX4" fmla="*/ 3747558 w 4233333"/>
              <a:gd name="connsiteY4" fmla="*/ 1363134 h 1437217"/>
              <a:gd name="connsiteX5" fmla="*/ 3632200 w 4233333"/>
              <a:gd name="connsiteY5" fmla="*/ 1363134 h 1437217"/>
              <a:gd name="connsiteX6" fmla="*/ 3632200 w 4233333"/>
              <a:gd name="connsiteY6" fmla="*/ 1332442 h 1437217"/>
              <a:gd name="connsiteX7" fmla="*/ 3534833 w 4233333"/>
              <a:gd name="connsiteY7" fmla="*/ 1332442 h 1437217"/>
              <a:gd name="connsiteX8" fmla="*/ 3534833 w 4233333"/>
              <a:gd name="connsiteY8" fmla="*/ 1296459 h 1437217"/>
              <a:gd name="connsiteX9" fmla="*/ 3225800 w 4233333"/>
              <a:gd name="connsiteY9" fmla="*/ 1296459 h 1437217"/>
              <a:gd name="connsiteX10" fmla="*/ 3225800 w 4233333"/>
              <a:gd name="connsiteY10" fmla="*/ 1265767 h 1437217"/>
              <a:gd name="connsiteX11" fmla="*/ 3129491 w 4233333"/>
              <a:gd name="connsiteY11" fmla="*/ 1265767 h 1437217"/>
              <a:gd name="connsiteX12" fmla="*/ 3129491 w 4233333"/>
              <a:gd name="connsiteY12" fmla="*/ 1237192 h 1437217"/>
              <a:gd name="connsiteX13" fmla="*/ 3065991 w 4233333"/>
              <a:gd name="connsiteY13" fmla="*/ 1237192 h 1437217"/>
              <a:gd name="connsiteX14" fmla="*/ 3065991 w 4233333"/>
              <a:gd name="connsiteY14" fmla="*/ 1213909 h 1437217"/>
              <a:gd name="connsiteX15" fmla="*/ 3053291 w 4233333"/>
              <a:gd name="connsiteY15" fmla="*/ 1213909 h 1437217"/>
              <a:gd name="connsiteX16" fmla="*/ 3053291 w 4233333"/>
              <a:gd name="connsiteY16" fmla="*/ 1195917 h 1437217"/>
              <a:gd name="connsiteX17" fmla="*/ 3046941 w 4233333"/>
              <a:gd name="connsiteY17" fmla="*/ 1195917 h 1437217"/>
              <a:gd name="connsiteX18" fmla="*/ 3046941 w 4233333"/>
              <a:gd name="connsiteY18" fmla="*/ 1164167 h 1437217"/>
              <a:gd name="connsiteX19" fmla="*/ 2893483 w 4233333"/>
              <a:gd name="connsiteY19" fmla="*/ 1164167 h 1437217"/>
              <a:gd name="connsiteX20" fmla="*/ 2893483 w 4233333"/>
              <a:gd name="connsiteY20" fmla="*/ 1144059 h 1437217"/>
              <a:gd name="connsiteX21" fmla="*/ 2878666 w 4233333"/>
              <a:gd name="connsiteY21" fmla="*/ 1144059 h 1437217"/>
              <a:gd name="connsiteX22" fmla="*/ 2878666 w 4233333"/>
              <a:gd name="connsiteY22" fmla="*/ 1136650 h 1437217"/>
              <a:gd name="connsiteX23" fmla="*/ 2545291 w 4233333"/>
              <a:gd name="connsiteY23" fmla="*/ 1136650 h 1437217"/>
              <a:gd name="connsiteX24" fmla="*/ 2545291 w 4233333"/>
              <a:gd name="connsiteY24" fmla="*/ 1117600 h 1437217"/>
              <a:gd name="connsiteX25" fmla="*/ 2434166 w 4233333"/>
              <a:gd name="connsiteY25" fmla="*/ 1117600 h 1437217"/>
              <a:gd name="connsiteX26" fmla="*/ 2434166 w 4233333"/>
              <a:gd name="connsiteY26" fmla="*/ 1100667 h 1437217"/>
              <a:gd name="connsiteX27" fmla="*/ 2378075 w 4233333"/>
              <a:gd name="connsiteY27" fmla="*/ 1100667 h 1437217"/>
              <a:gd name="connsiteX28" fmla="*/ 2378075 w 4233333"/>
              <a:gd name="connsiteY28" fmla="*/ 1089025 h 1437217"/>
              <a:gd name="connsiteX29" fmla="*/ 2347383 w 4233333"/>
              <a:gd name="connsiteY29" fmla="*/ 1089025 h 1437217"/>
              <a:gd name="connsiteX30" fmla="*/ 2347383 w 4233333"/>
              <a:gd name="connsiteY30" fmla="*/ 1072092 h 1437217"/>
              <a:gd name="connsiteX31" fmla="*/ 2332566 w 4233333"/>
              <a:gd name="connsiteY31" fmla="*/ 1072092 h 1437217"/>
              <a:gd name="connsiteX32" fmla="*/ 2332566 w 4233333"/>
              <a:gd name="connsiteY32" fmla="*/ 1066800 h 1437217"/>
              <a:gd name="connsiteX33" fmla="*/ 2251075 w 4233333"/>
              <a:gd name="connsiteY33" fmla="*/ 1066800 h 1437217"/>
              <a:gd name="connsiteX34" fmla="*/ 2251075 w 4233333"/>
              <a:gd name="connsiteY34" fmla="*/ 1053042 h 1437217"/>
              <a:gd name="connsiteX35" fmla="*/ 2198158 w 4233333"/>
              <a:gd name="connsiteY35" fmla="*/ 1053042 h 1437217"/>
              <a:gd name="connsiteX36" fmla="*/ 2198158 w 4233333"/>
              <a:gd name="connsiteY36" fmla="*/ 1026584 h 1437217"/>
              <a:gd name="connsiteX37" fmla="*/ 2186516 w 4233333"/>
              <a:gd name="connsiteY37" fmla="*/ 1026584 h 1437217"/>
              <a:gd name="connsiteX38" fmla="*/ 2186516 w 4233333"/>
              <a:gd name="connsiteY38" fmla="*/ 1017059 h 1437217"/>
              <a:gd name="connsiteX39" fmla="*/ 2169583 w 4233333"/>
              <a:gd name="connsiteY39" fmla="*/ 1017059 h 1437217"/>
              <a:gd name="connsiteX40" fmla="*/ 2169583 w 4233333"/>
              <a:gd name="connsiteY40" fmla="*/ 1005417 h 1437217"/>
              <a:gd name="connsiteX41" fmla="*/ 2148416 w 4233333"/>
              <a:gd name="connsiteY41" fmla="*/ 1005417 h 1437217"/>
              <a:gd name="connsiteX42" fmla="*/ 2148416 w 4233333"/>
              <a:gd name="connsiteY42" fmla="*/ 987425 h 1437217"/>
              <a:gd name="connsiteX43" fmla="*/ 2054225 w 4233333"/>
              <a:gd name="connsiteY43" fmla="*/ 987425 h 1437217"/>
              <a:gd name="connsiteX44" fmla="*/ 2054225 w 4233333"/>
              <a:gd name="connsiteY44" fmla="*/ 978959 h 1437217"/>
              <a:gd name="connsiteX45" fmla="*/ 2039408 w 4233333"/>
              <a:gd name="connsiteY45" fmla="*/ 978959 h 1437217"/>
              <a:gd name="connsiteX46" fmla="*/ 2039408 w 4233333"/>
              <a:gd name="connsiteY46" fmla="*/ 969434 h 1437217"/>
              <a:gd name="connsiteX47" fmla="*/ 1970616 w 4233333"/>
              <a:gd name="connsiteY47" fmla="*/ 969434 h 1437217"/>
              <a:gd name="connsiteX48" fmla="*/ 1970616 w 4233333"/>
              <a:gd name="connsiteY48" fmla="*/ 959909 h 1437217"/>
              <a:gd name="connsiteX49" fmla="*/ 1869016 w 4233333"/>
              <a:gd name="connsiteY49" fmla="*/ 959909 h 1437217"/>
              <a:gd name="connsiteX50" fmla="*/ 1869016 w 4233333"/>
              <a:gd name="connsiteY50" fmla="*/ 945092 h 1437217"/>
              <a:gd name="connsiteX51" fmla="*/ 1856316 w 4233333"/>
              <a:gd name="connsiteY51" fmla="*/ 945092 h 1437217"/>
              <a:gd name="connsiteX52" fmla="*/ 1856316 w 4233333"/>
              <a:gd name="connsiteY52" fmla="*/ 938742 h 1437217"/>
              <a:gd name="connsiteX53" fmla="*/ 1833033 w 4233333"/>
              <a:gd name="connsiteY53" fmla="*/ 938742 h 1437217"/>
              <a:gd name="connsiteX54" fmla="*/ 1833033 w 4233333"/>
              <a:gd name="connsiteY54" fmla="*/ 924984 h 1437217"/>
              <a:gd name="connsiteX55" fmla="*/ 1806575 w 4233333"/>
              <a:gd name="connsiteY55" fmla="*/ 924984 h 1437217"/>
              <a:gd name="connsiteX56" fmla="*/ 1806575 w 4233333"/>
              <a:gd name="connsiteY56" fmla="*/ 890059 h 1437217"/>
              <a:gd name="connsiteX57" fmla="*/ 1788583 w 4233333"/>
              <a:gd name="connsiteY57" fmla="*/ 890059 h 1437217"/>
              <a:gd name="connsiteX58" fmla="*/ 1788583 w 4233333"/>
              <a:gd name="connsiteY58" fmla="*/ 875242 h 1437217"/>
              <a:gd name="connsiteX59" fmla="*/ 1776941 w 4233333"/>
              <a:gd name="connsiteY59" fmla="*/ 875242 h 1437217"/>
              <a:gd name="connsiteX60" fmla="*/ 1776941 w 4233333"/>
              <a:gd name="connsiteY60" fmla="*/ 864659 h 1437217"/>
              <a:gd name="connsiteX61" fmla="*/ 1707091 w 4233333"/>
              <a:gd name="connsiteY61" fmla="*/ 864659 h 1437217"/>
              <a:gd name="connsiteX62" fmla="*/ 1707091 w 4233333"/>
              <a:gd name="connsiteY62" fmla="*/ 855134 h 1437217"/>
              <a:gd name="connsiteX63" fmla="*/ 1651000 w 4233333"/>
              <a:gd name="connsiteY63" fmla="*/ 855134 h 1437217"/>
              <a:gd name="connsiteX64" fmla="*/ 1651000 w 4233333"/>
              <a:gd name="connsiteY64" fmla="*/ 829734 h 1437217"/>
              <a:gd name="connsiteX65" fmla="*/ 1624541 w 4233333"/>
              <a:gd name="connsiteY65" fmla="*/ 829734 h 1437217"/>
              <a:gd name="connsiteX66" fmla="*/ 1624541 w 4233333"/>
              <a:gd name="connsiteY66" fmla="*/ 813859 h 1437217"/>
              <a:gd name="connsiteX67" fmla="*/ 1594908 w 4233333"/>
              <a:gd name="connsiteY67" fmla="*/ 813859 h 1437217"/>
              <a:gd name="connsiteX68" fmla="*/ 1594908 w 4233333"/>
              <a:gd name="connsiteY68" fmla="*/ 806450 h 1437217"/>
              <a:gd name="connsiteX69" fmla="*/ 1572683 w 4233333"/>
              <a:gd name="connsiteY69" fmla="*/ 806450 h 1437217"/>
              <a:gd name="connsiteX70" fmla="*/ 1572683 w 4233333"/>
              <a:gd name="connsiteY70" fmla="*/ 788459 h 1437217"/>
              <a:gd name="connsiteX71" fmla="*/ 1519766 w 4233333"/>
              <a:gd name="connsiteY71" fmla="*/ 788459 h 1437217"/>
              <a:gd name="connsiteX72" fmla="*/ 1519766 w 4233333"/>
              <a:gd name="connsiteY72" fmla="*/ 774700 h 1437217"/>
              <a:gd name="connsiteX73" fmla="*/ 1480608 w 4233333"/>
              <a:gd name="connsiteY73" fmla="*/ 774700 h 1437217"/>
              <a:gd name="connsiteX74" fmla="*/ 1480608 w 4233333"/>
              <a:gd name="connsiteY74" fmla="*/ 767292 h 1437217"/>
              <a:gd name="connsiteX75" fmla="*/ 1460500 w 4233333"/>
              <a:gd name="connsiteY75" fmla="*/ 767292 h 1437217"/>
              <a:gd name="connsiteX76" fmla="*/ 1460500 w 4233333"/>
              <a:gd name="connsiteY76" fmla="*/ 755650 h 1437217"/>
              <a:gd name="connsiteX77" fmla="*/ 1400175 w 4233333"/>
              <a:gd name="connsiteY77" fmla="*/ 755650 h 1437217"/>
              <a:gd name="connsiteX78" fmla="*/ 1400175 w 4233333"/>
              <a:gd name="connsiteY78" fmla="*/ 729192 h 1437217"/>
              <a:gd name="connsiteX79" fmla="*/ 1298575 w 4233333"/>
              <a:gd name="connsiteY79" fmla="*/ 729192 h 1437217"/>
              <a:gd name="connsiteX80" fmla="*/ 1298575 w 4233333"/>
              <a:gd name="connsiteY80" fmla="*/ 717550 h 1437217"/>
              <a:gd name="connsiteX81" fmla="*/ 1268941 w 4233333"/>
              <a:gd name="connsiteY81" fmla="*/ 717550 h 1437217"/>
              <a:gd name="connsiteX82" fmla="*/ 1268941 w 4233333"/>
              <a:gd name="connsiteY82" fmla="*/ 705909 h 1437217"/>
              <a:gd name="connsiteX83" fmla="*/ 1236133 w 4233333"/>
              <a:gd name="connsiteY83" fmla="*/ 705909 h 1437217"/>
              <a:gd name="connsiteX84" fmla="*/ 1236133 w 4233333"/>
              <a:gd name="connsiteY84" fmla="*/ 685800 h 1437217"/>
              <a:gd name="connsiteX85" fmla="*/ 1218141 w 4233333"/>
              <a:gd name="connsiteY85" fmla="*/ 685800 h 1437217"/>
              <a:gd name="connsiteX86" fmla="*/ 1218141 w 4233333"/>
              <a:gd name="connsiteY86" fmla="*/ 662517 h 1437217"/>
              <a:gd name="connsiteX87" fmla="*/ 1193800 w 4233333"/>
              <a:gd name="connsiteY87" fmla="*/ 662517 h 1437217"/>
              <a:gd name="connsiteX88" fmla="*/ 1193800 w 4233333"/>
              <a:gd name="connsiteY88" fmla="*/ 652992 h 1437217"/>
              <a:gd name="connsiteX89" fmla="*/ 1177925 w 4233333"/>
              <a:gd name="connsiteY89" fmla="*/ 652992 h 1437217"/>
              <a:gd name="connsiteX90" fmla="*/ 1177925 w 4233333"/>
              <a:gd name="connsiteY90" fmla="*/ 641350 h 1437217"/>
              <a:gd name="connsiteX91" fmla="*/ 1159933 w 4233333"/>
              <a:gd name="connsiteY91" fmla="*/ 641350 h 1437217"/>
              <a:gd name="connsiteX92" fmla="*/ 1159933 w 4233333"/>
              <a:gd name="connsiteY92" fmla="*/ 620184 h 1437217"/>
              <a:gd name="connsiteX93" fmla="*/ 1144058 w 4233333"/>
              <a:gd name="connsiteY93" fmla="*/ 620184 h 1437217"/>
              <a:gd name="connsiteX94" fmla="*/ 1144058 w 4233333"/>
              <a:gd name="connsiteY94" fmla="*/ 591609 h 1437217"/>
              <a:gd name="connsiteX95" fmla="*/ 1121833 w 4233333"/>
              <a:gd name="connsiteY95" fmla="*/ 591609 h 1437217"/>
              <a:gd name="connsiteX96" fmla="*/ 1121833 w 4233333"/>
              <a:gd name="connsiteY96" fmla="*/ 578909 h 1437217"/>
              <a:gd name="connsiteX97" fmla="*/ 1094316 w 4233333"/>
              <a:gd name="connsiteY97" fmla="*/ 578909 h 1437217"/>
              <a:gd name="connsiteX98" fmla="*/ 1094316 w 4233333"/>
              <a:gd name="connsiteY98" fmla="*/ 560917 h 1437217"/>
              <a:gd name="connsiteX99" fmla="*/ 1068916 w 4233333"/>
              <a:gd name="connsiteY99" fmla="*/ 560917 h 1437217"/>
              <a:gd name="connsiteX100" fmla="*/ 1068916 w 4233333"/>
              <a:gd name="connsiteY100" fmla="*/ 543984 h 1437217"/>
              <a:gd name="connsiteX101" fmla="*/ 1055158 w 4233333"/>
              <a:gd name="connsiteY101" fmla="*/ 543984 h 1437217"/>
              <a:gd name="connsiteX102" fmla="*/ 1055158 w 4233333"/>
              <a:gd name="connsiteY102" fmla="*/ 517525 h 1437217"/>
              <a:gd name="connsiteX103" fmla="*/ 1042458 w 4233333"/>
              <a:gd name="connsiteY103" fmla="*/ 517525 h 1437217"/>
              <a:gd name="connsiteX104" fmla="*/ 1042458 w 4233333"/>
              <a:gd name="connsiteY104" fmla="*/ 505884 h 1437217"/>
              <a:gd name="connsiteX105" fmla="*/ 1026583 w 4233333"/>
              <a:gd name="connsiteY105" fmla="*/ 505884 h 1437217"/>
              <a:gd name="connsiteX106" fmla="*/ 1026583 w 4233333"/>
              <a:gd name="connsiteY106" fmla="*/ 473075 h 1437217"/>
              <a:gd name="connsiteX107" fmla="*/ 1013883 w 4233333"/>
              <a:gd name="connsiteY107" fmla="*/ 473075 h 1437217"/>
              <a:gd name="connsiteX108" fmla="*/ 1013883 w 4233333"/>
              <a:gd name="connsiteY108" fmla="*/ 455084 h 1437217"/>
              <a:gd name="connsiteX109" fmla="*/ 1000125 w 4233333"/>
              <a:gd name="connsiteY109" fmla="*/ 455084 h 1437217"/>
              <a:gd name="connsiteX110" fmla="*/ 994833 w 4233333"/>
              <a:gd name="connsiteY110" fmla="*/ 449792 h 1437217"/>
              <a:gd name="connsiteX111" fmla="*/ 879475 w 4233333"/>
              <a:gd name="connsiteY111" fmla="*/ 449792 h 1437217"/>
              <a:gd name="connsiteX112" fmla="*/ 879475 w 4233333"/>
              <a:gd name="connsiteY112" fmla="*/ 413809 h 1437217"/>
              <a:gd name="connsiteX113" fmla="*/ 839258 w 4233333"/>
              <a:gd name="connsiteY113" fmla="*/ 413809 h 1437217"/>
              <a:gd name="connsiteX114" fmla="*/ 839258 w 4233333"/>
              <a:gd name="connsiteY114" fmla="*/ 389467 h 1437217"/>
              <a:gd name="connsiteX115" fmla="*/ 830791 w 4233333"/>
              <a:gd name="connsiteY115" fmla="*/ 389467 h 1437217"/>
              <a:gd name="connsiteX116" fmla="*/ 830791 w 4233333"/>
              <a:gd name="connsiteY116" fmla="*/ 383117 h 1437217"/>
              <a:gd name="connsiteX117" fmla="*/ 813858 w 4233333"/>
              <a:gd name="connsiteY117" fmla="*/ 383117 h 1437217"/>
              <a:gd name="connsiteX118" fmla="*/ 813858 w 4233333"/>
              <a:gd name="connsiteY118" fmla="*/ 371475 h 1437217"/>
              <a:gd name="connsiteX119" fmla="*/ 754591 w 4233333"/>
              <a:gd name="connsiteY119" fmla="*/ 371475 h 1437217"/>
              <a:gd name="connsiteX120" fmla="*/ 754591 w 4233333"/>
              <a:gd name="connsiteY120" fmla="*/ 335492 h 1437217"/>
              <a:gd name="connsiteX121" fmla="*/ 739775 w 4233333"/>
              <a:gd name="connsiteY121" fmla="*/ 335492 h 1437217"/>
              <a:gd name="connsiteX122" fmla="*/ 739775 w 4233333"/>
              <a:gd name="connsiteY122" fmla="*/ 324909 h 1437217"/>
              <a:gd name="connsiteX123" fmla="*/ 693208 w 4233333"/>
              <a:gd name="connsiteY123" fmla="*/ 324909 h 1437217"/>
              <a:gd name="connsiteX124" fmla="*/ 693208 w 4233333"/>
              <a:gd name="connsiteY124" fmla="*/ 306917 h 1437217"/>
              <a:gd name="connsiteX125" fmla="*/ 669925 w 4233333"/>
              <a:gd name="connsiteY125" fmla="*/ 306917 h 1437217"/>
              <a:gd name="connsiteX126" fmla="*/ 669925 w 4233333"/>
              <a:gd name="connsiteY126" fmla="*/ 288925 h 1437217"/>
              <a:gd name="connsiteX127" fmla="*/ 660400 w 4233333"/>
              <a:gd name="connsiteY127" fmla="*/ 288925 h 1437217"/>
              <a:gd name="connsiteX128" fmla="*/ 660400 w 4233333"/>
              <a:gd name="connsiteY128" fmla="*/ 278342 h 1437217"/>
              <a:gd name="connsiteX129" fmla="*/ 615950 w 4233333"/>
              <a:gd name="connsiteY129" fmla="*/ 278342 h 1437217"/>
              <a:gd name="connsiteX130" fmla="*/ 615950 w 4233333"/>
              <a:gd name="connsiteY130" fmla="*/ 262467 h 1437217"/>
              <a:gd name="connsiteX131" fmla="*/ 559858 w 4233333"/>
              <a:gd name="connsiteY131" fmla="*/ 262467 h 1437217"/>
              <a:gd name="connsiteX132" fmla="*/ 559858 w 4233333"/>
              <a:gd name="connsiteY132" fmla="*/ 245534 h 1437217"/>
              <a:gd name="connsiteX133" fmla="*/ 541866 w 4233333"/>
              <a:gd name="connsiteY133" fmla="*/ 245534 h 1437217"/>
              <a:gd name="connsiteX134" fmla="*/ 541866 w 4233333"/>
              <a:gd name="connsiteY134" fmla="*/ 233892 h 1437217"/>
              <a:gd name="connsiteX135" fmla="*/ 525991 w 4233333"/>
              <a:gd name="connsiteY135" fmla="*/ 233892 h 1437217"/>
              <a:gd name="connsiteX136" fmla="*/ 525991 w 4233333"/>
              <a:gd name="connsiteY136" fmla="*/ 212725 h 1437217"/>
              <a:gd name="connsiteX137" fmla="*/ 502708 w 4233333"/>
              <a:gd name="connsiteY137" fmla="*/ 212725 h 1437217"/>
              <a:gd name="connsiteX138" fmla="*/ 502708 w 4233333"/>
              <a:gd name="connsiteY138" fmla="*/ 191559 h 1437217"/>
              <a:gd name="connsiteX139" fmla="*/ 481541 w 4233333"/>
              <a:gd name="connsiteY139" fmla="*/ 191559 h 1437217"/>
              <a:gd name="connsiteX140" fmla="*/ 423333 w 4233333"/>
              <a:gd name="connsiteY140" fmla="*/ 191559 h 1437217"/>
              <a:gd name="connsiteX141" fmla="*/ 423333 w 4233333"/>
              <a:gd name="connsiteY141" fmla="*/ 182034 h 1437217"/>
              <a:gd name="connsiteX142" fmla="*/ 407458 w 4233333"/>
              <a:gd name="connsiteY142" fmla="*/ 182034 h 1437217"/>
              <a:gd name="connsiteX143" fmla="*/ 407458 w 4233333"/>
              <a:gd name="connsiteY143" fmla="*/ 171450 h 1437217"/>
              <a:gd name="connsiteX144" fmla="*/ 378883 w 4233333"/>
              <a:gd name="connsiteY144" fmla="*/ 171450 h 1437217"/>
              <a:gd name="connsiteX145" fmla="*/ 378883 w 4233333"/>
              <a:gd name="connsiteY145" fmla="*/ 156634 h 1437217"/>
              <a:gd name="connsiteX146" fmla="*/ 367241 w 4233333"/>
              <a:gd name="connsiteY146" fmla="*/ 156634 h 1437217"/>
              <a:gd name="connsiteX147" fmla="*/ 367241 w 4233333"/>
              <a:gd name="connsiteY147" fmla="*/ 115359 h 1437217"/>
              <a:gd name="connsiteX148" fmla="*/ 332316 w 4233333"/>
              <a:gd name="connsiteY148" fmla="*/ 115359 h 1437217"/>
              <a:gd name="connsiteX149" fmla="*/ 332316 w 4233333"/>
              <a:gd name="connsiteY149" fmla="*/ 101600 h 1437217"/>
              <a:gd name="connsiteX150" fmla="*/ 319616 w 4233333"/>
              <a:gd name="connsiteY150" fmla="*/ 101600 h 1437217"/>
              <a:gd name="connsiteX151" fmla="*/ 319616 w 4233333"/>
              <a:gd name="connsiteY151" fmla="*/ 88900 h 1437217"/>
              <a:gd name="connsiteX152" fmla="*/ 294216 w 4233333"/>
              <a:gd name="connsiteY152" fmla="*/ 88900 h 1437217"/>
              <a:gd name="connsiteX153" fmla="*/ 294216 w 4233333"/>
              <a:gd name="connsiteY153" fmla="*/ 80434 h 1437217"/>
              <a:gd name="connsiteX154" fmla="*/ 249766 w 4233333"/>
              <a:gd name="connsiteY154" fmla="*/ 80434 h 1437217"/>
              <a:gd name="connsiteX155" fmla="*/ 249766 w 4233333"/>
              <a:gd name="connsiteY155" fmla="*/ 76200 h 1437217"/>
              <a:gd name="connsiteX156" fmla="*/ 237066 w 4233333"/>
              <a:gd name="connsiteY156" fmla="*/ 76200 h 1437217"/>
              <a:gd name="connsiteX157" fmla="*/ 237066 w 4233333"/>
              <a:gd name="connsiteY157" fmla="*/ 57150 h 1437217"/>
              <a:gd name="connsiteX158" fmla="*/ 160866 w 4233333"/>
              <a:gd name="connsiteY158" fmla="*/ 57150 h 1437217"/>
              <a:gd name="connsiteX159" fmla="*/ 160866 w 4233333"/>
              <a:gd name="connsiteY159" fmla="*/ 40217 h 1437217"/>
              <a:gd name="connsiteX160" fmla="*/ 149225 w 4233333"/>
              <a:gd name="connsiteY160" fmla="*/ 40217 h 1437217"/>
              <a:gd name="connsiteX161" fmla="*/ 149225 w 4233333"/>
              <a:gd name="connsiteY161" fmla="*/ 29634 h 1437217"/>
              <a:gd name="connsiteX162" fmla="*/ 75141 w 4233333"/>
              <a:gd name="connsiteY162" fmla="*/ 29634 h 1437217"/>
              <a:gd name="connsiteX163" fmla="*/ 75141 w 4233333"/>
              <a:gd name="connsiteY163" fmla="*/ 25400 h 1437217"/>
              <a:gd name="connsiteX164" fmla="*/ 50800 w 4233333"/>
              <a:gd name="connsiteY164" fmla="*/ 25400 h 1437217"/>
              <a:gd name="connsiteX165" fmla="*/ 50800 w 4233333"/>
              <a:gd name="connsiteY165" fmla="*/ 8467 h 1437217"/>
              <a:gd name="connsiteX166" fmla="*/ 41275 w 4233333"/>
              <a:gd name="connsiteY166" fmla="*/ 8467 h 1437217"/>
              <a:gd name="connsiteX167" fmla="*/ 41275 w 4233333"/>
              <a:gd name="connsiteY167" fmla="*/ 0 h 1437217"/>
              <a:gd name="connsiteX168" fmla="*/ 0 w 4233333"/>
              <a:gd name="connsiteY168" fmla="*/ 0 h 1437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4233333" h="1437217">
                <a:moveTo>
                  <a:pt x="4233333" y="1437217"/>
                </a:moveTo>
                <a:lnTo>
                  <a:pt x="3859741" y="1437217"/>
                </a:lnTo>
                <a:lnTo>
                  <a:pt x="3859741" y="1392767"/>
                </a:lnTo>
                <a:lnTo>
                  <a:pt x="3747558" y="1392767"/>
                </a:lnTo>
                <a:lnTo>
                  <a:pt x="3747558" y="1363134"/>
                </a:lnTo>
                <a:lnTo>
                  <a:pt x="3632200" y="1363134"/>
                </a:lnTo>
                <a:lnTo>
                  <a:pt x="3632200" y="1332442"/>
                </a:lnTo>
                <a:lnTo>
                  <a:pt x="3534833" y="1332442"/>
                </a:lnTo>
                <a:lnTo>
                  <a:pt x="3534833" y="1296459"/>
                </a:lnTo>
                <a:lnTo>
                  <a:pt x="3225800" y="1296459"/>
                </a:lnTo>
                <a:lnTo>
                  <a:pt x="3225800" y="1265767"/>
                </a:lnTo>
                <a:lnTo>
                  <a:pt x="3129491" y="1265767"/>
                </a:lnTo>
                <a:lnTo>
                  <a:pt x="3129491" y="1237192"/>
                </a:lnTo>
                <a:lnTo>
                  <a:pt x="3065991" y="1237192"/>
                </a:lnTo>
                <a:lnTo>
                  <a:pt x="3065991" y="1213909"/>
                </a:lnTo>
                <a:lnTo>
                  <a:pt x="3053291" y="1213909"/>
                </a:lnTo>
                <a:lnTo>
                  <a:pt x="3053291" y="1195917"/>
                </a:lnTo>
                <a:lnTo>
                  <a:pt x="3046941" y="1195917"/>
                </a:lnTo>
                <a:lnTo>
                  <a:pt x="3046941" y="1164167"/>
                </a:lnTo>
                <a:lnTo>
                  <a:pt x="2893483" y="1164167"/>
                </a:lnTo>
                <a:lnTo>
                  <a:pt x="2893483" y="1144059"/>
                </a:lnTo>
                <a:lnTo>
                  <a:pt x="2878666" y="1144059"/>
                </a:lnTo>
                <a:lnTo>
                  <a:pt x="2878666" y="1136650"/>
                </a:lnTo>
                <a:lnTo>
                  <a:pt x="2545291" y="1136650"/>
                </a:lnTo>
                <a:lnTo>
                  <a:pt x="2545291" y="1117600"/>
                </a:lnTo>
                <a:lnTo>
                  <a:pt x="2434166" y="1117600"/>
                </a:lnTo>
                <a:lnTo>
                  <a:pt x="2434166" y="1100667"/>
                </a:lnTo>
                <a:lnTo>
                  <a:pt x="2378075" y="1100667"/>
                </a:lnTo>
                <a:lnTo>
                  <a:pt x="2378075" y="1089025"/>
                </a:lnTo>
                <a:lnTo>
                  <a:pt x="2347383" y="1089025"/>
                </a:lnTo>
                <a:lnTo>
                  <a:pt x="2347383" y="1072092"/>
                </a:lnTo>
                <a:lnTo>
                  <a:pt x="2332566" y="1072092"/>
                </a:lnTo>
                <a:lnTo>
                  <a:pt x="2332566" y="1066800"/>
                </a:lnTo>
                <a:lnTo>
                  <a:pt x="2251075" y="1066800"/>
                </a:lnTo>
                <a:lnTo>
                  <a:pt x="2251075" y="1053042"/>
                </a:lnTo>
                <a:lnTo>
                  <a:pt x="2198158" y="1053042"/>
                </a:lnTo>
                <a:lnTo>
                  <a:pt x="2198158" y="1026584"/>
                </a:lnTo>
                <a:lnTo>
                  <a:pt x="2186516" y="1026584"/>
                </a:lnTo>
                <a:lnTo>
                  <a:pt x="2186516" y="1017059"/>
                </a:lnTo>
                <a:lnTo>
                  <a:pt x="2169583" y="1017059"/>
                </a:lnTo>
                <a:lnTo>
                  <a:pt x="2169583" y="1005417"/>
                </a:lnTo>
                <a:lnTo>
                  <a:pt x="2148416" y="1005417"/>
                </a:lnTo>
                <a:lnTo>
                  <a:pt x="2148416" y="987425"/>
                </a:lnTo>
                <a:lnTo>
                  <a:pt x="2054225" y="987425"/>
                </a:lnTo>
                <a:lnTo>
                  <a:pt x="2054225" y="978959"/>
                </a:lnTo>
                <a:lnTo>
                  <a:pt x="2039408" y="978959"/>
                </a:lnTo>
                <a:lnTo>
                  <a:pt x="2039408" y="969434"/>
                </a:lnTo>
                <a:lnTo>
                  <a:pt x="1970616" y="969434"/>
                </a:lnTo>
                <a:lnTo>
                  <a:pt x="1970616" y="959909"/>
                </a:lnTo>
                <a:lnTo>
                  <a:pt x="1869016" y="959909"/>
                </a:lnTo>
                <a:lnTo>
                  <a:pt x="1869016" y="945092"/>
                </a:lnTo>
                <a:lnTo>
                  <a:pt x="1856316" y="945092"/>
                </a:lnTo>
                <a:lnTo>
                  <a:pt x="1856316" y="938742"/>
                </a:lnTo>
                <a:lnTo>
                  <a:pt x="1833033" y="938742"/>
                </a:lnTo>
                <a:lnTo>
                  <a:pt x="1833033" y="924984"/>
                </a:lnTo>
                <a:lnTo>
                  <a:pt x="1806575" y="924984"/>
                </a:lnTo>
                <a:lnTo>
                  <a:pt x="1806575" y="890059"/>
                </a:lnTo>
                <a:lnTo>
                  <a:pt x="1788583" y="890059"/>
                </a:lnTo>
                <a:lnTo>
                  <a:pt x="1788583" y="875242"/>
                </a:lnTo>
                <a:lnTo>
                  <a:pt x="1776941" y="875242"/>
                </a:lnTo>
                <a:lnTo>
                  <a:pt x="1776941" y="864659"/>
                </a:lnTo>
                <a:lnTo>
                  <a:pt x="1707091" y="864659"/>
                </a:lnTo>
                <a:lnTo>
                  <a:pt x="1707091" y="855134"/>
                </a:lnTo>
                <a:lnTo>
                  <a:pt x="1651000" y="855134"/>
                </a:lnTo>
                <a:lnTo>
                  <a:pt x="1651000" y="829734"/>
                </a:lnTo>
                <a:lnTo>
                  <a:pt x="1624541" y="829734"/>
                </a:lnTo>
                <a:lnTo>
                  <a:pt x="1624541" y="813859"/>
                </a:lnTo>
                <a:lnTo>
                  <a:pt x="1594908" y="813859"/>
                </a:lnTo>
                <a:lnTo>
                  <a:pt x="1594908" y="806450"/>
                </a:lnTo>
                <a:lnTo>
                  <a:pt x="1572683" y="806450"/>
                </a:lnTo>
                <a:lnTo>
                  <a:pt x="1572683" y="788459"/>
                </a:lnTo>
                <a:lnTo>
                  <a:pt x="1519766" y="788459"/>
                </a:lnTo>
                <a:lnTo>
                  <a:pt x="1519766" y="774700"/>
                </a:lnTo>
                <a:lnTo>
                  <a:pt x="1480608" y="774700"/>
                </a:lnTo>
                <a:lnTo>
                  <a:pt x="1480608" y="767292"/>
                </a:lnTo>
                <a:lnTo>
                  <a:pt x="1460500" y="767292"/>
                </a:lnTo>
                <a:lnTo>
                  <a:pt x="1460500" y="755650"/>
                </a:lnTo>
                <a:lnTo>
                  <a:pt x="1400175" y="755650"/>
                </a:lnTo>
                <a:lnTo>
                  <a:pt x="1400175" y="729192"/>
                </a:lnTo>
                <a:lnTo>
                  <a:pt x="1298575" y="729192"/>
                </a:lnTo>
                <a:lnTo>
                  <a:pt x="1298575" y="717550"/>
                </a:lnTo>
                <a:lnTo>
                  <a:pt x="1268941" y="717550"/>
                </a:lnTo>
                <a:lnTo>
                  <a:pt x="1268941" y="705909"/>
                </a:lnTo>
                <a:lnTo>
                  <a:pt x="1236133" y="705909"/>
                </a:lnTo>
                <a:lnTo>
                  <a:pt x="1236133" y="685800"/>
                </a:lnTo>
                <a:lnTo>
                  <a:pt x="1218141" y="685800"/>
                </a:lnTo>
                <a:lnTo>
                  <a:pt x="1218141" y="662517"/>
                </a:lnTo>
                <a:lnTo>
                  <a:pt x="1193800" y="662517"/>
                </a:lnTo>
                <a:lnTo>
                  <a:pt x="1193800" y="652992"/>
                </a:lnTo>
                <a:lnTo>
                  <a:pt x="1177925" y="652992"/>
                </a:lnTo>
                <a:lnTo>
                  <a:pt x="1177925" y="641350"/>
                </a:lnTo>
                <a:lnTo>
                  <a:pt x="1159933" y="641350"/>
                </a:lnTo>
                <a:lnTo>
                  <a:pt x="1159933" y="620184"/>
                </a:lnTo>
                <a:lnTo>
                  <a:pt x="1144058" y="620184"/>
                </a:lnTo>
                <a:lnTo>
                  <a:pt x="1144058" y="591609"/>
                </a:lnTo>
                <a:lnTo>
                  <a:pt x="1121833" y="591609"/>
                </a:lnTo>
                <a:lnTo>
                  <a:pt x="1121833" y="578909"/>
                </a:lnTo>
                <a:lnTo>
                  <a:pt x="1094316" y="578909"/>
                </a:lnTo>
                <a:lnTo>
                  <a:pt x="1094316" y="560917"/>
                </a:lnTo>
                <a:lnTo>
                  <a:pt x="1068916" y="560917"/>
                </a:lnTo>
                <a:lnTo>
                  <a:pt x="1068916" y="543984"/>
                </a:lnTo>
                <a:lnTo>
                  <a:pt x="1055158" y="543984"/>
                </a:lnTo>
                <a:lnTo>
                  <a:pt x="1055158" y="517525"/>
                </a:lnTo>
                <a:lnTo>
                  <a:pt x="1042458" y="517525"/>
                </a:lnTo>
                <a:lnTo>
                  <a:pt x="1042458" y="505884"/>
                </a:lnTo>
                <a:lnTo>
                  <a:pt x="1026583" y="505884"/>
                </a:lnTo>
                <a:lnTo>
                  <a:pt x="1026583" y="473075"/>
                </a:lnTo>
                <a:lnTo>
                  <a:pt x="1013883" y="473075"/>
                </a:lnTo>
                <a:lnTo>
                  <a:pt x="1013883" y="455084"/>
                </a:lnTo>
                <a:lnTo>
                  <a:pt x="1000125" y="455084"/>
                </a:lnTo>
                <a:lnTo>
                  <a:pt x="994833" y="449792"/>
                </a:lnTo>
                <a:lnTo>
                  <a:pt x="879475" y="449792"/>
                </a:lnTo>
                <a:lnTo>
                  <a:pt x="879475" y="413809"/>
                </a:lnTo>
                <a:lnTo>
                  <a:pt x="839258" y="413809"/>
                </a:lnTo>
                <a:lnTo>
                  <a:pt x="839258" y="389467"/>
                </a:lnTo>
                <a:lnTo>
                  <a:pt x="830791" y="389467"/>
                </a:lnTo>
                <a:lnTo>
                  <a:pt x="830791" y="383117"/>
                </a:lnTo>
                <a:lnTo>
                  <a:pt x="813858" y="383117"/>
                </a:lnTo>
                <a:lnTo>
                  <a:pt x="813858" y="371475"/>
                </a:lnTo>
                <a:lnTo>
                  <a:pt x="754591" y="371475"/>
                </a:lnTo>
                <a:lnTo>
                  <a:pt x="754591" y="335492"/>
                </a:lnTo>
                <a:lnTo>
                  <a:pt x="739775" y="335492"/>
                </a:lnTo>
                <a:lnTo>
                  <a:pt x="739775" y="324909"/>
                </a:lnTo>
                <a:lnTo>
                  <a:pt x="693208" y="324909"/>
                </a:lnTo>
                <a:lnTo>
                  <a:pt x="693208" y="306917"/>
                </a:lnTo>
                <a:lnTo>
                  <a:pt x="669925" y="306917"/>
                </a:lnTo>
                <a:lnTo>
                  <a:pt x="669925" y="288925"/>
                </a:lnTo>
                <a:lnTo>
                  <a:pt x="660400" y="288925"/>
                </a:lnTo>
                <a:lnTo>
                  <a:pt x="660400" y="278342"/>
                </a:lnTo>
                <a:lnTo>
                  <a:pt x="615950" y="278342"/>
                </a:lnTo>
                <a:lnTo>
                  <a:pt x="615950" y="262467"/>
                </a:lnTo>
                <a:lnTo>
                  <a:pt x="559858" y="262467"/>
                </a:lnTo>
                <a:lnTo>
                  <a:pt x="559858" y="245534"/>
                </a:lnTo>
                <a:lnTo>
                  <a:pt x="541866" y="245534"/>
                </a:lnTo>
                <a:lnTo>
                  <a:pt x="541866" y="233892"/>
                </a:lnTo>
                <a:lnTo>
                  <a:pt x="525991" y="233892"/>
                </a:lnTo>
                <a:lnTo>
                  <a:pt x="525991" y="212725"/>
                </a:lnTo>
                <a:lnTo>
                  <a:pt x="502708" y="212725"/>
                </a:lnTo>
                <a:lnTo>
                  <a:pt x="502708" y="191559"/>
                </a:lnTo>
                <a:lnTo>
                  <a:pt x="481541" y="191559"/>
                </a:lnTo>
                <a:lnTo>
                  <a:pt x="423333" y="191559"/>
                </a:lnTo>
                <a:lnTo>
                  <a:pt x="423333" y="182034"/>
                </a:lnTo>
                <a:lnTo>
                  <a:pt x="407458" y="182034"/>
                </a:lnTo>
                <a:lnTo>
                  <a:pt x="407458" y="171450"/>
                </a:lnTo>
                <a:lnTo>
                  <a:pt x="378883" y="171450"/>
                </a:lnTo>
                <a:lnTo>
                  <a:pt x="378883" y="156634"/>
                </a:lnTo>
                <a:lnTo>
                  <a:pt x="367241" y="156634"/>
                </a:lnTo>
                <a:lnTo>
                  <a:pt x="367241" y="115359"/>
                </a:lnTo>
                <a:lnTo>
                  <a:pt x="332316" y="115359"/>
                </a:lnTo>
                <a:lnTo>
                  <a:pt x="332316" y="101600"/>
                </a:lnTo>
                <a:lnTo>
                  <a:pt x="319616" y="101600"/>
                </a:lnTo>
                <a:lnTo>
                  <a:pt x="319616" y="88900"/>
                </a:lnTo>
                <a:lnTo>
                  <a:pt x="294216" y="88900"/>
                </a:lnTo>
                <a:lnTo>
                  <a:pt x="294216" y="80434"/>
                </a:lnTo>
                <a:lnTo>
                  <a:pt x="249766" y="80434"/>
                </a:lnTo>
                <a:lnTo>
                  <a:pt x="249766" y="76200"/>
                </a:lnTo>
                <a:lnTo>
                  <a:pt x="237066" y="76200"/>
                </a:lnTo>
                <a:lnTo>
                  <a:pt x="237066" y="57150"/>
                </a:lnTo>
                <a:lnTo>
                  <a:pt x="160866" y="57150"/>
                </a:lnTo>
                <a:lnTo>
                  <a:pt x="160866" y="40217"/>
                </a:lnTo>
                <a:lnTo>
                  <a:pt x="149225" y="40217"/>
                </a:lnTo>
                <a:lnTo>
                  <a:pt x="149225" y="29634"/>
                </a:lnTo>
                <a:lnTo>
                  <a:pt x="75141" y="29634"/>
                </a:lnTo>
                <a:lnTo>
                  <a:pt x="75141" y="25400"/>
                </a:lnTo>
                <a:lnTo>
                  <a:pt x="50800" y="25400"/>
                </a:lnTo>
                <a:lnTo>
                  <a:pt x="50800" y="8467"/>
                </a:lnTo>
                <a:lnTo>
                  <a:pt x="41275" y="8467"/>
                </a:lnTo>
                <a:lnTo>
                  <a:pt x="4127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1794" name="Freeform: Shape 31793">
            <a:extLst>
              <a:ext uri="{FF2B5EF4-FFF2-40B4-BE49-F238E27FC236}">
                <a16:creationId xmlns:a16="http://schemas.microsoft.com/office/drawing/2014/main" id="{4D9E43E0-8CDC-EB71-8607-9DAD9ACD3173}"/>
              </a:ext>
            </a:extLst>
          </p:cNvPr>
          <p:cNvSpPr/>
          <p:nvPr/>
        </p:nvSpPr>
        <p:spPr bwMode="auto">
          <a:xfrm>
            <a:off x="1151467" y="1623483"/>
            <a:ext cx="4241800" cy="681567"/>
          </a:xfrm>
          <a:custGeom>
            <a:avLst/>
            <a:gdLst>
              <a:gd name="connsiteX0" fmla="*/ 4241800 w 4241800"/>
              <a:gd name="connsiteY0" fmla="*/ 681567 h 681567"/>
              <a:gd name="connsiteX1" fmla="*/ 3946525 w 4241800"/>
              <a:gd name="connsiteY1" fmla="*/ 681567 h 681567"/>
              <a:gd name="connsiteX2" fmla="*/ 3946525 w 4241800"/>
              <a:gd name="connsiteY2" fmla="*/ 623359 h 681567"/>
              <a:gd name="connsiteX3" fmla="*/ 3583516 w 4241800"/>
              <a:gd name="connsiteY3" fmla="*/ 623359 h 681567"/>
              <a:gd name="connsiteX4" fmla="*/ 3583516 w 4241800"/>
              <a:gd name="connsiteY4" fmla="*/ 599017 h 681567"/>
              <a:gd name="connsiteX5" fmla="*/ 3559175 w 4241800"/>
              <a:gd name="connsiteY5" fmla="*/ 599017 h 681567"/>
              <a:gd name="connsiteX6" fmla="*/ 3559175 w 4241800"/>
              <a:gd name="connsiteY6" fmla="*/ 564092 h 681567"/>
              <a:gd name="connsiteX7" fmla="*/ 3449108 w 4241800"/>
              <a:gd name="connsiteY7" fmla="*/ 564092 h 681567"/>
              <a:gd name="connsiteX8" fmla="*/ 3449108 w 4241800"/>
              <a:gd name="connsiteY8" fmla="*/ 549275 h 681567"/>
              <a:gd name="connsiteX9" fmla="*/ 3429000 w 4241800"/>
              <a:gd name="connsiteY9" fmla="*/ 549275 h 681567"/>
              <a:gd name="connsiteX10" fmla="*/ 3429000 w 4241800"/>
              <a:gd name="connsiteY10" fmla="*/ 535517 h 681567"/>
              <a:gd name="connsiteX11" fmla="*/ 2887133 w 4241800"/>
              <a:gd name="connsiteY11" fmla="*/ 535517 h 681567"/>
              <a:gd name="connsiteX12" fmla="*/ 2887133 w 4241800"/>
              <a:gd name="connsiteY12" fmla="*/ 516467 h 681567"/>
              <a:gd name="connsiteX13" fmla="*/ 2789766 w 4241800"/>
              <a:gd name="connsiteY13" fmla="*/ 516467 h 681567"/>
              <a:gd name="connsiteX14" fmla="*/ 2789766 w 4241800"/>
              <a:gd name="connsiteY14" fmla="*/ 492125 h 681567"/>
              <a:gd name="connsiteX15" fmla="*/ 2771775 w 4241800"/>
              <a:gd name="connsiteY15" fmla="*/ 492125 h 681567"/>
              <a:gd name="connsiteX16" fmla="*/ 2771775 w 4241800"/>
              <a:gd name="connsiteY16" fmla="*/ 474134 h 681567"/>
              <a:gd name="connsiteX17" fmla="*/ 2755900 w 4241800"/>
              <a:gd name="connsiteY17" fmla="*/ 474134 h 681567"/>
              <a:gd name="connsiteX18" fmla="*/ 2755900 w 4241800"/>
              <a:gd name="connsiteY18" fmla="*/ 464609 h 681567"/>
              <a:gd name="connsiteX19" fmla="*/ 2693458 w 4241800"/>
              <a:gd name="connsiteY19" fmla="*/ 464609 h 681567"/>
              <a:gd name="connsiteX20" fmla="*/ 2693458 w 4241800"/>
              <a:gd name="connsiteY20" fmla="*/ 441325 h 681567"/>
              <a:gd name="connsiteX21" fmla="*/ 2633133 w 4241800"/>
              <a:gd name="connsiteY21" fmla="*/ 441325 h 681567"/>
              <a:gd name="connsiteX22" fmla="*/ 2633133 w 4241800"/>
              <a:gd name="connsiteY22" fmla="*/ 409575 h 681567"/>
              <a:gd name="connsiteX23" fmla="*/ 2605616 w 4241800"/>
              <a:gd name="connsiteY23" fmla="*/ 409575 h 681567"/>
              <a:gd name="connsiteX24" fmla="*/ 2605616 w 4241800"/>
              <a:gd name="connsiteY24" fmla="*/ 385234 h 681567"/>
              <a:gd name="connsiteX25" fmla="*/ 2420408 w 4241800"/>
              <a:gd name="connsiteY25" fmla="*/ 385234 h 681567"/>
              <a:gd name="connsiteX26" fmla="*/ 2420408 w 4241800"/>
              <a:gd name="connsiteY26" fmla="*/ 369359 h 681567"/>
              <a:gd name="connsiteX27" fmla="*/ 2220383 w 4241800"/>
              <a:gd name="connsiteY27" fmla="*/ 369359 h 681567"/>
              <a:gd name="connsiteX28" fmla="*/ 2220383 w 4241800"/>
              <a:gd name="connsiteY28" fmla="*/ 352425 h 681567"/>
              <a:gd name="connsiteX29" fmla="*/ 2180166 w 4241800"/>
              <a:gd name="connsiteY29" fmla="*/ 352425 h 681567"/>
              <a:gd name="connsiteX30" fmla="*/ 2180166 w 4241800"/>
              <a:gd name="connsiteY30" fmla="*/ 333375 h 681567"/>
              <a:gd name="connsiteX31" fmla="*/ 2065866 w 4241800"/>
              <a:gd name="connsiteY31" fmla="*/ 333375 h 681567"/>
              <a:gd name="connsiteX32" fmla="*/ 2065866 w 4241800"/>
              <a:gd name="connsiteY32" fmla="*/ 316442 h 681567"/>
              <a:gd name="connsiteX33" fmla="*/ 1899708 w 4241800"/>
              <a:gd name="connsiteY33" fmla="*/ 316442 h 681567"/>
              <a:gd name="connsiteX34" fmla="*/ 1899708 w 4241800"/>
              <a:gd name="connsiteY34" fmla="*/ 296334 h 681567"/>
              <a:gd name="connsiteX35" fmla="*/ 1821391 w 4241800"/>
              <a:gd name="connsiteY35" fmla="*/ 296334 h 681567"/>
              <a:gd name="connsiteX36" fmla="*/ 1821391 w 4241800"/>
              <a:gd name="connsiteY36" fmla="*/ 282575 h 681567"/>
              <a:gd name="connsiteX37" fmla="*/ 1678516 w 4241800"/>
              <a:gd name="connsiteY37" fmla="*/ 282575 h 681567"/>
              <a:gd name="connsiteX38" fmla="*/ 1678516 w 4241800"/>
              <a:gd name="connsiteY38" fmla="*/ 275167 h 681567"/>
              <a:gd name="connsiteX39" fmla="*/ 1651000 w 4241800"/>
              <a:gd name="connsiteY39" fmla="*/ 275167 h 681567"/>
              <a:gd name="connsiteX40" fmla="*/ 1651000 w 4241800"/>
              <a:gd name="connsiteY40" fmla="*/ 270934 h 681567"/>
              <a:gd name="connsiteX41" fmla="*/ 1486958 w 4241800"/>
              <a:gd name="connsiteY41" fmla="*/ 270934 h 681567"/>
              <a:gd name="connsiteX42" fmla="*/ 1486958 w 4241800"/>
              <a:gd name="connsiteY42" fmla="*/ 255059 h 681567"/>
              <a:gd name="connsiteX43" fmla="*/ 1467908 w 4241800"/>
              <a:gd name="connsiteY43" fmla="*/ 255059 h 681567"/>
              <a:gd name="connsiteX44" fmla="*/ 1467908 w 4241800"/>
              <a:gd name="connsiteY44" fmla="*/ 243417 h 681567"/>
              <a:gd name="connsiteX45" fmla="*/ 1289050 w 4241800"/>
              <a:gd name="connsiteY45" fmla="*/ 243417 h 681567"/>
              <a:gd name="connsiteX46" fmla="*/ 1289050 w 4241800"/>
              <a:gd name="connsiteY46" fmla="*/ 230717 h 681567"/>
              <a:gd name="connsiteX47" fmla="*/ 1228725 w 4241800"/>
              <a:gd name="connsiteY47" fmla="*/ 230717 h 681567"/>
              <a:gd name="connsiteX48" fmla="*/ 1228725 w 4241800"/>
              <a:gd name="connsiteY48" fmla="*/ 220134 h 681567"/>
              <a:gd name="connsiteX49" fmla="*/ 1155700 w 4241800"/>
              <a:gd name="connsiteY49" fmla="*/ 220134 h 681567"/>
              <a:gd name="connsiteX50" fmla="*/ 1155700 w 4241800"/>
              <a:gd name="connsiteY50" fmla="*/ 204259 h 681567"/>
              <a:gd name="connsiteX51" fmla="*/ 1077383 w 4241800"/>
              <a:gd name="connsiteY51" fmla="*/ 204259 h 681567"/>
              <a:gd name="connsiteX52" fmla="*/ 1077383 w 4241800"/>
              <a:gd name="connsiteY52" fmla="*/ 187325 h 681567"/>
              <a:gd name="connsiteX53" fmla="*/ 1019175 w 4241800"/>
              <a:gd name="connsiteY53" fmla="*/ 187325 h 681567"/>
              <a:gd name="connsiteX54" fmla="*/ 1019175 w 4241800"/>
              <a:gd name="connsiteY54" fmla="*/ 174625 h 681567"/>
              <a:gd name="connsiteX55" fmla="*/ 1007533 w 4241800"/>
              <a:gd name="connsiteY55" fmla="*/ 174625 h 681567"/>
              <a:gd name="connsiteX56" fmla="*/ 1007533 w 4241800"/>
              <a:gd name="connsiteY56" fmla="*/ 165100 h 681567"/>
              <a:gd name="connsiteX57" fmla="*/ 864658 w 4241800"/>
              <a:gd name="connsiteY57" fmla="*/ 165100 h 681567"/>
              <a:gd name="connsiteX58" fmla="*/ 864658 w 4241800"/>
              <a:gd name="connsiteY58" fmla="*/ 152400 h 681567"/>
              <a:gd name="connsiteX59" fmla="*/ 849841 w 4241800"/>
              <a:gd name="connsiteY59" fmla="*/ 152400 h 681567"/>
              <a:gd name="connsiteX60" fmla="*/ 849841 w 4241800"/>
              <a:gd name="connsiteY60" fmla="*/ 137584 h 681567"/>
              <a:gd name="connsiteX61" fmla="*/ 792691 w 4241800"/>
              <a:gd name="connsiteY61" fmla="*/ 137584 h 681567"/>
              <a:gd name="connsiteX62" fmla="*/ 792691 w 4241800"/>
              <a:gd name="connsiteY62" fmla="*/ 120650 h 681567"/>
              <a:gd name="connsiteX63" fmla="*/ 775758 w 4241800"/>
              <a:gd name="connsiteY63" fmla="*/ 120650 h 681567"/>
              <a:gd name="connsiteX64" fmla="*/ 775758 w 4241800"/>
              <a:gd name="connsiteY64" fmla="*/ 101600 h 681567"/>
              <a:gd name="connsiteX65" fmla="*/ 754591 w 4241800"/>
              <a:gd name="connsiteY65" fmla="*/ 101600 h 681567"/>
              <a:gd name="connsiteX66" fmla="*/ 754591 w 4241800"/>
              <a:gd name="connsiteY66" fmla="*/ 95250 h 681567"/>
              <a:gd name="connsiteX67" fmla="*/ 669925 w 4241800"/>
              <a:gd name="connsiteY67" fmla="*/ 95250 h 681567"/>
              <a:gd name="connsiteX68" fmla="*/ 669925 w 4241800"/>
              <a:gd name="connsiteY68" fmla="*/ 82550 h 681567"/>
              <a:gd name="connsiteX69" fmla="*/ 395816 w 4241800"/>
              <a:gd name="connsiteY69" fmla="*/ 82550 h 681567"/>
              <a:gd name="connsiteX70" fmla="*/ 395816 w 4241800"/>
              <a:gd name="connsiteY70" fmla="*/ 74084 h 681567"/>
              <a:gd name="connsiteX71" fmla="*/ 383116 w 4241800"/>
              <a:gd name="connsiteY71" fmla="*/ 74084 h 681567"/>
              <a:gd name="connsiteX72" fmla="*/ 383116 w 4241800"/>
              <a:gd name="connsiteY72" fmla="*/ 61384 h 681567"/>
              <a:gd name="connsiteX73" fmla="*/ 374650 w 4241800"/>
              <a:gd name="connsiteY73" fmla="*/ 61384 h 681567"/>
              <a:gd name="connsiteX74" fmla="*/ 374650 w 4241800"/>
              <a:gd name="connsiteY74" fmla="*/ 46567 h 681567"/>
              <a:gd name="connsiteX75" fmla="*/ 350308 w 4241800"/>
              <a:gd name="connsiteY75" fmla="*/ 46567 h 681567"/>
              <a:gd name="connsiteX76" fmla="*/ 350308 w 4241800"/>
              <a:gd name="connsiteY76" fmla="*/ 33867 h 681567"/>
              <a:gd name="connsiteX77" fmla="*/ 135466 w 4241800"/>
              <a:gd name="connsiteY77" fmla="*/ 33867 h 681567"/>
              <a:gd name="connsiteX78" fmla="*/ 135466 w 4241800"/>
              <a:gd name="connsiteY78" fmla="*/ 26459 h 681567"/>
              <a:gd name="connsiteX79" fmla="*/ 61383 w 4241800"/>
              <a:gd name="connsiteY79" fmla="*/ 26459 h 681567"/>
              <a:gd name="connsiteX80" fmla="*/ 61383 w 4241800"/>
              <a:gd name="connsiteY80" fmla="*/ 16934 h 681567"/>
              <a:gd name="connsiteX81" fmla="*/ 46566 w 4241800"/>
              <a:gd name="connsiteY81" fmla="*/ 16934 h 681567"/>
              <a:gd name="connsiteX82" fmla="*/ 46566 w 4241800"/>
              <a:gd name="connsiteY82" fmla="*/ 0 h 681567"/>
              <a:gd name="connsiteX83" fmla="*/ 0 w 4241800"/>
              <a:gd name="connsiteY83" fmla="*/ 0 h 68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241800" h="681567">
                <a:moveTo>
                  <a:pt x="4241800" y="681567"/>
                </a:moveTo>
                <a:lnTo>
                  <a:pt x="3946525" y="681567"/>
                </a:lnTo>
                <a:lnTo>
                  <a:pt x="3946525" y="623359"/>
                </a:lnTo>
                <a:lnTo>
                  <a:pt x="3583516" y="623359"/>
                </a:lnTo>
                <a:lnTo>
                  <a:pt x="3583516" y="599017"/>
                </a:lnTo>
                <a:lnTo>
                  <a:pt x="3559175" y="599017"/>
                </a:lnTo>
                <a:lnTo>
                  <a:pt x="3559175" y="564092"/>
                </a:lnTo>
                <a:lnTo>
                  <a:pt x="3449108" y="564092"/>
                </a:lnTo>
                <a:lnTo>
                  <a:pt x="3449108" y="549275"/>
                </a:lnTo>
                <a:lnTo>
                  <a:pt x="3429000" y="549275"/>
                </a:lnTo>
                <a:lnTo>
                  <a:pt x="3429000" y="535517"/>
                </a:lnTo>
                <a:lnTo>
                  <a:pt x="2887133" y="535517"/>
                </a:lnTo>
                <a:lnTo>
                  <a:pt x="2887133" y="516467"/>
                </a:lnTo>
                <a:lnTo>
                  <a:pt x="2789766" y="516467"/>
                </a:lnTo>
                <a:lnTo>
                  <a:pt x="2789766" y="492125"/>
                </a:lnTo>
                <a:lnTo>
                  <a:pt x="2771775" y="492125"/>
                </a:lnTo>
                <a:lnTo>
                  <a:pt x="2771775" y="474134"/>
                </a:lnTo>
                <a:lnTo>
                  <a:pt x="2755900" y="474134"/>
                </a:lnTo>
                <a:lnTo>
                  <a:pt x="2755900" y="464609"/>
                </a:lnTo>
                <a:lnTo>
                  <a:pt x="2693458" y="464609"/>
                </a:lnTo>
                <a:lnTo>
                  <a:pt x="2693458" y="441325"/>
                </a:lnTo>
                <a:lnTo>
                  <a:pt x="2633133" y="441325"/>
                </a:lnTo>
                <a:lnTo>
                  <a:pt x="2633133" y="409575"/>
                </a:lnTo>
                <a:lnTo>
                  <a:pt x="2605616" y="409575"/>
                </a:lnTo>
                <a:lnTo>
                  <a:pt x="2605616" y="385234"/>
                </a:lnTo>
                <a:lnTo>
                  <a:pt x="2420408" y="385234"/>
                </a:lnTo>
                <a:lnTo>
                  <a:pt x="2420408" y="369359"/>
                </a:lnTo>
                <a:lnTo>
                  <a:pt x="2220383" y="369359"/>
                </a:lnTo>
                <a:lnTo>
                  <a:pt x="2220383" y="352425"/>
                </a:lnTo>
                <a:lnTo>
                  <a:pt x="2180166" y="352425"/>
                </a:lnTo>
                <a:lnTo>
                  <a:pt x="2180166" y="333375"/>
                </a:lnTo>
                <a:lnTo>
                  <a:pt x="2065866" y="333375"/>
                </a:lnTo>
                <a:lnTo>
                  <a:pt x="2065866" y="316442"/>
                </a:lnTo>
                <a:lnTo>
                  <a:pt x="1899708" y="316442"/>
                </a:lnTo>
                <a:lnTo>
                  <a:pt x="1899708" y="296334"/>
                </a:lnTo>
                <a:lnTo>
                  <a:pt x="1821391" y="296334"/>
                </a:lnTo>
                <a:lnTo>
                  <a:pt x="1821391" y="282575"/>
                </a:lnTo>
                <a:lnTo>
                  <a:pt x="1678516" y="282575"/>
                </a:lnTo>
                <a:lnTo>
                  <a:pt x="1678516" y="275167"/>
                </a:lnTo>
                <a:lnTo>
                  <a:pt x="1651000" y="275167"/>
                </a:lnTo>
                <a:lnTo>
                  <a:pt x="1651000" y="270934"/>
                </a:lnTo>
                <a:lnTo>
                  <a:pt x="1486958" y="270934"/>
                </a:lnTo>
                <a:lnTo>
                  <a:pt x="1486958" y="255059"/>
                </a:lnTo>
                <a:lnTo>
                  <a:pt x="1467908" y="255059"/>
                </a:lnTo>
                <a:lnTo>
                  <a:pt x="1467908" y="243417"/>
                </a:lnTo>
                <a:lnTo>
                  <a:pt x="1289050" y="243417"/>
                </a:lnTo>
                <a:lnTo>
                  <a:pt x="1289050" y="230717"/>
                </a:lnTo>
                <a:lnTo>
                  <a:pt x="1228725" y="230717"/>
                </a:lnTo>
                <a:lnTo>
                  <a:pt x="1228725" y="220134"/>
                </a:lnTo>
                <a:lnTo>
                  <a:pt x="1155700" y="220134"/>
                </a:lnTo>
                <a:lnTo>
                  <a:pt x="1155700" y="204259"/>
                </a:lnTo>
                <a:lnTo>
                  <a:pt x="1077383" y="204259"/>
                </a:lnTo>
                <a:lnTo>
                  <a:pt x="1077383" y="187325"/>
                </a:lnTo>
                <a:lnTo>
                  <a:pt x="1019175" y="187325"/>
                </a:lnTo>
                <a:lnTo>
                  <a:pt x="1019175" y="174625"/>
                </a:lnTo>
                <a:lnTo>
                  <a:pt x="1007533" y="174625"/>
                </a:lnTo>
                <a:lnTo>
                  <a:pt x="1007533" y="165100"/>
                </a:lnTo>
                <a:lnTo>
                  <a:pt x="864658" y="165100"/>
                </a:lnTo>
                <a:lnTo>
                  <a:pt x="864658" y="152400"/>
                </a:lnTo>
                <a:lnTo>
                  <a:pt x="849841" y="152400"/>
                </a:lnTo>
                <a:lnTo>
                  <a:pt x="849841" y="137584"/>
                </a:lnTo>
                <a:lnTo>
                  <a:pt x="792691" y="137584"/>
                </a:lnTo>
                <a:lnTo>
                  <a:pt x="792691" y="120650"/>
                </a:lnTo>
                <a:lnTo>
                  <a:pt x="775758" y="120650"/>
                </a:lnTo>
                <a:lnTo>
                  <a:pt x="775758" y="101600"/>
                </a:lnTo>
                <a:lnTo>
                  <a:pt x="754591" y="101600"/>
                </a:lnTo>
                <a:lnTo>
                  <a:pt x="754591" y="95250"/>
                </a:lnTo>
                <a:lnTo>
                  <a:pt x="669925" y="95250"/>
                </a:lnTo>
                <a:lnTo>
                  <a:pt x="669925" y="82550"/>
                </a:lnTo>
                <a:lnTo>
                  <a:pt x="395816" y="82550"/>
                </a:lnTo>
                <a:lnTo>
                  <a:pt x="395816" y="74084"/>
                </a:lnTo>
                <a:lnTo>
                  <a:pt x="383116" y="74084"/>
                </a:lnTo>
                <a:lnTo>
                  <a:pt x="383116" y="61384"/>
                </a:lnTo>
                <a:lnTo>
                  <a:pt x="374650" y="61384"/>
                </a:lnTo>
                <a:lnTo>
                  <a:pt x="374650" y="46567"/>
                </a:lnTo>
                <a:lnTo>
                  <a:pt x="350308" y="46567"/>
                </a:lnTo>
                <a:lnTo>
                  <a:pt x="350308" y="33867"/>
                </a:lnTo>
                <a:lnTo>
                  <a:pt x="135466" y="33867"/>
                </a:lnTo>
                <a:lnTo>
                  <a:pt x="135466" y="26459"/>
                </a:lnTo>
                <a:lnTo>
                  <a:pt x="61383" y="26459"/>
                </a:lnTo>
                <a:lnTo>
                  <a:pt x="61383" y="16934"/>
                </a:lnTo>
                <a:lnTo>
                  <a:pt x="46566" y="16934"/>
                </a:lnTo>
                <a:lnTo>
                  <a:pt x="46566"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CLL12: EFS and PFS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Langerbeins. EHA 2023. Abstr S200. Reproduced with permission. </a:t>
            </a:r>
            <a:endParaRPr lang="en-US" altLang="en-US" sz="120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26246288-2DD9-D925-6E5C-612C425B1828}"/>
              </a:ext>
            </a:extLst>
          </p:cNvPr>
          <p:cNvGraphicFramePr>
            <a:graphicFrameLocks/>
          </p:cNvGraphicFramePr>
          <p:nvPr>
            <p:extLst>
              <p:ext uri="{D42A27DB-BD31-4B8C-83A1-F6EECF244321}">
                <p14:modId xmlns:p14="http://schemas.microsoft.com/office/powerpoint/2010/main" val="2745878138"/>
              </p:ext>
            </p:extLst>
          </p:nvPr>
        </p:nvGraphicFramePr>
        <p:xfrm>
          <a:off x="719138" y="4125015"/>
          <a:ext cx="5082758" cy="2007080"/>
        </p:xfrm>
        <a:graphic>
          <a:graphicData uri="http://schemas.openxmlformats.org/drawingml/2006/table">
            <a:tbl>
              <a:tblPr/>
              <a:tblGrid>
                <a:gridCol w="2816303">
                  <a:extLst>
                    <a:ext uri="{9D8B030D-6E8A-4147-A177-3AD203B41FA5}">
                      <a16:colId xmlns:a16="http://schemas.microsoft.com/office/drawing/2014/main" val="20000"/>
                    </a:ext>
                  </a:extLst>
                </a:gridCol>
                <a:gridCol w="1175723">
                  <a:extLst>
                    <a:ext uri="{9D8B030D-6E8A-4147-A177-3AD203B41FA5}">
                      <a16:colId xmlns:a16="http://schemas.microsoft.com/office/drawing/2014/main" val="20001"/>
                    </a:ext>
                  </a:extLst>
                </a:gridCol>
                <a:gridCol w="1090732">
                  <a:extLst>
                    <a:ext uri="{9D8B030D-6E8A-4147-A177-3AD203B41FA5}">
                      <a16:colId xmlns:a16="http://schemas.microsoft.com/office/drawing/2014/main" val="20002"/>
                    </a:ext>
                  </a:extLst>
                </a:gridCol>
              </a:tblGrid>
              <a:tr h="5440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EFS,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6745">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1-yr EFS,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2-yr EFS,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3-yr EFS,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EFS,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5-yr EFS,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7" name="Group 3">
            <a:extLst>
              <a:ext uri="{FF2B5EF4-FFF2-40B4-BE49-F238E27FC236}">
                <a16:creationId xmlns:a16="http://schemas.microsoft.com/office/drawing/2014/main" id="{9A484EB1-3777-8A07-F831-3B923B7528B0}"/>
              </a:ext>
            </a:extLst>
          </p:cNvPr>
          <p:cNvGraphicFramePr>
            <a:graphicFrameLocks/>
          </p:cNvGraphicFramePr>
          <p:nvPr/>
        </p:nvGraphicFramePr>
        <p:xfrm>
          <a:off x="6096000" y="4107132"/>
          <a:ext cx="5410200" cy="1981248"/>
        </p:xfrm>
        <a:graphic>
          <a:graphicData uri="http://schemas.openxmlformats.org/drawingml/2006/table">
            <a:tbl>
              <a:tblPr/>
              <a:tblGrid>
                <a:gridCol w="2997735">
                  <a:extLst>
                    <a:ext uri="{9D8B030D-6E8A-4147-A177-3AD203B41FA5}">
                      <a16:colId xmlns:a16="http://schemas.microsoft.com/office/drawing/2014/main" val="20000"/>
                    </a:ext>
                  </a:extLst>
                </a:gridCol>
                <a:gridCol w="1251465">
                  <a:extLst>
                    <a:ext uri="{9D8B030D-6E8A-4147-A177-3AD203B41FA5}">
                      <a16:colId xmlns:a16="http://schemas.microsoft.com/office/drawing/2014/main" val="20001"/>
                    </a:ext>
                  </a:extLst>
                </a:gridCol>
                <a:gridCol w="1161000">
                  <a:extLst>
                    <a:ext uri="{9D8B030D-6E8A-4147-A177-3AD203B41FA5}">
                      <a16:colId xmlns:a16="http://schemas.microsoft.com/office/drawing/2014/main" val="20002"/>
                    </a:ext>
                  </a:extLst>
                </a:gridCol>
              </a:tblGrid>
              <a:tr h="3640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23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1913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1-yr PFS,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2-yr PFS,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3-yr PFS,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PFS,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5-yr PFS,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8" name="TextBox 23">
            <a:extLst>
              <a:ext uri="{FF2B5EF4-FFF2-40B4-BE49-F238E27FC236}">
                <a16:creationId xmlns:a16="http://schemas.microsoft.com/office/drawing/2014/main" id="{AFF6E79E-98D2-78A7-71A2-0E85091EA6FC}"/>
              </a:ext>
            </a:extLst>
          </p:cNvPr>
          <p:cNvSpPr txBox="1">
            <a:spLocks noChangeArrowheads="1"/>
          </p:cNvSpPr>
          <p:nvPr/>
        </p:nvSpPr>
        <p:spPr bwMode="auto">
          <a:xfrm>
            <a:off x="2154475" y="1371584"/>
            <a:ext cx="245914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dirty="0">
                <a:solidFill>
                  <a:schemeClr val="bg1"/>
                </a:solidFill>
                <a:latin typeface="Calibri" panose="020F0502020204030204" pitchFamily="34" charset="0"/>
                <a:ea typeface="ＭＳ Ｐゴシック" panose="020B0600070205080204" pitchFamily="34" charset="-128"/>
              </a:rPr>
              <a:t>EFS</a:t>
            </a:r>
            <a:endParaRPr lang="en-US" altLang="en-US" sz="1800" kern="0" dirty="0">
              <a:solidFill>
                <a:schemeClr val="bg1"/>
              </a:solidFill>
              <a:latin typeface="Calibri" panose="020F0502020204030204" pitchFamily="34" charset="0"/>
            </a:endParaRPr>
          </a:p>
        </p:txBody>
      </p:sp>
      <p:sp>
        <p:nvSpPr>
          <p:cNvPr id="9" name="TextBox 23">
            <a:extLst>
              <a:ext uri="{FF2B5EF4-FFF2-40B4-BE49-F238E27FC236}">
                <a16:creationId xmlns:a16="http://schemas.microsoft.com/office/drawing/2014/main" id="{FD6B2818-8836-5884-2411-9683602DB8F7}"/>
              </a:ext>
            </a:extLst>
          </p:cNvPr>
          <p:cNvSpPr txBox="1">
            <a:spLocks noChangeArrowheads="1"/>
          </p:cNvSpPr>
          <p:nvPr/>
        </p:nvSpPr>
        <p:spPr bwMode="auto">
          <a:xfrm>
            <a:off x="7563027" y="1371584"/>
            <a:ext cx="245914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kern="0" dirty="0">
                <a:solidFill>
                  <a:schemeClr val="bg1"/>
                </a:solidFill>
                <a:latin typeface="Calibri" panose="020F0502020204030204" pitchFamily="34" charset="0"/>
                <a:ea typeface="ＭＳ Ｐゴシック" panose="020B0600070205080204" pitchFamily="34" charset="-128"/>
              </a:rPr>
              <a:t>PFS</a:t>
            </a:r>
            <a:endParaRPr lang="en-US" altLang="en-US" sz="1800" kern="0"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3A317D76-56E4-DA32-D065-E2E3C9D18001}"/>
              </a:ext>
            </a:extLst>
          </p:cNvPr>
          <p:cNvSpPr txBox="1"/>
          <p:nvPr/>
        </p:nvSpPr>
        <p:spPr bwMode="auto">
          <a:xfrm rot="16200000">
            <a:off x="-457761" y="2425150"/>
            <a:ext cx="22131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Survival</a:t>
            </a:r>
          </a:p>
        </p:txBody>
      </p:sp>
      <p:grpSp>
        <p:nvGrpSpPr>
          <p:cNvPr id="18" name="Group 17">
            <a:extLst>
              <a:ext uri="{FF2B5EF4-FFF2-40B4-BE49-F238E27FC236}">
                <a16:creationId xmlns:a16="http://schemas.microsoft.com/office/drawing/2014/main" id="{9E7B2139-9F66-36EC-790A-D9537720B624}"/>
              </a:ext>
            </a:extLst>
          </p:cNvPr>
          <p:cNvGrpSpPr/>
          <p:nvPr/>
        </p:nvGrpSpPr>
        <p:grpSpPr>
          <a:xfrm>
            <a:off x="1065476" y="1627367"/>
            <a:ext cx="80699" cy="2176007"/>
            <a:chOff x="612250" y="1627367"/>
            <a:chExt cx="516834" cy="2176007"/>
          </a:xfrm>
        </p:grpSpPr>
        <p:cxnSp>
          <p:nvCxnSpPr>
            <p:cNvPr id="12" name="Straight Connector 11">
              <a:extLst>
                <a:ext uri="{FF2B5EF4-FFF2-40B4-BE49-F238E27FC236}">
                  <a16:creationId xmlns:a16="http://schemas.microsoft.com/office/drawing/2014/main" id="{9A9486BB-3ADE-4EE7-9B9D-D43A43EB9A28}"/>
                </a:ext>
              </a:extLst>
            </p:cNvPr>
            <p:cNvCxnSpPr/>
            <p:nvPr/>
          </p:nvCxnSpPr>
          <p:spPr bwMode="auto">
            <a:xfrm>
              <a:off x="612250" y="1627367"/>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6C600040-3C38-FCB0-87C3-9A64BA05C94E}"/>
                </a:ext>
              </a:extLst>
            </p:cNvPr>
            <p:cNvCxnSpPr/>
            <p:nvPr/>
          </p:nvCxnSpPr>
          <p:spPr bwMode="auto">
            <a:xfrm>
              <a:off x="612250" y="2062568"/>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02DACB7-DC21-CC8F-6788-43442B5DF700}"/>
                </a:ext>
              </a:extLst>
            </p:cNvPr>
            <p:cNvCxnSpPr/>
            <p:nvPr/>
          </p:nvCxnSpPr>
          <p:spPr bwMode="auto">
            <a:xfrm>
              <a:off x="612250" y="2497769"/>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CF732423-A2F8-B2F6-542E-E7A54BE56117}"/>
                </a:ext>
              </a:extLst>
            </p:cNvPr>
            <p:cNvCxnSpPr/>
            <p:nvPr/>
          </p:nvCxnSpPr>
          <p:spPr bwMode="auto">
            <a:xfrm>
              <a:off x="612250" y="2932970"/>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F7229CF-E86D-F41C-4C64-5E3A2BDAC673}"/>
                </a:ext>
              </a:extLst>
            </p:cNvPr>
            <p:cNvCxnSpPr/>
            <p:nvPr/>
          </p:nvCxnSpPr>
          <p:spPr bwMode="auto">
            <a:xfrm>
              <a:off x="612250" y="3368171"/>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081163C-745D-9C17-2908-D3A5B2566A14}"/>
                </a:ext>
              </a:extLst>
            </p:cNvPr>
            <p:cNvCxnSpPr/>
            <p:nvPr/>
          </p:nvCxnSpPr>
          <p:spPr bwMode="auto">
            <a:xfrm>
              <a:off x="612250" y="3803374"/>
              <a:ext cx="5168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F2DF6277-D37E-AFB1-1CCF-EF461F72212E}"/>
              </a:ext>
            </a:extLst>
          </p:cNvPr>
          <p:cNvGrpSpPr/>
          <p:nvPr/>
        </p:nvGrpSpPr>
        <p:grpSpPr>
          <a:xfrm>
            <a:off x="1134387" y="3808674"/>
            <a:ext cx="4436826" cy="63611"/>
            <a:chOff x="1134387" y="3808675"/>
            <a:chExt cx="4436826" cy="463827"/>
          </a:xfrm>
        </p:grpSpPr>
        <p:cxnSp>
          <p:nvCxnSpPr>
            <p:cNvPr id="20" name="Straight Connector 19">
              <a:extLst>
                <a:ext uri="{FF2B5EF4-FFF2-40B4-BE49-F238E27FC236}">
                  <a16:creationId xmlns:a16="http://schemas.microsoft.com/office/drawing/2014/main" id="{8CA573BE-3D50-3723-5538-A7EFF9E1D900}"/>
                </a:ext>
              </a:extLst>
            </p:cNvPr>
            <p:cNvCxnSpPr/>
            <p:nvPr/>
          </p:nvCxnSpPr>
          <p:spPr bwMode="auto">
            <a:xfrm>
              <a:off x="1134387"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BF12F36-C233-2971-E4E6-D3895F0E613A}"/>
                </a:ext>
              </a:extLst>
            </p:cNvPr>
            <p:cNvCxnSpPr/>
            <p:nvPr/>
          </p:nvCxnSpPr>
          <p:spPr bwMode="auto">
            <a:xfrm>
              <a:off x="1688990"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5A4349F-B687-CF05-6C7A-456F6467F3AF}"/>
                </a:ext>
              </a:extLst>
            </p:cNvPr>
            <p:cNvCxnSpPr/>
            <p:nvPr/>
          </p:nvCxnSpPr>
          <p:spPr bwMode="auto">
            <a:xfrm>
              <a:off x="2243593"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9D05ABA-5713-B1BC-F467-A6216D8FA359}"/>
                </a:ext>
              </a:extLst>
            </p:cNvPr>
            <p:cNvCxnSpPr/>
            <p:nvPr/>
          </p:nvCxnSpPr>
          <p:spPr bwMode="auto">
            <a:xfrm>
              <a:off x="2798196"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AEF5F6B-1947-224E-98A0-F7F82A2813A7}"/>
                </a:ext>
              </a:extLst>
            </p:cNvPr>
            <p:cNvCxnSpPr/>
            <p:nvPr/>
          </p:nvCxnSpPr>
          <p:spPr bwMode="auto">
            <a:xfrm>
              <a:off x="3352799"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58E0472-7342-B327-6AC2-691F6B5CC4D3}"/>
                </a:ext>
              </a:extLst>
            </p:cNvPr>
            <p:cNvCxnSpPr/>
            <p:nvPr/>
          </p:nvCxnSpPr>
          <p:spPr bwMode="auto">
            <a:xfrm>
              <a:off x="3907402"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BC23938-A0D4-494C-75B5-13C63BFBBEEB}"/>
                </a:ext>
              </a:extLst>
            </p:cNvPr>
            <p:cNvCxnSpPr/>
            <p:nvPr/>
          </p:nvCxnSpPr>
          <p:spPr bwMode="auto">
            <a:xfrm>
              <a:off x="4462005"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81A729B-94C3-3236-2132-36E6D4CC30FD}"/>
                </a:ext>
              </a:extLst>
            </p:cNvPr>
            <p:cNvCxnSpPr/>
            <p:nvPr/>
          </p:nvCxnSpPr>
          <p:spPr bwMode="auto">
            <a:xfrm>
              <a:off x="5016608"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52F1EF5-9240-8F51-B062-0D0EE6F31073}"/>
                </a:ext>
              </a:extLst>
            </p:cNvPr>
            <p:cNvCxnSpPr/>
            <p:nvPr/>
          </p:nvCxnSpPr>
          <p:spPr bwMode="auto">
            <a:xfrm>
              <a:off x="5571213" y="3808675"/>
              <a:ext cx="0" cy="463827"/>
            </a:xfrm>
            <a:prstGeom prst="line">
              <a:avLst/>
            </a:prstGeom>
            <a:noFill/>
            <a:ln w="28575" cap="flat" cmpd="sng" algn="ctr">
              <a:solidFill>
                <a:schemeClr val="bg1"/>
              </a:solidFill>
              <a:prstDash val="solid"/>
              <a:round/>
              <a:headEnd type="none" w="med" len="med"/>
              <a:tailEnd type="none" w="med" len="med"/>
            </a:ln>
            <a:effectLst/>
          </p:spPr>
        </p:cxnSp>
      </p:grpSp>
      <p:sp>
        <p:nvSpPr>
          <p:cNvPr id="30" name="TextBox 29">
            <a:extLst>
              <a:ext uri="{FF2B5EF4-FFF2-40B4-BE49-F238E27FC236}">
                <a16:creationId xmlns:a16="http://schemas.microsoft.com/office/drawing/2014/main" id="{07BCD113-976E-ACF1-8B14-79FBD6678FF4}"/>
              </a:ext>
            </a:extLst>
          </p:cNvPr>
          <p:cNvSpPr txBox="1"/>
          <p:nvPr/>
        </p:nvSpPr>
        <p:spPr bwMode="auto">
          <a:xfrm>
            <a:off x="832238" y="3636397"/>
            <a:ext cx="2358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 name="TextBox 30">
            <a:extLst>
              <a:ext uri="{FF2B5EF4-FFF2-40B4-BE49-F238E27FC236}">
                <a16:creationId xmlns:a16="http://schemas.microsoft.com/office/drawing/2014/main" id="{1ECC80DD-E8AF-6AC5-0416-978AA8E68C76}"/>
              </a:ext>
            </a:extLst>
          </p:cNvPr>
          <p:cNvSpPr txBox="1"/>
          <p:nvPr/>
        </p:nvSpPr>
        <p:spPr bwMode="auto">
          <a:xfrm>
            <a:off x="980661" y="3790123"/>
            <a:ext cx="2358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44" name="TextBox 31743">
            <a:extLst>
              <a:ext uri="{FF2B5EF4-FFF2-40B4-BE49-F238E27FC236}">
                <a16:creationId xmlns:a16="http://schemas.microsoft.com/office/drawing/2014/main" id="{4997906E-FEF9-490A-B176-C265773AE772}"/>
              </a:ext>
            </a:extLst>
          </p:cNvPr>
          <p:cNvSpPr txBox="1"/>
          <p:nvPr/>
        </p:nvSpPr>
        <p:spPr bwMode="auto">
          <a:xfrm>
            <a:off x="1500147" y="3790123"/>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745" name="TextBox 31744">
            <a:extLst>
              <a:ext uri="{FF2B5EF4-FFF2-40B4-BE49-F238E27FC236}">
                <a16:creationId xmlns:a16="http://schemas.microsoft.com/office/drawing/2014/main" id="{54D33425-193D-6975-8424-B718825DF929}"/>
              </a:ext>
            </a:extLst>
          </p:cNvPr>
          <p:cNvSpPr txBox="1"/>
          <p:nvPr/>
        </p:nvSpPr>
        <p:spPr bwMode="auto">
          <a:xfrm>
            <a:off x="2054089" y="3790123"/>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747" name="TextBox 31746">
            <a:extLst>
              <a:ext uri="{FF2B5EF4-FFF2-40B4-BE49-F238E27FC236}">
                <a16:creationId xmlns:a16="http://schemas.microsoft.com/office/drawing/2014/main" id="{E3B63BFA-744B-59AD-4F51-216151E1E1B2}"/>
              </a:ext>
            </a:extLst>
          </p:cNvPr>
          <p:cNvSpPr txBox="1"/>
          <p:nvPr/>
        </p:nvSpPr>
        <p:spPr bwMode="auto">
          <a:xfrm>
            <a:off x="2602728" y="3790123"/>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748" name="TextBox 31747">
            <a:extLst>
              <a:ext uri="{FF2B5EF4-FFF2-40B4-BE49-F238E27FC236}">
                <a16:creationId xmlns:a16="http://schemas.microsoft.com/office/drawing/2014/main" id="{72F5BD17-A8B1-BD50-81E0-54F5E29D7BE4}"/>
              </a:ext>
            </a:extLst>
          </p:cNvPr>
          <p:cNvSpPr txBox="1"/>
          <p:nvPr/>
        </p:nvSpPr>
        <p:spPr bwMode="auto">
          <a:xfrm>
            <a:off x="3164622" y="3790123"/>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749" name="TextBox 31748">
            <a:extLst>
              <a:ext uri="{FF2B5EF4-FFF2-40B4-BE49-F238E27FC236}">
                <a16:creationId xmlns:a16="http://schemas.microsoft.com/office/drawing/2014/main" id="{57A11781-5070-1E13-78A5-F055088A323A}"/>
              </a:ext>
            </a:extLst>
          </p:cNvPr>
          <p:cNvSpPr txBox="1"/>
          <p:nvPr/>
        </p:nvSpPr>
        <p:spPr bwMode="auto">
          <a:xfrm>
            <a:off x="3710609" y="3784823"/>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750" name="TextBox 31749">
            <a:extLst>
              <a:ext uri="{FF2B5EF4-FFF2-40B4-BE49-F238E27FC236}">
                <a16:creationId xmlns:a16="http://schemas.microsoft.com/office/drawing/2014/main" id="{AD0EA74F-B29F-F22B-FEDD-A867FC71314F}"/>
              </a:ext>
            </a:extLst>
          </p:cNvPr>
          <p:cNvSpPr txBox="1"/>
          <p:nvPr/>
        </p:nvSpPr>
        <p:spPr bwMode="auto">
          <a:xfrm>
            <a:off x="4277804" y="3784823"/>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1751" name="TextBox 31750">
            <a:extLst>
              <a:ext uri="{FF2B5EF4-FFF2-40B4-BE49-F238E27FC236}">
                <a16:creationId xmlns:a16="http://schemas.microsoft.com/office/drawing/2014/main" id="{E774D2F5-4145-0D2A-F275-EC5CCED0848E}"/>
              </a:ext>
            </a:extLst>
          </p:cNvPr>
          <p:cNvSpPr txBox="1"/>
          <p:nvPr/>
        </p:nvSpPr>
        <p:spPr bwMode="auto">
          <a:xfrm>
            <a:off x="4834398" y="3792774"/>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31752" name="TextBox 31751">
            <a:extLst>
              <a:ext uri="{FF2B5EF4-FFF2-40B4-BE49-F238E27FC236}">
                <a16:creationId xmlns:a16="http://schemas.microsoft.com/office/drawing/2014/main" id="{F3074052-978B-7E55-73E1-B86439A776E8}"/>
              </a:ext>
            </a:extLst>
          </p:cNvPr>
          <p:cNvSpPr txBox="1"/>
          <p:nvPr/>
        </p:nvSpPr>
        <p:spPr bwMode="auto">
          <a:xfrm>
            <a:off x="5367133" y="3792774"/>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31753" name="TextBox 31752">
            <a:extLst>
              <a:ext uri="{FF2B5EF4-FFF2-40B4-BE49-F238E27FC236}">
                <a16:creationId xmlns:a16="http://schemas.microsoft.com/office/drawing/2014/main" id="{38BB656D-5124-4769-861C-F18A4D2AB2D0}"/>
              </a:ext>
            </a:extLst>
          </p:cNvPr>
          <p:cNvSpPr txBox="1"/>
          <p:nvPr/>
        </p:nvSpPr>
        <p:spPr bwMode="auto">
          <a:xfrm>
            <a:off x="705887" y="3191124"/>
            <a:ext cx="492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31754" name="TextBox 31753">
            <a:extLst>
              <a:ext uri="{FF2B5EF4-FFF2-40B4-BE49-F238E27FC236}">
                <a16:creationId xmlns:a16="http://schemas.microsoft.com/office/drawing/2014/main" id="{DBF8CFA4-4033-F731-D03B-C0A9C6521710}"/>
              </a:ext>
            </a:extLst>
          </p:cNvPr>
          <p:cNvSpPr txBox="1"/>
          <p:nvPr/>
        </p:nvSpPr>
        <p:spPr bwMode="auto">
          <a:xfrm>
            <a:off x="705887" y="2753803"/>
            <a:ext cx="492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31755" name="TextBox 31754">
            <a:extLst>
              <a:ext uri="{FF2B5EF4-FFF2-40B4-BE49-F238E27FC236}">
                <a16:creationId xmlns:a16="http://schemas.microsoft.com/office/drawing/2014/main" id="{8F86C573-BAB7-BBA8-166C-530AAE585249}"/>
              </a:ext>
            </a:extLst>
          </p:cNvPr>
          <p:cNvSpPr txBox="1"/>
          <p:nvPr/>
        </p:nvSpPr>
        <p:spPr bwMode="auto">
          <a:xfrm>
            <a:off x="705887" y="2324433"/>
            <a:ext cx="492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31756" name="TextBox 31755">
            <a:extLst>
              <a:ext uri="{FF2B5EF4-FFF2-40B4-BE49-F238E27FC236}">
                <a16:creationId xmlns:a16="http://schemas.microsoft.com/office/drawing/2014/main" id="{AB276347-5AB3-7D94-E4DF-7D96B366A422}"/>
              </a:ext>
            </a:extLst>
          </p:cNvPr>
          <p:cNvSpPr txBox="1"/>
          <p:nvPr/>
        </p:nvSpPr>
        <p:spPr bwMode="auto">
          <a:xfrm>
            <a:off x="705887" y="1895063"/>
            <a:ext cx="492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31757" name="TextBox 31756">
            <a:extLst>
              <a:ext uri="{FF2B5EF4-FFF2-40B4-BE49-F238E27FC236}">
                <a16:creationId xmlns:a16="http://schemas.microsoft.com/office/drawing/2014/main" id="{CC27FC50-D27D-C586-A58B-CD230C09B472}"/>
              </a:ext>
            </a:extLst>
          </p:cNvPr>
          <p:cNvSpPr txBox="1"/>
          <p:nvPr/>
        </p:nvSpPr>
        <p:spPr bwMode="auto">
          <a:xfrm>
            <a:off x="705887" y="1465692"/>
            <a:ext cx="4575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758" name="TextBox 31757">
            <a:extLst>
              <a:ext uri="{FF2B5EF4-FFF2-40B4-BE49-F238E27FC236}">
                <a16:creationId xmlns:a16="http://schemas.microsoft.com/office/drawing/2014/main" id="{EF88CB3B-8F60-04A4-0916-8C7462C75B4F}"/>
              </a:ext>
            </a:extLst>
          </p:cNvPr>
          <p:cNvSpPr txBox="1"/>
          <p:nvPr/>
        </p:nvSpPr>
        <p:spPr bwMode="auto">
          <a:xfrm rot="16200000">
            <a:off x="4792750" y="2433101"/>
            <a:ext cx="22131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Survival</a:t>
            </a:r>
          </a:p>
        </p:txBody>
      </p:sp>
      <p:sp>
        <p:nvSpPr>
          <p:cNvPr id="31759" name="Freeform: Shape 31758">
            <a:extLst>
              <a:ext uri="{FF2B5EF4-FFF2-40B4-BE49-F238E27FC236}">
                <a16:creationId xmlns:a16="http://schemas.microsoft.com/office/drawing/2014/main" id="{64875FE2-8C80-5112-B2E0-C62F205E6939}"/>
              </a:ext>
            </a:extLst>
          </p:cNvPr>
          <p:cNvSpPr/>
          <p:nvPr/>
        </p:nvSpPr>
        <p:spPr bwMode="auto">
          <a:xfrm>
            <a:off x="6384897" y="1518699"/>
            <a:ext cx="4868849" cy="2292625"/>
          </a:xfrm>
          <a:custGeom>
            <a:avLst/>
            <a:gdLst>
              <a:gd name="connsiteX0" fmla="*/ 0 w 4707172"/>
              <a:gd name="connsiteY0" fmla="*/ 0 h 2260821"/>
              <a:gd name="connsiteX1" fmla="*/ 0 w 4707172"/>
              <a:gd name="connsiteY1" fmla="*/ 2260821 h 2260821"/>
              <a:gd name="connsiteX2" fmla="*/ 4707172 w 4707172"/>
              <a:gd name="connsiteY2" fmla="*/ 2260821 h 2260821"/>
            </a:gdLst>
            <a:ahLst/>
            <a:cxnLst>
              <a:cxn ang="0">
                <a:pos x="connsiteX0" y="connsiteY0"/>
              </a:cxn>
              <a:cxn ang="0">
                <a:pos x="connsiteX1" y="connsiteY1"/>
              </a:cxn>
              <a:cxn ang="0">
                <a:pos x="connsiteX2" y="connsiteY2"/>
              </a:cxn>
            </a:cxnLst>
            <a:rect l="l" t="t" r="r" b="b"/>
            <a:pathLst>
              <a:path w="4707172" h="2260821">
                <a:moveTo>
                  <a:pt x="0" y="0"/>
                </a:moveTo>
                <a:lnTo>
                  <a:pt x="0" y="2260821"/>
                </a:lnTo>
                <a:lnTo>
                  <a:pt x="4707172" y="2260821"/>
                </a:lnTo>
              </a:path>
            </a:pathLst>
          </a:custGeom>
          <a:noFill/>
          <a:ln w="28575">
            <a:solidFill>
              <a:schemeClr val="bg1"/>
            </a:solidFill>
            <a:miter lim="800000"/>
            <a:headEnd/>
            <a:tailEnd/>
          </a:ln>
        </p:spPr>
        <p:txBody>
          <a:bodyPr rtlCol="0" anchor="ctr"/>
          <a:lstStyle/>
          <a:p>
            <a:pPr algn="ctr"/>
            <a:endParaRPr lang="en-US" dirty="0"/>
          </a:p>
        </p:txBody>
      </p:sp>
      <p:grpSp>
        <p:nvGrpSpPr>
          <p:cNvPr id="31760" name="Group 31759">
            <a:extLst>
              <a:ext uri="{FF2B5EF4-FFF2-40B4-BE49-F238E27FC236}">
                <a16:creationId xmlns:a16="http://schemas.microsoft.com/office/drawing/2014/main" id="{FD65D213-DF77-DDD5-9448-C9A009B220FF}"/>
              </a:ext>
            </a:extLst>
          </p:cNvPr>
          <p:cNvGrpSpPr/>
          <p:nvPr/>
        </p:nvGrpSpPr>
        <p:grpSpPr>
          <a:xfrm>
            <a:off x="6315987" y="1635318"/>
            <a:ext cx="74230" cy="2176007"/>
            <a:chOff x="612250" y="1627367"/>
            <a:chExt cx="516834" cy="2176007"/>
          </a:xfrm>
        </p:grpSpPr>
        <p:cxnSp>
          <p:nvCxnSpPr>
            <p:cNvPr id="31761" name="Straight Connector 31760">
              <a:extLst>
                <a:ext uri="{FF2B5EF4-FFF2-40B4-BE49-F238E27FC236}">
                  <a16:creationId xmlns:a16="http://schemas.microsoft.com/office/drawing/2014/main" id="{DCC55269-DD63-0BD9-0328-B74D321E62CB}"/>
                </a:ext>
              </a:extLst>
            </p:cNvPr>
            <p:cNvCxnSpPr/>
            <p:nvPr/>
          </p:nvCxnSpPr>
          <p:spPr bwMode="auto">
            <a:xfrm>
              <a:off x="612250" y="1627367"/>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FC533238-1C5E-E59D-C414-D0A94FD0E8CB}"/>
                </a:ext>
              </a:extLst>
            </p:cNvPr>
            <p:cNvCxnSpPr/>
            <p:nvPr/>
          </p:nvCxnSpPr>
          <p:spPr bwMode="auto">
            <a:xfrm>
              <a:off x="612250" y="2062568"/>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CA2FA698-0B96-EB1F-AAA8-97E919B03B75}"/>
                </a:ext>
              </a:extLst>
            </p:cNvPr>
            <p:cNvCxnSpPr/>
            <p:nvPr/>
          </p:nvCxnSpPr>
          <p:spPr bwMode="auto">
            <a:xfrm>
              <a:off x="612250" y="2497769"/>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4" name="Straight Connector 31763">
              <a:extLst>
                <a:ext uri="{FF2B5EF4-FFF2-40B4-BE49-F238E27FC236}">
                  <a16:creationId xmlns:a16="http://schemas.microsoft.com/office/drawing/2014/main" id="{185C5FFC-997D-5626-0B15-BB3D8098296D}"/>
                </a:ext>
              </a:extLst>
            </p:cNvPr>
            <p:cNvCxnSpPr/>
            <p:nvPr/>
          </p:nvCxnSpPr>
          <p:spPr bwMode="auto">
            <a:xfrm>
              <a:off x="612250" y="2932970"/>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5" name="Straight Connector 31764">
              <a:extLst>
                <a:ext uri="{FF2B5EF4-FFF2-40B4-BE49-F238E27FC236}">
                  <a16:creationId xmlns:a16="http://schemas.microsoft.com/office/drawing/2014/main" id="{9689DFEF-C4D8-C3E8-5310-2B041265747E}"/>
                </a:ext>
              </a:extLst>
            </p:cNvPr>
            <p:cNvCxnSpPr/>
            <p:nvPr/>
          </p:nvCxnSpPr>
          <p:spPr bwMode="auto">
            <a:xfrm>
              <a:off x="612250" y="3368171"/>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0FC0DE01-F30C-480E-BEC3-140B71A50725}"/>
                </a:ext>
              </a:extLst>
            </p:cNvPr>
            <p:cNvCxnSpPr/>
            <p:nvPr/>
          </p:nvCxnSpPr>
          <p:spPr bwMode="auto">
            <a:xfrm>
              <a:off x="612250" y="3803374"/>
              <a:ext cx="5168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67" name="Group 31766">
            <a:extLst>
              <a:ext uri="{FF2B5EF4-FFF2-40B4-BE49-F238E27FC236}">
                <a16:creationId xmlns:a16="http://schemas.microsoft.com/office/drawing/2014/main" id="{7897E5F9-5135-408E-DD3F-338271F3CE4F}"/>
              </a:ext>
            </a:extLst>
          </p:cNvPr>
          <p:cNvGrpSpPr/>
          <p:nvPr/>
        </p:nvGrpSpPr>
        <p:grpSpPr>
          <a:xfrm>
            <a:off x="6384898" y="3816625"/>
            <a:ext cx="4436826" cy="63611"/>
            <a:chOff x="1134387" y="3808675"/>
            <a:chExt cx="4436826" cy="463827"/>
          </a:xfrm>
        </p:grpSpPr>
        <p:cxnSp>
          <p:nvCxnSpPr>
            <p:cNvPr id="31768" name="Straight Connector 31767">
              <a:extLst>
                <a:ext uri="{FF2B5EF4-FFF2-40B4-BE49-F238E27FC236}">
                  <a16:creationId xmlns:a16="http://schemas.microsoft.com/office/drawing/2014/main" id="{C8E88B3E-418B-95C7-8FA2-5C2444693DAF}"/>
                </a:ext>
              </a:extLst>
            </p:cNvPr>
            <p:cNvCxnSpPr/>
            <p:nvPr/>
          </p:nvCxnSpPr>
          <p:spPr bwMode="auto">
            <a:xfrm>
              <a:off x="1134387"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04C77021-85B3-64C6-19C4-F3BA361F0375}"/>
                </a:ext>
              </a:extLst>
            </p:cNvPr>
            <p:cNvCxnSpPr/>
            <p:nvPr/>
          </p:nvCxnSpPr>
          <p:spPr bwMode="auto">
            <a:xfrm>
              <a:off x="1688990"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0" name="Straight Connector 31769">
              <a:extLst>
                <a:ext uri="{FF2B5EF4-FFF2-40B4-BE49-F238E27FC236}">
                  <a16:creationId xmlns:a16="http://schemas.microsoft.com/office/drawing/2014/main" id="{535A9C2A-5584-E948-91BE-082C771A2E1B}"/>
                </a:ext>
              </a:extLst>
            </p:cNvPr>
            <p:cNvCxnSpPr/>
            <p:nvPr/>
          </p:nvCxnSpPr>
          <p:spPr bwMode="auto">
            <a:xfrm>
              <a:off x="2243593"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CA0A6B73-7B84-2C9F-F2FF-57813F6219C8}"/>
                </a:ext>
              </a:extLst>
            </p:cNvPr>
            <p:cNvCxnSpPr/>
            <p:nvPr/>
          </p:nvCxnSpPr>
          <p:spPr bwMode="auto">
            <a:xfrm>
              <a:off x="2798196"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336441CB-48B4-DEB0-4562-F70D7C110E51}"/>
                </a:ext>
              </a:extLst>
            </p:cNvPr>
            <p:cNvCxnSpPr/>
            <p:nvPr/>
          </p:nvCxnSpPr>
          <p:spPr bwMode="auto">
            <a:xfrm>
              <a:off x="3352799"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445715EC-DF75-C80A-2D43-F34437B78DBE}"/>
                </a:ext>
              </a:extLst>
            </p:cNvPr>
            <p:cNvCxnSpPr/>
            <p:nvPr/>
          </p:nvCxnSpPr>
          <p:spPr bwMode="auto">
            <a:xfrm>
              <a:off x="3907402"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D807DD96-EB3E-3039-D23A-52D7628E2ABC}"/>
                </a:ext>
              </a:extLst>
            </p:cNvPr>
            <p:cNvCxnSpPr/>
            <p:nvPr/>
          </p:nvCxnSpPr>
          <p:spPr bwMode="auto">
            <a:xfrm>
              <a:off x="4462005"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6053CCA6-0170-1420-5044-FB58BE9734C7}"/>
                </a:ext>
              </a:extLst>
            </p:cNvPr>
            <p:cNvCxnSpPr/>
            <p:nvPr/>
          </p:nvCxnSpPr>
          <p:spPr bwMode="auto">
            <a:xfrm>
              <a:off x="5016608"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C0FF647B-DE39-C583-83B3-375EC7815B51}"/>
                </a:ext>
              </a:extLst>
            </p:cNvPr>
            <p:cNvCxnSpPr/>
            <p:nvPr/>
          </p:nvCxnSpPr>
          <p:spPr bwMode="auto">
            <a:xfrm>
              <a:off x="5571213" y="3808675"/>
              <a:ext cx="0" cy="463827"/>
            </a:xfrm>
            <a:prstGeom prst="line">
              <a:avLst/>
            </a:prstGeom>
            <a:noFill/>
            <a:ln w="28575" cap="flat" cmpd="sng" algn="ctr">
              <a:solidFill>
                <a:schemeClr val="bg1"/>
              </a:solidFill>
              <a:prstDash val="solid"/>
              <a:round/>
              <a:headEnd type="none" w="med" len="med"/>
              <a:tailEnd type="none" w="med" len="med"/>
            </a:ln>
            <a:effectLst/>
          </p:spPr>
        </p:cxnSp>
      </p:grpSp>
      <p:sp>
        <p:nvSpPr>
          <p:cNvPr id="31777" name="TextBox 31776">
            <a:extLst>
              <a:ext uri="{FF2B5EF4-FFF2-40B4-BE49-F238E27FC236}">
                <a16:creationId xmlns:a16="http://schemas.microsoft.com/office/drawing/2014/main" id="{A322E939-0593-C327-BF1C-B050EFBA1613}"/>
              </a:ext>
            </a:extLst>
          </p:cNvPr>
          <p:cNvSpPr txBox="1"/>
          <p:nvPr/>
        </p:nvSpPr>
        <p:spPr bwMode="auto">
          <a:xfrm>
            <a:off x="6082749" y="3644348"/>
            <a:ext cx="2358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78" name="TextBox 31777">
            <a:extLst>
              <a:ext uri="{FF2B5EF4-FFF2-40B4-BE49-F238E27FC236}">
                <a16:creationId xmlns:a16="http://schemas.microsoft.com/office/drawing/2014/main" id="{62785698-B2AA-B399-9DB9-30B7B14C0924}"/>
              </a:ext>
            </a:extLst>
          </p:cNvPr>
          <p:cNvSpPr txBox="1"/>
          <p:nvPr/>
        </p:nvSpPr>
        <p:spPr bwMode="auto">
          <a:xfrm>
            <a:off x="6231172" y="3798074"/>
            <a:ext cx="2358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79" name="TextBox 31778">
            <a:extLst>
              <a:ext uri="{FF2B5EF4-FFF2-40B4-BE49-F238E27FC236}">
                <a16:creationId xmlns:a16="http://schemas.microsoft.com/office/drawing/2014/main" id="{AA37282B-5DE9-1835-A6F0-C1E97CEDC100}"/>
              </a:ext>
            </a:extLst>
          </p:cNvPr>
          <p:cNvSpPr txBox="1"/>
          <p:nvPr/>
        </p:nvSpPr>
        <p:spPr bwMode="auto">
          <a:xfrm>
            <a:off x="6750658" y="3798074"/>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780" name="TextBox 31779">
            <a:extLst>
              <a:ext uri="{FF2B5EF4-FFF2-40B4-BE49-F238E27FC236}">
                <a16:creationId xmlns:a16="http://schemas.microsoft.com/office/drawing/2014/main" id="{6DB819FD-4F4E-362B-B436-D181AB3FD07B}"/>
              </a:ext>
            </a:extLst>
          </p:cNvPr>
          <p:cNvSpPr txBox="1"/>
          <p:nvPr/>
        </p:nvSpPr>
        <p:spPr bwMode="auto">
          <a:xfrm>
            <a:off x="7304600" y="3798074"/>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781" name="TextBox 31780">
            <a:extLst>
              <a:ext uri="{FF2B5EF4-FFF2-40B4-BE49-F238E27FC236}">
                <a16:creationId xmlns:a16="http://schemas.microsoft.com/office/drawing/2014/main" id="{ABC723A9-59F1-B696-581B-43BF5025D622}"/>
              </a:ext>
            </a:extLst>
          </p:cNvPr>
          <p:cNvSpPr txBox="1"/>
          <p:nvPr/>
        </p:nvSpPr>
        <p:spPr bwMode="auto">
          <a:xfrm>
            <a:off x="7853239" y="3798074"/>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782" name="TextBox 31781">
            <a:extLst>
              <a:ext uri="{FF2B5EF4-FFF2-40B4-BE49-F238E27FC236}">
                <a16:creationId xmlns:a16="http://schemas.microsoft.com/office/drawing/2014/main" id="{06A99F3D-1735-EF38-5EBA-37175E977158}"/>
              </a:ext>
            </a:extLst>
          </p:cNvPr>
          <p:cNvSpPr txBox="1"/>
          <p:nvPr/>
        </p:nvSpPr>
        <p:spPr bwMode="auto">
          <a:xfrm>
            <a:off x="8415133" y="3798074"/>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783" name="TextBox 31782">
            <a:extLst>
              <a:ext uri="{FF2B5EF4-FFF2-40B4-BE49-F238E27FC236}">
                <a16:creationId xmlns:a16="http://schemas.microsoft.com/office/drawing/2014/main" id="{4BD9F8B4-FE6F-26B6-B7BD-310D0AAB3FB0}"/>
              </a:ext>
            </a:extLst>
          </p:cNvPr>
          <p:cNvSpPr txBox="1"/>
          <p:nvPr/>
        </p:nvSpPr>
        <p:spPr bwMode="auto">
          <a:xfrm>
            <a:off x="8961120" y="3792774"/>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784" name="TextBox 31783">
            <a:extLst>
              <a:ext uri="{FF2B5EF4-FFF2-40B4-BE49-F238E27FC236}">
                <a16:creationId xmlns:a16="http://schemas.microsoft.com/office/drawing/2014/main" id="{37BBFE1D-8109-6056-5940-07B74B1EEAD7}"/>
              </a:ext>
            </a:extLst>
          </p:cNvPr>
          <p:cNvSpPr txBox="1"/>
          <p:nvPr/>
        </p:nvSpPr>
        <p:spPr bwMode="auto">
          <a:xfrm>
            <a:off x="9528315" y="3792774"/>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1785" name="TextBox 31784">
            <a:extLst>
              <a:ext uri="{FF2B5EF4-FFF2-40B4-BE49-F238E27FC236}">
                <a16:creationId xmlns:a16="http://schemas.microsoft.com/office/drawing/2014/main" id="{33065759-A94E-2E12-B97A-0B858F4EB901}"/>
              </a:ext>
            </a:extLst>
          </p:cNvPr>
          <p:cNvSpPr txBox="1"/>
          <p:nvPr/>
        </p:nvSpPr>
        <p:spPr bwMode="auto">
          <a:xfrm>
            <a:off x="10084909" y="3800725"/>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31786" name="TextBox 31785">
            <a:extLst>
              <a:ext uri="{FF2B5EF4-FFF2-40B4-BE49-F238E27FC236}">
                <a16:creationId xmlns:a16="http://schemas.microsoft.com/office/drawing/2014/main" id="{A100CCCE-347D-55F6-11FE-4D1C90B5A203}"/>
              </a:ext>
            </a:extLst>
          </p:cNvPr>
          <p:cNvSpPr txBox="1"/>
          <p:nvPr/>
        </p:nvSpPr>
        <p:spPr bwMode="auto">
          <a:xfrm>
            <a:off x="10617644" y="3800725"/>
            <a:ext cx="421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31787" name="TextBox 31786">
            <a:extLst>
              <a:ext uri="{FF2B5EF4-FFF2-40B4-BE49-F238E27FC236}">
                <a16:creationId xmlns:a16="http://schemas.microsoft.com/office/drawing/2014/main" id="{678F322A-8051-3C1F-DADD-5047A08BB60E}"/>
              </a:ext>
            </a:extLst>
          </p:cNvPr>
          <p:cNvSpPr txBox="1"/>
          <p:nvPr/>
        </p:nvSpPr>
        <p:spPr bwMode="auto">
          <a:xfrm>
            <a:off x="5956398" y="3199075"/>
            <a:ext cx="492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31788" name="TextBox 31787">
            <a:extLst>
              <a:ext uri="{FF2B5EF4-FFF2-40B4-BE49-F238E27FC236}">
                <a16:creationId xmlns:a16="http://schemas.microsoft.com/office/drawing/2014/main" id="{1961A7CB-C63D-1E70-AE00-396DD2D2E607}"/>
              </a:ext>
            </a:extLst>
          </p:cNvPr>
          <p:cNvSpPr txBox="1"/>
          <p:nvPr/>
        </p:nvSpPr>
        <p:spPr bwMode="auto">
          <a:xfrm>
            <a:off x="5956398" y="2761754"/>
            <a:ext cx="492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31789" name="TextBox 31788">
            <a:extLst>
              <a:ext uri="{FF2B5EF4-FFF2-40B4-BE49-F238E27FC236}">
                <a16:creationId xmlns:a16="http://schemas.microsoft.com/office/drawing/2014/main" id="{78A2F15A-7EDD-35E0-E9F4-35D6AFB653CD}"/>
              </a:ext>
            </a:extLst>
          </p:cNvPr>
          <p:cNvSpPr txBox="1"/>
          <p:nvPr/>
        </p:nvSpPr>
        <p:spPr bwMode="auto">
          <a:xfrm>
            <a:off x="5956398" y="2332384"/>
            <a:ext cx="492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31790" name="TextBox 31789">
            <a:extLst>
              <a:ext uri="{FF2B5EF4-FFF2-40B4-BE49-F238E27FC236}">
                <a16:creationId xmlns:a16="http://schemas.microsoft.com/office/drawing/2014/main" id="{5DAEC9D2-CB7D-6D0E-21C0-7E521761FFDD}"/>
              </a:ext>
            </a:extLst>
          </p:cNvPr>
          <p:cNvSpPr txBox="1"/>
          <p:nvPr/>
        </p:nvSpPr>
        <p:spPr bwMode="auto">
          <a:xfrm>
            <a:off x="5956398" y="1903014"/>
            <a:ext cx="492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31791" name="TextBox 31790">
            <a:extLst>
              <a:ext uri="{FF2B5EF4-FFF2-40B4-BE49-F238E27FC236}">
                <a16:creationId xmlns:a16="http://schemas.microsoft.com/office/drawing/2014/main" id="{F1477AB5-9C40-81AD-564F-A1F0B9CC926B}"/>
              </a:ext>
            </a:extLst>
          </p:cNvPr>
          <p:cNvSpPr txBox="1"/>
          <p:nvPr/>
        </p:nvSpPr>
        <p:spPr bwMode="auto">
          <a:xfrm>
            <a:off x="5852103" y="1467293"/>
            <a:ext cx="5597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792" name="TextBox 31791">
            <a:extLst>
              <a:ext uri="{FF2B5EF4-FFF2-40B4-BE49-F238E27FC236}">
                <a16:creationId xmlns:a16="http://schemas.microsoft.com/office/drawing/2014/main" id="{D13A6CAA-48E1-453B-5CFC-3BB4255D0716}"/>
              </a:ext>
            </a:extLst>
          </p:cNvPr>
          <p:cNvSpPr txBox="1"/>
          <p:nvPr/>
        </p:nvSpPr>
        <p:spPr bwMode="auto">
          <a:xfrm>
            <a:off x="1122218" y="3461327"/>
            <a:ext cx="36969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0.276 (95% CI: 0.188-0.407; </a:t>
            </a: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&lt;.001)</a:t>
            </a:r>
          </a:p>
        </p:txBody>
      </p:sp>
      <p:sp>
        <p:nvSpPr>
          <p:cNvPr id="31793" name="TextBox 31792">
            <a:extLst>
              <a:ext uri="{FF2B5EF4-FFF2-40B4-BE49-F238E27FC236}">
                <a16:creationId xmlns:a16="http://schemas.microsoft.com/office/drawing/2014/main" id="{F70D89CC-735D-C1E7-95F9-9871A668AF09}"/>
              </a:ext>
            </a:extLst>
          </p:cNvPr>
          <p:cNvSpPr txBox="1"/>
          <p:nvPr/>
        </p:nvSpPr>
        <p:spPr bwMode="auto">
          <a:xfrm>
            <a:off x="6405419" y="3489036"/>
            <a:ext cx="3556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0.174 (95% CI: 0.122-0.246; </a:t>
            </a: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&lt;.001)</a:t>
            </a:r>
          </a:p>
        </p:txBody>
      </p:sp>
      <p:grpSp>
        <p:nvGrpSpPr>
          <p:cNvPr id="31993" name="Group 31992">
            <a:extLst>
              <a:ext uri="{FF2B5EF4-FFF2-40B4-BE49-F238E27FC236}">
                <a16:creationId xmlns:a16="http://schemas.microsoft.com/office/drawing/2014/main" id="{4E8A2CAF-1D80-45C1-DC1E-7F3835CCD680}"/>
              </a:ext>
            </a:extLst>
          </p:cNvPr>
          <p:cNvGrpSpPr/>
          <p:nvPr/>
        </p:nvGrpSpPr>
        <p:grpSpPr>
          <a:xfrm>
            <a:off x="1234017" y="1622425"/>
            <a:ext cx="4171950" cy="1464733"/>
            <a:chOff x="1234017" y="1622425"/>
            <a:chExt cx="4171950" cy="1464733"/>
          </a:xfrm>
        </p:grpSpPr>
        <p:grpSp>
          <p:nvGrpSpPr>
            <p:cNvPr id="31992" name="Group 31991">
              <a:extLst>
                <a:ext uri="{FF2B5EF4-FFF2-40B4-BE49-F238E27FC236}">
                  <a16:creationId xmlns:a16="http://schemas.microsoft.com/office/drawing/2014/main" id="{84BE7D5A-AED5-7354-5B74-67098D803E51}"/>
                </a:ext>
              </a:extLst>
            </p:cNvPr>
            <p:cNvGrpSpPr/>
            <p:nvPr/>
          </p:nvGrpSpPr>
          <p:grpSpPr>
            <a:xfrm>
              <a:off x="1744134" y="1869016"/>
              <a:ext cx="3661833" cy="1218142"/>
              <a:chOff x="1744134" y="1869016"/>
              <a:chExt cx="3661833" cy="1218142"/>
            </a:xfrm>
          </p:grpSpPr>
          <p:grpSp>
            <p:nvGrpSpPr>
              <p:cNvPr id="5" name="Group 4">
                <a:extLst>
                  <a:ext uri="{FF2B5EF4-FFF2-40B4-BE49-F238E27FC236}">
                    <a16:creationId xmlns:a16="http://schemas.microsoft.com/office/drawing/2014/main" id="{1751522E-5A14-92D7-5C9C-4D0ECE38C1CD}"/>
                  </a:ext>
                </a:extLst>
              </p:cNvPr>
              <p:cNvGrpSpPr/>
              <p:nvPr/>
            </p:nvGrpSpPr>
            <p:grpSpPr>
              <a:xfrm>
                <a:off x="5351992" y="3031067"/>
                <a:ext cx="53975" cy="56091"/>
                <a:chOff x="5351992" y="3031067"/>
                <a:chExt cx="53975" cy="56091"/>
              </a:xfrm>
            </p:grpSpPr>
            <p:cxnSp>
              <p:nvCxnSpPr>
                <p:cNvPr id="31800" name="Straight Connector 31799">
                  <a:extLst>
                    <a:ext uri="{FF2B5EF4-FFF2-40B4-BE49-F238E27FC236}">
                      <a16:creationId xmlns:a16="http://schemas.microsoft.com/office/drawing/2014/main" id="{4A178509-A2EC-6FB8-A72E-248DBA09237D}"/>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844005C3-7FDF-9680-7D52-E28E8C353D3A}"/>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7" name="Group 31796">
                <a:extLst>
                  <a:ext uri="{FF2B5EF4-FFF2-40B4-BE49-F238E27FC236}">
                    <a16:creationId xmlns:a16="http://schemas.microsoft.com/office/drawing/2014/main" id="{00ACCEA7-3149-79DF-3DD6-2E2BE08A95D4}"/>
                  </a:ext>
                </a:extLst>
              </p:cNvPr>
              <p:cNvGrpSpPr/>
              <p:nvPr/>
            </p:nvGrpSpPr>
            <p:grpSpPr>
              <a:xfrm>
                <a:off x="5247217" y="3031067"/>
                <a:ext cx="53975" cy="56091"/>
                <a:chOff x="5351992" y="3031067"/>
                <a:chExt cx="53975" cy="56091"/>
              </a:xfrm>
            </p:grpSpPr>
            <p:cxnSp>
              <p:nvCxnSpPr>
                <p:cNvPr id="31798" name="Straight Connector 31797">
                  <a:extLst>
                    <a:ext uri="{FF2B5EF4-FFF2-40B4-BE49-F238E27FC236}">
                      <a16:creationId xmlns:a16="http://schemas.microsoft.com/office/drawing/2014/main" id="{611BCEF4-E750-0FF0-5592-F16A960D656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C07499DA-9447-EFBA-1AB0-9FFB7B7BA99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1" name="Group 31800">
                <a:extLst>
                  <a:ext uri="{FF2B5EF4-FFF2-40B4-BE49-F238E27FC236}">
                    <a16:creationId xmlns:a16="http://schemas.microsoft.com/office/drawing/2014/main" id="{9203BE98-139B-5207-A633-6CD1A4761394}"/>
                  </a:ext>
                </a:extLst>
              </p:cNvPr>
              <p:cNvGrpSpPr/>
              <p:nvPr/>
            </p:nvGrpSpPr>
            <p:grpSpPr>
              <a:xfrm>
                <a:off x="5237692" y="3031067"/>
                <a:ext cx="53975" cy="56091"/>
                <a:chOff x="5351992" y="3031067"/>
                <a:chExt cx="53975" cy="56091"/>
              </a:xfrm>
            </p:grpSpPr>
            <p:cxnSp>
              <p:nvCxnSpPr>
                <p:cNvPr id="31803" name="Straight Connector 31802">
                  <a:extLst>
                    <a:ext uri="{FF2B5EF4-FFF2-40B4-BE49-F238E27FC236}">
                      <a16:creationId xmlns:a16="http://schemas.microsoft.com/office/drawing/2014/main" id="{54CAA874-54A5-0563-9D02-49AB429827F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CECB2A7B-56E7-DBFC-79F9-587CB63633E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5" name="Group 31804">
                <a:extLst>
                  <a:ext uri="{FF2B5EF4-FFF2-40B4-BE49-F238E27FC236}">
                    <a16:creationId xmlns:a16="http://schemas.microsoft.com/office/drawing/2014/main" id="{AA4F2B76-A8D9-7851-0BC6-0DB2AFAD0C59}"/>
                  </a:ext>
                </a:extLst>
              </p:cNvPr>
              <p:cNvGrpSpPr/>
              <p:nvPr/>
            </p:nvGrpSpPr>
            <p:grpSpPr>
              <a:xfrm>
                <a:off x="5226050" y="3031067"/>
                <a:ext cx="53975" cy="56091"/>
                <a:chOff x="5351992" y="3031067"/>
                <a:chExt cx="53975" cy="56091"/>
              </a:xfrm>
            </p:grpSpPr>
            <p:cxnSp>
              <p:nvCxnSpPr>
                <p:cNvPr id="31806" name="Straight Connector 31805">
                  <a:extLst>
                    <a:ext uri="{FF2B5EF4-FFF2-40B4-BE49-F238E27FC236}">
                      <a16:creationId xmlns:a16="http://schemas.microsoft.com/office/drawing/2014/main" id="{BD1EF198-30C0-A9E8-17BB-5004D19BB1E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E81A4D16-AFD8-2806-AED7-33F0C1D9ADD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8" name="Group 31807">
                <a:extLst>
                  <a:ext uri="{FF2B5EF4-FFF2-40B4-BE49-F238E27FC236}">
                    <a16:creationId xmlns:a16="http://schemas.microsoft.com/office/drawing/2014/main" id="{3E6EAEB9-4E17-874E-95E5-95DDE11AF7A7}"/>
                  </a:ext>
                </a:extLst>
              </p:cNvPr>
              <p:cNvGrpSpPr/>
              <p:nvPr/>
            </p:nvGrpSpPr>
            <p:grpSpPr>
              <a:xfrm>
                <a:off x="5140325" y="3031067"/>
                <a:ext cx="53975" cy="56091"/>
                <a:chOff x="5351992" y="3031067"/>
                <a:chExt cx="53975" cy="56091"/>
              </a:xfrm>
            </p:grpSpPr>
            <p:cxnSp>
              <p:nvCxnSpPr>
                <p:cNvPr id="31809" name="Straight Connector 31808">
                  <a:extLst>
                    <a:ext uri="{FF2B5EF4-FFF2-40B4-BE49-F238E27FC236}">
                      <a16:creationId xmlns:a16="http://schemas.microsoft.com/office/drawing/2014/main" id="{2A1E5D19-8CA5-ACCD-BA29-29B7ED5F09A4}"/>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21561F9B-CEFA-F3FE-7DFA-DEF1A42D6333}"/>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1" name="Group 31810">
                <a:extLst>
                  <a:ext uri="{FF2B5EF4-FFF2-40B4-BE49-F238E27FC236}">
                    <a16:creationId xmlns:a16="http://schemas.microsoft.com/office/drawing/2014/main" id="{E9AEF586-D994-50D8-BD86-F1176297A7AF}"/>
                  </a:ext>
                </a:extLst>
              </p:cNvPr>
              <p:cNvGrpSpPr/>
              <p:nvPr/>
            </p:nvGrpSpPr>
            <p:grpSpPr>
              <a:xfrm>
                <a:off x="5119158" y="3031067"/>
                <a:ext cx="53975" cy="56091"/>
                <a:chOff x="5351992" y="3031067"/>
                <a:chExt cx="53975" cy="56091"/>
              </a:xfrm>
            </p:grpSpPr>
            <p:cxnSp>
              <p:nvCxnSpPr>
                <p:cNvPr id="31812" name="Straight Connector 31811">
                  <a:extLst>
                    <a:ext uri="{FF2B5EF4-FFF2-40B4-BE49-F238E27FC236}">
                      <a16:creationId xmlns:a16="http://schemas.microsoft.com/office/drawing/2014/main" id="{194CD66F-B337-0E6F-70C2-2B87AA5789D8}"/>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2146751B-45FA-D11F-4AC9-4561E2D8C4C6}"/>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4" name="Group 31813">
                <a:extLst>
                  <a:ext uri="{FF2B5EF4-FFF2-40B4-BE49-F238E27FC236}">
                    <a16:creationId xmlns:a16="http://schemas.microsoft.com/office/drawing/2014/main" id="{7F3E2344-50C1-1A76-1715-1E81013B1038}"/>
                  </a:ext>
                </a:extLst>
              </p:cNvPr>
              <p:cNvGrpSpPr/>
              <p:nvPr/>
            </p:nvGrpSpPr>
            <p:grpSpPr>
              <a:xfrm>
                <a:off x="5114925" y="3031067"/>
                <a:ext cx="53975" cy="56091"/>
                <a:chOff x="5351992" y="3031067"/>
                <a:chExt cx="53975" cy="56091"/>
              </a:xfrm>
            </p:grpSpPr>
            <p:cxnSp>
              <p:nvCxnSpPr>
                <p:cNvPr id="31815" name="Straight Connector 31814">
                  <a:extLst>
                    <a:ext uri="{FF2B5EF4-FFF2-40B4-BE49-F238E27FC236}">
                      <a16:creationId xmlns:a16="http://schemas.microsoft.com/office/drawing/2014/main" id="{6AC7BB9B-15AF-D805-CD55-BB3FA0C2B888}"/>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40B2BE66-8BD3-A62A-71CC-1240E420B95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7" name="Group 31816">
                <a:extLst>
                  <a:ext uri="{FF2B5EF4-FFF2-40B4-BE49-F238E27FC236}">
                    <a16:creationId xmlns:a16="http://schemas.microsoft.com/office/drawing/2014/main" id="{EEA52A76-7D84-5FCC-9F07-4146BDCDD7CF}"/>
                  </a:ext>
                </a:extLst>
              </p:cNvPr>
              <p:cNvGrpSpPr/>
              <p:nvPr/>
            </p:nvGrpSpPr>
            <p:grpSpPr>
              <a:xfrm>
                <a:off x="5102225" y="3031067"/>
                <a:ext cx="53975" cy="56091"/>
                <a:chOff x="5351992" y="3031067"/>
                <a:chExt cx="53975" cy="56091"/>
              </a:xfrm>
            </p:grpSpPr>
            <p:cxnSp>
              <p:nvCxnSpPr>
                <p:cNvPr id="31818" name="Straight Connector 31817">
                  <a:extLst>
                    <a:ext uri="{FF2B5EF4-FFF2-40B4-BE49-F238E27FC236}">
                      <a16:creationId xmlns:a16="http://schemas.microsoft.com/office/drawing/2014/main" id="{C166E6DF-ED1A-F311-F96D-3A51E8406E3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2820BA6D-3189-C07B-4DCA-9EBD76FC12BB}"/>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0" name="Group 31819">
                <a:extLst>
                  <a:ext uri="{FF2B5EF4-FFF2-40B4-BE49-F238E27FC236}">
                    <a16:creationId xmlns:a16="http://schemas.microsoft.com/office/drawing/2014/main" id="{AB7B9D87-167F-EF1D-F740-ECADE29B63B1}"/>
                  </a:ext>
                </a:extLst>
              </p:cNvPr>
              <p:cNvGrpSpPr/>
              <p:nvPr/>
            </p:nvGrpSpPr>
            <p:grpSpPr>
              <a:xfrm>
                <a:off x="5088467" y="3031067"/>
                <a:ext cx="53975" cy="56091"/>
                <a:chOff x="5351992" y="3031067"/>
                <a:chExt cx="53975" cy="56091"/>
              </a:xfrm>
            </p:grpSpPr>
            <p:cxnSp>
              <p:nvCxnSpPr>
                <p:cNvPr id="31821" name="Straight Connector 31820">
                  <a:extLst>
                    <a:ext uri="{FF2B5EF4-FFF2-40B4-BE49-F238E27FC236}">
                      <a16:creationId xmlns:a16="http://schemas.microsoft.com/office/drawing/2014/main" id="{B84BE82D-E870-C6EC-C2C4-411777624001}"/>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0FDD17A8-4A8F-3306-1C3B-8E64086D30D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3" name="Group 31822">
                <a:extLst>
                  <a:ext uri="{FF2B5EF4-FFF2-40B4-BE49-F238E27FC236}">
                    <a16:creationId xmlns:a16="http://schemas.microsoft.com/office/drawing/2014/main" id="{68E9F500-A9DC-276D-0E24-3ED318314AD5}"/>
                  </a:ext>
                </a:extLst>
              </p:cNvPr>
              <p:cNvGrpSpPr/>
              <p:nvPr/>
            </p:nvGrpSpPr>
            <p:grpSpPr>
              <a:xfrm>
                <a:off x="5002742" y="3031067"/>
                <a:ext cx="53975" cy="56091"/>
                <a:chOff x="5351992" y="3031067"/>
                <a:chExt cx="53975" cy="56091"/>
              </a:xfrm>
            </p:grpSpPr>
            <p:cxnSp>
              <p:nvCxnSpPr>
                <p:cNvPr id="31824" name="Straight Connector 31823">
                  <a:extLst>
                    <a:ext uri="{FF2B5EF4-FFF2-40B4-BE49-F238E27FC236}">
                      <a16:creationId xmlns:a16="http://schemas.microsoft.com/office/drawing/2014/main" id="{2CC43B76-8F22-3F1D-F879-D5E718F8820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FFA0F440-6F4C-E4EA-A4AE-B16E1C264B23}"/>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6" name="Group 31825">
                <a:extLst>
                  <a:ext uri="{FF2B5EF4-FFF2-40B4-BE49-F238E27FC236}">
                    <a16:creationId xmlns:a16="http://schemas.microsoft.com/office/drawing/2014/main" id="{B10691F9-3593-722E-BDD8-42A4BBBF6D8D}"/>
                  </a:ext>
                </a:extLst>
              </p:cNvPr>
              <p:cNvGrpSpPr/>
              <p:nvPr/>
            </p:nvGrpSpPr>
            <p:grpSpPr>
              <a:xfrm>
                <a:off x="4999567" y="3031067"/>
                <a:ext cx="53975" cy="56091"/>
                <a:chOff x="5351992" y="3031067"/>
                <a:chExt cx="53975" cy="56091"/>
              </a:xfrm>
            </p:grpSpPr>
            <p:cxnSp>
              <p:nvCxnSpPr>
                <p:cNvPr id="31827" name="Straight Connector 31826">
                  <a:extLst>
                    <a:ext uri="{FF2B5EF4-FFF2-40B4-BE49-F238E27FC236}">
                      <a16:creationId xmlns:a16="http://schemas.microsoft.com/office/drawing/2014/main" id="{5AF45111-14B6-B353-F017-3160D85099D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B83063FA-FE7B-8C7D-D77A-05C727287AC8}"/>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9" name="Group 31828">
                <a:extLst>
                  <a:ext uri="{FF2B5EF4-FFF2-40B4-BE49-F238E27FC236}">
                    <a16:creationId xmlns:a16="http://schemas.microsoft.com/office/drawing/2014/main" id="{214FC28C-CEEE-4F21-05DB-37092E2C4024}"/>
                  </a:ext>
                </a:extLst>
              </p:cNvPr>
              <p:cNvGrpSpPr/>
              <p:nvPr/>
            </p:nvGrpSpPr>
            <p:grpSpPr>
              <a:xfrm>
                <a:off x="4991100" y="3031067"/>
                <a:ext cx="53975" cy="56091"/>
                <a:chOff x="5351992" y="3031067"/>
                <a:chExt cx="53975" cy="56091"/>
              </a:xfrm>
            </p:grpSpPr>
            <p:cxnSp>
              <p:nvCxnSpPr>
                <p:cNvPr id="31830" name="Straight Connector 31829">
                  <a:extLst>
                    <a:ext uri="{FF2B5EF4-FFF2-40B4-BE49-F238E27FC236}">
                      <a16:creationId xmlns:a16="http://schemas.microsoft.com/office/drawing/2014/main" id="{6956EA97-0D29-5B2F-CE0C-182379999565}"/>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4EB3D731-A2D9-0304-C239-F9F14736112E}"/>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2" name="Group 31831">
                <a:extLst>
                  <a:ext uri="{FF2B5EF4-FFF2-40B4-BE49-F238E27FC236}">
                    <a16:creationId xmlns:a16="http://schemas.microsoft.com/office/drawing/2014/main" id="{B6F84067-4C98-67A9-3B1D-E40F3C703083}"/>
                  </a:ext>
                </a:extLst>
              </p:cNvPr>
              <p:cNvGrpSpPr/>
              <p:nvPr/>
            </p:nvGrpSpPr>
            <p:grpSpPr>
              <a:xfrm>
                <a:off x="4987925" y="3031067"/>
                <a:ext cx="53975" cy="56091"/>
                <a:chOff x="5351992" y="3031067"/>
                <a:chExt cx="53975" cy="56091"/>
              </a:xfrm>
            </p:grpSpPr>
            <p:cxnSp>
              <p:nvCxnSpPr>
                <p:cNvPr id="31833" name="Straight Connector 31832">
                  <a:extLst>
                    <a:ext uri="{FF2B5EF4-FFF2-40B4-BE49-F238E27FC236}">
                      <a16:creationId xmlns:a16="http://schemas.microsoft.com/office/drawing/2014/main" id="{0CCD7B9A-0D12-7629-132A-CB3CB0573401}"/>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124E196C-EFE4-2F3B-D11B-B53AA1285BA9}"/>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5" name="Group 31834">
                <a:extLst>
                  <a:ext uri="{FF2B5EF4-FFF2-40B4-BE49-F238E27FC236}">
                    <a16:creationId xmlns:a16="http://schemas.microsoft.com/office/drawing/2014/main" id="{152DBFF5-52B0-00BE-6B8F-9BB2850985FF}"/>
                  </a:ext>
                </a:extLst>
              </p:cNvPr>
              <p:cNvGrpSpPr/>
              <p:nvPr/>
            </p:nvGrpSpPr>
            <p:grpSpPr>
              <a:xfrm>
                <a:off x="4940300" y="2988734"/>
                <a:ext cx="53975" cy="56091"/>
                <a:chOff x="5351992" y="3031067"/>
                <a:chExt cx="53975" cy="56091"/>
              </a:xfrm>
            </p:grpSpPr>
            <p:cxnSp>
              <p:nvCxnSpPr>
                <p:cNvPr id="31836" name="Straight Connector 31835">
                  <a:extLst>
                    <a:ext uri="{FF2B5EF4-FFF2-40B4-BE49-F238E27FC236}">
                      <a16:creationId xmlns:a16="http://schemas.microsoft.com/office/drawing/2014/main" id="{7B7EBF9F-7E83-D90E-B31E-240DC96E20A0}"/>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694611F1-AD3D-8C3F-8708-EBA8394B2EC6}"/>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8" name="Group 31837">
                <a:extLst>
                  <a:ext uri="{FF2B5EF4-FFF2-40B4-BE49-F238E27FC236}">
                    <a16:creationId xmlns:a16="http://schemas.microsoft.com/office/drawing/2014/main" id="{8E544C4E-050A-C12B-F78C-AE44197FF910}"/>
                  </a:ext>
                </a:extLst>
              </p:cNvPr>
              <p:cNvGrpSpPr/>
              <p:nvPr/>
            </p:nvGrpSpPr>
            <p:grpSpPr>
              <a:xfrm>
                <a:off x="4904317" y="2988734"/>
                <a:ext cx="53975" cy="56091"/>
                <a:chOff x="5351992" y="3031067"/>
                <a:chExt cx="53975" cy="56091"/>
              </a:xfrm>
            </p:grpSpPr>
            <p:cxnSp>
              <p:nvCxnSpPr>
                <p:cNvPr id="31839" name="Straight Connector 31838">
                  <a:extLst>
                    <a:ext uri="{FF2B5EF4-FFF2-40B4-BE49-F238E27FC236}">
                      <a16:creationId xmlns:a16="http://schemas.microsoft.com/office/drawing/2014/main" id="{35BFCB61-F5FD-FFE8-9BB4-E296AC41B92F}"/>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40" name="Straight Connector 31839">
                  <a:extLst>
                    <a:ext uri="{FF2B5EF4-FFF2-40B4-BE49-F238E27FC236}">
                      <a16:creationId xmlns:a16="http://schemas.microsoft.com/office/drawing/2014/main" id="{27DEFAEF-568C-FF49-5D2D-3F06296E4B35}"/>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1" name="Group 31840">
                <a:extLst>
                  <a:ext uri="{FF2B5EF4-FFF2-40B4-BE49-F238E27FC236}">
                    <a16:creationId xmlns:a16="http://schemas.microsoft.com/office/drawing/2014/main" id="{8A4C11AC-3945-E9DF-A79E-E9D4AD3F605A}"/>
                  </a:ext>
                </a:extLst>
              </p:cNvPr>
              <p:cNvGrpSpPr/>
              <p:nvPr/>
            </p:nvGrpSpPr>
            <p:grpSpPr>
              <a:xfrm>
                <a:off x="4805892" y="2952751"/>
                <a:ext cx="53975" cy="56091"/>
                <a:chOff x="5351992" y="3031067"/>
                <a:chExt cx="53975" cy="56091"/>
              </a:xfrm>
            </p:grpSpPr>
            <p:cxnSp>
              <p:nvCxnSpPr>
                <p:cNvPr id="31842" name="Straight Connector 31841">
                  <a:extLst>
                    <a:ext uri="{FF2B5EF4-FFF2-40B4-BE49-F238E27FC236}">
                      <a16:creationId xmlns:a16="http://schemas.microsoft.com/office/drawing/2014/main" id="{CB694295-CAA9-E2F5-AF27-123027ADFF1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5B144060-8D64-161D-1183-99C769E1ABA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4" name="Group 31843">
                <a:extLst>
                  <a:ext uri="{FF2B5EF4-FFF2-40B4-BE49-F238E27FC236}">
                    <a16:creationId xmlns:a16="http://schemas.microsoft.com/office/drawing/2014/main" id="{0C8D5EC7-0CE9-6F52-55E2-C8CF1AC32383}"/>
                  </a:ext>
                </a:extLst>
              </p:cNvPr>
              <p:cNvGrpSpPr/>
              <p:nvPr/>
            </p:nvGrpSpPr>
            <p:grpSpPr>
              <a:xfrm>
                <a:off x="4719108" y="2923117"/>
                <a:ext cx="53975" cy="56091"/>
                <a:chOff x="5351992" y="3031067"/>
                <a:chExt cx="53975" cy="56091"/>
              </a:xfrm>
            </p:grpSpPr>
            <p:cxnSp>
              <p:nvCxnSpPr>
                <p:cNvPr id="31845" name="Straight Connector 31844">
                  <a:extLst>
                    <a:ext uri="{FF2B5EF4-FFF2-40B4-BE49-F238E27FC236}">
                      <a16:creationId xmlns:a16="http://schemas.microsoft.com/office/drawing/2014/main" id="{22CB8A5F-869A-B8CA-65AE-6A5FDDB43854}"/>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B66A4743-DE21-363D-4EFF-14870A6C7595}"/>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7" name="Group 31846">
                <a:extLst>
                  <a:ext uri="{FF2B5EF4-FFF2-40B4-BE49-F238E27FC236}">
                    <a16:creationId xmlns:a16="http://schemas.microsoft.com/office/drawing/2014/main" id="{17120B96-62E1-057F-798D-0BA1183093E1}"/>
                  </a:ext>
                </a:extLst>
              </p:cNvPr>
              <p:cNvGrpSpPr/>
              <p:nvPr/>
            </p:nvGrpSpPr>
            <p:grpSpPr>
              <a:xfrm>
                <a:off x="4712758" y="2923117"/>
                <a:ext cx="53975" cy="56091"/>
                <a:chOff x="5351992" y="3031067"/>
                <a:chExt cx="53975" cy="56091"/>
              </a:xfrm>
            </p:grpSpPr>
            <p:cxnSp>
              <p:nvCxnSpPr>
                <p:cNvPr id="31848" name="Straight Connector 31847">
                  <a:extLst>
                    <a:ext uri="{FF2B5EF4-FFF2-40B4-BE49-F238E27FC236}">
                      <a16:creationId xmlns:a16="http://schemas.microsoft.com/office/drawing/2014/main" id="{96C2204E-AADE-AB79-15EF-B110F300DA4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B64E1F5F-6856-ACB6-F507-B0222872DF8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0" name="Group 31849">
                <a:extLst>
                  <a:ext uri="{FF2B5EF4-FFF2-40B4-BE49-F238E27FC236}">
                    <a16:creationId xmlns:a16="http://schemas.microsoft.com/office/drawing/2014/main" id="{A9D7083F-14AC-C6F6-DEC1-9743D400F3AF}"/>
                  </a:ext>
                </a:extLst>
              </p:cNvPr>
              <p:cNvGrpSpPr/>
              <p:nvPr/>
            </p:nvGrpSpPr>
            <p:grpSpPr>
              <a:xfrm>
                <a:off x="4604808" y="2890309"/>
                <a:ext cx="53975" cy="56091"/>
                <a:chOff x="5351992" y="3031067"/>
                <a:chExt cx="53975" cy="56091"/>
              </a:xfrm>
            </p:grpSpPr>
            <p:cxnSp>
              <p:nvCxnSpPr>
                <p:cNvPr id="31851" name="Straight Connector 31850">
                  <a:extLst>
                    <a:ext uri="{FF2B5EF4-FFF2-40B4-BE49-F238E27FC236}">
                      <a16:creationId xmlns:a16="http://schemas.microsoft.com/office/drawing/2014/main" id="{AC4055C9-867D-3681-2A18-E64466CA0B47}"/>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52" name="Straight Connector 31851">
                  <a:extLst>
                    <a:ext uri="{FF2B5EF4-FFF2-40B4-BE49-F238E27FC236}">
                      <a16:creationId xmlns:a16="http://schemas.microsoft.com/office/drawing/2014/main" id="{240FA423-5731-6A7E-87EB-B9715414B2C4}"/>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3" name="Group 31852">
                <a:extLst>
                  <a:ext uri="{FF2B5EF4-FFF2-40B4-BE49-F238E27FC236}">
                    <a16:creationId xmlns:a16="http://schemas.microsoft.com/office/drawing/2014/main" id="{4272B1E3-640D-372D-365A-C0D5DAC0DB58}"/>
                  </a:ext>
                </a:extLst>
              </p:cNvPr>
              <p:cNvGrpSpPr/>
              <p:nvPr/>
            </p:nvGrpSpPr>
            <p:grpSpPr>
              <a:xfrm>
                <a:off x="4485216" y="2890309"/>
                <a:ext cx="53975" cy="56091"/>
                <a:chOff x="5351992" y="3031067"/>
                <a:chExt cx="53975" cy="56091"/>
              </a:xfrm>
            </p:grpSpPr>
            <p:cxnSp>
              <p:nvCxnSpPr>
                <p:cNvPr id="31854" name="Straight Connector 31853">
                  <a:extLst>
                    <a:ext uri="{FF2B5EF4-FFF2-40B4-BE49-F238E27FC236}">
                      <a16:creationId xmlns:a16="http://schemas.microsoft.com/office/drawing/2014/main" id="{B17EFDC6-08BA-8E19-F6C4-1DFBABB76E84}"/>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55" name="Straight Connector 31854">
                  <a:extLst>
                    <a:ext uri="{FF2B5EF4-FFF2-40B4-BE49-F238E27FC236}">
                      <a16:creationId xmlns:a16="http://schemas.microsoft.com/office/drawing/2014/main" id="{CC26F030-1464-BEEE-3808-B0F539FF9FE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6" name="Group 31855">
                <a:extLst>
                  <a:ext uri="{FF2B5EF4-FFF2-40B4-BE49-F238E27FC236}">
                    <a16:creationId xmlns:a16="http://schemas.microsoft.com/office/drawing/2014/main" id="{6BE6EF29-D8DF-40B2-CE40-20CD5AD4E7F8}"/>
                  </a:ext>
                </a:extLst>
              </p:cNvPr>
              <p:cNvGrpSpPr/>
              <p:nvPr/>
            </p:nvGrpSpPr>
            <p:grpSpPr>
              <a:xfrm>
                <a:off x="4382557" y="2890309"/>
                <a:ext cx="53975" cy="56091"/>
                <a:chOff x="5351992" y="3031067"/>
                <a:chExt cx="53975" cy="56091"/>
              </a:xfrm>
            </p:grpSpPr>
            <p:cxnSp>
              <p:nvCxnSpPr>
                <p:cNvPr id="31857" name="Straight Connector 31856">
                  <a:extLst>
                    <a:ext uri="{FF2B5EF4-FFF2-40B4-BE49-F238E27FC236}">
                      <a16:creationId xmlns:a16="http://schemas.microsoft.com/office/drawing/2014/main" id="{16889A37-A7EB-0D8F-0E74-00E8785DE07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47ADBA24-2AF1-FD71-CF8B-7CE4BD801711}"/>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9" name="Group 31858">
                <a:extLst>
                  <a:ext uri="{FF2B5EF4-FFF2-40B4-BE49-F238E27FC236}">
                    <a16:creationId xmlns:a16="http://schemas.microsoft.com/office/drawing/2014/main" id="{BBA6D505-31E9-67F3-FEFB-1F561A9F2F81}"/>
                  </a:ext>
                </a:extLst>
              </p:cNvPr>
              <p:cNvGrpSpPr/>
              <p:nvPr/>
            </p:nvGrpSpPr>
            <p:grpSpPr>
              <a:xfrm>
                <a:off x="4324349" y="2862792"/>
                <a:ext cx="53975" cy="56091"/>
                <a:chOff x="5351992" y="3031067"/>
                <a:chExt cx="53975" cy="56091"/>
              </a:xfrm>
            </p:grpSpPr>
            <p:cxnSp>
              <p:nvCxnSpPr>
                <p:cNvPr id="31860" name="Straight Connector 31859">
                  <a:extLst>
                    <a:ext uri="{FF2B5EF4-FFF2-40B4-BE49-F238E27FC236}">
                      <a16:creationId xmlns:a16="http://schemas.microsoft.com/office/drawing/2014/main" id="{94714DA0-E766-E0E7-132B-4777ECDCBEE9}"/>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61" name="Straight Connector 31860">
                  <a:extLst>
                    <a:ext uri="{FF2B5EF4-FFF2-40B4-BE49-F238E27FC236}">
                      <a16:creationId xmlns:a16="http://schemas.microsoft.com/office/drawing/2014/main" id="{9AA4F0AE-482C-CA2C-BFC0-85B777F3C89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2" name="Group 31861">
                <a:extLst>
                  <a:ext uri="{FF2B5EF4-FFF2-40B4-BE49-F238E27FC236}">
                    <a16:creationId xmlns:a16="http://schemas.microsoft.com/office/drawing/2014/main" id="{67A8346F-901B-CAE6-26F1-8DE24A8E6964}"/>
                  </a:ext>
                </a:extLst>
              </p:cNvPr>
              <p:cNvGrpSpPr/>
              <p:nvPr/>
            </p:nvGrpSpPr>
            <p:grpSpPr>
              <a:xfrm>
                <a:off x="4279899" y="2862792"/>
                <a:ext cx="53975" cy="56091"/>
                <a:chOff x="5351992" y="3031067"/>
                <a:chExt cx="53975" cy="56091"/>
              </a:xfrm>
            </p:grpSpPr>
            <p:cxnSp>
              <p:nvCxnSpPr>
                <p:cNvPr id="31863" name="Straight Connector 31862">
                  <a:extLst>
                    <a:ext uri="{FF2B5EF4-FFF2-40B4-BE49-F238E27FC236}">
                      <a16:creationId xmlns:a16="http://schemas.microsoft.com/office/drawing/2014/main" id="{6373E403-7D23-F17F-CE58-B191208FAAE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0EC9DC4A-DF1E-B82E-F9FF-4D1D2261BF3A}"/>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5" name="Group 31864">
                <a:extLst>
                  <a:ext uri="{FF2B5EF4-FFF2-40B4-BE49-F238E27FC236}">
                    <a16:creationId xmlns:a16="http://schemas.microsoft.com/office/drawing/2014/main" id="{9C1FD5FC-B447-4CE0-DFA0-A61CA762ACC1}"/>
                  </a:ext>
                </a:extLst>
              </p:cNvPr>
              <p:cNvGrpSpPr/>
              <p:nvPr/>
            </p:nvGrpSpPr>
            <p:grpSpPr>
              <a:xfrm>
                <a:off x="4222749" y="2827867"/>
                <a:ext cx="53975" cy="56091"/>
                <a:chOff x="5351992" y="3031067"/>
                <a:chExt cx="53975" cy="56091"/>
              </a:xfrm>
            </p:grpSpPr>
            <p:cxnSp>
              <p:nvCxnSpPr>
                <p:cNvPr id="31866" name="Straight Connector 31865">
                  <a:extLst>
                    <a:ext uri="{FF2B5EF4-FFF2-40B4-BE49-F238E27FC236}">
                      <a16:creationId xmlns:a16="http://schemas.microsoft.com/office/drawing/2014/main" id="{C6702F0A-C68C-2238-E5E2-7109ECA9BDBC}"/>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67" name="Straight Connector 31866">
                  <a:extLst>
                    <a:ext uri="{FF2B5EF4-FFF2-40B4-BE49-F238E27FC236}">
                      <a16:creationId xmlns:a16="http://schemas.microsoft.com/office/drawing/2014/main" id="{6D1A7708-71F1-7A0C-B5E3-C17347BF8635}"/>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8" name="Group 31867">
                <a:extLst>
                  <a:ext uri="{FF2B5EF4-FFF2-40B4-BE49-F238E27FC236}">
                    <a16:creationId xmlns:a16="http://schemas.microsoft.com/office/drawing/2014/main" id="{5FB083D7-5682-7CCC-6123-2069C85C1B94}"/>
                  </a:ext>
                </a:extLst>
              </p:cNvPr>
              <p:cNvGrpSpPr/>
              <p:nvPr/>
            </p:nvGrpSpPr>
            <p:grpSpPr>
              <a:xfrm>
                <a:off x="4193116" y="2827867"/>
                <a:ext cx="53975" cy="56091"/>
                <a:chOff x="5351992" y="3031067"/>
                <a:chExt cx="53975" cy="56091"/>
              </a:xfrm>
            </p:grpSpPr>
            <p:cxnSp>
              <p:nvCxnSpPr>
                <p:cNvPr id="31869" name="Straight Connector 31868">
                  <a:extLst>
                    <a:ext uri="{FF2B5EF4-FFF2-40B4-BE49-F238E27FC236}">
                      <a16:creationId xmlns:a16="http://schemas.microsoft.com/office/drawing/2014/main" id="{65232796-A2F9-0023-75F5-9ED9D5595574}"/>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70" name="Straight Connector 31869">
                  <a:extLst>
                    <a:ext uri="{FF2B5EF4-FFF2-40B4-BE49-F238E27FC236}">
                      <a16:creationId xmlns:a16="http://schemas.microsoft.com/office/drawing/2014/main" id="{4B90A533-879C-9381-7C4E-B7AE7EBE5EB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1" name="Group 31870">
                <a:extLst>
                  <a:ext uri="{FF2B5EF4-FFF2-40B4-BE49-F238E27FC236}">
                    <a16:creationId xmlns:a16="http://schemas.microsoft.com/office/drawing/2014/main" id="{51DB1E89-2524-0812-9D68-C31835DCB48B}"/>
                  </a:ext>
                </a:extLst>
              </p:cNvPr>
              <p:cNvGrpSpPr/>
              <p:nvPr/>
            </p:nvGrpSpPr>
            <p:grpSpPr>
              <a:xfrm>
                <a:off x="4175125" y="2788708"/>
                <a:ext cx="53975" cy="56091"/>
                <a:chOff x="5351992" y="3031067"/>
                <a:chExt cx="53975" cy="56091"/>
              </a:xfrm>
            </p:grpSpPr>
            <p:cxnSp>
              <p:nvCxnSpPr>
                <p:cNvPr id="31872" name="Straight Connector 31871">
                  <a:extLst>
                    <a:ext uri="{FF2B5EF4-FFF2-40B4-BE49-F238E27FC236}">
                      <a16:creationId xmlns:a16="http://schemas.microsoft.com/office/drawing/2014/main" id="{5C8DB5A0-6148-D2A3-C65C-BAFC0E6F855B}"/>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CBD3AD0E-1DD5-6D18-819B-4AE4057FF52E}"/>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4" name="Group 31873">
                <a:extLst>
                  <a:ext uri="{FF2B5EF4-FFF2-40B4-BE49-F238E27FC236}">
                    <a16:creationId xmlns:a16="http://schemas.microsoft.com/office/drawing/2014/main" id="{899B943D-72AD-C4E9-F784-198B1C74D4DF}"/>
                  </a:ext>
                </a:extLst>
              </p:cNvPr>
              <p:cNvGrpSpPr/>
              <p:nvPr/>
            </p:nvGrpSpPr>
            <p:grpSpPr>
              <a:xfrm>
                <a:off x="4123266" y="2755900"/>
                <a:ext cx="53975" cy="56091"/>
                <a:chOff x="5351992" y="3031067"/>
                <a:chExt cx="53975" cy="56091"/>
              </a:xfrm>
            </p:grpSpPr>
            <p:cxnSp>
              <p:nvCxnSpPr>
                <p:cNvPr id="31875" name="Straight Connector 31874">
                  <a:extLst>
                    <a:ext uri="{FF2B5EF4-FFF2-40B4-BE49-F238E27FC236}">
                      <a16:creationId xmlns:a16="http://schemas.microsoft.com/office/drawing/2014/main" id="{D4EE5F1E-4C50-E58B-9E2A-5A1E8F915B40}"/>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76" name="Straight Connector 31875">
                  <a:extLst>
                    <a:ext uri="{FF2B5EF4-FFF2-40B4-BE49-F238E27FC236}">
                      <a16:creationId xmlns:a16="http://schemas.microsoft.com/office/drawing/2014/main" id="{62AFFC91-243F-0567-8286-9453FDB5776A}"/>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7" name="Group 31876">
                <a:extLst>
                  <a:ext uri="{FF2B5EF4-FFF2-40B4-BE49-F238E27FC236}">
                    <a16:creationId xmlns:a16="http://schemas.microsoft.com/office/drawing/2014/main" id="{3589C7FC-9AB2-CB86-6008-00896858371B}"/>
                  </a:ext>
                </a:extLst>
              </p:cNvPr>
              <p:cNvGrpSpPr/>
              <p:nvPr/>
            </p:nvGrpSpPr>
            <p:grpSpPr>
              <a:xfrm>
                <a:off x="4123266" y="2758017"/>
                <a:ext cx="53975" cy="56091"/>
                <a:chOff x="5351992" y="3031067"/>
                <a:chExt cx="53975" cy="56091"/>
              </a:xfrm>
            </p:grpSpPr>
            <p:cxnSp>
              <p:nvCxnSpPr>
                <p:cNvPr id="31878" name="Straight Connector 31877">
                  <a:extLst>
                    <a:ext uri="{FF2B5EF4-FFF2-40B4-BE49-F238E27FC236}">
                      <a16:creationId xmlns:a16="http://schemas.microsoft.com/office/drawing/2014/main" id="{13C51D56-4481-884D-6C33-7D86B335E097}"/>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79" name="Straight Connector 31878">
                  <a:extLst>
                    <a:ext uri="{FF2B5EF4-FFF2-40B4-BE49-F238E27FC236}">
                      <a16:creationId xmlns:a16="http://schemas.microsoft.com/office/drawing/2014/main" id="{D912CA9A-C896-BE83-CA4C-F8AC255DC3AA}"/>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0" name="Group 31879">
                <a:extLst>
                  <a:ext uri="{FF2B5EF4-FFF2-40B4-BE49-F238E27FC236}">
                    <a16:creationId xmlns:a16="http://schemas.microsoft.com/office/drawing/2014/main" id="{CCFF51CF-50C1-34DF-8EB3-3C5B0EF88C3F}"/>
                  </a:ext>
                </a:extLst>
              </p:cNvPr>
              <p:cNvGrpSpPr/>
              <p:nvPr/>
            </p:nvGrpSpPr>
            <p:grpSpPr>
              <a:xfrm>
                <a:off x="4092574" y="2758017"/>
                <a:ext cx="53975" cy="56091"/>
                <a:chOff x="5351992" y="3031067"/>
                <a:chExt cx="53975" cy="56091"/>
              </a:xfrm>
            </p:grpSpPr>
            <p:cxnSp>
              <p:nvCxnSpPr>
                <p:cNvPr id="31881" name="Straight Connector 31880">
                  <a:extLst>
                    <a:ext uri="{FF2B5EF4-FFF2-40B4-BE49-F238E27FC236}">
                      <a16:creationId xmlns:a16="http://schemas.microsoft.com/office/drawing/2014/main" id="{720BA0DE-A336-EFA4-7626-526190F6E1B1}"/>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82" name="Straight Connector 31881">
                  <a:extLst>
                    <a:ext uri="{FF2B5EF4-FFF2-40B4-BE49-F238E27FC236}">
                      <a16:creationId xmlns:a16="http://schemas.microsoft.com/office/drawing/2014/main" id="{596C045A-900A-3D5F-CC3F-C9746D2E674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3" name="Group 31882">
                <a:extLst>
                  <a:ext uri="{FF2B5EF4-FFF2-40B4-BE49-F238E27FC236}">
                    <a16:creationId xmlns:a16="http://schemas.microsoft.com/office/drawing/2014/main" id="{C3CA4486-2172-E4F1-732A-DF2770E98C77}"/>
                  </a:ext>
                </a:extLst>
              </p:cNvPr>
              <p:cNvGrpSpPr/>
              <p:nvPr/>
            </p:nvGrpSpPr>
            <p:grpSpPr>
              <a:xfrm>
                <a:off x="4086224" y="2758017"/>
                <a:ext cx="53975" cy="56091"/>
                <a:chOff x="5351992" y="3031067"/>
                <a:chExt cx="53975" cy="56091"/>
              </a:xfrm>
            </p:grpSpPr>
            <p:cxnSp>
              <p:nvCxnSpPr>
                <p:cNvPr id="31884" name="Straight Connector 31883">
                  <a:extLst>
                    <a:ext uri="{FF2B5EF4-FFF2-40B4-BE49-F238E27FC236}">
                      <a16:creationId xmlns:a16="http://schemas.microsoft.com/office/drawing/2014/main" id="{AB1E87FA-992C-EE57-342B-DE6F4396DD75}"/>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BDB1402C-88BE-CE03-C887-B28D51D9BA3F}"/>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6" name="Group 31885">
                <a:extLst>
                  <a:ext uri="{FF2B5EF4-FFF2-40B4-BE49-F238E27FC236}">
                    <a16:creationId xmlns:a16="http://schemas.microsoft.com/office/drawing/2014/main" id="{2815FAAE-B78E-6A5B-AA9A-5FC45D1D1C8C}"/>
                  </a:ext>
                </a:extLst>
              </p:cNvPr>
              <p:cNvGrpSpPr/>
              <p:nvPr/>
            </p:nvGrpSpPr>
            <p:grpSpPr>
              <a:xfrm>
                <a:off x="4047066" y="2758017"/>
                <a:ext cx="53975" cy="56091"/>
                <a:chOff x="5351992" y="3031067"/>
                <a:chExt cx="53975" cy="56091"/>
              </a:xfrm>
            </p:grpSpPr>
            <p:cxnSp>
              <p:nvCxnSpPr>
                <p:cNvPr id="31887" name="Straight Connector 31886">
                  <a:extLst>
                    <a:ext uri="{FF2B5EF4-FFF2-40B4-BE49-F238E27FC236}">
                      <a16:creationId xmlns:a16="http://schemas.microsoft.com/office/drawing/2014/main" id="{1E3889CB-6EB3-74C2-3D55-09302EC7828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88" name="Straight Connector 31887">
                  <a:extLst>
                    <a:ext uri="{FF2B5EF4-FFF2-40B4-BE49-F238E27FC236}">
                      <a16:creationId xmlns:a16="http://schemas.microsoft.com/office/drawing/2014/main" id="{666F9A4C-511C-1B43-77A6-BF8B4941BDF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9" name="Group 31888">
                <a:extLst>
                  <a:ext uri="{FF2B5EF4-FFF2-40B4-BE49-F238E27FC236}">
                    <a16:creationId xmlns:a16="http://schemas.microsoft.com/office/drawing/2014/main" id="{5376250B-758D-78C5-F254-338BA34B1AE5}"/>
                  </a:ext>
                </a:extLst>
              </p:cNvPr>
              <p:cNvGrpSpPr/>
              <p:nvPr/>
            </p:nvGrpSpPr>
            <p:grpSpPr>
              <a:xfrm>
                <a:off x="3965574" y="2731559"/>
                <a:ext cx="53975" cy="56091"/>
                <a:chOff x="5351992" y="3031067"/>
                <a:chExt cx="53975" cy="56091"/>
              </a:xfrm>
            </p:grpSpPr>
            <p:cxnSp>
              <p:nvCxnSpPr>
                <p:cNvPr id="31890" name="Straight Connector 31889">
                  <a:extLst>
                    <a:ext uri="{FF2B5EF4-FFF2-40B4-BE49-F238E27FC236}">
                      <a16:creationId xmlns:a16="http://schemas.microsoft.com/office/drawing/2014/main" id="{10FE2C04-F680-7DCB-6D6B-BD2364283A2D}"/>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91" name="Straight Connector 31890">
                  <a:extLst>
                    <a:ext uri="{FF2B5EF4-FFF2-40B4-BE49-F238E27FC236}">
                      <a16:creationId xmlns:a16="http://schemas.microsoft.com/office/drawing/2014/main" id="{D9EC452C-9DBA-98FE-3DD9-E2AA2C536775}"/>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2" name="Group 31891">
                <a:extLst>
                  <a:ext uri="{FF2B5EF4-FFF2-40B4-BE49-F238E27FC236}">
                    <a16:creationId xmlns:a16="http://schemas.microsoft.com/office/drawing/2014/main" id="{7389E68B-CFCC-2EE0-5665-7F1308ABE56C}"/>
                  </a:ext>
                </a:extLst>
              </p:cNvPr>
              <p:cNvGrpSpPr/>
              <p:nvPr/>
            </p:nvGrpSpPr>
            <p:grpSpPr>
              <a:xfrm>
                <a:off x="3953933" y="2731559"/>
                <a:ext cx="53975" cy="56091"/>
                <a:chOff x="5351992" y="3031067"/>
                <a:chExt cx="53975" cy="56091"/>
              </a:xfrm>
            </p:grpSpPr>
            <p:cxnSp>
              <p:nvCxnSpPr>
                <p:cNvPr id="31893" name="Straight Connector 31892">
                  <a:extLst>
                    <a:ext uri="{FF2B5EF4-FFF2-40B4-BE49-F238E27FC236}">
                      <a16:creationId xmlns:a16="http://schemas.microsoft.com/office/drawing/2014/main" id="{49C4CD16-C44D-088E-72F3-5FEC80AC09C8}"/>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94" name="Straight Connector 31893">
                  <a:extLst>
                    <a:ext uri="{FF2B5EF4-FFF2-40B4-BE49-F238E27FC236}">
                      <a16:creationId xmlns:a16="http://schemas.microsoft.com/office/drawing/2014/main" id="{E3E57DFF-63C7-3721-695F-293243CCDD0D}"/>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5" name="Group 31894">
                <a:extLst>
                  <a:ext uri="{FF2B5EF4-FFF2-40B4-BE49-F238E27FC236}">
                    <a16:creationId xmlns:a16="http://schemas.microsoft.com/office/drawing/2014/main" id="{64BDA635-3CD2-7E47-1FBD-D509B5BB27D0}"/>
                  </a:ext>
                </a:extLst>
              </p:cNvPr>
              <p:cNvGrpSpPr/>
              <p:nvPr/>
            </p:nvGrpSpPr>
            <p:grpSpPr>
              <a:xfrm>
                <a:off x="3946524" y="2731559"/>
                <a:ext cx="53975" cy="56091"/>
                <a:chOff x="5351992" y="3031067"/>
                <a:chExt cx="53975" cy="56091"/>
              </a:xfrm>
            </p:grpSpPr>
            <p:cxnSp>
              <p:nvCxnSpPr>
                <p:cNvPr id="31896" name="Straight Connector 31895">
                  <a:extLst>
                    <a:ext uri="{FF2B5EF4-FFF2-40B4-BE49-F238E27FC236}">
                      <a16:creationId xmlns:a16="http://schemas.microsoft.com/office/drawing/2014/main" id="{EAE27FF9-B770-0B43-B4B0-DFA34DCFCA7F}"/>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897" name="Straight Connector 31896">
                  <a:extLst>
                    <a:ext uri="{FF2B5EF4-FFF2-40B4-BE49-F238E27FC236}">
                      <a16:creationId xmlns:a16="http://schemas.microsoft.com/office/drawing/2014/main" id="{9E100EC7-3DFD-F169-6434-19D174406485}"/>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8" name="Group 31897">
                <a:extLst>
                  <a:ext uri="{FF2B5EF4-FFF2-40B4-BE49-F238E27FC236}">
                    <a16:creationId xmlns:a16="http://schemas.microsoft.com/office/drawing/2014/main" id="{28BC96B2-D234-40C5-6263-D319DD276DDD}"/>
                  </a:ext>
                </a:extLst>
              </p:cNvPr>
              <p:cNvGrpSpPr/>
              <p:nvPr/>
            </p:nvGrpSpPr>
            <p:grpSpPr>
              <a:xfrm>
                <a:off x="3927474" y="2731559"/>
                <a:ext cx="53975" cy="56091"/>
                <a:chOff x="5351992" y="3031067"/>
                <a:chExt cx="53975" cy="56091"/>
              </a:xfrm>
            </p:grpSpPr>
            <p:cxnSp>
              <p:nvCxnSpPr>
                <p:cNvPr id="31899" name="Straight Connector 31898">
                  <a:extLst>
                    <a:ext uri="{FF2B5EF4-FFF2-40B4-BE49-F238E27FC236}">
                      <a16:creationId xmlns:a16="http://schemas.microsoft.com/office/drawing/2014/main" id="{DDDEB077-2183-2403-DD2D-330F7D044DD0}"/>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C3806BCF-9C66-4558-227B-20EA49ACA89D}"/>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1" name="Group 31900">
                <a:extLst>
                  <a:ext uri="{FF2B5EF4-FFF2-40B4-BE49-F238E27FC236}">
                    <a16:creationId xmlns:a16="http://schemas.microsoft.com/office/drawing/2014/main" id="{7D913A11-2B35-92F8-77FE-662CF6C883D8}"/>
                  </a:ext>
                </a:extLst>
              </p:cNvPr>
              <p:cNvGrpSpPr/>
              <p:nvPr/>
            </p:nvGrpSpPr>
            <p:grpSpPr>
              <a:xfrm>
                <a:off x="3844924" y="2731559"/>
                <a:ext cx="53975" cy="56091"/>
                <a:chOff x="5351992" y="3031067"/>
                <a:chExt cx="53975" cy="56091"/>
              </a:xfrm>
            </p:grpSpPr>
            <p:cxnSp>
              <p:nvCxnSpPr>
                <p:cNvPr id="31902" name="Straight Connector 31901">
                  <a:extLst>
                    <a:ext uri="{FF2B5EF4-FFF2-40B4-BE49-F238E27FC236}">
                      <a16:creationId xmlns:a16="http://schemas.microsoft.com/office/drawing/2014/main" id="{AC1A8E37-83B1-BA40-B017-E25FD205631C}"/>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03" name="Straight Connector 31902">
                  <a:extLst>
                    <a:ext uri="{FF2B5EF4-FFF2-40B4-BE49-F238E27FC236}">
                      <a16:creationId xmlns:a16="http://schemas.microsoft.com/office/drawing/2014/main" id="{EA3CCE50-89D8-F82B-9E9A-A01564B6F0E5}"/>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4" name="Group 31903">
                <a:extLst>
                  <a:ext uri="{FF2B5EF4-FFF2-40B4-BE49-F238E27FC236}">
                    <a16:creationId xmlns:a16="http://schemas.microsoft.com/office/drawing/2014/main" id="{1E8DE4BA-3379-AFE1-2CD5-422A9AE701D3}"/>
                  </a:ext>
                </a:extLst>
              </p:cNvPr>
              <p:cNvGrpSpPr/>
              <p:nvPr/>
            </p:nvGrpSpPr>
            <p:grpSpPr>
              <a:xfrm>
                <a:off x="3840691" y="2731559"/>
                <a:ext cx="53975" cy="56091"/>
                <a:chOff x="5351992" y="3031067"/>
                <a:chExt cx="53975" cy="56091"/>
              </a:xfrm>
            </p:grpSpPr>
            <p:cxnSp>
              <p:nvCxnSpPr>
                <p:cNvPr id="31905" name="Straight Connector 31904">
                  <a:extLst>
                    <a:ext uri="{FF2B5EF4-FFF2-40B4-BE49-F238E27FC236}">
                      <a16:creationId xmlns:a16="http://schemas.microsoft.com/office/drawing/2014/main" id="{003CD6DE-6CC6-B02C-03B6-768F8085DABD}"/>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06" name="Straight Connector 31905">
                  <a:extLst>
                    <a:ext uri="{FF2B5EF4-FFF2-40B4-BE49-F238E27FC236}">
                      <a16:creationId xmlns:a16="http://schemas.microsoft.com/office/drawing/2014/main" id="{4C2AB303-8C0A-257E-C11A-C23C4E128F0D}"/>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7" name="Group 31906">
                <a:extLst>
                  <a:ext uri="{FF2B5EF4-FFF2-40B4-BE49-F238E27FC236}">
                    <a16:creationId xmlns:a16="http://schemas.microsoft.com/office/drawing/2014/main" id="{1D453F55-0295-C340-2AAD-9A1F35C2D600}"/>
                  </a:ext>
                </a:extLst>
              </p:cNvPr>
              <p:cNvGrpSpPr/>
              <p:nvPr/>
            </p:nvGrpSpPr>
            <p:grpSpPr>
              <a:xfrm>
                <a:off x="3826933" y="2731559"/>
                <a:ext cx="53975" cy="56091"/>
                <a:chOff x="5351992" y="3031067"/>
                <a:chExt cx="53975" cy="56091"/>
              </a:xfrm>
            </p:grpSpPr>
            <p:cxnSp>
              <p:nvCxnSpPr>
                <p:cNvPr id="31908" name="Straight Connector 31907">
                  <a:extLst>
                    <a:ext uri="{FF2B5EF4-FFF2-40B4-BE49-F238E27FC236}">
                      <a16:creationId xmlns:a16="http://schemas.microsoft.com/office/drawing/2014/main" id="{70B4D27D-C68F-C2D9-E7F2-09ADFC586C4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09" name="Straight Connector 31908">
                  <a:extLst>
                    <a:ext uri="{FF2B5EF4-FFF2-40B4-BE49-F238E27FC236}">
                      <a16:creationId xmlns:a16="http://schemas.microsoft.com/office/drawing/2014/main" id="{7E672982-D8E5-7610-8138-1E5DC36196D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0" name="Group 31909">
                <a:extLst>
                  <a:ext uri="{FF2B5EF4-FFF2-40B4-BE49-F238E27FC236}">
                    <a16:creationId xmlns:a16="http://schemas.microsoft.com/office/drawing/2014/main" id="{E4F04D5A-E70A-B7C5-135B-F74759B09797}"/>
                  </a:ext>
                </a:extLst>
              </p:cNvPr>
              <p:cNvGrpSpPr/>
              <p:nvPr/>
            </p:nvGrpSpPr>
            <p:grpSpPr>
              <a:xfrm>
                <a:off x="3666067" y="2731559"/>
                <a:ext cx="53975" cy="56091"/>
                <a:chOff x="5351992" y="3031067"/>
                <a:chExt cx="53975" cy="56091"/>
              </a:xfrm>
            </p:grpSpPr>
            <p:cxnSp>
              <p:nvCxnSpPr>
                <p:cNvPr id="31911" name="Straight Connector 31910">
                  <a:extLst>
                    <a:ext uri="{FF2B5EF4-FFF2-40B4-BE49-F238E27FC236}">
                      <a16:creationId xmlns:a16="http://schemas.microsoft.com/office/drawing/2014/main" id="{AF0BE26B-09E5-2355-2173-CA4F28AC3E80}"/>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12" name="Straight Connector 31911">
                  <a:extLst>
                    <a:ext uri="{FF2B5EF4-FFF2-40B4-BE49-F238E27FC236}">
                      <a16:creationId xmlns:a16="http://schemas.microsoft.com/office/drawing/2014/main" id="{4E0B6998-925C-8B20-6B23-55DD24D0FE6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7" name="Group 31916">
                <a:extLst>
                  <a:ext uri="{FF2B5EF4-FFF2-40B4-BE49-F238E27FC236}">
                    <a16:creationId xmlns:a16="http://schemas.microsoft.com/office/drawing/2014/main" id="{054FEB4B-A46D-988E-42F0-1B2138874C2E}"/>
                  </a:ext>
                </a:extLst>
              </p:cNvPr>
              <p:cNvGrpSpPr/>
              <p:nvPr/>
            </p:nvGrpSpPr>
            <p:grpSpPr>
              <a:xfrm>
                <a:off x="3608917" y="2709334"/>
                <a:ext cx="53975" cy="56091"/>
                <a:chOff x="5351992" y="3031067"/>
                <a:chExt cx="53975" cy="56091"/>
              </a:xfrm>
            </p:grpSpPr>
            <p:cxnSp>
              <p:nvCxnSpPr>
                <p:cNvPr id="31918" name="Straight Connector 31917">
                  <a:extLst>
                    <a:ext uri="{FF2B5EF4-FFF2-40B4-BE49-F238E27FC236}">
                      <a16:creationId xmlns:a16="http://schemas.microsoft.com/office/drawing/2014/main" id="{7A3344F2-1B6E-9EF4-329E-A64FB19ED60E}"/>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19" name="Straight Connector 31918">
                  <a:extLst>
                    <a:ext uri="{FF2B5EF4-FFF2-40B4-BE49-F238E27FC236}">
                      <a16:creationId xmlns:a16="http://schemas.microsoft.com/office/drawing/2014/main" id="{D3CB4326-0487-FBC2-16C9-77E06146761A}"/>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0" name="Group 31919">
                <a:extLst>
                  <a:ext uri="{FF2B5EF4-FFF2-40B4-BE49-F238E27FC236}">
                    <a16:creationId xmlns:a16="http://schemas.microsoft.com/office/drawing/2014/main" id="{FDBD7ACD-9726-F369-C900-D16232649A26}"/>
                  </a:ext>
                </a:extLst>
              </p:cNvPr>
              <p:cNvGrpSpPr/>
              <p:nvPr/>
            </p:nvGrpSpPr>
            <p:grpSpPr>
              <a:xfrm>
                <a:off x="3411009" y="2659592"/>
                <a:ext cx="53975" cy="56091"/>
                <a:chOff x="5351992" y="3031067"/>
                <a:chExt cx="53975" cy="56091"/>
              </a:xfrm>
            </p:grpSpPr>
            <p:cxnSp>
              <p:nvCxnSpPr>
                <p:cNvPr id="31921" name="Straight Connector 31920">
                  <a:extLst>
                    <a:ext uri="{FF2B5EF4-FFF2-40B4-BE49-F238E27FC236}">
                      <a16:creationId xmlns:a16="http://schemas.microsoft.com/office/drawing/2014/main" id="{95550717-0ED5-F54F-554E-ED2911A84BF1}"/>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22" name="Straight Connector 31921">
                  <a:extLst>
                    <a:ext uri="{FF2B5EF4-FFF2-40B4-BE49-F238E27FC236}">
                      <a16:creationId xmlns:a16="http://schemas.microsoft.com/office/drawing/2014/main" id="{29865049-C0D6-1432-8842-582091805D79}"/>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3" name="Group 31922">
                <a:extLst>
                  <a:ext uri="{FF2B5EF4-FFF2-40B4-BE49-F238E27FC236}">
                    <a16:creationId xmlns:a16="http://schemas.microsoft.com/office/drawing/2014/main" id="{4C9D93E2-7034-CE88-535B-0E1A6008B946}"/>
                  </a:ext>
                </a:extLst>
              </p:cNvPr>
              <p:cNvGrpSpPr/>
              <p:nvPr/>
            </p:nvGrpSpPr>
            <p:grpSpPr>
              <a:xfrm>
                <a:off x="3396192" y="2659592"/>
                <a:ext cx="53975" cy="56091"/>
                <a:chOff x="5351992" y="3031067"/>
                <a:chExt cx="53975" cy="56091"/>
              </a:xfrm>
            </p:grpSpPr>
            <p:cxnSp>
              <p:nvCxnSpPr>
                <p:cNvPr id="31924" name="Straight Connector 31923">
                  <a:extLst>
                    <a:ext uri="{FF2B5EF4-FFF2-40B4-BE49-F238E27FC236}">
                      <a16:creationId xmlns:a16="http://schemas.microsoft.com/office/drawing/2014/main" id="{F1475986-E185-7688-1F28-3C570F1949E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25" name="Straight Connector 31924">
                  <a:extLst>
                    <a:ext uri="{FF2B5EF4-FFF2-40B4-BE49-F238E27FC236}">
                      <a16:creationId xmlns:a16="http://schemas.microsoft.com/office/drawing/2014/main" id="{54490222-5B7C-EFFE-94D2-FBF5AA0A2FBD}"/>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6" name="Group 31925">
                <a:extLst>
                  <a:ext uri="{FF2B5EF4-FFF2-40B4-BE49-F238E27FC236}">
                    <a16:creationId xmlns:a16="http://schemas.microsoft.com/office/drawing/2014/main" id="{0528107D-305B-560E-9BF0-4D46E3472171}"/>
                  </a:ext>
                </a:extLst>
              </p:cNvPr>
              <p:cNvGrpSpPr/>
              <p:nvPr/>
            </p:nvGrpSpPr>
            <p:grpSpPr>
              <a:xfrm>
                <a:off x="3404659" y="2659592"/>
                <a:ext cx="53975" cy="56091"/>
                <a:chOff x="5351992" y="3031067"/>
                <a:chExt cx="53975" cy="56091"/>
              </a:xfrm>
            </p:grpSpPr>
            <p:cxnSp>
              <p:nvCxnSpPr>
                <p:cNvPr id="31927" name="Straight Connector 31926">
                  <a:extLst>
                    <a:ext uri="{FF2B5EF4-FFF2-40B4-BE49-F238E27FC236}">
                      <a16:creationId xmlns:a16="http://schemas.microsoft.com/office/drawing/2014/main" id="{33E9AF8A-C7BC-80C3-5639-0AF5DE4F02C8}"/>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28" name="Straight Connector 31927">
                  <a:extLst>
                    <a:ext uri="{FF2B5EF4-FFF2-40B4-BE49-F238E27FC236}">
                      <a16:creationId xmlns:a16="http://schemas.microsoft.com/office/drawing/2014/main" id="{CB477E2D-0D1B-AC11-A3F3-0CAB9DFFAEFB}"/>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9" name="Group 31928">
                <a:extLst>
                  <a:ext uri="{FF2B5EF4-FFF2-40B4-BE49-F238E27FC236}">
                    <a16:creationId xmlns:a16="http://schemas.microsoft.com/office/drawing/2014/main" id="{1200D4E0-D11C-92C6-7BF9-3955C206255C}"/>
                  </a:ext>
                </a:extLst>
              </p:cNvPr>
              <p:cNvGrpSpPr/>
              <p:nvPr/>
            </p:nvGrpSpPr>
            <p:grpSpPr>
              <a:xfrm>
                <a:off x="3327401" y="2646892"/>
                <a:ext cx="53975" cy="56091"/>
                <a:chOff x="5351992" y="3031067"/>
                <a:chExt cx="53975" cy="56091"/>
              </a:xfrm>
            </p:grpSpPr>
            <p:cxnSp>
              <p:nvCxnSpPr>
                <p:cNvPr id="31930" name="Straight Connector 31929">
                  <a:extLst>
                    <a:ext uri="{FF2B5EF4-FFF2-40B4-BE49-F238E27FC236}">
                      <a16:creationId xmlns:a16="http://schemas.microsoft.com/office/drawing/2014/main" id="{F26F11A2-0D96-E123-8297-04D840CF86D3}"/>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31" name="Straight Connector 31930">
                  <a:extLst>
                    <a:ext uri="{FF2B5EF4-FFF2-40B4-BE49-F238E27FC236}">
                      <a16:creationId xmlns:a16="http://schemas.microsoft.com/office/drawing/2014/main" id="{212125A1-3D6A-748A-BFC6-F4DBC22D94A6}"/>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2" name="Group 31931">
                <a:extLst>
                  <a:ext uri="{FF2B5EF4-FFF2-40B4-BE49-F238E27FC236}">
                    <a16:creationId xmlns:a16="http://schemas.microsoft.com/office/drawing/2014/main" id="{9D3A3E39-93E6-7886-1FB5-6DEB5F42FCFF}"/>
                  </a:ext>
                </a:extLst>
              </p:cNvPr>
              <p:cNvGrpSpPr/>
              <p:nvPr/>
            </p:nvGrpSpPr>
            <p:grpSpPr>
              <a:xfrm>
                <a:off x="3316818" y="2646892"/>
                <a:ext cx="53975" cy="56091"/>
                <a:chOff x="5351992" y="3031067"/>
                <a:chExt cx="53975" cy="56091"/>
              </a:xfrm>
            </p:grpSpPr>
            <p:cxnSp>
              <p:nvCxnSpPr>
                <p:cNvPr id="31933" name="Straight Connector 31932">
                  <a:extLst>
                    <a:ext uri="{FF2B5EF4-FFF2-40B4-BE49-F238E27FC236}">
                      <a16:creationId xmlns:a16="http://schemas.microsoft.com/office/drawing/2014/main" id="{722C8C3B-5FBB-F692-482C-879B289005BB}"/>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34" name="Straight Connector 31933">
                  <a:extLst>
                    <a:ext uri="{FF2B5EF4-FFF2-40B4-BE49-F238E27FC236}">
                      <a16:creationId xmlns:a16="http://schemas.microsoft.com/office/drawing/2014/main" id="{A1875C77-119F-5F80-AA95-13BCB11B1C0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5" name="Group 31934">
                <a:extLst>
                  <a:ext uri="{FF2B5EF4-FFF2-40B4-BE49-F238E27FC236}">
                    <a16:creationId xmlns:a16="http://schemas.microsoft.com/office/drawing/2014/main" id="{E5598CA9-E1F4-E033-8DC7-EC97CA96FF27}"/>
                  </a:ext>
                </a:extLst>
              </p:cNvPr>
              <p:cNvGrpSpPr/>
              <p:nvPr/>
            </p:nvGrpSpPr>
            <p:grpSpPr>
              <a:xfrm>
                <a:off x="3303059" y="2615142"/>
                <a:ext cx="53975" cy="56091"/>
                <a:chOff x="5351992" y="3031067"/>
                <a:chExt cx="53975" cy="56091"/>
              </a:xfrm>
            </p:grpSpPr>
            <p:cxnSp>
              <p:nvCxnSpPr>
                <p:cNvPr id="31936" name="Straight Connector 31935">
                  <a:extLst>
                    <a:ext uri="{FF2B5EF4-FFF2-40B4-BE49-F238E27FC236}">
                      <a16:creationId xmlns:a16="http://schemas.microsoft.com/office/drawing/2014/main" id="{0FEE5C03-FA8E-4C3D-1D6E-CC1A3833D8F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37" name="Straight Connector 31936">
                  <a:extLst>
                    <a:ext uri="{FF2B5EF4-FFF2-40B4-BE49-F238E27FC236}">
                      <a16:creationId xmlns:a16="http://schemas.microsoft.com/office/drawing/2014/main" id="{3694D1C2-E515-0D4F-4693-7DECB3714011}"/>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8" name="Group 31937">
                <a:extLst>
                  <a:ext uri="{FF2B5EF4-FFF2-40B4-BE49-F238E27FC236}">
                    <a16:creationId xmlns:a16="http://schemas.microsoft.com/office/drawing/2014/main" id="{D2E04BA8-D723-618C-7271-933C6AEED560}"/>
                  </a:ext>
                </a:extLst>
              </p:cNvPr>
              <p:cNvGrpSpPr/>
              <p:nvPr/>
            </p:nvGrpSpPr>
            <p:grpSpPr>
              <a:xfrm>
                <a:off x="3286126" y="2604559"/>
                <a:ext cx="53975" cy="56091"/>
                <a:chOff x="5351992" y="3031067"/>
                <a:chExt cx="53975" cy="56091"/>
              </a:xfrm>
            </p:grpSpPr>
            <p:cxnSp>
              <p:nvCxnSpPr>
                <p:cNvPr id="31939" name="Straight Connector 31938">
                  <a:extLst>
                    <a:ext uri="{FF2B5EF4-FFF2-40B4-BE49-F238E27FC236}">
                      <a16:creationId xmlns:a16="http://schemas.microsoft.com/office/drawing/2014/main" id="{482EB970-1936-EF13-DBB9-FD38BD4E0B0B}"/>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40" name="Straight Connector 31939">
                  <a:extLst>
                    <a:ext uri="{FF2B5EF4-FFF2-40B4-BE49-F238E27FC236}">
                      <a16:creationId xmlns:a16="http://schemas.microsoft.com/office/drawing/2014/main" id="{C7CEE5AB-41F6-C92B-249D-FD58D9B1AFE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1" name="Group 31940">
                <a:extLst>
                  <a:ext uri="{FF2B5EF4-FFF2-40B4-BE49-F238E27FC236}">
                    <a16:creationId xmlns:a16="http://schemas.microsoft.com/office/drawing/2014/main" id="{81602BB5-5231-3DA7-54FD-11CECB244212}"/>
                  </a:ext>
                </a:extLst>
              </p:cNvPr>
              <p:cNvGrpSpPr/>
              <p:nvPr/>
            </p:nvGrpSpPr>
            <p:grpSpPr>
              <a:xfrm>
                <a:off x="3152776" y="2566459"/>
                <a:ext cx="53975" cy="56091"/>
                <a:chOff x="5351992" y="3031067"/>
                <a:chExt cx="53975" cy="56091"/>
              </a:xfrm>
            </p:grpSpPr>
            <p:cxnSp>
              <p:nvCxnSpPr>
                <p:cNvPr id="31942" name="Straight Connector 31941">
                  <a:extLst>
                    <a:ext uri="{FF2B5EF4-FFF2-40B4-BE49-F238E27FC236}">
                      <a16:creationId xmlns:a16="http://schemas.microsoft.com/office/drawing/2014/main" id="{F6F9CB80-41ED-22EA-F5F2-F355223E75A7}"/>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43" name="Straight Connector 31942">
                  <a:extLst>
                    <a:ext uri="{FF2B5EF4-FFF2-40B4-BE49-F238E27FC236}">
                      <a16:creationId xmlns:a16="http://schemas.microsoft.com/office/drawing/2014/main" id="{53B741C9-4558-B812-B77E-A2417B34675F}"/>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4" name="Group 31943">
                <a:extLst>
                  <a:ext uri="{FF2B5EF4-FFF2-40B4-BE49-F238E27FC236}">
                    <a16:creationId xmlns:a16="http://schemas.microsoft.com/office/drawing/2014/main" id="{5B05288F-0E60-0B73-F334-F4BB3325CB1C}"/>
                  </a:ext>
                </a:extLst>
              </p:cNvPr>
              <p:cNvGrpSpPr/>
              <p:nvPr/>
            </p:nvGrpSpPr>
            <p:grpSpPr>
              <a:xfrm>
                <a:off x="3055409" y="2548467"/>
                <a:ext cx="53975" cy="56091"/>
                <a:chOff x="5351992" y="3031067"/>
                <a:chExt cx="53975" cy="56091"/>
              </a:xfrm>
            </p:grpSpPr>
            <p:cxnSp>
              <p:nvCxnSpPr>
                <p:cNvPr id="31945" name="Straight Connector 31944">
                  <a:extLst>
                    <a:ext uri="{FF2B5EF4-FFF2-40B4-BE49-F238E27FC236}">
                      <a16:creationId xmlns:a16="http://schemas.microsoft.com/office/drawing/2014/main" id="{90B81529-D4A2-B00C-E81D-00BBE3531063}"/>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46" name="Straight Connector 31945">
                  <a:extLst>
                    <a:ext uri="{FF2B5EF4-FFF2-40B4-BE49-F238E27FC236}">
                      <a16:creationId xmlns:a16="http://schemas.microsoft.com/office/drawing/2014/main" id="{510D7930-B8C7-F0D6-F5E9-6C6A0D2779B1}"/>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7" name="Group 31946">
                <a:extLst>
                  <a:ext uri="{FF2B5EF4-FFF2-40B4-BE49-F238E27FC236}">
                    <a16:creationId xmlns:a16="http://schemas.microsoft.com/office/drawing/2014/main" id="{27EE327C-42BD-2381-F525-65EFC3C04D5D}"/>
                  </a:ext>
                </a:extLst>
              </p:cNvPr>
              <p:cNvGrpSpPr/>
              <p:nvPr/>
            </p:nvGrpSpPr>
            <p:grpSpPr>
              <a:xfrm>
                <a:off x="3043767" y="2548467"/>
                <a:ext cx="53975" cy="56091"/>
                <a:chOff x="5351992" y="3031067"/>
                <a:chExt cx="53975" cy="56091"/>
              </a:xfrm>
            </p:grpSpPr>
            <p:cxnSp>
              <p:nvCxnSpPr>
                <p:cNvPr id="31948" name="Straight Connector 31947">
                  <a:extLst>
                    <a:ext uri="{FF2B5EF4-FFF2-40B4-BE49-F238E27FC236}">
                      <a16:creationId xmlns:a16="http://schemas.microsoft.com/office/drawing/2014/main" id="{DFC4D020-EA76-E15E-0A4A-130C344B803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49" name="Straight Connector 31948">
                  <a:extLst>
                    <a:ext uri="{FF2B5EF4-FFF2-40B4-BE49-F238E27FC236}">
                      <a16:creationId xmlns:a16="http://schemas.microsoft.com/office/drawing/2014/main" id="{5357ED32-AC2E-3803-BD4F-F4884F2D0B38}"/>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0" name="Group 31949">
                <a:extLst>
                  <a:ext uri="{FF2B5EF4-FFF2-40B4-BE49-F238E27FC236}">
                    <a16:creationId xmlns:a16="http://schemas.microsoft.com/office/drawing/2014/main" id="{0C8FEC7A-E997-8B99-1663-C1A7615B22DC}"/>
                  </a:ext>
                </a:extLst>
              </p:cNvPr>
              <p:cNvGrpSpPr/>
              <p:nvPr/>
            </p:nvGrpSpPr>
            <p:grpSpPr>
              <a:xfrm>
                <a:off x="3027892" y="2548467"/>
                <a:ext cx="53975" cy="56091"/>
                <a:chOff x="5351992" y="3031067"/>
                <a:chExt cx="53975" cy="56091"/>
              </a:xfrm>
            </p:grpSpPr>
            <p:cxnSp>
              <p:nvCxnSpPr>
                <p:cNvPr id="31951" name="Straight Connector 31950">
                  <a:extLst>
                    <a:ext uri="{FF2B5EF4-FFF2-40B4-BE49-F238E27FC236}">
                      <a16:creationId xmlns:a16="http://schemas.microsoft.com/office/drawing/2014/main" id="{B6AF1C72-9B7B-3B32-23B8-A8E84E225CF8}"/>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52" name="Straight Connector 31951">
                  <a:extLst>
                    <a:ext uri="{FF2B5EF4-FFF2-40B4-BE49-F238E27FC236}">
                      <a16:creationId xmlns:a16="http://schemas.microsoft.com/office/drawing/2014/main" id="{2CCDD864-60A0-EBE2-57A1-8A049644673A}"/>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3" name="Group 31952">
                <a:extLst>
                  <a:ext uri="{FF2B5EF4-FFF2-40B4-BE49-F238E27FC236}">
                    <a16:creationId xmlns:a16="http://schemas.microsoft.com/office/drawing/2014/main" id="{92541828-B844-B37F-061D-808669E953E2}"/>
                  </a:ext>
                </a:extLst>
              </p:cNvPr>
              <p:cNvGrpSpPr/>
              <p:nvPr/>
            </p:nvGrpSpPr>
            <p:grpSpPr>
              <a:xfrm>
                <a:off x="2951692" y="2536825"/>
                <a:ext cx="53975" cy="56091"/>
                <a:chOff x="5351992" y="3031067"/>
                <a:chExt cx="53975" cy="56091"/>
              </a:xfrm>
            </p:grpSpPr>
            <p:cxnSp>
              <p:nvCxnSpPr>
                <p:cNvPr id="31954" name="Straight Connector 31953">
                  <a:extLst>
                    <a:ext uri="{FF2B5EF4-FFF2-40B4-BE49-F238E27FC236}">
                      <a16:creationId xmlns:a16="http://schemas.microsoft.com/office/drawing/2014/main" id="{5F129D2D-2EC4-9832-B2FF-956D970B245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55" name="Straight Connector 31954">
                  <a:extLst>
                    <a:ext uri="{FF2B5EF4-FFF2-40B4-BE49-F238E27FC236}">
                      <a16:creationId xmlns:a16="http://schemas.microsoft.com/office/drawing/2014/main" id="{79758C1A-4AEA-4376-84BD-5487AC9759C4}"/>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6" name="Group 31955">
                <a:extLst>
                  <a:ext uri="{FF2B5EF4-FFF2-40B4-BE49-F238E27FC236}">
                    <a16:creationId xmlns:a16="http://schemas.microsoft.com/office/drawing/2014/main" id="{E82F95C8-5C2E-22B9-EE8B-EDDDCEB567FC}"/>
                  </a:ext>
                </a:extLst>
              </p:cNvPr>
              <p:cNvGrpSpPr/>
              <p:nvPr/>
            </p:nvGrpSpPr>
            <p:grpSpPr>
              <a:xfrm>
                <a:off x="2841625" y="2460625"/>
                <a:ext cx="53975" cy="56091"/>
                <a:chOff x="5351992" y="3031067"/>
                <a:chExt cx="53975" cy="56091"/>
              </a:xfrm>
            </p:grpSpPr>
            <p:cxnSp>
              <p:nvCxnSpPr>
                <p:cNvPr id="31957" name="Straight Connector 31956">
                  <a:extLst>
                    <a:ext uri="{FF2B5EF4-FFF2-40B4-BE49-F238E27FC236}">
                      <a16:creationId xmlns:a16="http://schemas.microsoft.com/office/drawing/2014/main" id="{F21F871C-E5A0-2831-1871-CEAA2B32887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58" name="Straight Connector 31957">
                  <a:extLst>
                    <a:ext uri="{FF2B5EF4-FFF2-40B4-BE49-F238E27FC236}">
                      <a16:creationId xmlns:a16="http://schemas.microsoft.com/office/drawing/2014/main" id="{6605DE46-0144-D59A-09AE-8E56D0EED42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9" name="Group 31958">
                <a:extLst>
                  <a:ext uri="{FF2B5EF4-FFF2-40B4-BE49-F238E27FC236}">
                    <a16:creationId xmlns:a16="http://schemas.microsoft.com/office/drawing/2014/main" id="{866A50A8-0CDD-4877-BFB4-BA2AEE6B10A1}"/>
                  </a:ext>
                </a:extLst>
              </p:cNvPr>
              <p:cNvGrpSpPr/>
              <p:nvPr/>
            </p:nvGrpSpPr>
            <p:grpSpPr>
              <a:xfrm>
                <a:off x="2831042" y="2460625"/>
                <a:ext cx="53975" cy="56091"/>
                <a:chOff x="5351992" y="3031067"/>
                <a:chExt cx="53975" cy="56091"/>
              </a:xfrm>
            </p:grpSpPr>
            <p:cxnSp>
              <p:nvCxnSpPr>
                <p:cNvPr id="31960" name="Straight Connector 31959">
                  <a:extLst>
                    <a:ext uri="{FF2B5EF4-FFF2-40B4-BE49-F238E27FC236}">
                      <a16:creationId xmlns:a16="http://schemas.microsoft.com/office/drawing/2014/main" id="{73E4CF90-E46E-D828-32E6-15C43FA8AD2C}"/>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61" name="Straight Connector 31960">
                  <a:extLst>
                    <a:ext uri="{FF2B5EF4-FFF2-40B4-BE49-F238E27FC236}">
                      <a16:creationId xmlns:a16="http://schemas.microsoft.com/office/drawing/2014/main" id="{12571BF9-49AD-EF5D-D96F-82ADA3A4D49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2" name="Group 31961">
                <a:extLst>
                  <a:ext uri="{FF2B5EF4-FFF2-40B4-BE49-F238E27FC236}">
                    <a16:creationId xmlns:a16="http://schemas.microsoft.com/office/drawing/2014/main" id="{65DD91C3-A7EA-DE8B-986A-218DBCDEEBE8}"/>
                  </a:ext>
                </a:extLst>
              </p:cNvPr>
              <p:cNvGrpSpPr/>
              <p:nvPr/>
            </p:nvGrpSpPr>
            <p:grpSpPr>
              <a:xfrm>
                <a:off x="2823633" y="2460625"/>
                <a:ext cx="53975" cy="56091"/>
                <a:chOff x="5351992" y="3031067"/>
                <a:chExt cx="53975" cy="56091"/>
              </a:xfrm>
            </p:grpSpPr>
            <p:cxnSp>
              <p:nvCxnSpPr>
                <p:cNvPr id="31963" name="Straight Connector 31962">
                  <a:extLst>
                    <a:ext uri="{FF2B5EF4-FFF2-40B4-BE49-F238E27FC236}">
                      <a16:creationId xmlns:a16="http://schemas.microsoft.com/office/drawing/2014/main" id="{BC64BB8F-6269-BAA4-6DB7-077D1DA07F2E}"/>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64" name="Straight Connector 31963">
                  <a:extLst>
                    <a:ext uri="{FF2B5EF4-FFF2-40B4-BE49-F238E27FC236}">
                      <a16:creationId xmlns:a16="http://schemas.microsoft.com/office/drawing/2014/main" id="{31B40ACC-ACD7-0B3D-2ABA-7384337DA1E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5" name="Group 31964">
                <a:extLst>
                  <a:ext uri="{FF2B5EF4-FFF2-40B4-BE49-F238E27FC236}">
                    <a16:creationId xmlns:a16="http://schemas.microsoft.com/office/drawing/2014/main" id="{D1B98A33-9900-75AB-3CF8-75FFD3B70CED}"/>
                  </a:ext>
                </a:extLst>
              </p:cNvPr>
              <p:cNvGrpSpPr/>
              <p:nvPr/>
            </p:nvGrpSpPr>
            <p:grpSpPr>
              <a:xfrm>
                <a:off x="2815167" y="2458508"/>
                <a:ext cx="53975" cy="56091"/>
                <a:chOff x="5351992" y="3031067"/>
                <a:chExt cx="53975" cy="56091"/>
              </a:xfrm>
            </p:grpSpPr>
            <p:cxnSp>
              <p:nvCxnSpPr>
                <p:cNvPr id="31966" name="Straight Connector 31965">
                  <a:extLst>
                    <a:ext uri="{FF2B5EF4-FFF2-40B4-BE49-F238E27FC236}">
                      <a16:creationId xmlns:a16="http://schemas.microsoft.com/office/drawing/2014/main" id="{1751D7A7-8E1D-EB68-6EFD-C6B69B81F79F}"/>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67" name="Straight Connector 31966">
                  <a:extLst>
                    <a:ext uri="{FF2B5EF4-FFF2-40B4-BE49-F238E27FC236}">
                      <a16:creationId xmlns:a16="http://schemas.microsoft.com/office/drawing/2014/main" id="{54FD83B5-5CB2-0E4D-8915-C68C9AA3E70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8" name="Group 31967">
                <a:extLst>
                  <a:ext uri="{FF2B5EF4-FFF2-40B4-BE49-F238E27FC236}">
                    <a16:creationId xmlns:a16="http://schemas.microsoft.com/office/drawing/2014/main" id="{49D46F27-F4D4-94C7-FBB1-BE62EE9833A7}"/>
                  </a:ext>
                </a:extLst>
              </p:cNvPr>
              <p:cNvGrpSpPr/>
              <p:nvPr/>
            </p:nvGrpSpPr>
            <p:grpSpPr>
              <a:xfrm>
                <a:off x="2808817" y="2452158"/>
                <a:ext cx="53975" cy="56091"/>
                <a:chOff x="5351992" y="3031067"/>
                <a:chExt cx="53975" cy="56091"/>
              </a:xfrm>
            </p:grpSpPr>
            <p:cxnSp>
              <p:nvCxnSpPr>
                <p:cNvPr id="31969" name="Straight Connector 31968">
                  <a:extLst>
                    <a:ext uri="{FF2B5EF4-FFF2-40B4-BE49-F238E27FC236}">
                      <a16:creationId xmlns:a16="http://schemas.microsoft.com/office/drawing/2014/main" id="{F73C02AF-6E79-8D03-214C-846083D0A86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70" name="Straight Connector 31969">
                  <a:extLst>
                    <a:ext uri="{FF2B5EF4-FFF2-40B4-BE49-F238E27FC236}">
                      <a16:creationId xmlns:a16="http://schemas.microsoft.com/office/drawing/2014/main" id="{876F0306-FE72-02C2-1EF0-491A289A46E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1" name="Group 31970">
                <a:extLst>
                  <a:ext uri="{FF2B5EF4-FFF2-40B4-BE49-F238E27FC236}">
                    <a16:creationId xmlns:a16="http://schemas.microsoft.com/office/drawing/2014/main" id="{903427AC-F406-55C2-DE2B-3BC88937F5D2}"/>
                  </a:ext>
                </a:extLst>
              </p:cNvPr>
              <p:cNvGrpSpPr/>
              <p:nvPr/>
            </p:nvGrpSpPr>
            <p:grpSpPr>
              <a:xfrm>
                <a:off x="1744134" y="1869016"/>
                <a:ext cx="53975" cy="56091"/>
                <a:chOff x="5351992" y="3031067"/>
                <a:chExt cx="53975" cy="56091"/>
              </a:xfrm>
            </p:grpSpPr>
            <p:cxnSp>
              <p:nvCxnSpPr>
                <p:cNvPr id="31972" name="Straight Connector 31971">
                  <a:extLst>
                    <a:ext uri="{FF2B5EF4-FFF2-40B4-BE49-F238E27FC236}">
                      <a16:creationId xmlns:a16="http://schemas.microsoft.com/office/drawing/2014/main" id="{85B76A5D-1BD3-69EC-1235-A3A080C478CC}"/>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73" name="Straight Connector 31972">
                  <a:extLst>
                    <a:ext uri="{FF2B5EF4-FFF2-40B4-BE49-F238E27FC236}">
                      <a16:creationId xmlns:a16="http://schemas.microsoft.com/office/drawing/2014/main" id="{4B555ABE-DBA4-8FA9-835B-D68D77796A56}"/>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4" name="Group 31973">
                <a:extLst>
                  <a:ext uri="{FF2B5EF4-FFF2-40B4-BE49-F238E27FC236}">
                    <a16:creationId xmlns:a16="http://schemas.microsoft.com/office/drawing/2014/main" id="{8451BCA5-40B8-8FB3-9C01-89AA834BC5B2}"/>
                  </a:ext>
                </a:extLst>
              </p:cNvPr>
              <p:cNvGrpSpPr/>
              <p:nvPr/>
            </p:nvGrpSpPr>
            <p:grpSpPr>
              <a:xfrm>
                <a:off x="1890184" y="1965324"/>
                <a:ext cx="53975" cy="56091"/>
                <a:chOff x="5351992" y="3031067"/>
                <a:chExt cx="53975" cy="56091"/>
              </a:xfrm>
            </p:grpSpPr>
            <p:cxnSp>
              <p:nvCxnSpPr>
                <p:cNvPr id="31975" name="Straight Connector 31974">
                  <a:extLst>
                    <a:ext uri="{FF2B5EF4-FFF2-40B4-BE49-F238E27FC236}">
                      <a16:creationId xmlns:a16="http://schemas.microsoft.com/office/drawing/2014/main" id="{0B56B9D0-165A-0288-56A0-35F197A407DB}"/>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76" name="Straight Connector 31975">
                  <a:extLst>
                    <a:ext uri="{FF2B5EF4-FFF2-40B4-BE49-F238E27FC236}">
                      <a16:creationId xmlns:a16="http://schemas.microsoft.com/office/drawing/2014/main" id="{28F3436D-A0A0-1F0B-075E-253BFCF72B7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7" name="Group 31976">
                <a:extLst>
                  <a:ext uri="{FF2B5EF4-FFF2-40B4-BE49-F238E27FC236}">
                    <a16:creationId xmlns:a16="http://schemas.microsoft.com/office/drawing/2014/main" id="{31FF8105-6F3A-D1BE-00F1-E41BC432EC38}"/>
                  </a:ext>
                </a:extLst>
              </p:cNvPr>
              <p:cNvGrpSpPr/>
              <p:nvPr/>
            </p:nvGrpSpPr>
            <p:grpSpPr>
              <a:xfrm>
                <a:off x="1987550" y="2003424"/>
                <a:ext cx="53975" cy="56091"/>
                <a:chOff x="5351992" y="3031067"/>
                <a:chExt cx="53975" cy="56091"/>
              </a:xfrm>
            </p:grpSpPr>
            <p:cxnSp>
              <p:nvCxnSpPr>
                <p:cNvPr id="31978" name="Straight Connector 31977">
                  <a:extLst>
                    <a:ext uri="{FF2B5EF4-FFF2-40B4-BE49-F238E27FC236}">
                      <a16:creationId xmlns:a16="http://schemas.microsoft.com/office/drawing/2014/main" id="{28B3CF45-32AD-D81E-156E-C646EAE5E015}"/>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79" name="Straight Connector 31978">
                  <a:extLst>
                    <a:ext uri="{FF2B5EF4-FFF2-40B4-BE49-F238E27FC236}">
                      <a16:creationId xmlns:a16="http://schemas.microsoft.com/office/drawing/2014/main" id="{ABEF43B3-7AC7-ACAB-2618-F03027131035}"/>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1980" name="Group 31979">
              <a:extLst>
                <a:ext uri="{FF2B5EF4-FFF2-40B4-BE49-F238E27FC236}">
                  <a16:creationId xmlns:a16="http://schemas.microsoft.com/office/drawing/2014/main" id="{47C8C6FB-849C-EB27-215D-029E8272963D}"/>
                </a:ext>
              </a:extLst>
            </p:cNvPr>
            <p:cNvGrpSpPr/>
            <p:nvPr/>
          </p:nvGrpSpPr>
          <p:grpSpPr>
            <a:xfrm>
              <a:off x="1287992" y="1649941"/>
              <a:ext cx="53975" cy="56091"/>
              <a:chOff x="5351992" y="3031067"/>
              <a:chExt cx="53975" cy="56091"/>
            </a:xfrm>
          </p:grpSpPr>
          <p:cxnSp>
            <p:nvCxnSpPr>
              <p:cNvPr id="31981" name="Straight Connector 31980">
                <a:extLst>
                  <a:ext uri="{FF2B5EF4-FFF2-40B4-BE49-F238E27FC236}">
                    <a16:creationId xmlns:a16="http://schemas.microsoft.com/office/drawing/2014/main" id="{5E45A447-F820-F9ED-CA9C-A35FFB1F4664}"/>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82" name="Straight Connector 31981">
                <a:extLst>
                  <a:ext uri="{FF2B5EF4-FFF2-40B4-BE49-F238E27FC236}">
                    <a16:creationId xmlns:a16="http://schemas.microsoft.com/office/drawing/2014/main" id="{BDF49FEC-D602-1C38-9A4B-DED5BB42D928}"/>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3" name="Group 31982">
              <a:extLst>
                <a:ext uri="{FF2B5EF4-FFF2-40B4-BE49-F238E27FC236}">
                  <a16:creationId xmlns:a16="http://schemas.microsoft.com/office/drawing/2014/main" id="{3983692F-9673-AA99-6857-23601AF4ABE9}"/>
                </a:ext>
              </a:extLst>
            </p:cNvPr>
            <p:cNvGrpSpPr/>
            <p:nvPr/>
          </p:nvGrpSpPr>
          <p:grpSpPr>
            <a:xfrm>
              <a:off x="1266825" y="1649941"/>
              <a:ext cx="53975" cy="56091"/>
              <a:chOff x="5351992" y="3031067"/>
              <a:chExt cx="53975" cy="56091"/>
            </a:xfrm>
          </p:grpSpPr>
          <p:cxnSp>
            <p:nvCxnSpPr>
              <p:cNvPr id="31984" name="Straight Connector 31983">
                <a:extLst>
                  <a:ext uri="{FF2B5EF4-FFF2-40B4-BE49-F238E27FC236}">
                    <a16:creationId xmlns:a16="http://schemas.microsoft.com/office/drawing/2014/main" id="{FC071F2D-060D-EA7A-0275-0F49D044D0C3}"/>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85" name="Straight Connector 31984">
                <a:extLst>
                  <a:ext uri="{FF2B5EF4-FFF2-40B4-BE49-F238E27FC236}">
                    <a16:creationId xmlns:a16="http://schemas.microsoft.com/office/drawing/2014/main" id="{A47510DF-2B40-AA7A-A558-EA6A17040C6D}"/>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6" name="Group 31985">
              <a:extLst>
                <a:ext uri="{FF2B5EF4-FFF2-40B4-BE49-F238E27FC236}">
                  <a16:creationId xmlns:a16="http://schemas.microsoft.com/office/drawing/2014/main" id="{63A8C778-92FA-8469-ECA6-09D2DE823A25}"/>
                </a:ext>
              </a:extLst>
            </p:cNvPr>
            <p:cNvGrpSpPr/>
            <p:nvPr/>
          </p:nvGrpSpPr>
          <p:grpSpPr>
            <a:xfrm>
              <a:off x="1259417" y="1622425"/>
              <a:ext cx="53975" cy="56091"/>
              <a:chOff x="5351992" y="3031067"/>
              <a:chExt cx="53975" cy="56091"/>
            </a:xfrm>
          </p:grpSpPr>
          <p:cxnSp>
            <p:nvCxnSpPr>
              <p:cNvPr id="31987" name="Straight Connector 31986">
                <a:extLst>
                  <a:ext uri="{FF2B5EF4-FFF2-40B4-BE49-F238E27FC236}">
                    <a16:creationId xmlns:a16="http://schemas.microsoft.com/office/drawing/2014/main" id="{5A3FC944-098C-0E9E-9D48-2C6F284F71D7}"/>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88" name="Straight Connector 31987">
                <a:extLst>
                  <a:ext uri="{FF2B5EF4-FFF2-40B4-BE49-F238E27FC236}">
                    <a16:creationId xmlns:a16="http://schemas.microsoft.com/office/drawing/2014/main" id="{395EF056-C3B5-C893-DEF3-C17B545BC4A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9" name="Group 31988">
              <a:extLst>
                <a:ext uri="{FF2B5EF4-FFF2-40B4-BE49-F238E27FC236}">
                  <a16:creationId xmlns:a16="http://schemas.microsoft.com/office/drawing/2014/main" id="{18EEA0CC-6543-B1BE-9227-1C2EE27FE6D5}"/>
                </a:ext>
              </a:extLst>
            </p:cNvPr>
            <p:cNvGrpSpPr/>
            <p:nvPr/>
          </p:nvGrpSpPr>
          <p:grpSpPr>
            <a:xfrm>
              <a:off x="1234017" y="1622425"/>
              <a:ext cx="53975" cy="56091"/>
              <a:chOff x="5351992" y="3031067"/>
              <a:chExt cx="53975" cy="56091"/>
            </a:xfrm>
          </p:grpSpPr>
          <p:cxnSp>
            <p:nvCxnSpPr>
              <p:cNvPr id="31990" name="Straight Connector 31989">
                <a:extLst>
                  <a:ext uri="{FF2B5EF4-FFF2-40B4-BE49-F238E27FC236}">
                    <a16:creationId xmlns:a16="http://schemas.microsoft.com/office/drawing/2014/main" id="{20574EFB-5409-E258-AD2C-611B618B537D}"/>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1991" name="Straight Connector 31990">
                <a:extLst>
                  <a:ext uri="{FF2B5EF4-FFF2-40B4-BE49-F238E27FC236}">
                    <a16:creationId xmlns:a16="http://schemas.microsoft.com/office/drawing/2014/main" id="{FFE232D6-C396-A398-D724-72F71CC65A43}"/>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256" name="Group 32255">
            <a:extLst>
              <a:ext uri="{FF2B5EF4-FFF2-40B4-BE49-F238E27FC236}">
                <a16:creationId xmlns:a16="http://schemas.microsoft.com/office/drawing/2014/main" id="{B3B6E5DF-2539-88EC-6006-D0323ED77381}"/>
              </a:ext>
            </a:extLst>
          </p:cNvPr>
          <p:cNvGrpSpPr/>
          <p:nvPr/>
        </p:nvGrpSpPr>
        <p:grpSpPr>
          <a:xfrm>
            <a:off x="1148997" y="1600200"/>
            <a:ext cx="4268264" cy="732269"/>
            <a:chOff x="1148997" y="1600200"/>
            <a:chExt cx="4268264" cy="732269"/>
          </a:xfrm>
        </p:grpSpPr>
        <p:grpSp>
          <p:nvGrpSpPr>
            <p:cNvPr id="32255" name="Group 32254">
              <a:extLst>
                <a:ext uri="{FF2B5EF4-FFF2-40B4-BE49-F238E27FC236}">
                  <a16:creationId xmlns:a16="http://schemas.microsoft.com/office/drawing/2014/main" id="{6F7C3735-41CA-A5D3-0CEA-570E81420F24}"/>
                </a:ext>
              </a:extLst>
            </p:cNvPr>
            <p:cNvGrpSpPr/>
            <p:nvPr/>
          </p:nvGrpSpPr>
          <p:grpSpPr>
            <a:xfrm>
              <a:off x="1728964" y="1681595"/>
              <a:ext cx="3688297" cy="650874"/>
              <a:chOff x="1728964" y="1681595"/>
              <a:chExt cx="3688297" cy="650874"/>
            </a:xfrm>
          </p:grpSpPr>
          <p:grpSp>
            <p:nvGrpSpPr>
              <p:cNvPr id="11" name="Group 10">
                <a:extLst>
                  <a:ext uri="{FF2B5EF4-FFF2-40B4-BE49-F238E27FC236}">
                    <a16:creationId xmlns:a16="http://schemas.microsoft.com/office/drawing/2014/main" id="{6B67A2BC-2ACF-5DDA-B8D3-E55E405B36E9}"/>
                  </a:ext>
                </a:extLst>
              </p:cNvPr>
              <p:cNvGrpSpPr/>
              <p:nvPr/>
            </p:nvGrpSpPr>
            <p:grpSpPr>
              <a:xfrm>
                <a:off x="5363286" y="2276378"/>
                <a:ext cx="53975" cy="56091"/>
                <a:chOff x="5351992" y="3031067"/>
                <a:chExt cx="53975" cy="56091"/>
              </a:xfrm>
            </p:grpSpPr>
            <p:cxnSp>
              <p:nvCxnSpPr>
                <p:cNvPr id="19" name="Straight Connector 18">
                  <a:extLst>
                    <a:ext uri="{FF2B5EF4-FFF2-40B4-BE49-F238E27FC236}">
                      <a16:creationId xmlns:a16="http://schemas.microsoft.com/office/drawing/2014/main" id="{1FD21967-B128-7BE5-2985-A6744735188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7DEFC6AC-EBD1-C212-A6EB-00B2BF0D31B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4" name="Group 31993">
                <a:extLst>
                  <a:ext uri="{FF2B5EF4-FFF2-40B4-BE49-F238E27FC236}">
                    <a16:creationId xmlns:a16="http://schemas.microsoft.com/office/drawing/2014/main" id="{3D475B7F-D0C0-2838-DB39-DE6CD95E2312}"/>
                  </a:ext>
                </a:extLst>
              </p:cNvPr>
              <p:cNvGrpSpPr/>
              <p:nvPr/>
            </p:nvGrpSpPr>
            <p:grpSpPr>
              <a:xfrm>
                <a:off x="5328361" y="2276378"/>
                <a:ext cx="53975" cy="56091"/>
                <a:chOff x="5351992" y="3031067"/>
                <a:chExt cx="53975" cy="56091"/>
              </a:xfrm>
            </p:grpSpPr>
            <p:cxnSp>
              <p:nvCxnSpPr>
                <p:cNvPr id="31995" name="Straight Connector 31994">
                  <a:extLst>
                    <a:ext uri="{FF2B5EF4-FFF2-40B4-BE49-F238E27FC236}">
                      <a16:creationId xmlns:a16="http://schemas.microsoft.com/office/drawing/2014/main" id="{319EC97C-F6FD-C90E-6BB2-73188B37592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1996" name="Straight Connector 31995">
                  <a:extLst>
                    <a:ext uri="{FF2B5EF4-FFF2-40B4-BE49-F238E27FC236}">
                      <a16:creationId xmlns:a16="http://schemas.microsoft.com/office/drawing/2014/main" id="{87D6E6F8-54D7-E1D7-0CA2-9F899CDFCF0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7" name="Group 31996">
                <a:extLst>
                  <a:ext uri="{FF2B5EF4-FFF2-40B4-BE49-F238E27FC236}">
                    <a16:creationId xmlns:a16="http://schemas.microsoft.com/office/drawing/2014/main" id="{8FE4091B-916B-8115-8B43-BE2FD26A4C0F}"/>
                  </a:ext>
                </a:extLst>
              </p:cNvPr>
              <p:cNvGrpSpPr/>
              <p:nvPr/>
            </p:nvGrpSpPr>
            <p:grpSpPr>
              <a:xfrm>
                <a:off x="5319894" y="2276378"/>
                <a:ext cx="53975" cy="56091"/>
                <a:chOff x="5351992" y="3031067"/>
                <a:chExt cx="53975" cy="56091"/>
              </a:xfrm>
            </p:grpSpPr>
            <p:cxnSp>
              <p:nvCxnSpPr>
                <p:cNvPr id="31998" name="Straight Connector 31997">
                  <a:extLst>
                    <a:ext uri="{FF2B5EF4-FFF2-40B4-BE49-F238E27FC236}">
                      <a16:creationId xmlns:a16="http://schemas.microsoft.com/office/drawing/2014/main" id="{1F6652B0-A8E1-1275-D231-598469B5DFC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1999" name="Straight Connector 31998">
                  <a:extLst>
                    <a:ext uri="{FF2B5EF4-FFF2-40B4-BE49-F238E27FC236}">
                      <a16:creationId xmlns:a16="http://schemas.microsoft.com/office/drawing/2014/main" id="{7EA707FB-134E-6470-189B-EE85C9EC9EE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0" name="Group 31999">
                <a:extLst>
                  <a:ext uri="{FF2B5EF4-FFF2-40B4-BE49-F238E27FC236}">
                    <a16:creationId xmlns:a16="http://schemas.microsoft.com/office/drawing/2014/main" id="{084CEC4E-8E6A-5366-1C2F-20D1D11C6BAE}"/>
                  </a:ext>
                </a:extLst>
              </p:cNvPr>
              <p:cNvGrpSpPr/>
              <p:nvPr/>
            </p:nvGrpSpPr>
            <p:grpSpPr>
              <a:xfrm>
                <a:off x="5262744" y="2276378"/>
                <a:ext cx="53975" cy="56091"/>
                <a:chOff x="5351992" y="3031067"/>
                <a:chExt cx="53975" cy="56091"/>
              </a:xfrm>
            </p:grpSpPr>
            <p:cxnSp>
              <p:nvCxnSpPr>
                <p:cNvPr id="32001" name="Straight Connector 32000">
                  <a:extLst>
                    <a:ext uri="{FF2B5EF4-FFF2-40B4-BE49-F238E27FC236}">
                      <a16:creationId xmlns:a16="http://schemas.microsoft.com/office/drawing/2014/main" id="{3A0527F1-C38A-A706-44EE-504935A4145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02" name="Straight Connector 32001">
                  <a:extLst>
                    <a:ext uri="{FF2B5EF4-FFF2-40B4-BE49-F238E27FC236}">
                      <a16:creationId xmlns:a16="http://schemas.microsoft.com/office/drawing/2014/main" id="{70DAE82D-F371-9586-9CE7-7E8D84537E4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3" name="Group 32002">
                <a:extLst>
                  <a:ext uri="{FF2B5EF4-FFF2-40B4-BE49-F238E27FC236}">
                    <a16:creationId xmlns:a16="http://schemas.microsoft.com/office/drawing/2014/main" id="{8D17D5EA-9150-E2D8-32E5-92D805C15152}"/>
                  </a:ext>
                </a:extLst>
              </p:cNvPr>
              <p:cNvGrpSpPr/>
              <p:nvPr/>
            </p:nvGrpSpPr>
            <p:grpSpPr>
              <a:xfrm>
                <a:off x="5258510" y="2276378"/>
                <a:ext cx="53975" cy="56091"/>
                <a:chOff x="5351992" y="3031067"/>
                <a:chExt cx="53975" cy="56091"/>
              </a:xfrm>
            </p:grpSpPr>
            <p:cxnSp>
              <p:nvCxnSpPr>
                <p:cNvPr id="32004" name="Straight Connector 32003">
                  <a:extLst>
                    <a:ext uri="{FF2B5EF4-FFF2-40B4-BE49-F238E27FC236}">
                      <a16:creationId xmlns:a16="http://schemas.microsoft.com/office/drawing/2014/main" id="{B7DF37E9-1F39-ECB0-16B9-88D7FBC62802}"/>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05" name="Straight Connector 32004">
                  <a:extLst>
                    <a:ext uri="{FF2B5EF4-FFF2-40B4-BE49-F238E27FC236}">
                      <a16:creationId xmlns:a16="http://schemas.microsoft.com/office/drawing/2014/main" id="{EF8C6403-D396-3462-6CD6-4C3A504644A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6" name="Group 32005">
                <a:extLst>
                  <a:ext uri="{FF2B5EF4-FFF2-40B4-BE49-F238E27FC236}">
                    <a16:creationId xmlns:a16="http://schemas.microsoft.com/office/drawing/2014/main" id="{D250C837-BDCD-68A2-0533-497620D8806C}"/>
                  </a:ext>
                </a:extLst>
              </p:cNvPr>
              <p:cNvGrpSpPr/>
              <p:nvPr/>
            </p:nvGrpSpPr>
            <p:grpSpPr>
              <a:xfrm>
                <a:off x="5246868" y="2276378"/>
                <a:ext cx="53975" cy="56091"/>
                <a:chOff x="5351992" y="3031067"/>
                <a:chExt cx="53975" cy="56091"/>
              </a:xfrm>
            </p:grpSpPr>
            <p:cxnSp>
              <p:nvCxnSpPr>
                <p:cNvPr id="32007" name="Straight Connector 32006">
                  <a:extLst>
                    <a:ext uri="{FF2B5EF4-FFF2-40B4-BE49-F238E27FC236}">
                      <a16:creationId xmlns:a16="http://schemas.microsoft.com/office/drawing/2014/main" id="{8D54C1A1-4547-D258-9F4C-AD4E97640CB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08" name="Straight Connector 32007">
                  <a:extLst>
                    <a:ext uri="{FF2B5EF4-FFF2-40B4-BE49-F238E27FC236}">
                      <a16:creationId xmlns:a16="http://schemas.microsoft.com/office/drawing/2014/main" id="{853AEFDE-EDAD-F766-B378-774F8C53960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9" name="Group 32008">
                <a:extLst>
                  <a:ext uri="{FF2B5EF4-FFF2-40B4-BE49-F238E27FC236}">
                    <a16:creationId xmlns:a16="http://schemas.microsoft.com/office/drawing/2014/main" id="{31308BF1-C04E-C23F-216F-41AED47F5725}"/>
                  </a:ext>
                </a:extLst>
              </p:cNvPr>
              <p:cNvGrpSpPr/>
              <p:nvPr/>
            </p:nvGrpSpPr>
            <p:grpSpPr>
              <a:xfrm>
                <a:off x="5239460" y="2276378"/>
                <a:ext cx="53975" cy="56091"/>
                <a:chOff x="5351992" y="3031067"/>
                <a:chExt cx="53975" cy="56091"/>
              </a:xfrm>
            </p:grpSpPr>
            <p:cxnSp>
              <p:nvCxnSpPr>
                <p:cNvPr id="32010" name="Straight Connector 32009">
                  <a:extLst>
                    <a:ext uri="{FF2B5EF4-FFF2-40B4-BE49-F238E27FC236}">
                      <a16:creationId xmlns:a16="http://schemas.microsoft.com/office/drawing/2014/main" id="{B13C63D7-C6E4-938E-BFFA-7A692F5ACFA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11" name="Straight Connector 32010">
                  <a:extLst>
                    <a:ext uri="{FF2B5EF4-FFF2-40B4-BE49-F238E27FC236}">
                      <a16:creationId xmlns:a16="http://schemas.microsoft.com/office/drawing/2014/main" id="{E693134B-F626-AFF5-A302-C94AE69CE52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2" name="Group 32011">
                <a:extLst>
                  <a:ext uri="{FF2B5EF4-FFF2-40B4-BE49-F238E27FC236}">
                    <a16:creationId xmlns:a16="http://schemas.microsoft.com/office/drawing/2014/main" id="{C7B977A9-D108-E2D6-FB81-7939C125988E}"/>
                  </a:ext>
                </a:extLst>
              </p:cNvPr>
              <p:cNvGrpSpPr/>
              <p:nvPr/>
            </p:nvGrpSpPr>
            <p:grpSpPr>
              <a:xfrm>
                <a:off x="5202418" y="2276378"/>
                <a:ext cx="53975" cy="56091"/>
                <a:chOff x="5351992" y="3031067"/>
                <a:chExt cx="53975" cy="56091"/>
              </a:xfrm>
            </p:grpSpPr>
            <p:cxnSp>
              <p:nvCxnSpPr>
                <p:cNvPr id="32013" name="Straight Connector 32012">
                  <a:extLst>
                    <a:ext uri="{FF2B5EF4-FFF2-40B4-BE49-F238E27FC236}">
                      <a16:creationId xmlns:a16="http://schemas.microsoft.com/office/drawing/2014/main" id="{1C87FE2D-D018-DEC6-BFAB-E6AC5EACB152}"/>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14" name="Straight Connector 32013">
                  <a:extLst>
                    <a:ext uri="{FF2B5EF4-FFF2-40B4-BE49-F238E27FC236}">
                      <a16:creationId xmlns:a16="http://schemas.microsoft.com/office/drawing/2014/main" id="{CF4153F8-8D2E-ED5C-77ED-2726FBEF04F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5" name="Group 32014">
                <a:extLst>
                  <a:ext uri="{FF2B5EF4-FFF2-40B4-BE49-F238E27FC236}">
                    <a16:creationId xmlns:a16="http://schemas.microsoft.com/office/drawing/2014/main" id="{96438969-A566-CE2F-09E9-07034CEF3DF6}"/>
                  </a:ext>
                </a:extLst>
              </p:cNvPr>
              <p:cNvGrpSpPr/>
              <p:nvPr/>
            </p:nvGrpSpPr>
            <p:grpSpPr>
              <a:xfrm>
                <a:off x="5144210" y="2276378"/>
                <a:ext cx="53975" cy="56091"/>
                <a:chOff x="5351992" y="3031067"/>
                <a:chExt cx="53975" cy="56091"/>
              </a:xfrm>
            </p:grpSpPr>
            <p:cxnSp>
              <p:nvCxnSpPr>
                <p:cNvPr id="32016" name="Straight Connector 32015">
                  <a:extLst>
                    <a:ext uri="{FF2B5EF4-FFF2-40B4-BE49-F238E27FC236}">
                      <a16:creationId xmlns:a16="http://schemas.microsoft.com/office/drawing/2014/main" id="{FDED1579-4E22-AE57-CDE6-541015D8923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17" name="Straight Connector 32016">
                  <a:extLst>
                    <a:ext uri="{FF2B5EF4-FFF2-40B4-BE49-F238E27FC236}">
                      <a16:creationId xmlns:a16="http://schemas.microsoft.com/office/drawing/2014/main" id="{21207BF7-283D-D33D-D9C8-4CCA3DE7842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8" name="Group 32017">
                <a:extLst>
                  <a:ext uri="{FF2B5EF4-FFF2-40B4-BE49-F238E27FC236}">
                    <a16:creationId xmlns:a16="http://schemas.microsoft.com/office/drawing/2014/main" id="{DBBE5608-AA78-2FAC-E140-CD2A17DDF763}"/>
                  </a:ext>
                </a:extLst>
              </p:cNvPr>
              <p:cNvGrpSpPr/>
              <p:nvPr/>
            </p:nvGrpSpPr>
            <p:grpSpPr>
              <a:xfrm>
                <a:off x="5131510" y="2276378"/>
                <a:ext cx="53975" cy="56091"/>
                <a:chOff x="5351992" y="3031067"/>
                <a:chExt cx="53975" cy="56091"/>
              </a:xfrm>
            </p:grpSpPr>
            <p:cxnSp>
              <p:nvCxnSpPr>
                <p:cNvPr id="32019" name="Straight Connector 32018">
                  <a:extLst>
                    <a:ext uri="{FF2B5EF4-FFF2-40B4-BE49-F238E27FC236}">
                      <a16:creationId xmlns:a16="http://schemas.microsoft.com/office/drawing/2014/main" id="{5637D92E-914E-647C-6B62-50F563208E0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20" name="Straight Connector 32019">
                  <a:extLst>
                    <a:ext uri="{FF2B5EF4-FFF2-40B4-BE49-F238E27FC236}">
                      <a16:creationId xmlns:a16="http://schemas.microsoft.com/office/drawing/2014/main" id="{F152A5AD-2BC0-A93F-321A-2B166269862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1" name="Group 32020">
                <a:extLst>
                  <a:ext uri="{FF2B5EF4-FFF2-40B4-BE49-F238E27FC236}">
                    <a16:creationId xmlns:a16="http://schemas.microsoft.com/office/drawing/2014/main" id="{13709DC2-32DF-9160-08A4-2703FAF6DDB9}"/>
                  </a:ext>
                </a:extLst>
              </p:cNvPr>
              <p:cNvGrpSpPr/>
              <p:nvPr/>
            </p:nvGrpSpPr>
            <p:grpSpPr>
              <a:xfrm>
                <a:off x="5123044" y="2276378"/>
                <a:ext cx="53975" cy="56091"/>
                <a:chOff x="5351992" y="3031067"/>
                <a:chExt cx="53975" cy="56091"/>
              </a:xfrm>
            </p:grpSpPr>
            <p:cxnSp>
              <p:nvCxnSpPr>
                <p:cNvPr id="32022" name="Straight Connector 32021">
                  <a:extLst>
                    <a:ext uri="{FF2B5EF4-FFF2-40B4-BE49-F238E27FC236}">
                      <a16:creationId xmlns:a16="http://schemas.microsoft.com/office/drawing/2014/main" id="{51E04001-6E00-B797-8EE7-0494D038992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23" name="Straight Connector 32022">
                  <a:extLst>
                    <a:ext uri="{FF2B5EF4-FFF2-40B4-BE49-F238E27FC236}">
                      <a16:creationId xmlns:a16="http://schemas.microsoft.com/office/drawing/2014/main" id="{35C3ECCC-C988-31C7-AF61-E9BA2BC0FA7C}"/>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4" name="Group 32023">
                <a:extLst>
                  <a:ext uri="{FF2B5EF4-FFF2-40B4-BE49-F238E27FC236}">
                    <a16:creationId xmlns:a16="http://schemas.microsoft.com/office/drawing/2014/main" id="{47BAFD40-680E-59F6-5F9C-5DB2236A8D9E}"/>
                  </a:ext>
                </a:extLst>
              </p:cNvPr>
              <p:cNvGrpSpPr/>
              <p:nvPr/>
            </p:nvGrpSpPr>
            <p:grpSpPr>
              <a:xfrm>
                <a:off x="5108228" y="2276378"/>
                <a:ext cx="53975" cy="56091"/>
                <a:chOff x="5351992" y="3031067"/>
                <a:chExt cx="53975" cy="56091"/>
              </a:xfrm>
            </p:grpSpPr>
            <p:cxnSp>
              <p:nvCxnSpPr>
                <p:cNvPr id="32025" name="Straight Connector 32024">
                  <a:extLst>
                    <a:ext uri="{FF2B5EF4-FFF2-40B4-BE49-F238E27FC236}">
                      <a16:creationId xmlns:a16="http://schemas.microsoft.com/office/drawing/2014/main" id="{9614B221-9CD9-85FC-8849-2E8C5F91746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26" name="Straight Connector 32025">
                  <a:extLst>
                    <a:ext uri="{FF2B5EF4-FFF2-40B4-BE49-F238E27FC236}">
                      <a16:creationId xmlns:a16="http://schemas.microsoft.com/office/drawing/2014/main" id="{B0CCD8F0-7E7C-06EB-3026-65411BF8887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7" name="Group 32026">
                <a:extLst>
                  <a:ext uri="{FF2B5EF4-FFF2-40B4-BE49-F238E27FC236}">
                    <a16:creationId xmlns:a16="http://schemas.microsoft.com/office/drawing/2014/main" id="{6941E713-6390-F9CF-B4EA-5FAC520462EF}"/>
                  </a:ext>
                </a:extLst>
              </p:cNvPr>
              <p:cNvGrpSpPr/>
              <p:nvPr/>
            </p:nvGrpSpPr>
            <p:grpSpPr>
              <a:xfrm>
                <a:off x="5105053" y="2276378"/>
                <a:ext cx="53975" cy="56091"/>
                <a:chOff x="5351992" y="3031067"/>
                <a:chExt cx="53975" cy="56091"/>
              </a:xfrm>
            </p:grpSpPr>
            <p:cxnSp>
              <p:nvCxnSpPr>
                <p:cNvPr id="32028" name="Straight Connector 32027">
                  <a:extLst>
                    <a:ext uri="{FF2B5EF4-FFF2-40B4-BE49-F238E27FC236}">
                      <a16:creationId xmlns:a16="http://schemas.microsoft.com/office/drawing/2014/main" id="{BCD7B7F6-B760-0BFF-8AD5-A961B3C425A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29" name="Straight Connector 32028">
                  <a:extLst>
                    <a:ext uri="{FF2B5EF4-FFF2-40B4-BE49-F238E27FC236}">
                      <a16:creationId xmlns:a16="http://schemas.microsoft.com/office/drawing/2014/main" id="{C557B75E-88F5-DA9F-69D8-5135060BECB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0" name="Group 32029">
                <a:extLst>
                  <a:ext uri="{FF2B5EF4-FFF2-40B4-BE49-F238E27FC236}">
                    <a16:creationId xmlns:a16="http://schemas.microsoft.com/office/drawing/2014/main" id="{A84301E4-6642-D317-FC1E-B91900AD40CE}"/>
                  </a:ext>
                </a:extLst>
              </p:cNvPr>
              <p:cNvGrpSpPr/>
              <p:nvPr/>
            </p:nvGrpSpPr>
            <p:grpSpPr>
              <a:xfrm>
                <a:off x="5091294" y="2276378"/>
                <a:ext cx="53975" cy="56091"/>
                <a:chOff x="5351992" y="3031067"/>
                <a:chExt cx="53975" cy="56091"/>
              </a:xfrm>
            </p:grpSpPr>
            <p:cxnSp>
              <p:nvCxnSpPr>
                <p:cNvPr id="32031" name="Straight Connector 32030">
                  <a:extLst>
                    <a:ext uri="{FF2B5EF4-FFF2-40B4-BE49-F238E27FC236}">
                      <a16:creationId xmlns:a16="http://schemas.microsoft.com/office/drawing/2014/main" id="{A92E4429-DA93-9C0A-E850-7312A7AEFD0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32" name="Straight Connector 32031">
                  <a:extLst>
                    <a:ext uri="{FF2B5EF4-FFF2-40B4-BE49-F238E27FC236}">
                      <a16:creationId xmlns:a16="http://schemas.microsoft.com/office/drawing/2014/main" id="{777E9890-389E-BC84-FB80-07F380F7583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3" name="Group 32032">
                <a:extLst>
                  <a:ext uri="{FF2B5EF4-FFF2-40B4-BE49-F238E27FC236}">
                    <a16:creationId xmlns:a16="http://schemas.microsoft.com/office/drawing/2014/main" id="{07CDC7DD-9ADF-FE16-84EC-2CE3E5A83932}"/>
                  </a:ext>
                </a:extLst>
              </p:cNvPr>
              <p:cNvGrpSpPr/>
              <p:nvPr/>
            </p:nvGrpSpPr>
            <p:grpSpPr>
              <a:xfrm>
                <a:off x="5021444" y="2223461"/>
                <a:ext cx="53975" cy="56091"/>
                <a:chOff x="5351992" y="3031067"/>
                <a:chExt cx="53975" cy="56091"/>
              </a:xfrm>
            </p:grpSpPr>
            <p:cxnSp>
              <p:nvCxnSpPr>
                <p:cNvPr id="32034" name="Straight Connector 32033">
                  <a:extLst>
                    <a:ext uri="{FF2B5EF4-FFF2-40B4-BE49-F238E27FC236}">
                      <a16:creationId xmlns:a16="http://schemas.microsoft.com/office/drawing/2014/main" id="{F3C29BE3-90BF-0148-B8AD-66F55485F3D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35" name="Straight Connector 32034">
                  <a:extLst>
                    <a:ext uri="{FF2B5EF4-FFF2-40B4-BE49-F238E27FC236}">
                      <a16:creationId xmlns:a16="http://schemas.microsoft.com/office/drawing/2014/main" id="{B2C79943-3973-90A2-DFBD-EF1A0C26AA5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6" name="Group 32035">
                <a:extLst>
                  <a:ext uri="{FF2B5EF4-FFF2-40B4-BE49-F238E27FC236}">
                    <a16:creationId xmlns:a16="http://schemas.microsoft.com/office/drawing/2014/main" id="{EEE980C1-CDC3-F100-6A05-DACC8CA2370A}"/>
                  </a:ext>
                </a:extLst>
              </p:cNvPr>
              <p:cNvGrpSpPr/>
              <p:nvPr/>
            </p:nvGrpSpPr>
            <p:grpSpPr>
              <a:xfrm>
                <a:off x="4992869" y="2223461"/>
                <a:ext cx="53975" cy="56091"/>
                <a:chOff x="5351992" y="3031067"/>
                <a:chExt cx="53975" cy="56091"/>
              </a:xfrm>
            </p:grpSpPr>
            <p:cxnSp>
              <p:nvCxnSpPr>
                <p:cNvPr id="32037" name="Straight Connector 32036">
                  <a:extLst>
                    <a:ext uri="{FF2B5EF4-FFF2-40B4-BE49-F238E27FC236}">
                      <a16:creationId xmlns:a16="http://schemas.microsoft.com/office/drawing/2014/main" id="{36CCB54A-9C51-9FCD-E62A-340745976BD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38" name="Straight Connector 32037">
                  <a:extLst>
                    <a:ext uri="{FF2B5EF4-FFF2-40B4-BE49-F238E27FC236}">
                      <a16:creationId xmlns:a16="http://schemas.microsoft.com/office/drawing/2014/main" id="{4DEC33D1-BECE-5F98-E30E-0902301690D3}"/>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9" name="Group 32038">
                <a:extLst>
                  <a:ext uri="{FF2B5EF4-FFF2-40B4-BE49-F238E27FC236}">
                    <a16:creationId xmlns:a16="http://schemas.microsoft.com/office/drawing/2014/main" id="{A980546F-15B1-48E8-50B0-36486DF355C3}"/>
                  </a:ext>
                </a:extLst>
              </p:cNvPr>
              <p:cNvGrpSpPr/>
              <p:nvPr/>
            </p:nvGrpSpPr>
            <p:grpSpPr>
              <a:xfrm>
                <a:off x="4972760" y="2223461"/>
                <a:ext cx="53975" cy="56091"/>
                <a:chOff x="5351992" y="3031067"/>
                <a:chExt cx="53975" cy="56091"/>
              </a:xfrm>
            </p:grpSpPr>
            <p:cxnSp>
              <p:nvCxnSpPr>
                <p:cNvPr id="32040" name="Straight Connector 32039">
                  <a:extLst>
                    <a:ext uri="{FF2B5EF4-FFF2-40B4-BE49-F238E27FC236}">
                      <a16:creationId xmlns:a16="http://schemas.microsoft.com/office/drawing/2014/main" id="{89683160-3819-5429-1AE1-450541D82E7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41" name="Straight Connector 32040">
                  <a:extLst>
                    <a:ext uri="{FF2B5EF4-FFF2-40B4-BE49-F238E27FC236}">
                      <a16:creationId xmlns:a16="http://schemas.microsoft.com/office/drawing/2014/main" id="{70D14CD8-3CA8-A6BE-FB4F-B0ED17806E2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2" name="Group 32041">
                <a:extLst>
                  <a:ext uri="{FF2B5EF4-FFF2-40B4-BE49-F238E27FC236}">
                    <a16:creationId xmlns:a16="http://schemas.microsoft.com/office/drawing/2014/main" id="{BBBB9213-A741-1E1C-5BF5-ACDFED381768}"/>
                  </a:ext>
                </a:extLst>
              </p:cNvPr>
              <p:cNvGrpSpPr/>
              <p:nvPr/>
            </p:nvGrpSpPr>
            <p:grpSpPr>
              <a:xfrm>
                <a:off x="4967468" y="2223461"/>
                <a:ext cx="53975" cy="56091"/>
                <a:chOff x="5351992" y="3031067"/>
                <a:chExt cx="53975" cy="56091"/>
              </a:xfrm>
            </p:grpSpPr>
            <p:cxnSp>
              <p:nvCxnSpPr>
                <p:cNvPr id="32043" name="Straight Connector 32042">
                  <a:extLst>
                    <a:ext uri="{FF2B5EF4-FFF2-40B4-BE49-F238E27FC236}">
                      <a16:creationId xmlns:a16="http://schemas.microsoft.com/office/drawing/2014/main" id="{92D17DAA-C2AB-5CF9-E304-0F1E0072C6E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44" name="Straight Connector 32043">
                  <a:extLst>
                    <a:ext uri="{FF2B5EF4-FFF2-40B4-BE49-F238E27FC236}">
                      <a16:creationId xmlns:a16="http://schemas.microsoft.com/office/drawing/2014/main" id="{B7673EE9-40DA-027F-BD99-1D521A5F452A}"/>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5" name="Group 32044">
                <a:extLst>
                  <a:ext uri="{FF2B5EF4-FFF2-40B4-BE49-F238E27FC236}">
                    <a16:creationId xmlns:a16="http://schemas.microsoft.com/office/drawing/2014/main" id="{69DC9CAE-CEAE-6581-69EE-77506A2951FA}"/>
                  </a:ext>
                </a:extLst>
              </p:cNvPr>
              <p:cNvGrpSpPr/>
              <p:nvPr/>
            </p:nvGrpSpPr>
            <p:grpSpPr>
              <a:xfrm>
                <a:off x="4931484" y="2223461"/>
                <a:ext cx="53975" cy="56091"/>
                <a:chOff x="5351992" y="3031067"/>
                <a:chExt cx="53975" cy="56091"/>
              </a:xfrm>
            </p:grpSpPr>
            <p:cxnSp>
              <p:nvCxnSpPr>
                <p:cNvPr id="32046" name="Straight Connector 32045">
                  <a:extLst>
                    <a:ext uri="{FF2B5EF4-FFF2-40B4-BE49-F238E27FC236}">
                      <a16:creationId xmlns:a16="http://schemas.microsoft.com/office/drawing/2014/main" id="{CEE60D2B-8EEC-89FF-FBAB-24E511D3239D}"/>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47" name="Straight Connector 32046">
                  <a:extLst>
                    <a:ext uri="{FF2B5EF4-FFF2-40B4-BE49-F238E27FC236}">
                      <a16:creationId xmlns:a16="http://schemas.microsoft.com/office/drawing/2014/main" id="{ED4ECA0C-59C2-9018-0D1F-FE5DD70E0DE3}"/>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8" name="Group 32047">
                <a:extLst>
                  <a:ext uri="{FF2B5EF4-FFF2-40B4-BE49-F238E27FC236}">
                    <a16:creationId xmlns:a16="http://schemas.microsoft.com/office/drawing/2014/main" id="{4D31A712-D7AC-D280-AAF1-2B05F0A58F67}"/>
                  </a:ext>
                </a:extLst>
              </p:cNvPr>
              <p:cNvGrpSpPr/>
              <p:nvPr/>
            </p:nvGrpSpPr>
            <p:grpSpPr>
              <a:xfrm>
                <a:off x="4871159" y="2223461"/>
                <a:ext cx="53975" cy="56091"/>
                <a:chOff x="5351992" y="3031067"/>
                <a:chExt cx="53975" cy="56091"/>
              </a:xfrm>
            </p:grpSpPr>
            <p:cxnSp>
              <p:nvCxnSpPr>
                <p:cNvPr id="32049" name="Straight Connector 32048">
                  <a:extLst>
                    <a:ext uri="{FF2B5EF4-FFF2-40B4-BE49-F238E27FC236}">
                      <a16:creationId xmlns:a16="http://schemas.microsoft.com/office/drawing/2014/main" id="{0C05C75B-9DEE-17F5-C4D7-C22D642E2D7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50" name="Straight Connector 32049">
                  <a:extLst>
                    <a:ext uri="{FF2B5EF4-FFF2-40B4-BE49-F238E27FC236}">
                      <a16:creationId xmlns:a16="http://schemas.microsoft.com/office/drawing/2014/main" id="{0C0A9060-352E-C73C-C5CE-F42BE9D8C53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1" name="Group 32050">
                <a:extLst>
                  <a:ext uri="{FF2B5EF4-FFF2-40B4-BE49-F238E27FC236}">
                    <a16:creationId xmlns:a16="http://schemas.microsoft.com/office/drawing/2014/main" id="{8F637160-104C-41F6-B289-F778637F992D}"/>
                  </a:ext>
                </a:extLst>
              </p:cNvPr>
              <p:cNvGrpSpPr/>
              <p:nvPr/>
            </p:nvGrpSpPr>
            <p:grpSpPr>
              <a:xfrm>
                <a:off x="4861634" y="2223461"/>
                <a:ext cx="53975" cy="56091"/>
                <a:chOff x="5351992" y="3031067"/>
                <a:chExt cx="53975" cy="56091"/>
              </a:xfrm>
            </p:grpSpPr>
            <p:cxnSp>
              <p:nvCxnSpPr>
                <p:cNvPr id="32052" name="Straight Connector 32051">
                  <a:extLst>
                    <a:ext uri="{FF2B5EF4-FFF2-40B4-BE49-F238E27FC236}">
                      <a16:creationId xmlns:a16="http://schemas.microsoft.com/office/drawing/2014/main" id="{F09CCF84-49E8-7D53-FD62-2A5967D850E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53" name="Straight Connector 32052">
                  <a:extLst>
                    <a:ext uri="{FF2B5EF4-FFF2-40B4-BE49-F238E27FC236}">
                      <a16:creationId xmlns:a16="http://schemas.microsoft.com/office/drawing/2014/main" id="{6EC478EA-37F0-7881-8F1C-2A19CFF9F2D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4" name="Group 32053">
                <a:extLst>
                  <a:ext uri="{FF2B5EF4-FFF2-40B4-BE49-F238E27FC236}">
                    <a16:creationId xmlns:a16="http://schemas.microsoft.com/office/drawing/2014/main" id="{9F64D6FC-BEB2-A776-5959-6AAC8511981D}"/>
                  </a:ext>
                </a:extLst>
              </p:cNvPr>
              <p:cNvGrpSpPr/>
              <p:nvPr/>
            </p:nvGrpSpPr>
            <p:grpSpPr>
              <a:xfrm>
                <a:off x="4851051" y="2223461"/>
                <a:ext cx="53975" cy="56091"/>
                <a:chOff x="5351992" y="3031067"/>
                <a:chExt cx="53975" cy="56091"/>
              </a:xfrm>
            </p:grpSpPr>
            <p:cxnSp>
              <p:nvCxnSpPr>
                <p:cNvPr id="32055" name="Straight Connector 32054">
                  <a:extLst>
                    <a:ext uri="{FF2B5EF4-FFF2-40B4-BE49-F238E27FC236}">
                      <a16:creationId xmlns:a16="http://schemas.microsoft.com/office/drawing/2014/main" id="{3B9EA91D-B6CE-9B0A-6AF3-12B45871FF4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56" name="Straight Connector 32055">
                  <a:extLst>
                    <a:ext uri="{FF2B5EF4-FFF2-40B4-BE49-F238E27FC236}">
                      <a16:creationId xmlns:a16="http://schemas.microsoft.com/office/drawing/2014/main" id="{5109EE96-BDA1-0507-F7F0-D10D7FA6C06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7" name="Group 32056">
                <a:extLst>
                  <a:ext uri="{FF2B5EF4-FFF2-40B4-BE49-F238E27FC236}">
                    <a16:creationId xmlns:a16="http://schemas.microsoft.com/office/drawing/2014/main" id="{17BCBED0-8929-387E-942E-021DB76FD130}"/>
                  </a:ext>
                </a:extLst>
              </p:cNvPr>
              <p:cNvGrpSpPr/>
              <p:nvPr/>
            </p:nvGrpSpPr>
            <p:grpSpPr>
              <a:xfrm>
                <a:off x="4824592" y="2223461"/>
                <a:ext cx="53975" cy="56091"/>
                <a:chOff x="5351992" y="3031067"/>
                <a:chExt cx="53975" cy="56091"/>
              </a:xfrm>
            </p:grpSpPr>
            <p:cxnSp>
              <p:nvCxnSpPr>
                <p:cNvPr id="32058" name="Straight Connector 32057">
                  <a:extLst>
                    <a:ext uri="{FF2B5EF4-FFF2-40B4-BE49-F238E27FC236}">
                      <a16:creationId xmlns:a16="http://schemas.microsoft.com/office/drawing/2014/main" id="{9167BEAA-8627-FC51-3C87-CA8289B2A23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59" name="Straight Connector 32058">
                  <a:extLst>
                    <a:ext uri="{FF2B5EF4-FFF2-40B4-BE49-F238E27FC236}">
                      <a16:creationId xmlns:a16="http://schemas.microsoft.com/office/drawing/2014/main" id="{6F3E6F61-6048-BB58-8C11-3C8991F6866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0" name="Group 32059">
                <a:extLst>
                  <a:ext uri="{FF2B5EF4-FFF2-40B4-BE49-F238E27FC236}">
                    <a16:creationId xmlns:a16="http://schemas.microsoft.com/office/drawing/2014/main" id="{DAFD0AF4-7AB4-4D26-9493-8DDC42DD0090}"/>
                  </a:ext>
                </a:extLst>
              </p:cNvPr>
              <p:cNvGrpSpPr/>
              <p:nvPr/>
            </p:nvGrpSpPr>
            <p:grpSpPr>
              <a:xfrm>
                <a:off x="4811892" y="2223461"/>
                <a:ext cx="53975" cy="56091"/>
                <a:chOff x="5351992" y="3031067"/>
                <a:chExt cx="53975" cy="56091"/>
              </a:xfrm>
            </p:grpSpPr>
            <p:cxnSp>
              <p:nvCxnSpPr>
                <p:cNvPr id="32061" name="Straight Connector 32060">
                  <a:extLst>
                    <a:ext uri="{FF2B5EF4-FFF2-40B4-BE49-F238E27FC236}">
                      <a16:creationId xmlns:a16="http://schemas.microsoft.com/office/drawing/2014/main" id="{FF6EA99A-E6CB-6114-8591-71DC6676E42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62" name="Straight Connector 32061">
                  <a:extLst>
                    <a:ext uri="{FF2B5EF4-FFF2-40B4-BE49-F238E27FC236}">
                      <a16:creationId xmlns:a16="http://schemas.microsoft.com/office/drawing/2014/main" id="{775B8F14-23D7-09B7-910C-5BE9EE99767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3" name="Group 32062">
                <a:extLst>
                  <a:ext uri="{FF2B5EF4-FFF2-40B4-BE49-F238E27FC236}">
                    <a16:creationId xmlns:a16="http://schemas.microsoft.com/office/drawing/2014/main" id="{F5C201E8-6594-C4F2-D587-1FE499B66A85}"/>
                  </a:ext>
                </a:extLst>
              </p:cNvPr>
              <p:cNvGrpSpPr/>
              <p:nvPr/>
            </p:nvGrpSpPr>
            <p:grpSpPr>
              <a:xfrm>
                <a:off x="4784376" y="2223461"/>
                <a:ext cx="53975" cy="56091"/>
                <a:chOff x="5351992" y="3031067"/>
                <a:chExt cx="53975" cy="56091"/>
              </a:xfrm>
            </p:grpSpPr>
            <p:cxnSp>
              <p:nvCxnSpPr>
                <p:cNvPr id="32064" name="Straight Connector 32063">
                  <a:extLst>
                    <a:ext uri="{FF2B5EF4-FFF2-40B4-BE49-F238E27FC236}">
                      <a16:creationId xmlns:a16="http://schemas.microsoft.com/office/drawing/2014/main" id="{B1439F1D-4D48-5C41-9959-6664EF95259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65" name="Straight Connector 32064">
                  <a:extLst>
                    <a:ext uri="{FF2B5EF4-FFF2-40B4-BE49-F238E27FC236}">
                      <a16:creationId xmlns:a16="http://schemas.microsoft.com/office/drawing/2014/main" id="{2E2FA16E-1BE7-B317-B8EA-E79FC3B6112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6" name="Group 32065">
                <a:extLst>
                  <a:ext uri="{FF2B5EF4-FFF2-40B4-BE49-F238E27FC236}">
                    <a16:creationId xmlns:a16="http://schemas.microsoft.com/office/drawing/2014/main" id="{542426E2-702B-08C5-46E3-451653D33FD6}"/>
                  </a:ext>
                </a:extLst>
              </p:cNvPr>
              <p:cNvGrpSpPr/>
              <p:nvPr/>
            </p:nvGrpSpPr>
            <p:grpSpPr>
              <a:xfrm>
                <a:off x="4774851" y="2223461"/>
                <a:ext cx="53975" cy="56091"/>
                <a:chOff x="5351992" y="3031067"/>
                <a:chExt cx="53975" cy="56091"/>
              </a:xfrm>
            </p:grpSpPr>
            <p:cxnSp>
              <p:nvCxnSpPr>
                <p:cNvPr id="32067" name="Straight Connector 32066">
                  <a:extLst>
                    <a:ext uri="{FF2B5EF4-FFF2-40B4-BE49-F238E27FC236}">
                      <a16:creationId xmlns:a16="http://schemas.microsoft.com/office/drawing/2014/main" id="{3B7A9F2A-F027-5003-CF41-85C6EBE1084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68" name="Straight Connector 32067">
                  <a:extLst>
                    <a:ext uri="{FF2B5EF4-FFF2-40B4-BE49-F238E27FC236}">
                      <a16:creationId xmlns:a16="http://schemas.microsoft.com/office/drawing/2014/main" id="{1D560F39-7DF0-94F5-80A7-6F5CDA188B73}"/>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9" name="Group 32068">
                <a:extLst>
                  <a:ext uri="{FF2B5EF4-FFF2-40B4-BE49-F238E27FC236}">
                    <a16:creationId xmlns:a16="http://schemas.microsoft.com/office/drawing/2014/main" id="{CD0310B8-E669-E89F-9291-ECD60D518614}"/>
                  </a:ext>
                </a:extLst>
              </p:cNvPr>
              <p:cNvGrpSpPr/>
              <p:nvPr/>
            </p:nvGrpSpPr>
            <p:grpSpPr>
              <a:xfrm>
                <a:off x="4726167" y="2223461"/>
                <a:ext cx="53975" cy="56091"/>
                <a:chOff x="5351992" y="3031067"/>
                <a:chExt cx="53975" cy="56091"/>
              </a:xfrm>
            </p:grpSpPr>
            <p:cxnSp>
              <p:nvCxnSpPr>
                <p:cNvPr id="32070" name="Straight Connector 32069">
                  <a:extLst>
                    <a:ext uri="{FF2B5EF4-FFF2-40B4-BE49-F238E27FC236}">
                      <a16:creationId xmlns:a16="http://schemas.microsoft.com/office/drawing/2014/main" id="{63B55C8A-16D6-4EAB-689A-DE5F0AB1E7F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71" name="Straight Connector 32070">
                  <a:extLst>
                    <a:ext uri="{FF2B5EF4-FFF2-40B4-BE49-F238E27FC236}">
                      <a16:creationId xmlns:a16="http://schemas.microsoft.com/office/drawing/2014/main" id="{A4FB6D21-6545-D61B-D808-7161FBBA042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2" name="Group 32071">
                <a:extLst>
                  <a:ext uri="{FF2B5EF4-FFF2-40B4-BE49-F238E27FC236}">
                    <a16:creationId xmlns:a16="http://schemas.microsoft.com/office/drawing/2014/main" id="{3A40E899-D51C-DFD6-C646-DB87FD0FB965}"/>
                  </a:ext>
                </a:extLst>
              </p:cNvPr>
              <p:cNvGrpSpPr/>
              <p:nvPr/>
            </p:nvGrpSpPr>
            <p:grpSpPr>
              <a:xfrm>
                <a:off x="4672192" y="2164194"/>
                <a:ext cx="53975" cy="56091"/>
                <a:chOff x="5351992" y="3031067"/>
                <a:chExt cx="53975" cy="56091"/>
              </a:xfrm>
            </p:grpSpPr>
            <p:cxnSp>
              <p:nvCxnSpPr>
                <p:cNvPr id="32073" name="Straight Connector 32072">
                  <a:extLst>
                    <a:ext uri="{FF2B5EF4-FFF2-40B4-BE49-F238E27FC236}">
                      <a16:creationId xmlns:a16="http://schemas.microsoft.com/office/drawing/2014/main" id="{96415879-5F25-102B-A708-C2677F80DF0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74" name="Straight Connector 32073">
                  <a:extLst>
                    <a:ext uri="{FF2B5EF4-FFF2-40B4-BE49-F238E27FC236}">
                      <a16:creationId xmlns:a16="http://schemas.microsoft.com/office/drawing/2014/main" id="{E5703CAB-59BE-29FD-76EC-4AD0479EC2D3}"/>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5" name="Group 32074">
                <a:extLst>
                  <a:ext uri="{FF2B5EF4-FFF2-40B4-BE49-F238E27FC236}">
                    <a16:creationId xmlns:a16="http://schemas.microsoft.com/office/drawing/2014/main" id="{4CE546E5-980E-2D2E-7A8A-B9137A92A8CD}"/>
                  </a:ext>
                </a:extLst>
              </p:cNvPr>
              <p:cNvGrpSpPr/>
              <p:nvPr/>
            </p:nvGrpSpPr>
            <p:grpSpPr>
              <a:xfrm>
                <a:off x="4604458" y="2164194"/>
                <a:ext cx="53975" cy="56091"/>
                <a:chOff x="5351992" y="3031067"/>
                <a:chExt cx="53975" cy="56091"/>
              </a:xfrm>
            </p:grpSpPr>
            <p:cxnSp>
              <p:nvCxnSpPr>
                <p:cNvPr id="32076" name="Straight Connector 32075">
                  <a:extLst>
                    <a:ext uri="{FF2B5EF4-FFF2-40B4-BE49-F238E27FC236}">
                      <a16:creationId xmlns:a16="http://schemas.microsoft.com/office/drawing/2014/main" id="{A58D4F82-6917-18C1-A12E-D21A9C28884D}"/>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77" name="Straight Connector 32076">
                  <a:extLst>
                    <a:ext uri="{FF2B5EF4-FFF2-40B4-BE49-F238E27FC236}">
                      <a16:creationId xmlns:a16="http://schemas.microsoft.com/office/drawing/2014/main" id="{320386B2-5086-68FF-37AF-61802425483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8" name="Group 32077">
                <a:extLst>
                  <a:ext uri="{FF2B5EF4-FFF2-40B4-BE49-F238E27FC236}">
                    <a16:creationId xmlns:a16="http://schemas.microsoft.com/office/drawing/2014/main" id="{D0CDEC57-0B37-8ED8-9E7B-AE08C12C66C3}"/>
                  </a:ext>
                </a:extLst>
              </p:cNvPr>
              <p:cNvGrpSpPr/>
              <p:nvPr/>
            </p:nvGrpSpPr>
            <p:grpSpPr>
              <a:xfrm>
                <a:off x="4562125" y="2137735"/>
                <a:ext cx="53975" cy="56091"/>
                <a:chOff x="5351992" y="3031067"/>
                <a:chExt cx="53975" cy="56091"/>
              </a:xfrm>
            </p:grpSpPr>
            <p:cxnSp>
              <p:nvCxnSpPr>
                <p:cNvPr id="32079" name="Straight Connector 32078">
                  <a:extLst>
                    <a:ext uri="{FF2B5EF4-FFF2-40B4-BE49-F238E27FC236}">
                      <a16:creationId xmlns:a16="http://schemas.microsoft.com/office/drawing/2014/main" id="{ABB4D038-FC5C-7E3F-BA14-998C6D77992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80" name="Straight Connector 32079">
                  <a:extLst>
                    <a:ext uri="{FF2B5EF4-FFF2-40B4-BE49-F238E27FC236}">
                      <a16:creationId xmlns:a16="http://schemas.microsoft.com/office/drawing/2014/main" id="{8C5EA5B7-0203-2100-8475-1490F0AEDE6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1" name="Group 32080">
                <a:extLst>
                  <a:ext uri="{FF2B5EF4-FFF2-40B4-BE49-F238E27FC236}">
                    <a16:creationId xmlns:a16="http://schemas.microsoft.com/office/drawing/2014/main" id="{9D0D9C59-B4D5-8F18-217A-52572F371107}"/>
                  </a:ext>
                </a:extLst>
              </p:cNvPr>
              <p:cNvGrpSpPr/>
              <p:nvPr/>
            </p:nvGrpSpPr>
            <p:grpSpPr>
              <a:xfrm>
                <a:off x="4553658" y="2136677"/>
                <a:ext cx="53975" cy="56091"/>
                <a:chOff x="5351992" y="3031067"/>
                <a:chExt cx="53975" cy="56091"/>
              </a:xfrm>
            </p:grpSpPr>
            <p:cxnSp>
              <p:nvCxnSpPr>
                <p:cNvPr id="32082" name="Straight Connector 32081">
                  <a:extLst>
                    <a:ext uri="{FF2B5EF4-FFF2-40B4-BE49-F238E27FC236}">
                      <a16:creationId xmlns:a16="http://schemas.microsoft.com/office/drawing/2014/main" id="{83399A0A-39BB-ED30-6204-AA402A92179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83" name="Straight Connector 32082">
                  <a:extLst>
                    <a:ext uri="{FF2B5EF4-FFF2-40B4-BE49-F238E27FC236}">
                      <a16:creationId xmlns:a16="http://schemas.microsoft.com/office/drawing/2014/main" id="{45E098C8-E10F-FAD1-6BC4-7362A5C693C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4" name="Group 32083">
                <a:extLst>
                  <a:ext uri="{FF2B5EF4-FFF2-40B4-BE49-F238E27FC236}">
                    <a16:creationId xmlns:a16="http://schemas.microsoft.com/office/drawing/2014/main" id="{259B9428-5FEA-D713-E35D-0BD17218CABA}"/>
                  </a:ext>
                </a:extLst>
              </p:cNvPr>
              <p:cNvGrpSpPr/>
              <p:nvPr/>
            </p:nvGrpSpPr>
            <p:grpSpPr>
              <a:xfrm>
                <a:off x="4429833" y="2135619"/>
                <a:ext cx="53975" cy="56091"/>
                <a:chOff x="5351992" y="3031067"/>
                <a:chExt cx="53975" cy="56091"/>
              </a:xfrm>
            </p:grpSpPr>
            <p:cxnSp>
              <p:nvCxnSpPr>
                <p:cNvPr id="32085" name="Straight Connector 32084">
                  <a:extLst>
                    <a:ext uri="{FF2B5EF4-FFF2-40B4-BE49-F238E27FC236}">
                      <a16:creationId xmlns:a16="http://schemas.microsoft.com/office/drawing/2014/main" id="{A43C97AC-0877-46E7-01DC-4B51376C767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86" name="Straight Connector 32085">
                  <a:extLst>
                    <a:ext uri="{FF2B5EF4-FFF2-40B4-BE49-F238E27FC236}">
                      <a16:creationId xmlns:a16="http://schemas.microsoft.com/office/drawing/2014/main" id="{66C9D8A7-E4B1-8855-1363-657C7F97CD6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7" name="Group 32086">
                <a:extLst>
                  <a:ext uri="{FF2B5EF4-FFF2-40B4-BE49-F238E27FC236}">
                    <a16:creationId xmlns:a16="http://schemas.microsoft.com/office/drawing/2014/main" id="{9D5D68FB-BB4F-024C-D1AA-739D62C83669}"/>
                  </a:ext>
                </a:extLst>
              </p:cNvPr>
              <p:cNvGrpSpPr/>
              <p:nvPr/>
            </p:nvGrpSpPr>
            <p:grpSpPr>
              <a:xfrm>
                <a:off x="4376916" y="2135619"/>
                <a:ext cx="53975" cy="56091"/>
                <a:chOff x="5351992" y="3031067"/>
                <a:chExt cx="53975" cy="56091"/>
              </a:xfrm>
            </p:grpSpPr>
            <p:cxnSp>
              <p:nvCxnSpPr>
                <p:cNvPr id="32088" name="Straight Connector 32087">
                  <a:extLst>
                    <a:ext uri="{FF2B5EF4-FFF2-40B4-BE49-F238E27FC236}">
                      <a16:creationId xmlns:a16="http://schemas.microsoft.com/office/drawing/2014/main" id="{9C63C566-3CBF-F905-5897-E97825A07E4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89" name="Straight Connector 32088">
                  <a:extLst>
                    <a:ext uri="{FF2B5EF4-FFF2-40B4-BE49-F238E27FC236}">
                      <a16:creationId xmlns:a16="http://schemas.microsoft.com/office/drawing/2014/main" id="{650592B9-8DF9-80A2-A89F-854AA8AF259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0" name="Group 32089">
                <a:extLst>
                  <a:ext uri="{FF2B5EF4-FFF2-40B4-BE49-F238E27FC236}">
                    <a16:creationId xmlns:a16="http://schemas.microsoft.com/office/drawing/2014/main" id="{EA444554-01F0-A732-460B-0F7B49C8383C}"/>
                  </a:ext>
                </a:extLst>
              </p:cNvPr>
              <p:cNvGrpSpPr/>
              <p:nvPr/>
            </p:nvGrpSpPr>
            <p:grpSpPr>
              <a:xfrm>
                <a:off x="4344108" y="2135619"/>
                <a:ext cx="53975" cy="56091"/>
                <a:chOff x="5351992" y="3031067"/>
                <a:chExt cx="53975" cy="56091"/>
              </a:xfrm>
            </p:grpSpPr>
            <p:cxnSp>
              <p:nvCxnSpPr>
                <p:cNvPr id="32091" name="Straight Connector 32090">
                  <a:extLst>
                    <a:ext uri="{FF2B5EF4-FFF2-40B4-BE49-F238E27FC236}">
                      <a16:creationId xmlns:a16="http://schemas.microsoft.com/office/drawing/2014/main" id="{5792446A-5965-577F-56C4-F5B27EA2EAD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92" name="Straight Connector 32091">
                  <a:extLst>
                    <a:ext uri="{FF2B5EF4-FFF2-40B4-BE49-F238E27FC236}">
                      <a16:creationId xmlns:a16="http://schemas.microsoft.com/office/drawing/2014/main" id="{FFD358B7-7DC4-FF10-8251-E97BA4259EB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3" name="Group 32092">
                <a:extLst>
                  <a:ext uri="{FF2B5EF4-FFF2-40B4-BE49-F238E27FC236}">
                    <a16:creationId xmlns:a16="http://schemas.microsoft.com/office/drawing/2014/main" id="{5E03589E-F682-ABDD-77C5-4D786327BB35}"/>
                  </a:ext>
                </a:extLst>
              </p:cNvPr>
              <p:cNvGrpSpPr/>
              <p:nvPr/>
            </p:nvGrpSpPr>
            <p:grpSpPr>
              <a:xfrm>
                <a:off x="4337758" y="2135619"/>
                <a:ext cx="53975" cy="56091"/>
                <a:chOff x="5351992" y="3031067"/>
                <a:chExt cx="53975" cy="56091"/>
              </a:xfrm>
            </p:grpSpPr>
            <p:cxnSp>
              <p:nvCxnSpPr>
                <p:cNvPr id="32094" name="Straight Connector 32093">
                  <a:extLst>
                    <a:ext uri="{FF2B5EF4-FFF2-40B4-BE49-F238E27FC236}">
                      <a16:creationId xmlns:a16="http://schemas.microsoft.com/office/drawing/2014/main" id="{6FC5325E-1D70-BD6B-ACA7-5BF03F866B5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95" name="Straight Connector 32094">
                  <a:extLst>
                    <a:ext uri="{FF2B5EF4-FFF2-40B4-BE49-F238E27FC236}">
                      <a16:creationId xmlns:a16="http://schemas.microsoft.com/office/drawing/2014/main" id="{4DA67DBC-04E9-D351-F8BD-1E4C134E48CA}"/>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6" name="Group 32095">
                <a:extLst>
                  <a:ext uri="{FF2B5EF4-FFF2-40B4-BE49-F238E27FC236}">
                    <a16:creationId xmlns:a16="http://schemas.microsoft.com/office/drawing/2014/main" id="{4781CFBA-8383-77C6-23DE-76803CF2C78F}"/>
                  </a:ext>
                </a:extLst>
              </p:cNvPr>
              <p:cNvGrpSpPr/>
              <p:nvPr/>
            </p:nvGrpSpPr>
            <p:grpSpPr>
              <a:xfrm>
                <a:off x="4266850" y="2135619"/>
                <a:ext cx="53975" cy="56091"/>
                <a:chOff x="5351992" y="3031067"/>
                <a:chExt cx="53975" cy="56091"/>
              </a:xfrm>
            </p:grpSpPr>
            <p:cxnSp>
              <p:nvCxnSpPr>
                <p:cNvPr id="32097" name="Straight Connector 32096">
                  <a:extLst>
                    <a:ext uri="{FF2B5EF4-FFF2-40B4-BE49-F238E27FC236}">
                      <a16:creationId xmlns:a16="http://schemas.microsoft.com/office/drawing/2014/main" id="{81EF20F4-3381-A52A-3F34-D687DF04452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098" name="Straight Connector 32097">
                  <a:extLst>
                    <a:ext uri="{FF2B5EF4-FFF2-40B4-BE49-F238E27FC236}">
                      <a16:creationId xmlns:a16="http://schemas.microsoft.com/office/drawing/2014/main" id="{01208384-7573-9F00-13AB-0630EF0E3E0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9" name="Group 32098">
                <a:extLst>
                  <a:ext uri="{FF2B5EF4-FFF2-40B4-BE49-F238E27FC236}">
                    <a16:creationId xmlns:a16="http://schemas.microsoft.com/office/drawing/2014/main" id="{0D36C4F7-3BA0-AEC8-6671-21BA1FB6881C}"/>
                  </a:ext>
                </a:extLst>
              </p:cNvPr>
              <p:cNvGrpSpPr/>
              <p:nvPr/>
            </p:nvGrpSpPr>
            <p:grpSpPr>
              <a:xfrm>
                <a:off x="4221341" y="2135619"/>
                <a:ext cx="53975" cy="56091"/>
                <a:chOff x="5351992" y="3031067"/>
                <a:chExt cx="53975" cy="56091"/>
              </a:xfrm>
            </p:grpSpPr>
            <p:cxnSp>
              <p:nvCxnSpPr>
                <p:cNvPr id="32100" name="Straight Connector 32099">
                  <a:extLst>
                    <a:ext uri="{FF2B5EF4-FFF2-40B4-BE49-F238E27FC236}">
                      <a16:creationId xmlns:a16="http://schemas.microsoft.com/office/drawing/2014/main" id="{A92EA21A-090E-A29F-11A1-BA0C91601612}"/>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01" name="Straight Connector 32100">
                  <a:extLst>
                    <a:ext uri="{FF2B5EF4-FFF2-40B4-BE49-F238E27FC236}">
                      <a16:creationId xmlns:a16="http://schemas.microsoft.com/office/drawing/2014/main" id="{408E3353-22EF-677C-2F22-F304291F692C}"/>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2" name="Group 32101">
                <a:extLst>
                  <a:ext uri="{FF2B5EF4-FFF2-40B4-BE49-F238E27FC236}">
                    <a16:creationId xmlns:a16="http://schemas.microsoft.com/office/drawing/2014/main" id="{8403574F-F9B5-31D7-2D27-04AA705E1F9A}"/>
                  </a:ext>
                </a:extLst>
              </p:cNvPr>
              <p:cNvGrpSpPr/>
              <p:nvPr/>
            </p:nvGrpSpPr>
            <p:grpSpPr>
              <a:xfrm>
                <a:off x="4177950" y="2135619"/>
                <a:ext cx="53975" cy="56091"/>
                <a:chOff x="5351992" y="3031067"/>
                <a:chExt cx="53975" cy="56091"/>
              </a:xfrm>
            </p:grpSpPr>
            <p:cxnSp>
              <p:nvCxnSpPr>
                <p:cNvPr id="32103" name="Straight Connector 32102">
                  <a:extLst>
                    <a:ext uri="{FF2B5EF4-FFF2-40B4-BE49-F238E27FC236}">
                      <a16:creationId xmlns:a16="http://schemas.microsoft.com/office/drawing/2014/main" id="{3EB6DDAB-E6E9-954A-CBE1-15E1CC71B44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04" name="Straight Connector 32103">
                  <a:extLst>
                    <a:ext uri="{FF2B5EF4-FFF2-40B4-BE49-F238E27FC236}">
                      <a16:creationId xmlns:a16="http://schemas.microsoft.com/office/drawing/2014/main" id="{54B0C1C9-E367-A4AF-E067-BDCD14164E4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5" name="Group 32104">
                <a:extLst>
                  <a:ext uri="{FF2B5EF4-FFF2-40B4-BE49-F238E27FC236}">
                    <a16:creationId xmlns:a16="http://schemas.microsoft.com/office/drawing/2014/main" id="{554A2043-8576-B201-E535-DDA4D61C7D70}"/>
                  </a:ext>
                </a:extLst>
              </p:cNvPr>
              <p:cNvGrpSpPr/>
              <p:nvPr/>
            </p:nvGrpSpPr>
            <p:grpSpPr>
              <a:xfrm>
                <a:off x="4147258" y="2135619"/>
                <a:ext cx="53975" cy="56091"/>
                <a:chOff x="5351992" y="3031067"/>
                <a:chExt cx="53975" cy="56091"/>
              </a:xfrm>
            </p:grpSpPr>
            <p:cxnSp>
              <p:nvCxnSpPr>
                <p:cNvPr id="32106" name="Straight Connector 32105">
                  <a:extLst>
                    <a:ext uri="{FF2B5EF4-FFF2-40B4-BE49-F238E27FC236}">
                      <a16:creationId xmlns:a16="http://schemas.microsoft.com/office/drawing/2014/main" id="{A04E1726-3012-A6B2-4926-A53066F7C36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07" name="Straight Connector 32106">
                  <a:extLst>
                    <a:ext uri="{FF2B5EF4-FFF2-40B4-BE49-F238E27FC236}">
                      <a16:creationId xmlns:a16="http://schemas.microsoft.com/office/drawing/2014/main" id="{071D0A3C-C08E-DCA3-C06B-F6D04DA21C1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8" name="Group 32107">
                <a:extLst>
                  <a:ext uri="{FF2B5EF4-FFF2-40B4-BE49-F238E27FC236}">
                    <a16:creationId xmlns:a16="http://schemas.microsoft.com/office/drawing/2014/main" id="{0D93FB63-3012-9C78-A150-FE053F4CD429}"/>
                  </a:ext>
                </a:extLst>
              </p:cNvPr>
              <p:cNvGrpSpPr/>
              <p:nvPr/>
            </p:nvGrpSpPr>
            <p:grpSpPr>
              <a:xfrm>
                <a:off x="4115508" y="2135619"/>
                <a:ext cx="53975" cy="56091"/>
                <a:chOff x="5351992" y="3031067"/>
                <a:chExt cx="53975" cy="56091"/>
              </a:xfrm>
            </p:grpSpPr>
            <p:cxnSp>
              <p:nvCxnSpPr>
                <p:cNvPr id="32109" name="Straight Connector 32108">
                  <a:extLst>
                    <a:ext uri="{FF2B5EF4-FFF2-40B4-BE49-F238E27FC236}">
                      <a16:creationId xmlns:a16="http://schemas.microsoft.com/office/drawing/2014/main" id="{442C8076-ABE0-B523-9125-A0D0A6F0571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10" name="Straight Connector 32109">
                  <a:extLst>
                    <a:ext uri="{FF2B5EF4-FFF2-40B4-BE49-F238E27FC236}">
                      <a16:creationId xmlns:a16="http://schemas.microsoft.com/office/drawing/2014/main" id="{96BAFB67-733E-501B-D0C8-4EAB0187259B}"/>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1" name="Group 32110">
                <a:extLst>
                  <a:ext uri="{FF2B5EF4-FFF2-40B4-BE49-F238E27FC236}">
                    <a16:creationId xmlns:a16="http://schemas.microsoft.com/office/drawing/2014/main" id="{5EDE0702-3068-9639-F4F0-C65CC69FA57F}"/>
                  </a:ext>
                </a:extLst>
              </p:cNvPr>
              <p:cNvGrpSpPr/>
              <p:nvPr/>
            </p:nvGrpSpPr>
            <p:grpSpPr>
              <a:xfrm>
                <a:off x="4081641" y="2135619"/>
                <a:ext cx="53975" cy="56091"/>
                <a:chOff x="5351992" y="3031067"/>
                <a:chExt cx="53975" cy="56091"/>
              </a:xfrm>
            </p:grpSpPr>
            <p:cxnSp>
              <p:nvCxnSpPr>
                <p:cNvPr id="32112" name="Straight Connector 32111">
                  <a:extLst>
                    <a:ext uri="{FF2B5EF4-FFF2-40B4-BE49-F238E27FC236}">
                      <a16:creationId xmlns:a16="http://schemas.microsoft.com/office/drawing/2014/main" id="{10995D3C-3707-BE6D-1973-8F419D32BACD}"/>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13" name="Straight Connector 32112">
                  <a:extLst>
                    <a:ext uri="{FF2B5EF4-FFF2-40B4-BE49-F238E27FC236}">
                      <a16:creationId xmlns:a16="http://schemas.microsoft.com/office/drawing/2014/main" id="{A44932A4-471F-77CE-6689-3CBC2F9C3D3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4" name="Group 32113">
                <a:extLst>
                  <a:ext uri="{FF2B5EF4-FFF2-40B4-BE49-F238E27FC236}">
                    <a16:creationId xmlns:a16="http://schemas.microsoft.com/office/drawing/2014/main" id="{067C4FEA-3DF8-CE98-DFDC-85B1CFC8D22D}"/>
                  </a:ext>
                </a:extLst>
              </p:cNvPr>
              <p:cNvGrpSpPr/>
              <p:nvPr/>
            </p:nvGrpSpPr>
            <p:grpSpPr>
              <a:xfrm>
                <a:off x="4072116" y="2135619"/>
                <a:ext cx="53975" cy="56091"/>
                <a:chOff x="5351992" y="3031067"/>
                <a:chExt cx="53975" cy="56091"/>
              </a:xfrm>
            </p:grpSpPr>
            <p:cxnSp>
              <p:nvCxnSpPr>
                <p:cNvPr id="32115" name="Straight Connector 32114">
                  <a:extLst>
                    <a:ext uri="{FF2B5EF4-FFF2-40B4-BE49-F238E27FC236}">
                      <a16:creationId xmlns:a16="http://schemas.microsoft.com/office/drawing/2014/main" id="{632B15E3-9C8C-FFC9-DCD5-149C9B33A9B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16" name="Straight Connector 32115">
                  <a:extLst>
                    <a:ext uri="{FF2B5EF4-FFF2-40B4-BE49-F238E27FC236}">
                      <a16:creationId xmlns:a16="http://schemas.microsoft.com/office/drawing/2014/main" id="{F77FF66C-3197-9DAD-95E1-09D1282D580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7" name="Group 32116">
                <a:extLst>
                  <a:ext uri="{FF2B5EF4-FFF2-40B4-BE49-F238E27FC236}">
                    <a16:creationId xmlns:a16="http://schemas.microsoft.com/office/drawing/2014/main" id="{7D6F747F-8135-D586-7EFC-A57EEF064DF1}"/>
                  </a:ext>
                </a:extLst>
              </p:cNvPr>
              <p:cNvGrpSpPr/>
              <p:nvPr/>
            </p:nvGrpSpPr>
            <p:grpSpPr>
              <a:xfrm>
                <a:off x="4059416" y="2135619"/>
                <a:ext cx="53975" cy="56091"/>
                <a:chOff x="5351992" y="3031067"/>
                <a:chExt cx="53975" cy="56091"/>
              </a:xfrm>
            </p:grpSpPr>
            <p:cxnSp>
              <p:nvCxnSpPr>
                <p:cNvPr id="32118" name="Straight Connector 32117">
                  <a:extLst>
                    <a:ext uri="{FF2B5EF4-FFF2-40B4-BE49-F238E27FC236}">
                      <a16:creationId xmlns:a16="http://schemas.microsoft.com/office/drawing/2014/main" id="{5DBF6A6A-274F-77FD-6E60-FD75E59B3E8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19" name="Straight Connector 32118">
                  <a:extLst>
                    <a:ext uri="{FF2B5EF4-FFF2-40B4-BE49-F238E27FC236}">
                      <a16:creationId xmlns:a16="http://schemas.microsoft.com/office/drawing/2014/main" id="{3A647E7D-1EC8-EC56-B93E-12EDDF90542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0" name="Group 32119">
                <a:extLst>
                  <a:ext uri="{FF2B5EF4-FFF2-40B4-BE49-F238E27FC236}">
                    <a16:creationId xmlns:a16="http://schemas.microsoft.com/office/drawing/2014/main" id="{7C1D4540-904F-CEE3-65A0-B17CA25945D4}"/>
                  </a:ext>
                </a:extLst>
              </p:cNvPr>
              <p:cNvGrpSpPr/>
              <p:nvPr/>
            </p:nvGrpSpPr>
            <p:grpSpPr>
              <a:xfrm>
                <a:off x="4013907" y="2119744"/>
                <a:ext cx="53975" cy="56091"/>
                <a:chOff x="5351992" y="3031067"/>
                <a:chExt cx="53975" cy="56091"/>
              </a:xfrm>
            </p:grpSpPr>
            <p:cxnSp>
              <p:nvCxnSpPr>
                <p:cNvPr id="32121" name="Straight Connector 32120">
                  <a:extLst>
                    <a:ext uri="{FF2B5EF4-FFF2-40B4-BE49-F238E27FC236}">
                      <a16:creationId xmlns:a16="http://schemas.microsoft.com/office/drawing/2014/main" id="{78F1650D-60A9-F43D-9615-8A2F763E3A1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22" name="Straight Connector 32121">
                  <a:extLst>
                    <a:ext uri="{FF2B5EF4-FFF2-40B4-BE49-F238E27FC236}">
                      <a16:creationId xmlns:a16="http://schemas.microsoft.com/office/drawing/2014/main" id="{5DC30ACC-0899-CCE5-1174-62FAC01BAE0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3" name="Group 32122">
                <a:extLst>
                  <a:ext uri="{FF2B5EF4-FFF2-40B4-BE49-F238E27FC236}">
                    <a16:creationId xmlns:a16="http://schemas.microsoft.com/office/drawing/2014/main" id="{62E4D0A8-A801-7304-3F2B-34F6147541BE}"/>
                  </a:ext>
                </a:extLst>
              </p:cNvPr>
              <p:cNvGrpSpPr/>
              <p:nvPr/>
            </p:nvGrpSpPr>
            <p:grpSpPr>
              <a:xfrm>
                <a:off x="3993799" y="2116569"/>
                <a:ext cx="53975" cy="56091"/>
                <a:chOff x="5351992" y="3031067"/>
                <a:chExt cx="53975" cy="56091"/>
              </a:xfrm>
            </p:grpSpPr>
            <p:cxnSp>
              <p:nvCxnSpPr>
                <p:cNvPr id="32124" name="Straight Connector 32123">
                  <a:extLst>
                    <a:ext uri="{FF2B5EF4-FFF2-40B4-BE49-F238E27FC236}">
                      <a16:creationId xmlns:a16="http://schemas.microsoft.com/office/drawing/2014/main" id="{6F48FF1F-7DFF-4D31-E7B8-5F3C5E461B7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25" name="Straight Connector 32124">
                  <a:extLst>
                    <a:ext uri="{FF2B5EF4-FFF2-40B4-BE49-F238E27FC236}">
                      <a16:creationId xmlns:a16="http://schemas.microsoft.com/office/drawing/2014/main" id="{3CE8C5AD-6359-4780-BC5E-E0FF5CAE1FDA}"/>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6" name="Group 32125">
                <a:extLst>
                  <a:ext uri="{FF2B5EF4-FFF2-40B4-BE49-F238E27FC236}">
                    <a16:creationId xmlns:a16="http://schemas.microsoft.com/office/drawing/2014/main" id="{9933F4D2-241F-BD9E-7332-4969CACECE41}"/>
                  </a:ext>
                </a:extLst>
              </p:cNvPr>
              <p:cNvGrpSpPr/>
              <p:nvPr/>
            </p:nvGrpSpPr>
            <p:grpSpPr>
              <a:xfrm>
                <a:off x="3962049" y="2116569"/>
                <a:ext cx="53975" cy="56091"/>
                <a:chOff x="5351992" y="3031067"/>
                <a:chExt cx="53975" cy="56091"/>
              </a:xfrm>
            </p:grpSpPr>
            <p:cxnSp>
              <p:nvCxnSpPr>
                <p:cNvPr id="32127" name="Straight Connector 32126">
                  <a:extLst>
                    <a:ext uri="{FF2B5EF4-FFF2-40B4-BE49-F238E27FC236}">
                      <a16:creationId xmlns:a16="http://schemas.microsoft.com/office/drawing/2014/main" id="{882FB469-B751-3515-4A98-36D2D3ABAA4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28" name="Straight Connector 32127">
                  <a:extLst>
                    <a:ext uri="{FF2B5EF4-FFF2-40B4-BE49-F238E27FC236}">
                      <a16:creationId xmlns:a16="http://schemas.microsoft.com/office/drawing/2014/main" id="{514E866C-0460-63B8-9771-2E5296B1DE2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9" name="Group 32128">
                <a:extLst>
                  <a:ext uri="{FF2B5EF4-FFF2-40B4-BE49-F238E27FC236}">
                    <a16:creationId xmlns:a16="http://schemas.microsoft.com/office/drawing/2014/main" id="{94449FB4-FB56-9822-429B-6B7141B19F44}"/>
                  </a:ext>
                </a:extLst>
              </p:cNvPr>
              <p:cNvGrpSpPr/>
              <p:nvPr/>
            </p:nvGrpSpPr>
            <p:grpSpPr>
              <a:xfrm>
                <a:off x="3929241" y="2116569"/>
                <a:ext cx="53975" cy="56091"/>
                <a:chOff x="5351992" y="3031067"/>
                <a:chExt cx="53975" cy="56091"/>
              </a:xfrm>
            </p:grpSpPr>
            <p:cxnSp>
              <p:nvCxnSpPr>
                <p:cNvPr id="32130" name="Straight Connector 32129">
                  <a:extLst>
                    <a:ext uri="{FF2B5EF4-FFF2-40B4-BE49-F238E27FC236}">
                      <a16:creationId xmlns:a16="http://schemas.microsoft.com/office/drawing/2014/main" id="{4B1AD6D7-352B-DF5F-72FA-CE826CF9DAC2}"/>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31" name="Straight Connector 32130">
                  <a:extLst>
                    <a:ext uri="{FF2B5EF4-FFF2-40B4-BE49-F238E27FC236}">
                      <a16:creationId xmlns:a16="http://schemas.microsoft.com/office/drawing/2014/main" id="{C2A0C4C8-D7D3-EF04-8C41-A769FAF3F4DC}"/>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2" name="Group 32131">
                <a:extLst>
                  <a:ext uri="{FF2B5EF4-FFF2-40B4-BE49-F238E27FC236}">
                    <a16:creationId xmlns:a16="http://schemas.microsoft.com/office/drawing/2014/main" id="{F9407315-23CA-D8F9-B240-E1CE4CF77BFA}"/>
                  </a:ext>
                </a:extLst>
              </p:cNvPr>
              <p:cNvGrpSpPr/>
              <p:nvPr/>
            </p:nvGrpSpPr>
            <p:grpSpPr>
              <a:xfrm>
                <a:off x="3919716" y="2116569"/>
                <a:ext cx="53975" cy="56091"/>
                <a:chOff x="5351992" y="3031067"/>
                <a:chExt cx="53975" cy="56091"/>
              </a:xfrm>
            </p:grpSpPr>
            <p:cxnSp>
              <p:nvCxnSpPr>
                <p:cNvPr id="32133" name="Straight Connector 32132">
                  <a:extLst>
                    <a:ext uri="{FF2B5EF4-FFF2-40B4-BE49-F238E27FC236}">
                      <a16:creationId xmlns:a16="http://schemas.microsoft.com/office/drawing/2014/main" id="{409CB2D1-FBD6-9D5A-A8B4-B161E914FE62}"/>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34" name="Straight Connector 32133">
                  <a:extLst>
                    <a:ext uri="{FF2B5EF4-FFF2-40B4-BE49-F238E27FC236}">
                      <a16:creationId xmlns:a16="http://schemas.microsoft.com/office/drawing/2014/main" id="{15B2CC90-2737-2004-6A1E-A8D8E163028A}"/>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5" name="Group 32134">
                <a:extLst>
                  <a:ext uri="{FF2B5EF4-FFF2-40B4-BE49-F238E27FC236}">
                    <a16:creationId xmlns:a16="http://schemas.microsoft.com/office/drawing/2014/main" id="{B9A62BE0-5B80-8566-B37E-D5B51FA68E41}"/>
                  </a:ext>
                </a:extLst>
              </p:cNvPr>
              <p:cNvGrpSpPr/>
              <p:nvPr/>
            </p:nvGrpSpPr>
            <p:grpSpPr>
              <a:xfrm>
                <a:off x="3856216" y="2058361"/>
                <a:ext cx="53975" cy="56091"/>
                <a:chOff x="5351992" y="3031067"/>
                <a:chExt cx="53975" cy="56091"/>
              </a:xfrm>
            </p:grpSpPr>
            <p:cxnSp>
              <p:nvCxnSpPr>
                <p:cNvPr id="32136" name="Straight Connector 32135">
                  <a:extLst>
                    <a:ext uri="{FF2B5EF4-FFF2-40B4-BE49-F238E27FC236}">
                      <a16:creationId xmlns:a16="http://schemas.microsoft.com/office/drawing/2014/main" id="{D392DCD8-DF64-533A-59BC-BF9EBB33B0A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37" name="Straight Connector 32136">
                  <a:extLst>
                    <a:ext uri="{FF2B5EF4-FFF2-40B4-BE49-F238E27FC236}">
                      <a16:creationId xmlns:a16="http://schemas.microsoft.com/office/drawing/2014/main" id="{FEA1D201-1A9A-F7E5-9563-CF345A4E4FF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8" name="Group 32137">
                <a:extLst>
                  <a:ext uri="{FF2B5EF4-FFF2-40B4-BE49-F238E27FC236}">
                    <a16:creationId xmlns:a16="http://schemas.microsoft.com/office/drawing/2014/main" id="{C97BD149-F0C8-BFF0-82BE-EA5870FBA804}"/>
                  </a:ext>
                </a:extLst>
              </p:cNvPr>
              <p:cNvGrpSpPr/>
              <p:nvPr/>
            </p:nvGrpSpPr>
            <p:grpSpPr>
              <a:xfrm>
                <a:off x="3810708" y="2038253"/>
                <a:ext cx="53975" cy="56091"/>
                <a:chOff x="5351992" y="3031067"/>
                <a:chExt cx="53975" cy="56091"/>
              </a:xfrm>
            </p:grpSpPr>
            <p:cxnSp>
              <p:nvCxnSpPr>
                <p:cNvPr id="32139" name="Straight Connector 32138">
                  <a:extLst>
                    <a:ext uri="{FF2B5EF4-FFF2-40B4-BE49-F238E27FC236}">
                      <a16:creationId xmlns:a16="http://schemas.microsoft.com/office/drawing/2014/main" id="{B3DA914D-55F8-8A77-5D2A-F405BFA7BC4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40" name="Straight Connector 32139">
                  <a:extLst>
                    <a:ext uri="{FF2B5EF4-FFF2-40B4-BE49-F238E27FC236}">
                      <a16:creationId xmlns:a16="http://schemas.microsoft.com/office/drawing/2014/main" id="{501FCC35-12B2-B30B-7799-1D42A710936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1" name="Group 32140">
                <a:extLst>
                  <a:ext uri="{FF2B5EF4-FFF2-40B4-BE49-F238E27FC236}">
                    <a16:creationId xmlns:a16="http://schemas.microsoft.com/office/drawing/2014/main" id="{4A6D687C-4373-A373-99CE-EBF46F772CBB}"/>
                  </a:ext>
                </a:extLst>
              </p:cNvPr>
              <p:cNvGrpSpPr/>
              <p:nvPr/>
            </p:nvGrpSpPr>
            <p:grpSpPr>
              <a:xfrm>
                <a:off x="3730275" y="1985336"/>
                <a:ext cx="53975" cy="56091"/>
                <a:chOff x="5351992" y="3031067"/>
                <a:chExt cx="53975" cy="56091"/>
              </a:xfrm>
            </p:grpSpPr>
            <p:cxnSp>
              <p:nvCxnSpPr>
                <p:cNvPr id="32142" name="Straight Connector 32141">
                  <a:extLst>
                    <a:ext uri="{FF2B5EF4-FFF2-40B4-BE49-F238E27FC236}">
                      <a16:creationId xmlns:a16="http://schemas.microsoft.com/office/drawing/2014/main" id="{0C30C9DE-F24D-DE41-5B05-E0A51414B6B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43" name="Straight Connector 32142">
                  <a:extLst>
                    <a:ext uri="{FF2B5EF4-FFF2-40B4-BE49-F238E27FC236}">
                      <a16:creationId xmlns:a16="http://schemas.microsoft.com/office/drawing/2014/main" id="{62EDDA82-60A5-DD59-F73F-056545EC656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4" name="Group 32143">
                <a:extLst>
                  <a:ext uri="{FF2B5EF4-FFF2-40B4-BE49-F238E27FC236}">
                    <a16:creationId xmlns:a16="http://schemas.microsoft.com/office/drawing/2014/main" id="{2DFDC980-8E9F-C8B1-2072-D25FAD184355}"/>
                  </a:ext>
                </a:extLst>
              </p:cNvPr>
              <p:cNvGrpSpPr/>
              <p:nvPr/>
            </p:nvGrpSpPr>
            <p:grpSpPr>
              <a:xfrm>
                <a:off x="3699583" y="1985336"/>
                <a:ext cx="53975" cy="56091"/>
                <a:chOff x="5351992" y="3031067"/>
                <a:chExt cx="53975" cy="56091"/>
              </a:xfrm>
            </p:grpSpPr>
            <p:cxnSp>
              <p:nvCxnSpPr>
                <p:cNvPr id="32145" name="Straight Connector 32144">
                  <a:extLst>
                    <a:ext uri="{FF2B5EF4-FFF2-40B4-BE49-F238E27FC236}">
                      <a16:creationId xmlns:a16="http://schemas.microsoft.com/office/drawing/2014/main" id="{474E6372-E638-C16D-2C49-4FE621A17A3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46" name="Straight Connector 32145">
                  <a:extLst>
                    <a:ext uri="{FF2B5EF4-FFF2-40B4-BE49-F238E27FC236}">
                      <a16:creationId xmlns:a16="http://schemas.microsoft.com/office/drawing/2014/main" id="{0CFE3512-7372-033C-5F72-ED8071517B6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7" name="Group 32146">
                <a:extLst>
                  <a:ext uri="{FF2B5EF4-FFF2-40B4-BE49-F238E27FC236}">
                    <a16:creationId xmlns:a16="http://schemas.microsoft.com/office/drawing/2014/main" id="{347AB028-3B52-DBC8-9CDF-02835D1B5C52}"/>
                  </a:ext>
                </a:extLst>
              </p:cNvPr>
              <p:cNvGrpSpPr/>
              <p:nvPr/>
            </p:nvGrpSpPr>
            <p:grpSpPr>
              <a:xfrm>
                <a:off x="3660425" y="1985336"/>
                <a:ext cx="53975" cy="56091"/>
                <a:chOff x="5351992" y="3031067"/>
                <a:chExt cx="53975" cy="56091"/>
              </a:xfrm>
            </p:grpSpPr>
            <p:cxnSp>
              <p:nvCxnSpPr>
                <p:cNvPr id="32148" name="Straight Connector 32147">
                  <a:extLst>
                    <a:ext uri="{FF2B5EF4-FFF2-40B4-BE49-F238E27FC236}">
                      <a16:creationId xmlns:a16="http://schemas.microsoft.com/office/drawing/2014/main" id="{7153D218-2C78-F7EE-379E-13D4A8DB9B8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49" name="Straight Connector 32148">
                  <a:extLst>
                    <a:ext uri="{FF2B5EF4-FFF2-40B4-BE49-F238E27FC236}">
                      <a16:creationId xmlns:a16="http://schemas.microsoft.com/office/drawing/2014/main" id="{F5BF9B6A-2018-2D1E-A100-86EDEDE77EF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0" name="Group 32149">
                <a:extLst>
                  <a:ext uri="{FF2B5EF4-FFF2-40B4-BE49-F238E27FC236}">
                    <a16:creationId xmlns:a16="http://schemas.microsoft.com/office/drawing/2014/main" id="{1CD7EF7E-40B2-7D5B-2D70-BB5B80E9E243}"/>
                  </a:ext>
                </a:extLst>
              </p:cNvPr>
              <p:cNvGrpSpPr/>
              <p:nvPr/>
            </p:nvGrpSpPr>
            <p:grpSpPr>
              <a:xfrm>
                <a:off x="3633966" y="1985336"/>
                <a:ext cx="53975" cy="56091"/>
                <a:chOff x="5351992" y="3031067"/>
                <a:chExt cx="53975" cy="56091"/>
              </a:xfrm>
            </p:grpSpPr>
            <p:cxnSp>
              <p:nvCxnSpPr>
                <p:cNvPr id="32151" name="Straight Connector 32150">
                  <a:extLst>
                    <a:ext uri="{FF2B5EF4-FFF2-40B4-BE49-F238E27FC236}">
                      <a16:creationId xmlns:a16="http://schemas.microsoft.com/office/drawing/2014/main" id="{751583B9-7E79-6A90-2244-3E7767FF0B8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52" name="Straight Connector 32151">
                  <a:extLst>
                    <a:ext uri="{FF2B5EF4-FFF2-40B4-BE49-F238E27FC236}">
                      <a16:creationId xmlns:a16="http://schemas.microsoft.com/office/drawing/2014/main" id="{51FE831B-406E-0CAD-390E-89FF67D5CA5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3" name="Group 32152">
                <a:extLst>
                  <a:ext uri="{FF2B5EF4-FFF2-40B4-BE49-F238E27FC236}">
                    <a16:creationId xmlns:a16="http://schemas.microsoft.com/office/drawing/2014/main" id="{9579C378-9A51-B4ED-245F-46B45C3B06DA}"/>
                  </a:ext>
                </a:extLst>
              </p:cNvPr>
              <p:cNvGrpSpPr/>
              <p:nvPr/>
            </p:nvGrpSpPr>
            <p:grpSpPr>
              <a:xfrm>
                <a:off x="3577874" y="1985336"/>
                <a:ext cx="53975" cy="56091"/>
                <a:chOff x="5351992" y="3031067"/>
                <a:chExt cx="53975" cy="56091"/>
              </a:xfrm>
            </p:grpSpPr>
            <p:cxnSp>
              <p:nvCxnSpPr>
                <p:cNvPr id="32154" name="Straight Connector 32153">
                  <a:extLst>
                    <a:ext uri="{FF2B5EF4-FFF2-40B4-BE49-F238E27FC236}">
                      <a16:creationId xmlns:a16="http://schemas.microsoft.com/office/drawing/2014/main" id="{BC83A1B4-1124-5B0C-F0F7-27C4B49C7A6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55" name="Straight Connector 32154">
                  <a:extLst>
                    <a:ext uri="{FF2B5EF4-FFF2-40B4-BE49-F238E27FC236}">
                      <a16:creationId xmlns:a16="http://schemas.microsoft.com/office/drawing/2014/main" id="{9C0F6AA2-FAB9-7C77-C59C-8B55AB0A25B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6" name="Group 32155">
                <a:extLst>
                  <a:ext uri="{FF2B5EF4-FFF2-40B4-BE49-F238E27FC236}">
                    <a16:creationId xmlns:a16="http://schemas.microsoft.com/office/drawing/2014/main" id="{1A7B3149-3A16-082A-AC73-0906F8A6E498}"/>
                  </a:ext>
                </a:extLst>
              </p:cNvPr>
              <p:cNvGrpSpPr/>
              <p:nvPr/>
            </p:nvGrpSpPr>
            <p:grpSpPr>
              <a:xfrm>
                <a:off x="3442407" y="1968403"/>
                <a:ext cx="53975" cy="56091"/>
                <a:chOff x="5351992" y="3031067"/>
                <a:chExt cx="53975" cy="56091"/>
              </a:xfrm>
            </p:grpSpPr>
            <p:cxnSp>
              <p:nvCxnSpPr>
                <p:cNvPr id="32157" name="Straight Connector 32156">
                  <a:extLst>
                    <a:ext uri="{FF2B5EF4-FFF2-40B4-BE49-F238E27FC236}">
                      <a16:creationId xmlns:a16="http://schemas.microsoft.com/office/drawing/2014/main" id="{20BC0821-480E-4CE4-FB9F-4CFE9A418D9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58" name="Straight Connector 32157">
                  <a:extLst>
                    <a:ext uri="{FF2B5EF4-FFF2-40B4-BE49-F238E27FC236}">
                      <a16:creationId xmlns:a16="http://schemas.microsoft.com/office/drawing/2014/main" id="{705FB481-2F7F-7075-0912-65B3657B83DE}"/>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9" name="Group 32158">
                <a:extLst>
                  <a:ext uri="{FF2B5EF4-FFF2-40B4-BE49-F238E27FC236}">
                    <a16:creationId xmlns:a16="http://schemas.microsoft.com/office/drawing/2014/main" id="{20D93D84-1DF6-5FD6-4519-DD93C8593952}"/>
                  </a:ext>
                </a:extLst>
              </p:cNvPr>
              <p:cNvGrpSpPr/>
              <p:nvPr/>
            </p:nvGrpSpPr>
            <p:grpSpPr>
              <a:xfrm>
                <a:off x="3311174" y="1940886"/>
                <a:ext cx="53975" cy="56091"/>
                <a:chOff x="5351992" y="3031067"/>
                <a:chExt cx="53975" cy="56091"/>
              </a:xfrm>
            </p:grpSpPr>
            <p:cxnSp>
              <p:nvCxnSpPr>
                <p:cNvPr id="32160" name="Straight Connector 32159">
                  <a:extLst>
                    <a:ext uri="{FF2B5EF4-FFF2-40B4-BE49-F238E27FC236}">
                      <a16:creationId xmlns:a16="http://schemas.microsoft.com/office/drawing/2014/main" id="{42864917-EECB-B737-4835-4C69B499BD3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61" name="Straight Connector 32160">
                  <a:extLst>
                    <a:ext uri="{FF2B5EF4-FFF2-40B4-BE49-F238E27FC236}">
                      <a16:creationId xmlns:a16="http://schemas.microsoft.com/office/drawing/2014/main" id="{22692EEB-724A-48CA-EAFF-DD00A29DED4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2" name="Group 32161">
                <a:extLst>
                  <a:ext uri="{FF2B5EF4-FFF2-40B4-BE49-F238E27FC236}">
                    <a16:creationId xmlns:a16="http://schemas.microsoft.com/office/drawing/2014/main" id="{AB62E929-A34E-B896-3B0E-FAF0AB371B46}"/>
                  </a:ext>
                </a:extLst>
              </p:cNvPr>
              <p:cNvGrpSpPr/>
              <p:nvPr/>
            </p:nvGrpSpPr>
            <p:grpSpPr>
              <a:xfrm>
                <a:off x="3190524" y="1921836"/>
                <a:ext cx="53975" cy="56091"/>
                <a:chOff x="5351992" y="3031067"/>
                <a:chExt cx="53975" cy="56091"/>
              </a:xfrm>
            </p:grpSpPr>
            <p:cxnSp>
              <p:nvCxnSpPr>
                <p:cNvPr id="32163" name="Straight Connector 32162">
                  <a:extLst>
                    <a:ext uri="{FF2B5EF4-FFF2-40B4-BE49-F238E27FC236}">
                      <a16:creationId xmlns:a16="http://schemas.microsoft.com/office/drawing/2014/main" id="{EE3C573B-D3E3-6B4B-4844-B3631E3F1AE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64" name="Straight Connector 32163">
                  <a:extLst>
                    <a:ext uri="{FF2B5EF4-FFF2-40B4-BE49-F238E27FC236}">
                      <a16:creationId xmlns:a16="http://schemas.microsoft.com/office/drawing/2014/main" id="{89B06C0F-F49C-662C-FBDE-6639542D418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5" name="Group 32164">
                <a:extLst>
                  <a:ext uri="{FF2B5EF4-FFF2-40B4-BE49-F238E27FC236}">
                    <a16:creationId xmlns:a16="http://schemas.microsoft.com/office/drawing/2014/main" id="{4128EE72-BE85-939C-E3B2-BDD9B9F1C670}"/>
                  </a:ext>
                </a:extLst>
              </p:cNvPr>
              <p:cNvGrpSpPr/>
              <p:nvPr/>
            </p:nvGrpSpPr>
            <p:grpSpPr>
              <a:xfrm>
                <a:off x="3064582" y="1914428"/>
                <a:ext cx="53975" cy="56091"/>
                <a:chOff x="5351992" y="3031067"/>
                <a:chExt cx="53975" cy="56091"/>
              </a:xfrm>
            </p:grpSpPr>
            <p:cxnSp>
              <p:nvCxnSpPr>
                <p:cNvPr id="32166" name="Straight Connector 32165">
                  <a:extLst>
                    <a:ext uri="{FF2B5EF4-FFF2-40B4-BE49-F238E27FC236}">
                      <a16:creationId xmlns:a16="http://schemas.microsoft.com/office/drawing/2014/main" id="{045957F2-CA92-1742-E3D9-4324E7C97B5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67" name="Straight Connector 32166">
                  <a:extLst>
                    <a:ext uri="{FF2B5EF4-FFF2-40B4-BE49-F238E27FC236}">
                      <a16:creationId xmlns:a16="http://schemas.microsoft.com/office/drawing/2014/main" id="{0C6AE38E-F22C-D4B2-712F-35B859A9DC2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8" name="Group 32167">
                <a:extLst>
                  <a:ext uri="{FF2B5EF4-FFF2-40B4-BE49-F238E27FC236}">
                    <a16:creationId xmlns:a16="http://schemas.microsoft.com/office/drawing/2014/main" id="{8D884F34-FF2D-9393-D4D5-BCA91E369F02}"/>
                  </a:ext>
                </a:extLst>
              </p:cNvPr>
              <p:cNvGrpSpPr/>
              <p:nvPr/>
            </p:nvGrpSpPr>
            <p:grpSpPr>
              <a:xfrm>
                <a:off x="2978857" y="1895378"/>
                <a:ext cx="53975" cy="56091"/>
                <a:chOff x="5351992" y="3031067"/>
                <a:chExt cx="53975" cy="56091"/>
              </a:xfrm>
            </p:grpSpPr>
            <p:cxnSp>
              <p:nvCxnSpPr>
                <p:cNvPr id="32169" name="Straight Connector 32168">
                  <a:extLst>
                    <a:ext uri="{FF2B5EF4-FFF2-40B4-BE49-F238E27FC236}">
                      <a16:creationId xmlns:a16="http://schemas.microsoft.com/office/drawing/2014/main" id="{00BE7DC1-3F29-CA24-0486-87D090ACC99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70" name="Straight Connector 32169">
                  <a:extLst>
                    <a:ext uri="{FF2B5EF4-FFF2-40B4-BE49-F238E27FC236}">
                      <a16:creationId xmlns:a16="http://schemas.microsoft.com/office/drawing/2014/main" id="{ED435858-6996-84BA-D599-51918ED1E0E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1" name="Group 32170">
                <a:extLst>
                  <a:ext uri="{FF2B5EF4-FFF2-40B4-BE49-F238E27FC236}">
                    <a16:creationId xmlns:a16="http://schemas.microsoft.com/office/drawing/2014/main" id="{98A01B3A-6840-162E-EC2C-9B5957B29440}"/>
                  </a:ext>
                </a:extLst>
              </p:cNvPr>
              <p:cNvGrpSpPr/>
              <p:nvPr/>
            </p:nvGrpSpPr>
            <p:grpSpPr>
              <a:xfrm>
                <a:off x="2953457" y="1895378"/>
                <a:ext cx="53975" cy="56091"/>
                <a:chOff x="5351992" y="3031067"/>
                <a:chExt cx="53975" cy="56091"/>
              </a:xfrm>
            </p:grpSpPr>
            <p:cxnSp>
              <p:nvCxnSpPr>
                <p:cNvPr id="32172" name="Straight Connector 32171">
                  <a:extLst>
                    <a:ext uri="{FF2B5EF4-FFF2-40B4-BE49-F238E27FC236}">
                      <a16:creationId xmlns:a16="http://schemas.microsoft.com/office/drawing/2014/main" id="{1EE2951C-85D2-40CB-45F4-130104AFB06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73" name="Straight Connector 32172">
                  <a:extLst>
                    <a:ext uri="{FF2B5EF4-FFF2-40B4-BE49-F238E27FC236}">
                      <a16:creationId xmlns:a16="http://schemas.microsoft.com/office/drawing/2014/main" id="{5CB44436-0BEB-8863-B508-53DFCD010A7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4" name="Group 32173">
                <a:extLst>
                  <a:ext uri="{FF2B5EF4-FFF2-40B4-BE49-F238E27FC236}">
                    <a16:creationId xmlns:a16="http://schemas.microsoft.com/office/drawing/2014/main" id="{CF12725A-D4BD-FAE6-6544-C49C6C921CEA}"/>
                  </a:ext>
                </a:extLst>
              </p:cNvPr>
              <p:cNvGrpSpPr/>
              <p:nvPr/>
            </p:nvGrpSpPr>
            <p:grpSpPr>
              <a:xfrm>
                <a:off x="2947107" y="1892203"/>
                <a:ext cx="53975" cy="56091"/>
                <a:chOff x="5351992" y="3031067"/>
                <a:chExt cx="53975" cy="56091"/>
              </a:xfrm>
            </p:grpSpPr>
            <p:cxnSp>
              <p:nvCxnSpPr>
                <p:cNvPr id="32175" name="Straight Connector 32174">
                  <a:extLst>
                    <a:ext uri="{FF2B5EF4-FFF2-40B4-BE49-F238E27FC236}">
                      <a16:creationId xmlns:a16="http://schemas.microsoft.com/office/drawing/2014/main" id="{030AD255-13B0-6983-38FD-6CA4B8B7DCAD}"/>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76" name="Straight Connector 32175">
                  <a:extLst>
                    <a:ext uri="{FF2B5EF4-FFF2-40B4-BE49-F238E27FC236}">
                      <a16:creationId xmlns:a16="http://schemas.microsoft.com/office/drawing/2014/main" id="{D441157B-8437-6441-F62A-9384D95FDF1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7" name="Group 32176">
                <a:extLst>
                  <a:ext uri="{FF2B5EF4-FFF2-40B4-BE49-F238E27FC236}">
                    <a16:creationId xmlns:a16="http://schemas.microsoft.com/office/drawing/2014/main" id="{D111F405-6904-1668-0CAA-6C7494F7BBB4}"/>
                  </a:ext>
                </a:extLst>
              </p:cNvPr>
              <p:cNvGrpSpPr/>
              <p:nvPr/>
            </p:nvGrpSpPr>
            <p:grpSpPr>
              <a:xfrm>
                <a:off x="2934407" y="1878444"/>
                <a:ext cx="53975" cy="56091"/>
                <a:chOff x="5351992" y="3031067"/>
                <a:chExt cx="53975" cy="56091"/>
              </a:xfrm>
            </p:grpSpPr>
            <p:cxnSp>
              <p:nvCxnSpPr>
                <p:cNvPr id="32178" name="Straight Connector 32177">
                  <a:extLst>
                    <a:ext uri="{FF2B5EF4-FFF2-40B4-BE49-F238E27FC236}">
                      <a16:creationId xmlns:a16="http://schemas.microsoft.com/office/drawing/2014/main" id="{788F2696-2F6E-9011-DBC9-EB13F55ECD5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79" name="Straight Connector 32178">
                  <a:extLst>
                    <a:ext uri="{FF2B5EF4-FFF2-40B4-BE49-F238E27FC236}">
                      <a16:creationId xmlns:a16="http://schemas.microsoft.com/office/drawing/2014/main" id="{A2D7F5C9-C872-ACAF-C139-9D6E8B47E86B}"/>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0" name="Group 32179">
                <a:extLst>
                  <a:ext uri="{FF2B5EF4-FFF2-40B4-BE49-F238E27FC236}">
                    <a16:creationId xmlns:a16="http://schemas.microsoft.com/office/drawing/2014/main" id="{8809C177-AEF2-347B-80BC-38EA33B75BEC}"/>
                  </a:ext>
                </a:extLst>
              </p:cNvPr>
              <p:cNvGrpSpPr/>
              <p:nvPr/>
            </p:nvGrpSpPr>
            <p:grpSpPr>
              <a:xfrm>
                <a:off x="2899482" y="1878444"/>
                <a:ext cx="53975" cy="56091"/>
                <a:chOff x="5351992" y="3031067"/>
                <a:chExt cx="53975" cy="56091"/>
              </a:xfrm>
            </p:grpSpPr>
            <p:cxnSp>
              <p:nvCxnSpPr>
                <p:cNvPr id="32181" name="Straight Connector 32180">
                  <a:extLst>
                    <a:ext uri="{FF2B5EF4-FFF2-40B4-BE49-F238E27FC236}">
                      <a16:creationId xmlns:a16="http://schemas.microsoft.com/office/drawing/2014/main" id="{032C5BB9-806F-E303-BCF3-2B4B686311E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82" name="Straight Connector 32181">
                  <a:extLst>
                    <a:ext uri="{FF2B5EF4-FFF2-40B4-BE49-F238E27FC236}">
                      <a16:creationId xmlns:a16="http://schemas.microsoft.com/office/drawing/2014/main" id="{8C728B0F-C6F5-38C0-A358-1A3695EC0A1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3" name="Group 32182">
                <a:extLst>
                  <a:ext uri="{FF2B5EF4-FFF2-40B4-BE49-F238E27FC236}">
                    <a16:creationId xmlns:a16="http://schemas.microsoft.com/office/drawing/2014/main" id="{09766E66-D7F9-965C-217C-80F57B696A74}"/>
                  </a:ext>
                </a:extLst>
              </p:cNvPr>
              <p:cNvGrpSpPr/>
              <p:nvPr/>
            </p:nvGrpSpPr>
            <p:grpSpPr>
              <a:xfrm>
                <a:off x="2882549" y="1878444"/>
                <a:ext cx="53975" cy="56091"/>
                <a:chOff x="5351992" y="3031067"/>
                <a:chExt cx="53975" cy="56091"/>
              </a:xfrm>
            </p:grpSpPr>
            <p:cxnSp>
              <p:nvCxnSpPr>
                <p:cNvPr id="32184" name="Straight Connector 32183">
                  <a:extLst>
                    <a:ext uri="{FF2B5EF4-FFF2-40B4-BE49-F238E27FC236}">
                      <a16:creationId xmlns:a16="http://schemas.microsoft.com/office/drawing/2014/main" id="{2D8506CF-40D6-522D-1CDD-DF612B24E08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85" name="Straight Connector 32184">
                  <a:extLst>
                    <a:ext uri="{FF2B5EF4-FFF2-40B4-BE49-F238E27FC236}">
                      <a16:creationId xmlns:a16="http://schemas.microsoft.com/office/drawing/2014/main" id="{2534A8EB-999E-CA0D-C8B8-C774713A009B}"/>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6" name="Group 32185">
                <a:extLst>
                  <a:ext uri="{FF2B5EF4-FFF2-40B4-BE49-F238E27FC236}">
                    <a16:creationId xmlns:a16="http://schemas.microsoft.com/office/drawing/2014/main" id="{F7CE279C-9AFD-5C8E-6ACB-544698A15646}"/>
                  </a:ext>
                </a:extLst>
              </p:cNvPr>
              <p:cNvGrpSpPr/>
              <p:nvPr/>
            </p:nvGrpSpPr>
            <p:grpSpPr>
              <a:xfrm>
                <a:off x="2842332" y="1878444"/>
                <a:ext cx="53975" cy="56091"/>
                <a:chOff x="5351992" y="3031067"/>
                <a:chExt cx="53975" cy="56091"/>
              </a:xfrm>
            </p:grpSpPr>
            <p:cxnSp>
              <p:nvCxnSpPr>
                <p:cNvPr id="32187" name="Straight Connector 32186">
                  <a:extLst>
                    <a:ext uri="{FF2B5EF4-FFF2-40B4-BE49-F238E27FC236}">
                      <a16:creationId xmlns:a16="http://schemas.microsoft.com/office/drawing/2014/main" id="{AA622C1E-89E7-40FE-1322-C503570A678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88" name="Straight Connector 32187">
                  <a:extLst>
                    <a:ext uri="{FF2B5EF4-FFF2-40B4-BE49-F238E27FC236}">
                      <a16:creationId xmlns:a16="http://schemas.microsoft.com/office/drawing/2014/main" id="{55E82450-4598-60BB-641B-97DFA1EDCE9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9" name="Group 32188">
                <a:extLst>
                  <a:ext uri="{FF2B5EF4-FFF2-40B4-BE49-F238E27FC236}">
                    <a16:creationId xmlns:a16="http://schemas.microsoft.com/office/drawing/2014/main" id="{59A2A16F-0FEB-D44D-88BA-1439E4FEB9B6}"/>
                  </a:ext>
                </a:extLst>
              </p:cNvPr>
              <p:cNvGrpSpPr/>
              <p:nvPr/>
            </p:nvGrpSpPr>
            <p:grpSpPr>
              <a:xfrm>
                <a:off x="2812698" y="1878444"/>
                <a:ext cx="53975" cy="56091"/>
                <a:chOff x="5351992" y="3031067"/>
                <a:chExt cx="53975" cy="56091"/>
              </a:xfrm>
            </p:grpSpPr>
            <p:cxnSp>
              <p:nvCxnSpPr>
                <p:cNvPr id="32190" name="Straight Connector 32189">
                  <a:extLst>
                    <a:ext uri="{FF2B5EF4-FFF2-40B4-BE49-F238E27FC236}">
                      <a16:creationId xmlns:a16="http://schemas.microsoft.com/office/drawing/2014/main" id="{9CD5012E-9A26-C9C8-CC7A-624BE48B22AD}"/>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91" name="Straight Connector 32190">
                  <a:extLst>
                    <a:ext uri="{FF2B5EF4-FFF2-40B4-BE49-F238E27FC236}">
                      <a16:creationId xmlns:a16="http://schemas.microsoft.com/office/drawing/2014/main" id="{D3352B49-108E-CD50-60DC-92211A443D8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2" name="Group 32191">
                <a:extLst>
                  <a:ext uri="{FF2B5EF4-FFF2-40B4-BE49-F238E27FC236}">
                    <a16:creationId xmlns:a16="http://schemas.microsoft.com/office/drawing/2014/main" id="{56192E58-C194-2D12-AF81-946BCB6833EE}"/>
                  </a:ext>
                </a:extLst>
              </p:cNvPr>
              <p:cNvGrpSpPr/>
              <p:nvPr/>
            </p:nvGrpSpPr>
            <p:grpSpPr>
              <a:xfrm>
                <a:off x="2799998" y="1878444"/>
                <a:ext cx="53975" cy="56091"/>
                <a:chOff x="5351992" y="3031067"/>
                <a:chExt cx="53975" cy="56091"/>
              </a:xfrm>
            </p:grpSpPr>
            <p:cxnSp>
              <p:nvCxnSpPr>
                <p:cNvPr id="32193" name="Straight Connector 32192">
                  <a:extLst>
                    <a:ext uri="{FF2B5EF4-FFF2-40B4-BE49-F238E27FC236}">
                      <a16:creationId xmlns:a16="http://schemas.microsoft.com/office/drawing/2014/main" id="{1A5825DF-D188-3710-71B1-6F22A071602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94" name="Straight Connector 32193">
                  <a:extLst>
                    <a:ext uri="{FF2B5EF4-FFF2-40B4-BE49-F238E27FC236}">
                      <a16:creationId xmlns:a16="http://schemas.microsoft.com/office/drawing/2014/main" id="{649CB790-3BA0-32A8-934C-26EF50A5B1DE}"/>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5" name="Group 32194">
                <a:extLst>
                  <a:ext uri="{FF2B5EF4-FFF2-40B4-BE49-F238E27FC236}">
                    <a16:creationId xmlns:a16="http://schemas.microsoft.com/office/drawing/2014/main" id="{386C2ECD-A200-D6C1-15BD-19362C696141}"/>
                  </a:ext>
                </a:extLst>
              </p:cNvPr>
              <p:cNvGrpSpPr/>
              <p:nvPr/>
            </p:nvGrpSpPr>
            <p:grpSpPr>
              <a:xfrm>
                <a:off x="2773539" y="1868920"/>
                <a:ext cx="53975" cy="56091"/>
                <a:chOff x="5351992" y="3031067"/>
                <a:chExt cx="53975" cy="56091"/>
              </a:xfrm>
            </p:grpSpPr>
            <p:cxnSp>
              <p:nvCxnSpPr>
                <p:cNvPr id="32196" name="Straight Connector 32195">
                  <a:extLst>
                    <a:ext uri="{FF2B5EF4-FFF2-40B4-BE49-F238E27FC236}">
                      <a16:creationId xmlns:a16="http://schemas.microsoft.com/office/drawing/2014/main" id="{9C666EC1-231E-4D24-562D-8F70382BEA1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197" name="Straight Connector 32196">
                  <a:extLst>
                    <a:ext uri="{FF2B5EF4-FFF2-40B4-BE49-F238E27FC236}">
                      <a16:creationId xmlns:a16="http://schemas.microsoft.com/office/drawing/2014/main" id="{73B3AD7D-8AAB-19F1-4929-F52AB89A4C0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8" name="Group 32197">
                <a:extLst>
                  <a:ext uri="{FF2B5EF4-FFF2-40B4-BE49-F238E27FC236}">
                    <a16:creationId xmlns:a16="http://schemas.microsoft.com/office/drawing/2014/main" id="{B926DD62-965B-516E-FB7A-72FEE1FA0B15}"/>
                  </a:ext>
                </a:extLst>
              </p:cNvPr>
              <p:cNvGrpSpPr/>
              <p:nvPr/>
            </p:nvGrpSpPr>
            <p:grpSpPr>
              <a:xfrm>
                <a:off x="2766130" y="1868920"/>
                <a:ext cx="53975" cy="56091"/>
                <a:chOff x="5351992" y="3031067"/>
                <a:chExt cx="53975" cy="56091"/>
              </a:xfrm>
            </p:grpSpPr>
            <p:cxnSp>
              <p:nvCxnSpPr>
                <p:cNvPr id="32199" name="Straight Connector 32198">
                  <a:extLst>
                    <a:ext uri="{FF2B5EF4-FFF2-40B4-BE49-F238E27FC236}">
                      <a16:creationId xmlns:a16="http://schemas.microsoft.com/office/drawing/2014/main" id="{F624305D-A45F-7186-B730-B3E6390CC21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00" name="Straight Connector 32199">
                  <a:extLst>
                    <a:ext uri="{FF2B5EF4-FFF2-40B4-BE49-F238E27FC236}">
                      <a16:creationId xmlns:a16="http://schemas.microsoft.com/office/drawing/2014/main" id="{AC3F0B50-1E02-971B-5134-8FF9C99B814B}"/>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1" name="Group 32200">
                <a:extLst>
                  <a:ext uri="{FF2B5EF4-FFF2-40B4-BE49-F238E27FC236}">
                    <a16:creationId xmlns:a16="http://schemas.microsoft.com/office/drawing/2014/main" id="{C079DD87-E3F0-68D2-9B8E-33A167FE7A3B}"/>
                  </a:ext>
                </a:extLst>
              </p:cNvPr>
              <p:cNvGrpSpPr/>
              <p:nvPr/>
            </p:nvGrpSpPr>
            <p:grpSpPr>
              <a:xfrm>
                <a:off x="2635955" y="1868920"/>
                <a:ext cx="53975" cy="56091"/>
                <a:chOff x="5351992" y="3031067"/>
                <a:chExt cx="53975" cy="56091"/>
              </a:xfrm>
            </p:grpSpPr>
            <p:cxnSp>
              <p:nvCxnSpPr>
                <p:cNvPr id="32202" name="Straight Connector 32201">
                  <a:extLst>
                    <a:ext uri="{FF2B5EF4-FFF2-40B4-BE49-F238E27FC236}">
                      <a16:creationId xmlns:a16="http://schemas.microsoft.com/office/drawing/2014/main" id="{8A14B249-4F74-DD7D-BBEE-3C763F09466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03" name="Straight Connector 32202">
                  <a:extLst>
                    <a:ext uri="{FF2B5EF4-FFF2-40B4-BE49-F238E27FC236}">
                      <a16:creationId xmlns:a16="http://schemas.microsoft.com/office/drawing/2014/main" id="{5A3E397D-5759-2855-9FEB-40EA3CC5625C}"/>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4" name="Group 32203">
                <a:extLst>
                  <a:ext uri="{FF2B5EF4-FFF2-40B4-BE49-F238E27FC236}">
                    <a16:creationId xmlns:a16="http://schemas.microsoft.com/office/drawing/2014/main" id="{AAC09B1F-0DED-0C02-410A-FAE818B3AF1A}"/>
                  </a:ext>
                </a:extLst>
              </p:cNvPr>
              <p:cNvGrpSpPr/>
              <p:nvPr/>
            </p:nvGrpSpPr>
            <p:grpSpPr>
              <a:xfrm>
                <a:off x="2613730" y="1868920"/>
                <a:ext cx="53975" cy="56091"/>
                <a:chOff x="5351992" y="3031067"/>
                <a:chExt cx="53975" cy="56091"/>
              </a:xfrm>
            </p:grpSpPr>
            <p:cxnSp>
              <p:nvCxnSpPr>
                <p:cNvPr id="32205" name="Straight Connector 32204">
                  <a:extLst>
                    <a:ext uri="{FF2B5EF4-FFF2-40B4-BE49-F238E27FC236}">
                      <a16:creationId xmlns:a16="http://schemas.microsoft.com/office/drawing/2014/main" id="{C5D64C4D-7420-9321-955D-BF6CFDA38AF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06" name="Straight Connector 32205">
                  <a:extLst>
                    <a:ext uri="{FF2B5EF4-FFF2-40B4-BE49-F238E27FC236}">
                      <a16:creationId xmlns:a16="http://schemas.microsoft.com/office/drawing/2014/main" id="{AC369585-7F95-DDB0-7C9C-D2B7326C32B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7" name="Group 32206">
                <a:extLst>
                  <a:ext uri="{FF2B5EF4-FFF2-40B4-BE49-F238E27FC236}">
                    <a16:creationId xmlns:a16="http://schemas.microsoft.com/office/drawing/2014/main" id="{3D8E2B3E-11DF-552F-C5C7-2381CCD5D4BC}"/>
                  </a:ext>
                </a:extLst>
              </p:cNvPr>
              <p:cNvGrpSpPr/>
              <p:nvPr/>
            </p:nvGrpSpPr>
            <p:grpSpPr>
              <a:xfrm>
                <a:off x="2542822" y="1835054"/>
                <a:ext cx="53975" cy="56091"/>
                <a:chOff x="5351992" y="3031067"/>
                <a:chExt cx="53975" cy="56091"/>
              </a:xfrm>
            </p:grpSpPr>
            <p:cxnSp>
              <p:nvCxnSpPr>
                <p:cNvPr id="32208" name="Straight Connector 32207">
                  <a:extLst>
                    <a:ext uri="{FF2B5EF4-FFF2-40B4-BE49-F238E27FC236}">
                      <a16:creationId xmlns:a16="http://schemas.microsoft.com/office/drawing/2014/main" id="{6DB277FE-CEE9-3F1A-142C-877B54C29E0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09" name="Straight Connector 32208">
                  <a:extLst>
                    <a:ext uri="{FF2B5EF4-FFF2-40B4-BE49-F238E27FC236}">
                      <a16:creationId xmlns:a16="http://schemas.microsoft.com/office/drawing/2014/main" id="{D47F2B57-E6B9-B99B-6467-48FED33E88E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0" name="Group 32209">
                <a:extLst>
                  <a:ext uri="{FF2B5EF4-FFF2-40B4-BE49-F238E27FC236}">
                    <a16:creationId xmlns:a16="http://schemas.microsoft.com/office/drawing/2014/main" id="{1672EC88-1FB4-2522-7A05-CB1241F38718}"/>
                  </a:ext>
                </a:extLst>
              </p:cNvPr>
              <p:cNvGrpSpPr/>
              <p:nvPr/>
            </p:nvGrpSpPr>
            <p:grpSpPr>
              <a:xfrm>
                <a:off x="2378780" y="1827645"/>
                <a:ext cx="53975" cy="56091"/>
                <a:chOff x="5351992" y="3031067"/>
                <a:chExt cx="53975" cy="56091"/>
              </a:xfrm>
            </p:grpSpPr>
            <p:cxnSp>
              <p:nvCxnSpPr>
                <p:cNvPr id="32211" name="Straight Connector 32210">
                  <a:extLst>
                    <a:ext uri="{FF2B5EF4-FFF2-40B4-BE49-F238E27FC236}">
                      <a16:creationId xmlns:a16="http://schemas.microsoft.com/office/drawing/2014/main" id="{F896B79B-9792-8D1B-F374-237FF2BD745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12" name="Straight Connector 32211">
                  <a:extLst>
                    <a:ext uri="{FF2B5EF4-FFF2-40B4-BE49-F238E27FC236}">
                      <a16:creationId xmlns:a16="http://schemas.microsoft.com/office/drawing/2014/main" id="{7A1C3228-3EA2-E7D6-4D17-541D242733A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3" name="Group 32212">
                <a:extLst>
                  <a:ext uri="{FF2B5EF4-FFF2-40B4-BE49-F238E27FC236}">
                    <a16:creationId xmlns:a16="http://schemas.microsoft.com/office/drawing/2014/main" id="{CCACB92F-4606-6F92-9098-D75441097222}"/>
                  </a:ext>
                </a:extLst>
              </p:cNvPr>
              <p:cNvGrpSpPr/>
              <p:nvPr/>
            </p:nvGrpSpPr>
            <p:grpSpPr>
              <a:xfrm>
                <a:off x="2391480" y="1827645"/>
                <a:ext cx="53975" cy="56091"/>
                <a:chOff x="5351992" y="3031067"/>
                <a:chExt cx="53975" cy="56091"/>
              </a:xfrm>
            </p:grpSpPr>
            <p:cxnSp>
              <p:nvCxnSpPr>
                <p:cNvPr id="32214" name="Straight Connector 32213">
                  <a:extLst>
                    <a:ext uri="{FF2B5EF4-FFF2-40B4-BE49-F238E27FC236}">
                      <a16:creationId xmlns:a16="http://schemas.microsoft.com/office/drawing/2014/main" id="{D764E78B-242A-CF48-7B8E-CA3F503EBA5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15" name="Straight Connector 32214">
                  <a:extLst>
                    <a:ext uri="{FF2B5EF4-FFF2-40B4-BE49-F238E27FC236}">
                      <a16:creationId xmlns:a16="http://schemas.microsoft.com/office/drawing/2014/main" id="{ED88716D-CEF8-5BD0-01EF-9CA64A7F4C3C}"/>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6" name="Group 32215">
                <a:extLst>
                  <a:ext uri="{FF2B5EF4-FFF2-40B4-BE49-F238E27FC236}">
                    <a16:creationId xmlns:a16="http://schemas.microsoft.com/office/drawing/2014/main" id="{B39400F3-046F-B723-8E2D-009FD63B1301}"/>
                  </a:ext>
                </a:extLst>
              </p:cNvPr>
              <p:cNvGrpSpPr/>
              <p:nvPr/>
            </p:nvGrpSpPr>
            <p:grpSpPr>
              <a:xfrm>
                <a:off x="2010480" y="1759912"/>
                <a:ext cx="53975" cy="56091"/>
                <a:chOff x="5351992" y="3031067"/>
                <a:chExt cx="53975" cy="56091"/>
              </a:xfrm>
            </p:grpSpPr>
            <p:cxnSp>
              <p:nvCxnSpPr>
                <p:cNvPr id="32217" name="Straight Connector 32216">
                  <a:extLst>
                    <a:ext uri="{FF2B5EF4-FFF2-40B4-BE49-F238E27FC236}">
                      <a16:creationId xmlns:a16="http://schemas.microsoft.com/office/drawing/2014/main" id="{66A7E890-AD63-6EE1-F5C2-AD65C792B90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18" name="Straight Connector 32217">
                  <a:extLst>
                    <a:ext uri="{FF2B5EF4-FFF2-40B4-BE49-F238E27FC236}">
                      <a16:creationId xmlns:a16="http://schemas.microsoft.com/office/drawing/2014/main" id="{B4739E54-F461-319E-2AED-B97DD2182A0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9" name="Group 32218">
                <a:extLst>
                  <a:ext uri="{FF2B5EF4-FFF2-40B4-BE49-F238E27FC236}">
                    <a16:creationId xmlns:a16="http://schemas.microsoft.com/office/drawing/2014/main" id="{7E717AC2-30A5-90F4-F129-61C645DE4275}"/>
                  </a:ext>
                </a:extLst>
              </p:cNvPr>
              <p:cNvGrpSpPr/>
              <p:nvPr/>
            </p:nvGrpSpPr>
            <p:grpSpPr>
              <a:xfrm>
                <a:off x="1927930" y="1726045"/>
                <a:ext cx="53975" cy="56091"/>
                <a:chOff x="5351992" y="3031067"/>
                <a:chExt cx="53975" cy="56091"/>
              </a:xfrm>
            </p:grpSpPr>
            <p:cxnSp>
              <p:nvCxnSpPr>
                <p:cNvPr id="32220" name="Straight Connector 32219">
                  <a:extLst>
                    <a:ext uri="{FF2B5EF4-FFF2-40B4-BE49-F238E27FC236}">
                      <a16:creationId xmlns:a16="http://schemas.microsoft.com/office/drawing/2014/main" id="{BED67FD0-9C75-CB7A-8D1C-5FE22C58E5D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21" name="Straight Connector 32220">
                  <a:extLst>
                    <a:ext uri="{FF2B5EF4-FFF2-40B4-BE49-F238E27FC236}">
                      <a16:creationId xmlns:a16="http://schemas.microsoft.com/office/drawing/2014/main" id="{6726BC8A-CFE6-7A51-54BD-2EE98145B8A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2" name="Group 32221">
                <a:extLst>
                  <a:ext uri="{FF2B5EF4-FFF2-40B4-BE49-F238E27FC236}">
                    <a16:creationId xmlns:a16="http://schemas.microsoft.com/office/drawing/2014/main" id="{D5275277-9CF0-96B7-AF5D-72757627C675}"/>
                  </a:ext>
                </a:extLst>
              </p:cNvPr>
              <p:cNvGrpSpPr/>
              <p:nvPr/>
            </p:nvGrpSpPr>
            <p:grpSpPr>
              <a:xfrm>
                <a:off x="1924755" y="1726045"/>
                <a:ext cx="53975" cy="56091"/>
                <a:chOff x="5351992" y="3031067"/>
                <a:chExt cx="53975" cy="56091"/>
              </a:xfrm>
            </p:grpSpPr>
            <p:cxnSp>
              <p:nvCxnSpPr>
                <p:cNvPr id="32223" name="Straight Connector 32222">
                  <a:extLst>
                    <a:ext uri="{FF2B5EF4-FFF2-40B4-BE49-F238E27FC236}">
                      <a16:creationId xmlns:a16="http://schemas.microsoft.com/office/drawing/2014/main" id="{D8D6F79F-C105-BED7-0776-B7871A087D7D}"/>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24" name="Straight Connector 32223">
                  <a:extLst>
                    <a:ext uri="{FF2B5EF4-FFF2-40B4-BE49-F238E27FC236}">
                      <a16:creationId xmlns:a16="http://schemas.microsoft.com/office/drawing/2014/main" id="{7C834837-A7A9-9374-AD9B-787BBC77A43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5" name="Group 32224">
                <a:extLst>
                  <a:ext uri="{FF2B5EF4-FFF2-40B4-BE49-F238E27FC236}">
                    <a16:creationId xmlns:a16="http://schemas.microsoft.com/office/drawing/2014/main" id="{11B1C43B-A616-C7D1-187B-6DE904B0EA20}"/>
                  </a:ext>
                </a:extLst>
              </p:cNvPr>
              <p:cNvGrpSpPr/>
              <p:nvPr/>
            </p:nvGrpSpPr>
            <p:grpSpPr>
              <a:xfrm>
                <a:off x="1905705" y="1720754"/>
                <a:ext cx="53975" cy="56091"/>
                <a:chOff x="5351992" y="3031067"/>
                <a:chExt cx="53975" cy="56091"/>
              </a:xfrm>
            </p:grpSpPr>
            <p:cxnSp>
              <p:nvCxnSpPr>
                <p:cNvPr id="32226" name="Straight Connector 32225">
                  <a:extLst>
                    <a:ext uri="{FF2B5EF4-FFF2-40B4-BE49-F238E27FC236}">
                      <a16:creationId xmlns:a16="http://schemas.microsoft.com/office/drawing/2014/main" id="{11BA99A6-A336-9F42-2972-BD5CB275BDA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27" name="Straight Connector 32226">
                  <a:extLst>
                    <a:ext uri="{FF2B5EF4-FFF2-40B4-BE49-F238E27FC236}">
                      <a16:creationId xmlns:a16="http://schemas.microsoft.com/office/drawing/2014/main" id="{9641D198-D384-C098-9680-E3FAD404472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8" name="Group 32227">
                <a:extLst>
                  <a:ext uri="{FF2B5EF4-FFF2-40B4-BE49-F238E27FC236}">
                    <a16:creationId xmlns:a16="http://schemas.microsoft.com/office/drawing/2014/main" id="{CC2F73FE-1971-BB4B-EFB5-BEE6818F28F2}"/>
                  </a:ext>
                </a:extLst>
              </p:cNvPr>
              <p:cNvGrpSpPr/>
              <p:nvPr/>
            </p:nvGrpSpPr>
            <p:grpSpPr>
              <a:xfrm>
                <a:off x="1861255" y="1689004"/>
                <a:ext cx="53975" cy="56091"/>
                <a:chOff x="5351992" y="3031067"/>
                <a:chExt cx="53975" cy="56091"/>
              </a:xfrm>
            </p:grpSpPr>
            <p:cxnSp>
              <p:nvCxnSpPr>
                <p:cNvPr id="32229" name="Straight Connector 32228">
                  <a:extLst>
                    <a:ext uri="{FF2B5EF4-FFF2-40B4-BE49-F238E27FC236}">
                      <a16:creationId xmlns:a16="http://schemas.microsoft.com/office/drawing/2014/main" id="{D70AB881-EBB0-37D9-AEF6-AF4CB138A59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30" name="Straight Connector 32229">
                  <a:extLst>
                    <a:ext uri="{FF2B5EF4-FFF2-40B4-BE49-F238E27FC236}">
                      <a16:creationId xmlns:a16="http://schemas.microsoft.com/office/drawing/2014/main" id="{294C2AF9-4671-9421-E2CF-273B2917C26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1" name="Group 32230">
                <a:extLst>
                  <a:ext uri="{FF2B5EF4-FFF2-40B4-BE49-F238E27FC236}">
                    <a16:creationId xmlns:a16="http://schemas.microsoft.com/office/drawing/2014/main" id="{9CA21544-B822-9F10-B6F6-4935D0680147}"/>
                  </a:ext>
                </a:extLst>
              </p:cNvPr>
              <p:cNvGrpSpPr/>
              <p:nvPr/>
            </p:nvGrpSpPr>
            <p:grpSpPr>
              <a:xfrm>
                <a:off x="1728964" y="1681595"/>
                <a:ext cx="53975" cy="56091"/>
                <a:chOff x="5351992" y="3031067"/>
                <a:chExt cx="53975" cy="56091"/>
              </a:xfrm>
            </p:grpSpPr>
            <p:cxnSp>
              <p:nvCxnSpPr>
                <p:cNvPr id="32232" name="Straight Connector 32231">
                  <a:extLst>
                    <a:ext uri="{FF2B5EF4-FFF2-40B4-BE49-F238E27FC236}">
                      <a16:creationId xmlns:a16="http://schemas.microsoft.com/office/drawing/2014/main" id="{3BF29067-CD97-26BB-6FAA-ED59A93C8CC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33" name="Straight Connector 32232">
                  <a:extLst>
                    <a:ext uri="{FF2B5EF4-FFF2-40B4-BE49-F238E27FC236}">
                      <a16:creationId xmlns:a16="http://schemas.microsoft.com/office/drawing/2014/main" id="{AAE0F847-8E20-F4A7-3C5B-E091D37A851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234" name="Group 32233">
              <a:extLst>
                <a:ext uri="{FF2B5EF4-FFF2-40B4-BE49-F238E27FC236}">
                  <a16:creationId xmlns:a16="http://schemas.microsoft.com/office/drawing/2014/main" id="{6F645560-229A-334B-D1D6-F5DF1A49D383}"/>
                </a:ext>
              </a:extLst>
            </p:cNvPr>
            <p:cNvGrpSpPr/>
            <p:nvPr/>
          </p:nvGrpSpPr>
          <p:grpSpPr>
            <a:xfrm>
              <a:off x="1659114" y="1681595"/>
              <a:ext cx="53975" cy="56091"/>
              <a:chOff x="5351992" y="3031067"/>
              <a:chExt cx="53975" cy="56091"/>
            </a:xfrm>
          </p:grpSpPr>
          <p:cxnSp>
            <p:nvCxnSpPr>
              <p:cNvPr id="32235" name="Straight Connector 32234">
                <a:extLst>
                  <a:ext uri="{FF2B5EF4-FFF2-40B4-BE49-F238E27FC236}">
                    <a16:creationId xmlns:a16="http://schemas.microsoft.com/office/drawing/2014/main" id="{03A0A3D8-9474-E6A3-5500-D98BCCB0129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36" name="Straight Connector 32235">
                <a:extLst>
                  <a:ext uri="{FF2B5EF4-FFF2-40B4-BE49-F238E27FC236}">
                    <a16:creationId xmlns:a16="http://schemas.microsoft.com/office/drawing/2014/main" id="{DFCC7B85-C8D9-522B-BAD8-8B0C7DAF600E}"/>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7" name="Group 32236">
              <a:extLst>
                <a:ext uri="{FF2B5EF4-FFF2-40B4-BE49-F238E27FC236}">
                  <a16:creationId xmlns:a16="http://schemas.microsoft.com/office/drawing/2014/main" id="{9F09DC90-4230-8CB3-989D-C206F2F644AD}"/>
                </a:ext>
              </a:extLst>
            </p:cNvPr>
            <p:cNvGrpSpPr/>
            <p:nvPr/>
          </p:nvGrpSpPr>
          <p:grpSpPr>
            <a:xfrm>
              <a:off x="1547989" y="1681595"/>
              <a:ext cx="53975" cy="56091"/>
              <a:chOff x="5351992" y="3031067"/>
              <a:chExt cx="53975" cy="56091"/>
            </a:xfrm>
          </p:grpSpPr>
          <p:cxnSp>
            <p:nvCxnSpPr>
              <p:cNvPr id="32238" name="Straight Connector 32237">
                <a:extLst>
                  <a:ext uri="{FF2B5EF4-FFF2-40B4-BE49-F238E27FC236}">
                    <a16:creationId xmlns:a16="http://schemas.microsoft.com/office/drawing/2014/main" id="{5F06B5D6-5B03-1FE3-5E3E-C57FCF993D1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39" name="Straight Connector 32238">
                <a:extLst>
                  <a:ext uri="{FF2B5EF4-FFF2-40B4-BE49-F238E27FC236}">
                    <a16:creationId xmlns:a16="http://schemas.microsoft.com/office/drawing/2014/main" id="{6D31450C-FD28-E1A1-8790-4612F27C609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0" name="Group 32239">
              <a:extLst>
                <a:ext uri="{FF2B5EF4-FFF2-40B4-BE49-F238E27FC236}">
                  <a16:creationId xmlns:a16="http://schemas.microsoft.com/office/drawing/2014/main" id="{B78A6E30-00F2-B277-8A2F-C3AF74B7DBA7}"/>
                </a:ext>
              </a:extLst>
            </p:cNvPr>
            <p:cNvGrpSpPr/>
            <p:nvPr/>
          </p:nvGrpSpPr>
          <p:grpSpPr>
            <a:xfrm>
              <a:off x="1551164" y="1681595"/>
              <a:ext cx="53975" cy="56091"/>
              <a:chOff x="5351992" y="3031067"/>
              <a:chExt cx="53975" cy="56091"/>
            </a:xfrm>
          </p:grpSpPr>
          <p:cxnSp>
            <p:nvCxnSpPr>
              <p:cNvPr id="32241" name="Straight Connector 32240">
                <a:extLst>
                  <a:ext uri="{FF2B5EF4-FFF2-40B4-BE49-F238E27FC236}">
                    <a16:creationId xmlns:a16="http://schemas.microsoft.com/office/drawing/2014/main" id="{F66B4054-8E1C-A70F-66A8-EA7459275DC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42" name="Straight Connector 32241">
                <a:extLst>
                  <a:ext uri="{FF2B5EF4-FFF2-40B4-BE49-F238E27FC236}">
                    <a16:creationId xmlns:a16="http://schemas.microsoft.com/office/drawing/2014/main" id="{3660D23A-25FE-1307-0AA6-F52A3BDA56C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3" name="Group 32242">
              <a:extLst>
                <a:ext uri="{FF2B5EF4-FFF2-40B4-BE49-F238E27FC236}">
                  <a16:creationId xmlns:a16="http://schemas.microsoft.com/office/drawing/2014/main" id="{FBE67B5B-ABD1-6CA2-3090-750423997F33}"/>
                </a:ext>
              </a:extLst>
            </p:cNvPr>
            <p:cNvGrpSpPr/>
            <p:nvPr/>
          </p:nvGrpSpPr>
          <p:grpSpPr>
            <a:xfrm>
              <a:off x="1148997" y="1600200"/>
              <a:ext cx="53975" cy="56091"/>
              <a:chOff x="5351992" y="3031067"/>
              <a:chExt cx="53975" cy="56091"/>
            </a:xfrm>
          </p:grpSpPr>
          <p:cxnSp>
            <p:nvCxnSpPr>
              <p:cNvPr id="32244" name="Straight Connector 32243">
                <a:extLst>
                  <a:ext uri="{FF2B5EF4-FFF2-40B4-BE49-F238E27FC236}">
                    <a16:creationId xmlns:a16="http://schemas.microsoft.com/office/drawing/2014/main" id="{CC26B7DA-2A9C-C4DF-CFD9-0954718FDB8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45" name="Straight Connector 32244">
                <a:extLst>
                  <a:ext uri="{FF2B5EF4-FFF2-40B4-BE49-F238E27FC236}">
                    <a16:creationId xmlns:a16="http://schemas.microsoft.com/office/drawing/2014/main" id="{03D1F5B8-B56F-474A-E93E-2233AF0E858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6" name="Group 32245">
              <a:extLst>
                <a:ext uri="{FF2B5EF4-FFF2-40B4-BE49-F238E27FC236}">
                  <a16:creationId xmlns:a16="http://schemas.microsoft.com/office/drawing/2014/main" id="{B4D5EF82-43B3-A56E-1053-DC0C45CF6D55}"/>
                </a:ext>
              </a:extLst>
            </p:cNvPr>
            <p:cNvGrpSpPr/>
            <p:nvPr/>
          </p:nvGrpSpPr>
          <p:grpSpPr>
            <a:xfrm>
              <a:off x="1208264" y="1625600"/>
              <a:ext cx="53975" cy="56091"/>
              <a:chOff x="5351992" y="3031067"/>
              <a:chExt cx="53975" cy="56091"/>
            </a:xfrm>
          </p:grpSpPr>
          <p:cxnSp>
            <p:nvCxnSpPr>
              <p:cNvPr id="32247" name="Straight Connector 32246">
                <a:extLst>
                  <a:ext uri="{FF2B5EF4-FFF2-40B4-BE49-F238E27FC236}">
                    <a16:creationId xmlns:a16="http://schemas.microsoft.com/office/drawing/2014/main" id="{6DF4F0CE-8875-9EA2-682E-CD1B66C66CE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48" name="Straight Connector 32247">
                <a:extLst>
                  <a:ext uri="{FF2B5EF4-FFF2-40B4-BE49-F238E27FC236}">
                    <a16:creationId xmlns:a16="http://schemas.microsoft.com/office/drawing/2014/main" id="{108136DB-B458-41EB-B51E-3C54FB14363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9" name="Group 32248">
              <a:extLst>
                <a:ext uri="{FF2B5EF4-FFF2-40B4-BE49-F238E27FC236}">
                  <a16:creationId xmlns:a16="http://schemas.microsoft.com/office/drawing/2014/main" id="{E6B87BA5-E9CB-D66E-043D-D9CEB9C62C65}"/>
                </a:ext>
              </a:extLst>
            </p:cNvPr>
            <p:cNvGrpSpPr/>
            <p:nvPr/>
          </p:nvGrpSpPr>
          <p:grpSpPr>
            <a:xfrm>
              <a:off x="1226256" y="1625600"/>
              <a:ext cx="53975" cy="56091"/>
              <a:chOff x="5351992" y="3031067"/>
              <a:chExt cx="53975" cy="56091"/>
            </a:xfrm>
          </p:grpSpPr>
          <p:cxnSp>
            <p:nvCxnSpPr>
              <p:cNvPr id="32250" name="Straight Connector 32249">
                <a:extLst>
                  <a:ext uri="{FF2B5EF4-FFF2-40B4-BE49-F238E27FC236}">
                    <a16:creationId xmlns:a16="http://schemas.microsoft.com/office/drawing/2014/main" id="{E4CB8CD5-F830-15FF-35BC-A52ED2E2902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51" name="Straight Connector 32250">
                <a:extLst>
                  <a:ext uri="{FF2B5EF4-FFF2-40B4-BE49-F238E27FC236}">
                    <a16:creationId xmlns:a16="http://schemas.microsoft.com/office/drawing/2014/main" id="{373FC635-16C5-8D07-4CEF-96A56B99CF8A}"/>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493" name="Group 32492">
            <a:extLst>
              <a:ext uri="{FF2B5EF4-FFF2-40B4-BE49-F238E27FC236}">
                <a16:creationId xmlns:a16="http://schemas.microsoft.com/office/drawing/2014/main" id="{29F82B42-667C-40AE-D6AD-6197732FA2DB}"/>
              </a:ext>
            </a:extLst>
          </p:cNvPr>
          <p:cNvGrpSpPr/>
          <p:nvPr/>
        </p:nvGrpSpPr>
        <p:grpSpPr>
          <a:xfrm>
            <a:off x="6407070" y="1610254"/>
            <a:ext cx="4260848" cy="823386"/>
            <a:chOff x="6407070" y="1610254"/>
            <a:chExt cx="4260848" cy="823386"/>
          </a:xfrm>
        </p:grpSpPr>
        <p:grpSp>
          <p:nvGrpSpPr>
            <p:cNvPr id="32252" name="Group 32251">
              <a:extLst>
                <a:ext uri="{FF2B5EF4-FFF2-40B4-BE49-F238E27FC236}">
                  <a16:creationId xmlns:a16="http://schemas.microsoft.com/office/drawing/2014/main" id="{C49FF758-B766-B073-76A3-F6987A4F5E48}"/>
                </a:ext>
              </a:extLst>
            </p:cNvPr>
            <p:cNvGrpSpPr/>
            <p:nvPr/>
          </p:nvGrpSpPr>
          <p:grpSpPr>
            <a:xfrm>
              <a:off x="6407070" y="1610254"/>
              <a:ext cx="53975" cy="56091"/>
              <a:chOff x="5351992" y="3031067"/>
              <a:chExt cx="53975" cy="56091"/>
            </a:xfrm>
          </p:grpSpPr>
          <p:cxnSp>
            <p:nvCxnSpPr>
              <p:cNvPr id="32253" name="Straight Connector 32252">
                <a:extLst>
                  <a:ext uri="{FF2B5EF4-FFF2-40B4-BE49-F238E27FC236}">
                    <a16:creationId xmlns:a16="http://schemas.microsoft.com/office/drawing/2014/main" id="{6CAF0D8D-79B5-C01C-8F5F-DDE8A76C4C75}"/>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54" name="Straight Connector 32253">
                <a:extLst>
                  <a:ext uri="{FF2B5EF4-FFF2-40B4-BE49-F238E27FC236}">
                    <a16:creationId xmlns:a16="http://schemas.microsoft.com/office/drawing/2014/main" id="{CEC3BB75-3B68-00A6-BCA8-84529C90149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92" name="Group 32491">
              <a:extLst>
                <a:ext uri="{FF2B5EF4-FFF2-40B4-BE49-F238E27FC236}">
                  <a16:creationId xmlns:a16="http://schemas.microsoft.com/office/drawing/2014/main" id="{86CC239E-B828-FA5A-1052-6438B7A32BEB}"/>
                </a:ext>
              </a:extLst>
            </p:cNvPr>
            <p:cNvGrpSpPr/>
            <p:nvPr/>
          </p:nvGrpSpPr>
          <p:grpSpPr>
            <a:xfrm>
              <a:off x="6807120" y="1722438"/>
              <a:ext cx="3860798" cy="711202"/>
              <a:chOff x="6807120" y="1722438"/>
              <a:chExt cx="3860798" cy="711202"/>
            </a:xfrm>
          </p:grpSpPr>
          <p:grpSp>
            <p:nvGrpSpPr>
              <p:cNvPr id="32262" name="Group 32261">
                <a:extLst>
                  <a:ext uri="{FF2B5EF4-FFF2-40B4-BE49-F238E27FC236}">
                    <a16:creationId xmlns:a16="http://schemas.microsoft.com/office/drawing/2014/main" id="{4F155C9A-0B4B-1169-610E-AA5E1501FF86}"/>
                  </a:ext>
                </a:extLst>
              </p:cNvPr>
              <p:cNvGrpSpPr/>
              <p:nvPr/>
            </p:nvGrpSpPr>
            <p:grpSpPr>
              <a:xfrm>
                <a:off x="6807120" y="1722438"/>
                <a:ext cx="53975" cy="56091"/>
                <a:chOff x="5351992" y="3031067"/>
                <a:chExt cx="53975" cy="56091"/>
              </a:xfrm>
            </p:grpSpPr>
            <p:cxnSp>
              <p:nvCxnSpPr>
                <p:cNvPr id="32263" name="Straight Connector 32262">
                  <a:extLst>
                    <a:ext uri="{FF2B5EF4-FFF2-40B4-BE49-F238E27FC236}">
                      <a16:creationId xmlns:a16="http://schemas.microsoft.com/office/drawing/2014/main" id="{BA602056-E7B9-6951-E557-BF717C30B545}"/>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64" name="Straight Connector 32263">
                  <a:extLst>
                    <a:ext uri="{FF2B5EF4-FFF2-40B4-BE49-F238E27FC236}">
                      <a16:creationId xmlns:a16="http://schemas.microsoft.com/office/drawing/2014/main" id="{D4DB47DF-B210-D5B9-8D56-AE9C0648164E}"/>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5" name="Group 32264">
                <a:extLst>
                  <a:ext uri="{FF2B5EF4-FFF2-40B4-BE49-F238E27FC236}">
                    <a16:creationId xmlns:a16="http://schemas.microsoft.com/office/drawing/2014/main" id="{491AF7B4-63E1-00D4-F915-C3FE8CF3700E}"/>
                  </a:ext>
                </a:extLst>
              </p:cNvPr>
              <p:cNvGrpSpPr/>
              <p:nvPr/>
            </p:nvGrpSpPr>
            <p:grpSpPr>
              <a:xfrm>
                <a:off x="6904487" y="1722438"/>
                <a:ext cx="53975" cy="56091"/>
                <a:chOff x="5351992" y="3031067"/>
                <a:chExt cx="53975" cy="56091"/>
              </a:xfrm>
            </p:grpSpPr>
            <p:cxnSp>
              <p:nvCxnSpPr>
                <p:cNvPr id="32266" name="Straight Connector 32265">
                  <a:extLst>
                    <a:ext uri="{FF2B5EF4-FFF2-40B4-BE49-F238E27FC236}">
                      <a16:creationId xmlns:a16="http://schemas.microsoft.com/office/drawing/2014/main" id="{E51DEC14-64DA-5D21-58D1-37B09E4A0F1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67" name="Straight Connector 32266">
                  <a:extLst>
                    <a:ext uri="{FF2B5EF4-FFF2-40B4-BE49-F238E27FC236}">
                      <a16:creationId xmlns:a16="http://schemas.microsoft.com/office/drawing/2014/main" id="{C93168AF-9570-138A-A17E-A70FA42514BC}"/>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8" name="Group 32267">
                <a:extLst>
                  <a:ext uri="{FF2B5EF4-FFF2-40B4-BE49-F238E27FC236}">
                    <a16:creationId xmlns:a16="http://schemas.microsoft.com/office/drawing/2014/main" id="{30F30777-F8A1-83C6-5A7F-FE54A114A70F}"/>
                  </a:ext>
                </a:extLst>
              </p:cNvPr>
              <p:cNvGrpSpPr/>
              <p:nvPr/>
            </p:nvGrpSpPr>
            <p:grpSpPr>
              <a:xfrm>
                <a:off x="6990212" y="1740430"/>
                <a:ext cx="53975" cy="56091"/>
                <a:chOff x="5351992" y="3031067"/>
                <a:chExt cx="53975" cy="56091"/>
              </a:xfrm>
            </p:grpSpPr>
            <p:cxnSp>
              <p:nvCxnSpPr>
                <p:cNvPr id="32269" name="Straight Connector 32268">
                  <a:extLst>
                    <a:ext uri="{FF2B5EF4-FFF2-40B4-BE49-F238E27FC236}">
                      <a16:creationId xmlns:a16="http://schemas.microsoft.com/office/drawing/2014/main" id="{54A5BB01-9964-8678-7ED2-B54C91E8D3D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70" name="Straight Connector 32269">
                  <a:extLst>
                    <a:ext uri="{FF2B5EF4-FFF2-40B4-BE49-F238E27FC236}">
                      <a16:creationId xmlns:a16="http://schemas.microsoft.com/office/drawing/2014/main" id="{F31F32C6-1EA8-FC9E-CF3D-484F9C3FE3D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1" name="Group 32270">
                <a:extLst>
                  <a:ext uri="{FF2B5EF4-FFF2-40B4-BE49-F238E27FC236}">
                    <a16:creationId xmlns:a16="http://schemas.microsoft.com/office/drawing/2014/main" id="{3B14BCBD-ABFF-B148-7580-321C78EC1962}"/>
                  </a:ext>
                </a:extLst>
              </p:cNvPr>
              <p:cNvGrpSpPr/>
              <p:nvPr/>
            </p:nvGrpSpPr>
            <p:grpSpPr>
              <a:xfrm>
                <a:off x="7123562" y="1777471"/>
                <a:ext cx="53975" cy="56091"/>
                <a:chOff x="5351992" y="3031067"/>
                <a:chExt cx="53975" cy="56091"/>
              </a:xfrm>
            </p:grpSpPr>
            <p:cxnSp>
              <p:nvCxnSpPr>
                <p:cNvPr id="32272" name="Straight Connector 32271">
                  <a:extLst>
                    <a:ext uri="{FF2B5EF4-FFF2-40B4-BE49-F238E27FC236}">
                      <a16:creationId xmlns:a16="http://schemas.microsoft.com/office/drawing/2014/main" id="{B72AB077-0CC9-DE2E-2CAB-9851155807E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73" name="Straight Connector 32272">
                  <a:extLst>
                    <a:ext uri="{FF2B5EF4-FFF2-40B4-BE49-F238E27FC236}">
                      <a16:creationId xmlns:a16="http://schemas.microsoft.com/office/drawing/2014/main" id="{F91BDA29-27B3-5C09-400A-DAAC9201A7B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4" name="Group 32273">
                <a:extLst>
                  <a:ext uri="{FF2B5EF4-FFF2-40B4-BE49-F238E27FC236}">
                    <a16:creationId xmlns:a16="http://schemas.microsoft.com/office/drawing/2014/main" id="{B1AC938B-A89B-CC02-4F9D-98C02A5E34CE}"/>
                  </a:ext>
                </a:extLst>
              </p:cNvPr>
              <p:cNvGrpSpPr/>
              <p:nvPr/>
            </p:nvGrpSpPr>
            <p:grpSpPr>
              <a:xfrm>
                <a:off x="7174362" y="1783821"/>
                <a:ext cx="53975" cy="56091"/>
                <a:chOff x="5351992" y="3031067"/>
                <a:chExt cx="53975" cy="56091"/>
              </a:xfrm>
            </p:grpSpPr>
            <p:cxnSp>
              <p:nvCxnSpPr>
                <p:cNvPr id="32275" name="Straight Connector 32274">
                  <a:extLst>
                    <a:ext uri="{FF2B5EF4-FFF2-40B4-BE49-F238E27FC236}">
                      <a16:creationId xmlns:a16="http://schemas.microsoft.com/office/drawing/2014/main" id="{0F4BB414-9CC8-2ADA-9ABC-FC54D4BE7AD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76" name="Straight Connector 32275">
                  <a:extLst>
                    <a:ext uri="{FF2B5EF4-FFF2-40B4-BE49-F238E27FC236}">
                      <a16:creationId xmlns:a16="http://schemas.microsoft.com/office/drawing/2014/main" id="{1784B594-248B-9C17-F352-8D06D3CB4F73}"/>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7" name="Group 32276">
                <a:extLst>
                  <a:ext uri="{FF2B5EF4-FFF2-40B4-BE49-F238E27FC236}">
                    <a16:creationId xmlns:a16="http://schemas.microsoft.com/office/drawing/2014/main" id="{44ADA102-0D66-1BC3-38AB-B9442209BC35}"/>
                  </a:ext>
                </a:extLst>
              </p:cNvPr>
              <p:cNvGrpSpPr/>
              <p:nvPr/>
            </p:nvGrpSpPr>
            <p:grpSpPr>
              <a:xfrm>
                <a:off x="7266437" y="1831446"/>
                <a:ext cx="53975" cy="56091"/>
                <a:chOff x="5351992" y="3031067"/>
                <a:chExt cx="53975" cy="56091"/>
              </a:xfrm>
            </p:grpSpPr>
            <p:cxnSp>
              <p:nvCxnSpPr>
                <p:cNvPr id="32278" name="Straight Connector 32277">
                  <a:extLst>
                    <a:ext uri="{FF2B5EF4-FFF2-40B4-BE49-F238E27FC236}">
                      <a16:creationId xmlns:a16="http://schemas.microsoft.com/office/drawing/2014/main" id="{86D27549-2716-BA2A-E0BA-C13F38F0008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79" name="Straight Connector 32278">
                  <a:extLst>
                    <a:ext uri="{FF2B5EF4-FFF2-40B4-BE49-F238E27FC236}">
                      <a16:creationId xmlns:a16="http://schemas.microsoft.com/office/drawing/2014/main" id="{F20D4ACD-A8CA-27BE-53EC-9EFA9843329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0" name="Group 32279">
                <a:extLst>
                  <a:ext uri="{FF2B5EF4-FFF2-40B4-BE49-F238E27FC236}">
                    <a16:creationId xmlns:a16="http://schemas.microsoft.com/office/drawing/2014/main" id="{A572319B-86EC-CF8C-E116-159386B662F3}"/>
                  </a:ext>
                </a:extLst>
              </p:cNvPr>
              <p:cNvGrpSpPr/>
              <p:nvPr/>
            </p:nvGrpSpPr>
            <p:grpSpPr>
              <a:xfrm>
                <a:off x="7623095" y="1910821"/>
                <a:ext cx="53975" cy="56091"/>
                <a:chOff x="5351992" y="3031067"/>
                <a:chExt cx="53975" cy="56091"/>
              </a:xfrm>
            </p:grpSpPr>
            <p:cxnSp>
              <p:nvCxnSpPr>
                <p:cNvPr id="32281" name="Straight Connector 32280">
                  <a:extLst>
                    <a:ext uri="{FF2B5EF4-FFF2-40B4-BE49-F238E27FC236}">
                      <a16:creationId xmlns:a16="http://schemas.microsoft.com/office/drawing/2014/main" id="{0EF3FAFE-AC43-3C6A-E6D6-181566CA32C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82" name="Straight Connector 32281">
                  <a:extLst>
                    <a:ext uri="{FF2B5EF4-FFF2-40B4-BE49-F238E27FC236}">
                      <a16:creationId xmlns:a16="http://schemas.microsoft.com/office/drawing/2014/main" id="{0C49CF2B-EC5D-6A17-89DD-CC40F565B4F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3" name="Group 32282">
                <a:extLst>
                  <a:ext uri="{FF2B5EF4-FFF2-40B4-BE49-F238E27FC236}">
                    <a16:creationId xmlns:a16="http://schemas.microsoft.com/office/drawing/2014/main" id="{2974B06C-AB3F-9613-B03B-6154D5427BB7}"/>
                  </a:ext>
                </a:extLst>
              </p:cNvPr>
              <p:cNvGrpSpPr/>
              <p:nvPr/>
            </p:nvGrpSpPr>
            <p:grpSpPr>
              <a:xfrm>
                <a:off x="7632620" y="1910821"/>
                <a:ext cx="53975" cy="56091"/>
                <a:chOff x="5351992" y="3031067"/>
                <a:chExt cx="53975" cy="56091"/>
              </a:xfrm>
            </p:grpSpPr>
            <p:cxnSp>
              <p:nvCxnSpPr>
                <p:cNvPr id="32284" name="Straight Connector 32283">
                  <a:extLst>
                    <a:ext uri="{FF2B5EF4-FFF2-40B4-BE49-F238E27FC236}">
                      <a16:creationId xmlns:a16="http://schemas.microsoft.com/office/drawing/2014/main" id="{93348900-DD48-1BCE-7860-9CB13E9182D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85" name="Straight Connector 32284">
                  <a:extLst>
                    <a:ext uri="{FF2B5EF4-FFF2-40B4-BE49-F238E27FC236}">
                      <a16:creationId xmlns:a16="http://schemas.microsoft.com/office/drawing/2014/main" id="{0395380C-0F65-8B9B-7EEE-669D443DC49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6" name="Group 32285">
                <a:extLst>
                  <a:ext uri="{FF2B5EF4-FFF2-40B4-BE49-F238E27FC236}">
                    <a16:creationId xmlns:a16="http://schemas.microsoft.com/office/drawing/2014/main" id="{D06905BF-3D27-3CD8-5EAB-B53E5D8058FC}"/>
                  </a:ext>
                </a:extLst>
              </p:cNvPr>
              <p:cNvGrpSpPr/>
              <p:nvPr/>
            </p:nvGrpSpPr>
            <p:grpSpPr>
              <a:xfrm>
                <a:off x="7864395" y="1967971"/>
                <a:ext cx="53975" cy="56091"/>
                <a:chOff x="5351992" y="3031067"/>
                <a:chExt cx="53975" cy="56091"/>
              </a:xfrm>
            </p:grpSpPr>
            <p:cxnSp>
              <p:nvCxnSpPr>
                <p:cNvPr id="32287" name="Straight Connector 32286">
                  <a:extLst>
                    <a:ext uri="{FF2B5EF4-FFF2-40B4-BE49-F238E27FC236}">
                      <a16:creationId xmlns:a16="http://schemas.microsoft.com/office/drawing/2014/main" id="{7CBB0313-0997-29C6-F75E-288B7C6997E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88" name="Straight Connector 32287">
                  <a:extLst>
                    <a:ext uri="{FF2B5EF4-FFF2-40B4-BE49-F238E27FC236}">
                      <a16:creationId xmlns:a16="http://schemas.microsoft.com/office/drawing/2014/main" id="{26C06EED-4360-E7A1-81EC-66297F3EE64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9" name="Group 32288">
                <a:extLst>
                  <a:ext uri="{FF2B5EF4-FFF2-40B4-BE49-F238E27FC236}">
                    <a16:creationId xmlns:a16="http://schemas.microsoft.com/office/drawing/2014/main" id="{4DFEDE01-9BD7-F409-D50B-28D1C7EFACD1}"/>
                  </a:ext>
                </a:extLst>
              </p:cNvPr>
              <p:cNvGrpSpPr/>
              <p:nvPr/>
            </p:nvGrpSpPr>
            <p:grpSpPr>
              <a:xfrm>
                <a:off x="7891912" y="1967971"/>
                <a:ext cx="53975" cy="56091"/>
                <a:chOff x="5351992" y="3031067"/>
                <a:chExt cx="53975" cy="56091"/>
              </a:xfrm>
            </p:grpSpPr>
            <p:cxnSp>
              <p:nvCxnSpPr>
                <p:cNvPr id="32290" name="Straight Connector 32289">
                  <a:extLst>
                    <a:ext uri="{FF2B5EF4-FFF2-40B4-BE49-F238E27FC236}">
                      <a16:creationId xmlns:a16="http://schemas.microsoft.com/office/drawing/2014/main" id="{2BE76165-66A9-EB17-9C98-43AD1232D2D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91" name="Straight Connector 32290">
                  <a:extLst>
                    <a:ext uri="{FF2B5EF4-FFF2-40B4-BE49-F238E27FC236}">
                      <a16:creationId xmlns:a16="http://schemas.microsoft.com/office/drawing/2014/main" id="{D68918A8-1AE4-C040-2E54-A9F4BC3BE9A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2" name="Group 32291">
                <a:extLst>
                  <a:ext uri="{FF2B5EF4-FFF2-40B4-BE49-F238E27FC236}">
                    <a16:creationId xmlns:a16="http://schemas.microsoft.com/office/drawing/2014/main" id="{4F01E637-8D52-034F-B0ED-59575749B80C}"/>
                  </a:ext>
                </a:extLst>
              </p:cNvPr>
              <p:cNvGrpSpPr/>
              <p:nvPr/>
            </p:nvGrpSpPr>
            <p:grpSpPr>
              <a:xfrm>
                <a:off x="8012562" y="1983846"/>
                <a:ext cx="53975" cy="56091"/>
                <a:chOff x="5351992" y="3031067"/>
                <a:chExt cx="53975" cy="56091"/>
              </a:xfrm>
            </p:grpSpPr>
            <p:cxnSp>
              <p:nvCxnSpPr>
                <p:cNvPr id="32293" name="Straight Connector 32292">
                  <a:extLst>
                    <a:ext uri="{FF2B5EF4-FFF2-40B4-BE49-F238E27FC236}">
                      <a16:creationId xmlns:a16="http://schemas.microsoft.com/office/drawing/2014/main" id="{50EB3FE8-8AB4-CB29-82CF-7A2D9BA133F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94" name="Straight Connector 32293">
                  <a:extLst>
                    <a:ext uri="{FF2B5EF4-FFF2-40B4-BE49-F238E27FC236}">
                      <a16:creationId xmlns:a16="http://schemas.microsoft.com/office/drawing/2014/main" id="{0AC0D023-4209-B5CE-E08F-4453D199F18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5" name="Group 32294">
                <a:extLst>
                  <a:ext uri="{FF2B5EF4-FFF2-40B4-BE49-F238E27FC236}">
                    <a16:creationId xmlns:a16="http://schemas.microsoft.com/office/drawing/2014/main" id="{CFA7D848-3EE5-A857-5A35-D9D143BA813F}"/>
                  </a:ext>
                </a:extLst>
              </p:cNvPr>
              <p:cNvGrpSpPr/>
              <p:nvPr/>
            </p:nvGrpSpPr>
            <p:grpSpPr>
              <a:xfrm>
                <a:off x="8021028" y="1991254"/>
                <a:ext cx="53975" cy="56091"/>
                <a:chOff x="5351992" y="3031067"/>
                <a:chExt cx="53975" cy="56091"/>
              </a:xfrm>
            </p:grpSpPr>
            <p:cxnSp>
              <p:nvCxnSpPr>
                <p:cNvPr id="32296" name="Straight Connector 32295">
                  <a:extLst>
                    <a:ext uri="{FF2B5EF4-FFF2-40B4-BE49-F238E27FC236}">
                      <a16:creationId xmlns:a16="http://schemas.microsoft.com/office/drawing/2014/main" id="{C7C5B168-166E-9645-8081-9DF676141A82}"/>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297" name="Straight Connector 32296">
                  <a:extLst>
                    <a:ext uri="{FF2B5EF4-FFF2-40B4-BE49-F238E27FC236}">
                      <a16:creationId xmlns:a16="http://schemas.microsoft.com/office/drawing/2014/main" id="{23F29BB6-3A94-A7F6-C1D4-2405F82D71D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8" name="Group 32297">
                <a:extLst>
                  <a:ext uri="{FF2B5EF4-FFF2-40B4-BE49-F238E27FC236}">
                    <a16:creationId xmlns:a16="http://schemas.microsoft.com/office/drawing/2014/main" id="{82566C22-835E-94C1-DEDC-EA8645349A6B}"/>
                  </a:ext>
                </a:extLst>
              </p:cNvPr>
              <p:cNvGrpSpPr/>
              <p:nvPr/>
            </p:nvGrpSpPr>
            <p:grpSpPr>
              <a:xfrm>
                <a:off x="8051720" y="2003954"/>
                <a:ext cx="53975" cy="56091"/>
                <a:chOff x="5351992" y="3031067"/>
                <a:chExt cx="53975" cy="56091"/>
              </a:xfrm>
            </p:grpSpPr>
            <p:cxnSp>
              <p:nvCxnSpPr>
                <p:cNvPr id="32299" name="Straight Connector 32298">
                  <a:extLst>
                    <a:ext uri="{FF2B5EF4-FFF2-40B4-BE49-F238E27FC236}">
                      <a16:creationId xmlns:a16="http://schemas.microsoft.com/office/drawing/2014/main" id="{E8E7FA1D-6E7B-3DC1-9883-B6A033DDF45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00" name="Straight Connector 32299">
                  <a:extLst>
                    <a:ext uri="{FF2B5EF4-FFF2-40B4-BE49-F238E27FC236}">
                      <a16:creationId xmlns:a16="http://schemas.microsoft.com/office/drawing/2014/main" id="{FF1BF64F-59A8-A7C4-AAB5-907D05F6A34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1" name="Group 32300">
                <a:extLst>
                  <a:ext uri="{FF2B5EF4-FFF2-40B4-BE49-F238E27FC236}">
                    <a16:creationId xmlns:a16="http://schemas.microsoft.com/office/drawing/2014/main" id="{32138F1B-D7DD-8FF1-35EC-4888003CB74F}"/>
                  </a:ext>
                </a:extLst>
              </p:cNvPr>
              <p:cNvGrpSpPr/>
              <p:nvPr/>
            </p:nvGrpSpPr>
            <p:grpSpPr>
              <a:xfrm>
                <a:off x="8104637" y="2021946"/>
                <a:ext cx="53975" cy="56091"/>
                <a:chOff x="5351992" y="3031067"/>
                <a:chExt cx="53975" cy="56091"/>
              </a:xfrm>
            </p:grpSpPr>
            <p:cxnSp>
              <p:nvCxnSpPr>
                <p:cNvPr id="32302" name="Straight Connector 32301">
                  <a:extLst>
                    <a:ext uri="{FF2B5EF4-FFF2-40B4-BE49-F238E27FC236}">
                      <a16:creationId xmlns:a16="http://schemas.microsoft.com/office/drawing/2014/main" id="{4E95A1F9-6BDF-A5A3-12FF-64332173047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03" name="Straight Connector 32302">
                  <a:extLst>
                    <a:ext uri="{FF2B5EF4-FFF2-40B4-BE49-F238E27FC236}">
                      <a16:creationId xmlns:a16="http://schemas.microsoft.com/office/drawing/2014/main" id="{B6EB8196-1A73-11BC-0739-D43322D2FD4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4" name="Group 32303">
                <a:extLst>
                  <a:ext uri="{FF2B5EF4-FFF2-40B4-BE49-F238E27FC236}">
                    <a16:creationId xmlns:a16="http://schemas.microsoft.com/office/drawing/2014/main" id="{0A168EC9-CC2D-384A-A00E-E086C29D183E}"/>
                  </a:ext>
                </a:extLst>
              </p:cNvPr>
              <p:cNvGrpSpPr/>
              <p:nvPr/>
            </p:nvGrpSpPr>
            <p:grpSpPr>
              <a:xfrm>
                <a:off x="8155437" y="2021946"/>
                <a:ext cx="53975" cy="56091"/>
                <a:chOff x="5351992" y="3031067"/>
                <a:chExt cx="53975" cy="56091"/>
              </a:xfrm>
            </p:grpSpPr>
            <p:cxnSp>
              <p:nvCxnSpPr>
                <p:cNvPr id="32305" name="Straight Connector 32304">
                  <a:extLst>
                    <a:ext uri="{FF2B5EF4-FFF2-40B4-BE49-F238E27FC236}">
                      <a16:creationId xmlns:a16="http://schemas.microsoft.com/office/drawing/2014/main" id="{A7C3ACBB-D804-8459-0FDF-729AF852FC2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06" name="Straight Connector 32305">
                  <a:extLst>
                    <a:ext uri="{FF2B5EF4-FFF2-40B4-BE49-F238E27FC236}">
                      <a16:creationId xmlns:a16="http://schemas.microsoft.com/office/drawing/2014/main" id="{0ED5C269-7782-01AF-B2C1-CF8A7F9928A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7" name="Group 32306">
                <a:extLst>
                  <a:ext uri="{FF2B5EF4-FFF2-40B4-BE49-F238E27FC236}">
                    <a16:creationId xmlns:a16="http://schemas.microsoft.com/office/drawing/2014/main" id="{CE2EDB6E-8D76-2187-1FF0-0A0F9A584F56}"/>
                  </a:ext>
                </a:extLst>
              </p:cNvPr>
              <p:cNvGrpSpPr/>
              <p:nvPr/>
            </p:nvGrpSpPr>
            <p:grpSpPr>
              <a:xfrm>
                <a:off x="8179779" y="2021946"/>
                <a:ext cx="53975" cy="56091"/>
                <a:chOff x="5351992" y="3031067"/>
                <a:chExt cx="53975" cy="56091"/>
              </a:xfrm>
            </p:grpSpPr>
            <p:cxnSp>
              <p:nvCxnSpPr>
                <p:cNvPr id="32308" name="Straight Connector 32307">
                  <a:extLst>
                    <a:ext uri="{FF2B5EF4-FFF2-40B4-BE49-F238E27FC236}">
                      <a16:creationId xmlns:a16="http://schemas.microsoft.com/office/drawing/2014/main" id="{3CE80C38-5395-5D6A-F5EF-FCC3547C26F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09" name="Straight Connector 32308">
                  <a:extLst>
                    <a:ext uri="{FF2B5EF4-FFF2-40B4-BE49-F238E27FC236}">
                      <a16:creationId xmlns:a16="http://schemas.microsoft.com/office/drawing/2014/main" id="{0F44990A-2046-9D01-95D3-D24766B9B9FC}"/>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0" name="Group 32309">
                <a:extLst>
                  <a:ext uri="{FF2B5EF4-FFF2-40B4-BE49-F238E27FC236}">
                    <a16:creationId xmlns:a16="http://schemas.microsoft.com/office/drawing/2014/main" id="{2880E2C2-D569-0C2E-CE5D-8B140401D608}"/>
                  </a:ext>
                </a:extLst>
              </p:cNvPr>
              <p:cNvGrpSpPr/>
              <p:nvPr/>
            </p:nvGrpSpPr>
            <p:grpSpPr>
              <a:xfrm>
                <a:off x="8187187" y="2021946"/>
                <a:ext cx="53975" cy="56091"/>
                <a:chOff x="5351992" y="3031067"/>
                <a:chExt cx="53975" cy="56091"/>
              </a:xfrm>
            </p:grpSpPr>
            <p:cxnSp>
              <p:nvCxnSpPr>
                <p:cNvPr id="32311" name="Straight Connector 32310">
                  <a:extLst>
                    <a:ext uri="{FF2B5EF4-FFF2-40B4-BE49-F238E27FC236}">
                      <a16:creationId xmlns:a16="http://schemas.microsoft.com/office/drawing/2014/main" id="{A700CE07-3579-79DF-5B63-8CCEBF2F79C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12" name="Straight Connector 32311">
                  <a:extLst>
                    <a:ext uri="{FF2B5EF4-FFF2-40B4-BE49-F238E27FC236}">
                      <a16:creationId xmlns:a16="http://schemas.microsoft.com/office/drawing/2014/main" id="{413E3C4A-DE28-D9F5-E339-863CE45CA00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3" name="Group 32312">
                <a:extLst>
                  <a:ext uri="{FF2B5EF4-FFF2-40B4-BE49-F238E27FC236}">
                    <a16:creationId xmlns:a16="http://schemas.microsoft.com/office/drawing/2014/main" id="{E7361235-DCC3-989D-0A6F-EEA2334CEB8A}"/>
                  </a:ext>
                </a:extLst>
              </p:cNvPr>
              <p:cNvGrpSpPr/>
              <p:nvPr/>
            </p:nvGrpSpPr>
            <p:grpSpPr>
              <a:xfrm>
                <a:off x="8191421" y="2021946"/>
                <a:ext cx="53975" cy="56091"/>
                <a:chOff x="5351992" y="3031067"/>
                <a:chExt cx="53975" cy="56091"/>
              </a:xfrm>
            </p:grpSpPr>
            <p:cxnSp>
              <p:nvCxnSpPr>
                <p:cNvPr id="32314" name="Straight Connector 32313">
                  <a:extLst>
                    <a:ext uri="{FF2B5EF4-FFF2-40B4-BE49-F238E27FC236}">
                      <a16:creationId xmlns:a16="http://schemas.microsoft.com/office/drawing/2014/main" id="{3631A344-7C4C-4CB8-95AA-559C100A029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15" name="Straight Connector 32314">
                  <a:extLst>
                    <a:ext uri="{FF2B5EF4-FFF2-40B4-BE49-F238E27FC236}">
                      <a16:creationId xmlns:a16="http://schemas.microsoft.com/office/drawing/2014/main" id="{828DBDCA-6DAC-6B13-2A3D-440F32A5CB1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6" name="Group 32315">
                <a:extLst>
                  <a:ext uri="{FF2B5EF4-FFF2-40B4-BE49-F238E27FC236}">
                    <a16:creationId xmlns:a16="http://schemas.microsoft.com/office/drawing/2014/main" id="{740279A9-67E8-4FE6-289B-0658506B6C11}"/>
                  </a:ext>
                </a:extLst>
              </p:cNvPr>
              <p:cNvGrpSpPr/>
              <p:nvPr/>
            </p:nvGrpSpPr>
            <p:grpSpPr>
              <a:xfrm>
                <a:off x="8199888" y="2021946"/>
                <a:ext cx="53975" cy="56091"/>
                <a:chOff x="5351992" y="3031067"/>
                <a:chExt cx="53975" cy="56091"/>
              </a:xfrm>
            </p:grpSpPr>
            <p:cxnSp>
              <p:nvCxnSpPr>
                <p:cNvPr id="32317" name="Straight Connector 32316">
                  <a:extLst>
                    <a:ext uri="{FF2B5EF4-FFF2-40B4-BE49-F238E27FC236}">
                      <a16:creationId xmlns:a16="http://schemas.microsoft.com/office/drawing/2014/main" id="{4C70CA60-FC2C-22C5-706D-652025A7C2A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18" name="Straight Connector 32317">
                  <a:extLst>
                    <a:ext uri="{FF2B5EF4-FFF2-40B4-BE49-F238E27FC236}">
                      <a16:creationId xmlns:a16="http://schemas.microsoft.com/office/drawing/2014/main" id="{75273249-744B-B99D-3240-CC8E172AD8B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9" name="Group 32318">
                <a:extLst>
                  <a:ext uri="{FF2B5EF4-FFF2-40B4-BE49-F238E27FC236}">
                    <a16:creationId xmlns:a16="http://schemas.microsoft.com/office/drawing/2014/main" id="{A98FFA27-2393-0A20-E8A3-5B6E4812296E}"/>
                  </a:ext>
                </a:extLst>
              </p:cNvPr>
              <p:cNvGrpSpPr/>
              <p:nvPr/>
            </p:nvGrpSpPr>
            <p:grpSpPr>
              <a:xfrm>
                <a:off x="8276088" y="2057930"/>
                <a:ext cx="53975" cy="56091"/>
                <a:chOff x="5351992" y="3031067"/>
                <a:chExt cx="53975" cy="56091"/>
              </a:xfrm>
            </p:grpSpPr>
            <p:cxnSp>
              <p:nvCxnSpPr>
                <p:cNvPr id="32320" name="Straight Connector 32319">
                  <a:extLst>
                    <a:ext uri="{FF2B5EF4-FFF2-40B4-BE49-F238E27FC236}">
                      <a16:creationId xmlns:a16="http://schemas.microsoft.com/office/drawing/2014/main" id="{2DE73FAA-05B8-EFB6-2ED1-10F3DC04114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21" name="Straight Connector 32320">
                  <a:extLst>
                    <a:ext uri="{FF2B5EF4-FFF2-40B4-BE49-F238E27FC236}">
                      <a16:creationId xmlns:a16="http://schemas.microsoft.com/office/drawing/2014/main" id="{EE46CF00-4FE6-4A40-3DBB-DE5F8D3CB3B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2" name="Group 32321">
                <a:extLst>
                  <a:ext uri="{FF2B5EF4-FFF2-40B4-BE49-F238E27FC236}">
                    <a16:creationId xmlns:a16="http://schemas.microsoft.com/office/drawing/2014/main" id="{E53558BB-853F-90E4-B3E2-38848DC9F70F}"/>
                  </a:ext>
                </a:extLst>
              </p:cNvPr>
              <p:cNvGrpSpPr/>
              <p:nvPr/>
            </p:nvGrpSpPr>
            <p:grpSpPr>
              <a:xfrm>
                <a:off x="8315246" y="2057930"/>
                <a:ext cx="53975" cy="56091"/>
                <a:chOff x="5351992" y="3031067"/>
                <a:chExt cx="53975" cy="56091"/>
              </a:xfrm>
            </p:grpSpPr>
            <p:cxnSp>
              <p:nvCxnSpPr>
                <p:cNvPr id="32323" name="Straight Connector 32322">
                  <a:extLst>
                    <a:ext uri="{FF2B5EF4-FFF2-40B4-BE49-F238E27FC236}">
                      <a16:creationId xmlns:a16="http://schemas.microsoft.com/office/drawing/2014/main" id="{AA0C78FC-6630-B57C-6EE6-C44F24D7ABB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24" name="Straight Connector 32323">
                  <a:extLst>
                    <a:ext uri="{FF2B5EF4-FFF2-40B4-BE49-F238E27FC236}">
                      <a16:creationId xmlns:a16="http://schemas.microsoft.com/office/drawing/2014/main" id="{746784AF-2B37-AD24-E85B-EFB957BB127A}"/>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5" name="Group 32324">
                <a:extLst>
                  <a:ext uri="{FF2B5EF4-FFF2-40B4-BE49-F238E27FC236}">
                    <a16:creationId xmlns:a16="http://schemas.microsoft.com/office/drawing/2014/main" id="{EA775BCB-1526-6C5F-0E3E-958CEA4E0A28}"/>
                  </a:ext>
                </a:extLst>
              </p:cNvPr>
              <p:cNvGrpSpPr/>
              <p:nvPr/>
            </p:nvGrpSpPr>
            <p:grpSpPr>
              <a:xfrm>
                <a:off x="8434838" y="2081213"/>
                <a:ext cx="53975" cy="56091"/>
                <a:chOff x="5351992" y="3031067"/>
                <a:chExt cx="53975" cy="56091"/>
              </a:xfrm>
            </p:grpSpPr>
            <p:cxnSp>
              <p:nvCxnSpPr>
                <p:cNvPr id="32326" name="Straight Connector 32325">
                  <a:extLst>
                    <a:ext uri="{FF2B5EF4-FFF2-40B4-BE49-F238E27FC236}">
                      <a16:creationId xmlns:a16="http://schemas.microsoft.com/office/drawing/2014/main" id="{FB6916FD-BC7F-CC46-DA91-602F4E45211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27" name="Straight Connector 32326">
                  <a:extLst>
                    <a:ext uri="{FF2B5EF4-FFF2-40B4-BE49-F238E27FC236}">
                      <a16:creationId xmlns:a16="http://schemas.microsoft.com/office/drawing/2014/main" id="{312B3EB9-EDF6-A9E0-AEB4-0F03451244B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8" name="Group 32327">
                <a:extLst>
                  <a:ext uri="{FF2B5EF4-FFF2-40B4-BE49-F238E27FC236}">
                    <a16:creationId xmlns:a16="http://schemas.microsoft.com/office/drawing/2014/main" id="{582C094A-3E75-D318-9F2A-459DDCFE7586}"/>
                  </a:ext>
                </a:extLst>
              </p:cNvPr>
              <p:cNvGrpSpPr/>
              <p:nvPr/>
            </p:nvGrpSpPr>
            <p:grpSpPr>
              <a:xfrm>
                <a:off x="8573479" y="2109788"/>
                <a:ext cx="53975" cy="56091"/>
                <a:chOff x="5351992" y="3031067"/>
                <a:chExt cx="53975" cy="56091"/>
              </a:xfrm>
            </p:grpSpPr>
            <p:cxnSp>
              <p:nvCxnSpPr>
                <p:cNvPr id="32329" name="Straight Connector 32328">
                  <a:extLst>
                    <a:ext uri="{FF2B5EF4-FFF2-40B4-BE49-F238E27FC236}">
                      <a16:creationId xmlns:a16="http://schemas.microsoft.com/office/drawing/2014/main" id="{FF19C92A-C210-A1EC-4A95-9BE8128F8C8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30" name="Straight Connector 32329">
                  <a:extLst>
                    <a:ext uri="{FF2B5EF4-FFF2-40B4-BE49-F238E27FC236}">
                      <a16:creationId xmlns:a16="http://schemas.microsoft.com/office/drawing/2014/main" id="{8CB6B9CE-9D69-07C3-D8E9-6B1CF75E161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31" name="Group 32330">
                <a:extLst>
                  <a:ext uri="{FF2B5EF4-FFF2-40B4-BE49-F238E27FC236}">
                    <a16:creationId xmlns:a16="http://schemas.microsoft.com/office/drawing/2014/main" id="{4DAC5A73-2773-3F3D-A87B-221062C0E8AB}"/>
                  </a:ext>
                </a:extLst>
              </p:cNvPr>
              <p:cNvGrpSpPr/>
              <p:nvPr/>
            </p:nvGrpSpPr>
            <p:grpSpPr>
              <a:xfrm>
                <a:off x="8694129" y="2126722"/>
                <a:ext cx="53975" cy="56091"/>
                <a:chOff x="5351992" y="3031067"/>
                <a:chExt cx="53975" cy="56091"/>
              </a:xfrm>
            </p:grpSpPr>
            <p:cxnSp>
              <p:nvCxnSpPr>
                <p:cNvPr id="32332" name="Straight Connector 32331">
                  <a:extLst>
                    <a:ext uri="{FF2B5EF4-FFF2-40B4-BE49-F238E27FC236}">
                      <a16:creationId xmlns:a16="http://schemas.microsoft.com/office/drawing/2014/main" id="{9896C8DB-DC94-ABB8-436B-C79A4F0885E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33" name="Straight Connector 32332">
                  <a:extLst>
                    <a:ext uri="{FF2B5EF4-FFF2-40B4-BE49-F238E27FC236}">
                      <a16:creationId xmlns:a16="http://schemas.microsoft.com/office/drawing/2014/main" id="{B405244F-1000-5117-E487-2666872DF5E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34" name="Group 32333">
                <a:extLst>
                  <a:ext uri="{FF2B5EF4-FFF2-40B4-BE49-F238E27FC236}">
                    <a16:creationId xmlns:a16="http://schemas.microsoft.com/office/drawing/2014/main" id="{24B8A98B-A7BB-52EB-937D-6DCFF2F64B83}"/>
                  </a:ext>
                </a:extLst>
              </p:cNvPr>
              <p:cNvGrpSpPr/>
              <p:nvPr/>
            </p:nvGrpSpPr>
            <p:grpSpPr>
              <a:xfrm>
                <a:off x="8789379" y="2143655"/>
                <a:ext cx="53975" cy="56091"/>
                <a:chOff x="5351992" y="3031067"/>
                <a:chExt cx="53975" cy="56091"/>
              </a:xfrm>
            </p:grpSpPr>
            <p:cxnSp>
              <p:nvCxnSpPr>
                <p:cNvPr id="32335" name="Straight Connector 32334">
                  <a:extLst>
                    <a:ext uri="{FF2B5EF4-FFF2-40B4-BE49-F238E27FC236}">
                      <a16:creationId xmlns:a16="http://schemas.microsoft.com/office/drawing/2014/main" id="{C375AC92-3C1F-A4A1-FFCD-45D04920C48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36" name="Straight Connector 32335">
                  <a:extLst>
                    <a:ext uri="{FF2B5EF4-FFF2-40B4-BE49-F238E27FC236}">
                      <a16:creationId xmlns:a16="http://schemas.microsoft.com/office/drawing/2014/main" id="{122EFDED-44AC-1095-7A69-9B1E9EE1E11B}"/>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37" name="Group 32336">
                <a:extLst>
                  <a:ext uri="{FF2B5EF4-FFF2-40B4-BE49-F238E27FC236}">
                    <a16:creationId xmlns:a16="http://schemas.microsoft.com/office/drawing/2014/main" id="{13A5A7F4-A22C-6475-0495-423A0134691D}"/>
                  </a:ext>
                </a:extLst>
              </p:cNvPr>
              <p:cNvGrpSpPr/>
              <p:nvPr/>
            </p:nvGrpSpPr>
            <p:grpSpPr>
              <a:xfrm>
                <a:off x="8813721" y="2148947"/>
                <a:ext cx="53975" cy="56091"/>
                <a:chOff x="5351992" y="3031067"/>
                <a:chExt cx="53975" cy="56091"/>
              </a:xfrm>
            </p:grpSpPr>
            <p:cxnSp>
              <p:nvCxnSpPr>
                <p:cNvPr id="32338" name="Straight Connector 32337">
                  <a:extLst>
                    <a:ext uri="{FF2B5EF4-FFF2-40B4-BE49-F238E27FC236}">
                      <a16:creationId xmlns:a16="http://schemas.microsoft.com/office/drawing/2014/main" id="{8DE256BC-1A6E-AF1C-E22F-BF0D2808DBA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39" name="Straight Connector 32338">
                  <a:extLst>
                    <a:ext uri="{FF2B5EF4-FFF2-40B4-BE49-F238E27FC236}">
                      <a16:creationId xmlns:a16="http://schemas.microsoft.com/office/drawing/2014/main" id="{FC8FBB6E-D525-CE33-5912-72D052B9B80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40" name="Group 32339">
                <a:extLst>
                  <a:ext uri="{FF2B5EF4-FFF2-40B4-BE49-F238E27FC236}">
                    <a16:creationId xmlns:a16="http://schemas.microsoft.com/office/drawing/2014/main" id="{03FC66C3-634D-DDE6-F5D3-7C66B52CD54D}"/>
                  </a:ext>
                </a:extLst>
              </p:cNvPr>
              <p:cNvGrpSpPr/>
              <p:nvPr/>
            </p:nvGrpSpPr>
            <p:grpSpPr>
              <a:xfrm>
                <a:off x="8821129" y="2155297"/>
                <a:ext cx="53975" cy="56091"/>
                <a:chOff x="5351992" y="3031067"/>
                <a:chExt cx="53975" cy="56091"/>
              </a:xfrm>
            </p:grpSpPr>
            <p:cxnSp>
              <p:nvCxnSpPr>
                <p:cNvPr id="32341" name="Straight Connector 32340">
                  <a:extLst>
                    <a:ext uri="{FF2B5EF4-FFF2-40B4-BE49-F238E27FC236}">
                      <a16:creationId xmlns:a16="http://schemas.microsoft.com/office/drawing/2014/main" id="{0A5BEE12-4F7A-FEFB-C4C6-314C5323C87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42" name="Straight Connector 32341">
                  <a:extLst>
                    <a:ext uri="{FF2B5EF4-FFF2-40B4-BE49-F238E27FC236}">
                      <a16:creationId xmlns:a16="http://schemas.microsoft.com/office/drawing/2014/main" id="{DF355BE6-7733-C288-884F-04CFEE21641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43" name="Group 32342">
                <a:extLst>
                  <a:ext uri="{FF2B5EF4-FFF2-40B4-BE49-F238E27FC236}">
                    <a16:creationId xmlns:a16="http://schemas.microsoft.com/office/drawing/2014/main" id="{A9BA0C37-57FE-6AC1-4933-75896408AA60}"/>
                  </a:ext>
                </a:extLst>
              </p:cNvPr>
              <p:cNvGrpSpPr/>
              <p:nvPr/>
            </p:nvGrpSpPr>
            <p:grpSpPr>
              <a:xfrm>
                <a:off x="8888862" y="2178580"/>
                <a:ext cx="53975" cy="56091"/>
                <a:chOff x="5351992" y="3031067"/>
                <a:chExt cx="53975" cy="56091"/>
              </a:xfrm>
            </p:grpSpPr>
            <p:cxnSp>
              <p:nvCxnSpPr>
                <p:cNvPr id="32344" name="Straight Connector 32343">
                  <a:extLst>
                    <a:ext uri="{FF2B5EF4-FFF2-40B4-BE49-F238E27FC236}">
                      <a16:creationId xmlns:a16="http://schemas.microsoft.com/office/drawing/2014/main" id="{2C01F565-9256-B458-6657-8C357B3AD5C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45" name="Straight Connector 32344">
                  <a:extLst>
                    <a:ext uri="{FF2B5EF4-FFF2-40B4-BE49-F238E27FC236}">
                      <a16:creationId xmlns:a16="http://schemas.microsoft.com/office/drawing/2014/main" id="{348C034D-81A3-F5D2-C24B-57A6472225FB}"/>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46" name="Group 32345">
                <a:extLst>
                  <a:ext uri="{FF2B5EF4-FFF2-40B4-BE49-F238E27FC236}">
                    <a16:creationId xmlns:a16="http://schemas.microsoft.com/office/drawing/2014/main" id="{13544ABB-8AA0-F609-C570-A359B6AB1340}"/>
                  </a:ext>
                </a:extLst>
              </p:cNvPr>
              <p:cNvGrpSpPr/>
              <p:nvPr/>
            </p:nvGrpSpPr>
            <p:grpSpPr>
              <a:xfrm>
                <a:off x="8920614" y="2178580"/>
                <a:ext cx="53975" cy="56091"/>
                <a:chOff x="5351992" y="3031067"/>
                <a:chExt cx="53975" cy="56091"/>
              </a:xfrm>
            </p:grpSpPr>
            <p:cxnSp>
              <p:nvCxnSpPr>
                <p:cNvPr id="32347" name="Straight Connector 32346">
                  <a:extLst>
                    <a:ext uri="{FF2B5EF4-FFF2-40B4-BE49-F238E27FC236}">
                      <a16:creationId xmlns:a16="http://schemas.microsoft.com/office/drawing/2014/main" id="{D72AF6C8-DA83-1210-65FF-95BE7935759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48" name="Straight Connector 32347">
                  <a:extLst>
                    <a:ext uri="{FF2B5EF4-FFF2-40B4-BE49-F238E27FC236}">
                      <a16:creationId xmlns:a16="http://schemas.microsoft.com/office/drawing/2014/main" id="{0DD5288E-3F05-CB25-476B-AC174139468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49" name="Group 32348">
                <a:extLst>
                  <a:ext uri="{FF2B5EF4-FFF2-40B4-BE49-F238E27FC236}">
                    <a16:creationId xmlns:a16="http://schemas.microsoft.com/office/drawing/2014/main" id="{3417D774-15CA-7C84-5FE6-F03623E89E65}"/>
                  </a:ext>
                </a:extLst>
              </p:cNvPr>
              <p:cNvGrpSpPr/>
              <p:nvPr/>
            </p:nvGrpSpPr>
            <p:grpSpPr>
              <a:xfrm>
                <a:off x="8956597" y="2178580"/>
                <a:ext cx="53975" cy="56091"/>
                <a:chOff x="5351992" y="3031067"/>
                <a:chExt cx="53975" cy="56091"/>
              </a:xfrm>
            </p:grpSpPr>
            <p:cxnSp>
              <p:nvCxnSpPr>
                <p:cNvPr id="32350" name="Straight Connector 32349">
                  <a:extLst>
                    <a:ext uri="{FF2B5EF4-FFF2-40B4-BE49-F238E27FC236}">
                      <a16:creationId xmlns:a16="http://schemas.microsoft.com/office/drawing/2014/main" id="{C818601B-E3D7-F47C-A47E-CE299A9F83F5}"/>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51" name="Straight Connector 32350">
                  <a:extLst>
                    <a:ext uri="{FF2B5EF4-FFF2-40B4-BE49-F238E27FC236}">
                      <a16:creationId xmlns:a16="http://schemas.microsoft.com/office/drawing/2014/main" id="{AA0CBAF5-6C70-E929-B4BE-B88A17CBB1C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52" name="Group 32351">
                <a:extLst>
                  <a:ext uri="{FF2B5EF4-FFF2-40B4-BE49-F238E27FC236}">
                    <a16:creationId xmlns:a16="http://schemas.microsoft.com/office/drawing/2014/main" id="{5AFE72F4-46D7-FEBE-8803-6E92402DA305}"/>
                  </a:ext>
                </a:extLst>
              </p:cNvPr>
              <p:cNvGrpSpPr/>
              <p:nvPr/>
            </p:nvGrpSpPr>
            <p:grpSpPr>
              <a:xfrm>
                <a:off x="8979880" y="2178580"/>
                <a:ext cx="53975" cy="56091"/>
                <a:chOff x="5351992" y="3031067"/>
                <a:chExt cx="53975" cy="56091"/>
              </a:xfrm>
            </p:grpSpPr>
            <p:cxnSp>
              <p:nvCxnSpPr>
                <p:cNvPr id="32353" name="Straight Connector 32352">
                  <a:extLst>
                    <a:ext uri="{FF2B5EF4-FFF2-40B4-BE49-F238E27FC236}">
                      <a16:creationId xmlns:a16="http://schemas.microsoft.com/office/drawing/2014/main" id="{C4313A00-79AB-1084-0C04-15D21E2BEE6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54" name="Straight Connector 32353">
                  <a:extLst>
                    <a:ext uri="{FF2B5EF4-FFF2-40B4-BE49-F238E27FC236}">
                      <a16:creationId xmlns:a16="http://schemas.microsoft.com/office/drawing/2014/main" id="{0F3E811E-8B33-E2D4-67A7-3382AB42E44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55" name="Group 32354">
                <a:extLst>
                  <a:ext uri="{FF2B5EF4-FFF2-40B4-BE49-F238E27FC236}">
                    <a16:creationId xmlns:a16="http://schemas.microsoft.com/office/drawing/2014/main" id="{FAAD5C56-9153-BDB6-826F-01B4E2F308EB}"/>
                  </a:ext>
                </a:extLst>
              </p:cNvPr>
              <p:cNvGrpSpPr/>
              <p:nvPr/>
            </p:nvGrpSpPr>
            <p:grpSpPr>
              <a:xfrm>
                <a:off x="9110055" y="2178580"/>
                <a:ext cx="53975" cy="56091"/>
                <a:chOff x="5351992" y="3031067"/>
                <a:chExt cx="53975" cy="56091"/>
              </a:xfrm>
            </p:grpSpPr>
            <p:cxnSp>
              <p:nvCxnSpPr>
                <p:cNvPr id="32356" name="Straight Connector 32355">
                  <a:extLst>
                    <a:ext uri="{FF2B5EF4-FFF2-40B4-BE49-F238E27FC236}">
                      <a16:creationId xmlns:a16="http://schemas.microsoft.com/office/drawing/2014/main" id="{BCD8BFF5-CDCE-CB49-0800-D50D7844D44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57" name="Straight Connector 32356">
                  <a:extLst>
                    <a:ext uri="{FF2B5EF4-FFF2-40B4-BE49-F238E27FC236}">
                      <a16:creationId xmlns:a16="http://schemas.microsoft.com/office/drawing/2014/main" id="{54E7E2A9-FFD2-1B92-9C22-E769E08DBC1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58" name="Group 32357">
                <a:extLst>
                  <a:ext uri="{FF2B5EF4-FFF2-40B4-BE49-F238E27FC236}">
                    <a16:creationId xmlns:a16="http://schemas.microsoft.com/office/drawing/2014/main" id="{9109BB01-0821-A446-31D7-BC9A4302336D}"/>
                  </a:ext>
                </a:extLst>
              </p:cNvPr>
              <p:cNvGrpSpPr/>
              <p:nvPr/>
            </p:nvGrpSpPr>
            <p:grpSpPr>
              <a:xfrm>
                <a:off x="9156621" y="2179639"/>
                <a:ext cx="53975" cy="56091"/>
                <a:chOff x="5351992" y="3031067"/>
                <a:chExt cx="53975" cy="56091"/>
              </a:xfrm>
            </p:grpSpPr>
            <p:cxnSp>
              <p:nvCxnSpPr>
                <p:cNvPr id="32359" name="Straight Connector 32358">
                  <a:extLst>
                    <a:ext uri="{FF2B5EF4-FFF2-40B4-BE49-F238E27FC236}">
                      <a16:creationId xmlns:a16="http://schemas.microsoft.com/office/drawing/2014/main" id="{1F97FA73-A23A-004E-2BA8-BBE3BC33F77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60" name="Straight Connector 32359">
                  <a:extLst>
                    <a:ext uri="{FF2B5EF4-FFF2-40B4-BE49-F238E27FC236}">
                      <a16:creationId xmlns:a16="http://schemas.microsoft.com/office/drawing/2014/main" id="{D503AAE9-CEA3-6B8A-797A-EDA016265541}"/>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61" name="Group 32360">
                <a:extLst>
                  <a:ext uri="{FF2B5EF4-FFF2-40B4-BE49-F238E27FC236}">
                    <a16:creationId xmlns:a16="http://schemas.microsoft.com/office/drawing/2014/main" id="{1E2A065D-34C9-77DD-E2A9-8FB257556D3A}"/>
                  </a:ext>
                </a:extLst>
              </p:cNvPr>
              <p:cNvGrpSpPr/>
              <p:nvPr/>
            </p:nvGrpSpPr>
            <p:grpSpPr>
              <a:xfrm>
                <a:off x="9188371" y="2195514"/>
                <a:ext cx="53975" cy="56091"/>
                <a:chOff x="5351992" y="3031067"/>
                <a:chExt cx="53975" cy="56091"/>
              </a:xfrm>
            </p:grpSpPr>
            <p:cxnSp>
              <p:nvCxnSpPr>
                <p:cNvPr id="32362" name="Straight Connector 32361">
                  <a:extLst>
                    <a:ext uri="{FF2B5EF4-FFF2-40B4-BE49-F238E27FC236}">
                      <a16:creationId xmlns:a16="http://schemas.microsoft.com/office/drawing/2014/main" id="{3A669C6F-F53F-4990-52B5-FD96BADCD5A5}"/>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63" name="Straight Connector 32362">
                  <a:extLst>
                    <a:ext uri="{FF2B5EF4-FFF2-40B4-BE49-F238E27FC236}">
                      <a16:creationId xmlns:a16="http://schemas.microsoft.com/office/drawing/2014/main" id="{78A34192-7C60-54C2-DFC6-6698A2DDFDEB}"/>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64" name="Group 32363">
                <a:extLst>
                  <a:ext uri="{FF2B5EF4-FFF2-40B4-BE49-F238E27FC236}">
                    <a16:creationId xmlns:a16="http://schemas.microsoft.com/office/drawing/2014/main" id="{92C21BF0-D8C2-F0B5-1FB1-9BCDC43B02F8}"/>
                  </a:ext>
                </a:extLst>
              </p:cNvPr>
              <p:cNvGrpSpPr/>
              <p:nvPr/>
            </p:nvGrpSpPr>
            <p:grpSpPr>
              <a:xfrm>
                <a:off x="9219062" y="2195514"/>
                <a:ext cx="53975" cy="56091"/>
                <a:chOff x="5351992" y="3031067"/>
                <a:chExt cx="53975" cy="56091"/>
              </a:xfrm>
            </p:grpSpPr>
            <p:cxnSp>
              <p:nvCxnSpPr>
                <p:cNvPr id="32365" name="Straight Connector 32364">
                  <a:extLst>
                    <a:ext uri="{FF2B5EF4-FFF2-40B4-BE49-F238E27FC236}">
                      <a16:creationId xmlns:a16="http://schemas.microsoft.com/office/drawing/2014/main" id="{1994025B-448A-7F8A-E9BA-DBD423E1F78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66" name="Straight Connector 32365">
                  <a:extLst>
                    <a:ext uri="{FF2B5EF4-FFF2-40B4-BE49-F238E27FC236}">
                      <a16:creationId xmlns:a16="http://schemas.microsoft.com/office/drawing/2014/main" id="{E374CE9C-006E-21F2-7C99-7DFB248F91B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67" name="Group 32366">
                <a:extLst>
                  <a:ext uri="{FF2B5EF4-FFF2-40B4-BE49-F238E27FC236}">
                    <a16:creationId xmlns:a16="http://schemas.microsoft.com/office/drawing/2014/main" id="{C77B770A-76C1-BC4F-2F72-10F491418DCA}"/>
                  </a:ext>
                </a:extLst>
              </p:cNvPr>
              <p:cNvGrpSpPr/>
              <p:nvPr/>
            </p:nvGrpSpPr>
            <p:grpSpPr>
              <a:xfrm>
                <a:off x="9249753" y="2195514"/>
                <a:ext cx="53975" cy="56091"/>
                <a:chOff x="5351992" y="3031067"/>
                <a:chExt cx="53975" cy="56091"/>
              </a:xfrm>
            </p:grpSpPr>
            <p:cxnSp>
              <p:nvCxnSpPr>
                <p:cNvPr id="32368" name="Straight Connector 32367">
                  <a:extLst>
                    <a:ext uri="{FF2B5EF4-FFF2-40B4-BE49-F238E27FC236}">
                      <a16:creationId xmlns:a16="http://schemas.microsoft.com/office/drawing/2014/main" id="{AFE485C9-DAF3-888D-E663-04032CA35E67}"/>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69" name="Straight Connector 32368">
                  <a:extLst>
                    <a:ext uri="{FF2B5EF4-FFF2-40B4-BE49-F238E27FC236}">
                      <a16:creationId xmlns:a16="http://schemas.microsoft.com/office/drawing/2014/main" id="{9DFF48A7-C029-3B40-C6AD-D5EBB9CABF4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70" name="Group 32369">
                <a:extLst>
                  <a:ext uri="{FF2B5EF4-FFF2-40B4-BE49-F238E27FC236}">
                    <a16:creationId xmlns:a16="http://schemas.microsoft.com/office/drawing/2014/main" id="{F558CE28-E4F3-78CA-8FD7-2E9AD249BA78}"/>
                  </a:ext>
                </a:extLst>
              </p:cNvPr>
              <p:cNvGrpSpPr/>
              <p:nvPr/>
            </p:nvGrpSpPr>
            <p:grpSpPr>
              <a:xfrm>
                <a:off x="9318544" y="2214564"/>
                <a:ext cx="53975" cy="56091"/>
                <a:chOff x="5351992" y="3031067"/>
                <a:chExt cx="53975" cy="56091"/>
              </a:xfrm>
            </p:grpSpPr>
            <p:cxnSp>
              <p:nvCxnSpPr>
                <p:cNvPr id="32371" name="Straight Connector 32370">
                  <a:extLst>
                    <a:ext uri="{FF2B5EF4-FFF2-40B4-BE49-F238E27FC236}">
                      <a16:creationId xmlns:a16="http://schemas.microsoft.com/office/drawing/2014/main" id="{C91061F0-6005-2F32-CC13-DE5BFBC379C5}"/>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72" name="Straight Connector 32371">
                  <a:extLst>
                    <a:ext uri="{FF2B5EF4-FFF2-40B4-BE49-F238E27FC236}">
                      <a16:creationId xmlns:a16="http://schemas.microsoft.com/office/drawing/2014/main" id="{F6770BAC-D78E-3CEF-A9A2-06840C7B889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73" name="Group 32372">
                <a:extLst>
                  <a:ext uri="{FF2B5EF4-FFF2-40B4-BE49-F238E27FC236}">
                    <a16:creationId xmlns:a16="http://schemas.microsoft.com/office/drawing/2014/main" id="{D2C52E72-5078-1C0F-8B18-B4763AFE3785}"/>
                  </a:ext>
                </a:extLst>
              </p:cNvPr>
              <p:cNvGrpSpPr/>
              <p:nvPr/>
            </p:nvGrpSpPr>
            <p:grpSpPr>
              <a:xfrm>
                <a:off x="9327011" y="2214564"/>
                <a:ext cx="53975" cy="56091"/>
                <a:chOff x="5351992" y="3031067"/>
                <a:chExt cx="53975" cy="56091"/>
              </a:xfrm>
            </p:grpSpPr>
            <p:cxnSp>
              <p:nvCxnSpPr>
                <p:cNvPr id="32374" name="Straight Connector 32373">
                  <a:extLst>
                    <a:ext uri="{FF2B5EF4-FFF2-40B4-BE49-F238E27FC236}">
                      <a16:creationId xmlns:a16="http://schemas.microsoft.com/office/drawing/2014/main" id="{D86A310C-9AC0-7C86-4A5C-E785315538D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75" name="Straight Connector 32374">
                  <a:extLst>
                    <a:ext uri="{FF2B5EF4-FFF2-40B4-BE49-F238E27FC236}">
                      <a16:creationId xmlns:a16="http://schemas.microsoft.com/office/drawing/2014/main" id="{45DC19E4-3F0E-59AD-E1A9-C03A0BD0C93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76" name="Group 32375">
                <a:extLst>
                  <a:ext uri="{FF2B5EF4-FFF2-40B4-BE49-F238E27FC236}">
                    <a16:creationId xmlns:a16="http://schemas.microsoft.com/office/drawing/2014/main" id="{2D0D5446-7FD6-13C1-DDD4-8DF108262EB1}"/>
                  </a:ext>
                </a:extLst>
              </p:cNvPr>
              <p:cNvGrpSpPr/>
              <p:nvPr/>
            </p:nvGrpSpPr>
            <p:grpSpPr>
              <a:xfrm>
                <a:off x="9362994" y="2214564"/>
                <a:ext cx="53975" cy="56091"/>
                <a:chOff x="5351992" y="3031067"/>
                <a:chExt cx="53975" cy="56091"/>
              </a:xfrm>
            </p:grpSpPr>
            <p:cxnSp>
              <p:nvCxnSpPr>
                <p:cNvPr id="32377" name="Straight Connector 32376">
                  <a:extLst>
                    <a:ext uri="{FF2B5EF4-FFF2-40B4-BE49-F238E27FC236}">
                      <a16:creationId xmlns:a16="http://schemas.microsoft.com/office/drawing/2014/main" id="{D1BF1E9E-C8E6-D9E1-BA3B-9508E4DA847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78" name="Straight Connector 32377">
                  <a:extLst>
                    <a:ext uri="{FF2B5EF4-FFF2-40B4-BE49-F238E27FC236}">
                      <a16:creationId xmlns:a16="http://schemas.microsoft.com/office/drawing/2014/main" id="{B25F4265-0E58-8C48-5823-3050954258FC}"/>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79" name="Group 32378">
                <a:extLst>
                  <a:ext uri="{FF2B5EF4-FFF2-40B4-BE49-F238E27FC236}">
                    <a16:creationId xmlns:a16="http://schemas.microsoft.com/office/drawing/2014/main" id="{FF9BE46D-5A35-E673-405B-7B102E27A487}"/>
                  </a:ext>
                </a:extLst>
              </p:cNvPr>
              <p:cNvGrpSpPr/>
              <p:nvPr/>
            </p:nvGrpSpPr>
            <p:grpSpPr>
              <a:xfrm>
                <a:off x="9430728" y="2235731"/>
                <a:ext cx="53975" cy="56091"/>
                <a:chOff x="5351992" y="3031067"/>
                <a:chExt cx="53975" cy="56091"/>
              </a:xfrm>
            </p:grpSpPr>
            <p:cxnSp>
              <p:nvCxnSpPr>
                <p:cNvPr id="32380" name="Straight Connector 32379">
                  <a:extLst>
                    <a:ext uri="{FF2B5EF4-FFF2-40B4-BE49-F238E27FC236}">
                      <a16:creationId xmlns:a16="http://schemas.microsoft.com/office/drawing/2014/main" id="{8BF4D8CD-0EBF-E05D-AD01-DB4C377C62F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81" name="Straight Connector 32380">
                  <a:extLst>
                    <a:ext uri="{FF2B5EF4-FFF2-40B4-BE49-F238E27FC236}">
                      <a16:creationId xmlns:a16="http://schemas.microsoft.com/office/drawing/2014/main" id="{FDF9FE0E-C0B1-7934-4694-1F017F155CFE}"/>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82" name="Group 32381">
                <a:extLst>
                  <a:ext uri="{FF2B5EF4-FFF2-40B4-BE49-F238E27FC236}">
                    <a16:creationId xmlns:a16="http://schemas.microsoft.com/office/drawing/2014/main" id="{CA73E823-4CF7-0DDD-BE6E-6E56392D997B}"/>
                  </a:ext>
                </a:extLst>
              </p:cNvPr>
              <p:cNvGrpSpPr/>
              <p:nvPr/>
            </p:nvGrpSpPr>
            <p:grpSpPr>
              <a:xfrm>
                <a:off x="9469886" y="2235731"/>
                <a:ext cx="53975" cy="56091"/>
                <a:chOff x="5351992" y="3031067"/>
                <a:chExt cx="53975" cy="56091"/>
              </a:xfrm>
            </p:grpSpPr>
            <p:cxnSp>
              <p:nvCxnSpPr>
                <p:cNvPr id="32383" name="Straight Connector 32382">
                  <a:extLst>
                    <a:ext uri="{FF2B5EF4-FFF2-40B4-BE49-F238E27FC236}">
                      <a16:creationId xmlns:a16="http://schemas.microsoft.com/office/drawing/2014/main" id="{CEEB099E-8341-810C-4063-B253C03269B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84" name="Straight Connector 32383">
                  <a:extLst>
                    <a:ext uri="{FF2B5EF4-FFF2-40B4-BE49-F238E27FC236}">
                      <a16:creationId xmlns:a16="http://schemas.microsoft.com/office/drawing/2014/main" id="{D2F740B9-7CE7-7412-DA41-90A5B5326105}"/>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85" name="Group 32384">
                <a:extLst>
                  <a:ext uri="{FF2B5EF4-FFF2-40B4-BE49-F238E27FC236}">
                    <a16:creationId xmlns:a16="http://schemas.microsoft.com/office/drawing/2014/main" id="{787B0F36-55CD-5FD5-16B2-7FDB8DB9EE15}"/>
                  </a:ext>
                </a:extLst>
              </p:cNvPr>
              <p:cNvGrpSpPr/>
              <p:nvPr/>
            </p:nvGrpSpPr>
            <p:grpSpPr>
              <a:xfrm>
                <a:off x="9510103" y="2235731"/>
                <a:ext cx="53975" cy="56091"/>
                <a:chOff x="5351992" y="3031067"/>
                <a:chExt cx="53975" cy="56091"/>
              </a:xfrm>
            </p:grpSpPr>
            <p:cxnSp>
              <p:nvCxnSpPr>
                <p:cNvPr id="32386" name="Straight Connector 32385">
                  <a:extLst>
                    <a:ext uri="{FF2B5EF4-FFF2-40B4-BE49-F238E27FC236}">
                      <a16:creationId xmlns:a16="http://schemas.microsoft.com/office/drawing/2014/main" id="{F31F6466-BEB6-BBFA-2D1C-3F460835EAD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87" name="Straight Connector 32386">
                  <a:extLst>
                    <a:ext uri="{FF2B5EF4-FFF2-40B4-BE49-F238E27FC236}">
                      <a16:creationId xmlns:a16="http://schemas.microsoft.com/office/drawing/2014/main" id="{BF2BE7CC-1A4A-C35A-872D-9912BA4E252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88" name="Group 32387">
                <a:extLst>
                  <a:ext uri="{FF2B5EF4-FFF2-40B4-BE49-F238E27FC236}">
                    <a16:creationId xmlns:a16="http://schemas.microsoft.com/office/drawing/2014/main" id="{DA8956A7-4F77-CE41-5172-ED51DF8D6EBE}"/>
                  </a:ext>
                </a:extLst>
              </p:cNvPr>
              <p:cNvGrpSpPr/>
              <p:nvPr/>
            </p:nvGrpSpPr>
            <p:grpSpPr>
              <a:xfrm>
                <a:off x="9600062" y="2235731"/>
                <a:ext cx="53975" cy="56091"/>
                <a:chOff x="5351992" y="3031067"/>
                <a:chExt cx="53975" cy="56091"/>
              </a:xfrm>
            </p:grpSpPr>
            <p:cxnSp>
              <p:nvCxnSpPr>
                <p:cNvPr id="32389" name="Straight Connector 32388">
                  <a:extLst>
                    <a:ext uri="{FF2B5EF4-FFF2-40B4-BE49-F238E27FC236}">
                      <a16:creationId xmlns:a16="http://schemas.microsoft.com/office/drawing/2014/main" id="{5D60345F-9F55-7200-1C94-8F9BCB8F06E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90" name="Straight Connector 32389">
                  <a:extLst>
                    <a:ext uri="{FF2B5EF4-FFF2-40B4-BE49-F238E27FC236}">
                      <a16:creationId xmlns:a16="http://schemas.microsoft.com/office/drawing/2014/main" id="{299F9101-23EB-7F92-2F74-7A23EC67BED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91" name="Group 32390">
                <a:extLst>
                  <a:ext uri="{FF2B5EF4-FFF2-40B4-BE49-F238E27FC236}">
                    <a16:creationId xmlns:a16="http://schemas.microsoft.com/office/drawing/2014/main" id="{AFE48F48-049A-24BE-79DE-61718370A86B}"/>
                  </a:ext>
                </a:extLst>
              </p:cNvPr>
              <p:cNvGrpSpPr/>
              <p:nvPr/>
            </p:nvGrpSpPr>
            <p:grpSpPr>
              <a:xfrm>
                <a:off x="9625462" y="2235731"/>
                <a:ext cx="53975" cy="56091"/>
                <a:chOff x="5351992" y="3031067"/>
                <a:chExt cx="53975" cy="56091"/>
              </a:xfrm>
            </p:grpSpPr>
            <p:cxnSp>
              <p:nvCxnSpPr>
                <p:cNvPr id="32392" name="Straight Connector 32391">
                  <a:extLst>
                    <a:ext uri="{FF2B5EF4-FFF2-40B4-BE49-F238E27FC236}">
                      <a16:creationId xmlns:a16="http://schemas.microsoft.com/office/drawing/2014/main" id="{3B445C20-E586-B5EC-A24A-941EF71B9F5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93" name="Straight Connector 32392">
                  <a:extLst>
                    <a:ext uri="{FF2B5EF4-FFF2-40B4-BE49-F238E27FC236}">
                      <a16:creationId xmlns:a16="http://schemas.microsoft.com/office/drawing/2014/main" id="{095E5AD2-FEC6-29EF-6260-945E7B84777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94" name="Group 32393">
                <a:extLst>
                  <a:ext uri="{FF2B5EF4-FFF2-40B4-BE49-F238E27FC236}">
                    <a16:creationId xmlns:a16="http://schemas.microsoft.com/office/drawing/2014/main" id="{07BBFADC-6B22-F810-19BF-1BDC2551AC14}"/>
                  </a:ext>
                </a:extLst>
              </p:cNvPr>
              <p:cNvGrpSpPr/>
              <p:nvPr/>
            </p:nvGrpSpPr>
            <p:grpSpPr>
              <a:xfrm>
                <a:off x="9674146" y="2235731"/>
                <a:ext cx="53975" cy="56091"/>
                <a:chOff x="5351992" y="3031067"/>
                <a:chExt cx="53975" cy="56091"/>
              </a:xfrm>
            </p:grpSpPr>
            <p:cxnSp>
              <p:nvCxnSpPr>
                <p:cNvPr id="32395" name="Straight Connector 32394">
                  <a:extLst>
                    <a:ext uri="{FF2B5EF4-FFF2-40B4-BE49-F238E27FC236}">
                      <a16:creationId xmlns:a16="http://schemas.microsoft.com/office/drawing/2014/main" id="{446919C3-7D90-8141-6C60-5C4D85B0768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96" name="Straight Connector 32395">
                  <a:extLst>
                    <a:ext uri="{FF2B5EF4-FFF2-40B4-BE49-F238E27FC236}">
                      <a16:creationId xmlns:a16="http://schemas.microsoft.com/office/drawing/2014/main" id="{0CF6F16C-AA9A-1A21-E79A-DE1F33A7DCA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97" name="Group 32396">
                <a:extLst>
                  <a:ext uri="{FF2B5EF4-FFF2-40B4-BE49-F238E27FC236}">
                    <a16:creationId xmlns:a16="http://schemas.microsoft.com/office/drawing/2014/main" id="{C3943D8E-2D97-036A-A81B-92A70B1027C8}"/>
                  </a:ext>
                </a:extLst>
              </p:cNvPr>
              <p:cNvGrpSpPr/>
              <p:nvPr/>
            </p:nvGrpSpPr>
            <p:grpSpPr>
              <a:xfrm>
                <a:off x="9681554" y="2235731"/>
                <a:ext cx="53975" cy="56091"/>
                <a:chOff x="5351992" y="3031067"/>
                <a:chExt cx="53975" cy="56091"/>
              </a:xfrm>
            </p:grpSpPr>
            <p:cxnSp>
              <p:nvCxnSpPr>
                <p:cNvPr id="32398" name="Straight Connector 32397">
                  <a:extLst>
                    <a:ext uri="{FF2B5EF4-FFF2-40B4-BE49-F238E27FC236}">
                      <a16:creationId xmlns:a16="http://schemas.microsoft.com/office/drawing/2014/main" id="{DA63C321-424C-87A0-1503-4583E6E3B5D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399" name="Straight Connector 32398">
                  <a:extLst>
                    <a:ext uri="{FF2B5EF4-FFF2-40B4-BE49-F238E27FC236}">
                      <a16:creationId xmlns:a16="http://schemas.microsoft.com/office/drawing/2014/main" id="{3034B06D-68BF-C6CB-9063-B2F005AFCA2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00" name="Group 32399">
                <a:extLst>
                  <a:ext uri="{FF2B5EF4-FFF2-40B4-BE49-F238E27FC236}">
                    <a16:creationId xmlns:a16="http://schemas.microsoft.com/office/drawing/2014/main" id="{639D6E5B-CD3B-539C-337D-144D95C5B650}"/>
                  </a:ext>
                </a:extLst>
              </p:cNvPr>
              <p:cNvGrpSpPr/>
              <p:nvPr/>
            </p:nvGrpSpPr>
            <p:grpSpPr>
              <a:xfrm>
                <a:off x="9792679" y="2272773"/>
                <a:ext cx="53975" cy="56091"/>
                <a:chOff x="5351992" y="3031067"/>
                <a:chExt cx="53975" cy="56091"/>
              </a:xfrm>
            </p:grpSpPr>
            <p:cxnSp>
              <p:nvCxnSpPr>
                <p:cNvPr id="32401" name="Straight Connector 32400">
                  <a:extLst>
                    <a:ext uri="{FF2B5EF4-FFF2-40B4-BE49-F238E27FC236}">
                      <a16:creationId xmlns:a16="http://schemas.microsoft.com/office/drawing/2014/main" id="{B2078336-7754-1A06-5B2A-8959A9616010}"/>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02" name="Straight Connector 32401">
                  <a:extLst>
                    <a:ext uri="{FF2B5EF4-FFF2-40B4-BE49-F238E27FC236}">
                      <a16:creationId xmlns:a16="http://schemas.microsoft.com/office/drawing/2014/main" id="{42D9C60E-EFFD-4952-42C5-427A9E071F76}"/>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03" name="Group 32402">
                <a:extLst>
                  <a:ext uri="{FF2B5EF4-FFF2-40B4-BE49-F238E27FC236}">
                    <a16:creationId xmlns:a16="http://schemas.microsoft.com/office/drawing/2014/main" id="{8BD900D6-61BC-76E8-EC16-0C1F44914048}"/>
                  </a:ext>
                </a:extLst>
              </p:cNvPr>
              <p:cNvGrpSpPr/>
              <p:nvPr/>
            </p:nvGrpSpPr>
            <p:grpSpPr>
              <a:xfrm>
                <a:off x="9812788" y="2272773"/>
                <a:ext cx="53975" cy="56091"/>
                <a:chOff x="5351992" y="3031067"/>
                <a:chExt cx="53975" cy="56091"/>
              </a:xfrm>
            </p:grpSpPr>
            <p:cxnSp>
              <p:nvCxnSpPr>
                <p:cNvPr id="32404" name="Straight Connector 32403">
                  <a:extLst>
                    <a:ext uri="{FF2B5EF4-FFF2-40B4-BE49-F238E27FC236}">
                      <a16:creationId xmlns:a16="http://schemas.microsoft.com/office/drawing/2014/main" id="{B751A272-BFF7-36AA-EE20-D3371463033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05" name="Straight Connector 32404">
                  <a:extLst>
                    <a:ext uri="{FF2B5EF4-FFF2-40B4-BE49-F238E27FC236}">
                      <a16:creationId xmlns:a16="http://schemas.microsoft.com/office/drawing/2014/main" id="{06119EE0-B809-9CCB-5E6E-E0D86548593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06" name="Group 32405">
                <a:extLst>
                  <a:ext uri="{FF2B5EF4-FFF2-40B4-BE49-F238E27FC236}">
                    <a16:creationId xmlns:a16="http://schemas.microsoft.com/office/drawing/2014/main" id="{D4EFBCD1-F658-8DCA-3710-BBB38822B7E2}"/>
                  </a:ext>
                </a:extLst>
              </p:cNvPr>
              <p:cNvGrpSpPr/>
              <p:nvPr/>
            </p:nvGrpSpPr>
            <p:grpSpPr>
              <a:xfrm>
                <a:off x="9854063" y="2272773"/>
                <a:ext cx="53975" cy="56091"/>
                <a:chOff x="5351992" y="3031067"/>
                <a:chExt cx="53975" cy="56091"/>
              </a:xfrm>
            </p:grpSpPr>
            <p:cxnSp>
              <p:nvCxnSpPr>
                <p:cNvPr id="32407" name="Straight Connector 32406">
                  <a:extLst>
                    <a:ext uri="{FF2B5EF4-FFF2-40B4-BE49-F238E27FC236}">
                      <a16:creationId xmlns:a16="http://schemas.microsoft.com/office/drawing/2014/main" id="{976C0822-59CE-940F-48DE-079988FCA8F5}"/>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08" name="Straight Connector 32407">
                  <a:extLst>
                    <a:ext uri="{FF2B5EF4-FFF2-40B4-BE49-F238E27FC236}">
                      <a16:creationId xmlns:a16="http://schemas.microsoft.com/office/drawing/2014/main" id="{F6F41FF6-4616-837C-1D72-BC27CDC23CC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09" name="Group 32408">
                <a:extLst>
                  <a:ext uri="{FF2B5EF4-FFF2-40B4-BE49-F238E27FC236}">
                    <a16:creationId xmlns:a16="http://schemas.microsoft.com/office/drawing/2014/main" id="{4FA9C309-1846-6CEE-25AF-D0B509AA8197}"/>
                  </a:ext>
                </a:extLst>
              </p:cNvPr>
              <p:cNvGrpSpPr/>
              <p:nvPr/>
            </p:nvGrpSpPr>
            <p:grpSpPr>
              <a:xfrm>
                <a:off x="9915446" y="2272773"/>
                <a:ext cx="53975" cy="56091"/>
                <a:chOff x="5351992" y="3031067"/>
                <a:chExt cx="53975" cy="56091"/>
              </a:xfrm>
            </p:grpSpPr>
            <p:cxnSp>
              <p:nvCxnSpPr>
                <p:cNvPr id="32410" name="Straight Connector 32409">
                  <a:extLst>
                    <a:ext uri="{FF2B5EF4-FFF2-40B4-BE49-F238E27FC236}">
                      <a16:creationId xmlns:a16="http://schemas.microsoft.com/office/drawing/2014/main" id="{48DE46D0-A900-97A3-2A76-835842DB7D0C}"/>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11" name="Straight Connector 32410">
                  <a:extLst>
                    <a:ext uri="{FF2B5EF4-FFF2-40B4-BE49-F238E27FC236}">
                      <a16:creationId xmlns:a16="http://schemas.microsoft.com/office/drawing/2014/main" id="{98712645-B34A-8375-61D7-A45DF823B163}"/>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12" name="Group 32411">
                <a:extLst>
                  <a:ext uri="{FF2B5EF4-FFF2-40B4-BE49-F238E27FC236}">
                    <a16:creationId xmlns:a16="http://schemas.microsoft.com/office/drawing/2014/main" id="{BFCD821E-1D87-BC48-BCAC-DE6E57144EFE}"/>
                  </a:ext>
                </a:extLst>
              </p:cNvPr>
              <p:cNvGrpSpPr/>
              <p:nvPr/>
            </p:nvGrpSpPr>
            <p:grpSpPr>
              <a:xfrm>
                <a:off x="9923913" y="2272773"/>
                <a:ext cx="53975" cy="56091"/>
                <a:chOff x="5351992" y="3031067"/>
                <a:chExt cx="53975" cy="56091"/>
              </a:xfrm>
            </p:grpSpPr>
            <p:cxnSp>
              <p:nvCxnSpPr>
                <p:cNvPr id="32413" name="Straight Connector 32412">
                  <a:extLst>
                    <a:ext uri="{FF2B5EF4-FFF2-40B4-BE49-F238E27FC236}">
                      <a16:creationId xmlns:a16="http://schemas.microsoft.com/office/drawing/2014/main" id="{6CA1A6F7-4052-8B0A-4530-54AA0EE8B4A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14" name="Straight Connector 32413">
                  <a:extLst>
                    <a:ext uri="{FF2B5EF4-FFF2-40B4-BE49-F238E27FC236}">
                      <a16:creationId xmlns:a16="http://schemas.microsoft.com/office/drawing/2014/main" id="{AABA8414-C985-345C-8AC9-DF3BCF1D100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15" name="Group 32414">
                <a:extLst>
                  <a:ext uri="{FF2B5EF4-FFF2-40B4-BE49-F238E27FC236}">
                    <a16:creationId xmlns:a16="http://schemas.microsoft.com/office/drawing/2014/main" id="{71EE922D-CB91-6FBD-7A90-F0E8C35ECAD7}"/>
                  </a:ext>
                </a:extLst>
              </p:cNvPr>
              <p:cNvGrpSpPr/>
              <p:nvPr/>
            </p:nvGrpSpPr>
            <p:grpSpPr>
              <a:xfrm>
                <a:off x="9964130" y="2297115"/>
                <a:ext cx="53975" cy="56091"/>
                <a:chOff x="5351992" y="3031067"/>
                <a:chExt cx="53975" cy="56091"/>
              </a:xfrm>
            </p:grpSpPr>
            <p:cxnSp>
              <p:nvCxnSpPr>
                <p:cNvPr id="32416" name="Straight Connector 32415">
                  <a:extLst>
                    <a:ext uri="{FF2B5EF4-FFF2-40B4-BE49-F238E27FC236}">
                      <a16:creationId xmlns:a16="http://schemas.microsoft.com/office/drawing/2014/main" id="{3B47F9B0-65E8-0495-6DEF-C453299D5F7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17" name="Straight Connector 32416">
                  <a:extLst>
                    <a:ext uri="{FF2B5EF4-FFF2-40B4-BE49-F238E27FC236}">
                      <a16:creationId xmlns:a16="http://schemas.microsoft.com/office/drawing/2014/main" id="{308C0888-2132-05D3-F6B0-38328FEB9B6E}"/>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18" name="Group 32417">
                <a:extLst>
                  <a:ext uri="{FF2B5EF4-FFF2-40B4-BE49-F238E27FC236}">
                    <a16:creationId xmlns:a16="http://schemas.microsoft.com/office/drawing/2014/main" id="{320316AE-98AA-00DC-DB2B-CF80911E44B8}"/>
                  </a:ext>
                </a:extLst>
              </p:cNvPr>
              <p:cNvGrpSpPr/>
              <p:nvPr/>
            </p:nvGrpSpPr>
            <p:grpSpPr>
              <a:xfrm>
                <a:off x="10011755" y="2325690"/>
                <a:ext cx="53975" cy="56091"/>
                <a:chOff x="5351992" y="3031067"/>
                <a:chExt cx="53975" cy="56091"/>
              </a:xfrm>
            </p:grpSpPr>
            <p:cxnSp>
              <p:nvCxnSpPr>
                <p:cNvPr id="32419" name="Straight Connector 32418">
                  <a:extLst>
                    <a:ext uri="{FF2B5EF4-FFF2-40B4-BE49-F238E27FC236}">
                      <a16:creationId xmlns:a16="http://schemas.microsoft.com/office/drawing/2014/main" id="{776B2A41-8C51-4FA4-2F7A-55A494A11378}"/>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20" name="Straight Connector 32419">
                  <a:extLst>
                    <a:ext uri="{FF2B5EF4-FFF2-40B4-BE49-F238E27FC236}">
                      <a16:creationId xmlns:a16="http://schemas.microsoft.com/office/drawing/2014/main" id="{17A863F0-7CB8-CD91-CC4E-DD34A131349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21" name="Group 32420">
                <a:extLst>
                  <a:ext uri="{FF2B5EF4-FFF2-40B4-BE49-F238E27FC236}">
                    <a16:creationId xmlns:a16="http://schemas.microsoft.com/office/drawing/2014/main" id="{71D58947-490C-8B23-101C-B3E9E84CEB2B}"/>
                  </a:ext>
                </a:extLst>
              </p:cNvPr>
              <p:cNvGrpSpPr/>
              <p:nvPr/>
            </p:nvGrpSpPr>
            <p:grpSpPr>
              <a:xfrm>
                <a:off x="10031863" y="2325690"/>
                <a:ext cx="53975" cy="56091"/>
                <a:chOff x="5351992" y="3031067"/>
                <a:chExt cx="53975" cy="56091"/>
              </a:xfrm>
            </p:grpSpPr>
            <p:cxnSp>
              <p:nvCxnSpPr>
                <p:cNvPr id="32422" name="Straight Connector 32421">
                  <a:extLst>
                    <a:ext uri="{FF2B5EF4-FFF2-40B4-BE49-F238E27FC236}">
                      <a16:creationId xmlns:a16="http://schemas.microsoft.com/office/drawing/2014/main" id="{3306984E-62FC-7543-F932-54226E7045F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23" name="Straight Connector 32422">
                  <a:extLst>
                    <a:ext uri="{FF2B5EF4-FFF2-40B4-BE49-F238E27FC236}">
                      <a16:creationId xmlns:a16="http://schemas.microsoft.com/office/drawing/2014/main" id="{E677BE6F-4F33-2D76-3239-00704ECE2CA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24" name="Group 32423">
                <a:extLst>
                  <a:ext uri="{FF2B5EF4-FFF2-40B4-BE49-F238E27FC236}">
                    <a16:creationId xmlns:a16="http://schemas.microsoft.com/office/drawing/2014/main" id="{51761B95-4DB3-FBE3-F189-ACE2B0C1007A}"/>
                  </a:ext>
                </a:extLst>
              </p:cNvPr>
              <p:cNvGrpSpPr/>
              <p:nvPr/>
            </p:nvGrpSpPr>
            <p:grpSpPr>
              <a:xfrm>
                <a:off x="10063613" y="2325690"/>
                <a:ext cx="53975" cy="56091"/>
                <a:chOff x="5351992" y="3031067"/>
                <a:chExt cx="53975" cy="56091"/>
              </a:xfrm>
            </p:grpSpPr>
            <p:cxnSp>
              <p:nvCxnSpPr>
                <p:cNvPr id="32425" name="Straight Connector 32424">
                  <a:extLst>
                    <a:ext uri="{FF2B5EF4-FFF2-40B4-BE49-F238E27FC236}">
                      <a16:creationId xmlns:a16="http://schemas.microsoft.com/office/drawing/2014/main" id="{0AF71EAA-F919-5608-BA26-02A16CB55C7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26" name="Straight Connector 32425">
                  <a:extLst>
                    <a:ext uri="{FF2B5EF4-FFF2-40B4-BE49-F238E27FC236}">
                      <a16:creationId xmlns:a16="http://schemas.microsoft.com/office/drawing/2014/main" id="{4526FF79-3C7D-56D2-985D-E1FA31890B77}"/>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27" name="Group 32426">
                <a:extLst>
                  <a:ext uri="{FF2B5EF4-FFF2-40B4-BE49-F238E27FC236}">
                    <a16:creationId xmlns:a16="http://schemas.microsoft.com/office/drawing/2014/main" id="{03DD20A4-FD06-4B5C-AF3E-8F89B6229F59}"/>
                  </a:ext>
                </a:extLst>
              </p:cNvPr>
              <p:cNvGrpSpPr/>
              <p:nvPr/>
            </p:nvGrpSpPr>
            <p:grpSpPr>
              <a:xfrm>
                <a:off x="10087954" y="2325690"/>
                <a:ext cx="53975" cy="56091"/>
                <a:chOff x="5351992" y="3031067"/>
                <a:chExt cx="53975" cy="56091"/>
              </a:xfrm>
            </p:grpSpPr>
            <p:cxnSp>
              <p:nvCxnSpPr>
                <p:cNvPr id="32428" name="Straight Connector 32427">
                  <a:extLst>
                    <a:ext uri="{FF2B5EF4-FFF2-40B4-BE49-F238E27FC236}">
                      <a16:creationId xmlns:a16="http://schemas.microsoft.com/office/drawing/2014/main" id="{79228489-8221-E66D-ECA6-0C660F6E6D2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29" name="Straight Connector 32428">
                  <a:extLst>
                    <a:ext uri="{FF2B5EF4-FFF2-40B4-BE49-F238E27FC236}">
                      <a16:creationId xmlns:a16="http://schemas.microsoft.com/office/drawing/2014/main" id="{CA73A143-A0DB-6457-8F0A-32EBD5B44F4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30" name="Group 32429">
                <a:extLst>
                  <a:ext uri="{FF2B5EF4-FFF2-40B4-BE49-F238E27FC236}">
                    <a16:creationId xmlns:a16="http://schemas.microsoft.com/office/drawing/2014/main" id="{C8754D45-3F05-F825-AE40-22E9A674DA05}"/>
                  </a:ext>
                </a:extLst>
              </p:cNvPr>
              <p:cNvGrpSpPr/>
              <p:nvPr/>
            </p:nvGrpSpPr>
            <p:grpSpPr>
              <a:xfrm>
                <a:off x="10117587" y="2325690"/>
                <a:ext cx="53975" cy="56091"/>
                <a:chOff x="5351992" y="3031067"/>
                <a:chExt cx="53975" cy="56091"/>
              </a:xfrm>
            </p:grpSpPr>
            <p:cxnSp>
              <p:nvCxnSpPr>
                <p:cNvPr id="32431" name="Straight Connector 32430">
                  <a:extLst>
                    <a:ext uri="{FF2B5EF4-FFF2-40B4-BE49-F238E27FC236}">
                      <a16:creationId xmlns:a16="http://schemas.microsoft.com/office/drawing/2014/main" id="{226E29E7-2476-0AFF-0ABC-138FB72F8753}"/>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32" name="Straight Connector 32431">
                  <a:extLst>
                    <a:ext uri="{FF2B5EF4-FFF2-40B4-BE49-F238E27FC236}">
                      <a16:creationId xmlns:a16="http://schemas.microsoft.com/office/drawing/2014/main" id="{098D83E8-35A5-C568-AE62-B192103C6974}"/>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33" name="Group 32432">
                <a:extLst>
                  <a:ext uri="{FF2B5EF4-FFF2-40B4-BE49-F238E27FC236}">
                    <a16:creationId xmlns:a16="http://schemas.microsoft.com/office/drawing/2014/main" id="{69F83511-4F15-B7AB-3B8F-A6698C928D60}"/>
                  </a:ext>
                </a:extLst>
              </p:cNvPr>
              <p:cNvGrpSpPr/>
              <p:nvPr/>
            </p:nvGrpSpPr>
            <p:grpSpPr>
              <a:xfrm>
                <a:off x="10107004" y="2325690"/>
                <a:ext cx="53975" cy="56091"/>
                <a:chOff x="5351992" y="3031067"/>
                <a:chExt cx="53975" cy="56091"/>
              </a:xfrm>
            </p:grpSpPr>
            <p:cxnSp>
              <p:nvCxnSpPr>
                <p:cNvPr id="32434" name="Straight Connector 32433">
                  <a:extLst>
                    <a:ext uri="{FF2B5EF4-FFF2-40B4-BE49-F238E27FC236}">
                      <a16:creationId xmlns:a16="http://schemas.microsoft.com/office/drawing/2014/main" id="{D47A8D14-C08F-AC89-1F9E-E12766767C1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35" name="Straight Connector 32434">
                  <a:extLst>
                    <a:ext uri="{FF2B5EF4-FFF2-40B4-BE49-F238E27FC236}">
                      <a16:creationId xmlns:a16="http://schemas.microsoft.com/office/drawing/2014/main" id="{F1767C44-67AD-BB23-3A95-38B82916B84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36" name="Group 32435">
                <a:extLst>
                  <a:ext uri="{FF2B5EF4-FFF2-40B4-BE49-F238E27FC236}">
                    <a16:creationId xmlns:a16="http://schemas.microsoft.com/office/drawing/2014/main" id="{9A22FC91-F4B8-C0D6-DC62-1CE51EB6BF1E}"/>
                  </a:ext>
                </a:extLst>
              </p:cNvPr>
              <p:cNvGrpSpPr/>
              <p:nvPr/>
            </p:nvGrpSpPr>
            <p:grpSpPr>
              <a:xfrm>
                <a:off x="10176854" y="2325690"/>
                <a:ext cx="53975" cy="56091"/>
                <a:chOff x="5351992" y="3031067"/>
                <a:chExt cx="53975" cy="56091"/>
              </a:xfrm>
            </p:grpSpPr>
            <p:cxnSp>
              <p:nvCxnSpPr>
                <p:cNvPr id="32437" name="Straight Connector 32436">
                  <a:extLst>
                    <a:ext uri="{FF2B5EF4-FFF2-40B4-BE49-F238E27FC236}">
                      <a16:creationId xmlns:a16="http://schemas.microsoft.com/office/drawing/2014/main" id="{B7D7B1CA-304E-8B7D-3D27-D8FFB68B350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38" name="Straight Connector 32437">
                  <a:extLst>
                    <a:ext uri="{FF2B5EF4-FFF2-40B4-BE49-F238E27FC236}">
                      <a16:creationId xmlns:a16="http://schemas.microsoft.com/office/drawing/2014/main" id="{20F3B6FF-93D4-BE4A-2042-5A281CD3FE6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39" name="Group 32438">
                <a:extLst>
                  <a:ext uri="{FF2B5EF4-FFF2-40B4-BE49-F238E27FC236}">
                    <a16:creationId xmlns:a16="http://schemas.microsoft.com/office/drawing/2014/main" id="{90CD4F54-507B-3EB4-DAA6-1E63FDD59B52}"/>
                  </a:ext>
                </a:extLst>
              </p:cNvPr>
              <p:cNvGrpSpPr/>
              <p:nvPr/>
            </p:nvGrpSpPr>
            <p:grpSpPr>
              <a:xfrm>
                <a:off x="10222362" y="2325690"/>
                <a:ext cx="53975" cy="56091"/>
                <a:chOff x="5351992" y="3031067"/>
                <a:chExt cx="53975" cy="56091"/>
              </a:xfrm>
            </p:grpSpPr>
            <p:cxnSp>
              <p:nvCxnSpPr>
                <p:cNvPr id="32440" name="Straight Connector 32439">
                  <a:extLst>
                    <a:ext uri="{FF2B5EF4-FFF2-40B4-BE49-F238E27FC236}">
                      <a16:creationId xmlns:a16="http://schemas.microsoft.com/office/drawing/2014/main" id="{9F235ED8-972E-9ABE-5E60-6584F6BC235D}"/>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41" name="Straight Connector 32440">
                  <a:extLst>
                    <a:ext uri="{FF2B5EF4-FFF2-40B4-BE49-F238E27FC236}">
                      <a16:creationId xmlns:a16="http://schemas.microsoft.com/office/drawing/2014/main" id="{B6E14E83-80B0-1092-628B-7F02B617B83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42" name="Group 32441">
                <a:extLst>
                  <a:ext uri="{FF2B5EF4-FFF2-40B4-BE49-F238E27FC236}">
                    <a16:creationId xmlns:a16="http://schemas.microsoft.com/office/drawing/2014/main" id="{C21F301C-63D3-0A05-F0EC-52688CA7CD5A}"/>
                  </a:ext>
                </a:extLst>
              </p:cNvPr>
              <p:cNvGrpSpPr/>
              <p:nvPr/>
            </p:nvGrpSpPr>
            <p:grpSpPr>
              <a:xfrm>
                <a:off x="10216012" y="2325690"/>
                <a:ext cx="53975" cy="56091"/>
                <a:chOff x="5351992" y="3031067"/>
                <a:chExt cx="53975" cy="56091"/>
              </a:xfrm>
            </p:grpSpPr>
            <p:cxnSp>
              <p:nvCxnSpPr>
                <p:cNvPr id="32443" name="Straight Connector 32442">
                  <a:extLst>
                    <a:ext uri="{FF2B5EF4-FFF2-40B4-BE49-F238E27FC236}">
                      <a16:creationId xmlns:a16="http://schemas.microsoft.com/office/drawing/2014/main" id="{25E61804-95DB-7239-6069-DBF117F599CE}"/>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44" name="Straight Connector 32443">
                  <a:extLst>
                    <a:ext uri="{FF2B5EF4-FFF2-40B4-BE49-F238E27FC236}">
                      <a16:creationId xmlns:a16="http://schemas.microsoft.com/office/drawing/2014/main" id="{994751A8-7D71-7B3B-B145-56004A2C4A80}"/>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45" name="Group 32444">
                <a:extLst>
                  <a:ext uri="{FF2B5EF4-FFF2-40B4-BE49-F238E27FC236}">
                    <a16:creationId xmlns:a16="http://schemas.microsoft.com/office/drawing/2014/main" id="{D718DA9D-6400-8D78-E2B5-1A89AC61B3BF}"/>
                  </a:ext>
                </a:extLst>
              </p:cNvPr>
              <p:cNvGrpSpPr/>
              <p:nvPr/>
            </p:nvGrpSpPr>
            <p:grpSpPr>
              <a:xfrm>
                <a:off x="10276337" y="2377549"/>
                <a:ext cx="53975" cy="56091"/>
                <a:chOff x="5351992" y="3031067"/>
                <a:chExt cx="53975" cy="56091"/>
              </a:xfrm>
            </p:grpSpPr>
            <p:cxnSp>
              <p:nvCxnSpPr>
                <p:cNvPr id="32446" name="Straight Connector 32445">
                  <a:extLst>
                    <a:ext uri="{FF2B5EF4-FFF2-40B4-BE49-F238E27FC236}">
                      <a16:creationId xmlns:a16="http://schemas.microsoft.com/office/drawing/2014/main" id="{78D4578C-9C89-D6C2-3136-8EC6BB61EF4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47" name="Straight Connector 32446">
                  <a:extLst>
                    <a:ext uri="{FF2B5EF4-FFF2-40B4-BE49-F238E27FC236}">
                      <a16:creationId xmlns:a16="http://schemas.microsoft.com/office/drawing/2014/main" id="{F730C1F0-7AAC-575E-4163-81F5C5198EA8}"/>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48" name="Group 32447">
                <a:extLst>
                  <a:ext uri="{FF2B5EF4-FFF2-40B4-BE49-F238E27FC236}">
                    <a16:creationId xmlns:a16="http://schemas.microsoft.com/office/drawing/2014/main" id="{71570EC6-3C1D-F520-FCAF-F4765898D922}"/>
                  </a:ext>
                </a:extLst>
              </p:cNvPr>
              <p:cNvGrpSpPr/>
              <p:nvPr/>
            </p:nvGrpSpPr>
            <p:grpSpPr>
              <a:xfrm>
                <a:off x="10321845" y="2377549"/>
                <a:ext cx="53975" cy="56091"/>
                <a:chOff x="5351992" y="3031067"/>
                <a:chExt cx="53975" cy="56091"/>
              </a:xfrm>
            </p:grpSpPr>
            <p:cxnSp>
              <p:nvCxnSpPr>
                <p:cNvPr id="32449" name="Straight Connector 32448">
                  <a:extLst>
                    <a:ext uri="{FF2B5EF4-FFF2-40B4-BE49-F238E27FC236}">
                      <a16:creationId xmlns:a16="http://schemas.microsoft.com/office/drawing/2014/main" id="{33FAC7D8-21F9-D63A-1D98-D5B86C20F9E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50" name="Straight Connector 32449">
                  <a:extLst>
                    <a:ext uri="{FF2B5EF4-FFF2-40B4-BE49-F238E27FC236}">
                      <a16:creationId xmlns:a16="http://schemas.microsoft.com/office/drawing/2014/main" id="{98C64A34-B47B-DA55-AE2C-BC3F2E1E36CD}"/>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59" name="Group 32458">
                <a:extLst>
                  <a:ext uri="{FF2B5EF4-FFF2-40B4-BE49-F238E27FC236}">
                    <a16:creationId xmlns:a16="http://schemas.microsoft.com/office/drawing/2014/main" id="{EBBB25E8-AB63-46A5-0BDB-DA5DF4E3258C}"/>
                  </a:ext>
                </a:extLst>
              </p:cNvPr>
              <p:cNvGrpSpPr/>
              <p:nvPr/>
            </p:nvGrpSpPr>
            <p:grpSpPr>
              <a:xfrm>
                <a:off x="10354653" y="2377549"/>
                <a:ext cx="53975" cy="56091"/>
                <a:chOff x="5351992" y="3031067"/>
                <a:chExt cx="53975" cy="56091"/>
              </a:xfrm>
            </p:grpSpPr>
            <p:cxnSp>
              <p:nvCxnSpPr>
                <p:cNvPr id="32460" name="Straight Connector 32459">
                  <a:extLst>
                    <a:ext uri="{FF2B5EF4-FFF2-40B4-BE49-F238E27FC236}">
                      <a16:creationId xmlns:a16="http://schemas.microsoft.com/office/drawing/2014/main" id="{EFF99A8A-C2A0-63F4-BEB9-98FD1DF62C3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61" name="Straight Connector 32460">
                  <a:extLst>
                    <a:ext uri="{FF2B5EF4-FFF2-40B4-BE49-F238E27FC236}">
                      <a16:creationId xmlns:a16="http://schemas.microsoft.com/office/drawing/2014/main" id="{D94E16AA-279C-BE2C-D07E-E272785533CE}"/>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62" name="Group 32461">
                <a:extLst>
                  <a:ext uri="{FF2B5EF4-FFF2-40B4-BE49-F238E27FC236}">
                    <a16:creationId xmlns:a16="http://schemas.microsoft.com/office/drawing/2014/main" id="{A6BA29E7-18ED-E8B4-F904-B710F0B61D35}"/>
                  </a:ext>
                </a:extLst>
              </p:cNvPr>
              <p:cNvGrpSpPr/>
              <p:nvPr/>
            </p:nvGrpSpPr>
            <p:grpSpPr>
              <a:xfrm>
                <a:off x="10367353" y="2377549"/>
                <a:ext cx="53975" cy="56091"/>
                <a:chOff x="5351992" y="3031067"/>
                <a:chExt cx="53975" cy="56091"/>
              </a:xfrm>
            </p:grpSpPr>
            <p:cxnSp>
              <p:nvCxnSpPr>
                <p:cNvPr id="32463" name="Straight Connector 32462">
                  <a:extLst>
                    <a:ext uri="{FF2B5EF4-FFF2-40B4-BE49-F238E27FC236}">
                      <a16:creationId xmlns:a16="http://schemas.microsoft.com/office/drawing/2014/main" id="{A8C877F8-10F1-31A7-7B3E-90950A6347FB}"/>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64" name="Straight Connector 32463">
                  <a:extLst>
                    <a:ext uri="{FF2B5EF4-FFF2-40B4-BE49-F238E27FC236}">
                      <a16:creationId xmlns:a16="http://schemas.microsoft.com/office/drawing/2014/main" id="{5FBE31EA-029D-552B-7103-11CB5C95052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65" name="Group 32464">
                <a:extLst>
                  <a:ext uri="{FF2B5EF4-FFF2-40B4-BE49-F238E27FC236}">
                    <a16:creationId xmlns:a16="http://schemas.microsoft.com/office/drawing/2014/main" id="{A71C42B9-3574-A56D-60D1-91CC0EBA177F}"/>
                  </a:ext>
                </a:extLst>
              </p:cNvPr>
              <p:cNvGrpSpPr/>
              <p:nvPr/>
            </p:nvGrpSpPr>
            <p:grpSpPr>
              <a:xfrm>
                <a:off x="10385345" y="2377549"/>
                <a:ext cx="53975" cy="56091"/>
                <a:chOff x="5351992" y="3031067"/>
                <a:chExt cx="53975" cy="56091"/>
              </a:xfrm>
            </p:grpSpPr>
            <p:cxnSp>
              <p:nvCxnSpPr>
                <p:cNvPr id="32466" name="Straight Connector 32465">
                  <a:extLst>
                    <a:ext uri="{FF2B5EF4-FFF2-40B4-BE49-F238E27FC236}">
                      <a16:creationId xmlns:a16="http://schemas.microsoft.com/office/drawing/2014/main" id="{90364425-2667-C88B-7832-202B8F8BC8DF}"/>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67" name="Straight Connector 32466">
                  <a:extLst>
                    <a:ext uri="{FF2B5EF4-FFF2-40B4-BE49-F238E27FC236}">
                      <a16:creationId xmlns:a16="http://schemas.microsoft.com/office/drawing/2014/main" id="{9F4C81FC-73CC-BD7B-B6E2-7CB0A5AEF93A}"/>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68" name="Group 32467">
                <a:extLst>
                  <a:ext uri="{FF2B5EF4-FFF2-40B4-BE49-F238E27FC236}">
                    <a16:creationId xmlns:a16="http://schemas.microsoft.com/office/drawing/2014/main" id="{BD808ED0-813F-FB43-9C09-3F73A1E124C7}"/>
                  </a:ext>
                </a:extLst>
              </p:cNvPr>
              <p:cNvGrpSpPr/>
              <p:nvPr/>
            </p:nvGrpSpPr>
            <p:grpSpPr>
              <a:xfrm>
                <a:off x="10394870" y="2377549"/>
                <a:ext cx="53975" cy="56091"/>
                <a:chOff x="5351992" y="3031067"/>
                <a:chExt cx="53975" cy="56091"/>
              </a:xfrm>
            </p:grpSpPr>
            <p:cxnSp>
              <p:nvCxnSpPr>
                <p:cNvPr id="32469" name="Straight Connector 32468">
                  <a:extLst>
                    <a:ext uri="{FF2B5EF4-FFF2-40B4-BE49-F238E27FC236}">
                      <a16:creationId xmlns:a16="http://schemas.microsoft.com/office/drawing/2014/main" id="{7084A152-E5FA-A030-C2B7-52E55D29C25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70" name="Straight Connector 32469">
                  <a:extLst>
                    <a:ext uri="{FF2B5EF4-FFF2-40B4-BE49-F238E27FC236}">
                      <a16:creationId xmlns:a16="http://schemas.microsoft.com/office/drawing/2014/main" id="{F889D31E-0076-1F85-6DE9-31A5E3D13FDA}"/>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71" name="Group 32470">
                <a:extLst>
                  <a:ext uri="{FF2B5EF4-FFF2-40B4-BE49-F238E27FC236}">
                    <a16:creationId xmlns:a16="http://schemas.microsoft.com/office/drawing/2014/main" id="{224FD8BF-0A27-1F80-CDEA-517BCDD180D1}"/>
                  </a:ext>
                </a:extLst>
              </p:cNvPr>
              <p:cNvGrpSpPr/>
              <p:nvPr/>
            </p:nvGrpSpPr>
            <p:grpSpPr>
              <a:xfrm>
                <a:off x="10457312" y="2377549"/>
                <a:ext cx="53975" cy="56091"/>
                <a:chOff x="5351992" y="3031067"/>
                <a:chExt cx="53975" cy="56091"/>
              </a:xfrm>
            </p:grpSpPr>
            <p:cxnSp>
              <p:nvCxnSpPr>
                <p:cNvPr id="32472" name="Straight Connector 32471">
                  <a:extLst>
                    <a:ext uri="{FF2B5EF4-FFF2-40B4-BE49-F238E27FC236}">
                      <a16:creationId xmlns:a16="http://schemas.microsoft.com/office/drawing/2014/main" id="{C10B56DF-90C6-BD07-95D7-87E522622B46}"/>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73" name="Straight Connector 32472">
                  <a:extLst>
                    <a:ext uri="{FF2B5EF4-FFF2-40B4-BE49-F238E27FC236}">
                      <a16:creationId xmlns:a16="http://schemas.microsoft.com/office/drawing/2014/main" id="{B4621CDB-2A99-B8BC-7F94-9B12C8706F2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74" name="Group 32473">
                <a:extLst>
                  <a:ext uri="{FF2B5EF4-FFF2-40B4-BE49-F238E27FC236}">
                    <a16:creationId xmlns:a16="http://schemas.microsoft.com/office/drawing/2014/main" id="{AFA5B3FC-EA4C-4F4C-70D1-4B589063B648}"/>
                  </a:ext>
                </a:extLst>
              </p:cNvPr>
              <p:cNvGrpSpPr/>
              <p:nvPr/>
            </p:nvGrpSpPr>
            <p:grpSpPr>
              <a:xfrm>
                <a:off x="10491178" y="2377549"/>
                <a:ext cx="53975" cy="56091"/>
                <a:chOff x="5351992" y="3031067"/>
                <a:chExt cx="53975" cy="56091"/>
              </a:xfrm>
            </p:grpSpPr>
            <p:cxnSp>
              <p:nvCxnSpPr>
                <p:cNvPr id="32475" name="Straight Connector 32474">
                  <a:extLst>
                    <a:ext uri="{FF2B5EF4-FFF2-40B4-BE49-F238E27FC236}">
                      <a16:creationId xmlns:a16="http://schemas.microsoft.com/office/drawing/2014/main" id="{032651CE-2D8B-0286-D8EA-B91D95AE19E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76" name="Straight Connector 32475">
                  <a:extLst>
                    <a:ext uri="{FF2B5EF4-FFF2-40B4-BE49-F238E27FC236}">
                      <a16:creationId xmlns:a16="http://schemas.microsoft.com/office/drawing/2014/main" id="{9933B0A5-0E5F-B5EE-956F-245D99E91A8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77" name="Group 32476">
                <a:extLst>
                  <a:ext uri="{FF2B5EF4-FFF2-40B4-BE49-F238E27FC236}">
                    <a16:creationId xmlns:a16="http://schemas.microsoft.com/office/drawing/2014/main" id="{0D137FA5-A9F5-E313-552B-028E8237FCDF}"/>
                  </a:ext>
                </a:extLst>
              </p:cNvPr>
              <p:cNvGrpSpPr/>
              <p:nvPr/>
            </p:nvGrpSpPr>
            <p:grpSpPr>
              <a:xfrm>
                <a:off x="10501761" y="2377549"/>
                <a:ext cx="53975" cy="56091"/>
                <a:chOff x="5351992" y="3031067"/>
                <a:chExt cx="53975" cy="56091"/>
              </a:xfrm>
            </p:grpSpPr>
            <p:cxnSp>
              <p:nvCxnSpPr>
                <p:cNvPr id="32478" name="Straight Connector 32477">
                  <a:extLst>
                    <a:ext uri="{FF2B5EF4-FFF2-40B4-BE49-F238E27FC236}">
                      <a16:creationId xmlns:a16="http://schemas.microsoft.com/office/drawing/2014/main" id="{3ACFD599-F69F-6B02-42BE-1E72EC8CFE81}"/>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79" name="Straight Connector 32478">
                  <a:extLst>
                    <a:ext uri="{FF2B5EF4-FFF2-40B4-BE49-F238E27FC236}">
                      <a16:creationId xmlns:a16="http://schemas.microsoft.com/office/drawing/2014/main" id="{6D5C22A9-BB16-49EF-E62A-68AC9C71295E}"/>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80" name="Group 32479">
                <a:extLst>
                  <a:ext uri="{FF2B5EF4-FFF2-40B4-BE49-F238E27FC236}">
                    <a16:creationId xmlns:a16="http://schemas.microsoft.com/office/drawing/2014/main" id="{4E6F5F7C-A42B-FA24-2714-CE0BDBC64D58}"/>
                  </a:ext>
                </a:extLst>
              </p:cNvPr>
              <p:cNvGrpSpPr/>
              <p:nvPr/>
            </p:nvGrpSpPr>
            <p:grpSpPr>
              <a:xfrm>
                <a:off x="10513402" y="2377549"/>
                <a:ext cx="53975" cy="56091"/>
                <a:chOff x="5351992" y="3031067"/>
                <a:chExt cx="53975" cy="56091"/>
              </a:xfrm>
            </p:grpSpPr>
            <p:cxnSp>
              <p:nvCxnSpPr>
                <p:cNvPr id="32481" name="Straight Connector 32480">
                  <a:extLst>
                    <a:ext uri="{FF2B5EF4-FFF2-40B4-BE49-F238E27FC236}">
                      <a16:creationId xmlns:a16="http://schemas.microsoft.com/office/drawing/2014/main" id="{2776EE8C-399B-A6DB-BCA7-90FC5C196A99}"/>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82" name="Straight Connector 32481">
                  <a:extLst>
                    <a:ext uri="{FF2B5EF4-FFF2-40B4-BE49-F238E27FC236}">
                      <a16:creationId xmlns:a16="http://schemas.microsoft.com/office/drawing/2014/main" id="{9CDAB6F4-5C66-B3C0-2D62-250244DE58EF}"/>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83" name="Group 32482">
                <a:extLst>
                  <a:ext uri="{FF2B5EF4-FFF2-40B4-BE49-F238E27FC236}">
                    <a16:creationId xmlns:a16="http://schemas.microsoft.com/office/drawing/2014/main" id="{99BFC26D-9250-38E4-A9EB-0F7065AC52C9}"/>
                  </a:ext>
                </a:extLst>
              </p:cNvPr>
              <p:cNvGrpSpPr/>
              <p:nvPr/>
            </p:nvGrpSpPr>
            <p:grpSpPr>
              <a:xfrm>
                <a:off x="10573727" y="2377549"/>
                <a:ext cx="53975" cy="56091"/>
                <a:chOff x="5351992" y="3031067"/>
                <a:chExt cx="53975" cy="56091"/>
              </a:xfrm>
            </p:grpSpPr>
            <p:cxnSp>
              <p:nvCxnSpPr>
                <p:cNvPr id="32484" name="Straight Connector 32483">
                  <a:extLst>
                    <a:ext uri="{FF2B5EF4-FFF2-40B4-BE49-F238E27FC236}">
                      <a16:creationId xmlns:a16="http://schemas.microsoft.com/office/drawing/2014/main" id="{974EF8F6-E256-F0BD-49F6-C578CBE80AE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85" name="Straight Connector 32484">
                  <a:extLst>
                    <a:ext uri="{FF2B5EF4-FFF2-40B4-BE49-F238E27FC236}">
                      <a16:creationId xmlns:a16="http://schemas.microsoft.com/office/drawing/2014/main" id="{7A8E5408-9462-F66B-B250-2D7EFDF26873}"/>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86" name="Group 32485">
                <a:extLst>
                  <a:ext uri="{FF2B5EF4-FFF2-40B4-BE49-F238E27FC236}">
                    <a16:creationId xmlns:a16="http://schemas.microsoft.com/office/drawing/2014/main" id="{C476D7D1-C088-3F34-B430-E0E1710AEF05}"/>
                  </a:ext>
                </a:extLst>
              </p:cNvPr>
              <p:cNvGrpSpPr/>
              <p:nvPr/>
            </p:nvGrpSpPr>
            <p:grpSpPr>
              <a:xfrm>
                <a:off x="10583252" y="2377549"/>
                <a:ext cx="53975" cy="56091"/>
                <a:chOff x="5351992" y="3031067"/>
                <a:chExt cx="53975" cy="56091"/>
              </a:xfrm>
            </p:grpSpPr>
            <p:cxnSp>
              <p:nvCxnSpPr>
                <p:cNvPr id="32487" name="Straight Connector 32486">
                  <a:extLst>
                    <a:ext uri="{FF2B5EF4-FFF2-40B4-BE49-F238E27FC236}">
                      <a16:creationId xmlns:a16="http://schemas.microsoft.com/office/drawing/2014/main" id="{BA6963EE-7A39-9195-9DC6-3F3A50433EF4}"/>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88" name="Straight Connector 32487">
                  <a:extLst>
                    <a:ext uri="{FF2B5EF4-FFF2-40B4-BE49-F238E27FC236}">
                      <a16:creationId xmlns:a16="http://schemas.microsoft.com/office/drawing/2014/main" id="{8910B915-6F8B-E3A6-1F6B-8DF95FAD2292}"/>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89" name="Group 32488">
                <a:extLst>
                  <a:ext uri="{FF2B5EF4-FFF2-40B4-BE49-F238E27FC236}">
                    <a16:creationId xmlns:a16="http://schemas.microsoft.com/office/drawing/2014/main" id="{39AB973D-64FD-1337-D393-F7BD11F6D867}"/>
                  </a:ext>
                </a:extLst>
              </p:cNvPr>
              <p:cNvGrpSpPr/>
              <p:nvPr/>
            </p:nvGrpSpPr>
            <p:grpSpPr>
              <a:xfrm>
                <a:off x="10613943" y="2377549"/>
                <a:ext cx="53975" cy="56091"/>
                <a:chOff x="5351992" y="3031067"/>
                <a:chExt cx="53975" cy="56091"/>
              </a:xfrm>
            </p:grpSpPr>
            <p:cxnSp>
              <p:nvCxnSpPr>
                <p:cNvPr id="32490" name="Straight Connector 32489">
                  <a:extLst>
                    <a:ext uri="{FF2B5EF4-FFF2-40B4-BE49-F238E27FC236}">
                      <a16:creationId xmlns:a16="http://schemas.microsoft.com/office/drawing/2014/main" id="{9BC88ED9-3FC2-8A52-D349-33DE6A5EEADA}"/>
                    </a:ext>
                  </a:extLst>
                </p:cNvPr>
                <p:cNvCxnSpPr>
                  <a:cxnSpLocks/>
                </p:cNvCxnSpPr>
                <p:nvPr/>
              </p:nvCxnSpPr>
              <p:spPr bwMode="auto">
                <a:xfrm>
                  <a:off x="5379508" y="3031067"/>
                  <a:ext cx="0" cy="56091"/>
                </a:xfrm>
                <a:prstGeom prst="line">
                  <a:avLst/>
                </a:prstGeom>
                <a:noFill/>
                <a:ln w="19050" cap="flat" cmpd="sng" algn="ctr">
                  <a:solidFill>
                    <a:schemeClr val="accent1"/>
                  </a:solidFill>
                  <a:prstDash val="solid"/>
                  <a:round/>
                  <a:headEnd type="none" w="med" len="med"/>
                  <a:tailEnd type="none" w="med" len="med"/>
                </a:ln>
                <a:effectLst/>
              </p:spPr>
            </p:cxnSp>
            <p:cxnSp>
              <p:nvCxnSpPr>
                <p:cNvPr id="32491" name="Straight Connector 32490">
                  <a:extLst>
                    <a:ext uri="{FF2B5EF4-FFF2-40B4-BE49-F238E27FC236}">
                      <a16:creationId xmlns:a16="http://schemas.microsoft.com/office/drawing/2014/main" id="{0A8FB85E-419C-91A8-9440-D52EF02B40C9}"/>
                    </a:ext>
                  </a:extLst>
                </p:cNvPr>
                <p:cNvCxnSpPr>
                  <a:cxnSpLocks/>
                </p:cNvCxnSpPr>
                <p:nvPr/>
              </p:nvCxnSpPr>
              <p:spPr bwMode="auto">
                <a:xfrm flipH="1">
                  <a:off x="5351992" y="3057524"/>
                  <a:ext cx="53975" cy="0"/>
                </a:xfrm>
                <a:prstGeom prst="line">
                  <a:avLst/>
                </a:prstGeom>
                <a:noFill/>
                <a:ln w="19050" cap="flat" cmpd="sng" algn="ctr">
                  <a:solidFill>
                    <a:schemeClr val="accent1"/>
                  </a:solidFill>
                  <a:prstDash val="solid"/>
                  <a:round/>
                  <a:headEnd type="none" w="med" len="med"/>
                  <a:tailEnd type="none" w="med" len="med"/>
                </a:ln>
                <a:effectLst/>
              </p:spPr>
            </p:cxnSp>
          </p:grpSp>
        </p:grpSp>
      </p:grpSp>
      <p:grpSp>
        <p:nvGrpSpPr>
          <p:cNvPr id="32605" name="Group 32604">
            <a:extLst>
              <a:ext uri="{FF2B5EF4-FFF2-40B4-BE49-F238E27FC236}">
                <a16:creationId xmlns:a16="http://schemas.microsoft.com/office/drawing/2014/main" id="{CCFE5D10-B8B2-AAFF-05E9-923D1C92CC39}"/>
              </a:ext>
            </a:extLst>
          </p:cNvPr>
          <p:cNvGrpSpPr/>
          <p:nvPr/>
        </p:nvGrpSpPr>
        <p:grpSpPr>
          <a:xfrm>
            <a:off x="6487289" y="1684465"/>
            <a:ext cx="4169832" cy="1786462"/>
            <a:chOff x="6487289" y="1684465"/>
            <a:chExt cx="4169832" cy="1786462"/>
          </a:xfrm>
        </p:grpSpPr>
        <p:grpSp>
          <p:nvGrpSpPr>
            <p:cNvPr id="32259" name="Group 32258">
              <a:extLst>
                <a:ext uri="{FF2B5EF4-FFF2-40B4-BE49-F238E27FC236}">
                  <a16:creationId xmlns:a16="http://schemas.microsoft.com/office/drawing/2014/main" id="{0EDBAADB-7228-349F-2C7D-EA4F90C67E1B}"/>
                </a:ext>
              </a:extLst>
            </p:cNvPr>
            <p:cNvGrpSpPr/>
            <p:nvPr/>
          </p:nvGrpSpPr>
          <p:grpSpPr>
            <a:xfrm>
              <a:off x="10603146" y="3414836"/>
              <a:ext cx="53975" cy="56091"/>
              <a:chOff x="5351992" y="3031067"/>
              <a:chExt cx="53975" cy="56091"/>
            </a:xfrm>
          </p:grpSpPr>
          <p:cxnSp>
            <p:nvCxnSpPr>
              <p:cNvPr id="32260" name="Straight Connector 32259">
                <a:extLst>
                  <a:ext uri="{FF2B5EF4-FFF2-40B4-BE49-F238E27FC236}">
                    <a16:creationId xmlns:a16="http://schemas.microsoft.com/office/drawing/2014/main" id="{7B734AD7-A66B-6D4A-514C-38C331492E6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261" name="Straight Connector 32260">
                <a:extLst>
                  <a:ext uri="{FF2B5EF4-FFF2-40B4-BE49-F238E27FC236}">
                    <a16:creationId xmlns:a16="http://schemas.microsoft.com/office/drawing/2014/main" id="{435CF05E-AA68-C604-412D-77113F6D0ECB}"/>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94" name="Group 32493">
              <a:extLst>
                <a:ext uri="{FF2B5EF4-FFF2-40B4-BE49-F238E27FC236}">
                  <a16:creationId xmlns:a16="http://schemas.microsoft.com/office/drawing/2014/main" id="{C47EAE8F-F357-9AF4-7EAF-039A3C11947E}"/>
                </a:ext>
              </a:extLst>
            </p:cNvPr>
            <p:cNvGrpSpPr/>
            <p:nvPr/>
          </p:nvGrpSpPr>
          <p:grpSpPr>
            <a:xfrm>
              <a:off x="10510012" y="3414836"/>
              <a:ext cx="53975" cy="56091"/>
              <a:chOff x="5351992" y="3031067"/>
              <a:chExt cx="53975" cy="56091"/>
            </a:xfrm>
          </p:grpSpPr>
          <p:cxnSp>
            <p:nvCxnSpPr>
              <p:cNvPr id="32495" name="Straight Connector 32494">
                <a:extLst>
                  <a:ext uri="{FF2B5EF4-FFF2-40B4-BE49-F238E27FC236}">
                    <a16:creationId xmlns:a16="http://schemas.microsoft.com/office/drawing/2014/main" id="{D7FAE42D-528B-580F-1F0B-EF1D294A78E1}"/>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496" name="Straight Connector 32495">
                <a:extLst>
                  <a:ext uri="{FF2B5EF4-FFF2-40B4-BE49-F238E27FC236}">
                    <a16:creationId xmlns:a16="http://schemas.microsoft.com/office/drawing/2014/main" id="{58F79FCC-5CD5-55BE-2032-2A2BF9CB2E45}"/>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97" name="Group 32496">
              <a:extLst>
                <a:ext uri="{FF2B5EF4-FFF2-40B4-BE49-F238E27FC236}">
                  <a16:creationId xmlns:a16="http://schemas.microsoft.com/office/drawing/2014/main" id="{AA4B05E7-DC42-1BE3-9D2F-FF3FCB83EF91}"/>
                </a:ext>
              </a:extLst>
            </p:cNvPr>
            <p:cNvGrpSpPr/>
            <p:nvPr/>
          </p:nvGrpSpPr>
          <p:grpSpPr>
            <a:xfrm>
              <a:off x="10505779" y="3414836"/>
              <a:ext cx="53975" cy="56091"/>
              <a:chOff x="5351992" y="3031067"/>
              <a:chExt cx="53975" cy="56091"/>
            </a:xfrm>
          </p:grpSpPr>
          <p:cxnSp>
            <p:nvCxnSpPr>
              <p:cNvPr id="32498" name="Straight Connector 32497">
                <a:extLst>
                  <a:ext uri="{FF2B5EF4-FFF2-40B4-BE49-F238E27FC236}">
                    <a16:creationId xmlns:a16="http://schemas.microsoft.com/office/drawing/2014/main" id="{D17D8799-B4C6-92BA-C36B-1345C60BAB9E}"/>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499" name="Straight Connector 32498">
                <a:extLst>
                  <a:ext uri="{FF2B5EF4-FFF2-40B4-BE49-F238E27FC236}">
                    <a16:creationId xmlns:a16="http://schemas.microsoft.com/office/drawing/2014/main" id="{3A3DBA10-C7A4-0F51-B50F-C089F329534E}"/>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00" name="Group 32499">
              <a:extLst>
                <a:ext uri="{FF2B5EF4-FFF2-40B4-BE49-F238E27FC236}">
                  <a16:creationId xmlns:a16="http://schemas.microsoft.com/office/drawing/2014/main" id="{5D6CCC77-C212-C9DD-B022-D3EE7ABCA5B5}"/>
                </a:ext>
              </a:extLst>
            </p:cNvPr>
            <p:cNvGrpSpPr/>
            <p:nvPr/>
          </p:nvGrpSpPr>
          <p:grpSpPr>
            <a:xfrm>
              <a:off x="10389362" y="3414836"/>
              <a:ext cx="53975" cy="56091"/>
              <a:chOff x="5351992" y="3031067"/>
              <a:chExt cx="53975" cy="56091"/>
            </a:xfrm>
          </p:grpSpPr>
          <p:cxnSp>
            <p:nvCxnSpPr>
              <p:cNvPr id="32501" name="Straight Connector 32500">
                <a:extLst>
                  <a:ext uri="{FF2B5EF4-FFF2-40B4-BE49-F238E27FC236}">
                    <a16:creationId xmlns:a16="http://schemas.microsoft.com/office/drawing/2014/main" id="{0F142F0C-D6EB-F77F-90D3-40F2E5E99B17}"/>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02" name="Straight Connector 32501">
                <a:extLst>
                  <a:ext uri="{FF2B5EF4-FFF2-40B4-BE49-F238E27FC236}">
                    <a16:creationId xmlns:a16="http://schemas.microsoft.com/office/drawing/2014/main" id="{77C6F353-33F8-A423-E338-52FFBD69EEF4}"/>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03" name="Group 32502">
              <a:extLst>
                <a:ext uri="{FF2B5EF4-FFF2-40B4-BE49-F238E27FC236}">
                  <a16:creationId xmlns:a16="http://schemas.microsoft.com/office/drawing/2014/main" id="{BD4C5F54-FB9D-7FB9-5C4D-0F93E1B614A0}"/>
                </a:ext>
              </a:extLst>
            </p:cNvPr>
            <p:cNvGrpSpPr/>
            <p:nvPr/>
          </p:nvGrpSpPr>
          <p:grpSpPr>
            <a:xfrm>
              <a:off x="10368196" y="3414836"/>
              <a:ext cx="53975" cy="56091"/>
              <a:chOff x="5351992" y="3031067"/>
              <a:chExt cx="53975" cy="56091"/>
            </a:xfrm>
          </p:grpSpPr>
          <p:cxnSp>
            <p:nvCxnSpPr>
              <p:cNvPr id="32504" name="Straight Connector 32503">
                <a:extLst>
                  <a:ext uri="{FF2B5EF4-FFF2-40B4-BE49-F238E27FC236}">
                    <a16:creationId xmlns:a16="http://schemas.microsoft.com/office/drawing/2014/main" id="{34C5E84B-DBD5-7D10-E857-5CDD135EB42F}"/>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05" name="Straight Connector 32504">
                <a:extLst>
                  <a:ext uri="{FF2B5EF4-FFF2-40B4-BE49-F238E27FC236}">
                    <a16:creationId xmlns:a16="http://schemas.microsoft.com/office/drawing/2014/main" id="{22F44516-9569-D971-40B2-2FBD2146F236}"/>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06" name="Group 32505">
              <a:extLst>
                <a:ext uri="{FF2B5EF4-FFF2-40B4-BE49-F238E27FC236}">
                  <a16:creationId xmlns:a16="http://schemas.microsoft.com/office/drawing/2014/main" id="{78B8B24C-63CF-7B65-A8EF-4251E7D1F7F8}"/>
                </a:ext>
              </a:extLst>
            </p:cNvPr>
            <p:cNvGrpSpPr/>
            <p:nvPr/>
          </p:nvGrpSpPr>
          <p:grpSpPr>
            <a:xfrm>
              <a:off x="10244371" y="3414836"/>
              <a:ext cx="53975" cy="56091"/>
              <a:chOff x="5351992" y="3031067"/>
              <a:chExt cx="53975" cy="56091"/>
            </a:xfrm>
          </p:grpSpPr>
          <p:cxnSp>
            <p:nvCxnSpPr>
              <p:cNvPr id="32507" name="Straight Connector 32506">
                <a:extLst>
                  <a:ext uri="{FF2B5EF4-FFF2-40B4-BE49-F238E27FC236}">
                    <a16:creationId xmlns:a16="http://schemas.microsoft.com/office/drawing/2014/main" id="{173A717F-10D6-5A7A-8610-A27242363003}"/>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08" name="Straight Connector 32507">
                <a:extLst>
                  <a:ext uri="{FF2B5EF4-FFF2-40B4-BE49-F238E27FC236}">
                    <a16:creationId xmlns:a16="http://schemas.microsoft.com/office/drawing/2014/main" id="{5DFC5030-F612-C4C0-7180-0F0D0610BB8B}"/>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09" name="Group 32508">
              <a:extLst>
                <a:ext uri="{FF2B5EF4-FFF2-40B4-BE49-F238E27FC236}">
                  <a16:creationId xmlns:a16="http://schemas.microsoft.com/office/drawing/2014/main" id="{F0015966-3AD2-073A-6539-1B2B08CAA506}"/>
                </a:ext>
              </a:extLst>
            </p:cNvPr>
            <p:cNvGrpSpPr/>
            <p:nvPr/>
          </p:nvGrpSpPr>
          <p:grpSpPr>
            <a:xfrm>
              <a:off x="10236963" y="3414836"/>
              <a:ext cx="53975" cy="56091"/>
              <a:chOff x="5351992" y="3031067"/>
              <a:chExt cx="53975" cy="56091"/>
            </a:xfrm>
          </p:grpSpPr>
          <p:cxnSp>
            <p:nvCxnSpPr>
              <p:cNvPr id="32510" name="Straight Connector 32509">
                <a:extLst>
                  <a:ext uri="{FF2B5EF4-FFF2-40B4-BE49-F238E27FC236}">
                    <a16:creationId xmlns:a16="http://schemas.microsoft.com/office/drawing/2014/main" id="{1C88FEAD-7E0A-51F0-09AE-4C42D463F470}"/>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11" name="Straight Connector 32510">
                <a:extLst>
                  <a:ext uri="{FF2B5EF4-FFF2-40B4-BE49-F238E27FC236}">
                    <a16:creationId xmlns:a16="http://schemas.microsoft.com/office/drawing/2014/main" id="{927EA5AF-1FA8-A69A-C3B8-E13182E32C7C}"/>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12" name="Group 32511">
              <a:extLst>
                <a:ext uri="{FF2B5EF4-FFF2-40B4-BE49-F238E27FC236}">
                  <a16:creationId xmlns:a16="http://schemas.microsoft.com/office/drawing/2014/main" id="{E27A2984-397E-B6A6-819B-B15DFEA2393C}"/>
                </a:ext>
              </a:extLst>
            </p:cNvPr>
            <p:cNvGrpSpPr/>
            <p:nvPr/>
          </p:nvGrpSpPr>
          <p:grpSpPr>
            <a:xfrm>
              <a:off x="10188279" y="3414836"/>
              <a:ext cx="53975" cy="56091"/>
              <a:chOff x="5351992" y="3031067"/>
              <a:chExt cx="53975" cy="56091"/>
            </a:xfrm>
          </p:grpSpPr>
          <p:cxnSp>
            <p:nvCxnSpPr>
              <p:cNvPr id="32513" name="Straight Connector 32512">
                <a:extLst>
                  <a:ext uri="{FF2B5EF4-FFF2-40B4-BE49-F238E27FC236}">
                    <a16:creationId xmlns:a16="http://schemas.microsoft.com/office/drawing/2014/main" id="{828A3E93-20A8-759E-30DC-3CFDC6954A98}"/>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14" name="Straight Connector 32513">
                <a:extLst>
                  <a:ext uri="{FF2B5EF4-FFF2-40B4-BE49-F238E27FC236}">
                    <a16:creationId xmlns:a16="http://schemas.microsoft.com/office/drawing/2014/main" id="{8CB24728-5AB8-B7CD-DCC6-9755CA3C190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15" name="Group 32514">
              <a:extLst>
                <a:ext uri="{FF2B5EF4-FFF2-40B4-BE49-F238E27FC236}">
                  <a16:creationId xmlns:a16="http://schemas.microsoft.com/office/drawing/2014/main" id="{1DE6BD41-893F-A99A-B5E0-908A1E2FF694}"/>
                </a:ext>
              </a:extLst>
            </p:cNvPr>
            <p:cNvGrpSpPr/>
            <p:nvPr/>
          </p:nvGrpSpPr>
          <p:grpSpPr>
            <a:xfrm>
              <a:off x="10052813" y="3414836"/>
              <a:ext cx="53975" cy="56091"/>
              <a:chOff x="5351992" y="3031067"/>
              <a:chExt cx="53975" cy="56091"/>
            </a:xfrm>
          </p:grpSpPr>
          <p:cxnSp>
            <p:nvCxnSpPr>
              <p:cNvPr id="32516" name="Straight Connector 32515">
                <a:extLst>
                  <a:ext uri="{FF2B5EF4-FFF2-40B4-BE49-F238E27FC236}">
                    <a16:creationId xmlns:a16="http://schemas.microsoft.com/office/drawing/2014/main" id="{39191D81-FEE9-DCEE-1ED4-41734221389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17" name="Straight Connector 32516">
                <a:extLst>
                  <a:ext uri="{FF2B5EF4-FFF2-40B4-BE49-F238E27FC236}">
                    <a16:creationId xmlns:a16="http://schemas.microsoft.com/office/drawing/2014/main" id="{529AB1BC-C0EE-8FDD-6B22-88D19517DDFF}"/>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18" name="Group 32517">
              <a:extLst>
                <a:ext uri="{FF2B5EF4-FFF2-40B4-BE49-F238E27FC236}">
                  <a16:creationId xmlns:a16="http://schemas.microsoft.com/office/drawing/2014/main" id="{FB26DE75-1680-F1D2-4E5A-D178EF6DA1D6}"/>
                </a:ext>
              </a:extLst>
            </p:cNvPr>
            <p:cNvGrpSpPr/>
            <p:nvPr/>
          </p:nvGrpSpPr>
          <p:grpSpPr>
            <a:xfrm>
              <a:off x="9964971" y="3414836"/>
              <a:ext cx="53975" cy="56091"/>
              <a:chOff x="5351992" y="3031067"/>
              <a:chExt cx="53975" cy="56091"/>
            </a:xfrm>
          </p:grpSpPr>
          <p:cxnSp>
            <p:nvCxnSpPr>
              <p:cNvPr id="32519" name="Straight Connector 32518">
                <a:extLst>
                  <a:ext uri="{FF2B5EF4-FFF2-40B4-BE49-F238E27FC236}">
                    <a16:creationId xmlns:a16="http://schemas.microsoft.com/office/drawing/2014/main" id="{324550A1-9E36-CE62-4170-D38F17D76B6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20" name="Straight Connector 32519">
                <a:extLst>
                  <a:ext uri="{FF2B5EF4-FFF2-40B4-BE49-F238E27FC236}">
                    <a16:creationId xmlns:a16="http://schemas.microsoft.com/office/drawing/2014/main" id="{1816C0A1-B422-8F3E-22D5-855F85C23158}"/>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21" name="Group 32520">
              <a:extLst>
                <a:ext uri="{FF2B5EF4-FFF2-40B4-BE49-F238E27FC236}">
                  <a16:creationId xmlns:a16="http://schemas.microsoft.com/office/drawing/2014/main" id="{B685F3EC-D5D1-AFF8-5B1C-8CC3058B75B6}"/>
                </a:ext>
              </a:extLst>
            </p:cNvPr>
            <p:cNvGrpSpPr/>
            <p:nvPr/>
          </p:nvGrpSpPr>
          <p:grpSpPr>
            <a:xfrm>
              <a:off x="9629480" y="3379912"/>
              <a:ext cx="53975" cy="56091"/>
              <a:chOff x="5351992" y="3031067"/>
              <a:chExt cx="53975" cy="56091"/>
            </a:xfrm>
          </p:grpSpPr>
          <p:cxnSp>
            <p:nvCxnSpPr>
              <p:cNvPr id="32522" name="Straight Connector 32521">
                <a:extLst>
                  <a:ext uri="{FF2B5EF4-FFF2-40B4-BE49-F238E27FC236}">
                    <a16:creationId xmlns:a16="http://schemas.microsoft.com/office/drawing/2014/main" id="{BF8EC919-064D-AD06-34B1-F73EBABDC9F8}"/>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23" name="Straight Connector 32522">
                <a:extLst>
                  <a:ext uri="{FF2B5EF4-FFF2-40B4-BE49-F238E27FC236}">
                    <a16:creationId xmlns:a16="http://schemas.microsoft.com/office/drawing/2014/main" id="{B22E004F-8A0A-1DAB-995C-8F499A4E72BD}"/>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24" name="Group 32523">
              <a:extLst>
                <a:ext uri="{FF2B5EF4-FFF2-40B4-BE49-F238E27FC236}">
                  <a16:creationId xmlns:a16="http://schemas.microsoft.com/office/drawing/2014/main" id="{F64C0382-310D-7CCE-FCE2-58E7F8F46CAE}"/>
                </a:ext>
              </a:extLst>
            </p:cNvPr>
            <p:cNvGrpSpPr/>
            <p:nvPr/>
          </p:nvGrpSpPr>
          <p:grpSpPr>
            <a:xfrm>
              <a:off x="9476022" y="3344987"/>
              <a:ext cx="53975" cy="56091"/>
              <a:chOff x="5351992" y="3031067"/>
              <a:chExt cx="53975" cy="56091"/>
            </a:xfrm>
          </p:grpSpPr>
          <p:cxnSp>
            <p:nvCxnSpPr>
              <p:cNvPr id="32525" name="Straight Connector 32524">
                <a:extLst>
                  <a:ext uri="{FF2B5EF4-FFF2-40B4-BE49-F238E27FC236}">
                    <a16:creationId xmlns:a16="http://schemas.microsoft.com/office/drawing/2014/main" id="{09F5DD3F-C2AC-559C-D577-C9C32C184771}"/>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26" name="Straight Connector 32525">
                <a:extLst>
                  <a:ext uri="{FF2B5EF4-FFF2-40B4-BE49-F238E27FC236}">
                    <a16:creationId xmlns:a16="http://schemas.microsoft.com/office/drawing/2014/main" id="{E9CCFB88-03FA-41B1-080E-79F4ADB2387E}"/>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27" name="Group 32526">
              <a:extLst>
                <a:ext uri="{FF2B5EF4-FFF2-40B4-BE49-F238E27FC236}">
                  <a16:creationId xmlns:a16="http://schemas.microsoft.com/office/drawing/2014/main" id="{D2772A98-694B-1A51-70C8-5683299725BA}"/>
                </a:ext>
              </a:extLst>
            </p:cNvPr>
            <p:cNvGrpSpPr/>
            <p:nvPr/>
          </p:nvGrpSpPr>
          <p:grpSpPr>
            <a:xfrm>
              <a:off x="9443214" y="3344987"/>
              <a:ext cx="53975" cy="56091"/>
              <a:chOff x="5351992" y="3031067"/>
              <a:chExt cx="53975" cy="56091"/>
            </a:xfrm>
          </p:grpSpPr>
          <p:cxnSp>
            <p:nvCxnSpPr>
              <p:cNvPr id="32528" name="Straight Connector 32527">
                <a:extLst>
                  <a:ext uri="{FF2B5EF4-FFF2-40B4-BE49-F238E27FC236}">
                    <a16:creationId xmlns:a16="http://schemas.microsoft.com/office/drawing/2014/main" id="{7B4DEC51-B121-A33C-DDBF-72CC7B2FA73C}"/>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29" name="Straight Connector 32528">
                <a:extLst>
                  <a:ext uri="{FF2B5EF4-FFF2-40B4-BE49-F238E27FC236}">
                    <a16:creationId xmlns:a16="http://schemas.microsoft.com/office/drawing/2014/main" id="{D8560088-32EA-4657-C560-2A76E0F13BC8}"/>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30" name="Group 32529">
              <a:extLst>
                <a:ext uri="{FF2B5EF4-FFF2-40B4-BE49-F238E27FC236}">
                  <a16:creationId xmlns:a16="http://schemas.microsoft.com/office/drawing/2014/main" id="{9C3901BD-FC06-7F24-1ABF-721DFD4014C8}"/>
                </a:ext>
              </a:extLst>
            </p:cNvPr>
            <p:cNvGrpSpPr/>
            <p:nvPr/>
          </p:nvGrpSpPr>
          <p:grpSpPr>
            <a:xfrm>
              <a:off x="9406172" y="3344987"/>
              <a:ext cx="53975" cy="56091"/>
              <a:chOff x="5351992" y="3031067"/>
              <a:chExt cx="53975" cy="56091"/>
            </a:xfrm>
          </p:grpSpPr>
          <p:cxnSp>
            <p:nvCxnSpPr>
              <p:cNvPr id="32531" name="Straight Connector 32530">
                <a:extLst>
                  <a:ext uri="{FF2B5EF4-FFF2-40B4-BE49-F238E27FC236}">
                    <a16:creationId xmlns:a16="http://schemas.microsoft.com/office/drawing/2014/main" id="{131C9817-5D10-1BA7-F8EB-B7430762661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32" name="Straight Connector 32531">
                <a:extLst>
                  <a:ext uri="{FF2B5EF4-FFF2-40B4-BE49-F238E27FC236}">
                    <a16:creationId xmlns:a16="http://schemas.microsoft.com/office/drawing/2014/main" id="{E0A94B91-D100-9599-BF61-91FD4A07D6AF}"/>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33" name="Group 32532">
              <a:extLst>
                <a:ext uri="{FF2B5EF4-FFF2-40B4-BE49-F238E27FC236}">
                  <a16:creationId xmlns:a16="http://schemas.microsoft.com/office/drawing/2014/main" id="{916B4C7F-24E1-B9C7-1C47-3804D5CE70B1}"/>
                </a:ext>
              </a:extLst>
            </p:cNvPr>
            <p:cNvGrpSpPr/>
            <p:nvPr/>
          </p:nvGrpSpPr>
          <p:grpSpPr>
            <a:xfrm>
              <a:off x="9335263" y="3289954"/>
              <a:ext cx="53975" cy="56091"/>
              <a:chOff x="5351992" y="3031067"/>
              <a:chExt cx="53975" cy="56091"/>
            </a:xfrm>
          </p:grpSpPr>
          <p:cxnSp>
            <p:nvCxnSpPr>
              <p:cNvPr id="32534" name="Straight Connector 32533">
                <a:extLst>
                  <a:ext uri="{FF2B5EF4-FFF2-40B4-BE49-F238E27FC236}">
                    <a16:creationId xmlns:a16="http://schemas.microsoft.com/office/drawing/2014/main" id="{42FE46F9-3AE8-2F3F-9AC0-27A1CC6B2DEC}"/>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35" name="Straight Connector 32534">
                <a:extLst>
                  <a:ext uri="{FF2B5EF4-FFF2-40B4-BE49-F238E27FC236}">
                    <a16:creationId xmlns:a16="http://schemas.microsoft.com/office/drawing/2014/main" id="{0966C082-2CB9-233E-9F25-FC4DC6C7C32E}"/>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36" name="Group 32535">
              <a:extLst>
                <a:ext uri="{FF2B5EF4-FFF2-40B4-BE49-F238E27FC236}">
                  <a16:creationId xmlns:a16="http://schemas.microsoft.com/office/drawing/2014/main" id="{A3DBED3C-89E5-10FB-68CC-3392AE87C345}"/>
                </a:ext>
              </a:extLst>
            </p:cNvPr>
            <p:cNvGrpSpPr/>
            <p:nvPr/>
          </p:nvGrpSpPr>
          <p:grpSpPr>
            <a:xfrm>
              <a:off x="9303513" y="3289954"/>
              <a:ext cx="53975" cy="56091"/>
              <a:chOff x="5351992" y="3031067"/>
              <a:chExt cx="53975" cy="56091"/>
            </a:xfrm>
          </p:grpSpPr>
          <p:cxnSp>
            <p:nvCxnSpPr>
              <p:cNvPr id="32537" name="Straight Connector 32536">
                <a:extLst>
                  <a:ext uri="{FF2B5EF4-FFF2-40B4-BE49-F238E27FC236}">
                    <a16:creationId xmlns:a16="http://schemas.microsoft.com/office/drawing/2014/main" id="{917C8B46-CBD4-CC5B-55A5-9290354E45B1}"/>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38" name="Straight Connector 32537">
                <a:extLst>
                  <a:ext uri="{FF2B5EF4-FFF2-40B4-BE49-F238E27FC236}">
                    <a16:creationId xmlns:a16="http://schemas.microsoft.com/office/drawing/2014/main" id="{9BA362C9-D6E2-7446-1478-26C5D3D4312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39" name="Group 32538">
              <a:extLst>
                <a:ext uri="{FF2B5EF4-FFF2-40B4-BE49-F238E27FC236}">
                  <a16:creationId xmlns:a16="http://schemas.microsoft.com/office/drawing/2014/main" id="{882D08B0-7370-3E6C-B0DF-B58E9F39EF07}"/>
                </a:ext>
              </a:extLst>
            </p:cNvPr>
            <p:cNvGrpSpPr/>
            <p:nvPr/>
          </p:nvGrpSpPr>
          <p:grpSpPr>
            <a:xfrm>
              <a:off x="9293988" y="3289954"/>
              <a:ext cx="53975" cy="56091"/>
              <a:chOff x="5351992" y="3031067"/>
              <a:chExt cx="53975" cy="56091"/>
            </a:xfrm>
          </p:grpSpPr>
          <p:cxnSp>
            <p:nvCxnSpPr>
              <p:cNvPr id="32540" name="Straight Connector 32539">
                <a:extLst>
                  <a:ext uri="{FF2B5EF4-FFF2-40B4-BE49-F238E27FC236}">
                    <a16:creationId xmlns:a16="http://schemas.microsoft.com/office/drawing/2014/main" id="{7E473AA8-ADC7-F8B1-38ED-C4A7F10F811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41" name="Straight Connector 32540">
                <a:extLst>
                  <a:ext uri="{FF2B5EF4-FFF2-40B4-BE49-F238E27FC236}">
                    <a16:creationId xmlns:a16="http://schemas.microsoft.com/office/drawing/2014/main" id="{ABE31BE5-DF2F-0083-F88D-00EAA779F344}"/>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42" name="Group 32541">
              <a:extLst>
                <a:ext uri="{FF2B5EF4-FFF2-40B4-BE49-F238E27FC236}">
                  <a16:creationId xmlns:a16="http://schemas.microsoft.com/office/drawing/2014/main" id="{53A8017B-41D2-4685-11B1-E868FCC08647}"/>
                </a:ext>
              </a:extLst>
            </p:cNvPr>
            <p:cNvGrpSpPr/>
            <p:nvPr/>
          </p:nvGrpSpPr>
          <p:grpSpPr>
            <a:xfrm>
              <a:off x="9199796" y="3273021"/>
              <a:ext cx="53975" cy="56091"/>
              <a:chOff x="5351992" y="3031067"/>
              <a:chExt cx="53975" cy="56091"/>
            </a:xfrm>
          </p:grpSpPr>
          <p:cxnSp>
            <p:nvCxnSpPr>
              <p:cNvPr id="32543" name="Straight Connector 32542">
                <a:extLst>
                  <a:ext uri="{FF2B5EF4-FFF2-40B4-BE49-F238E27FC236}">
                    <a16:creationId xmlns:a16="http://schemas.microsoft.com/office/drawing/2014/main" id="{B9877D91-2B8D-5831-6ACF-0DA2C7590A0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44" name="Straight Connector 32543">
                <a:extLst>
                  <a:ext uri="{FF2B5EF4-FFF2-40B4-BE49-F238E27FC236}">
                    <a16:creationId xmlns:a16="http://schemas.microsoft.com/office/drawing/2014/main" id="{B73F9AA1-9552-B530-D17C-B809D1470CD4}"/>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45" name="Group 32544">
              <a:extLst>
                <a:ext uri="{FF2B5EF4-FFF2-40B4-BE49-F238E27FC236}">
                  <a16:creationId xmlns:a16="http://schemas.microsoft.com/office/drawing/2014/main" id="{7139E4C5-52AF-B8DE-8070-324752A73392}"/>
                </a:ext>
              </a:extLst>
            </p:cNvPr>
            <p:cNvGrpSpPr/>
            <p:nvPr/>
          </p:nvGrpSpPr>
          <p:grpSpPr>
            <a:xfrm>
              <a:off x="9173337" y="3273021"/>
              <a:ext cx="53975" cy="56091"/>
              <a:chOff x="5351992" y="3031067"/>
              <a:chExt cx="53975" cy="56091"/>
            </a:xfrm>
          </p:grpSpPr>
          <p:cxnSp>
            <p:nvCxnSpPr>
              <p:cNvPr id="32546" name="Straight Connector 32545">
                <a:extLst>
                  <a:ext uri="{FF2B5EF4-FFF2-40B4-BE49-F238E27FC236}">
                    <a16:creationId xmlns:a16="http://schemas.microsoft.com/office/drawing/2014/main" id="{FBBCAC4C-C4C5-0E2B-FC66-7B70D5BBD716}"/>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47" name="Straight Connector 32546">
                <a:extLst>
                  <a:ext uri="{FF2B5EF4-FFF2-40B4-BE49-F238E27FC236}">
                    <a16:creationId xmlns:a16="http://schemas.microsoft.com/office/drawing/2014/main" id="{B6893845-4313-94E4-6B4A-4ECBEA65D8D7}"/>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48" name="Group 32547">
              <a:extLst>
                <a:ext uri="{FF2B5EF4-FFF2-40B4-BE49-F238E27FC236}">
                  <a16:creationId xmlns:a16="http://schemas.microsoft.com/office/drawing/2014/main" id="{1C621838-B343-FB0F-7F91-6E77F4571231}"/>
                </a:ext>
              </a:extLst>
            </p:cNvPr>
            <p:cNvGrpSpPr/>
            <p:nvPr/>
          </p:nvGrpSpPr>
          <p:grpSpPr>
            <a:xfrm>
              <a:off x="9214612" y="3273021"/>
              <a:ext cx="53975" cy="56091"/>
              <a:chOff x="5351992" y="3031067"/>
              <a:chExt cx="53975" cy="56091"/>
            </a:xfrm>
          </p:grpSpPr>
          <p:cxnSp>
            <p:nvCxnSpPr>
              <p:cNvPr id="32549" name="Straight Connector 32548">
                <a:extLst>
                  <a:ext uri="{FF2B5EF4-FFF2-40B4-BE49-F238E27FC236}">
                    <a16:creationId xmlns:a16="http://schemas.microsoft.com/office/drawing/2014/main" id="{28AF66B6-C81E-5BF9-F1D8-6C83B2C1ECBA}"/>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50" name="Straight Connector 32549">
                <a:extLst>
                  <a:ext uri="{FF2B5EF4-FFF2-40B4-BE49-F238E27FC236}">
                    <a16:creationId xmlns:a16="http://schemas.microsoft.com/office/drawing/2014/main" id="{89E77E28-51D8-B406-03ED-EC3EFEDFF503}"/>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51" name="Group 32550">
              <a:extLst>
                <a:ext uri="{FF2B5EF4-FFF2-40B4-BE49-F238E27FC236}">
                  <a16:creationId xmlns:a16="http://schemas.microsoft.com/office/drawing/2014/main" id="{A11F6011-4ABA-E46E-EAA7-724AFF01DA45}"/>
                </a:ext>
              </a:extLst>
            </p:cNvPr>
            <p:cNvGrpSpPr/>
            <p:nvPr/>
          </p:nvGrpSpPr>
          <p:grpSpPr>
            <a:xfrm>
              <a:off x="9091846" y="3273021"/>
              <a:ext cx="53975" cy="56091"/>
              <a:chOff x="5351992" y="3031067"/>
              <a:chExt cx="53975" cy="56091"/>
            </a:xfrm>
          </p:grpSpPr>
          <p:cxnSp>
            <p:nvCxnSpPr>
              <p:cNvPr id="32552" name="Straight Connector 32551">
                <a:extLst>
                  <a:ext uri="{FF2B5EF4-FFF2-40B4-BE49-F238E27FC236}">
                    <a16:creationId xmlns:a16="http://schemas.microsoft.com/office/drawing/2014/main" id="{7FE90659-8316-C8D8-2D82-0276506ABFF0}"/>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53" name="Straight Connector 32552">
                <a:extLst>
                  <a:ext uri="{FF2B5EF4-FFF2-40B4-BE49-F238E27FC236}">
                    <a16:creationId xmlns:a16="http://schemas.microsoft.com/office/drawing/2014/main" id="{209B86DA-53A7-DC4D-4757-2AFC0D7D9F83}"/>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54" name="Group 32553">
              <a:extLst>
                <a:ext uri="{FF2B5EF4-FFF2-40B4-BE49-F238E27FC236}">
                  <a16:creationId xmlns:a16="http://schemas.microsoft.com/office/drawing/2014/main" id="{C8063CFB-0DC7-B365-5A1C-D39B53614F07}"/>
                </a:ext>
              </a:extLst>
            </p:cNvPr>
            <p:cNvGrpSpPr/>
            <p:nvPr/>
          </p:nvGrpSpPr>
          <p:grpSpPr>
            <a:xfrm>
              <a:off x="9072796" y="3273021"/>
              <a:ext cx="53975" cy="56091"/>
              <a:chOff x="5351992" y="3031067"/>
              <a:chExt cx="53975" cy="56091"/>
            </a:xfrm>
          </p:grpSpPr>
          <p:cxnSp>
            <p:nvCxnSpPr>
              <p:cNvPr id="32555" name="Straight Connector 32554">
                <a:extLst>
                  <a:ext uri="{FF2B5EF4-FFF2-40B4-BE49-F238E27FC236}">
                    <a16:creationId xmlns:a16="http://schemas.microsoft.com/office/drawing/2014/main" id="{7E382E7F-F2AB-370D-9D20-17C88289065C}"/>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56" name="Straight Connector 32555">
                <a:extLst>
                  <a:ext uri="{FF2B5EF4-FFF2-40B4-BE49-F238E27FC236}">
                    <a16:creationId xmlns:a16="http://schemas.microsoft.com/office/drawing/2014/main" id="{7D8B336D-ECFC-C719-A7EB-0F2FBD3401D4}"/>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57" name="Group 32556">
              <a:extLst>
                <a:ext uri="{FF2B5EF4-FFF2-40B4-BE49-F238E27FC236}">
                  <a16:creationId xmlns:a16="http://schemas.microsoft.com/office/drawing/2014/main" id="{1AD07356-F618-DA38-39D6-E330E0DD377D}"/>
                </a:ext>
              </a:extLst>
            </p:cNvPr>
            <p:cNvGrpSpPr/>
            <p:nvPr/>
          </p:nvGrpSpPr>
          <p:grpSpPr>
            <a:xfrm>
              <a:off x="8652638" y="3192588"/>
              <a:ext cx="53975" cy="56091"/>
              <a:chOff x="5351992" y="3031067"/>
              <a:chExt cx="53975" cy="56091"/>
            </a:xfrm>
          </p:grpSpPr>
          <p:cxnSp>
            <p:nvCxnSpPr>
              <p:cNvPr id="32558" name="Straight Connector 32557">
                <a:extLst>
                  <a:ext uri="{FF2B5EF4-FFF2-40B4-BE49-F238E27FC236}">
                    <a16:creationId xmlns:a16="http://schemas.microsoft.com/office/drawing/2014/main" id="{AD3C4C8F-DCD0-6B76-576D-0C9C6FCE843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59" name="Straight Connector 32558">
                <a:extLst>
                  <a:ext uri="{FF2B5EF4-FFF2-40B4-BE49-F238E27FC236}">
                    <a16:creationId xmlns:a16="http://schemas.microsoft.com/office/drawing/2014/main" id="{64C03438-584F-504F-BC47-FD6F5A1C4492}"/>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60" name="Group 32559">
              <a:extLst>
                <a:ext uri="{FF2B5EF4-FFF2-40B4-BE49-F238E27FC236}">
                  <a16:creationId xmlns:a16="http://schemas.microsoft.com/office/drawing/2014/main" id="{F9354407-BA8F-4EBC-D7CD-8142EEAE1C53}"/>
                </a:ext>
              </a:extLst>
            </p:cNvPr>
            <p:cNvGrpSpPr/>
            <p:nvPr/>
          </p:nvGrpSpPr>
          <p:grpSpPr>
            <a:xfrm>
              <a:off x="8657929" y="3192588"/>
              <a:ext cx="53975" cy="56091"/>
              <a:chOff x="5351992" y="3031067"/>
              <a:chExt cx="53975" cy="56091"/>
            </a:xfrm>
          </p:grpSpPr>
          <p:cxnSp>
            <p:nvCxnSpPr>
              <p:cNvPr id="32561" name="Straight Connector 32560">
                <a:extLst>
                  <a:ext uri="{FF2B5EF4-FFF2-40B4-BE49-F238E27FC236}">
                    <a16:creationId xmlns:a16="http://schemas.microsoft.com/office/drawing/2014/main" id="{317ED8BE-E73D-E65C-36A4-789F12B2E978}"/>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62" name="Straight Connector 32561">
                <a:extLst>
                  <a:ext uri="{FF2B5EF4-FFF2-40B4-BE49-F238E27FC236}">
                    <a16:creationId xmlns:a16="http://schemas.microsoft.com/office/drawing/2014/main" id="{07BB1EE6-4251-C677-7D2F-82DC8A7E8A26}"/>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63" name="Group 32562">
              <a:extLst>
                <a:ext uri="{FF2B5EF4-FFF2-40B4-BE49-F238E27FC236}">
                  <a16:creationId xmlns:a16="http://schemas.microsoft.com/office/drawing/2014/main" id="{315EF0AC-D76D-C0E1-D71A-7F16E1F612CC}"/>
                </a:ext>
              </a:extLst>
            </p:cNvPr>
            <p:cNvGrpSpPr/>
            <p:nvPr/>
          </p:nvGrpSpPr>
          <p:grpSpPr>
            <a:xfrm>
              <a:off x="8571146" y="3192588"/>
              <a:ext cx="53975" cy="56091"/>
              <a:chOff x="5351992" y="3031067"/>
              <a:chExt cx="53975" cy="56091"/>
            </a:xfrm>
          </p:grpSpPr>
          <p:cxnSp>
            <p:nvCxnSpPr>
              <p:cNvPr id="32564" name="Straight Connector 32563">
                <a:extLst>
                  <a:ext uri="{FF2B5EF4-FFF2-40B4-BE49-F238E27FC236}">
                    <a16:creationId xmlns:a16="http://schemas.microsoft.com/office/drawing/2014/main" id="{0AFA7820-E0C6-9416-144C-8A65707473AF}"/>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65" name="Straight Connector 32564">
                <a:extLst>
                  <a:ext uri="{FF2B5EF4-FFF2-40B4-BE49-F238E27FC236}">
                    <a16:creationId xmlns:a16="http://schemas.microsoft.com/office/drawing/2014/main" id="{C3CDFFDF-B086-38AE-A6BB-572426075E6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66" name="Group 32565">
              <a:extLst>
                <a:ext uri="{FF2B5EF4-FFF2-40B4-BE49-F238E27FC236}">
                  <a16:creationId xmlns:a16="http://schemas.microsoft.com/office/drawing/2014/main" id="{34D0F524-ACD8-E17F-C4E1-35C213C86C4D}"/>
                </a:ext>
              </a:extLst>
            </p:cNvPr>
            <p:cNvGrpSpPr/>
            <p:nvPr/>
          </p:nvGrpSpPr>
          <p:grpSpPr>
            <a:xfrm>
              <a:off x="8399696" y="3185180"/>
              <a:ext cx="53975" cy="56091"/>
              <a:chOff x="5351992" y="3031067"/>
              <a:chExt cx="53975" cy="56091"/>
            </a:xfrm>
          </p:grpSpPr>
          <p:cxnSp>
            <p:nvCxnSpPr>
              <p:cNvPr id="32567" name="Straight Connector 32566">
                <a:extLst>
                  <a:ext uri="{FF2B5EF4-FFF2-40B4-BE49-F238E27FC236}">
                    <a16:creationId xmlns:a16="http://schemas.microsoft.com/office/drawing/2014/main" id="{FA18A4EC-222E-EE9F-7458-3FD1639E020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68" name="Straight Connector 32567">
                <a:extLst>
                  <a:ext uri="{FF2B5EF4-FFF2-40B4-BE49-F238E27FC236}">
                    <a16:creationId xmlns:a16="http://schemas.microsoft.com/office/drawing/2014/main" id="{928895B5-66F2-6158-22DE-FA607D67D969}"/>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69" name="Group 32568">
              <a:extLst>
                <a:ext uri="{FF2B5EF4-FFF2-40B4-BE49-F238E27FC236}">
                  <a16:creationId xmlns:a16="http://schemas.microsoft.com/office/drawing/2014/main" id="{C51AB6A9-5515-63E3-E40E-210F50C63B05}"/>
                </a:ext>
              </a:extLst>
            </p:cNvPr>
            <p:cNvGrpSpPr/>
            <p:nvPr/>
          </p:nvGrpSpPr>
          <p:grpSpPr>
            <a:xfrm>
              <a:off x="8302330" y="3185180"/>
              <a:ext cx="53975" cy="56091"/>
              <a:chOff x="5351992" y="3031067"/>
              <a:chExt cx="53975" cy="56091"/>
            </a:xfrm>
          </p:grpSpPr>
          <p:cxnSp>
            <p:nvCxnSpPr>
              <p:cNvPr id="32570" name="Straight Connector 32569">
                <a:extLst>
                  <a:ext uri="{FF2B5EF4-FFF2-40B4-BE49-F238E27FC236}">
                    <a16:creationId xmlns:a16="http://schemas.microsoft.com/office/drawing/2014/main" id="{7A24E3B0-E282-325D-43AA-ED00F7FE663C}"/>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71" name="Straight Connector 32570">
                <a:extLst>
                  <a:ext uri="{FF2B5EF4-FFF2-40B4-BE49-F238E27FC236}">
                    <a16:creationId xmlns:a16="http://schemas.microsoft.com/office/drawing/2014/main" id="{ACC8B74C-31F7-ED2B-7805-816A3824647B}"/>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72" name="Group 32571">
              <a:extLst>
                <a:ext uri="{FF2B5EF4-FFF2-40B4-BE49-F238E27FC236}">
                  <a16:creationId xmlns:a16="http://schemas.microsoft.com/office/drawing/2014/main" id="{1C3FEDB3-55F2-1A66-C802-9F99C64F314D}"/>
                </a:ext>
              </a:extLst>
            </p:cNvPr>
            <p:cNvGrpSpPr/>
            <p:nvPr/>
          </p:nvGrpSpPr>
          <p:grpSpPr>
            <a:xfrm>
              <a:off x="8294921" y="3185180"/>
              <a:ext cx="53975" cy="56091"/>
              <a:chOff x="5351992" y="3031067"/>
              <a:chExt cx="53975" cy="56091"/>
            </a:xfrm>
          </p:grpSpPr>
          <p:cxnSp>
            <p:nvCxnSpPr>
              <p:cNvPr id="32573" name="Straight Connector 32572">
                <a:extLst>
                  <a:ext uri="{FF2B5EF4-FFF2-40B4-BE49-F238E27FC236}">
                    <a16:creationId xmlns:a16="http://schemas.microsoft.com/office/drawing/2014/main" id="{9467D8CA-573B-F07C-FBDB-611FCF1CE71E}"/>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74" name="Straight Connector 32573">
                <a:extLst>
                  <a:ext uri="{FF2B5EF4-FFF2-40B4-BE49-F238E27FC236}">
                    <a16:creationId xmlns:a16="http://schemas.microsoft.com/office/drawing/2014/main" id="{C20C2C3F-4DE6-8573-7C18-84C3AC224544}"/>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75" name="Group 32574">
              <a:extLst>
                <a:ext uri="{FF2B5EF4-FFF2-40B4-BE49-F238E27FC236}">
                  <a16:creationId xmlns:a16="http://schemas.microsoft.com/office/drawing/2014/main" id="{106804E8-AA61-51FE-F118-7AC552EF3D35}"/>
                </a:ext>
              </a:extLst>
            </p:cNvPr>
            <p:cNvGrpSpPr/>
            <p:nvPr/>
          </p:nvGrpSpPr>
          <p:grpSpPr>
            <a:xfrm>
              <a:off x="8284338" y="3185180"/>
              <a:ext cx="53975" cy="56091"/>
              <a:chOff x="5351992" y="3031067"/>
              <a:chExt cx="53975" cy="56091"/>
            </a:xfrm>
          </p:grpSpPr>
          <p:cxnSp>
            <p:nvCxnSpPr>
              <p:cNvPr id="32576" name="Straight Connector 32575">
                <a:extLst>
                  <a:ext uri="{FF2B5EF4-FFF2-40B4-BE49-F238E27FC236}">
                    <a16:creationId xmlns:a16="http://schemas.microsoft.com/office/drawing/2014/main" id="{53E7C444-DFCE-1F88-6BCD-E204E5A27C2F}"/>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77" name="Straight Connector 32576">
                <a:extLst>
                  <a:ext uri="{FF2B5EF4-FFF2-40B4-BE49-F238E27FC236}">
                    <a16:creationId xmlns:a16="http://schemas.microsoft.com/office/drawing/2014/main" id="{10BE9368-838B-8E22-9C7F-560D00ECF43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78" name="Group 32577">
              <a:extLst>
                <a:ext uri="{FF2B5EF4-FFF2-40B4-BE49-F238E27FC236}">
                  <a16:creationId xmlns:a16="http://schemas.microsoft.com/office/drawing/2014/main" id="{DC9591F2-80EE-0EA9-16C2-026FC2183CC7}"/>
                </a:ext>
              </a:extLst>
            </p:cNvPr>
            <p:cNvGrpSpPr/>
            <p:nvPr/>
          </p:nvGrpSpPr>
          <p:grpSpPr>
            <a:xfrm>
              <a:off x="8279046" y="3179888"/>
              <a:ext cx="53975" cy="56091"/>
              <a:chOff x="5351992" y="3031067"/>
              <a:chExt cx="53975" cy="56091"/>
            </a:xfrm>
          </p:grpSpPr>
          <p:cxnSp>
            <p:nvCxnSpPr>
              <p:cNvPr id="32579" name="Straight Connector 32578">
                <a:extLst>
                  <a:ext uri="{FF2B5EF4-FFF2-40B4-BE49-F238E27FC236}">
                    <a16:creationId xmlns:a16="http://schemas.microsoft.com/office/drawing/2014/main" id="{3D17593A-85A5-6976-361B-DE7E3ED9E30F}"/>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80" name="Straight Connector 32579">
                <a:extLst>
                  <a:ext uri="{FF2B5EF4-FFF2-40B4-BE49-F238E27FC236}">
                    <a16:creationId xmlns:a16="http://schemas.microsoft.com/office/drawing/2014/main" id="{4C3F09E6-1823-5B8C-8150-313E818B64BC}"/>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81" name="Group 32580">
              <a:extLst>
                <a:ext uri="{FF2B5EF4-FFF2-40B4-BE49-F238E27FC236}">
                  <a16:creationId xmlns:a16="http://schemas.microsoft.com/office/drawing/2014/main" id="{247749C8-FAEB-C9CE-76AE-2632003E172B}"/>
                </a:ext>
              </a:extLst>
            </p:cNvPr>
            <p:cNvGrpSpPr/>
            <p:nvPr/>
          </p:nvGrpSpPr>
          <p:grpSpPr>
            <a:xfrm>
              <a:off x="8182738" y="3168246"/>
              <a:ext cx="53975" cy="56091"/>
              <a:chOff x="5351992" y="3031067"/>
              <a:chExt cx="53975" cy="56091"/>
            </a:xfrm>
          </p:grpSpPr>
          <p:cxnSp>
            <p:nvCxnSpPr>
              <p:cNvPr id="32582" name="Straight Connector 32581">
                <a:extLst>
                  <a:ext uri="{FF2B5EF4-FFF2-40B4-BE49-F238E27FC236}">
                    <a16:creationId xmlns:a16="http://schemas.microsoft.com/office/drawing/2014/main" id="{8409E7AB-37BD-1CA4-C639-5207EBFAAE3E}"/>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83" name="Straight Connector 32582">
                <a:extLst>
                  <a:ext uri="{FF2B5EF4-FFF2-40B4-BE49-F238E27FC236}">
                    <a16:creationId xmlns:a16="http://schemas.microsoft.com/office/drawing/2014/main" id="{1137A765-D52B-E2A6-515A-2183F07C79D9}"/>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84" name="Group 32583">
              <a:extLst>
                <a:ext uri="{FF2B5EF4-FFF2-40B4-BE49-F238E27FC236}">
                  <a16:creationId xmlns:a16="http://schemas.microsoft.com/office/drawing/2014/main" id="{490892F0-8C07-9D8C-FC5A-4456FD36A935}"/>
                </a:ext>
              </a:extLst>
            </p:cNvPr>
            <p:cNvGrpSpPr/>
            <p:nvPr/>
          </p:nvGrpSpPr>
          <p:grpSpPr>
            <a:xfrm>
              <a:off x="8074788" y="3168246"/>
              <a:ext cx="53975" cy="56091"/>
              <a:chOff x="5351992" y="3031067"/>
              <a:chExt cx="53975" cy="56091"/>
            </a:xfrm>
          </p:grpSpPr>
          <p:cxnSp>
            <p:nvCxnSpPr>
              <p:cNvPr id="32585" name="Straight Connector 32584">
                <a:extLst>
                  <a:ext uri="{FF2B5EF4-FFF2-40B4-BE49-F238E27FC236}">
                    <a16:creationId xmlns:a16="http://schemas.microsoft.com/office/drawing/2014/main" id="{2292B0DA-F443-9CAA-845E-9876D46B27F2}"/>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86" name="Straight Connector 32585">
                <a:extLst>
                  <a:ext uri="{FF2B5EF4-FFF2-40B4-BE49-F238E27FC236}">
                    <a16:creationId xmlns:a16="http://schemas.microsoft.com/office/drawing/2014/main" id="{18C90678-8977-06F3-4C0F-5E1FAF89B8E3}"/>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87" name="Group 32586">
              <a:extLst>
                <a:ext uri="{FF2B5EF4-FFF2-40B4-BE49-F238E27FC236}">
                  <a16:creationId xmlns:a16="http://schemas.microsoft.com/office/drawing/2014/main" id="{CF9BE6F3-F1E0-B4A9-9F85-70232D0BAEDF}"/>
                </a:ext>
              </a:extLst>
            </p:cNvPr>
            <p:cNvGrpSpPr/>
            <p:nvPr/>
          </p:nvGrpSpPr>
          <p:grpSpPr>
            <a:xfrm>
              <a:off x="8065263" y="3168246"/>
              <a:ext cx="53975" cy="56091"/>
              <a:chOff x="5351992" y="3031067"/>
              <a:chExt cx="53975" cy="56091"/>
            </a:xfrm>
          </p:grpSpPr>
          <p:cxnSp>
            <p:nvCxnSpPr>
              <p:cNvPr id="32588" name="Straight Connector 32587">
                <a:extLst>
                  <a:ext uri="{FF2B5EF4-FFF2-40B4-BE49-F238E27FC236}">
                    <a16:creationId xmlns:a16="http://schemas.microsoft.com/office/drawing/2014/main" id="{59DFD443-5B45-F02A-CFDE-4881C22FD7C3}"/>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89" name="Straight Connector 32588">
                <a:extLst>
                  <a:ext uri="{FF2B5EF4-FFF2-40B4-BE49-F238E27FC236}">
                    <a16:creationId xmlns:a16="http://schemas.microsoft.com/office/drawing/2014/main" id="{76063EEF-0DE4-0F56-4663-CB911A558B2C}"/>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90" name="Group 32589">
              <a:extLst>
                <a:ext uri="{FF2B5EF4-FFF2-40B4-BE49-F238E27FC236}">
                  <a16:creationId xmlns:a16="http://schemas.microsoft.com/office/drawing/2014/main" id="{0C4ADD99-C684-4076-B3F2-845728BFB587}"/>
                </a:ext>
              </a:extLst>
            </p:cNvPr>
            <p:cNvGrpSpPr/>
            <p:nvPr/>
          </p:nvGrpSpPr>
          <p:grpSpPr>
            <a:xfrm>
              <a:off x="7235529" y="2893080"/>
              <a:ext cx="53975" cy="56091"/>
              <a:chOff x="5351992" y="3031067"/>
              <a:chExt cx="53975" cy="56091"/>
            </a:xfrm>
          </p:grpSpPr>
          <p:cxnSp>
            <p:nvCxnSpPr>
              <p:cNvPr id="32591" name="Straight Connector 32590">
                <a:extLst>
                  <a:ext uri="{FF2B5EF4-FFF2-40B4-BE49-F238E27FC236}">
                    <a16:creationId xmlns:a16="http://schemas.microsoft.com/office/drawing/2014/main" id="{004B6D60-A0EC-B6ED-FAC8-060CFEA04117}"/>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92" name="Straight Connector 32591">
                <a:extLst>
                  <a:ext uri="{FF2B5EF4-FFF2-40B4-BE49-F238E27FC236}">
                    <a16:creationId xmlns:a16="http://schemas.microsoft.com/office/drawing/2014/main" id="{591E8F81-525D-DD0B-6911-0CC77071618A}"/>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93" name="Group 32592">
              <a:extLst>
                <a:ext uri="{FF2B5EF4-FFF2-40B4-BE49-F238E27FC236}">
                  <a16:creationId xmlns:a16="http://schemas.microsoft.com/office/drawing/2014/main" id="{CBF91598-5953-9146-5031-8BD3ABDCA996}"/>
                </a:ext>
              </a:extLst>
            </p:cNvPr>
            <p:cNvGrpSpPr/>
            <p:nvPr/>
          </p:nvGrpSpPr>
          <p:grpSpPr>
            <a:xfrm>
              <a:off x="6539146" y="1757489"/>
              <a:ext cx="53975" cy="56091"/>
              <a:chOff x="5351992" y="3031067"/>
              <a:chExt cx="53975" cy="56091"/>
            </a:xfrm>
          </p:grpSpPr>
          <p:cxnSp>
            <p:nvCxnSpPr>
              <p:cNvPr id="32594" name="Straight Connector 32593">
                <a:extLst>
                  <a:ext uri="{FF2B5EF4-FFF2-40B4-BE49-F238E27FC236}">
                    <a16:creationId xmlns:a16="http://schemas.microsoft.com/office/drawing/2014/main" id="{F28093AB-5A30-C8E9-1344-C5B07EE5E60D}"/>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95" name="Straight Connector 32594">
                <a:extLst>
                  <a:ext uri="{FF2B5EF4-FFF2-40B4-BE49-F238E27FC236}">
                    <a16:creationId xmlns:a16="http://schemas.microsoft.com/office/drawing/2014/main" id="{D9599FDF-5959-788C-B2C5-91F2DCD61ED8}"/>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96" name="Group 32595">
              <a:extLst>
                <a:ext uri="{FF2B5EF4-FFF2-40B4-BE49-F238E27FC236}">
                  <a16:creationId xmlns:a16="http://schemas.microsoft.com/office/drawing/2014/main" id="{0ABA67D9-AF1A-805A-3DB9-ECB6081D768A}"/>
                </a:ext>
              </a:extLst>
            </p:cNvPr>
            <p:cNvGrpSpPr/>
            <p:nvPr/>
          </p:nvGrpSpPr>
          <p:grpSpPr>
            <a:xfrm>
              <a:off x="6525388" y="1757489"/>
              <a:ext cx="53975" cy="56091"/>
              <a:chOff x="5351992" y="3031067"/>
              <a:chExt cx="53975" cy="56091"/>
            </a:xfrm>
          </p:grpSpPr>
          <p:cxnSp>
            <p:nvCxnSpPr>
              <p:cNvPr id="32597" name="Straight Connector 32596">
                <a:extLst>
                  <a:ext uri="{FF2B5EF4-FFF2-40B4-BE49-F238E27FC236}">
                    <a16:creationId xmlns:a16="http://schemas.microsoft.com/office/drawing/2014/main" id="{73B84CDD-0001-6E55-9AFC-03E8DCF42307}"/>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598" name="Straight Connector 32597">
                <a:extLst>
                  <a:ext uri="{FF2B5EF4-FFF2-40B4-BE49-F238E27FC236}">
                    <a16:creationId xmlns:a16="http://schemas.microsoft.com/office/drawing/2014/main" id="{931F895B-C7EB-417D-D807-7B89AA85E63A}"/>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99" name="Group 32598">
              <a:extLst>
                <a:ext uri="{FF2B5EF4-FFF2-40B4-BE49-F238E27FC236}">
                  <a16:creationId xmlns:a16="http://schemas.microsoft.com/office/drawing/2014/main" id="{8B72A1CE-31F1-40E9-D399-700EDE8BEF8A}"/>
                </a:ext>
              </a:extLst>
            </p:cNvPr>
            <p:cNvGrpSpPr/>
            <p:nvPr/>
          </p:nvGrpSpPr>
          <p:grpSpPr>
            <a:xfrm>
              <a:off x="6517980" y="1718331"/>
              <a:ext cx="53975" cy="56091"/>
              <a:chOff x="5351992" y="3031067"/>
              <a:chExt cx="53975" cy="56091"/>
            </a:xfrm>
          </p:grpSpPr>
          <p:cxnSp>
            <p:nvCxnSpPr>
              <p:cNvPr id="32600" name="Straight Connector 32599">
                <a:extLst>
                  <a:ext uri="{FF2B5EF4-FFF2-40B4-BE49-F238E27FC236}">
                    <a16:creationId xmlns:a16="http://schemas.microsoft.com/office/drawing/2014/main" id="{7DF98EB0-D039-F005-B8DA-BC7A4C1B09F9}"/>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601" name="Straight Connector 32600">
                <a:extLst>
                  <a:ext uri="{FF2B5EF4-FFF2-40B4-BE49-F238E27FC236}">
                    <a16:creationId xmlns:a16="http://schemas.microsoft.com/office/drawing/2014/main" id="{D6355F1F-0554-5DE9-2488-B22A5974D1E4}"/>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02" name="Group 32601">
              <a:extLst>
                <a:ext uri="{FF2B5EF4-FFF2-40B4-BE49-F238E27FC236}">
                  <a16:creationId xmlns:a16="http://schemas.microsoft.com/office/drawing/2014/main" id="{A68F7668-B078-F57C-C89B-FA7541B34234}"/>
                </a:ext>
              </a:extLst>
            </p:cNvPr>
            <p:cNvGrpSpPr/>
            <p:nvPr/>
          </p:nvGrpSpPr>
          <p:grpSpPr>
            <a:xfrm>
              <a:off x="6487289" y="1684465"/>
              <a:ext cx="53975" cy="56091"/>
              <a:chOff x="5351992" y="3031067"/>
              <a:chExt cx="53975" cy="56091"/>
            </a:xfrm>
          </p:grpSpPr>
          <p:cxnSp>
            <p:nvCxnSpPr>
              <p:cNvPr id="32603" name="Straight Connector 32602">
                <a:extLst>
                  <a:ext uri="{FF2B5EF4-FFF2-40B4-BE49-F238E27FC236}">
                    <a16:creationId xmlns:a16="http://schemas.microsoft.com/office/drawing/2014/main" id="{6E46BCC2-9C97-8F9B-06EF-1002149826B3}"/>
                  </a:ext>
                </a:extLst>
              </p:cNvPr>
              <p:cNvCxnSpPr>
                <a:cxnSpLocks/>
              </p:cNvCxnSpPr>
              <p:nvPr/>
            </p:nvCxnSpPr>
            <p:spPr bwMode="auto">
              <a:xfrm>
                <a:off x="5379508" y="3031067"/>
                <a:ext cx="0" cy="56091"/>
              </a:xfrm>
              <a:prstGeom prst="line">
                <a:avLst/>
              </a:prstGeom>
              <a:noFill/>
              <a:ln w="19050" cap="flat" cmpd="sng" algn="ctr">
                <a:solidFill>
                  <a:schemeClr val="accent3"/>
                </a:solidFill>
                <a:prstDash val="solid"/>
                <a:round/>
                <a:headEnd type="none" w="med" len="med"/>
                <a:tailEnd type="none" w="med" len="med"/>
              </a:ln>
              <a:effectLst/>
            </p:spPr>
          </p:cxnSp>
          <p:cxnSp>
            <p:nvCxnSpPr>
              <p:cNvPr id="32604" name="Straight Connector 32603">
                <a:extLst>
                  <a:ext uri="{FF2B5EF4-FFF2-40B4-BE49-F238E27FC236}">
                    <a16:creationId xmlns:a16="http://schemas.microsoft.com/office/drawing/2014/main" id="{C2EC091D-6F78-80A5-D19C-72E5869B87A0}"/>
                  </a:ext>
                </a:extLst>
              </p:cNvPr>
              <p:cNvCxnSpPr>
                <a:cxnSpLocks/>
              </p:cNvCxnSpPr>
              <p:nvPr/>
            </p:nvCxnSpPr>
            <p:spPr bwMode="auto">
              <a:xfrm flipH="1">
                <a:off x="5351992" y="3057524"/>
                <a:ext cx="53975" cy="0"/>
              </a:xfrm>
              <a:prstGeom prst="line">
                <a:avLst/>
              </a:prstGeom>
              <a:noFill/>
              <a:ln w="19050" cap="flat" cmpd="sng" algn="ctr">
                <a:solidFill>
                  <a:schemeClr val="accent3"/>
                </a:solidFill>
                <a:prstDash val="solid"/>
                <a:round/>
                <a:headEnd type="none" w="med" len="med"/>
                <a:tailEnd type="none" w="med" len="med"/>
              </a:ln>
              <a:effectLst/>
            </p:spPr>
          </p:cxnSp>
        </p:grpSp>
      </p:grpSp>
      <p:cxnSp>
        <p:nvCxnSpPr>
          <p:cNvPr id="32607" name="Straight Connector 32606">
            <a:extLst>
              <a:ext uri="{FF2B5EF4-FFF2-40B4-BE49-F238E27FC236}">
                <a16:creationId xmlns:a16="http://schemas.microsoft.com/office/drawing/2014/main" id="{EE7E54FE-7EBB-F48C-FA92-2EC00D1647AB}"/>
              </a:ext>
            </a:extLst>
          </p:cNvPr>
          <p:cNvCxnSpPr>
            <a:cxnSpLocks/>
          </p:cNvCxnSpPr>
          <p:nvPr/>
        </p:nvCxnSpPr>
        <p:spPr bwMode="auto">
          <a:xfrm>
            <a:off x="10551246" y="2780397"/>
            <a:ext cx="251073" cy="0"/>
          </a:xfrm>
          <a:prstGeom prst="line">
            <a:avLst/>
          </a:prstGeom>
          <a:noFill/>
          <a:ln w="28575" cap="flat" cmpd="sng" algn="ctr">
            <a:solidFill>
              <a:schemeClr val="accent1"/>
            </a:solidFill>
            <a:prstDash val="solid"/>
            <a:round/>
            <a:headEnd type="none" w="med" len="med"/>
            <a:tailEnd type="none" w="med" len="med"/>
          </a:ln>
          <a:effectLst/>
        </p:spPr>
      </p:cxnSp>
      <p:cxnSp>
        <p:nvCxnSpPr>
          <p:cNvPr id="32609" name="Straight Connector 32608">
            <a:extLst>
              <a:ext uri="{FF2B5EF4-FFF2-40B4-BE49-F238E27FC236}">
                <a16:creationId xmlns:a16="http://schemas.microsoft.com/office/drawing/2014/main" id="{0632391F-318A-36FD-0997-720BE454E85A}"/>
              </a:ext>
            </a:extLst>
          </p:cNvPr>
          <p:cNvCxnSpPr>
            <a:cxnSpLocks/>
          </p:cNvCxnSpPr>
          <p:nvPr/>
        </p:nvCxnSpPr>
        <p:spPr bwMode="auto">
          <a:xfrm>
            <a:off x="10551246" y="3149257"/>
            <a:ext cx="251073" cy="0"/>
          </a:xfrm>
          <a:prstGeom prst="line">
            <a:avLst/>
          </a:prstGeom>
          <a:noFill/>
          <a:ln w="28575" cap="flat" cmpd="sng" algn="ctr">
            <a:solidFill>
              <a:schemeClr val="accent3"/>
            </a:solidFill>
            <a:prstDash val="solid"/>
            <a:round/>
            <a:headEnd type="none" w="med" len="med"/>
            <a:tailEnd type="none" w="med" len="med"/>
          </a:ln>
          <a:effectLst/>
        </p:spPr>
      </p:cxnSp>
      <p:sp>
        <p:nvSpPr>
          <p:cNvPr id="32610" name="TextBox 32609">
            <a:extLst>
              <a:ext uri="{FF2B5EF4-FFF2-40B4-BE49-F238E27FC236}">
                <a16:creationId xmlns:a16="http://schemas.microsoft.com/office/drawing/2014/main" id="{9904AD59-AC57-CA26-EF77-18EAA0256B4A}"/>
              </a:ext>
            </a:extLst>
          </p:cNvPr>
          <p:cNvSpPr txBox="1"/>
          <p:nvPr/>
        </p:nvSpPr>
        <p:spPr bwMode="auto">
          <a:xfrm>
            <a:off x="10768224" y="2603716"/>
            <a:ext cx="9113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Ibrutinib</a:t>
            </a:r>
          </a:p>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Placebo </a:t>
            </a:r>
          </a:p>
        </p:txBody>
      </p:sp>
      <p:sp>
        <p:nvSpPr>
          <p:cNvPr id="10" name="Freeform: Shape 9">
            <a:extLst>
              <a:ext uri="{FF2B5EF4-FFF2-40B4-BE49-F238E27FC236}">
                <a16:creationId xmlns:a16="http://schemas.microsoft.com/office/drawing/2014/main" id="{230D91A1-5FBB-5498-635E-AD804F46D6CA}"/>
              </a:ext>
            </a:extLst>
          </p:cNvPr>
          <p:cNvSpPr/>
          <p:nvPr/>
        </p:nvSpPr>
        <p:spPr bwMode="auto">
          <a:xfrm>
            <a:off x="1134387" y="1542552"/>
            <a:ext cx="4707172" cy="2260821"/>
          </a:xfrm>
          <a:custGeom>
            <a:avLst/>
            <a:gdLst>
              <a:gd name="connsiteX0" fmla="*/ 0 w 4707172"/>
              <a:gd name="connsiteY0" fmla="*/ 0 h 2260821"/>
              <a:gd name="connsiteX1" fmla="*/ 0 w 4707172"/>
              <a:gd name="connsiteY1" fmla="*/ 2260821 h 2260821"/>
              <a:gd name="connsiteX2" fmla="*/ 4707172 w 4707172"/>
              <a:gd name="connsiteY2" fmla="*/ 2260821 h 2260821"/>
            </a:gdLst>
            <a:ahLst/>
            <a:cxnLst>
              <a:cxn ang="0">
                <a:pos x="connsiteX0" y="connsiteY0"/>
              </a:cxn>
              <a:cxn ang="0">
                <a:pos x="connsiteX1" y="connsiteY1"/>
              </a:cxn>
              <a:cxn ang="0">
                <a:pos x="connsiteX2" y="connsiteY2"/>
              </a:cxn>
            </a:cxnLst>
            <a:rect l="l" t="t" r="r" b="b"/>
            <a:pathLst>
              <a:path w="4707172" h="2260821">
                <a:moveTo>
                  <a:pt x="0" y="0"/>
                </a:moveTo>
                <a:lnTo>
                  <a:pt x="0" y="2260821"/>
                </a:lnTo>
                <a:lnTo>
                  <a:pt x="4707172" y="2260821"/>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3376962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CLL12: Subsequent Treatments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Langerbeins. EHA 2023. Abstr S200.</a:t>
            </a:r>
            <a:endParaRPr lang="en-US" altLang="en-US" sz="120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67BFB8FB-EAD4-744D-A5B8-142D0E3520C1}"/>
              </a:ext>
            </a:extLst>
          </p:cNvPr>
          <p:cNvGraphicFramePr>
            <a:graphicFrameLocks/>
          </p:cNvGraphicFramePr>
          <p:nvPr>
            <p:extLst>
              <p:ext uri="{D42A27DB-BD31-4B8C-83A1-F6EECF244321}">
                <p14:modId xmlns:p14="http://schemas.microsoft.com/office/powerpoint/2010/main" val="313582739"/>
              </p:ext>
            </p:extLst>
          </p:nvPr>
        </p:nvGraphicFramePr>
        <p:xfrm>
          <a:off x="719137" y="1600200"/>
          <a:ext cx="10763066" cy="2316512"/>
        </p:xfrm>
        <a:graphic>
          <a:graphicData uri="http://schemas.openxmlformats.org/drawingml/2006/table">
            <a:tbl>
              <a:tblPr/>
              <a:tblGrid>
                <a:gridCol w="4254305">
                  <a:extLst>
                    <a:ext uri="{9D8B030D-6E8A-4147-A177-3AD203B41FA5}">
                      <a16:colId xmlns:a16="http://schemas.microsoft.com/office/drawing/2014/main" val="20000"/>
                    </a:ext>
                  </a:extLst>
                </a:gridCol>
                <a:gridCol w="2169587">
                  <a:extLst>
                    <a:ext uri="{9D8B030D-6E8A-4147-A177-3AD203B41FA5}">
                      <a16:colId xmlns:a16="http://schemas.microsoft.com/office/drawing/2014/main" val="20001"/>
                    </a:ext>
                  </a:extLst>
                </a:gridCol>
                <a:gridCol w="2169587">
                  <a:extLst>
                    <a:ext uri="{9D8B030D-6E8A-4147-A177-3AD203B41FA5}">
                      <a16:colId xmlns:a16="http://schemas.microsoft.com/office/drawing/2014/main" val="20002"/>
                    </a:ext>
                  </a:extLst>
                </a:gridCol>
                <a:gridCol w="2169587">
                  <a:extLst>
                    <a:ext uri="{9D8B030D-6E8A-4147-A177-3AD203B41FA5}">
                      <a16:colId xmlns:a16="http://schemas.microsoft.com/office/drawing/2014/main" val="279526863"/>
                    </a:ext>
                  </a:extLst>
                </a:gridCol>
              </a:tblGrid>
              <a:tr h="6968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Watch and Wait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919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All administered first subsequent treatment,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Targeted drugs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Anti-CD20 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Chemo(immuno)therapy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 (15.9)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(48.3)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(48.3)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79 (43.6)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36 (45.6)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 (53.2)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 (9.9)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 (86.7)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23568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32" name="Freeform: Shape 32331">
            <a:extLst>
              <a:ext uri="{FF2B5EF4-FFF2-40B4-BE49-F238E27FC236}">
                <a16:creationId xmlns:a16="http://schemas.microsoft.com/office/drawing/2014/main" id="{B4571602-3C3C-DA1E-55BA-C07B8D19FEAE}"/>
              </a:ext>
            </a:extLst>
          </p:cNvPr>
          <p:cNvSpPr/>
          <p:nvPr/>
        </p:nvSpPr>
        <p:spPr bwMode="auto">
          <a:xfrm>
            <a:off x="6712650" y="1591071"/>
            <a:ext cx="3305175" cy="1968500"/>
          </a:xfrm>
          <a:custGeom>
            <a:avLst/>
            <a:gdLst>
              <a:gd name="connsiteX0" fmla="*/ 3305175 w 3305175"/>
              <a:gd name="connsiteY0" fmla="*/ 1968500 h 1968500"/>
              <a:gd name="connsiteX1" fmla="*/ 3196166 w 3305175"/>
              <a:gd name="connsiteY1" fmla="*/ 1968500 h 1968500"/>
              <a:gd name="connsiteX2" fmla="*/ 3196166 w 3305175"/>
              <a:gd name="connsiteY2" fmla="*/ 1634067 h 1968500"/>
              <a:gd name="connsiteX3" fmla="*/ 2414058 w 3305175"/>
              <a:gd name="connsiteY3" fmla="*/ 1634067 h 1968500"/>
              <a:gd name="connsiteX4" fmla="*/ 2414058 w 3305175"/>
              <a:gd name="connsiteY4" fmla="*/ 1424517 h 1968500"/>
              <a:gd name="connsiteX5" fmla="*/ 2259541 w 3305175"/>
              <a:gd name="connsiteY5" fmla="*/ 1424517 h 1968500"/>
              <a:gd name="connsiteX6" fmla="*/ 2259541 w 3305175"/>
              <a:gd name="connsiteY6" fmla="*/ 1206500 h 1968500"/>
              <a:gd name="connsiteX7" fmla="*/ 863600 w 3305175"/>
              <a:gd name="connsiteY7" fmla="*/ 1206500 h 1968500"/>
              <a:gd name="connsiteX8" fmla="*/ 863600 w 3305175"/>
              <a:gd name="connsiteY8" fmla="*/ 1119717 h 1968500"/>
              <a:gd name="connsiteX9" fmla="*/ 456141 w 3305175"/>
              <a:gd name="connsiteY9" fmla="*/ 1119717 h 1968500"/>
              <a:gd name="connsiteX10" fmla="*/ 456141 w 3305175"/>
              <a:gd name="connsiteY10" fmla="*/ 1033992 h 1968500"/>
              <a:gd name="connsiteX11" fmla="*/ 425450 w 3305175"/>
              <a:gd name="connsiteY11" fmla="*/ 1033992 h 1968500"/>
              <a:gd name="connsiteX12" fmla="*/ 425450 w 3305175"/>
              <a:gd name="connsiteY12" fmla="*/ 952500 h 1968500"/>
              <a:gd name="connsiteX13" fmla="*/ 256116 w 3305175"/>
              <a:gd name="connsiteY13" fmla="*/ 952500 h 1968500"/>
              <a:gd name="connsiteX14" fmla="*/ 256116 w 3305175"/>
              <a:gd name="connsiteY14" fmla="*/ 871008 h 1968500"/>
              <a:gd name="connsiteX15" fmla="*/ 176741 w 3305175"/>
              <a:gd name="connsiteY15" fmla="*/ 871008 h 1968500"/>
              <a:gd name="connsiteX16" fmla="*/ 176741 w 3305175"/>
              <a:gd name="connsiteY16" fmla="*/ 794808 h 1968500"/>
              <a:gd name="connsiteX17" fmla="*/ 124883 w 3305175"/>
              <a:gd name="connsiteY17" fmla="*/ 794808 h 1968500"/>
              <a:gd name="connsiteX18" fmla="*/ 124883 w 3305175"/>
              <a:gd name="connsiteY18" fmla="*/ 711200 h 1968500"/>
              <a:gd name="connsiteX19" fmla="*/ 116416 w 3305175"/>
              <a:gd name="connsiteY19" fmla="*/ 711200 h 1968500"/>
              <a:gd name="connsiteX20" fmla="*/ 116416 w 3305175"/>
              <a:gd name="connsiteY20" fmla="*/ 628650 h 1968500"/>
              <a:gd name="connsiteX21" fmla="*/ 86783 w 3305175"/>
              <a:gd name="connsiteY21" fmla="*/ 628650 h 1968500"/>
              <a:gd name="connsiteX22" fmla="*/ 86783 w 3305175"/>
              <a:gd name="connsiteY22" fmla="*/ 472017 h 1968500"/>
              <a:gd name="connsiteX23" fmla="*/ 76200 w 3305175"/>
              <a:gd name="connsiteY23" fmla="*/ 472017 h 1968500"/>
              <a:gd name="connsiteX24" fmla="*/ 76200 w 3305175"/>
              <a:gd name="connsiteY24" fmla="*/ 391583 h 1968500"/>
              <a:gd name="connsiteX25" fmla="*/ 68791 w 3305175"/>
              <a:gd name="connsiteY25" fmla="*/ 391583 h 1968500"/>
              <a:gd name="connsiteX26" fmla="*/ 68791 w 3305175"/>
              <a:gd name="connsiteY26" fmla="*/ 312208 h 1968500"/>
              <a:gd name="connsiteX27" fmla="*/ 58208 w 3305175"/>
              <a:gd name="connsiteY27" fmla="*/ 312208 h 1968500"/>
              <a:gd name="connsiteX28" fmla="*/ 58208 w 3305175"/>
              <a:gd name="connsiteY28" fmla="*/ 76200 h 1968500"/>
              <a:gd name="connsiteX29" fmla="*/ 33866 w 3305175"/>
              <a:gd name="connsiteY29" fmla="*/ 76200 h 1968500"/>
              <a:gd name="connsiteX30" fmla="*/ 33866 w 3305175"/>
              <a:gd name="connsiteY30" fmla="*/ 0 h 1968500"/>
              <a:gd name="connsiteX31" fmla="*/ 0 w 3305175"/>
              <a:gd name="connsiteY31" fmla="*/ 0 h 196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305175" h="1968500">
                <a:moveTo>
                  <a:pt x="3305175" y="1968500"/>
                </a:moveTo>
                <a:lnTo>
                  <a:pt x="3196166" y="1968500"/>
                </a:lnTo>
                <a:lnTo>
                  <a:pt x="3196166" y="1634067"/>
                </a:lnTo>
                <a:lnTo>
                  <a:pt x="2414058" y="1634067"/>
                </a:lnTo>
                <a:lnTo>
                  <a:pt x="2414058" y="1424517"/>
                </a:lnTo>
                <a:lnTo>
                  <a:pt x="2259541" y="1424517"/>
                </a:lnTo>
                <a:lnTo>
                  <a:pt x="2259541" y="1206500"/>
                </a:lnTo>
                <a:lnTo>
                  <a:pt x="863600" y="1206500"/>
                </a:lnTo>
                <a:lnTo>
                  <a:pt x="863600" y="1119717"/>
                </a:lnTo>
                <a:lnTo>
                  <a:pt x="456141" y="1119717"/>
                </a:lnTo>
                <a:lnTo>
                  <a:pt x="456141" y="1033992"/>
                </a:lnTo>
                <a:lnTo>
                  <a:pt x="425450" y="1033992"/>
                </a:lnTo>
                <a:lnTo>
                  <a:pt x="425450" y="952500"/>
                </a:lnTo>
                <a:lnTo>
                  <a:pt x="256116" y="952500"/>
                </a:lnTo>
                <a:lnTo>
                  <a:pt x="256116" y="871008"/>
                </a:lnTo>
                <a:lnTo>
                  <a:pt x="176741" y="871008"/>
                </a:lnTo>
                <a:lnTo>
                  <a:pt x="176741" y="794808"/>
                </a:lnTo>
                <a:lnTo>
                  <a:pt x="124883" y="794808"/>
                </a:lnTo>
                <a:lnTo>
                  <a:pt x="124883" y="711200"/>
                </a:lnTo>
                <a:lnTo>
                  <a:pt x="116416" y="711200"/>
                </a:lnTo>
                <a:lnTo>
                  <a:pt x="116416" y="628650"/>
                </a:lnTo>
                <a:lnTo>
                  <a:pt x="86783" y="628650"/>
                </a:lnTo>
                <a:lnTo>
                  <a:pt x="86783" y="472017"/>
                </a:lnTo>
                <a:lnTo>
                  <a:pt x="76200" y="472017"/>
                </a:lnTo>
                <a:lnTo>
                  <a:pt x="76200" y="391583"/>
                </a:lnTo>
                <a:lnTo>
                  <a:pt x="68791" y="391583"/>
                </a:lnTo>
                <a:lnTo>
                  <a:pt x="68791" y="312208"/>
                </a:lnTo>
                <a:lnTo>
                  <a:pt x="58208" y="312208"/>
                </a:lnTo>
                <a:lnTo>
                  <a:pt x="58208" y="76200"/>
                </a:lnTo>
                <a:lnTo>
                  <a:pt x="33866" y="76200"/>
                </a:lnTo>
                <a:lnTo>
                  <a:pt x="33866"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1792" name="Freeform: Shape 31791">
            <a:extLst>
              <a:ext uri="{FF2B5EF4-FFF2-40B4-BE49-F238E27FC236}">
                <a16:creationId xmlns:a16="http://schemas.microsoft.com/office/drawing/2014/main" id="{F4B25537-8ECB-E15D-0286-C90DFD8ACE4D}"/>
              </a:ext>
            </a:extLst>
          </p:cNvPr>
          <p:cNvSpPr/>
          <p:nvPr/>
        </p:nvSpPr>
        <p:spPr bwMode="auto">
          <a:xfrm>
            <a:off x="1167342" y="1595304"/>
            <a:ext cx="4579408" cy="1237192"/>
          </a:xfrm>
          <a:custGeom>
            <a:avLst/>
            <a:gdLst>
              <a:gd name="connsiteX0" fmla="*/ 4579408 w 4579408"/>
              <a:gd name="connsiteY0" fmla="*/ 1237192 h 1237192"/>
              <a:gd name="connsiteX1" fmla="*/ 3933825 w 4579408"/>
              <a:gd name="connsiteY1" fmla="*/ 1237192 h 1237192"/>
              <a:gd name="connsiteX2" fmla="*/ 3933825 w 4579408"/>
              <a:gd name="connsiteY2" fmla="*/ 1191684 h 1237192"/>
              <a:gd name="connsiteX3" fmla="*/ 3814233 w 4579408"/>
              <a:gd name="connsiteY3" fmla="*/ 1191684 h 1237192"/>
              <a:gd name="connsiteX4" fmla="*/ 3814233 w 4579408"/>
              <a:gd name="connsiteY4" fmla="*/ 1154642 h 1237192"/>
              <a:gd name="connsiteX5" fmla="*/ 3416300 w 4579408"/>
              <a:gd name="connsiteY5" fmla="*/ 1154642 h 1237192"/>
              <a:gd name="connsiteX6" fmla="*/ 3416300 w 4579408"/>
              <a:gd name="connsiteY6" fmla="*/ 1122892 h 1237192"/>
              <a:gd name="connsiteX7" fmla="*/ 3348566 w 4579408"/>
              <a:gd name="connsiteY7" fmla="*/ 1122892 h 1237192"/>
              <a:gd name="connsiteX8" fmla="*/ 3348566 w 4579408"/>
              <a:gd name="connsiteY8" fmla="*/ 1097492 h 1237192"/>
              <a:gd name="connsiteX9" fmla="*/ 3333750 w 4579408"/>
              <a:gd name="connsiteY9" fmla="*/ 1097492 h 1237192"/>
              <a:gd name="connsiteX10" fmla="*/ 3333750 w 4579408"/>
              <a:gd name="connsiteY10" fmla="*/ 1063625 h 1237192"/>
              <a:gd name="connsiteX11" fmla="*/ 3127375 w 4579408"/>
              <a:gd name="connsiteY11" fmla="*/ 1063625 h 1237192"/>
              <a:gd name="connsiteX12" fmla="*/ 3127375 w 4579408"/>
              <a:gd name="connsiteY12" fmla="*/ 1043517 h 1237192"/>
              <a:gd name="connsiteX13" fmla="*/ 2493433 w 4579408"/>
              <a:gd name="connsiteY13" fmla="*/ 1043517 h 1237192"/>
              <a:gd name="connsiteX14" fmla="*/ 2493433 w 4579408"/>
              <a:gd name="connsiteY14" fmla="*/ 1026584 h 1237192"/>
              <a:gd name="connsiteX15" fmla="*/ 2475441 w 4579408"/>
              <a:gd name="connsiteY15" fmla="*/ 1026584 h 1237192"/>
              <a:gd name="connsiteX16" fmla="*/ 2475441 w 4579408"/>
              <a:gd name="connsiteY16" fmla="*/ 994834 h 1237192"/>
              <a:gd name="connsiteX17" fmla="*/ 2434166 w 4579408"/>
              <a:gd name="connsiteY17" fmla="*/ 994834 h 1237192"/>
              <a:gd name="connsiteX18" fmla="*/ 2434166 w 4579408"/>
              <a:gd name="connsiteY18" fmla="*/ 981075 h 1237192"/>
              <a:gd name="connsiteX19" fmla="*/ 2407708 w 4579408"/>
              <a:gd name="connsiteY19" fmla="*/ 981075 h 1237192"/>
              <a:gd name="connsiteX20" fmla="*/ 2407708 w 4579408"/>
              <a:gd name="connsiteY20" fmla="*/ 964142 h 1237192"/>
              <a:gd name="connsiteX21" fmla="*/ 2124075 w 4579408"/>
              <a:gd name="connsiteY21" fmla="*/ 964142 h 1237192"/>
              <a:gd name="connsiteX22" fmla="*/ 2124075 w 4579408"/>
              <a:gd name="connsiteY22" fmla="*/ 946150 h 1237192"/>
              <a:gd name="connsiteX23" fmla="*/ 2091266 w 4579408"/>
              <a:gd name="connsiteY23" fmla="*/ 946150 h 1237192"/>
              <a:gd name="connsiteX24" fmla="*/ 2091266 w 4579408"/>
              <a:gd name="connsiteY24" fmla="*/ 931334 h 1237192"/>
              <a:gd name="connsiteX25" fmla="*/ 2062691 w 4579408"/>
              <a:gd name="connsiteY25" fmla="*/ 931334 h 1237192"/>
              <a:gd name="connsiteX26" fmla="*/ 2062691 w 4579408"/>
              <a:gd name="connsiteY26" fmla="*/ 914400 h 1237192"/>
              <a:gd name="connsiteX27" fmla="*/ 2029883 w 4579408"/>
              <a:gd name="connsiteY27" fmla="*/ 914400 h 1237192"/>
              <a:gd name="connsiteX28" fmla="*/ 2029883 w 4579408"/>
              <a:gd name="connsiteY28" fmla="*/ 882650 h 1237192"/>
              <a:gd name="connsiteX29" fmla="*/ 1989666 w 4579408"/>
              <a:gd name="connsiteY29" fmla="*/ 882650 h 1237192"/>
              <a:gd name="connsiteX30" fmla="*/ 1989666 w 4579408"/>
              <a:gd name="connsiteY30" fmla="*/ 846667 h 1237192"/>
              <a:gd name="connsiteX31" fmla="*/ 1954741 w 4579408"/>
              <a:gd name="connsiteY31" fmla="*/ 846667 h 1237192"/>
              <a:gd name="connsiteX32" fmla="*/ 1954741 w 4579408"/>
              <a:gd name="connsiteY32" fmla="*/ 826559 h 1237192"/>
              <a:gd name="connsiteX33" fmla="*/ 1795991 w 4579408"/>
              <a:gd name="connsiteY33" fmla="*/ 826559 h 1237192"/>
              <a:gd name="connsiteX34" fmla="*/ 1795991 w 4579408"/>
              <a:gd name="connsiteY34" fmla="*/ 806450 h 1237192"/>
              <a:gd name="connsiteX35" fmla="*/ 1754716 w 4579408"/>
              <a:gd name="connsiteY35" fmla="*/ 806450 h 1237192"/>
              <a:gd name="connsiteX36" fmla="*/ 1754716 w 4579408"/>
              <a:gd name="connsiteY36" fmla="*/ 783167 h 1237192"/>
              <a:gd name="connsiteX37" fmla="*/ 1731433 w 4579408"/>
              <a:gd name="connsiteY37" fmla="*/ 783167 h 1237192"/>
              <a:gd name="connsiteX38" fmla="*/ 1731433 w 4579408"/>
              <a:gd name="connsiteY38" fmla="*/ 757767 h 1237192"/>
              <a:gd name="connsiteX39" fmla="*/ 1710266 w 4579408"/>
              <a:gd name="connsiteY39" fmla="*/ 757767 h 1237192"/>
              <a:gd name="connsiteX40" fmla="*/ 1710266 w 4579408"/>
              <a:gd name="connsiteY40" fmla="*/ 740834 h 1237192"/>
              <a:gd name="connsiteX41" fmla="*/ 1566333 w 4579408"/>
              <a:gd name="connsiteY41" fmla="*/ 740834 h 1237192"/>
              <a:gd name="connsiteX42" fmla="*/ 1566333 w 4579408"/>
              <a:gd name="connsiteY42" fmla="*/ 724959 h 1237192"/>
              <a:gd name="connsiteX43" fmla="*/ 1518708 w 4579408"/>
              <a:gd name="connsiteY43" fmla="*/ 724959 h 1237192"/>
              <a:gd name="connsiteX44" fmla="*/ 1518708 w 4579408"/>
              <a:gd name="connsiteY44" fmla="*/ 714375 h 1237192"/>
              <a:gd name="connsiteX45" fmla="*/ 1496483 w 4579408"/>
              <a:gd name="connsiteY45" fmla="*/ 714375 h 1237192"/>
              <a:gd name="connsiteX46" fmla="*/ 1496483 w 4579408"/>
              <a:gd name="connsiteY46" fmla="*/ 706967 h 1237192"/>
              <a:gd name="connsiteX47" fmla="*/ 1424516 w 4579408"/>
              <a:gd name="connsiteY47" fmla="*/ 706967 h 1237192"/>
              <a:gd name="connsiteX48" fmla="*/ 1424516 w 4579408"/>
              <a:gd name="connsiteY48" fmla="*/ 688975 h 1237192"/>
              <a:gd name="connsiteX49" fmla="*/ 1366308 w 4579408"/>
              <a:gd name="connsiteY49" fmla="*/ 688975 h 1237192"/>
              <a:gd name="connsiteX50" fmla="*/ 1366308 w 4579408"/>
              <a:gd name="connsiteY50" fmla="*/ 668867 h 1237192"/>
              <a:gd name="connsiteX51" fmla="*/ 1339850 w 4579408"/>
              <a:gd name="connsiteY51" fmla="*/ 668867 h 1237192"/>
              <a:gd name="connsiteX52" fmla="*/ 1339850 w 4579408"/>
              <a:gd name="connsiteY52" fmla="*/ 642409 h 1237192"/>
              <a:gd name="connsiteX53" fmla="*/ 1332441 w 4579408"/>
              <a:gd name="connsiteY53" fmla="*/ 642409 h 1237192"/>
              <a:gd name="connsiteX54" fmla="*/ 1332441 w 4579408"/>
              <a:gd name="connsiteY54" fmla="*/ 619125 h 1237192"/>
              <a:gd name="connsiteX55" fmla="*/ 1276350 w 4579408"/>
              <a:gd name="connsiteY55" fmla="*/ 619125 h 1237192"/>
              <a:gd name="connsiteX56" fmla="*/ 1276350 w 4579408"/>
              <a:gd name="connsiteY56" fmla="*/ 608542 h 1237192"/>
              <a:gd name="connsiteX57" fmla="*/ 1238250 w 4579408"/>
              <a:gd name="connsiteY57" fmla="*/ 608542 h 1237192"/>
              <a:gd name="connsiteX58" fmla="*/ 1238250 w 4579408"/>
              <a:gd name="connsiteY58" fmla="*/ 586317 h 1237192"/>
              <a:gd name="connsiteX59" fmla="*/ 1228725 w 4579408"/>
              <a:gd name="connsiteY59" fmla="*/ 586317 h 1237192"/>
              <a:gd name="connsiteX60" fmla="*/ 1228725 w 4579408"/>
              <a:gd name="connsiteY60" fmla="*/ 565150 h 1237192"/>
              <a:gd name="connsiteX61" fmla="*/ 1213908 w 4579408"/>
              <a:gd name="connsiteY61" fmla="*/ 565150 h 1237192"/>
              <a:gd name="connsiteX62" fmla="*/ 1213908 w 4579408"/>
              <a:gd name="connsiteY62" fmla="*/ 537634 h 1237192"/>
              <a:gd name="connsiteX63" fmla="*/ 1195916 w 4579408"/>
              <a:gd name="connsiteY63" fmla="*/ 537634 h 1237192"/>
              <a:gd name="connsiteX64" fmla="*/ 1195916 w 4579408"/>
              <a:gd name="connsiteY64" fmla="*/ 520700 h 1237192"/>
              <a:gd name="connsiteX65" fmla="*/ 1177925 w 4579408"/>
              <a:gd name="connsiteY65" fmla="*/ 520700 h 1237192"/>
              <a:gd name="connsiteX66" fmla="*/ 1177925 w 4579408"/>
              <a:gd name="connsiteY66" fmla="*/ 501650 h 1237192"/>
              <a:gd name="connsiteX67" fmla="*/ 1168400 w 4579408"/>
              <a:gd name="connsiteY67" fmla="*/ 501650 h 1237192"/>
              <a:gd name="connsiteX68" fmla="*/ 1168400 w 4579408"/>
              <a:gd name="connsiteY68" fmla="*/ 486834 h 1237192"/>
              <a:gd name="connsiteX69" fmla="*/ 1149350 w 4579408"/>
              <a:gd name="connsiteY69" fmla="*/ 486834 h 1237192"/>
              <a:gd name="connsiteX70" fmla="*/ 1149350 w 4579408"/>
              <a:gd name="connsiteY70" fmla="*/ 466725 h 1237192"/>
              <a:gd name="connsiteX71" fmla="*/ 1094316 w 4579408"/>
              <a:gd name="connsiteY71" fmla="*/ 466725 h 1237192"/>
              <a:gd name="connsiteX72" fmla="*/ 1094316 w 4579408"/>
              <a:gd name="connsiteY72" fmla="*/ 456142 h 1237192"/>
              <a:gd name="connsiteX73" fmla="*/ 1078441 w 4579408"/>
              <a:gd name="connsiteY73" fmla="*/ 456142 h 1237192"/>
              <a:gd name="connsiteX74" fmla="*/ 1078441 w 4579408"/>
              <a:gd name="connsiteY74" fmla="*/ 448734 h 1237192"/>
              <a:gd name="connsiteX75" fmla="*/ 1036108 w 4579408"/>
              <a:gd name="connsiteY75" fmla="*/ 448734 h 1237192"/>
              <a:gd name="connsiteX76" fmla="*/ 1036108 w 4579408"/>
              <a:gd name="connsiteY76" fmla="*/ 434975 h 1237192"/>
              <a:gd name="connsiteX77" fmla="*/ 1014941 w 4579408"/>
              <a:gd name="connsiteY77" fmla="*/ 434975 h 1237192"/>
              <a:gd name="connsiteX78" fmla="*/ 1014941 w 4579408"/>
              <a:gd name="connsiteY78" fmla="*/ 424392 h 1237192"/>
              <a:gd name="connsiteX79" fmla="*/ 944033 w 4579408"/>
              <a:gd name="connsiteY79" fmla="*/ 424392 h 1237192"/>
              <a:gd name="connsiteX80" fmla="*/ 944033 w 4579408"/>
              <a:gd name="connsiteY80" fmla="*/ 414867 h 1237192"/>
              <a:gd name="connsiteX81" fmla="*/ 933450 w 4579408"/>
              <a:gd name="connsiteY81" fmla="*/ 414867 h 1237192"/>
              <a:gd name="connsiteX82" fmla="*/ 933450 w 4579408"/>
              <a:gd name="connsiteY82" fmla="*/ 401109 h 1237192"/>
              <a:gd name="connsiteX83" fmla="*/ 918633 w 4579408"/>
              <a:gd name="connsiteY83" fmla="*/ 401109 h 1237192"/>
              <a:gd name="connsiteX84" fmla="*/ 918633 w 4579408"/>
              <a:gd name="connsiteY84" fmla="*/ 390525 h 1237192"/>
              <a:gd name="connsiteX85" fmla="*/ 894291 w 4579408"/>
              <a:gd name="connsiteY85" fmla="*/ 390525 h 1237192"/>
              <a:gd name="connsiteX86" fmla="*/ 894291 w 4579408"/>
              <a:gd name="connsiteY86" fmla="*/ 374650 h 1237192"/>
              <a:gd name="connsiteX87" fmla="*/ 874183 w 4579408"/>
              <a:gd name="connsiteY87" fmla="*/ 374650 h 1237192"/>
              <a:gd name="connsiteX88" fmla="*/ 874183 w 4579408"/>
              <a:gd name="connsiteY88" fmla="*/ 349250 h 1237192"/>
              <a:gd name="connsiteX89" fmla="*/ 850900 w 4579408"/>
              <a:gd name="connsiteY89" fmla="*/ 349250 h 1237192"/>
              <a:gd name="connsiteX90" fmla="*/ 850900 w 4579408"/>
              <a:gd name="connsiteY90" fmla="*/ 334434 h 1237192"/>
              <a:gd name="connsiteX91" fmla="*/ 778933 w 4579408"/>
              <a:gd name="connsiteY91" fmla="*/ 334434 h 1237192"/>
              <a:gd name="connsiteX92" fmla="*/ 778933 w 4579408"/>
              <a:gd name="connsiteY92" fmla="*/ 289984 h 1237192"/>
              <a:gd name="connsiteX93" fmla="*/ 763058 w 4579408"/>
              <a:gd name="connsiteY93" fmla="*/ 289984 h 1237192"/>
              <a:gd name="connsiteX94" fmla="*/ 763058 w 4579408"/>
              <a:gd name="connsiteY94" fmla="*/ 271992 h 1237192"/>
              <a:gd name="connsiteX95" fmla="*/ 737658 w 4579408"/>
              <a:gd name="connsiteY95" fmla="*/ 271992 h 1237192"/>
              <a:gd name="connsiteX96" fmla="*/ 737658 w 4579408"/>
              <a:gd name="connsiteY96" fmla="*/ 257175 h 1237192"/>
              <a:gd name="connsiteX97" fmla="*/ 727075 w 4579408"/>
              <a:gd name="connsiteY97" fmla="*/ 257175 h 1237192"/>
              <a:gd name="connsiteX98" fmla="*/ 727075 w 4579408"/>
              <a:gd name="connsiteY98" fmla="*/ 246592 h 1237192"/>
              <a:gd name="connsiteX99" fmla="*/ 642408 w 4579408"/>
              <a:gd name="connsiteY99" fmla="*/ 246592 h 1237192"/>
              <a:gd name="connsiteX100" fmla="*/ 642408 w 4579408"/>
              <a:gd name="connsiteY100" fmla="*/ 213784 h 1237192"/>
              <a:gd name="connsiteX101" fmla="*/ 627591 w 4579408"/>
              <a:gd name="connsiteY101" fmla="*/ 213784 h 1237192"/>
              <a:gd name="connsiteX102" fmla="*/ 627591 w 4579408"/>
              <a:gd name="connsiteY102" fmla="*/ 195792 h 1237192"/>
              <a:gd name="connsiteX103" fmla="*/ 609600 w 4579408"/>
              <a:gd name="connsiteY103" fmla="*/ 195792 h 1237192"/>
              <a:gd name="connsiteX104" fmla="*/ 609600 w 4579408"/>
              <a:gd name="connsiteY104" fmla="*/ 187325 h 1237192"/>
              <a:gd name="connsiteX105" fmla="*/ 490008 w 4579408"/>
              <a:gd name="connsiteY105" fmla="*/ 187325 h 1237192"/>
              <a:gd name="connsiteX106" fmla="*/ 490008 w 4579408"/>
              <a:gd name="connsiteY106" fmla="*/ 148167 h 1237192"/>
              <a:gd name="connsiteX107" fmla="*/ 476250 w 4579408"/>
              <a:gd name="connsiteY107" fmla="*/ 148167 h 1237192"/>
              <a:gd name="connsiteX108" fmla="*/ 476250 w 4579408"/>
              <a:gd name="connsiteY108" fmla="*/ 130175 h 1237192"/>
              <a:gd name="connsiteX109" fmla="*/ 458258 w 4579408"/>
              <a:gd name="connsiteY109" fmla="*/ 130175 h 1237192"/>
              <a:gd name="connsiteX110" fmla="*/ 458258 w 4579408"/>
              <a:gd name="connsiteY110" fmla="*/ 115359 h 1237192"/>
              <a:gd name="connsiteX111" fmla="*/ 421216 w 4579408"/>
              <a:gd name="connsiteY111" fmla="*/ 115359 h 1237192"/>
              <a:gd name="connsiteX112" fmla="*/ 421216 w 4579408"/>
              <a:gd name="connsiteY112" fmla="*/ 85725 h 1237192"/>
              <a:gd name="connsiteX113" fmla="*/ 409575 w 4579408"/>
              <a:gd name="connsiteY113" fmla="*/ 85725 h 1237192"/>
              <a:gd name="connsiteX114" fmla="*/ 409575 w 4579408"/>
              <a:gd name="connsiteY114" fmla="*/ 68792 h 1237192"/>
              <a:gd name="connsiteX115" fmla="*/ 363008 w 4579408"/>
              <a:gd name="connsiteY115" fmla="*/ 68792 h 1237192"/>
              <a:gd name="connsiteX116" fmla="*/ 363008 w 4579408"/>
              <a:gd name="connsiteY116" fmla="*/ 61384 h 1237192"/>
              <a:gd name="connsiteX117" fmla="*/ 335491 w 4579408"/>
              <a:gd name="connsiteY117" fmla="*/ 61384 h 1237192"/>
              <a:gd name="connsiteX118" fmla="*/ 335491 w 4579408"/>
              <a:gd name="connsiteY118" fmla="*/ 52917 h 1237192"/>
              <a:gd name="connsiteX119" fmla="*/ 226483 w 4579408"/>
              <a:gd name="connsiteY119" fmla="*/ 52917 h 1237192"/>
              <a:gd name="connsiteX120" fmla="*/ 226483 w 4579408"/>
              <a:gd name="connsiteY120" fmla="*/ 32809 h 1237192"/>
              <a:gd name="connsiteX121" fmla="*/ 208491 w 4579408"/>
              <a:gd name="connsiteY121" fmla="*/ 32809 h 1237192"/>
              <a:gd name="connsiteX122" fmla="*/ 208491 w 4579408"/>
              <a:gd name="connsiteY122" fmla="*/ 23284 h 1237192"/>
              <a:gd name="connsiteX123" fmla="*/ 141816 w 4579408"/>
              <a:gd name="connsiteY123" fmla="*/ 23284 h 1237192"/>
              <a:gd name="connsiteX124" fmla="*/ 141816 w 4579408"/>
              <a:gd name="connsiteY124" fmla="*/ 0 h 1237192"/>
              <a:gd name="connsiteX125" fmla="*/ 0 w 4579408"/>
              <a:gd name="connsiteY125" fmla="*/ 0 h 1237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4579408" h="1237192">
                <a:moveTo>
                  <a:pt x="4579408" y="1237192"/>
                </a:moveTo>
                <a:lnTo>
                  <a:pt x="3933825" y="1237192"/>
                </a:lnTo>
                <a:lnTo>
                  <a:pt x="3933825" y="1191684"/>
                </a:lnTo>
                <a:lnTo>
                  <a:pt x="3814233" y="1191684"/>
                </a:lnTo>
                <a:lnTo>
                  <a:pt x="3814233" y="1154642"/>
                </a:lnTo>
                <a:lnTo>
                  <a:pt x="3416300" y="1154642"/>
                </a:lnTo>
                <a:lnTo>
                  <a:pt x="3416300" y="1122892"/>
                </a:lnTo>
                <a:lnTo>
                  <a:pt x="3348566" y="1122892"/>
                </a:lnTo>
                <a:lnTo>
                  <a:pt x="3348566" y="1097492"/>
                </a:lnTo>
                <a:lnTo>
                  <a:pt x="3333750" y="1097492"/>
                </a:lnTo>
                <a:lnTo>
                  <a:pt x="3333750" y="1063625"/>
                </a:lnTo>
                <a:lnTo>
                  <a:pt x="3127375" y="1063625"/>
                </a:lnTo>
                <a:lnTo>
                  <a:pt x="3127375" y="1043517"/>
                </a:lnTo>
                <a:lnTo>
                  <a:pt x="2493433" y="1043517"/>
                </a:lnTo>
                <a:lnTo>
                  <a:pt x="2493433" y="1026584"/>
                </a:lnTo>
                <a:lnTo>
                  <a:pt x="2475441" y="1026584"/>
                </a:lnTo>
                <a:lnTo>
                  <a:pt x="2475441" y="994834"/>
                </a:lnTo>
                <a:lnTo>
                  <a:pt x="2434166" y="994834"/>
                </a:lnTo>
                <a:lnTo>
                  <a:pt x="2434166" y="981075"/>
                </a:lnTo>
                <a:lnTo>
                  <a:pt x="2407708" y="981075"/>
                </a:lnTo>
                <a:lnTo>
                  <a:pt x="2407708" y="964142"/>
                </a:lnTo>
                <a:lnTo>
                  <a:pt x="2124075" y="964142"/>
                </a:lnTo>
                <a:lnTo>
                  <a:pt x="2124075" y="946150"/>
                </a:lnTo>
                <a:lnTo>
                  <a:pt x="2091266" y="946150"/>
                </a:lnTo>
                <a:lnTo>
                  <a:pt x="2091266" y="931334"/>
                </a:lnTo>
                <a:lnTo>
                  <a:pt x="2062691" y="931334"/>
                </a:lnTo>
                <a:lnTo>
                  <a:pt x="2062691" y="914400"/>
                </a:lnTo>
                <a:lnTo>
                  <a:pt x="2029883" y="914400"/>
                </a:lnTo>
                <a:lnTo>
                  <a:pt x="2029883" y="882650"/>
                </a:lnTo>
                <a:lnTo>
                  <a:pt x="1989666" y="882650"/>
                </a:lnTo>
                <a:lnTo>
                  <a:pt x="1989666" y="846667"/>
                </a:lnTo>
                <a:lnTo>
                  <a:pt x="1954741" y="846667"/>
                </a:lnTo>
                <a:lnTo>
                  <a:pt x="1954741" y="826559"/>
                </a:lnTo>
                <a:lnTo>
                  <a:pt x="1795991" y="826559"/>
                </a:lnTo>
                <a:lnTo>
                  <a:pt x="1795991" y="806450"/>
                </a:lnTo>
                <a:lnTo>
                  <a:pt x="1754716" y="806450"/>
                </a:lnTo>
                <a:lnTo>
                  <a:pt x="1754716" y="783167"/>
                </a:lnTo>
                <a:lnTo>
                  <a:pt x="1731433" y="783167"/>
                </a:lnTo>
                <a:lnTo>
                  <a:pt x="1731433" y="757767"/>
                </a:lnTo>
                <a:lnTo>
                  <a:pt x="1710266" y="757767"/>
                </a:lnTo>
                <a:lnTo>
                  <a:pt x="1710266" y="740834"/>
                </a:lnTo>
                <a:lnTo>
                  <a:pt x="1566333" y="740834"/>
                </a:lnTo>
                <a:lnTo>
                  <a:pt x="1566333" y="724959"/>
                </a:lnTo>
                <a:lnTo>
                  <a:pt x="1518708" y="724959"/>
                </a:lnTo>
                <a:lnTo>
                  <a:pt x="1518708" y="714375"/>
                </a:lnTo>
                <a:lnTo>
                  <a:pt x="1496483" y="714375"/>
                </a:lnTo>
                <a:lnTo>
                  <a:pt x="1496483" y="706967"/>
                </a:lnTo>
                <a:lnTo>
                  <a:pt x="1424516" y="706967"/>
                </a:lnTo>
                <a:lnTo>
                  <a:pt x="1424516" y="688975"/>
                </a:lnTo>
                <a:lnTo>
                  <a:pt x="1366308" y="688975"/>
                </a:lnTo>
                <a:lnTo>
                  <a:pt x="1366308" y="668867"/>
                </a:lnTo>
                <a:lnTo>
                  <a:pt x="1339850" y="668867"/>
                </a:lnTo>
                <a:lnTo>
                  <a:pt x="1339850" y="642409"/>
                </a:lnTo>
                <a:lnTo>
                  <a:pt x="1332441" y="642409"/>
                </a:lnTo>
                <a:lnTo>
                  <a:pt x="1332441" y="619125"/>
                </a:lnTo>
                <a:lnTo>
                  <a:pt x="1276350" y="619125"/>
                </a:lnTo>
                <a:lnTo>
                  <a:pt x="1276350" y="608542"/>
                </a:lnTo>
                <a:lnTo>
                  <a:pt x="1238250" y="608542"/>
                </a:lnTo>
                <a:lnTo>
                  <a:pt x="1238250" y="586317"/>
                </a:lnTo>
                <a:lnTo>
                  <a:pt x="1228725" y="586317"/>
                </a:lnTo>
                <a:lnTo>
                  <a:pt x="1228725" y="565150"/>
                </a:lnTo>
                <a:lnTo>
                  <a:pt x="1213908" y="565150"/>
                </a:lnTo>
                <a:lnTo>
                  <a:pt x="1213908" y="537634"/>
                </a:lnTo>
                <a:lnTo>
                  <a:pt x="1195916" y="537634"/>
                </a:lnTo>
                <a:lnTo>
                  <a:pt x="1195916" y="520700"/>
                </a:lnTo>
                <a:lnTo>
                  <a:pt x="1177925" y="520700"/>
                </a:lnTo>
                <a:lnTo>
                  <a:pt x="1177925" y="501650"/>
                </a:lnTo>
                <a:lnTo>
                  <a:pt x="1168400" y="501650"/>
                </a:lnTo>
                <a:lnTo>
                  <a:pt x="1168400" y="486834"/>
                </a:lnTo>
                <a:lnTo>
                  <a:pt x="1149350" y="486834"/>
                </a:lnTo>
                <a:lnTo>
                  <a:pt x="1149350" y="466725"/>
                </a:lnTo>
                <a:lnTo>
                  <a:pt x="1094316" y="466725"/>
                </a:lnTo>
                <a:lnTo>
                  <a:pt x="1094316" y="456142"/>
                </a:lnTo>
                <a:lnTo>
                  <a:pt x="1078441" y="456142"/>
                </a:lnTo>
                <a:lnTo>
                  <a:pt x="1078441" y="448734"/>
                </a:lnTo>
                <a:lnTo>
                  <a:pt x="1036108" y="448734"/>
                </a:lnTo>
                <a:lnTo>
                  <a:pt x="1036108" y="434975"/>
                </a:lnTo>
                <a:lnTo>
                  <a:pt x="1014941" y="434975"/>
                </a:lnTo>
                <a:lnTo>
                  <a:pt x="1014941" y="424392"/>
                </a:lnTo>
                <a:lnTo>
                  <a:pt x="944033" y="424392"/>
                </a:lnTo>
                <a:lnTo>
                  <a:pt x="944033" y="414867"/>
                </a:lnTo>
                <a:lnTo>
                  <a:pt x="933450" y="414867"/>
                </a:lnTo>
                <a:lnTo>
                  <a:pt x="933450" y="401109"/>
                </a:lnTo>
                <a:lnTo>
                  <a:pt x="918633" y="401109"/>
                </a:lnTo>
                <a:lnTo>
                  <a:pt x="918633" y="390525"/>
                </a:lnTo>
                <a:lnTo>
                  <a:pt x="894291" y="390525"/>
                </a:lnTo>
                <a:lnTo>
                  <a:pt x="894291" y="374650"/>
                </a:lnTo>
                <a:lnTo>
                  <a:pt x="874183" y="374650"/>
                </a:lnTo>
                <a:lnTo>
                  <a:pt x="874183" y="349250"/>
                </a:lnTo>
                <a:lnTo>
                  <a:pt x="850900" y="349250"/>
                </a:lnTo>
                <a:lnTo>
                  <a:pt x="850900" y="334434"/>
                </a:lnTo>
                <a:lnTo>
                  <a:pt x="778933" y="334434"/>
                </a:lnTo>
                <a:lnTo>
                  <a:pt x="778933" y="289984"/>
                </a:lnTo>
                <a:lnTo>
                  <a:pt x="763058" y="289984"/>
                </a:lnTo>
                <a:lnTo>
                  <a:pt x="763058" y="271992"/>
                </a:lnTo>
                <a:lnTo>
                  <a:pt x="737658" y="271992"/>
                </a:lnTo>
                <a:lnTo>
                  <a:pt x="737658" y="257175"/>
                </a:lnTo>
                <a:lnTo>
                  <a:pt x="727075" y="257175"/>
                </a:lnTo>
                <a:lnTo>
                  <a:pt x="727075" y="246592"/>
                </a:lnTo>
                <a:lnTo>
                  <a:pt x="642408" y="246592"/>
                </a:lnTo>
                <a:lnTo>
                  <a:pt x="642408" y="213784"/>
                </a:lnTo>
                <a:lnTo>
                  <a:pt x="627591" y="213784"/>
                </a:lnTo>
                <a:lnTo>
                  <a:pt x="627591" y="195792"/>
                </a:lnTo>
                <a:lnTo>
                  <a:pt x="609600" y="195792"/>
                </a:lnTo>
                <a:lnTo>
                  <a:pt x="609600" y="187325"/>
                </a:lnTo>
                <a:lnTo>
                  <a:pt x="490008" y="187325"/>
                </a:lnTo>
                <a:lnTo>
                  <a:pt x="490008" y="148167"/>
                </a:lnTo>
                <a:lnTo>
                  <a:pt x="476250" y="148167"/>
                </a:lnTo>
                <a:lnTo>
                  <a:pt x="476250" y="130175"/>
                </a:lnTo>
                <a:lnTo>
                  <a:pt x="458258" y="130175"/>
                </a:lnTo>
                <a:lnTo>
                  <a:pt x="458258" y="115359"/>
                </a:lnTo>
                <a:lnTo>
                  <a:pt x="421216" y="115359"/>
                </a:lnTo>
                <a:lnTo>
                  <a:pt x="421216" y="85725"/>
                </a:lnTo>
                <a:lnTo>
                  <a:pt x="409575" y="85725"/>
                </a:lnTo>
                <a:lnTo>
                  <a:pt x="409575" y="68792"/>
                </a:lnTo>
                <a:lnTo>
                  <a:pt x="363008" y="68792"/>
                </a:lnTo>
                <a:lnTo>
                  <a:pt x="363008" y="61384"/>
                </a:lnTo>
                <a:lnTo>
                  <a:pt x="335491" y="61384"/>
                </a:lnTo>
                <a:lnTo>
                  <a:pt x="335491" y="52917"/>
                </a:lnTo>
                <a:lnTo>
                  <a:pt x="226483" y="52917"/>
                </a:lnTo>
                <a:lnTo>
                  <a:pt x="226483" y="32809"/>
                </a:lnTo>
                <a:lnTo>
                  <a:pt x="208491" y="32809"/>
                </a:lnTo>
                <a:lnTo>
                  <a:pt x="208491" y="23284"/>
                </a:lnTo>
                <a:lnTo>
                  <a:pt x="141816" y="23284"/>
                </a:lnTo>
                <a:lnTo>
                  <a:pt x="141816"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2331" name="Freeform: Shape 32330">
            <a:extLst>
              <a:ext uri="{FF2B5EF4-FFF2-40B4-BE49-F238E27FC236}">
                <a16:creationId xmlns:a16="http://schemas.microsoft.com/office/drawing/2014/main" id="{430ACE01-8498-231A-3FF0-B503160D20EF}"/>
              </a:ext>
            </a:extLst>
          </p:cNvPr>
          <p:cNvSpPr/>
          <p:nvPr/>
        </p:nvSpPr>
        <p:spPr bwMode="auto">
          <a:xfrm>
            <a:off x="6723233" y="1595304"/>
            <a:ext cx="4099983" cy="1670050"/>
          </a:xfrm>
          <a:custGeom>
            <a:avLst/>
            <a:gdLst>
              <a:gd name="connsiteX0" fmla="*/ 4099983 w 4099983"/>
              <a:gd name="connsiteY0" fmla="*/ 1670050 h 1670050"/>
              <a:gd name="connsiteX1" fmla="*/ 3144308 w 4099983"/>
              <a:gd name="connsiteY1" fmla="*/ 1670050 h 1670050"/>
              <a:gd name="connsiteX2" fmla="*/ 3144308 w 4099983"/>
              <a:gd name="connsiteY2" fmla="*/ 1508125 h 1670050"/>
              <a:gd name="connsiteX3" fmla="*/ 2710392 w 4099983"/>
              <a:gd name="connsiteY3" fmla="*/ 1508125 h 1670050"/>
              <a:gd name="connsiteX4" fmla="*/ 2710392 w 4099983"/>
              <a:gd name="connsiteY4" fmla="*/ 1420284 h 1670050"/>
              <a:gd name="connsiteX5" fmla="*/ 2680758 w 4099983"/>
              <a:gd name="connsiteY5" fmla="*/ 1420284 h 1670050"/>
              <a:gd name="connsiteX6" fmla="*/ 2680758 w 4099983"/>
              <a:gd name="connsiteY6" fmla="*/ 1341967 h 1670050"/>
              <a:gd name="connsiteX7" fmla="*/ 2292350 w 4099983"/>
              <a:gd name="connsiteY7" fmla="*/ 1341967 h 1670050"/>
              <a:gd name="connsiteX8" fmla="*/ 2292350 w 4099983"/>
              <a:gd name="connsiteY8" fmla="*/ 1282700 h 1670050"/>
              <a:gd name="connsiteX9" fmla="*/ 2162175 w 4099983"/>
              <a:gd name="connsiteY9" fmla="*/ 1282700 h 1670050"/>
              <a:gd name="connsiteX10" fmla="*/ 2162175 w 4099983"/>
              <a:gd name="connsiteY10" fmla="*/ 1237192 h 1670050"/>
              <a:gd name="connsiteX11" fmla="*/ 1987550 w 4099983"/>
              <a:gd name="connsiteY11" fmla="*/ 1237192 h 1670050"/>
              <a:gd name="connsiteX12" fmla="*/ 1987550 w 4099983"/>
              <a:gd name="connsiteY12" fmla="*/ 1191684 h 1670050"/>
              <a:gd name="connsiteX13" fmla="*/ 1885950 w 4099983"/>
              <a:gd name="connsiteY13" fmla="*/ 1191684 h 1670050"/>
              <a:gd name="connsiteX14" fmla="*/ 1885950 w 4099983"/>
              <a:gd name="connsiteY14" fmla="*/ 1148292 h 1670050"/>
              <a:gd name="connsiteX15" fmla="*/ 1817158 w 4099983"/>
              <a:gd name="connsiteY15" fmla="*/ 1148292 h 1670050"/>
              <a:gd name="connsiteX16" fmla="*/ 1817158 w 4099983"/>
              <a:gd name="connsiteY16" fmla="*/ 1093259 h 1670050"/>
              <a:gd name="connsiteX17" fmla="*/ 1510242 w 4099983"/>
              <a:gd name="connsiteY17" fmla="*/ 1093259 h 1670050"/>
              <a:gd name="connsiteX18" fmla="*/ 1510242 w 4099983"/>
              <a:gd name="connsiteY18" fmla="*/ 1063625 h 1670050"/>
              <a:gd name="connsiteX19" fmla="*/ 1397000 w 4099983"/>
              <a:gd name="connsiteY19" fmla="*/ 1063625 h 1670050"/>
              <a:gd name="connsiteX20" fmla="*/ 1397000 w 4099983"/>
              <a:gd name="connsiteY20" fmla="*/ 1018117 h 1670050"/>
              <a:gd name="connsiteX21" fmla="*/ 1305983 w 4099983"/>
              <a:gd name="connsiteY21" fmla="*/ 1018117 h 1670050"/>
              <a:gd name="connsiteX22" fmla="*/ 1305983 w 4099983"/>
              <a:gd name="connsiteY22" fmla="*/ 991659 h 1670050"/>
              <a:gd name="connsiteX23" fmla="*/ 1196975 w 4099983"/>
              <a:gd name="connsiteY23" fmla="*/ 991659 h 1670050"/>
              <a:gd name="connsiteX24" fmla="*/ 1196975 w 4099983"/>
              <a:gd name="connsiteY24" fmla="*/ 947209 h 1670050"/>
              <a:gd name="connsiteX25" fmla="*/ 1096433 w 4099983"/>
              <a:gd name="connsiteY25" fmla="*/ 947209 h 1670050"/>
              <a:gd name="connsiteX26" fmla="*/ 1096433 w 4099983"/>
              <a:gd name="connsiteY26" fmla="*/ 912284 h 1670050"/>
              <a:gd name="connsiteX27" fmla="*/ 1068917 w 4099983"/>
              <a:gd name="connsiteY27" fmla="*/ 912284 h 1670050"/>
              <a:gd name="connsiteX28" fmla="*/ 1068917 w 4099983"/>
              <a:gd name="connsiteY28" fmla="*/ 875242 h 1670050"/>
              <a:gd name="connsiteX29" fmla="*/ 1006475 w 4099983"/>
              <a:gd name="connsiteY29" fmla="*/ 875242 h 1670050"/>
              <a:gd name="connsiteX30" fmla="*/ 1006475 w 4099983"/>
              <a:gd name="connsiteY30" fmla="*/ 849842 h 1670050"/>
              <a:gd name="connsiteX31" fmla="*/ 973667 w 4099983"/>
              <a:gd name="connsiteY31" fmla="*/ 849842 h 1670050"/>
              <a:gd name="connsiteX32" fmla="*/ 973667 w 4099983"/>
              <a:gd name="connsiteY32" fmla="*/ 840317 h 1670050"/>
              <a:gd name="connsiteX33" fmla="*/ 675217 w 4099983"/>
              <a:gd name="connsiteY33" fmla="*/ 840317 h 1670050"/>
              <a:gd name="connsiteX34" fmla="*/ 675217 w 4099983"/>
              <a:gd name="connsiteY34" fmla="*/ 807509 h 1670050"/>
              <a:gd name="connsiteX35" fmla="*/ 619125 w 4099983"/>
              <a:gd name="connsiteY35" fmla="*/ 807509 h 1670050"/>
              <a:gd name="connsiteX36" fmla="*/ 619125 w 4099983"/>
              <a:gd name="connsiteY36" fmla="*/ 783167 h 1670050"/>
              <a:gd name="connsiteX37" fmla="*/ 356658 w 4099983"/>
              <a:gd name="connsiteY37" fmla="*/ 783167 h 1670050"/>
              <a:gd name="connsiteX38" fmla="*/ 356658 w 4099983"/>
              <a:gd name="connsiteY38" fmla="*/ 744009 h 1670050"/>
              <a:gd name="connsiteX39" fmla="*/ 335492 w 4099983"/>
              <a:gd name="connsiteY39" fmla="*/ 744009 h 1670050"/>
              <a:gd name="connsiteX40" fmla="*/ 335492 w 4099983"/>
              <a:gd name="connsiteY40" fmla="*/ 720725 h 1670050"/>
              <a:gd name="connsiteX41" fmla="*/ 307975 w 4099983"/>
              <a:gd name="connsiteY41" fmla="*/ 720725 h 1670050"/>
              <a:gd name="connsiteX42" fmla="*/ 307975 w 4099983"/>
              <a:gd name="connsiteY42" fmla="*/ 688975 h 1670050"/>
              <a:gd name="connsiteX43" fmla="*/ 156633 w 4099983"/>
              <a:gd name="connsiteY43" fmla="*/ 688975 h 1670050"/>
              <a:gd name="connsiteX44" fmla="*/ 156633 w 4099983"/>
              <a:gd name="connsiteY44" fmla="*/ 611717 h 1670050"/>
              <a:gd name="connsiteX45" fmla="*/ 146050 w 4099983"/>
              <a:gd name="connsiteY45" fmla="*/ 611717 h 1670050"/>
              <a:gd name="connsiteX46" fmla="*/ 146050 w 4099983"/>
              <a:gd name="connsiteY46" fmla="*/ 594784 h 1670050"/>
              <a:gd name="connsiteX47" fmla="*/ 136525 w 4099983"/>
              <a:gd name="connsiteY47" fmla="*/ 594784 h 1670050"/>
              <a:gd name="connsiteX48" fmla="*/ 136525 w 4099983"/>
              <a:gd name="connsiteY48" fmla="*/ 552450 h 1670050"/>
              <a:gd name="connsiteX49" fmla="*/ 117475 w 4099983"/>
              <a:gd name="connsiteY49" fmla="*/ 552450 h 1670050"/>
              <a:gd name="connsiteX50" fmla="*/ 117475 w 4099983"/>
              <a:gd name="connsiteY50" fmla="*/ 490009 h 1670050"/>
              <a:gd name="connsiteX51" fmla="*/ 109008 w 4099983"/>
              <a:gd name="connsiteY51" fmla="*/ 490009 h 1670050"/>
              <a:gd name="connsiteX52" fmla="*/ 109008 w 4099983"/>
              <a:gd name="connsiteY52" fmla="*/ 461434 h 1670050"/>
              <a:gd name="connsiteX53" fmla="*/ 94192 w 4099983"/>
              <a:gd name="connsiteY53" fmla="*/ 461434 h 1670050"/>
              <a:gd name="connsiteX54" fmla="*/ 94192 w 4099983"/>
              <a:gd name="connsiteY54" fmla="*/ 288925 h 1670050"/>
              <a:gd name="connsiteX55" fmla="*/ 77258 w 4099983"/>
              <a:gd name="connsiteY55" fmla="*/ 288925 h 1670050"/>
              <a:gd name="connsiteX56" fmla="*/ 77258 w 4099983"/>
              <a:gd name="connsiteY56" fmla="*/ 227542 h 1670050"/>
              <a:gd name="connsiteX57" fmla="*/ 56092 w 4099983"/>
              <a:gd name="connsiteY57" fmla="*/ 227542 h 1670050"/>
              <a:gd name="connsiteX58" fmla="*/ 56092 w 4099983"/>
              <a:gd name="connsiteY58" fmla="*/ 189442 h 1670050"/>
              <a:gd name="connsiteX59" fmla="*/ 47625 w 4099983"/>
              <a:gd name="connsiteY59" fmla="*/ 189442 h 1670050"/>
              <a:gd name="connsiteX60" fmla="*/ 47625 w 4099983"/>
              <a:gd name="connsiteY60" fmla="*/ 0 h 1670050"/>
              <a:gd name="connsiteX61" fmla="*/ 0 w 4099983"/>
              <a:gd name="connsiteY61" fmla="*/ 0 h 167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099983" h="1670050">
                <a:moveTo>
                  <a:pt x="4099983" y="1670050"/>
                </a:moveTo>
                <a:lnTo>
                  <a:pt x="3144308" y="1670050"/>
                </a:lnTo>
                <a:lnTo>
                  <a:pt x="3144308" y="1508125"/>
                </a:lnTo>
                <a:lnTo>
                  <a:pt x="2710392" y="1508125"/>
                </a:lnTo>
                <a:lnTo>
                  <a:pt x="2710392" y="1420284"/>
                </a:lnTo>
                <a:lnTo>
                  <a:pt x="2680758" y="1420284"/>
                </a:lnTo>
                <a:lnTo>
                  <a:pt x="2680758" y="1341967"/>
                </a:lnTo>
                <a:lnTo>
                  <a:pt x="2292350" y="1341967"/>
                </a:lnTo>
                <a:lnTo>
                  <a:pt x="2292350" y="1282700"/>
                </a:lnTo>
                <a:lnTo>
                  <a:pt x="2162175" y="1282700"/>
                </a:lnTo>
                <a:lnTo>
                  <a:pt x="2162175" y="1237192"/>
                </a:lnTo>
                <a:lnTo>
                  <a:pt x="1987550" y="1237192"/>
                </a:lnTo>
                <a:lnTo>
                  <a:pt x="1987550" y="1191684"/>
                </a:lnTo>
                <a:lnTo>
                  <a:pt x="1885950" y="1191684"/>
                </a:lnTo>
                <a:lnTo>
                  <a:pt x="1885950" y="1148292"/>
                </a:lnTo>
                <a:lnTo>
                  <a:pt x="1817158" y="1148292"/>
                </a:lnTo>
                <a:lnTo>
                  <a:pt x="1817158" y="1093259"/>
                </a:lnTo>
                <a:lnTo>
                  <a:pt x="1510242" y="1093259"/>
                </a:lnTo>
                <a:lnTo>
                  <a:pt x="1510242" y="1063625"/>
                </a:lnTo>
                <a:lnTo>
                  <a:pt x="1397000" y="1063625"/>
                </a:lnTo>
                <a:lnTo>
                  <a:pt x="1397000" y="1018117"/>
                </a:lnTo>
                <a:lnTo>
                  <a:pt x="1305983" y="1018117"/>
                </a:lnTo>
                <a:lnTo>
                  <a:pt x="1305983" y="991659"/>
                </a:lnTo>
                <a:lnTo>
                  <a:pt x="1196975" y="991659"/>
                </a:lnTo>
                <a:lnTo>
                  <a:pt x="1196975" y="947209"/>
                </a:lnTo>
                <a:lnTo>
                  <a:pt x="1096433" y="947209"/>
                </a:lnTo>
                <a:lnTo>
                  <a:pt x="1096433" y="912284"/>
                </a:lnTo>
                <a:lnTo>
                  <a:pt x="1068917" y="912284"/>
                </a:lnTo>
                <a:lnTo>
                  <a:pt x="1068917" y="875242"/>
                </a:lnTo>
                <a:lnTo>
                  <a:pt x="1006475" y="875242"/>
                </a:lnTo>
                <a:lnTo>
                  <a:pt x="1006475" y="849842"/>
                </a:lnTo>
                <a:lnTo>
                  <a:pt x="973667" y="849842"/>
                </a:lnTo>
                <a:lnTo>
                  <a:pt x="973667" y="840317"/>
                </a:lnTo>
                <a:lnTo>
                  <a:pt x="675217" y="840317"/>
                </a:lnTo>
                <a:lnTo>
                  <a:pt x="675217" y="807509"/>
                </a:lnTo>
                <a:lnTo>
                  <a:pt x="619125" y="807509"/>
                </a:lnTo>
                <a:lnTo>
                  <a:pt x="619125" y="783167"/>
                </a:lnTo>
                <a:lnTo>
                  <a:pt x="356658" y="783167"/>
                </a:lnTo>
                <a:lnTo>
                  <a:pt x="356658" y="744009"/>
                </a:lnTo>
                <a:lnTo>
                  <a:pt x="335492" y="744009"/>
                </a:lnTo>
                <a:lnTo>
                  <a:pt x="335492" y="720725"/>
                </a:lnTo>
                <a:lnTo>
                  <a:pt x="307975" y="720725"/>
                </a:lnTo>
                <a:lnTo>
                  <a:pt x="307975" y="688975"/>
                </a:lnTo>
                <a:lnTo>
                  <a:pt x="156633" y="688975"/>
                </a:lnTo>
                <a:lnTo>
                  <a:pt x="156633" y="611717"/>
                </a:lnTo>
                <a:lnTo>
                  <a:pt x="146050" y="611717"/>
                </a:lnTo>
                <a:lnTo>
                  <a:pt x="146050" y="594784"/>
                </a:lnTo>
                <a:lnTo>
                  <a:pt x="136525" y="594784"/>
                </a:lnTo>
                <a:lnTo>
                  <a:pt x="136525" y="552450"/>
                </a:lnTo>
                <a:lnTo>
                  <a:pt x="117475" y="552450"/>
                </a:lnTo>
                <a:lnTo>
                  <a:pt x="117475" y="490009"/>
                </a:lnTo>
                <a:lnTo>
                  <a:pt x="109008" y="490009"/>
                </a:lnTo>
                <a:lnTo>
                  <a:pt x="109008" y="461434"/>
                </a:lnTo>
                <a:lnTo>
                  <a:pt x="94192" y="461434"/>
                </a:lnTo>
                <a:lnTo>
                  <a:pt x="94192" y="288925"/>
                </a:lnTo>
                <a:lnTo>
                  <a:pt x="77258" y="288925"/>
                </a:lnTo>
                <a:lnTo>
                  <a:pt x="77258" y="227542"/>
                </a:lnTo>
                <a:lnTo>
                  <a:pt x="56092" y="227542"/>
                </a:lnTo>
                <a:lnTo>
                  <a:pt x="56092" y="189442"/>
                </a:lnTo>
                <a:lnTo>
                  <a:pt x="47625" y="189442"/>
                </a:lnTo>
                <a:lnTo>
                  <a:pt x="4762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1791" name="Freeform: Shape 31790">
            <a:extLst>
              <a:ext uri="{FF2B5EF4-FFF2-40B4-BE49-F238E27FC236}">
                <a16:creationId xmlns:a16="http://schemas.microsoft.com/office/drawing/2014/main" id="{7580D0FF-09B8-919E-4951-10043F42D7F1}"/>
              </a:ext>
            </a:extLst>
          </p:cNvPr>
          <p:cNvSpPr/>
          <p:nvPr/>
        </p:nvSpPr>
        <p:spPr bwMode="auto">
          <a:xfrm>
            <a:off x="1171575" y="1596363"/>
            <a:ext cx="4582583" cy="528108"/>
          </a:xfrm>
          <a:custGeom>
            <a:avLst/>
            <a:gdLst>
              <a:gd name="connsiteX0" fmla="*/ 4582583 w 4582583"/>
              <a:gd name="connsiteY0" fmla="*/ 528108 h 528108"/>
              <a:gd name="connsiteX1" fmla="*/ 4029075 w 4582583"/>
              <a:gd name="connsiteY1" fmla="*/ 528108 h 528108"/>
              <a:gd name="connsiteX2" fmla="*/ 4029075 w 4582583"/>
              <a:gd name="connsiteY2" fmla="*/ 482600 h 528108"/>
              <a:gd name="connsiteX3" fmla="*/ 3799417 w 4582583"/>
              <a:gd name="connsiteY3" fmla="*/ 482600 h 528108"/>
              <a:gd name="connsiteX4" fmla="*/ 3799417 w 4582583"/>
              <a:gd name="connsiteY4" fmla="*/ 455083 h 528108"/>
              <a:gd name="connsiteX5" fmla="*/ 3263900 w 4582583"/>
              <a:gd name="connsiteY5" fmla="*/ 455083 h 528108"/>
              <a:gd name="connsiteX6" fmla="*/ 3263900 w 4582583"/>
              <a:gd name="connsiteY6" fmla="*/ 428625 h 528108"/>
              <a:gd name="connsiteX7" fmla="*/ 3154892 w 4582583"/>
              <a:gd name="connsiteY7" fmla="*/ 428625 h 528108"/>
              <a:gd name="connsiteX8" fmla="*/ 3154892 w 4582583"/>
              <a:gd name="connsiteY8" fmla="*/ 402166 h 528108"/>
              <a:gd name="connsiteX9" fmla="*/ 3104092 w 4582583"/>
              <a:gd name="connsiteY9" fmla="*/ 402166 h 528108"/>
              <a:gd name="connsiteX10" fmla="*/ 3104092 w 4582583"/>
              <a:gd name="connsiteY10" fmla="*/ 378883 h 528108"/>
              <a:gd name="connsiteX11" fmla="*/ 3020483 w 4582583"/>
              <a:gd name="connsiteY11" fmla="*/ 378883 h 528108"/>
              <a:gd name="connsiteX12" fmla="*/ 3020483 w 4582583"/>
              <a:gd name="connsiteY12" fmla="*/ 361950 h 528108"/>
              <a:gd name="connsiteX13" fmla="*/ 2937933 w 4582583"/>
              <a:gd name="connsiteY13" fmla="*/ 361950 h 528108"/>
              <a:gd name="connsiteX14" fmla="*/ 2937933 w 4582583"/>
              <a:gd name="connsiteY14" fmla="*/ 320675 h 528108"/>
              <a:gd name="connsiteX15" fmla="*/ 2903008 w 4582583"/>
              <a:gd name="connsiteY15" fmla="*/ 320675 h 528108"/>
              <a:gd name="connsiteX16" fmla="*/ 2903008 w 4582583"/>
              <a:gd name="connsiteY16" fmla="*/ 297391 h 528108"/>
              <a:gd name="connsiteX17" fmla="*/ 2861733 w 4582583"/>
              <a:gd name="connsiteY17" fmla="*/ 297391 h 528108"/>
              <a:gd name="connsiteX18" fmla="*/ 2861733 w 4582583"/>
              <a:gd name="connsiteY18" fmla="*/ 273050 h 528108"/>
              <a:gd name="connsiteX19" fmla="*/ 2429933 w 4582583"/>
              <a:gd name="connsiteY19" fmla="*/ 273050 h 528108"/>
              <a:gd name="connsiteX20" fmla="*/ 2429933 w 4582583"/>
              <a:gd name="connsiteY20" fmla="*/ 258233 h 528108"/>
              <a:gd name="connsiteX21" fmla="*/ 2054225 w 4582583"/>
              <a:gd name="connsiteY21" fmla="*/ 258233 h 528108"/>
              <a:gd name="connsiteX22" fmla="*/ 2054225 w 4582583"/>
              <a:gd name="connsiteY22" fmla="*/ 237066 h 528108"/>
              <a:gd name="connsiteX23" fmla="*/ 2008717 w 4582583"/>
              <a:gd name="connsiteY23" fmla="*/ 237066 h 528108"/>
              <a:gd name="connsiteX24" fmla="*/ 2008717 w 4582583"/>
              <a:gd name="connsiteY24" fmla="*/ 226483 h 528108"/>
              <a:gd name="connsiteX25" fmla="*/ 1810808 w 4582583"/>
              <a:gd name="connsiteY25" fmla="*/ 226483 h 528108"/>
              <a:gd name="connsiteX26" fmla="*/ 1810808 w 4582583"/>
              <a:gd name="connsiteY26" fmla="*/ 211666 h 528108"/>
              <a:gd name="connsiteX27" fmla="*/ 1604433 w 4582583"/>
              <a:gd name="connsiteY27" fmla="*/ 211666 h 528108"/>
              <a:gd name="connsiteX28" fmla="*/ 1604433 w 4582583"/>
              <a:gd name="connsiteY28" fmla="*/ 187325 h 528108"/>
              <a:gd name="connsiteX29" fmla="*/ 1473200 w 4582583"/>
              <a:gd name="connsiteY29" fmla="*/ 187325 h 528108"/>
              <a:gd name="connsiteX30" fmla="*/ 1473200 w 4582583"/>
              <a:gd name="connsiteY30" fmla="*/ 180975 h 528108"/>
              <a:gd name="connsiteX31" fmla="*/ 1261533 w 4582583"/>
              <a:gd name="connsiteY31" fmla="*/ 180975 h 528108"/>
              <a:gd name="connsiteX32" fmla="*/ 1261533 w 4582583"/>
              <a:gd name="connsiteY32" fmla="*/ 168275 h 528108"/>
              <a:gd name="connsiteX33" fmla="*/ 1241425 w 4582583"/>
              <a:gd name="connsiteY33" fmla="*/ 168275 h 528108"/>
              <a:gd name="connsiteX34" fmla="*/ 1241425 w 4582583"/>
              <a:gd name="connsiteY34" fmla="*/ 149225 h 528108"/>
              <a:gd name="connsiteX35" fmla="*/ 1158875 w 4582583"/>
              <a:gd name="connsiteY35" fmla="*/ 149225 h 528108"/>
              <a:gd name="connsiteX36" fmla="*/ 1158875 w 4582583"/>
              <a:gd name="connsiteY36" fmla="*/ 132291 h 528108"/>
              <a:gd name="connsiteX37" fmla="*/ 1127125 w 4582583"/>
              <a:gd name="connsiteY37" fmla="*/ 132291 h 528108"/>
              <a:gd name="connsiteX38" fmla="*/ 1127125 w 4582583"/>
              <a:gd name="connsiteY38" fmla="*/ 119591 h 528108"/>
              <a:gd name="connsiteX39" fmla="*/ 1020233 w 4582583"/>
              <a:gd name="connsiteY39" fmla="*/ 119591 h 528108"/>
              <a:gd name="connsiteX40" fmla="*/ 1020233 w 4582583"/>
              <a:gd name="connsiteY40" fmla="*/ 112183 h 528108"/>
              <a:gd name="connsiteX41" fmla="*/ 921808 w 4582583"/>
              <a:gd name="connsiteY41" fmla="*/ 112183 h 528108"/>
              <a:gd name="connsiteX42" fmla="*/ 921808 w 4582583"/>
              <a:gd name="connsiteY42" fmla="*/ 93133 h 528108"/>
              <a:gd name="connsiteX43" fmla="*/ 902758 w 4582583"/>
              <a:gd name="connsiteY43" fmla="*/ 93133 h 528108"/>
              <a:gd name="connsiteX44" fmla="*/ 902758 w 4582583"/>
              <a:gd name="connsiteY44" fmla="*/ 82550 h 528108"/>
              <a:gd name="connsiteX45" fmla="*/ 756708 w 4582583"/>
              <a:gd name="connsiteY45" fmla="*/ 82550 h 528108"/>
              <a:gd name="connsiteX46" fmla="*/ 756708 w 4582583"/>
              <a:gd name="connsiteY46" fmla="*/ 69850 h 528108"/>
              <a:gd name="connsiteX47" fmla="*/ 450850 w 4582583"/>
              <a:gd name="connsiteY47" fmla="*/ 69850 h 528108"/>
              <a:gd name="connsiteX48" fmla="*/ 450850 w 4582583"/>
              <a:gd name="connsiteY48" fmla="*/ 48683 h 528108"/>
              <a:gd name="connsiteX49" fmla="*/ 425450 w 4582583"/>
              <a:gd name="connsiteY49" fmla="*/ 48683 h 528108"/>
              <a:gd name="connsiteX50" fmla="*/ 425450 w 4582583"/>
              <a:gd name="connsiteY50" fmla="*/ 39158 h 528108"/>
              <a:gd name="connsiteX51" fmla="*/ 410633 w 4582583"/>
              <a:gd name="connsiteY51" fmla="*/ 39158 h 528108"/>
              <a:gd name="connsiteX52" fmla="*/ 410633 w 4582583"/>
              <a:gd name="connsiteY52" fmla="*/ 28575 h 528108"/>
              <a:gd name="connsiteX53" fmla="*/ 195792 w 4582583"/>
              <a:gd name="connsiteY53" fmla="*/ 28575 h 528108"/>
              <a:gd name="connsiteX54" fmla="*/ 195792 w 4582583"/>
              <a:gd name="connsiteY54" fmla="*/ 28575 h 528108"/>
              <a:gd name="connsiteX55" fmla="*/ 141817 w 4582583"/>
              <a:gd name="connsiteY55" fmla="*/ 28575 h 528108"/>
              <a:gd name="connsiteX56" fmla="*/ 141817 w 4582583"/>
              <a:gd name="connsiteY56" fmla="*/ 0 h 528108"/>
              <a:gd name="connsiteX57" fmla="*/ 121708 w 4582583"/>
              <a:gd name="connsiteY57" fmla="*/ 0 h 528108"/>
              <a:gd name="connsiteX58" fmla="*/ 0 w 4582583"/>
              <a:gd name="connsiteY58" fmla="*/ 0 h 52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582583" h="528108">
                <a:moveTo>
                  <a:pt x="4582583" y="528108"/>
                </a:moveTo>
                <a:lnTo>
                  <a:pt x="4029075" y="528108"/>
                </a:lnTo>
                <a:lnTo>
                  <a:pt x="4029075" y="482600"/>
                </a:lnTo>
                <a:lnTo>
                  <a:pt x="3799417" y="482600"/>
                </a:lnTo>
                <a:lnTo>
                  <a:pt x="3799417" y="455083"/>
                </a:lnTo>
                <a:lnTo>
                  <a:pt x="3263900" y="455083"/>
                </a:lnTo>
                <a:lnTo>
                  <a:pt x="3263900" y="428625"/>
                </a:lnTo>
                <a:lnTo>
                  <a:pt x="3154892" y="428625"/>
                </a:lnTo>
                <a:lnTo>
                  <a:pt x="3154892" y="402166"/>
                </a:lnTo>
                <a:lnTo>
                  <a:pt x="3104092" y="402166"/>
                </a:lnTo>
                <a:lnTo>
                  <a:pt x="3104092" y="378883"/>
                </a:lnTo>
                <a:lnTo>
                  <a:pt x="3020483" y="378883"/>
                </a:lnTo>
                <a:lnTo>
                  <a:pt x="3020483" y="361950"/>
                </a:lnTo>
                <a:lnTo>
                  <a:pt x="2937933" y="361950"/>
                </a:lnTo>
                <a:lnTo>
                  <a:pt x="2937933" y="320675"/>
                </a:lnTo>
                <a:lnTo>
                  <a:pt x="2903008" y="320675"/>
                </a:lnTo>
                <a:lnTo>
                  <a:pt x="2903008" y="297391"/>
                </a:lnTo>
                <a:lnTo>
                  <a:pt x="2861733" y="297391"/>
                </a:lnTo>
                <a:lnTo>
                  <a:pt x="2861733" y="273050"/>
                </a:lnTo>
                <a:lnTo>
                  <a:pt x="2429933" y="273050"/>
                </a:lnTo>
                <a:lnTo>
                  <a:pt x="2429933" y="258233"/>
                </a:lnTo>
                <a:lnTo>
                  <a:pt x="2054225" y="258233"/>
                </a:lnTo>
                <a:lnTo>
                  <a:pt x="2054225" y="237066"/>
                </a:lnTo>
                <a:lnTo>
                  <a:pt x="2008717" y="237066"/>
                </a:lnTo>
                <a:lnTo>
                  <a:pt x="2008717" y="226483"/>
                </a:lnTo>
                <a:lnTo>
                  <a:pt x="1810808" y="226483"/>
                </a:lnTo>
                <a:lnTo>
                  <a:pt x="1810808" y="211666"/>
                </a:lnTo>
                <a:lnTo>
                  <a:pt x="1604433" y="211666"/>
                </a:lnTo>
                <a:lnTo>
                  <a:pt x="1604433" y="187325"/>
                </a:lnTo>
                <a:lnTo>
                  <a:pt x="1473200" y="187325"/>
                </a:lnTo>
                <a:lnTo>
                  <a:pt x="1473200" y="180975"/>
                </a:lnTo>
                <a:lnTo>
                  <a:pt x="1261533" y="180975"/>
                </a:lnTo>
                <a:lnTo>
                  <a:pt x="1261533" y="168275"/>
                </a:lnTo>
                <a:lnTo>
                  <a:pt x="1241425" y="168275"/>
                </a:lnTo>
                <a:lnTo>
                  <a:pt x="1241425" y="149225"/>
                </a:lnTo>
                <a:lnTo>
                  <a:pt x="1158875" y="149225"/>
                </a:lnTo>
                <a:lnTo>
                  <a:pt x="1158875" y="132291"/>
                </a:lnTo>
                <a:lnTo>
                  <a:pt x="1127125" y="132291"/>
                </a:lnTo>
                <a:lnTo>
                  <a:pt x="1127125" y="119591"/>
                </a:lnTo>
                <a:lnTo>
                  <a:pt x="1020233" y="119591"/>
                </a:lnTo>
                <a:lnTo>
                  <a:pt x="1020233" y="112183"/>
                </a:lnTo>
                <a:lnTo>
                  <a:pt x="921808" y="112183"/>
                </a:lnTo>
                <a:lnTo>
                  <a:pt x="921808" y="93133"/>
                </a:lnTo>
                <a:lnTo>
                  <a:pt x="902758" y="93133"/>
                </a:lnTo>
                <a:lnTo>
                  <a:pt x="902758" y="82550"/>
                </a:lnTo>
                <a:lnTo>
                  <a:pt x="756708" y="82550"/>
                </a:lnTo>
                <a:lnTo>
                  <a:pt x="756708" y="69850"/>
                </a:lnTo>
                <a:lnTo>
                  <a:pt x="450850" y="69850"/>
                </a:lnTo>
                <a:lnTo>
                  <a:pt x="450850" y="48683"/>
                </a:lnTo>
                <a:lnTo>
                  <a:pt x="425450" y="48683"/>
                </a:lnTo>
                <a:lnTo>
                  <a:pt x="425450" y="39158"/>
                </a:lnTo>
                <a:lnTo>
                  <a:pt x="410633" y="39158"/>
                </a:lnTo>
                <a:lnTo>
                  <a:pt x="410633" y="28575"/>
                </a:lnTo>
                <a:lnTo>
                  <a:pt x="195792" y="28575"/>
                </a:lnTo>
                <a:lnTo>
                  <a:pt x="195792" y="28575"/>
                </a:lnTo>
                <a:lnTo>
                  <a:pt x="141817" y="28575"/>
                </a:lnTo>
                <a:lnTo>
                  <a:pt x="141817" y="0"/>
                </a:lnTo>
                <a:lnTo>
                  <a:pt x="121708"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CLL12: TTNT and PFS2</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Langerbeins. EHA 2023. Abstr S200. Reproduced with permission. </a:t>
            </a:r>
            <a:endParaRPr lang="en-US" altLang="en-US" sz="120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26246288-2DD9-D925-6E5C-612C425B1828}"/>
              </a:ext>
            </a:extLst>
          </p:cNvPr>
          <p:cNvGraphicFramePr>
            <a:graphicFrameLocks/>
          </p:cNvGraphicFramePr>
          <p:nvPr/>
        </p:nvGraphicFramePr>
        <p:xfrm>
          <a:off x="1091042" y="4179777"/>
          <a:ext cx="5209894" cy="2007080"/>
        </p:xfrm>
        <a:graphic>
          <a:graphicData uri="http://schemas.openxmlformats.org/drawingml/2006/table">
            <a:tbl>
              <a:tblPr/>
              <a:tblGrid>
                <a:gridCol w="2886748">
                  <a:extLst>
                    <a:ext uri="{9D8B030D-6E8A-4147-A177-3AD203B41FA5}">
                      <a16:colId xmlns:a16="http://schemas.microsoft.com/office/drawing/2014/main" val="20000"/>
                    </a:ext>
                  </a:extLst>
                </a:gridCol>
                <a:gridCol w="1205131">
                  <a:extLst>
                    <a:ext uri="{9D8B030D-6E8A-4147-A177-3AD203B41FA5}">
                      <a16:colId xmlns:a16="http://schemas.microsoft.com/office/drawing/2014/main" val="20001"/>
                    </a:ext>
                  </a:extLst>
                </a:gridCol>
                <a:gridCol w="1118015">
                  <a:extLst>
                    <a:ext uri="{9D8B030D-6E8A-4147-A177-3AD203B41FA5}">
                      <a16:colId xmlns:a16="http://schemas.microsoft.com/office/drawing/2014/main" val="20002"/>
                    </a:ext>
                  </a:extLst>
                </a:gridCol>
              </a:tblGrid>
              <a:tr h="5440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TTNT,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6745">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1-yr TTNT,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2-yr TTNT,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3-yr TTNT,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TTNT,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5-yr TTNT,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7" name="Group 3">
            <a:extLst>
              <a:ext uri="{FF2B5EF4-FFF2-40B4-BE49-F238E27FC236}">
                <a16:creationId xmlns:a16="http://schemas.microsoft.com/office/drawing/2014/main" id="{9A484EB1-3777-8A07-F831-3B923B7528B0}"/>
              </a:ext>
            </a:extLst>
          </p:cNvPr>
          <p:cNvGraphicFramePr>
            <a:graphicFrameLocks/>
          </p:cNvGraphicFramePr>
          <p:nvPr/>
        </p:nvGraphicFramePr>
        <p:xfrm>
          <a:off x="6630950" y="4168313"/>
          <a:ext cx="5349240" cy="1981248"/>
        </p:xfrm>
        <a:graphic>
          <a:graphicData uri="http://schemas.openxmlformats.org/drawingml/2006/table">
            <a:tbl>
              <a:tblPr/>
              <a:tblGrid>
                <a:gridCol w="2963958">
                  <a:extLst>
                    <a:ext uri="{9D8B030D-6E8A-4147-A177-3AD203B41FA5}">
                      <a16:colId xmlns:a16="http://schemas.microsoft.com/office/drawing/2014/main" val="20000"/>
                    </a:ext>
                  </a:extLst>
                </a:gridCol>
                <a:gridCol w="1237364">
                  <a:extLst>
                    <a:ext uri="{9D8B030D-6E8A-4147-A177-3AD203B41FA5}">
                      <a16:colId xmlns:a16="http://schemas.microsoft.com/office/drawing/2014/main" val="20001"/>
                    </a:ext>
                  </a:extLst>
                </a:gridCol>
                <a:gridCol w="1147918">
                  <a:extLst>
                    <a:ext uri="{9D8B030D-6E8A-4147-A177-3AD203B41FA5}">
                      <a16:colId xmlns:a16="http://schemas.microsoft.com/office/drawing/2014/main" val="20002"/>
                    </a:ext>
                  </a:extLst>
                </a:gridCol>
              </a:tblGrid>
              <a:tr h="3640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23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1913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1-yr PFS2,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2-yr PFS2,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3-yr PFS2,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PFS2,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5-yr PFS2,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8" name="TextBox 23">
            <a:extLst>
              <a:ext uri="{FF2B5EF4-FFF2-40B4-BE49-F238E27FC236}">
                <a16:creationId xmlns:a16="http://schemas.microsoft.com/office/drawing/2014/main" id="{AFF6E79E-98D2-78A7-71A2-0E85091EA6FC}"/>
              </a:ext>
            </a:extLst>
          </p:cNvPr>
          <p:cNvSpPr txBox="1">
            <a:spLocks noChangeArrowheads="1"/>
          </p:cNvSpPr>
          <p:nvPr/>
        </p:nvSpPr>
        <p:spPr bwMode="auto">
          <a:xfrm>
            <a:off x="2526977" y="1361536"/>
            <a:ext cx="245914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dirty="0">
                <a:solidFill>
                  <a:schemeClr val="bg1"/>
                </a:solidFill>
                <a:latin typeface="Calibri" panose="020F0502020204030204" pitchFamily="34" charset="0"/>
                <a:ea typeface="ＭＳ Ｐゴシック" panose="020B0600070205080204" pitchFamily="34" charset="-128"/>
              </a:rPr>
              <a:t>TTNT</a:t>
            </a:r>
            <a:endParaRPr lang="en-US" altLang="en-US" sz="1800" kern="0" dirty="0">
              <a:solidFill>
                <a:schemeClr val="bg1"/>
              </a:solidFill>
              <a:latin typeface="Calibri" panose="020F0502020204030204" pitchFamily="34" charset="0"/>
            </a:endParaRPr>
          </a:p>
        </p:txBody>
      </p:sp>
      <p:sp>
        <p:nvSpPr>
          <p:cNvPr id="9" name="TextBox 23">
            <a:extLst>
              <a:ext uri="{FF2B5EF4-FFF2-40B4-BE49-F238E27FC236}">
                <a16:creationId xmlns:a16="http://schemas.microsoft.com/office/drawing/2014/main" id="{FD6B2818-8836-5884-2411-9683602DB8F7}"/>
              </a:ext>
            </a:extLst>
          </p:cNvPr>
          <p:cNvSpPr txBox="1">
            <a:spLocks noChangeArrowheads="1"/>
          </p:cNvSpPr>
          <p:nvPr/>
        </p:nvSpPr>
        <p:spPr bwMode="auto">
          <a:xfrm>
            <a:off x="7929722" y="1361536"/>
            <a:ext cx="245914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kern="0" dirty="0">
                <a:solidFill>
                  <a:schemeClr val="bg1"/>
                </a:solidFill>
                <a:latin typeface="Calibri" panose="020F0502020204030204" pitchFamily="34" charset="0"/>
                <a:ea typeface="ＭＳ Ｐゴシック" panose="020B0600070205080204" pitchFamily="34" charset="-128"/>
              </a:rPr>
              <a:t>PFS2</a:t>
            </a:r>
            <a:endParaRPr lang="en-US" altLang="en-US" sz="1800" kern="0" dirty="0">
              <a:solidFill>
                <a:schemeClr val="bg1"/>
              </a:solidFill>
              <a:latin typeface="Calibri" panose="020F0502020204030204" pitchFamily="34" charset="0"/>
            </a:endParaRPr>
          </a:p>
        </p:txBody>
      </p:sp>
      <p:sp>
        <p:nvSpPr>
          <p:cNvPr id="5" name="TextBox 4">
            <a:extLst>
              <a:ext uri="{FF2B5EF4-FFF2-40B4-BE49-F238E27FC236}">
                <a16:creationId xmlns:a16="http://schemas.microsoft.com/office/drawing/2014/main" id="{367518D3-A3BD-1CFD-8F7A-F70646D88FE2}"/>
              </a:ext>
            </a:extLst>
          </p:cNvPr>
          <p:cNvSpPr txBox="1"/>
          <p:nvPr/>
        </p:nvSpPr>
        <p:spPr bwMode="auto">
          <a:xfrm rot="16200000">
            <a:off x="-526265" y="2429673"/>
            <a:ext cx="2333634" cy="39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Survival</a:t>
            </a:r>
          </a:p>
        </p:txBody>
      </p:sp>
      <p:sp>
        <p:nvSpPr>
          <p:cNvPr id="6" name="Freeform: Shape 5">
            <a:extLst>
              <a:ext uri="{FF2B5EF4-FFF2-40B4-BE49-F238E27FC236}">
                <a16:creationId xmlns:a16="http://schemas.microsoft.com/office/drawing/2014/main" id="{A98E09E9-F0AF-8304-F9C5-E74FECA56165}"/>
              </a:ext>
            </a:extLst>
          </p:cNvPr>
          <p:cNvSpPr/>
          <p:nvPr/>
        </p:nvSpPr>
        <p:spPr bwMode="auto">
          <a:xfrm>
            <a:off x="1165544" y="1503939"/>
            <a:ext cx="5089117" cy="2383940"/>
          </a:xfrm>
          <a:custGeom>
            <a:avLst/>
            <a:gdLst>
              <a:gd name="connsiteX0" fmla="*/ 0 w 4707172"/>
              <a:gd name="connsiteY0" fmla="*/ 0 h 2260821"/>
              <a:gd name="connsiteX1" fmla="*/ 0 w 4707172"/>
              <a:gd name="connsiteY1" fmla="*/ 2260821 h 2260821"/>
              <a:gd name="connsiteX2" fmla="*/ 4707172 w 4707172"/>
              <a:gd name="connsiteY2" fmla="*/ 2260821 h 2260821"/>
            </a:gdLst>
            <a:ahLst/>
            <a:cxnLst>
              <a:cxn ang="0">
                <a:pos x="connsiteX0" y="connsiteY0"/>
              </a:cxn>
              <a:cxn ang="0">
                <a:pos x="connsiteX1" y="connsiteY1"/>
              </a:cxn>
              <a:cxn ang="0">
                <a:pos x="connsiteX2" y="connsiteY2"/>
              </a:cxn>
            </a:cxnLst>
            <a:rect l="l" t="t" r="r" b="b"/>
            <a:pathLst>
              <a:path w="4707172" h="2260821">
                <a:moveTo>
                  <a:pt x="0" y="0"/>
                </a:moveTo>
                <a:lnTo>
                  <a:pt x="0" y="2260821"/>
                </a:lnTo>
                <a:lnTo>
                  <a:pt x="4707172" y="2260821"/>
                </a:lnTo>
              </a:path>
            </a:pathLst>
          </a:custGeom>
          <a:noFill/>
          <a:ln w="28575">
            <a:solidFill>
              <a:schemeClr val="bg1"/>
            </a:solidFill>
            <a:miter lim="800000"/>
            <a:headEnd/>
            <a:tailEnd/>
          </a:ln>
        </p:spPr>
        <p:txBody>
          <a:bodyPr rtlCol="0" anchor="ctr"/>
          <a:lstStyle/>
          <a:p>
            <a:pPr algn="ctr"/>
            <a:endParaRPr lang="en-US" dirty="0"/>
          </a:p>
        </p:txBody>
      </p:sp>
      <p:grpSp>
        <p:nvGrpSpPr>
          <p:cNvPr id="10" name="Group 9">
            <a:extLst>
              <a:ext uri="{FF2B5EF4-FFF2-40B4-BE49-F238E27FC236}">
                <a16:creationId xmlns:a16="http://schemas.microsoft.com/office/drawing/2014/main" id="{25B36DD0-8C7D-0FDF-BF66-3CA5A03E8BE6}"/>
              </a:ext>
            </a:extLst>
          </p:cNvPr>
          <p:cNvGrpSpPr/>
          <p:nvPr/>
        </p:nvGrpSpPr>
        <p:grpSpPr>
          <a:xfrm>
            <a:off x="1091041" y="1593372"/>
            <a:ext cx="78455" cy="2294507"/>
            <a:chOff x="612250" y="1627367"/>
            <a:chExt cx="516834" cy="2176007"/>
          </a:xfrm>
        </p:grpSpPr>
        <p:cxnSp>
          <p:nvCxnSpPr>
            <p:cNvPr id="11" name="Straight Connector 10">
              <a:extLst>
                <a:ext uri="{FF2B5EF4-FFF2-40B4-BE49-F238E27FC236}">
                  <a16:creationId xmlns:a16="http://schemas.microsoft.com/office/drawing/2014/main" id="{0DF7B748-FE43-27CF-466D-7EF401B76690}"/>
                </a:ext>
              </a:extLst>
            </p:cNvPr>
            <p:cNvCxnSpPr/>
            <p:nvPr/>
          </p:nvCxnSpPr>
          <p:spPr bwMode="auto">
            <a:xfrm>
              <a:off x="612250" y="1627367"/>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77A46B3-8B16-109E-C0F0-3BB7C0195A52}"/>
                </a:ext>
              </a:extLst>
            </p:cNvPr>
            <p:cNvCxnSpPr/>
            <p:nvPr/>
          </p:nvCxnSpPr>
          <p:spPr bwMode="auto">
            <a:xfrm>
              <a:off x="612250" y="2062568"/>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F2BFA05-2317-A8C5-5E3F-E3183DB93645}"/>
                </a:ext>
              </a:extLst>
            </p:cNvPr>
            <p:cNvCxnSpPr/>
            <p:nvPr/>
          </p:nvCxnSpPr>
          <p:spPr bwMode="auto">
            <a:xfrm>
              <a:off x="612250" y="2497769"/>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5DA63D2-85FA-8731-D1A3-E7B012FFA54C}"/>
                </a:ext>
              </a:extLst>
            </p:cNvPr>
            <p:cNvCxnSpPr/>
            <p:nvPr/>
          </p:nvCxnSpPr>
          <p:spPr bwMode="auto">
            <a:xfrm>
              <a:off x="612250" y="2932970"/>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8615850-DCB4-F06E-0ED0-E11BECECA80B}"/>
                </a:ext>
              </a:extLst>
            </p:cNvPr>
            <p:cNvCxnSpPr/>
            <p:nvPr/>
          </p:nvCxnSpPr>
          <p:spPr bwMode="auto">
            <a:xfrm>
              <a:off x="612250" y="3368171"/>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56ACCAA-E4B2-6B64-082E-C1ED266BC6BE}"/>
                </a:ext>
              </a:extLst>
            </p:cNvPr>
            <p:cNvCxnSpPr/>
            <p:nvPr/>
          </p:nvCxnSpPr>
          <p:spPr bwMode="auto">
            <a:xfrm>
              <a:off x="612250" y="3803374"/>
              <a:ext cx="5168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 name="Group 16">
            <a:extLst>
              <a:ext uri="{FF2B5EF4-FFF2-40B4-BE49-F238E27FC236}">
                <a16:creationId xmlns:a16="http://schemas.microsoft.com/office/drawing/2014/main" id="{56EBE327-76A2-6AF7-C2B0-90D7F6E2AEE7}"/>
              </a:ext>
            </a:extLst>
          </p:cNvPr>
          <p:cNvGrpSpPr/>
          <p:nvPr/>
        </p:nvGrpSpPr>
        <p:grpSpPr>
          <a:xfrm>
            <a:off x="1165544" y="3893468"/>
            <a:ext cx="4796835" cy="67075"/>
            <a:chOff x="1134387" y="3808675"/>
            <a:chExt cx="4436826" cy="463827"/>
          </a:xfrm>
        </p:grpSpPr>
        <p:cxnSp>
          <p:nvCxnSpPr>
            <p:cNvPr id="18" name="Straight Connector 17">
              <a:extLst>
                <a:ext uri="{FF2B5EF4-FFF2-40B4-BE49-F238E27FC236}">
                  <a16:creationId xmlns:a16="http://schemas.microsoft.com/office/drawing/2014/main" id="{3501FAD2-D803-2254-2196-8ADA269E6866}"/>
                </a:ext>
              </a:extLst>
            </p:cNvPr>
            <p:cNvCxnSpPr/>
            <p:nvPr/>
          </p:nvCxnSpPr>
          <p:spPr bwMode="auto">
            <a:xfrm>
              <a:off x="1134387"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489D6EF-CE83-4AAD-901D-50912ECA2C47}"/>
                </a:ext>
              </a:extLst>
            </p:cNvPr>
            <p:cNvCxnSpPr/>
            <p:nvPr/>
          </p:nvCxnSpPr>
          <p:spPr bwMode="auto">
            <a:xfrm>
              <a:off x="1688990"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219F9A0-7755-8F56-BCD5-07BEF8DECC98}"/>
                </a:ext>
              </a:extLst>
            </p:cNvPr>
            <p:cNvCxnSpPr/>
            <p:nvPr/>
          </p:nvCxnSpPr>
          <p:spPr bwMode="auto">
            <a:xfrm>
              <a:off x="2243593"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F64FBC8-F186-0D4D-A03B-6D6897E8508D}"/>
                </a:ext>
              </a:extLst>
            </p:cNvPr>
            <p:cNvCxnSpPr/>
            <p:nvPr/>
          </p:nvCxnSpPr>
          <p:spPr bwMode="auto">
            <a:xfrm>
              <a:off x="2798196"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DB1AD7D-F1C2-A108-311C-829B8375EDE6}"/>
                </a:ext>
              </a:extLst>
            </p:cNvPr>
            <p:cNvCxnSpPr/>
            <p:nvPr/>
          </p:nvCxnSpPr>
          <p:spPr bwMode="auto">
            <a:xfrm>
              <a:off x="3352799"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B526B3B-013C-6EB8-8A02-7A90E72A2557}"/>
                </a:ext>
              </a:extLst>
            </p:cNvPr>
            <p:cNvCxnSpPr/>
            <p:nvPr/>
          </p:nvCxnSpPr>
          <p:spPr bwMode="auto">
            <a:xfrm>
              <a:off x="3907402"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B778D3A-F3E3-5DEF-CDE8-8EECC75BAF9D}"/>
                </a:ext>
              </a:extLst>
            </p:cNvPr>
            <p:cNvCxnSpPr/>
            <p:nvPr/>
          </p:nvCxnSpPr>
          <p:spPr bwMode="auto">
            <a:xfrm>
              <a:off x="4462005"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7BFA2D5-E176-101C-5E10-6BF1649EF0E8}"/>
                </a:ext>
              </a:extLst>
            </p:cNvPr>
            <p:cNvCxnSpPr/>
            <p:nvPr/>
          </p:nvCxnSpPr>
          <p:spPr bwMode="auto">
            <a:xfrm>
              <a:off x="5016608"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1DD6B02-0186-D412-E97B-04960CA4CA30}"/>
                </a:ext>
              </a:extLst>
            </p:cNvPr>
            <p:cNvCxnSpPr/>
            <p:nvPr/>
          </p:nvCxnSpPr>
          <p:spPr bwMode="auto">
            <a:xfrm>
              <a:off x="5571213" y="3808675"/>
              <a:ext cx="0" cy="463827"/>
            </a:xfrm>
            <a:prstGeom prst="line">
              <a:avLst/>
            </a:prstGeom>
            <a:noFill/>
            <a:ln w="28575" cap="flat" cmpd="sng" algn="ctr">
              <a:solidFill>
                <a:schemeClr val="bg1"/>
              </a:solidFill>
              <a:prstDash val="solid"/>
              <a:round/>
              <a:headEnd type="none" w="med" len="med"/>
              <a:tailEnd type="none" w="med" len="med"/>
            </a:ln>
            <a:effectLst/>
          </p:spPr>
        </p:cxnSp>
      </p:grpSp>
      <p:sp>
        <p:nvSpPr>
          <p:cNvPr id="27" name="TextBox 26">
            <a:extLst>
              <a:ext uri="{FF2B5EF4-FFF2-40B4-BE49-F238E27FC236}">
                <a16:creationId xmlns:a16="http://schemas.microsoft.com/office/drawing/2014/main" id="{9B3E05D0-D19F-5466-5E2D-9E89DFD9A038}"/>
              </a:ext>
            </a:extLst>
          </p:cNvPr>
          <p:cNvSpPr txBox="1"/>
          <p:nvPr/>
        </p:nvSpPr>
        <p:spPr bwMode="auto">
          <a:xfrm>
            <a:off x="838879" y="3711809"/>
            <a:ext cx="255029"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31C4E717-79CF-AF74-BD15-CF9DF1FD61DF}"/>
              </a:ext>
            </a:extLst>
          </p:cNvPr>
          <p:cNvSpPr txBox="1"/>
          <p:nvPr/>
        </p:nvSpPr>
        <p:spPr bwMode="auto">
          <a:xfrm>
            <a:off x="999345" y="3873907"/>
            <a:ext cx="255029"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2B338E69-B877-CFF9-7C59-A043FBEDF3C8}"/>
              </a:ext>
            </a:extLst>
          </p:cNvPr>
          <p:cNvSpPr txBox="1"/>
          <p:nvPr/>
        </p:nvSpPr>
        <p:spPr bwMode="auto">
          <a:xfrm>
            <a:off x="1560982" y="3873907"/>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0" name="TextBox 29">
            <a:extLst>
              <a:ext uri="{FF2B5EF4-FFF2-40B4-BE49-F238E27FC236}">
                <a16:creationId xmlns:a16="http://schemas.microsoft.com/office/drawing/2014/main" id="{2F7AA1E2-7604-9BA1-51BA-4E8C7D1D8E31}"/>
              </a:ext>
            </a:extLst>
          </p:cNvPr>
          <p:cNvSpPr txBox="1"/>
          <p:nvPr/>
        </p:nvSpPr>
        <p:spPr bwMode="auto">
          <a:xfrm>
            <a:off x="2159872" y="3873907"/>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 name="TextBox 30">
            <a:extLst>
              <a:ext uri="{FF2B5EF4-FFF2-40B4-BE49-F238E27FC236}">
                <a16:creationId xmlns:a16="http://schemas.microsoft.com/office/drawing/2014/main" id="{D9BF7061-48AC-65EC-C8B9-950395A0501F}"/>
              </a:ext>
            </a:extLst>
          </p:cNvPr>
          <p:cNvSpPr txBox="1"/>
          <p:nvPr/>
        </p:nvSpPr>
        <p:spPr bwMode="auto">
          <a:xfrm>
            <a:off x="2753028" y="3873907"/>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744" name="TextBox 31743">
            <a:extLst>
              <a:ext uri="{FF2B5EF4-FFF2-40B4-BE49-F238E27FC236}">
                <a16:creationId xmlns:a16="http://schemas.microsoft.com/office/drawing/2014/main" id="{0244D0C1-8371-A330-4241-89A1C0FC421F}"/>
              </a:ext>
            </a:extLst>
          </p:cNvPr>
          <p:cNvSpPr txBox="1"/>
          <p:nvPr/>
        </p:nvSpPr>
        <p:spPr bwMode="auto">
          <a:xfrm>
            <a:off x="3360515" y="3873907"/>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745" name="TextBox 31744">
            <a:extLst>
              <a:ext uri="{FF2B5EF4-FFF2-40B4-BE49-F238E27FC236}">
                <a16:creationId xmlns:a16="http://schemas.microsoft.com/office/drawing/2014/main" id="{E6C3783A-F221-05B2-6A5F-2FE32AACC19A}"/>
              </a:ext>
            </a:extLst>
          </p:cNvPr>
          <p:cNvSpPr txBox="1"/>
          <p:nvPr/>
        </p:nvSpPr>
        <p:spPr bwMode="auto">
          <a:xfrm>
            <a:off x="3950804" y="3868318"/>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747" name="TextBox 31746">
            <a:extLst>
              <a:ext uri="{FF2B5EF4-FFF2-40B4-BE49-F238E27FC236}">
                <a16:creationId xmlns:a16="http://schemas.microsoft.com/office/drawing/2014/main" id="{CE0BBB75-B59A-F065-79FB-1E0DB6D8363C}"/>
              </a:ext>
            </a:extLst>
          </p:cNvPr>
          <p:cNvSpPr txBox="1"/>
          <p:nvPr/>
        </p:nvSpPr>
        <p:spPr bwMode="auto">
          <a:xfrm>
            <a:off x="4564021" y="3868318"/>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1748" name="TextBox 31747">
            <a:extLst>
              <a:ext uri="{FF2B5EF4-FFF2-40B4-BE49-F238E27FC236}">
                <a16:creationId xmlns:a16="http://schemas.microsoft.com/office/drawing/2014/main" id="{1C28093A-8CE0-2689-4642-27BEEF405B3C}"/>
              </a:ext>
            </a:extLst>
          </p:cNvPr>
          <p:cNvSpPr txBox="1"/>
          <p:nvPr/>
        </p:nvSpPr>
        <p:spPr bwMode="auto">
          <a:xfrm>
            <a:off x="5165778" y="3876702"/>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31749" name="TextBox 31748">
            <a:extLst>
              <a:ext uri="{FF2B5EF4-FFF2-40B4-BE49-F238E27FC236}">
                <a16:creationId xmlns:a16="http://schemas.microsoft.com/office/drawing/2014/main" id="{4ED06636-F161-C385-6916-613CBE7BAC4E}"/>
              </a:ext>
            </a:extLst>
          </p:cNvPr>
          <p:cNvSpPr txBox="1"/>
          <p:nvPr/>
        </p:nvSpPr>
        <p:spPr bwMode="auto">
          <a:xfrm>
            <a:off x="5741740" y="3876702"/>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31750" name="TextBox 31749">
            <a:extLst>
              <a:ext uri="{FF2B5EF4-FFF2-40B4-BE49-F238E27FC236}">
                <a16:creationId xmlns:a16="http://schemas.microsoft.com/office/drawing/2014/main" id="{4D2646BA-07DF-CB9B-2BE5-F2173B0C3070}"/>
              </a:ext>
            </a:extLst>
          </p:cNvPr>
          <p:cNvSpPr txBox="1"/>
          <p:nvPr/>
        </p:nvSpPr>
        <p:spPr bwMode="auto">
          <a:xfrm>
            <a:off x="702275" y="3242288"/>
            <a:ext cx="532982"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31751" name="TextBox 31750">
            <a:extLst>
              <a:ext uri="{FF2B5EF4-FFF2-40B4-BE49-F238E27FC236}">
                <a16:creationId xmlns:a16="http://schemas.microsoft.com/office/drawing/2014/main" id="{6CB8892A-854E-C24C-5748-535A81B1B8C8}"/>
              </a:ext>
            </a:extLst>
          </p:cNvPr>
          <p:cNvSpPr txBox="1"/>
          <p:nvPr/>
        </p:nvSpPr>
        <p:spPr bwMode="auto">
          <a:xfrm>
            <a:off x="724960" y="2781151"/>
            <a:ext cx="532982"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31752" name="TextBox 31751">
            <a:extLst>
              <a:ext uri="{FF2B5EF4-FFF2-40B4-BE49-F238E27FC236}">
                <a16:creationId xmlns:a16="http://schemas.microsoft.com/office/drawing/2014/main" id="{AACF0661-4B5C-B4A9-E32D-1A56BAC16EB7}"/>
              </a:ext>
            </a:extLst>
          </p:cNvPr>
          <p:cNvSpPr txBox="1"/>
          <p:nvPr/>
        </p:nvSpPr>
        <p:spPr bwMode="auto">
          <a:xfrm>
            <a:off x="702275" y="2328399"/>
            <a:ext cx="532982"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31753" name="TextBox 31752">
            <a:extLst>
              <a:ext uri="{FF2B5EF4-FFF2-40B4-BE49-F238E27FC236}">
                <a16:creationId xmlns:a16="http://schemas.microsoft.com/office/drawing/2014/main" id="{1343A445-AB5F-7E1A-F778-DE4A136EC3A3}"/>
              </a:ext>
            </a:extLst>
          </p:cNvPr>
          <p:cNvSpPr txBox="1"/>
          <p:nvPr/>
        </p:nvSpPr>
        <p:spPr bwMode="auto">
          <a:xfrm>
            <a:off x="702275" y="1875646"/>
            <a:ext cx="532982"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31754" name="TextBox 31753">
            <a:extLst>
              <a:ext uri="{FF2B5EF4-FFF2-40B4-BE49-F238E27FC236}">
                <a16:creationId xmlns:a16="http://schemas.microsoft.com/office/drawing/2014/main" id="{91D9CCE3-8D33-1E2B-A13B-D0B23231D52A}"/>
              </a:ext>
            </a:extLst>
          </p:cNvPr>
          <p:cNvSpPr txBox="1"/>
          <p:nvPr/>
        </p:nvSpPr>
        <p:spPr bwMode="auto">
          <a:xfrm>
            <a:off x="507867" y="1422893"/>
            <a:ext cx="6490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756" name="TextBox 31755">
            <a:extLst>
              <a:ext uri="{FF2B5EF4-FFF2-40B4-BE49-F238E27FC236}">
                <a16:creationId xmlns:a16="http://schemas.microsoft.com/office/drawing/2014/main" id="{20E410F1-FFED-80C8-50C1-F3CC09B5488A}"/>
              </a:ext>
            </a:extLst>
          </p:cNvPr>
          <p:cNvSpPr txBox="1"/>
          <p:nvPr/>
        </p:nvSpPr>
        <p:spPr bwMode="auto">
          <a:xfrm rot="16200000">
            <a:off x="5022080" y="2429673"/>
            <a:ext cx="2333634" cy="39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Survival</a:t>
            </a:r>
          </a:p>
        </p:txBody>
      </p:sp>
      <p:sp>
        <p:nvSpPr>
          <p:cNvPr id="31757" name="Freeform: Shape 31756">
            <a:extLst>
              <a:ext uri="{FF2B5EF4-FFF2-40B4-BE49-F238E27FC236}">
                <a16:creationId xmlns:a16="http://schemas.microsoft.com/office/drawing/2014/main" id="{2BE7113A-FA6A-C234-1534-1D48DEACE37F}"/>
              </a:ext>
            </a:extLst>
          </p:cNvPr>
          <p:cNvSpPr/>
          <p:nvPr/>
        </p:nvSpPr>
        <p:spPr bwMode="auto">
          <a:xfrm>
            <a:off x="6713889" y="1486296"/>
            <a:ext cx="5252164" cy="2401583"/>
          </a:xfrm>
          <a:custGeom>
            <a:avLst/>
            <a:gdLst>
              <a:gd name="connsiteX0" fmla="*/ 0 w 4707172"/>
              <a:gd name="connsiteY0" fmla="*/ 0 h 2260821"/>
              <a:gd name="connsiteX1" fmla="*/ 0 w 4707172"/>
              <a:gd name="connsiteY1" fmla="*/ 2260821 h 2260821"/>
              <a:gd name="connsiteX2" fmla="*/ 4707172 w 4707172"/>
              <a:gd name="connsiteY2" fmla="*/ 2260821 h 2260821"/>
            </a:gdLst>
            <a:ahLst/>
            <a:cxnLst>
              <a:cxn ang="0">
                <a:pos x="connsiteX0" y="connsiteY0"/>
              </a:cxn>
              <a:cxn ang="0">
                <a:pos x="connsiteX1" y="connsiteY1"/>
              </a:cxn>
              <a:cxn ang="0">
                <a:pos x="connsiteX2" y="connsiteY2"/>
              </a:cxn>
            </a:cxnLst>
            <a:rect l="l" t="t" r="r" b="b"/>
            <a:pathLst>
              <a:path w="4707172" h="2260821">
                <a:moveTo>
                  <a:pt x="0" y="0"/>
                </a:moveTo>
                <a:lnTo>
                  <a:pt x="0" y="2260821"/>
                </a:lnTo>
                <a:lnTo>
                  <a:pt x="4707172" y="2260821"/>
                </a:lnTo>
              </a:path>
            </a:pathLst>
          </a:custGeom>
          <a:noFill/>
          <a:ln w="28575">
            <a:solidFill>
              <a:schemeClr val="bg1"/>
            </a:solidFill>
            <a:miter lim="800000"/>
            <a:headEnd/>
            <a:tailEnd/>
          </a:ln>
        </p:spPr>
        <p:txBody>
          <a:bodyPr rtlCol="0" anchor="ctr"/>
          <a:lstStyle/>
          <a:p>
            <a:pPr algn="ctr"/>
            <a:endParaRPr lang="en-US" dirty="0"/>
          </a:p>
        </p:txBody>
      </p:sp>
      <p:grpSp>
        <p:nvGrpSpPr>
          <p:cNvPr id="31758" name="Group 31757">
            <a:extLst>
              <a:ext uri="{FF2B5EF4-FFF2-40B4-BE49-F238E27FC236}">
                <a16:creationId xmlns:a16="http://schemas.microsoft.com/office/drawing/2014/main" id="{5838D490-050F-BACE-C007-4212CAF5EAA8}"/>
              </a:ext>
            </a:extLst>
          </p:cNvPr>
          <p:cNvGrpSpPr/>
          <p:nvPr/>
        </p:nvGrpSpPr>
        <p:grpSpPr>
          <a:xfrm>
            <a:off x="6639386" y="1593372"/>
            <a:ext cx="78455" cy="2294507"/>
            <a:chOff x="612250" y="1627367"/>
            <a:chExt cx="516834" cy="2176007"/>
          </a:xfrm>
        </p:grpSpPr>
        <p:cxnSp>
          <p:nvCxnSpPr>
            <p:cNvPr id="31759" name="Straight Connector 31758">
              <a:extLst>
                <a:ext uri="{FF2B5EF4-FFF2-40B4-BE49-F238E27FC236}">
                  <a16:creationId xmlns:a16="http://schemas.microsoft.com/office/drawing/2014/main" id="{17D23962-7C97-FD12-86C3-976BF060B56F}"/>
                </a:ext>
              </a:extLst>
            </p:cNvPr>
            <p:cNvCxnSpPr/>
            <p:nvPr/>
          </p:nvCxnSpPr>
          <p:spPr bwMode="auto">
            <a:xfrm>
              <a:off x="612250" y="1627367"/>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AEC08569-59D2-1EB7-F50E-A45D9515DCCB}"/>
                </a:ext>
              </a:extLst>
            </p:cNvPr>
            <p:cNvCxnSpPr/>
            <p:nvPr/>
          </p:nvCxnSpPr>
          <p:spPr bwMode="auto">
            <a:xfrm>
              <a:off x="612250" y="2062568"/>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36734E45-EE3F-5CAC-1B86-3672071E2693}"/>
                </a:ext>
              </a:extLst>
            </p:cNvPr>
            <p:cNvCxnSpPr/>
            <p:nvPr/>
          </p:nvCxnSpPr>
          <p:spPr bwMode="auto">
            <a:xfrm>
              <a:off x="612250" y="2497769"/>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B121FEF9-D1FA-C9D1-422A-03C088B9D98B}"/>
                </a:ext>
              </a:extLst>
            </p:cNvPr>
            <p:cNvCxnSpPr/>
            <p:nvPr/>
          </p:nvCxnSpPr>
          <p:spPr bwMode="auto">
            <a:xfrm>
              <a:off x="612250" y="2932970"/>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65EA6903-B8AF-899F-B6C8-06BFCE3ADFF0}"/>
                </a:ext>
              </a:extLst>
            </p:cNvPr>
            <p:cNvCxnSpPr/>
            <p:nvPr/>
          </p:nvCxnSpPr>
          <p:spPr bwMode="auto">
            <a:xfrm>
              <a:off x="612250" y="3368171"/>
              <a:ext cx="516834" cy="0"/>
            </a:xfrm>
            <a:prstGeom prst="line">
              <a:avLst/>
            </a:prstGeom>
            <a:noFill/>
            <a:ln w="28575" cap="flat" cmpd="sng" algn="ctr">
              <a:solidFill>
                <a:schemeClr val="bg1"/>
              </a:solidFill>
              <a:prstDash val="solid"/>
              <a:round/>
              <a:headEnd type="none" w="med" len="med"/>
              <a:tailEnd type="none" w="med" len="med"/>
            </a:ln>
            <a:effectLst/>
          </p:spPr>
        </p:cxnSp>
        <p:cxnSp>
          <p:nvCxnSpPr>
            <p:cNvPr id="31764" name="Straight Connector 31763">
              <a:extLst>
                <a:ext uri="{FF2B5EF4-FFF2-40B4-BE49-F238E27FC236}">
                  <a16:creationId xmlns:a16="http://schemas.microsoft.com/office/drawing/2014/main" id="{D77982C1-4365-A854-EF93-CD0D7EF4A0AE}"/>
                </a:ext>
              </a:extLst>
            </p:cNvPr>
            <p:cNvCxnSpPr/>
            <p:nvPr/>
          </p:nvCxnSpPr>
          <p:spPr bwMode="auto">
            <a:xfrm>
              <a:off x="612250" y="3803374"/>
              <a:ext cx="5168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65" name="Group 31764">
            <a:extLst>
              <a:ext uri="{FF2B5EF4-FFF2-40B4-BE49-F238E27FC236}">
                <a16:creationId xmlns:a16="http://schemas.microsoft.com/office/drawing/2014/main" id="{E94097DA-7F03-7163-811C-70B8536D9C91}"/>
              </a:ext>
            </a:extLst>
          </p:cNvPr>
          <p:cNvGrpSpPr/>
          <p:nvPr/>
        </p:nvGrpSpPr>
        <p:grpSpPr>
          <a:xfrm>
            <a:off x="6713888" y="3882124"/>
            <a:ext cx="4984535" cy="78419"/>
            <a:chOff x="1134387" y="3808675"/>
            <a:chExt cx="4436826" cy="463827"/>
          </a:xfrm>
        </p:grpSpPr>
        <p:cxnSp>
          <p:nvCxnSpPr>
            <p:cNvPr id="31766" name="Straight Connector 31765">
              <a:extLst>
                <a:ext uri="{FF2B5EF4-FFF2-40B4-BE49-F238E27FC236}">
                  <a16:creationId xmlns:a16="http://schemas.microsoft.com/office/drawing/2014/main" id="{8E04B07C-BEA2-22F1-8B29-2A4BD16E84AB}"/>
                </a:ext>
              </a:extLst>
            </p:cNvPr>
            <p:cNvCxnSpPr/>
            <p:nvPr/>
          </p:nvCxnSpPr>
          <p:spPr bwMode="auto">
            <a:xfrm>
              <a:off x="1134387"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6B041EC8-7F08-DE55-DB66-60BB911E6E29}"/>
                </a:ext>
              </a:extLst>
            </p:cNvPr>
            <p:cNvCxnSpPr/>
            <p:nvPr/>
          </p:nvCxnSpPr>
          <p:spPr bwMode="auto">
            <a:xfrm>
              <a:off x="1688990"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3F46D067-2C96-37D4-DCE6-1EB1A5F0C56C}"/>
                </a:ext>
              </a:extLst>
            </p:cNvPr>
            <p:cNvCxnSpPr/>
            <p:nvPr/>
          </p:nvCxnSpPr>
          <p:spPr bwMode="auto">
            <a:xfrm>
              <a:off x="2243593"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7077F3F2-90F0-BA8A-C855-62A68E85355C}"/>
                </a:ext>
              </a:extLst>
            </p:cNvPr>
            <p:cNvCxnSpPr/>
            <p:nvPr/>
          </p:nvCxnSpPr>
          <p:spPr bwMode="auto">
            <a:xfrm>
              <a:off x="2798196"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0" name="Straight Connector 31769">
              <a:extLst>
                <a:ext uri="{FF2B5EF4-FFF2-40B4-BE49-F238E27FC236}">
                  <a16:creationId xmlns:a16="http://schemas.microsoft.com/office/drawing/2014/main" id="{437DCD13-FAE3-21A7-D218-C029747D3E74}"/>
                </a:ext>
              </a:extLst>
            </p:cNvPr>
            <p:cNvCxnSpPr/>
            <p:nvPr/>
          </p:nvCxnSpPr>
          <p:spPr bwMode="auto">
            <a:xfrm>
              <a:off x="3352799"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DBCD366C-AFA9-FA39-D89E-A800121BF038}"/>
                </a:ext>
              </a:extLst>
            </p:cNvPr>
            <p:cNvCxnSpPr/>
            <p:nvPr/>
          </p:nvCxnSpPr>
          <p:spPr bwMode="auto">
            <a:xfrm>
              <a:off x="3907402"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F993F2E9-8DAC-518E-1334-B4DABF825D69}"/>
                </a:ext>
              </a:extLst>
            </p:cNvPr>
            <p:cNvCxnSpPr/>
            <p:nvPr/>
          </p:nvCxnSpPr>
          <p:spPr bwMode="auto">
            <a:xfrm>
              <a:off x="4462005"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B5D17114-B403-4775-9460-6E0F59C88618}"/>
                </a:ext>
              </a:extLst>
            </p:cNvPr>
            <p:cNvCxnSpPr/>
            <p:nvPr/>
          </p:nvCxnSpPr>
          <p:spPr bwMode="auto">
            <a:xfrm>
              <a:off x="5016608" y="3808675"/>
              <a:ext cx="0" cy="463827"/>
            </a:xfrm>
            <a:prstGeom prst="line">
              <a:avLst/>
            </a:prstGeom>
            <a:noFill/>
            <a:ln w="28575" cap="flat" cmpd="sng" algn="ctr">
              <a:solidFill>
                <a:schemeClr val="bg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274DF90C-B0C5-D12F-7597-3419368D3585}"/>
                </a:ext>
              </a:extLst>
            </p:cNvPr>
            <p:cNvCxnSpPr/>
            <p:nvPr/>
          </p:nvCxnSpPr>
          <p:spPr bwMode="auto">
            <a:xfrm>
              <a:off x="5571213" y="3808675"/>
              <a:ext cx="0" cy="463827"/>
            </a:xfrm>
            <a:prstGeom prst="line">
              <a:avLst/>
            </a:prstGeom>
            <a:noFill/>
            <a:ln w="28575" cap="flat" cmpd="sng" algn="ctr">
              <a:solidFill>
                <a:schemeClr val="bg1"/>
              </a:solidFill>
              <a:prstDash val="solid"/>
              <a:round/>
              <a:headEnd type="none" w="med" len="med"/>
              <a:tailEnd type="none" w="med" len="med"/>
            </a:ln>
            <a:effectLst/>
          </p:spPr>
        </p:cxnSp>
      </p:grpSp>
      <p:sp>
        <p:nvSpPr>
          <p:cNvPr id="31775" name="TextBox 31774">
            <a:extLst>
              <a:ext uri="{FF2B5EF4-FFF2-40B4-BE49-F238E27FC236}">
                <a16:creationId xmlns:a16="http://schemas.microsoft.com/office/drawing/2014/main" id="{5486B2A0-80F4-B877-4C3F-89E4AB4F7F7B}"/>
              </a:ext>
            </a:extLst>
          </p:cNvPr>
          <p:cNvSpPr txBox="1"/>
          <p:nvPr/>
        </p:nvSpPr>
        <p:spPr bwMode="auto">
          <a:xfrm>
            <a:off x="6421421" y="3711809"/>
            <a:ext cx="255029"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76" name="TextBox 31775">
            <a:extLst>
              <a:ext uri="{FF2B5EF4-FFF2-40B4-BE49-F238E27FC236}">
                <a16:creationId xmlns:a16="http://schemas.microsoft.com/office/drawing/2014/main" id="{4988CF78-C6D4-9084-A3AE-47FAD2D89500}"/>
              </a:ext>
            </a:extLst>
          </p:cNvPr>
          <p:cNvSpPr txBox="1"/>
          <p:nvPr/>
        </p:nvSpPr>
        <p:spPr bwMode="auto">
          <a:xfrm>
            <a:off x="6575940" y="3873907"/>
            <a:ext cx="255029"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77" name="TextBox 31776">
            <a:extLst>
              <a:ext uri="{FF2B5EF4-FFF2-40B4-BE49-F238E27FC236}">
                <a16:creationId xmlns:a16="http://schemas.microsoft.com/office/drawing/2014/main" id="{56F20D89-315F-8EEB-BD7A-E3759C48048F}"/>
              </a:ext>
            </a:extLst>
          </p:cNvPr>
          <p:cNvSpPr txBox="1"/>
          <p:nvPr/>
        </p:nvSpPr>
        <p:spPr bwMode="auto">
          <a:xfrm>
            <a:off x="7158392" y="3873907"/>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778" name="TextBox 31777">
            <a:extLst>
              <a:ext uri="{FF2B5EF4-FFF2-40B4-BE49-F238E27FC236}">
                <a16:creationId xmlns:a16="http://schemas.microsoft.com/office/drawing/2014/main" id="{BDC0E36A-6A55-23D0-F42A-4BDFEA75B1F5}"/>
              </a:ext>
            </a:extLst>
          </p:cNvPr>
          <p:cNvSpPr txBox="1"/>
          <p:nvPr/>
        </p:nvSpPr>
        <p:spPr bwMode="auto">
          <a:xfrm>
            <a:off x="7766203" y="3873907"/>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779" name="TextBox 31778">
            <a:extLst>
              <a:ext uri="{FF2B5EF4-FFF2-40B4-BE49-F238E27FC236}">
                <a16:creationId xmlns:a16="http://schemas.microsoft.com/office/drawing/2014/main" id="{443FC006-9CFD-12BF-EBF3-24AB472EC925}"/>
              </a:ext>
            </a:extLst>
          </p:cNvPr>
          <p:cNvSpPr txBox="1"/>
          <p:nvPr/>
        </p:nvSpPr>
        <p:spPr bwMode="auto">
          <a:xfrm>
            <a:off x="8393556" y="3873907"/>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780" name="TextBox 31779">
            <a:extLst>
              <a:ext uri="{FF2B5EF4-FFF2-40B4-BE49-F238E27FC236}">
                <a16:creationId xmlns:a16="http://schemas.microsoft.com/office/drawing/2014/main" id="{B34C502C-F56F-DAC5-C819-27FFB7BD125A}"/>
              </a:ext>
            </a:extLst>
          </p:cNvPr>
          <p:cNvSpPr txBox="1"/>
          <p:nvPr/>
        </p:nvSpPr>
        <p:spPr bwMode="auto">
          <a:xfrm>
            <a:off x="9014425" y="3873907"/>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781" name="TextBox 31780">
            <a:extLst>
              <a:ext uri="{FF2B5EF4-FFF2-40B4-BE49-F238E27FC236}">
                <a16:creationId xmlns:a16="http://schemas.microsoft.com/office/drawing/2014/main" id="{9312EC17-B99B-14D6-B336-05BDE87CD528}"/>
              </a:ext>
            </a:extLst>
          </p:cNvPr>
          <p:cNvSpPr txBox="1"/>
          <p:nvPr/>
        </p:nvSpPr>
        <p:spPr bwMode="auto">
          <a:xfrm>
            <a:off x="9649318" y="3868318"/>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782" name="TextBox 31781">
            <a:extLst>
              <a:ext uri="{FF2B5EF4-FFF2-40B4-BE49-F238E27FC236}">
                <a16:creationId xmlns:a16="http://schemas.microsoft.com/office/drawing/2014/main" id="{1DE49C9B-7FD9-22CA-F599-36B48A4DB5AB}"/>
              </a:ext>
            </a:extLst>
          </p:cNvPr>
          <p:cNvSpPr txBox="1"/>
          <p:nvPr/>
        </p:nvSpPr>
        <p:spPr bwMode="auto">
          <a:xfrm>
            <a:off x="10264023" y="3868318"/>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1783" name="TextBox 31782">
            <a:extLst>
              <a:ext uri="{FF2B5EF4-FFF2-40B4-BE49-F238E27FC236}">
                <a16:creationId xmlns:a16="http://schemas.microsoft.com/office/drawing/2014/main" id="{56507EF0-0D39-5E20-D8A0-C2FFE2219820}"/>
              </a:ext>
            </a:extLst>
          </p:cNvPr>
          <p:cNvSpPr txBox="1"/>
          <p:nvPr/>
        </p:nvSpPr>
        <p:spPr bwMode="auto">
          <a:xfrm>
            <a:off x="10888082" y="3873729"/>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31784" name="TextBox 31783">
            <a:extLst>
              <a:ext uri="{FF2B5EF4-FFF2-40B4-BE49-F238E27FC236}">
                <a16:creationId xmlns:a16="http://schemas.microsoft.com/office/drawing/2014/main" id="{57F20AC6-060C-234B-9AA0-5D94AAA96B6F}"/>
              </a:ext>
            </a:extLst>
          </p:cNvPr>
          <p:cNvSpPr txBox="1"/>
          <p:nvPr/>
        </p:nvSpPr>
        <p:spPr bwMode="auto">
          <a:xfrm>
            <a:off x="11510135" y="3869513"/>
            <a:ext cx="455613"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31785" name="TextBox 31784">
            <a:extLst>
              <a:ext uri="{FF2B5EF4-FFF2-40B4-BE49-F238E27FC236}">
                <a16:creationId xmlns:a16="http://schemas.microsoft.com/office/drawing/2014/main" id="{AD9EA401-498C-0F29-F1F0-F0642A7DC5C0}"/>
              </a:ext>
            </a:extLst>
          </p:cNvPr>
          <p:cNvSpPr txBox="1"/>
          <p:nvPr/>
        </p:nvSpPr>
        <p:spPr bwMode="auto">
          <a:xfrm>
            <a:off x="6250620" y="3242288"/>
            <a:ext cx="532982"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31786" name="TextBox 31785">
            <a:extLst>
              <a:ext uri="{FF2B5EF4-FFF2-40B4-BE49-F238E27FC236}">
                <a16:creationId xmlns:a16="http://schemas.microsoft.com/office/drawing/2014/main" id="{7B8A4141-798F-F6E8-6754-81CA951CCC06}"/>
              </a:ext>
            </a:extLst>
          </p:cNvPr>
          <p:cNvSpPr txBox="1"/>
          <p:nvPr/>
        </p:nvSpPr>
        <p:spPr bwMode="auto">
          <a:xfrm>
            <a:off x="6273305" y="2781151"/>
            <a:ext cx="532982"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31787" name="TextBox 31786">
            <a:extLst>
              <a:ext uri="{FF2B5EF4-FFF2-40B4-BE49-F238E27FC236}">
                <a16:creationId xmlns:a16="http://schemas.microsoft.com/office/drawing/2014/main" id="{A0E935C1-A6C6-8C1D-FAD5-7A438F55E08E}"/>
              </a:ext>
            </a:extLst>
          </p:cNvPr>
          <p:cNvSpPr txBox="1"/>
          <p:nvPr/>
        </p:nvSpPr>
        <p:spPr bwMode="auto">
          <a:xfrm>
            <a:off x="6250620" y="2328399"/>
            <a:ext cx="532982"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31788" name="TextBox 31787">
            <a:extLst>
              <a:ext uri="{FF2B5EF4-FFF2-40B4-BE49-F238E27FC236}">
                <a16:creationId xmlns:a16="http://schemas.microsoft.com/office/drawing/2014/main" id="{31CA1E65-FFAC-D283-4CB4-0D9F9E6F7500}"/>
              </a:ext>
            </a:extLst>
          </p:cNvPr>
          <p:cNvSpPr txBox="1"/>
          <p:nvPr/>
        </p:nvSpPr>
        <p:spPr bwMode="auto">
          <a:xfrm>
            <a:off x="6250620" y="1875646"/>
            <a:ext cx="532982" cy="356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31789" name="TextBox 31788">
            <a:extLst>
              <a:ext uri="{FF2B5EF4-FFF2-40B4-BE49-F238E27FC236}">
                <a16:creationId xmlns:a16="http://schemas.microsoft.com/office/drawing/2014/main" id="{57A83C36-C94C-CFBB-AAFF-C2015A79BE83}"/>
              </a:ext>
            </a:extLst>
          </p:cNvPr>
          <p:cNvSpPr txBox="1"/>
          <p:nvPr/>
        </p:nvSpPr>
        <p:spPr bwMode="auto">
          <a:xfrm>
            <a:off x="6058030" y="1422893"/>
            <a:ext cx="6472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755" name="TextBox 31754">
            <a:extLst>
              <a:ext uri="{FF2B5EF4-FFF2-40B4-BE49-F238E27FC236}">
                <a16:creationId xmlns:a16="http://schemas.microsoft.com/office/drawing/2014/main" id="{63231CD3-9008-94B2-EECF-083059F81B09}"/>
              </a:ext>
            </a:extLst>
          </p:cNvPr>
          <p:cNvSpPr txBox="1"/>
          <p:nvPr/>
        </p:nvSpPr>
        <p:spPr bwMode="auto">
          <a:xfrm>
            <a:off x="1189309" y="3550802"/>
            <a:ext cx="39180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0.244 (95% CI: 0.156-0.380; </a:t>
            </a: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&lt;.001)</a:t>
            </a:r>
          </a:p>
        </p:txBody>
      </p:sp>
      <p:sp>
        <p:nvSpPr>
          <p:cNvPr id="31790" name="TextBox 31789">
            <a:extLst>
              <a:ext uri="{FF2B5EF4-FFF2-40B4-BE49-F238E27FC236}">
                <a16:creationId xmlns:a16="http://schemas.microsoft.com/office/drawing/2014/main" id="{12AB447E-129D-BE36-02A4-8169ECC9F490}"/>
              </a:ext>
            </a:extLst>
          </p:cNvPr>
          <p:cNvSpPr txBox="1"/>
          <p:nvPr/>
        </p:nvSpPr>
        <p:spPr bwMode="auto">
          <a:xfrm>
            <a:off x="6758362" y="3578733"/>
            <a:ext cx="47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Cox regression HR: 1.471 (95% CI: 0.840-2.576)</a:t>
            </a:r>
          </a:p>
        </p:txBody>
      </p:sp>
      <p:grpSp>
        <p:nvGrpSpPr>
          <p:cNvPr id="32054" name="Group 32053">
            <a:extLst>
              <a:ext uri="{FF2B5EF4-FFF2-40B4-BE49-F238E27FC236}">
                <a16:creationId xmlns:a16="http://schemas.microsoft.com/office/drawing/2014/main" id="{810C4CB8-8ECF-2BF7-09E4-9F988D1983C4}"/>
              </a:ext>
            </a:extLst>
          </p:cNvPr>
          <p:cNvGrpSpPr/>
          <p:nvPr/>
        </p:nvGrpSpPr>
        <p:grpSpPr>
          <a:xfrm>
            <a:off x="1148285" y="1562496"/>
            <a:ext cx="4622805" cy="1301750"/>
            <a:chOff x="1148285" y="1600200"/>
            <a:chExt cx="4622805" cy="1301750"/>
          </a:xfrm>
        </p:grpSpPr>
        <p:grpSp>
          <p:nvGrpSpPr>
            <p:cNvPr id="32053" name="Group 32052">
              <a:extLst>
                <a:ext uri="{FF2B5EF4-FFF2-40B4-BE49-F238E27FC236}">
                  <a16:creationId xmlns:a16="http://schemas.microsoft.com/office/drawing/2014/main" id="{DBAFE559-26F8-D3F5-FD19-128EC1A01AE8}"/>
                </a:ext>
              </a:extLst>
            </p:cNvPr>
            <p:cNvGrpSpPr/>
            <p:nvPr/>
          </p:nvGrpSpPr>
          <p:grpSpPr>
            <a:xfrm>
              <a:off x="1829850" y="1844675"/>
              <a:ext cx="3941240" cy="1057275"/>
              <a:chOff x="1829850" y="1844675"/>
              <a:chExt cx="3941240" cy="1057275"/>
            </a:xfrm>
          </p:grpSpPr>
          <p:grpSp>
            <p:nvGrpSpPr>
              <p:cNvPr id="31799" name="Group 31798">
                <a:extLst>
                  <a:ext uri="{FF2B5EF4-FFF2-40B4-BE49-F238E27FC236}">
                    <a16:creationId xmlns:a16="http://schemas.microsoft.com/office/drawing/2014/main" id="{BFD17A3F-C60A-3EC0-1BE9-E3F0E3DA95E3}"/>
                  </a:ext>
                </a:extLst>
              </p:cNvPr>
              <p:cNvGrpSpPr/>
              <p:nvPr/>
            </p:nvGrpSpPr>
            <p:grpSpPr>
              <a:xfrm>
                <a:off x="4906433" y="2753783"/>
                <a:ext cx="61382" cy="63500"/>
                <a:chOff x="4906433" y="2753783"/>
                <a:chExt cx="61382" cy="63500"/>
              </a:xfrm>
            </p:grpSpPr>
            <p:cxnSp>
              <p:nvCxnSpPr>
                <p:cNvPr id="31794" name="Straight Connector 31793">
                  <a:extLst>
                    <a:ext uri="{FF2B5EF4-FFF2-40B4-BE49-F238E27FC236}">
                      <a16:creationId xmlns:a16="http://schemas.microsoft.com/office/drawing/2014/main" id="{3C6E7935-A24B-2D49-F3A3-F37A7572C38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B3E02E9E-4266-DBC8-D475-968F24999AC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0" name="Group 31799">
                <a:extLst>
                  <a:ext uri="{FF2B5EF4-FFF2-40B4-BE49-F238E27FC236}">
                    <a16:creationId xmlns:a16="http://schemas.microsoft.com/office/drawing/2014/main" id="{EE2D526D-E29C-1772-0BB2-43617AF230EF}"/>
                  </a:ext>
                </a:extLst>
              </p:cNvPr>
              <p:cNvGrpSpPr/>
              <p:nvPr/>
            </p:nvGrpSpPr>
            <p:grpSpPr>
              <a:xfrm>
                <a:off x="5709708" y="2838450"/>
                <a:ext cx="61382" cy="63500"/>
                <a:chOff x="4906433" y="2753783"/>
                <a:chExt cx="61382" cy="63500"/>
              </a:xfrm>
            </p:grpSpPr>
            <p:cxnSp>
              <p:nvCxnSpPr>
                <p:cNvPr id="31801" name="Straight Connector 31800">
                  <a:extLst>
                    <a:ext uri="{FF2B5EF4-FFF2-40B4-BE49-F238E27FC236}">
                      <a16:creationId xmlns:a16="http://schemas.microsoft.com/office/drawing/2014/main" id="{0C9FEE1B-17D0-6125-DF50-62045B072ED8}"/>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082657AE-A926-4FA6-F076-1BA869A5491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6" name="Group 31805">
                <a:extLst>
                  <a:ext uri="{FF2B5EF4-FFF2-40B4-BE49-F238E27FC236}">
                    <a16:creationId xmlns:a16="http://schemas.microsoft.com/office/drawing/2014/main" id="{FD8274B0-EA52-45A6-459A-9679C15CE230}"/>
                  </a:ext>
                </a:extLst>
              </p:cNvPr>
              <p:cNvGrpSpPr/>
              <p:nvPr/>
            </p:nvGrpSpPr>
            <p:grpSpPr>
              <a:xfrm>
                <a:off x="5605991" y="2838450"/>
                <a:ext cx="61382" cy="63500"/>
                <a:chOff x="4906433" y="2753783"/>
                <a:chExt cx="61382" cy="63500"/>
              </a:xfrm>
            </p:grpSpPr>
            <p:cxnSp>
              <p:nvCxnSpPr>
                <p:cNvPr id="31807" name="Straight Connector 31806">
                  <a:extLst>
                    <a:ext uri="{FF2B5EF4-FFF2-40B4-BE49-F238E27FC236}">
                      <a16:creationId xmlns:a16="http://schemas.microsoft.com/office/drawing/2014/main" id="{A3BE5FFE-DC41-5DE5-1D3A-45A1C01DC82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FFDF6324-AC84-CEC6-E614-733ACD6525C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9" name="Group 31808">
                <a:extLst>
                  <a:ext uri="{FF2B5EF4-FFF2-40B4-BE49-F238E27FC236}">
                    <a16:creationId xmlns:a16="http://schemas.microsoft.com/office/drawing/2014/main" id="{534B66A3-E2CF-3133-101F-849C890EC97C}"/>
                  </a:ext>
                </a:extLst>
              </p:cNvPr>
              <p:cNvGrpSpPr/>
              <p:nvPr/>
            </p:nvGrpSpPr>
            <p:grpSpPr>
              <a:xfrm>
                <a:off x="5600700" y="2838450"/>
                <a:ext cx="61382" cy="63500"/>
                <a:chOff x="4906433" y="2753783"/>
                <a:chExt cx="61382" cy="63500"/>
              </a:xfrm>
            </p:grpSpPr>
            <p:cxnSp>
              <p:nvCxnSpPr>
                <p:cNvPr id="31810" name="Straight Connector 31809">
                  <a:extLst>
                    <a:ext uri="{FF2B5EF4-FFF2-40B4-BE49-F238E27FC236}">
                      <a16:creationId xmlns:a16="http://schemas.microsoft.com/office/drawing/2014/main" id="{1A8DE8ED-DA75-B62F-FD25-E42A538BB31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C91DEEA9-F72F-8B1A-A829-CEEB5BD3900C}"/>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2" name="Group 31811">
                <a:extLst>
                  <a:ext uri="{FF2B5EF4-FFF2-40B4-BE49-F238E27FC236}">
                    <a16:creationId xmlns:a16="http://schemas.microsoft.com/office/drawing/2014/main" id="{3888FFA5-894E-900C-A276-6D5548A7F690}"/>
                  </a:ext>
                </a:extLst>
              </p:cNvPr>
              <p:cNvGrpSpPr/>
              <p:nvPr/>
            </p:nvGrpSpPr>
            <p:grpSpPr>
              <a:xfrm>
                <a:off x="5593291" y="2838450"/>
                <a:ext cx="61382" cy="63500"/>
                <a:chOff x="4906433" y="2753783"/>
                <a:chExt cx="61382" cy="63500"/>
              </a:xfrm>
            </p:grpSpPr>
            <p:cxnSp>
              <p:nvCxnSpPr>
                <p:cNvPr id="31813" name="Straight Connector 31812">
                  <a:extLst>
                    <a:ext uri="{FF2B5EF4-FFF2-40B4-BE49-F238E27FC236}">
                      <a16:creationId xmlns:a16="http://schemas.microsoft.com/office/drawing/2014/main" id="{EAF0D787-3B75-074D-8EE9-597720D8FB8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EB1114ED-4393-A594-A86D-D487277C6E24}"/>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5" name="Group 31814">
                <a:extLst>
                  <a:ext uri="{FF2B5EF4-FFF2-40B4-BE49-F238E27FC236}">
                    <a16:creationId xmlns:a16="http://schemas.microsoft.com/office/drawing/2014/main" id="{8AB152D4-ADE2-7B37-39B4-88B68FD2668E}"/>
                  </a:ext>
                </a:extLst>
              </p:cNvPr>
              <p:cNvGrpSpPr/>
              <p:nvPr/>
            </p:nvGrpSpPr>
            <p:grpSpPr>
              <a:xfrm>
                <a:off x="5582708" y="2838450"/>
                <a:ext cx="61382" cy="63500"/>
                <a:chOff x="4906433" y="2753783"/>
                <a:chExt cx="61382" cy="63500"/>
              </a:xfrm>
            </p:grpSpPr>
            <p:cxnSp>
              <p:nvCxnSpPr>
                <p:cNvPr id="31816" name="Straight Connector 31815">
                  <a:extLst>
                    <a:ext uri="{FF2B5EF4-FFF2-40B4-BE49-F238E27FC236}">
                      <a16:creationId xmlns:a16="http://schemas.microsoft.com/office/drawing/2014/main" id="{40204717-100C-9F08-9956-467ED41FA62C}"/>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DF0E8265-6F88-B59C-CD9D-9DE757F2ABDA}"/>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8" name="Group 31817">
                <a:extLst>
                  <a:ext uri="{FF2B5EF4-FFF2-40B4-BE49-F238E27FC236}">
                    <a16:creationId xmlns:a16="http://schemas.microsoft.com/office/drawing/2014/main" id="{9FDEAD14-A7A8-34B7-C190-FF9A3D496832}"/>
                  </a:ext>
                </a:extLst>
              </p:cNvPr>
              <p:cNvGrpSpPr/>
              <p:nvPr/>
            </p:nvGrpSpPr>
            <p:grpSpPr>
              <a:xfrm>
                <a:off x="5575300" y="2838450"/>
                <a:ext cx="61382" cy="63500"/>
                <a:chOff x="4906433" y="2753783"/>
                <a:chExt cx="61382" cy="63500"/>
              </a:xfrm>
            </p:grpSpPr>
            <p:cxnSp>
              <p:nvCxnSpPr>
                <p:cNvPr id="31819" name="Straight Connector 31818">
                  <a:extLst>
                    <a:ext uri="{FF2B5EF4-FFF2-40B4-BE49-F238E27FC236}">
                      <a16:creationId xmlns:a16="http://schemas.microsoft.com/office/drawing/2014/main" id="{C599F874-1003-2475-B63D-536728AF6CE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FA80A403-6D07-A073-E6B2-4FB0FEA347F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1" name="Group 31820">
                <a:extLst>
                  <a:ext uri="{FF2B5EF4-FFF2-40B4-BE49-F238E27FC236}">
                    <a16:creationId xmlns:a16="http://schemas.microsoft.com/office/drawing/2014/main" id="{118999F9-0AAC-6143-75C3-F79F1BD87A83}"/>
                  </a:ext>
                </a:extLst>
              </p:cNvPr>
              <p:cNvGrpSpPr/>
              <p:nvPr/>
            </p:nvGrpSpPr>
            <p:grpSpPr>
              <a:xfrm>
                <a:off x="5486400" y="2838450"/>
                <a:ext cx="61382" cy="63500"/>
                <a:chOff x="4906433" y="2753783"/>
                <a:chExt cx="61382" cy="63500"/>
              </a:xfrm>
            </p:grpSpPr>
            <p:cxnSp>
              <p:nvCxnSpPr>
                <p:cNvPr id="31822" name="Straight Connector 31821">
                  <a:extLst>
                    <a:ext uri="{FF2B5EF4-FFF2-40B4-BE49-F238E27FC236}">
                      <a16:creationId xmlns:a16="http://schemas.microsoft.com/office/drawing/2014/main" id="{E3108932-E128-0C3D-7264-5A95F3B0160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C90131B9-3AA8-B984-9D5E-6F091C9B8FDF}"/>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4" name="Group 31823">
                <a:extLst>
                  <a:ext uri="{FF2B5EF4-FFF2-40B4-BE49-F238E27FC236}">
                    <a16:creationId xmlns:a16="http://schemas.microsoft.com/office/drawing/2014/main" id="{87054528-8F63-B762-9C90-1BCA61F9BE2D}"/>
                  </a:ext>
                </a:extLst>
              </p:cNvPr>
              <p:cNvGrpSpPr/>
              <p:nvPr/>
            </p:nvGrpSpPr>
            <p:grpSpPr>
              <a:xfrm>
                <a:off x="5477933" y="2838450"/>
                <a:ext cx="61382" cy="63500"/>
                <a:chOff x="4906433" y="2753783"/>
                <a:chExt cx="61382" cy="63500"/>
              </a:xfrm>
            </p:grpSpPr>
            <p:cxnSp>
              <p:nvCxnSpPr>
                <p:cNvPr id="31825" name="Straight Connector 31824">
                  <a:extLst>
                    <a:ext uri="{FF2B5EF4-FFF2-40B4-BE49-F238E27FC236}">
                      <a16:creationId xmlns:a16="http://schemas.microsoft.com/office/drawing/2014/main" id="{29AD2527-B021-5050-3B79-F2B8C55AA7A9}"/>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24081DB3-D9D9-A68F-DFD7-1AC701D2D3A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7" name="Group 31826">
                <a:extLst>
                  <a:ext uri="{FF2B5EF4-FFF2-40B4-BE49-F238E27FC236}">
                    <a16:creationId xmlns:a16="http://schemas.microsoft.com/office/drawing/2014/main" id="{C83D8F53-2634-EBEE-FFF8-71ADF82E4A50}"/>
                  </a:ext>
                </a:extLst>
              </p:cNvPr>
              <p:cNvGrpSpPr/>
              <p:nvPr/>
            </p:nvGrpSpPr>
            <p:grpSpPr>
              <a:xfrm>
                <a:off x="5449358" y="2838450"/>
                <a:ext cx="61382" cy="63500"/>
                <a:chOff x="4906433" y="2753783"/>
                <a:chExt cx="61382" cy="63500"/>
              </a:xfrm>
            </p:grpSpPr>
            <p:cxnSp>
              <p:nvCxnSpPr>
                <p:cNvPr id="31828" name="Straight Connector 31827">
                  <a:extLst>
                    <a:ext uri="{FF2B5EF4-FFF2-40B4-BE49-F238E27FC236}">
                      <a16:creationId xmlns:a16="http://schemas.microsoft.com/office/drawing/2014/main" id="{7FEAA2D0-E7D4-DD62-D8C1-2A87C697DEF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8D0F81BF-6BB6-E473-A0AF-6B46ABD6CCA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4" name="Group 31833">
                <a:extLst>
                  <a:ext uri="{FF2B5EF4-FFF2-40B4-BE49-F238E27FC236}">
                    <a16:creationId xmlns:a16="http://schemas.microsoft.com/office/drawing/2014/main" id="{C62190C3-2742-5685-D9A6-26BBC8B878F8}"/>
                  </a:ext>
                </a:extLst>
              </p:cNvPr>
              <p:cNvGrpSpPr/>
              <p:nvPr/>
            </p:nvGrpSpPr>
            <p:grpSpPr>
              <a:xfrm>
                <a:off x="5434541" y="2838450"/>
                <a:ext cx="61382" cy="63500"/>
                <a:chOff x="4906433" y="2753783"/>
                <a:chExt cx="61382" cy="63500"/>
              </a:xfrm>
            </p:grpSpPr>
            <p:cxnSp>
              <p:nvCxnSpPr>
                <p:cNvPr id="31835" name="Straight Connector 31834">
                  <a:extLst>
                    <a:ext uri="{FF2B5EF4-FFF2-40B4-BE49-F238E27FC236}">
                      <a16:creationId xmlns:a16="http://schemas.microsoft.com/office/drawing/2014/main" id="{1698E1B8-63A0-8FCD-084C-EC1699A7389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9ECE3717-EF5C-B0E0-E119-F26A16E9AFF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7" name="Group 31836">
                <a:extLst>
                  <a:ext uri="{FF2B5EF4-FFF2-40B4-BE49-F238E27FC236}">
                    <a16:creationId xmlns:a16="http://schemas.microsoft.com/office/drawing/2014/main" id="{ABC983C9-B610-6A82-201E-0E76F245FE86}"/>
                  </a:ext>
                </a:extLst>
              </p:cNvPr>
              <p:cNvGrpSpPr/>
              <p:nvPr/>
            </p:nvGrpSpPr>
            <p:grpSpPr>
              <a:xfrm>
                <a:off x="5420783" y="2838450"/>
                <a:ext cx="61382" cy="63500"/>
                <a:chOff x="4906433" y="2753783"/>
                <a:chExt cx="61382" cy="63500"/>
              </a:xfrm>
            </p:grpSpPr>
            <p:cxnSp>
              <p:nvCxnSpPr>
                <p:cNvPr id="31838" name="Straight Connector 31837">
                  <a:extLst>
                    <a:ext uri="{FF2B5EF4-FFF2-40B4-BE49-F238E27FC236}">
                      <a16:creationId xmlns:a16="http://schemas.microsoft.com/office/drawing/2014/main" id="{44C67C0B-66BE-5EDD-8304-AA2959D07A6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7EC77658-2ABC-AE60-EAF2-BA2A2E53C7DA}"/>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0" name="Group 31839">
                <a:extLst>
                  <a:ext uri="{FF2B5EF4-FFF2-40B4-BE49-F238E27FC236}">
                    <a16:creationId xmlns:a16="http://schemas.microsoft.com/office/drawing/2014/main" id="{82896A3A-F05B-0E9B-67A0-DB46F873F190}"/>
                  </a:ext>
                </a:extLst>
              </p:cNvPr>
              <p:cNvGrpSpPr/>
              <p:nvPr/>
            </p:nvGrpSpPr>
            <p:grpSpPr>
              <a:xfrm>
                <a:off x="5337174" y="2838450"/>
                <a:ext cx="61382" cy="63500"/>
                <a:chOff x="4906433" y="2753783"/>
                <a:chExt cx="61382" cy="63500"/>
              </a:xfrm>
            </p:grpSpPr>
            <p:cxnSp>
              <p:nvCxnSpPr>
                <p:cNvPr id="31841" name="Straight Connector 31840">
                  <a:extLst>
                    <a:ext uri="{FF2B5EF4-FFF2-40B4-BE49-F238E27FC236}">
                      <a16:creationId xmlns:a16="http://schemas.microsoft.com/office/drawing/2014/main" id="{1737FFEC-7596-CCBB-D8A3-1D5D923A9E52}"/>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47FD7507-25C7-9638-AFC7-37118A70B2E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3" name="Group 31842">
                <a:extLst>
                  <a:ext uri="{FF2B5EF4-FFF2-40B4-BE49-F238E27FC236}">
                    <a16:creationId xmlns:a16="http://schemas.microsoft.com/office/drawing/2014/main" id="{CCD44E4E-CE4C-9DC8-8460-78AE16B51C3C}"/>
                  </a:ext>
                </a:extLst>
              </p:cNvPr>
              <p:cNvGrpSpPr/>
              <p:nvPr/>
            </p:nvGrpSpPr>
            <p:grpSpPr>
              <a:xfrm>
                <a:off x="5328708" y="2838450"/>
                <a:ext cx="61382" cy="63500"/>
                <a:chOff x="4906433" y="2753783"/>
                <a:chExt cx="61382" cy="63500"/>
              </a:xfrm>
            </p:grpSpPr>
            <p:cxnSp>
              <p:nvCxnSpPr>
                <p:cNvPr id="31844" name="Straight Connector 31843">
                  <a:extLst>
                    <a:ext uri="{FF2B5EF4-FFF2-40B4-BE49-F238E27FC236}">
                      <a16:creationId xmlns:a16="http://schemas.microsoft.com/office/drawing/2014/main" id="{7DFDBE54-006A-598E-680D-EED19BAF383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DFA55C8D-C809-0530-E429-5338F2137A09}"/>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6" name="Group 31845">
                <a:extLst>
                  <a:ext uri="{FF2B5EF4-FFF2-40B4-BE49-F238E27FC236}">
                    <a16:creationId xmlns:a16="http://schemas.microsoft.com/office/drawing/2014/main" id="{2258EEFE-91B3-7230-EF4F-29DB8F930E10}"/>
                  </a:ext>
                </a:extLst>
              </p:cNvPr>
              <p:cNvGrpSpPr/>
              <p:nvPr/>
            </p:nvGrpSpPr>
            <p:grpSpPr>
              <a:xfrm>
                <a:off x="5323416" y="2838450"/>
                <a:ext cx="61382" cy="63500"/>
                <a:chOff x="4906433" y="2753783"/>
                <a:chExt cx="61382" cy="63500"/>
              </a:xfrm>
            </p:grpSpPr>
            <p:cxnSp>
              <p:nvCxnSpPr>
                <p:cNvPr id="31847" name="Straight Connector 31846">
                  <a:extLst>
                    <a:ext uri="{FF2B5EF4-FFF2-40B4-BE49-F238E27FC236}">
                      <a16:creationId xmlns:a16="http://schemas.microsoft.com/office/drawing/2014/main" id="{6B0329D8-D7B6-60E9-C66F-AEE8CF72B8E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497FEF62-128C-C92C-1235-EB692DE3654A}"/>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9" name="Group 31848">
                <a:extLst>
                  <a:ext uri="{FF2B5EF4-FFF2-40B4-BE49-F238E27FC236}">
                    <a16:creationId xmlns:a16="http://schemas.microsoft.com/office/drawing/2014/main" id="{EA0B5975-92DB-9ABA-4104-610A47166EDE}"/>
                  </a:ext>
                </a:extLst>
              </p:cNvPr>
              <p:cNvGrpSpPr/>
              <p:nvPr/>
            </p:nvGrpSpPr>
            <p:grpSpPr>
              <a:xfrm>
                <a:off x="5313891" y="2838450"/>
                <a:ext cx="61382" cy="63500"/>
                <a:chOff x="4906433" y="2753783"/>
                <a:chExt cx="61382" cy="63500"/>
              </a:xfrm>
            </p:grpSpPr>
            <p:cxnSp>
              <p:nvCxnSpPr>
                <p:cNvPr id="31850" name="Straight Connector 31849">
                  <a:extLst>
                    <a:ext uri="{FF2B5EF4-FFF2-40B4-BE49-F238E27FC236}">
                      <a16:creationId xmlns:a16="http://schemas.microsoft.com/office/drawing/2014/main" id="{CB6971B2-E59E-D8A0-E798-5D714247316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9CF38F81-690E-452B-649F-DE82476B60D2}"/>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2" name="Group 31851">
                <a:extLst>
                  <a:ext uri="{FF2B5EF4-FFF2-40B4-BE49-F238E27FC236}">
                    <a16:creationId xmlns:a16="http://schemas.microsoft.com/office/drawing/2014/main" id="{B85E01E4-B865-402A-72F0-EA010D2DBF7C}"/>
                  </a:ext>
                </a:extLst>
              </p:cNvPr>
              <p:cNvGrpSpPr/>
              <p:nvPr/>
            </p:nvGrpSpPr>
            <p:grpSpPr>
              <a:xfrm>
                <a:off x="5304366" y="2838450"/>
                <a:ext cx="61382" cy="63500"/>
                <a:chOff x="4906433" y="2753783"/>
                <a:chExt cx="61382" cy="63500"/>
              </a:xfrm>
            </p:grpSpPr>
            <p:cxnSp>
              <p:nvCxnSpPr>
                <p:cNvPr id="31853" name="Straight Connector 31852">
                  <a:extLst>
                    <a:ext uri="{FF2B5EF4-FFF2-40B4-BE49-F238E27FC236}">
                      <a16:creationId xmlns:a16="http://schemas.microsoft.com/office/drawing/2014/main" id="{31E4D045-E4C8-B231-7FD9-FC2DEAF3714F}"/>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0BF0E346-65A8-0EE1-7AFE-2788C432D21C}"/>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5" name="Group 31854">
                <a:extLst>
                  <a:ext uri="{FF2B5EF4-FFF2-40B4-BE49-F238E27FC236}">
                    <a16:creationId xmlns:a16="http://schemas.microsoft.com/office/drawing/2014/main" id="{E492B9E2-51B1-3A0A-7E63-3DC66D12C65A}"/>
                  </a:ext>
                </a:extLst>
              </p:cNvPr>
              <p:cNvGrpSpPr/>
              <p:nvPr/>
            </p:nvGrpSpPr>
            <p:grpSpPr>
              <a:xfrm>
                <a:off x="5266266" y="2838450"/>
                <a:ext cx="61382" cy="63500"/>
                <a:chOff x="4906433" y="2753783"/>
                <a:chExt cx="61382" cy="63500"/>
              </a:xfrm>
            </p:grpSpPr>
            <p:cxnSp>
              <p:nvCxnSpPr>
                <p:cNvPr id="31856" name="Straight Connector 31855">
                  <a:extLst>
                    <a:ext uri="{FF2B5EF4-FFF2-40B4-BE49-F238E27FC236}">
                      <a16:creationId xmlns:a16="http://schemas.microsoft.com/office/drawing/2014/main" id="{3583A932-841C-BE99-A495-85C00A70627F}"/>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24DBBD7C-76DB-4B7B-D719-B0FA7D27BF43}"/>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8" name="Group 31857">
                <a:extLst>
                  <a:ext uri="{FF2B5EF4-FFF2-40B4-BE49-F238E27FC236}">
                    <a16:creationId xmlns:a16="http://schemas.microsoft.com/office/drawing/2014/main" id="{4369D878-7A09-7126-7191-559B5A9D989E}"/>
                  </a:ext>
                </a:extLst>
              </p:cNvPr>
              <p:cNvGrpSpPr/>
              <p:nvPr/>
            </p:nvGrpSpPr>
            <p:grpSpPr>
              <a:xfrm>
                <a:off x="5230282" y="2838450"/>
                <a:ext cx="61382" cy="63500"/>
                <a:chOff x="4906433" y="2753783"/>
                <a:chExt cx="61382" cy="63500"/>
              </a:xfrm>
            </p:grpSpPr>
            <p:cxnSp>
              <p:nvCxnSpPr>
                <p:cNvPr id="31859" name="Straight Connector 31858">
                  <a:extLst>
                    <a:ext uri="{FF2B5EF4-FFF2-40B4-BE49-F238E27FC236}">
                      <a16:creationId xmlns:a16="http://schemas.microsoft.com/office/drawing/2014/main" id="{339DB7D4-7F04-7BFF-696A-4DC8C4E7A27F}"/>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3AF302F6-6A0A-6952-9340-C54B0221078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1" name="Group 31860">
                <a:extLst>
                  <a:ext uri="{FF2B5EF4-FFF2-40B4-BE49-F238E27FC236}">
                    <a16:creationId xmlns:a16="http://schemas.microsoft.com/office/drawing/2014/main" id="{41DF8F92-7BC6-9593-F551-8283B5DED110}"/>
                  </a:ext>
                </a:extLst>
              </p:cNvPr>
              <p:cNvGrpSpPr/>
              <p:nvPr/>
            </p:nvGrpSpPr>
            <p:grpSpPr>
              <a:xfrm>
                <a:off x="5179482" y="2838450"/>
                <a:ext cx="61382" cy="63500"/>
                <a:chOff x="4906433" y="2753783"/>
                <a:chExt cx="61382" cy="63500"/>
              </a:xfrm>
            </p:grpSpPr>
            <p:cxnSp>
              <p:nvCxnSpPr>
                <p:cNvPr id="31862" name="Straight Connector 31861">
                  <a:extLst>
                    <a:ext uri="{FF2B5EF4-FFF2-40B4-BE49-F238E27FC236}">
                      <a16:creationId xmlns:a16="http://schemas.microsoft.com/office/drawing/2014/main" id="{341D6CC4-ADE5-94AC-F394-1B826D667DB9}"/>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B7B85B2F-04AB-9B54-0301-84DD9336FF54}"/>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4" name="Group 31863">
                <a:extLst>
                  <a:ext uri="{FF2B5EF4-FFF2-40B4-BE49-F238E27FC236}">
                    <a16:creationId xmlns:a16="http://schemas.microsoft.com/office/drawing/2014/main" id="{D49822CE-2392-B466-FA35-E0FACBD00D51}"/>
                  </a:ext>
                </a:extLst>
              </p:cNvPr>
              <p:cNvGrpSpPr/>
              <p:nvPr/>
            </p:nvGrpSpPr>
            <p:grpSpPr>
              <a:xfrm>
                <a:off x="5120215" y="2838450"/>
                <a:ext cx="61382" cy="63500"/>
                <a:chOff x="4906433" y="2753783"/>
                <a:chExt cx="61382" cy="63500"/>
              </a:xfrm>
            </p:grpSpPr>
            <p:cxnSp>
              <p:nvCxnSpPr>
                <p:cNvPr id="31865" name="Straight Connector 31864">
                  <a:extLst>
                    <a:ext uri="{FF2B5EF4-FFF2-40B4-BE49-F238E27FC236}">
                      <a16:creationId xmlns:a16="http://schemas.microsoft.com/office/drawing/2014/main" id="{9B5254A6-F195-4FE1-B65A-1649C009519B}"/>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9DB403B3-6232-6EA7-38C1-C59D5DD7F36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7" name="Group 31866">
                <a:extLst>
                  <a:ext uri="{FF2B5EF4-FFF2-40B4-BE49-F238E27FC236}">
                    <a16:creationId xmlns:a16="http://schemas.microsoft.com/office/drawing/2014/main" id="{F3F8E8CB-B3CC-5344-4480-8E70FF8312A7}"/>
                  </a:ext>
                </a:extLst>
              </p:cNvPr>
              <p:cNvGrpSpPr/>
              <p:nvPr/>
            </p:nvGrpSpPr>
            <p:grpSpPr>
              <a:xfrm>
                <a:off x="5026023" y="2791884"/>
                <a:ext cx="61382" cy="63500"/>
                <a:chOff x="4906433" y="2753783"/>
                <a:chExt cx="61382" cy="63500"/>
              </a:xfrm>
            </p:grpSpPr>
            <p:cxnSp>
              <p:nvCxnSpPr>
                <p:cNvPr id="31868" name="Straight Connector 31867">
                  <a:extLst>
                    <a:ext uri="{FF2B5EF4-FFF2-40B4-BE49-F238E27FC236}">
                      <a16:creationId xmlns:a16="http://schemas.microsoft.com/office/drawing/2014/main" id="{833C1E0D-8303-8E77-6DF0-92CD265343C8}"/>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EC42234E-A1B7-A2E3-6F09-78C42DDD2220}"/>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0" name="Group 31869">
                <a:extLst>
                  <a:ext uri="{FF2B5EF4-FFF2-40B4-BE49-F238E27FC236}">
                    <a16:creationId xmlns:a16="http://schemas.microsoft.com/office/drawing/2014/main" id="{3FD75AAC-F8EB-D513-DF89-B1BBA6ABCFAA}"/>
                  </a:ext>
                </a:extLst>
              </p:cNvPr>
              <p:cNvGrpSpPr/>
              <p:nvPr/>
            </p:nvGrpSpPr>
            <p:grpSpPr>
              <a:xfrm>
                <a:off x="4774139" y="2753784"/>
                <a:ext cx="61382" cy="63500"/>
                <a:chOff x="4906433" y="2753783"/>
                <a:chExt cx="61382" cy="63500"/>
              </a:xfrm>
            </p:grpSpPr>
            <p:cxnSp>
              <p:nvCxnSpPr>
                <p:cNvPr id="31871" name="Straight Connector 31870">
                  <a:extLst>
                    <a:ext uri="{FF2B5EF4-FFF2-40B4-BE49-F238E27FC236}">
                      <a16:creationId xmlns:a16="http://schemas.microsoft.com/office/drawing/2014/main" id="{E55B6874-0C04-DD70-8F03-5C495956DB7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8648476B-8ED4-88D8-EDBE-7FB922F807B6}"/>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3" name="Group 31872">
                <a:extLst>
                  <a:ext uri="{FF2B5EF4-FFF2-40B4-BE49-F238E27FC236}">
                    <a16:creationId xmlns:a16="http://schemas.microsoft.com/office/drawing/2014/main" id="{7ADD42E8-6886-35E1-3649-BCA9E7B61976}"/>
                  </a:ext>
                </a:extLst>
              </p:cNvPr>
              <p:cNvGrpSpPr/>
              <p:nvPr/>
            </p:nvGrpSpPr>
            <p:grpSpPr>
              <a:xfrm>
                <a:off x="4688414" y="2753784"/>
                <a:ext cx="61382" cy="63500"/>
                <a:chOff x="4906433" y="2753783"/>
                <a:chExt cx="61382" cy="63500"/>
              </a:xfrm>
            </p:grpSpPr>
            <p:cxnSp>
              <p:nvCxnSpPr>
                <p:cNvPr id="31874" name="Straight Connector 31873">
                  <a:extLst>
                    <a:ext uri="{FF2B5EF4-FFF2-40B4-BE49-F238E27FC236}">
                      <a16:creationId xmlns:a16="http://schemas.microsoft.com/office/drawing/2014/main" id="{040439FE-6F5B-E06A-189A-B8E8215E6C67}"/>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36575139-65C9-96D9-DC2A-AB9FDDA48F4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6" name="Group 31875">
                <a:extLst>
                  <a:ext uri="{FF2B5EF4-FFF2-40B4-BE49-F238E27FC236}">
                    <a16:creationId xmlns:a16="http://schemas.microsoft.com/office/drawing/2014/main" id="{9907E792-5B50-BF18-0C49-9648A9581283}"/>
                  </a:ext>
                </a:extLst>
              </p:cNvPr>
              <p:cNvGrpSpPr/>
              <p:nvPr/>
            </p:nvGrpSpPr>
            <p:grpSpPr>
              <a:xfrm>
                <a:off x="4685239" y="2753784"/>
                <a:ext cx="61382" cy="63500"/>
                <a:chOff x="4906433" y="2753783"/>
                <a:chExt cx="61382" cy="63500"/>
              </a:xfrm>
            </p:grpSpPr>
            <p:cxnSp>
              <p:nvCxnSpPr>
                <p:cNvPr id="31877" name="Straight Connector 31876">
                  <a:extLst>
                    <a:ext uri="{FF2B5EF4-FFF2-40B4-BE49-F238E27FC236}">
                      <a16:creationId xmlns:a16="http://schemas.microsoft.com/office/drawing/2014/main" id="{EB748717-EEBA-F672-B077-7D08FB77B3C4}"/>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F7A6DFAF-70E4-CB6E-FB2A-0A4D24B0264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9" name="Group 31878">
                <a:extLst>
                  <a:ext uri="{FF2B5EF4-FFF2-40B4-BE49-F238E27FC236}">
                    <a16:creationId xmlns:a16="http://schemas.microsoft.com/office/drawing/2014/main" id="{0A4E0A56-6455-DBBE-3C90-87BE379B952B}"/>
                  </a:ext>
                </a:extLst>
              </p:cNvPr>
              <p:cNvGrpSpPr/>
              <p:nvPr/>
            </p:nvGrpSpPr>
            <p:grpSpPr>
              <a:xfrm>
                <a:off x="4667247" y="2753784"/>
                <a:ext cx="61382" cy="63500"/>
                <a:chOff x="4906433" y="2753783"/>
                <a:chExt cx="61382" cy="63500"/>
              </a:xfrm>
            </p:grpSpPr>
            <p:cxnSp>
              <p:nvCxnSpPr>
                <p:cNvPr id="31880" name="Straight Connector 31879">
                  <a:extLst>
                    <a:ext uri="{FF2B5EF4-FFF2-40B4-BE49-F238E27FC236}">
                      <a16:creationId xmlns:a16="http://schemas.microsoft.com/office/drawing/2014/main" id="{7736EE90-66AD-3894-62F6-2873607E008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68B874EE-ACBC-907D-B39A-2E116BA9B84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2" name="Group 31881">
                <a:extLst>
                  <a:ext uri="{FF2B5EF4-FFF2-40B4-BE49-F238E27FC236}">
                    <a16:creationId xmlns:a16="http://schemas.microsoft.com/office/drawing/2014/main" id="{1F39B9B8-4351-87BE-288E-6EA1ECFF0857}"/>
                  </a:ext>
                </a:extLst>
              </p:cNvPr>
              <p:cNvGrpSpPr/>
              <p:nvPr/>
            </p:nvGrpSpPr>
            <p:grpSpPr>
              <a:xfrm>
                <a:off x="4624914" y="2753784"/>
                <a:ext cx="61382" cy="63500"/>
                <a:chOff x="4906433" y="2753783"/>
                <a:chExt cx="61382" cy="63500"/>
              </a:xfrm>
            </p:grpSpPr>
            <p:cxnSp>
              <p:nvCxnSpPr>
                <p:cNvPr id="31883" name="Straight Connector 31882">
                  <a:extLst>
                    <a:ext uri="{FF2B5EF4-FFF2-40B4-BE49-F238E27FC236}">
                      <a16:creationId xmlns:a16="http://schemas.microsoft.com/office/drawing/2014/main" id="{BCBBC540-4BB9-C734-D622-F010C5C9573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F245967E-F520-AB73-D0C0-134DEA2D7DC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5" name="Group 31884">
                <a:extLst>
                  <a:ext uri="{FF2B5EF4-FFF2-40B4-BE49-F238E27FC236}">
                    <a16:creationId xmlns:a16="http://schemas.microsoft.com/office/drawing/2014/main" id="{0499E0F1-BBA8-D17B-8BE7-8C21C33DFF9B}"/>
                  </a:ext>
                </a:extLst>
              </p:cNvPr>
              <p:cNvGrpSpPr/>
              <p:nvPr/>
            </p:nvGrpSpPr>
            <p:grpSpPr>
              <a:xfrm>
                <a:off x="4615389" y="2753784"/>
                <a:ext cx="61382" cy="63500"/>
                <a:chOff x="4906433" y="2753783"/>
                <a:chExt cx="61382" cy="63500"/>
              </a:xfrm>
            </p:grpSpPr>
            <p:cxnSp>
              <p:nvCxnSpPr>
                <p:cNvPr id="31886" name="Straight Connector 31885">
                  <a:extLst>
                    <a:ext uri="{FF2B5EF4-FFF2-40B4-BE49-F238E27FC236}">
                      <a16:creationId xmlns:a16="http://schemas.microsoft.com/office/drawing/2014/main" id="{28E5EF88-4D3A-261B-303D-6C7CA637146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95EE1428-A300-0072-CF82-6691AE0E7A1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8" name="Group 31887">
                <a:extLst>
                  <a:ext uri="{FF2B5EF4-FFF2-40B4-BE49-F238E27FC236}">
                    <a16:creationId xmlns:a16="http://schemas.microsoft.com/office/drawing/2014/main" id="{5B30F7B4-10C0-0844-A592-3992E49153A8}"/>
                  </a:ext>
                </a:extLst>
              </p:cNvPr>
              <p:cNvGrpSpPr/>
              <p:nvPr/>
            </p:nvGrpSpPr>
            <p:grpSpPr>
              <a:xfrm>
                <a:off x="4607980" y="2753784"/>
                <a:ext cx="61382" cy="63500"/>
                <a:chOff x="4906433" y="2753783"/>
                <a:chExt cx="61382" cy="63500"/>
              </a:xfrm>
            </p:grpSpPr>
            <p:cxnSp>
              <p:nvCxnSpPr>
                <p:cNvPr id="31889" name="Straight Connector 31888">
                  <a:extLst>
                    <a:ext uri="{FF2B5EF4-FFF2-40B4-BE49-F238E27FC236}">
                      <a16:creationId xmlns:a16="http://schemas.microsoft.com/office/drawing/2014/main" id="{A25A8E73-C34B-43E1-BADC-298C35BC60D7}"/>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22EF0023-C8F7-5B0F-667D-A02717F0333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1" name="Group 31890">
                <a:extLst>
                  <a:ext uri="{FF2B5EF4-FFF2-40B4-BE49-F238E27FC236}">
                    <a16:creationId xmlns:a16="http://schemas.microsoft.com/office/drawing/2014/main" id="{937E311E-D5E3-B629-9B31-914EBD2BE684}"/>
                  </a:ext>
                </a:extLst>
              </p:cNvPr>
              <p:cNvGrpSpPr/>
              <p:nvPr/>
            </p:nvGrpSpPr>
            <p:grpSpPr>
              <a:xfrm>
                <a:off x="4491563" y="2724151"/>
                <a:ext cx="61382" cy="63500"/>
                <a:chOff x="4906433" y="2753783"/>
                <a:chExt cx="61382" cy="63500"/>
              </a:xfrm>
            </p:grpSpPr>
            <p:cxnSp>
              <p:nvCxnSpPr>
                <p:cNvPr id="31892" name="Straight Connector 31891">
                  <a:extLst>
                    <a:ext uri="{FF2B5EF4-FFF2-40B4-BE49-F238E27FC236}">
                      <a16:creationId xmlns:a16="http://schemas.microsoft.com/office/drawing/2014/main" id="{0501D599-9398-FEAA-2763-A944E9CCBAB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DEF6F466-D7D6-FAD6-4B5E-095878529920}"/>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4" name="Group 31893">
                <a:extLst>
                  <a:ext uri="{FF2B5EF4-FFF2-40B4-BE49-F238E27FC236}">
                    <a16:creationId xmlns:a16="http://schemas.microsoft.com/office/drawing/2014/main" id="{D428B69A-6DB9-0E2A-7515-5C34856C4963}"/>
                  </a:ext>
                </a:extLst>
              </p:cNvPr>
              <p:cNvGrpSpPr/>
              <p:nvPr/>
            </p:nvGrpSpPr>
            <p:grpSpPr>
              <a:xfrm>
                <a:off x="4456638" y="2684993"/>
                <a:ext cx="61382" cy="63500"/>
                <a:chOff x="4906433" y="2753783"/>
                <a:chExt cx="61382" cy="63500"/>
              </a:xfrm>
            </p:grpSpPr>
            <p:cxnSp>
              <p:nvCxnSpPr>
                <p:cNvPr id="31895" name="Straight Connector 31894">
                  <a:extLst>
                    <a:ext uri="{FF2B5EF4-FFF2-40B4-BE49-F238E27FC236}">
                      <a16:creationId xmlns:a16="http://schemas.microsoft.com/office/drawing/2014/main" id="{BD2F9B3C-2452-8F30-FA65-A3CDFAAAA93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B31A5D50-C8FB-3F4F-660D-C7FAF8776DA5}"/>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7" name="Group 31896">
                <a:extLst>
                  <a:ext uri="{FF2B5EF4-FFF2-40B4-BE49-F238E27FC236}">
                    <a16:creationId xmlns:a16="http://schemas.microsoft.com/office/drawing/2014/main" id="{B05B2BD0-3802-B046-1596-0CB0AF623F5A}"/>
                  </a:ext>
                </a:extLst>
              </p:cNvPr>
              <p:cNvGrpSpPr/>
              <p:nvPr/>
            </p:nvGrpSpPr>
            <p:grpSpPr>
              <a:xfrm>
                <a:off x="4438646" y="2664884"/>
                <a:ext cx="61382" cy="63500"/>
                <a:chOff x="4906433" y="2753783"/>
                <a:chExt cx="61382" cy="63500"/>
              </a:xfrm>
            </p:grpSpPr>
            <p:cxnSp>
              <p:nvCxnSpPr>
                <p:cNvPr id="31898" name="Straight Connector 31897">
                  <a:extLst>
                    <a:ext uri="{FF2B5EF4-FFF2-40B4-BE49-F238E27FC236}">
                      <a16:creationId xmlns:a16="http://schemas.microsoft.com/office/drawing/2014/main" id="{2883F41D-056B-1CD7-3661-CFA026561F4F}"/>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899" name="Straight Connector 31898">
                  <a:extLst>
                    <a:ext uri="{FF2B5EF4-FFF2-40B4-BE49-F238E27FC236}">
                      <a16:creationId xmlns:a16="http://schemas.microsoft.com/office/drawing/2014/main" id="{BF0C0825-B73C-B41A-4B87-0EFF4702E5DC}"/>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0" name="Group 31899">
                <a:extLst>
                  <a:ext uri="{FF2B5EF4-FFF2-40B4-BE49-F238E27FC236}">
                    <a16:creationId xmlns:a16="http://schemas.microsoft.com/office/drawing/2014/main" id="{E78EC825-7D57-79D8-B13C-759D9DB32AEB}"/>
                  </a:ext>
                </a:extLst>
              </p:cNvPr>
              <p:cNvGrpSpPr/>
              <p:nvPr/>
            </p:nvGrpSpPr>
            <p:grpSpPr>
              <a:xfrm>
                <a:off x="4433354" y="2664884"/>
                <a:ext cx="61382" cy="63500"/>
                <a:chOff x="4906433" y="2753783"/>
                <a:chExt cx="61382" cy="63500"/>
              </a:xfrm>
            </p:grpSpPr>
            <p:cxnSp>
              <p:nvCxnSpPr>
                <p:cNvPr id="31901" name="Straight Connector 31900">
                  <a:extLst>
                    <a:ext uri="{FF2B5EF4-FFF2-40B4-BE49-F238E27FC236}">
                      <a16:creationId xmlns:a16="http://schemas.microsoft.com/office/drawing/2014/main" id="{E9642524-3D17-F27E-F975-3130F4F186B2}"/>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6CC51B6D-0CB8-6B1F-6111-AF3747937A60}"/>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3" name="Group 31902">
                <a:extLst>
                  <a:ext uri="{FF2B5EF4-FFF2-40B4-BE49-F238E27FC236}">
                    <a16:creationId xmlns:a16="http://schemas.microsoft.com/office/drawing/2014/main" id="{3B3EBF19-1A96-877D-C840-DF817BE54997}"/>
                  </a:ext>
                </a:extLst>
              </p:cNvPr>
              <p:cNvGrpSpPr/>
              <p:nvPr/>
            </p:nvGrpSpPr>
            <p:grpSpPr>
              <a:xfrm>
                <a:off x="4387845" y="2664884"/>
                <a:ext cx="61382" cy="63500"/>
                <a:chOff x="4906433" y="2753783"/>
                <a:chExt cx="61382" cy="63500"/>
              </a:xfrm>
            </p:grpSpPr>
            <p:cxnSp>
              <p:nvCxnSpPr>
                <p:cNvPr id="31904" name="Straight Connector 31903">
                  <a:extLst>
                    <a:ext uri="{FF2B5EF4-FFF2-40B4-BE49-F238E27FC236}">
                      <a16:creationId xmlns:a16="http://schemas.microsoft.com/office/drawing/2014/main" id="{77079331-6962-902C-5651-87FD9149423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05" name="Straight Connector 31904">
                  <a:extLst>
                    <a:ext uri="{FF2B5EF4-FFF2-40B4-BE49-F238E27FC236}">
                      <a16:creationId xmlns:a16="http://schemas.microsoft.com/office/drawing/2014/main" id="{B90ED2D8-DA9A-8A6A-5CFF-8138FC3EC120}"/>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6" name="Group 31905">
                <a:extLst>
                  <a:ext uri="{FF2B5EF4-FFF2-40B4-BE49-F238E27FC236}">
                    <a16:creationId xmlns:a16="http://schemas.microsoft.com/office/drawing/2014/main" id="{F34627E5-4E02-E213-740B-A981BB382378}"/>
                  </a:ext>
                </a:extLst>
              </p:cNvPr>
              <p:cNvGrpSpPr/>
              <p:nvPr/>
            </p:nvGrpSpPr>
            <p:grpSpPr>
              <a:xfrm>
                <a:off x="4345511" y="2664884"/>
                <a:ext cx="61382" cy="63500"/>
                <a:chOff x="4906433" y="2753783"/>
                <a:chExt cx="61382" cy="63500"/>
              </a:xfrm>
            </p:grpSpPr>
            <p:cxnSp>
              <p:nvCxnSpPr>
                <p:cNvPr id="31907" name="Straight Connector 31906">
                  <a:extLst>
                    <a:ext uri="{FF2B5EF4-FFF2-40B4-BE49-F238E27FC236}">
                      <a16:creationId xmlns:a16="http://schemas.microsoft.com/office/drawing/2014/main" id="{007785BE-A151-4474-C0CA-B5AE92E20F8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08" name="Straight Connector 31907">
                  <a:extLst>
                    <a:ext uri="{FF2B5EF4-FFF2-40B4-BE49-F238E27FC236}">
                      <a16:creationId xmlns:a16="http://schemas.microsoft.com/office/drawing/2014/main" id="{0CCA0730-6CD8-A739-5E0A-A64F95090D5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9" name="Group 31908">
                <a:extLst>
                  <a:ext uri="{FF2B5EF4-FFF2-40B4-BE49-F238E27FC236}">
                    <a16:creationId xmlns:a16="http://schemas.microsoft.com/office/drawing/2014/main" id="{6B57B2FE-EB97-0746-00CF-8166C32D356A}"/>
                  </a:ext>
                </a:extLst>
              </p:cNvPr>
              <p:cNvGrpSpPr/>
              <p:nvPr/>
            </p:nvGrpSpPr>
            <p:grpSpPr>
              <a:xfrm>
                <a:off x="4257669" y="2644776"/>
                <a:ext cx="61382" cy="63500"/>
                <a:chOff x="4906433" y="2753783"/>
                <a:chExt cx="61382" cy="63500"/>
              </a:xfrm>
            </p:grpSpPr>
            <p:cxnSp>
              <p:nvCxnSpPr>
                <p:cNvPr id="31910" name="Straight Connector 31909">
                  <a:extLst>
                    <a:ext uri="{FF2B5EF4-FFF2-40B4-BE49-F238E27FC236}">
                      <a16:creationId xmlns:a16="http://schemas.microsoft.com/office/drawing/2014/main" id="{1B39385D-5A92-F8C3-9D48-2D32125D7D7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11" name="Straight Connector 31910">
                  <a:extLst>
                    <a:ext uri="{FF2B5EF4-FFF2-40B4-BE49-F238E27FC236}">
                      <a16:creationId xmlns:a16="http://schemas.microsoft.com/office/drawing/2014/main" id="{7E80675B-E310-C825-5ADC-981E554161B9}"/>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2" name="Group 31911">
                <a:extLst>
                  <a:ext uri="{FF2B5EF4-FFF2-40B4-BE49-F238E27FC236}">
                    <a16:creationId xmlns:a16="http://schemas.microsoft.com/office/drawing/2014/main" id="{4FBCA102-CF43-B6A2-EA24-0B6D56E058DE}"/>
                  </a:ext>
                </a:extLst>
              </p:cNvPr>
              <p:cNvGrpSpPr/>
              <p:nvPr/>
            </p:nvGrpSpPr>
            <p:grpSpPr>
              <a:xfrm>
                <a:off x="4213219" y="2644776"/>
                <a:ext cx="61382" cy="63500"/>
                <a:chOff x="4906433" y="2753783"/>
                <a:chExt cx="61382" cy="63500"/>
              </a:xfrm>
            </p:grpSpPr>
            <p:cxnSp>
              <p:nvCxnSpPr>
                <p:cNvPr id="31913" name="Straight Connector 31912">
                  <a:extLst>
                    <a:ext uri="{FF2B5EF4-FFF2-40B4-BE49-F238E27FC236}">
                      <a16:creationId xmlns:a16="http://schemas.microsoft.com/office/drawing/2014/main" id="{41B5A173-197F-BA99-93C6-5EC0B210B6A8}"/>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14" name="Straight Connector 31913">
                  <a:extLst>
                    <a:ext uri="{FF2B5EF4-FFF2-40B4-BE49-F238E27FC236}">
                      <a16:creationId xmlns:a16="http://schemas.microsoft.com/office/drawing/2014/main" id="{D4B39393-2884-4D4A-FD72-6FAE45BE4504}"/>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5" name="Group 31914">
                <a:extLst>
                  <a:ext uri="{FF2B5EF4-FFF2-40B4-BE49-F238E27FC236}">
                    <a16:creationId xmlns:a16="http://schemas.microsoft.com/office/drawing/2014/main" id="{95144F04-7445-D8DC-5A00-F8645EF350C6}"/>
                  </a:ext>
                </a:extLst>
              </p:cNvPr>
              <p:cNvGrpSpPr/>
              <p:nvPr/>
            </p:nvGrpSpPr>
            <p:grpSpPr>
              <a:xfrm>
                <a:off x="4208986" y="2644776"/>
                <a:ext cx="61382" cy="63500"/>
                <a:chOff x="4906433" y="2753783"/>
                <a:chExt cx="61382" cy="63500"/>
              </a:xfrm>
            </p:grpSpPr>
            <p:cxnSp>
              <p:nvCxnSpPr>
                <p:cNvPr id="31916" name="Straight Connector 31915">
                  <a:extLst>
                    <a:ext uri="{FF2B5EF4-FFF2-40B4-BE49-F238E27FC236}">
                      <a16:creationId xmlns:a16="http://schemas.microsoft.com/office/drawing/2014/main" id="{3B353391-4283-D10F-274E-D4A13269F3F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17" name="Straight Connector 31916">
                  <a:extLst>
                    <a:ext uri="{FF2B5EF4-FFF2-40B4-BE49-F238E27FC236}">
                      <a16:creationId xmlns:a16="http://schemas.microsoft.com/office/drawing/2014/main" id="{1EB76871-51C9-861F-A738-F1EC36E6BE6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8" name="Group 31917">
                <a:extLst>
                  <a:ext uri="{FF2B5EF4-FFF2-40B4-BE49-F238E27FC236}">
                    <a16:creationId xmlns:a16="http://schemas.microsoft.com/office/drawing/2014/main" id="{53D82C17-0F03-F706-5439-25452B901455}"/>
                  </a:ext>
                </a:extLst>
              </p:cNvPr>
              <p:cNvGrpSpPr/>
              <p:nvPr/>
            </p:nvGrpSpPr>
            <p:grpSpPr>
              <a:xfrm>
                <a:off x="4202636" y="2644776"/>
                <a:ext cx="61382" cy="63500"/>
                <a:chOff x="4906433" y="2753783"/>
                <a:chExt cx="61382" cy="63500"/>
              </a:xfrm>
            </p:grpSpPr>
            <p:cxnSp>
              <p:nvCxnSpPr>
                <p:cNvPr id="31919" name="Straight Connector 31918">
                  <a:extLst>
                    <a:ext uri="{FF2B5EF4-FFF2-40B4-BE49-F238E27FC236}">
                      <a16:creationId xmlns:a16="http://schemas.microsoft.com/office/drawing/2014/main" id="{0D5FF32F-E351-9B21-47C7-6E4685B32F97}"/>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20" name="Straight Connector 31919">
                  <a:extLst>
                    <a:ext uri="{FF2B5EF4-FFF2-40B4-BE49-F238E27FC236}">
                      <a16:creationId xmlns:a16="http://schemas.microsoft.com/office/drawing/2014/main" id="{EF2FB591-0076-FD71-ECE2-1C60CF7AC9A6}"/>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1" name="Group 31920">
                <a:extLst>
                  <a:ext uri="{FF2B5EF4-FFF2-40B4-BE49-F238E27FC236}">
                    <a16:creationId xmlns:a16="http://schemas.microsoft.com/office/drawing/2014/main" id="{08937DCE-105E-06C0-9979-5B2115FED097}"/>
                  </a:ext>
                </a:extLst>
              </p:cNvPr>
              <p:cNvGrpSpPr/>
              <p:nvPr/>
            </p:nvGrpSpPr>
            <p:grpSpPr>
              <a:xfrm>
                <a:off x="4196286" y="2644776"/>
                <a:ext cx="61382" cy="63500"/>
                <a:chOff x="4906433" y="2753783"/>
                <a:chExt cx="61382" cy="63500"/>
              </a:xfrm>
            </p:grpSpPr>
            <p:cxnSp>
              <p:nvCxnSpPr>
                <p:cNvPr id="31922" name="Straight Connector 31921">
                  <a:extLst>
                    <a:ext uri="{FF2B5EF4-FFF2-40B4-BE49-F238E27FC236}">
                      <a16:creationId xmlns:a16="http://schemas.microsoft.com/office/drawing/2014/main" id="{E899F58D-3F7C-2F76-19F8-1E294F9CDD8C}"/>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23" name="Straight Connector 31922">
                  <a:extLst>
                    <a:ext uri="{FF2B5EF4-FFF2-40B4-BE49-F238E27FC236}">
                      <a16:creationId xmlns:a16="http://schemas.microsoft.com/office/drawing/2014/main" id="{5DEB40DB-A7A5-9B9D-6652-32E90ED03C9A}"/>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4" name="Group 31923">
                <a:extLst>
                  <a:ext uri="{FF2B5EF4-FFF2-40B4-BE49-F238E27FC236}">
                    <a16:creationId xmlns:a16="http://schemas.microsoft.com/office/drawing/2014/main" id="{2EEAE22A-E7D0-EA9D-E66E-4A829F7C00C1}"/>
                  </a:ext>
                </a:extLst>
              </p:cNvPr>
              <p:cNvGrpSpPr/>
              <p:nvPr/>
            </p:nvGrpSpPr>
            <p:grpSpPr>
              <a:xfrm>
                <a:off x="4177236" y="2644776"/>
                <a:ext cx="61382" cy="63500"/>
                <a:chOff x="4906433" y="2753783"/>
                <a:chExt cx="61382" cy="63500"/>
              </a:xfrm>
            </p:grpSpPr>
            <p:cxnSp>
              <p:nvCxnSpPr>
                <p:cNvPr id="31925" name="Straight Connector 31924">
                  <a:extLst>
                    <a:ext uri="{FF2B5EF4-FFF2-40B4-BE49-F238E27FC236}">
                      <a16:creationId xmlns:a16="http://schemas.microsoft.com/office/drawing/2014/main" id="{35E97849-1CAD-9B3F-D4A6-E7874B7EAAA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26" name="Straight Connector 31925">
                  <a:extLst>
                    <a:ext uri="{FF2B5EF4-FFF2-40B4-BE49-F238E27FC236}">
                      <a16:creationId xmlns:a16="http://schemas.microsoft.com/office/drawing/2014/main" id="{2A4FD16D-ECAB-3CFD-77B9-F6BF4E6E7A2F}"/>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7" name="Group 31926">
                <a:extLst>
                  <a:ext uri="{FF2B5EF4-FFF2-40B4-BE49-F238E27FC236}">
                    <a16:creationId xmlns:a16="http://schemas.microsoft.com/office/drawing/2014/main" id="{FDC0A1F3-E1AC-EF91-6840-51BE746C36DF}"/>
                  </a:ext>
                </a:extLst>
              </p:cNvPr>
              <p:cNvGrpSpPr/>
              <p:nvPr/>
            </p:nvGrpSpPr>
            <p:grpSpPr>
              <a:xfrm>
                <a:off x="4090453" y="2644776"/>
                <a:ext cx="61382" cy="63500"/>
                <a:chOff x="4906433" y="2753783"/>
                <a:chExt cx="61382" cy="63500"/>
              </a:xfrm>
            </p:grpSpPr>
            <p:cxnSp>
              <p:nvCxnSpPr>
                <p:cNvPr id="31928" name="Straight Connector 31927">
                  <a:extLst>
                    <a:ext uri="{FF2B5EF4-FFF2-40B4-BE49-F238E27FC236}">
                      <a16:creationId xmlns:a16="http://schemas.microsoft.com/office/drawing/2014/main" id="{95BD8F45-37F7-4FCC-BE13-7065422ADC8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29" name="Straight Connector 31928">
                  <a:extLst>
                    <a:ext uri="{FF2B5EF4-FFF2-40B4-BE49-F238E27FC236}">
                      <a16:creationId xmlns:a16="http://schemas.microsoft.com/office/drawing/2014/main" id="{C36D724E-541E-67E4-5926-3F83FE134E8A}"/>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0" name="Group 31929">
                <a:extLst>
                  <a:ext uri="{FF2B5EF4-FFF2-40B4-BE49-F238E27FC236}">
                    <a16:creationId xmlns:a16="http://schemas.microsoft.com/office/drawing/2014/main" id="{A52B98ED-8E10-B12B-59FE-8F9164C59A97}"/>
                  </a:ext>
                </a:extLst>
              </p:cNvPr>
              <p:cNvGrpSpPr/>
              <p:nvPr/>
            </p:nvGrpSpPr>
            <p:grpSpPr>
              <a:xfrm>
                <a:off x="4083045" y="2644776"/>
                <a:ext cx="61382" cy="63500"/>
                <a:chOff x="4906433" y="2753783"/>
                <a:chExt cx="61382" cy="63500"/>
              </a:xfrm>
            </p:grpSpPr>
            <p:cxnSp>
              <p:nvCxnSpPr>
                <p:cNvPr id="31931" name="Straight Connector 31930">
                  <a:extLst>
                    <a:ext uri="{FF2B5EF4-FFF2-40B4-BE49-F238E27FC236}">
                      <a16:creationId xmlns:a16="http://schemas.microsoft.com/office/drawing/2014/main" id="{A4CAD29E-E0EF-0DA9-F274-8680018DB07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5ACEBC94-F5FD-7039-1D57-75530F431C9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3" name="Group 31932">
                <a:extLst>
                  <a:ext uri="{FF2B5EF4-FFF2-40B4-BE49-F238E27FC236}">
                    <a16:creationId xmlns:a16="http://schemas.microsoft.com/office/drawing/2014/main" id="{7527B77C-1DF3-F20D-FD69-9431B78E2CCE}"/>
                  </a:ext>
                </a:extLst>
              </p:cNvPr>
              <p:cNvGrpSpPr/>
              <p:nvPr/>
            </p:nvGrpSpPr>
            <p:grpSpPr>
              <a:xfrm>
                <a:off x="4069287" y="2644776"/>
                <a:ext cx="61382" cy="63500"/>
                <a:chOff x="4906433" y="2753783"/>
                <a:chExt cx="61382" cy="63500"/>
              </a:xfrm>
            </p:grpSpPr>
            <p:cxnSp>
              <p:nvCxnSpPr>
                <p:cNvPr id="31934" name="Straight Connector 31933">
                  <a:extLst>
                    <a:ext uri="{FF2B5EF4-FFF2-40B4-BE49-F238E27FC236}">
                      <a16:creationId xmlns:a16="http://schemas.microsoft.com/office/drawing/2014/main" id="{E1047C30-6AB1-5011-4B6A-504303192C6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35" name="Straight Connector 31934">
                  <a:extLst>
                    <a:ext uri="{FF2B5EF4-FFF2-40B4-BE49-F238E27FC236}">
                      <a16:creationId xmlns:a16="http://schemas.microsoft.com/office/drawing/2014/main" id="{BD37FE38-2D80-0943-5E81-777A2D63EF86}"/>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6" name="Group 31935">
                <a:extLst>
                  <a:ext uri="{FF2B5EF4-FFF2-40B4-BE49-F238E27FC236}">
                    <a16:creationId xmlns:a16="http://schemas.microsoft.com/office/drawing/2014/main" id="{A3075C43-C103-66CD-9591-666B30E12486}"/>
                  </a:ext>
                </a:extLst>
              </p:cNvPr>
              <p:cNvGrpSpPr/>
              <p:nvPr/>
            </p:nvGrpSpPr>
            <p:grpSpPr>
              <a:xfrm>
                <a:off x="3896778" y="2644776"/>
                <a:ext cx="61382" cy="63500"/>
                <a:chOff x="4906433" y="2753783"/>
                <a:chExt cx="61382" cy="63500"/>
              </a:xfrm>
            </p:grpSpPr>
            <p:cxnSp>
              <p:nvCxnSpPr>
                <p:cNvPr id="31937" name="Straight Connector 31936">
                  <a:extLst>
                    <a:ext uri="{FF2B5EF4-FFF2-40B4-BE49-F238E27FC236}">
                      <a16:creationId xmlns:a16="http://schemas.microsoft.com/office/drawing/2014/main" id="{CE13223A-2066-1CE3-8539-80783948EC4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38" name="Straight Connector 31937">
                  <a:extLst>
                    <a:ext uri="{FF2B5EF4-FFF2-40B4-BE49-F238E27FC236}">
                      <a16:creationId xmlns:a16="http://schemas.microsoft.com/office/drawing/2014/main" id="{F5AC0E26-9834-EB52-C189-CCB2BA5F2AA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9" name="Group 31938">
                <a:extLst>
                  <a:ext uri="{FF2B5EF4-FFF2-40B4-BE49-F238E27FC236}">
                    <a16:creationId xmlns:a16="http://schemas.microsoft.com/office/drawing/2014/main" id="{291B24B3-1928-ECEB-FFFF-B126EDEE81C4}"/>
                  </a:ext>
                </a:extLst>
              </p:cNvPr>
              <p:cNvGrpSpPr/>
              <p:nvPr/>
            </p:nvGrpSpPr>
            <p:grpSpPr>
              <a:xfrm>
                <a:off x="3859736" y="2644776"/>
                <a:ext cx="61382" cy="63500"/>
                <a:chOff x="4906433" y="2753783"/>
                <a:chExt cx="61382" cy="63500"/>
              </a:xfrm>
            </p:grpSpPr>
            <p:cxnSp>
              <p:nvCxnSpPr>
                <p:cNvPr id="31940" name="Straight Connector 31939">
                  <a:extLst>
                    <a:ext uri="{FF2B5EF4-FFF2-40B4-BE49-F238E27FC236}">
                      <a16:creationId xmlns:a16="http://schemas.microsoft.com/office/drawing/2014/main" id="{90915D47-CD05-434E-1D5A-3485FF52A9B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41" name="Straight Connector 31940">
                  <a:extLst>
                    <a:ext uri="{FF2B5EF4-FFF2-40B4-BE49-F238E27FC236}">
                      <a16:creationId xmlns:a16="http://schemas.microsoft.com/office/drawing/2014/main" id="{296DAA67-0D95-B07B-45D6-00BC5D62392F}"/>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2" name="Group 31941">
                <a:extLst>
                  <a:ext uri="{FF2B5EF4-FFF2-40B4-BE49-F238E27FC236}">
                    <a16:creationId xmlns:a16="http://schemas.microsoft.com/office/drawing/2014/main" id="{1A54F55E-8837-2E1A-1D03-C175F4960DE4}"/>
                  </a:ext>
                </a:extLst>
              </p:cNvPr>
              <p:cNvGrpSpPr/>
              <p:nvPr/>
            </p:nvGrpSpPr>
            <p:grpSpPr>
              <a:xfrm>
                <a:off x="3829045" y="2644776"/>
                <a:ext cx="61382" cy="63500"/>
                <a:chOff x="4906433" y="2753783"/>
                <a:chExt cx="61382" cy="63500"/>
              </a:xfrm>
            </p:grpSpPr>
            <p:cxnSp>
              <p:nvCxnSpPr>
                <p:cNvPr id="31943" name="Straight Connector 31942">
                  <a:extLst>
                    <a:ext uri="{FF2B5EF4-FFF2-40B4-BE49-F238E27FC236}">
                      <a16:creationId xmlns:a16="http://schemas.microsoft.com/office/drawing/2014/main" id="{D4558542-1E8B-2917-2D71-43ED323AC837}"/>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44" name="Straight Connector 31943">
                  <a:extLst>
                    <a:ext uri="{FF2B5EF4-FFF2-40B4-BE49-F238E27FC236}">
                      <a16:creationId xmlns:a16="http://schemas.microsoft.com/office/drawing/2014/main" id="{ADF1E3F5-3021-7B3A-66DF-55236CC533C3}"/>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5" name="Group 31944">
                <a:extLst>
                  <a:ext uri="{FF2B5EF4-FFF2-40B4-BE49-F238E27FC236}">
                    <a16:creationId xmlns:a16="http://schemas.microsoft.com/office/drawing/2014/main" id="{92A4FF26-0BDC-9FA8-3C08-00DD484CF588}"/>
                  </a:ext>
                </a:extLst>
              </p:cNvPr>
              <p:cNvGrpSpPr/>
              <p:nvPr/>
            </p:nvGrpSpPr>
            <p:grpSpPr>
              <a:xfrm>
                <a:off x="3717920" y="2644776"/>
                <a:ext cx="61382" cy="63500"/>
                <a:chOff x="4906433" y="2753783"/>
                <a:chExt cx="61382" cy="63500"/>
              </a:xfrm>
            </p:grpSpPr>
            <p:cxnSp>
              <p:nvCxnSpPr>
                <p:cNvPr id="31946" name="Straight Connector 31945">
                  <a:extLst>
                    <a:ext uri="{FF2B5EF4-FFF2-40B4-BE49-F238E27FC236}">
                      <a16:creationId xmlns:a16="http://schemas.microsoft.com/office/drawing/2014/main" id="{3FBA76B2-5F7F-17D5-EA8D-A5F7283F69C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47" name="Straight Connector 31946">
                  <a:extLst>
                    <a:ext uri="{FF2B5EF4-FFF2-40B4-BE49-F238E27FC236}">
                      <a16:creationId xmlns:a16="http://schemas.microsoft.com/office/drawing/2014/main" id="{75FF0C21-6112-3A15-781F-8204CBF8F21F}"/>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8" name="Group 31947">
                <a:extLst>
                  <a:ext uri="{FF2B5EF4-FFF2-40B4-BE49-F238E27FC236}">
                    <a16:creationId xmlns:a16="http://schemas.microsoft.com/office/drawing/2014/main" id="{B74193AA-FC4B-64C9-7383-BC0626459F9B}"/>
                  </a:ext>
                </a:extLst>
              </p:cNvPr>
              <p:cNvGrpSpPr/>
              <p:nvPr/>
            </p:nvGrpSpPr>
            <p:grpSpPr>
              <a:xfrm>
                <a:off x="3680879" y="2644776"/>
                <a:ext cx="61382" cy="63500"/>
                <a:chOff x="4906433" y="2753783"/>
                <a:chExt cx="61382" cy="63500"/>
              </a:xfrm>
            </p:grpSpPr>
            <p:cxnSp>
              <p:nvCxnSpPr>
                <p:cNvPr id="31949" name="Straight Connector 31948">
                  <a:extLst>
                    <a:ext uri="{FF2B5EF4-FFF2-40B4-BE49-F238E27FC236}">
                      <a16:creationId xmlns:a16="http://schemas.microsoft.com/office/drawing/2014/main" id="{BB16EC0B-83CA-85BD-A4BF-B8DC5DDB9A6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50" name="Straight Connector 31949">
                  <a:extLst>
                    <a:ext uri="{FF2B5EF4-FFF2-40B4-BE49-F238E27FC236}">
                      <a16:creationId xmlns:a16="http://schemas.microsoft.com/office/drawing/2014/main" id="{D89AC3C0-4093-EF1B-9C3C-BA9EE4D541A5}"/>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1" name="Group 31950">
                <a:extLst>
                  <a:ext uri="{FF2B5EF4-FFF2-40B4-BE49-F238E27FC236}">
                    <a16:creationId xmlns:a16="http://schemas.microsoft.com/office/drawing/2014/main" id="{DC3143EB-F81C-82DF-418C-2447B9C83F34}"/>
                  </a:ext>
                </a:extLst>
              </p:cNvPr>
              <p:cNvGrpSpPr/>
              <p:nvPr/>
            </p:nvGrpSpPr>
            <p:grpSpPr>
              <a:xfrm>
                <a:off x="3621612" y="2634192"/>
                <a:ext cx="61382" cy="63500"/>
                <a:chOff x="4906433" y="2753783"/>
                <a:chExt cx="61382" cy="63500"/>
              </a:xfrm>
            </p:grpSpPr>
            <p:cxnSp>
              <p:nvCxnSpPr>
                <p:cNvPr id="31952" name="Straight Connector 31951">
                  <a:extLst>
                    <a:ext uri="{FF2B5EF4-FFF2-40B4-BE49-F238E27FC236}">
                      <a16:creationId xmlns:a16="http://schemas.microsoft.com/office/drawing/2014/main" id="{F032A9DF-D901-2C55-9EE9-F97913A80AB6}"/>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53" name="Straight Connector 31952">
                  <a:extLst>
                    <a:ext uri="{FF2B5EF4-FFF2-40B4-BE49-F238E27FC236}">
                      <a16:creationId xmlns:a16="http://schemas.microsoft.com/office/drawing/2014/main" id="{F026A81B-984D-6474-C6F2-21A4771918B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4" name="Group 31953">
                <a:extLst>
                  <a:ext uri="{FF2B5EF4-FFF2-40B4-BE49-F238E27FC236}">
                    <a16:creationId xmlns:a16="http://schemas.microsoft.com/office/drawing/2014/main" id="{9EDF13C0-D6A0-FD9E-B024-5EFDA1B9AC2D}"/>
                  </a:ext>
                </a:extLst>
              </p:cNvPr>
              <p:cNvGrpSpPr/>
              <p:nvPr/>
            </p:nvGrpSpPr>
            <p:grpSpPr>
              <a:xfrm>
                <a:off x="3608912" y="2617259"/>
                <a:ext cx="61382" cy="63500"/>
                <a:chOff x="4906433" y="2753783"/>
                <a:chExt cx="61382" cy="63500"/>
              </a:xfrm>
            </p:grpSpPr>
            <p:cxnSp>
              <p:nvCxnSpPr>
                <p:cNvPr id="31955" name="Straight Connector 31954">
                  <a:extLst>
                    <a:ext uri="{FF2B5EF4-FFF2-40B4-BE49-F238E27FC236}">
                      <a16:creationId xmlns:a16="http://schemas.microsoft.com/office/drawing/2014/main" id="{5BB36432-C2A3-746E-94B1-A415845B910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56" name="Straight Connector 31955">
                  <a:extLst>
                    <a:ext uri="{FF2B5EF4-FFF2-40B4-BE49-F238E27FC236}">
                      <a16:creationId xmlns:a16="http://schemas.microsoft.com/office/drawing/2014/main" id="{E60C41FE-40C0-A845-8D59-A4913F69DC3A}"/>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7" name="Group 31956">
                <a:extLst>
                  <a:ext uri="{FF2B5EF4-FFF2-40B4-BE49-F238E27FC236}">
                    <a16:creationId xmlns:a16="http://schemas.microsoft.com/office/drawing/2014/main" id="{16FD5B0F-27C0-CB72-D12F-D74ED38CE545}"/>
                  </a:ext>
                </a:extLst>
              </p:cNvPr>
              <p:cNvGrpSpPr/>
              <p:nvPr/>
            </p:nvGrpSpPr>
            <p:grpSpPr>
              <a:xfrm>
                <a:off x="3549645" y="2570692"/>
                <a:ext cx="61382" cy="63500"/>
                <a:chOff x="4906433" y="2753783"/>
                <a:chExt cx="61382" cy="63500"/>
              </a:xfrm>
            </p:grpSpPr>
            <p:cxnSp>
              <p:nvCxnSpPr>
                <p:cNvPr id="31958" name="Straight Connector 31957">
                  <a:extLst>
                    <a:ext uri="{FF2B5EF4-FFF2-40B4-BE49-F238E27FC236}">
                      <a16:creationId xmlns:a16="http://schemas.microsoft.com/office/drawing/2014/main" id="{9FE2C825-98B1-EB6E-C3EF-F317390F6A3F}"/>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59" name="Straight Connector 31958">
                  <a:extLst>
                    <a:ext uri="{FF2B5EF4-FFF2-40B4-BE49-F238E27FC236}">
                      <a16:creationId xmlns:a16="http://schemas.microsoft.com/office/drawing/2014/main" id="{D3801C5D-4BE6-D5AC-1801-3A3176F7E9AD}"/>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0" name="Group 31959">
                <a:extLst>
                  <a:ext uri="{FF2B5EF4-FFF2-40B4-BE49-F238E27FC236}">
                    <a16:creationId xmlns:a16="http://schemas.microsoft.com/office/drawing/2014/main" id="{E729EFB8-491A-589C-386D-48233711A4C1}"/>
                  </a:ext>
                </a:extLst>
              </p:cNvPr>
              <p:cNvGrpSpPr/>
              <p:nvPr/>
            </p:nvGrpSpPr>
            <p:grpSpPr>
              <a:xfrm>
                <a:off x="3526362" y="2564342"/>
                <a:ext cx="61382" cy="63500"/>
                <a:chOff x="4906433" y="2753783"/>
                <a:chExt cx="61382" cy="63500"/>
              </a:xfrm>
            </p:grpSpPr>
            <p:cxnSp>
              <p:nvCxnSpPr>
                <p:cNvPr id="31961" name="Straight Connector 31960">
                  <a:extLst>
                    <a:ext uri="{FF2B5EF4-FFF2-40B4-BE49-F238E27FC236}">
                      <a16:creationId xmlns:a16="http://schemas.microsoft.com/office/drawing/2014/main" id="{A2CFF804-F5BF-F6D6-6A39-E4A92AAED78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62" name="Straight Connector 31961">
                  <a:extLst>
                    <a:ext uri="{FF2B5EF4-FFF2-40B4-BE49-F238E27FC236}">
                      <a16:creationId xmlns:a16="http://schemas.microsoft.com/office/drawing/2014/main" id="{62693B18-44C8-A18E-FA27-96CE3D150765}"/>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3" name="Group 31962">
                <a:extLst>
                  <a:ext uri="{FF2B5EF4-FFF2-40B4-BE49-F238E27FC236}">
                    <a16:creationId xmlns:a16="http://schemas.microsoft.com/office/drawing/2014/main" id="{1F91883F-D7CF-18DA-2672-D076CF2BFA96}"/>
                  </a:ext>
                </a:extLst>
              </p:cNvPr>
              <p:cNvGrpSpPr/>
              <p:nvPr/>
            </p:nvGrpSpPr>
            <p:grpSpPr>
              <a:xfrm>
                <a:off x="3518953" y="2564342"/>
                <a:ext cx="61382" cy="63500"/>
                <a:chOff x="4906433" y="2753783"/>
                <a:chExt cx="61382" cy="63500"/>
              </a:xfrm>
            </p:grpSpPr>
            <p:cxnSp>
              <p:nvCxnSpPr>
                <p:cNvPr id="31964" name="Straight Connector 31963">
                  <a:extLst>
                    <a:ext uri="{FF2B5EF4-FFF2-40B4-BE49-F238E27FC236}">
                      <a16:creationId xmlns:a16="http://schemas.microsoft.com/office/drawing/2014/main" id="{77DC5BB0-3922-929F-8B42-645E1A0A7DEC}"/>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65" name="Straight Connector 31964">
                  <a:extLst>
                    <a:ext uri="{FF2B5EF4-FFF2-40B4-BE49-F238E27FC236}">
                      <a16:creationId xmlns:a16="http://schemas.microsoft.com/office/drawing/2014/main" id="{02635F80-CD1F-5446-6062-EFAC226EFCF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6" name="Group 31965">
                <a:extLst>
                  <a:ext uri="{FF2B5EF4-FFF2-40B4-BE49-F238E27FC236}">
                    <a16:creationId xmlns:a16="http://schemas.microsoft.com/office/drawing/2014/main" id="{A52893CD-405A-906C-C8EE-4BCA3F93F9A0}"/>
                  </a:ext>
                </a:extLst>
              </p:cNvPr>
              <p:cNvGrpSpPr/>
              <p:nvPr/>
            </p:nvGrpSpPr>
            <p:grpSpPr>
              <a:xfrm>
                <a:off x="3509428" y="2564342"/>
                <a:ext cx="61382" cy="63500"/>
                <a:chOff x="4906433" y="2753783"/>
                <a:chExt cx="61382" cy="63500"/>
              </a:xfrm>
            </p:grpSpPr>
            <p:cxnSp>
              <p:nvCxnSpPr>
                <p:cNvPr id="31967" name="Straight Connector 31966">
                  <a:extLst>
                    <a:ext uri="{FF2B5EF4-FFF2-40B4-BE49-F238E27FC236}">
                      <a16:creationId xmlns:a16="http://schemas.microsoft.com/office/drawing/2014/main" id="{B4BEE0F1-EE68-2143-C9F0-59BF93DBF182}"/>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68" name="Straight Connector 31967">
                  <a:extLst>
                    <a:ext uri="{FF2B5EF4-FFF2-40B4-BE49-F238E27FC236}">
                      <a16:creationId xmlns:a16="http://schemas.microsoft.com/office/drawing/2014/main" id="{8F672616-1CB8-084A-7CEB-E18BEE278DA9}"/>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9" name="Group 31968">
                <a:extLst>
                  <a:ext uri="{FF2B5EF4-FFF2-40B4-BE49-F238E27FC236}">
                    <a16:creationId xmlns:a16="http://schemas.microsoft.com/office/drawing/2014/main" id="{F80EB162-A942-E916-969C-13D1A9E8E9D5}"/>
                  </a:ext>
                </a:extLst>
              </p:cNvPr>
              <p:cNvGrpSpPr/>
              <p:nvPr/>
            </p:nvGrpSpPr>
            <p:grpSpPr>
              <a:xfrm>
                <a:off x="3500961" y="2564342"/>
                <a:ext cx="61382" cy="63500"/>
                <a:chOff x="4906433" y="2753783"/>
                <a:chExt cx="61382" cy="63500"/>
              </a:xfrm>
            </p:grpSpPr>
            <p:cxnSp>
              <p:nvCxnSpPr>
                <p:cNvPr id="31970" name="Straight Connector 31969">
                  <a:extLst>
                    <a:ext uri="{FF2B5EF4-FFF2-40B4-BE49-F238E27FC236}">
                      <a16:creationId xmlns:a16="http://schemas.microsoft.com/office/drawing/2014/main" id="{752EEA98-A74D-B82A-C52C-BD43A84C588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71" name="Straight Connector 31970">
                  <a:extLst>
                    <a:ext uri="{FF2B5EF4-FFF2-40B4-BE49-F238E27FC236}">
                      <a16:creationId xmlns:a16="http://schemas.microsoft.com/office/drawing/2014/main" id="{B15161DD-0833-652A-A6DC-577361EE9664}"/>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2" name="Group 31971">
                <a:extLst>
                  <a:ext uri="{FF2B5EF4-FFF2-40B4-BE49-F238E27FC236}">
                    <a16:creationId xmlns:a16="http://schemas.microsoft.com/office/drawing/2014/main" id="{6337B774-4785-BBA6-4B5D-C88944EF1B2F}"/>
                  </a:ext>
                </a:extLst>
              </p:cNvPr>
              <p:cNvGrpSpPr/>
              <p:nvPr/>
            </p:nvGrpSpPr>
            <p:grpSpPr>
              <a:xfrm>
                <a:off x="3491436" y="2564342"/>
                <a:ext cx="61382" cy="63500"/>
                <a:chOff x="4906433" y="2753783"/>
                <a:chExt cx="61382" cy="63500"/>
              </a:xfrm>
            </p:grpSpPr>
            <p:cxnSp>
              <p:nvCxnSpPr>
                <p:cNvPr id="31973" name="Straight Connector 31972">
                  <a:extLst>
                    <a:ext uri="{FF2B5EF4-FFF2-40B4-BE49-F238E27FC236}">
                      <a16:creationId xmlns:a16="http://schemas.microsoft.com/office/drawing/2014/main" id="{0E4E414B-1673-4717-D9CC-105099CA44B9}"/>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74" name="Straight Connector 31973">
                  <a:extLst>
                    <a:ext uri="{FF2B5EF4-FFF2-40B4-BE49-F238E27FC236}">
                      <a16:creationId xmlns:a16="http://schemas.microsoft.com/office/drawing/2014/main" id="{2C8A7278-A0B6-1623-4AAC-597F976B3796}"/>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5" name="Group 31974">
                <a:extLst>
                  <a:ext uri="{FF2B5EF4-FFF2-40B4-BE49-F238E27FC236}">
                    <a16:creationId xmlns:a16="http://schemas.microsoft.com/office/drawing/2014/main" id="{4D207172-4AB2-EA71-DBFD-6312286D2D0C}"/>
                  </a:ext>
                </a:extLst>
              </p:cNvPr>
              <p:cNvGrpSpPr/>
              <p:nvPr/>
            </p:nvGrpSpPr>
            <p:grpSpPr>
              <a:xfrm>
                <a:off x="3415236" y="2564342"/>
                <a:ext cx="61382" cy="63500"/>
                <a:chOff x="4906433" y="2753783"/>
                <a:chExt cx="61382" cy="63500"/>
              </a:xfrm>
            </p:grpSpPr>
            <p:cxnSp>
              <p:nvCxnSpPr>
                <p:cNvPr id="31976" name="Straight Connector 31975">
                  <a:extLst>
                    <a:ext uri="{FF2B5EF4-FFF2-40B4-BE49-F238E27FC236}">
                      <a16:creationId xmlns:a16="http://schemas.microsoft.com/office/drawing/2014/main" id="{51C46E9B-5588-A6A0-9CC9-354711D069A6}"/>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77" name="Straight Connector 31976">
                  <a:extLst>
                    <a:ext uri="{FF2B5EF4-FFF2-40B4-BE49-F238E27FC236}">
                      <a16:creationId xmlns:a16="http://schemas.microsoft.com/office/drawing/2014/main" id="{6B0CB8B0-8A07-E327-293B-67F039FAE97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8" name="Group 31977">
                <a:extLst>
                  <a:ext uri="{FF2B5EF4-FFF2-40B4-BE49-F238E27FC236}">
                    <a16:creationId xmlns:a16="http://schemas.microsoft.com/office/drawing/2014/main" id="{F683756B-C3AF-EF12-68A1-9ECBE80E3402}"/>
                  </a:ext>
                </a:extLst>
              </p:cNvPr>
              <p:cNvGrpSpPr/>
              <p:nvPr/>
            </p:nvGrpSpPr>
            <p:grpSpPr>
              <a:xfrm>
                <a:off x="3241669" y="2546351"/>
                <a:ext cx="61382" cy="63500"/>
                <a:chOff x="4906433" y="2753783"/>
                <a:chExt cx="61382" cy="63500"/>
              </a:xfrm>
            </p:grpSpPr>
            <p:cxnSp>
              <p:nvCxnSpPr>
                <p:cNvPr id="31979" name="Straight Connector 31978">
                  <a:extLst>
                    <a:ext uri="{FF2B5EF4-FFF2-40B4-BE49-F238E27FC236}">
                      <a16:creationId xmlns:a16="http://schemas.microsoft.com/office/drawing/2014/main" id="{72D5328F-D15C-C983-FA9A-0E9E5532F20C}"/>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80" name="Straight Connector 31979">
                  <a:extLst>
                    <a:ext uri="{FF2B5EF4-FFF2-40B4-BE49-F238E27FC236}">
                      <a16:creationId xmlns:a16="http://schemas.microsoft.com/office/drawing/2014/main" id="{E158AA72-9C7E-954B-5FF4-5DA50BB1084C}"/>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1" name="Group 31980">
                <a:extLst>
                  <a:ext uri="{FF2B5EF4-FFF2-40B4-BE49-F238E27FC236}">
                    <a16:creationId xmlns:a16="http://schemas.microsoft.com/office/drawing/2014/main" id="{63E5158B-ABBF-437A-A5AD-A001571BFE35}"/>
                  </a:ext>
                </a:extLst>
              </p:cNvPr>
              <p:cNvGrpSpPr/>
              <p:nvPr/>
            </p:nvGrpSpPr>
            <p:grpSpPr>
              <a:xfrm>
                <a:off x="3227911" y="2547409"/>
                <a:ext cx="61382" cy="63500"/>
                <a:chOff x="4906433" y="2753783"/>
                <a:chExt cx="61382" cy="63500"/>
              </a:xfrm>
            </p:grpSpPr>
            <p:cxnSp>
              <p:nvCxnSpPr>
                <p:cNvPr id="31982" name="Straight Connector 31981">
                  <a:extLst>
                    <a:ext uri="{FF2B5EF4-FFF2-40B4-BE49-F238E27FC236}">
                      <a16:creationId xmlns:a16="http://schemas.microsoft.com/office/drawing/2014/main" id="{975149CD-DCEC-CE1D-A57B-EDE925A6C826}"/>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83" name="Straight Connector 31982">
                  <a:extLst>
                    <a:ext uri="{FF2B5EF4-FFF2-40B4-BE49-F238E27FC236}">
                      <a16:creationId xmlns:a16="http://schemas.microsoft.com/office/drawing/2014/main" id="{B33C61B3-9524-6887-481D-52C8B3EDD4E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4" name="Group 31983">
                <a:extLst>
                  <a:ext uri="{FF2B5EF4-FFF2-40B4-BE49-F238E27FC236}">
                    <a16:creationId xmlns:a16="http://schemas.microsoft.com/office/drawing/2014/main" id="{25DEAAFB-43BE-77AB-B4D0-9257F2CE7A85}"/>
                  </a:ext>
                </a:extLst>
              </p:cNvPr>
              <p:cNvGrpSpPr/>
              <p:nvPr/>
            </p:nvGrpSpPr>
            <p:grpSpPr>
              <a:xfrm>
                <a:off x="3214152" y="2542118"/>
                <a:ext cx="61382" cy="63500"/>
                <a:chOff x="4906433" y="2753783"/>
                <a:chExt cx="61382" cy="63500"/>
              </a:xfrm>
            </p:grpSpPr>
            <p:cxnSp>
              <p:nvCxnSpPr>
                <p:cNvPr id="31985" name="Straight Connector 31984">
                  <a:extLst>
                    <a:ext uri="{FF2B5EF4-FFF2-40B4-BE49-F238E27FC236}">
                      <a16:creationId xmlns:a16="http://schemas.microsoft.com/office/drawing/2014/main" id="{D21A4F35-5B02-7864-7929-D26E6F4DA8B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86" name="Straight Connector 31985">
                  <a:extLst>
                    <a:ext uri="{FF2B5EF4-FFF2-40B4-BE49-F238E27FC236}">
                      <a16:creationId xmlns:a16="http://schemas.microsoft.com/office/drawing/2014/main" id="{97B8F1AE-916F-78A4-8E66-C4D9AF472573}"/>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7" name="Group 31986">
                <a:extLst>
                  <a:ext uri="{FF2B5EF4-FFF2-40B4-BE49-F238E27FC236}">
                    <a16:creationId xmlns:a16="http://schemas.microsoft.com/office/drawing/2014/main" id="{519EE838-7699-6986-9AEF-71EEC67ABA69}"/>
                  </a:ext>
                </a:extLst>
              </p:cNvPr>
              <p:cNvGrpSpPr/>
              <p:nvPr/>
            </p:nvGrpSpPr>
            <p:grpSpPr>
              <a:xfrm>
                <a:off x="3205686" y="2533651"/>
                <a:ext cx="61382" cy="63500"/>
                <a:chOff x="4906433" y="2753783"/>
                <a:chExt cx="61382" cy="63500"/>
              </a:xfrm>
            </p:grpSpPr>
            <p:cxnSp>
              <p:nvCxnSpPr>
                <p:cNvPr id="31988" name="Straight Connector 31987">
                  <a:extLst>
                    <a:ext uri="{FF2B5EF4-FFF2-40B4-BE49-F238E27FC236}">
                      <a16:creationId xmlns:a16="http://schemas.microsoft.com/office/drawing/2014/main" id="{6DE01DFE-A00D-779C-CC50-0C464ED30E48}"/>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89" name="Straight Connector 31988">
                  <a:extLst>
                    <a:ext uri="{FF2B5EF4-FFF2-40B4-BE49-F238E27FC236}">
                      <a16:creationId xmlns:a16="http://schemas.microsoft.com/office/drawing/2014/main" id="{2C19C638-DF87-1CF3-DB1D-277C61500CD3}"/>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90" name="Group 31989">
                <a:extLst>
                  <a:ext uri="{FF2B5EF4-FFF2-40B4-BE49-F238E27FC236}">
                    <a16:creationId xmlns:a16="http://schemas.microsoft.com/office/drawing/2014/main" id="{EB872C4C-BDEC-2919-0E34-89798724EC5C}"/>
                  </a:ext>
                </a:extLst>
              </p:cNvPr>
              <p:cNvGrpSpPr/>
              <p:nvPr/>
            </p:nvGrpSpPr>
            <p:grpSpPr>
              <a:xfrm>
                <a:off x="3195102" y="2527301"/>
                <a:ext cx="61382" cy="63500"/>
                <a:chOff x="4906433" y="2753783"/>
                <a:chExt cx="61382" cy="63500"/>
              </a:xfrm>
            </p:grpSpPr>
            <p:cxnSp>
              <p:nvCxnSpPr>
                <p:cNvPr id="31991" name="Straight Connector 31990">
                  <a:extLst>
                    <a:ext uri="{FF2B5EF4-FFF2-40B4-BE49-F238E27FC236}">
                      <a16:creationId xmlns:a16="http://schemas.microsoft.com/office/drawing/2014/main" id="{BF564F4E-505B-96A3-B766-851305E52572}"/>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92" name="Straight Connector 31991">
                  <a:extLst>
                    <a:ext uri="{FF2B5EF4-FFF2-40B4-BE49-F238E27FC236}">
                      <a16:creationId xmlns:a16="http://schemas.microsoft.com/office/drawing/2014/main" id="{DD5C771F-C4CD-D2E9-33DD-841A1F0FE1B0}"/>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93" name="Group 31992">
                <a:extLst>
                  <a:ext uri="{FF2B5EF4-FFF2-40B4-BE49-F238E27FC236}">
                    <a16:creationId xmlns:a16="http://schemas.microsoft.com/office/drawing/2014/main" id="{7CB67391-02A7-707E-67FD-A3D4214B315E}"/>
                  </a:ext>
                </a:extLst>
              </p:cNvPr>
              <p:cNvGrpSpPr/>
              <p:nvPr/>
            </p:nvGrpSpPr>
            <p:grpSpPr>
              <a:xfrm>
                <a:off x="3112552" y="2445810"/>
                <a:ext cx="61382" cy="63500"/>
                <a:chOff x="4906433" y="2753783"/>
                <a:chExt cx="61382" cy="63500"/>
              </a:xfrm>
            </p:grpSpPr>
            <p:cxnSp>
              <p:nvCxnSpPr>
                <p:cNvPr id="31994" name="Straight Connector 31993">
                  <a:extLst>
                    <a:ext uri="{FF2B5EF4-FFF2-40B4-BE49-F238E27FC236}">
                      <a16:creationId xmlns:a16="http://schemas.microsoft.com/office/drawing/2014/main" id="{EC79CC2C-ADDE-A1E0-0910-E76ACB4BE53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95" name="Straight Connector 31994">
                  <a:extLst>
                    <a:ext uri="{FF2B5EF4-FFF2-40B4-BE49-F238E27FC236}">
                      <a16:creationId xmlns:a16="http://schemas.microsoft.com/office/drawing/2014/main" id="{D2A732DD-89CF-341E-D0A2-462E72162D64}"/>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96" name="Group 31995">
                <a:extLst>
                  <a:ext uri="{FF2B5EF4-FFF2-40B4-BE49-F238E27FC236}">
                    <a16:creationId xmlns:a16="http://schemas.microsoft.com/office/drawing/2014/main" id="{1B290F85-1B7E-9CEA-F5F3-937DB703B4F8}"/>
                  </a:ext>
                </a:extLst>
              </p:cNvPr>
              <p:cNvGrpSpPr/>
              <p:nvPr/>
            </p:nvGrpSpPr>
            <p:grpSpPr>
              <a:xfrm>
                <a:off x="3104085" y="2435226"/>
                <a:ext cx="61382" cy="63500"/>
                <a:chOff x="4906433" y="2753783"/>
                <a:chExt cx="61382" cy="63500"/>
              </a:xfrm>
            </p:grpSpPr>
            <p:cxnSp>
              <p:nvCxnSpPr>
                <p:cNvPr id="31997" name="Straight Connector 31996">
                  <a:extLst>
                    <a:ext uri="{FF2B5EF4-FFF2-40B4-BE49-F238E27FC236}">
                      <a16:creationId xmlns:a16="http://schemas.microsoft.com/office/drawing/2014/main" id="{766CEE5E-624A-AE87-0E79-6020731DE328}"/>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1998" name="Straight Connector 31997">
                  <a:extLst>
                    <a:ext uri="{FF2B5EF4-FFF2-40B4-BE49-F238E27FC236}">
                      <a16:creationId xmlns:a16="http://schemas.microsoft.com/office/drawing/2014/main" id="{94D51E06-A390-12A4-2775-C99C99B9062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99" name="Group 31998">
                <a:extLst>
                  <a:ext uri="{FF2B5EF4-FFF2-40B4-BE49-F238E27FC236}">
                    <a16:creationId xmlns:a16="http://schemas.microsoft.com/office/drawing/2014/main" id="{179830C9-B8FC-B9D3-3FD0-F705EF8485EA}"/>
                  </a:ext>
                </a:extLst>
              </p:cNvPr>
              <p:cNvGrpSpPr/>
              <p:nvPr/>
            </p:nvGrpSpPr>
            <p:grpSpPr>
              <a:xfrm>
                <a:off x="3067043" y="2429935"/>
                <a:ext cx="61382" cy="63500"/>
                <a:chOff x="4906433" y="2753783"/>
                <a:chExt cx="61382" cy="63500"/>
              </a:xfrm>
            </p:grpSpPr>
            <p:cxnSp>
              <p:nvCxnSpPr>
                <p:cNvPr id="32000" name="Straight Connector 31999">
                  <a:extLst>
                    <a:ext uri="{FF2B5EF4-FFF2-40B4-BE49-F238E27FC236}">
                      <a16:creationId xmlns:a16="http://schemas.microsoft.com/office/drawing/2014/main" id="{167F9312-49EA-5BC3-3ACB-A684F2112D44}"/>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01" name="Straight Connector 32000">
                  <a:extLst>
                    <a:ext uri="{FF2B5EF4-FFF2-40B4-BE49-F238E27FC236}">
                      <a16:creationId xmlns:a16="http://schemas.microsoft.com/office/drawing/2014/main" id="{A71C75F6-4E96-BFD2-E2CC-C9E3501A9D6D}"/>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2" name="Group 32001">
                <a:extLst>
                  <a:ext uri="{FF2B5EF4-FFF2-40B4-BE49-F238E27FC236}">
                    <a16:creationId xmlns:a16="http://schemas.microsoft.com/office/drawing/2014/main" id="{ADF90363-8577-F7BB-B8A9-EA406394C0B8}"/>
                  </a:ext>
                </a:extLst>
              </p:cNvPr>
              <p:cNvGrpSpPr/>
              <p:nvPr/>
            </p:nvGrpSpPr>
            <p:grpSpPr>
              <a:xfrm>
                <a:off x="3038468" y="2429935"/>
                <a:ext cx="61382" cy="63500"/>
                <a:chOff x="4906433" y="2753783"/>
                <a:chExt cx="61382" cy="63500"/>
              </a:xfrm>
            </p:grpSpPr>
            <p:cxnSp>
              <p:nvCxnSpPr>
                <p:cNvPr id="32003" name="Straight Connector 32002">
                  <a:extLst>
                    <a:ext uri="{FF2B5EF4-FFF2-40B4-BE49-F238E27FC236}">
                      <a16:creationId xmlns:a16="http://schemas.microsoft.com/office/drawing/2014/main" id="{4E3D4D44-8FE6-ED02-8D21-2F457528407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04" name="Straight Connector 32003">
                  <a:extLst>
                    <a:ext uri="{FF2B5EF4-FFF2-40B4-BE49-F238E27FC236}">
                      <a16:creationId xmlns:a16="http://schemas.microsoft.com/office/drawing/2014/main" id="{141C9CFE-95D5-CCAF-0341-1143348027E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5" name="Group 32004">
                <a:extLst>
                  <a:ext uri="{FF2B5EF4-FFF2-40B4-BE49-F238E27FC236}">
                    <a16:creationId xmlns:a16="http://schemas.microsoft.com/office/drawing/2014/main" id="{DA44DE71-E5E4-5982-2F41-83EBC5359921}"/>
                  </a:ext>
                </a:extLst>
              </p:cNvPr>
              <p:cNvGrpSpPr/>
              <p:nvPr/>
            </p:nvGrpSpPr>
            <p:grpSpPr>
              <a:xfrm>
                <a:off x="3002484" y="2429935"/>
                <a:ext cx="61382" cy="63500"/>
                <a:chOff x="4906433" y="2753783"/>
                <a:chExt cx="61382" cy="63500"/>
              </a:xfrm>
            </p:grpSpPr>
            <p:cxnSp>
              <p:nvCxnSpPr>
                <p:cNvPr id="32006" name="Straight Connector 32005">
                  <a:extLst>
                    <a:ext uri="{FF2B5EF4-FFF2-40B4-BE49-F238E27FC236}">
                      <a16:creationId xmlns:a16="http://schemas.microsoft.com/office/drawing/2014/main" id="{C1729203-6D9C-8FDC-BCA6-BDB13C2F4C0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07" name="Straight Connector 32006">
                  <a:extLst>
                    <a:ext uri="{FF2B5EF4-FFF2-40B4-BE49-F238E27FC236}">
                      <a16:creationId xmlns:a16="http://schemas.microsoft.com/office/drawing/2014/main" id="{291E0087-CCC3-33A4-43BF-FF2C9460E360}"/>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8" name="Group 32007">
                <a:extLst>
                  <a:ext uri="{FF2B5EF4-FFF2-40B4-BE49-F238E27FC236}">
                    <a16:creationId xmlns:a16="http://schemas.microsoft.com/office/drawing/2014/main" id="{8569F196-78A0-FFE3-CB0D-B1E9DD65624B}"/>
                  </a:ext>
                </a:extLst>
              </p:cNvPr>
              <p:cNvGrpSpPr/>
              <p:nvPr/>
            </p:nvGrpSpPr>
            <p:grpSpPr>
              <a:xfrm>
                <a:off x="2981317" y="2429935"/>
                <a:ext cx="61382" cy="63500"/>
                <a:chOff x="4906433" y="2753783"/>
                <a:chExt cx="61382" cy="63500"/>
              </a:xfrm>
            </p:grpSpPr>
            <p:cxnSp>
              <p:nvCxnSpPr>
                <p:cNvPr id="32009" name="Straight Connector 32008">
                  <a:extLst>
                    <a:ext uri="{FF2B5EF4-FFF2-40B4-BE49-F238E27FC236}">
                      <a16:creationId xmlns:a16="http://schemas.microsoft.com/office/drawing/2014/main" id="{F3148CE5-6FA1-6D1B-680C-2EA7BE965728}"/>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10" name="Straight Connector 32009">
                  <a:extLst>
                    <a:ext uri="{FF2B5EF4-FFF2-40B4-BE49-F238E27FC236}">
                      <a16:creationId xmlns:a16="http://schemas.microsoft.com/office/drawing/2014/main" id="{D86F6922-0CD4-3191-68DA-DD0D5B8B27D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1" name="Group 32010">
                <a:extLst>
                  <a:ext uri="{FF2B5EF4-FFF2-40B4-BE49-F238E27FC236}">
                    <a16:creationId xmlns:a16="http://schemas.microsoft.com/office/drawing/2014/main" id="{A5B6E6F7-AC5C-C599-27EF-725EB028B55A}"/>
                  </a:ext>
                </a:extLst>
              </p:cNvPr>
              <p:cNvGrpSpPr/>
              <p:nvPr/>
            </p:nvGrpSpPr>
            <p:grpSpPr>
              <a:xfrm>
                <a:off x="2972851" y="2429935"/>
                <a:ext cx="61382" cy="63500"/>
                <a:chOff x="4906433" y="2753783"/>
                <a:chExt cx="61382" cy="63500"/>
              </a:xfrm>
            </p:grpSpPr>
            <p:cxnSp>
              <p:nvCxnSpPr>
                <p:cNvPr id="32012" name="Straight Connector 32011">
                  <a:extLst>
                    <a:ext uri="{FF2B5EF4-FFF2-40B4-BE49-F238E27FC236}">
                      <a16:creationId xmlns:a16="http://schemas.microsoft.com/office/drawing/2014/main" id="{6EF3E2A2-22D9-D07B-A237-F4681D36292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13" name="Straight Connector 32012">
                  <a:extLst>
                    <a:ext uri="{FF2B5EF4-FFF2-40B4-BE49-F238E27FC236}">
                      <a16:creationId xmlns:a16="http://schemas.microsoft.com/office/drawing/2014/main" id="{9E0A1194-FA9A-3699-C284-AAFD446EAB9D}"/>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4" name="Group 32013">
                <a:extLst>
                  <a:ext uri="{FF2B5EF4-FFF2-40B4-BE49-F238E27FC236}">
                    <a16:creationId xmlns:a16="http://schemas.microsoft.com/office/drawing/2014/main" id="{77D90EC2-92F1-6BB7-56B4-9CF0240C6981}"/>
                  </a:ext>
                </a:extLst>
              </p:cNvPr>
              <p:cNvGrpSpPr/>
              <p:nvPr/>
            </p:nvGrpSpPr>
            <p:grpSpPr>
              <a:xfrm>
                <a:off x="2960151" y="2429935"/>
                <a:ext cx="61382" cy="63500"/>
                <a:chOff x="4906433" y="2753783"/>
                <a:chExt cx="61382" cy="63500"/>
              </a:xfrm>
            </p:grpSpPr>
            <p:cxnSp>
              <p:nvCxnSpPr>
                <p:cNvPr id="32015" name="Straight Connector 32014">
                  <a:extLst>
                    <a:ext uri="{FF2B5EF4-FFF2-40B4-BE49-F238E27FC236}">
                      <a16:creationId xmlns:a16="http://schemas.microsoft.com/office/drawing/2014/main" id="{AEC2EFEA-8008-AF89-A75B-35A3777EABF6}"/>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16" name="Straight Connector 32015">
                  <a:extLst>
                    <a:ext uri="{FF2B5EF4-FFF2-40B4-BE49-F238E27FC236}">
                      <a16:creationId xmlns:a16="http://schemas.microsoft.com/office/drawing/2014/main" id="{65A777FE-5255-E32A-2BE1-3CE6E07F7A1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7" name="Group 32016">
                <a:extLst>
                  <a:ext uri="{FF2B5EF4-FFF2-40B4-BE49-F238E27FC236}">
                    <a16:creationId xmlns:a16="http://schemas.microsoft.com/office/drawing/2014/main" id="{0A914662-653E-81A2-5965-C849616CDA04}"/>
                  </a:ext>
                </a:extLst>
              </p:cNvPr>
              <p:cNvGrpSpPr/>
              <p:nvPr/>
            </p:nvGrpSpPr>
            <p:grpSpPr>
              <a:xfrm>
                <a:off x="2787642" y="2347385"/>
                <a:ext cx="61382" cy="63500"/>
                <a:chOff x="4906433" y="2753783"/>
                <a:chExt cx="61382" cy="63500"/>
              </a:xfrm>
            </p:grpSpPr>
            <p:cxnSp>
              <p:nvCxnSpPr>
                <p:cNvPr id="32018" name="Straight Connector 32017">
                  <a:extLst>
                    <a:ext uri="{FF2B5EF4-FFF2-40B4-BE49-F238E27FC236}">
                      <a16:creationId xmlns:a16="http://schemas.microsoft.com/office/drawing/2014/main" id="{382C3E69-75DE-E0DC-CB5B-C5B8D871D6E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19" name="Straight Connector 32018">
                  <a:extLst>
                    <a:ext uri="{FF2B5EF4-FFF2-40B4-BE49-F238E27FC236}">
                      <a16:creationId xmlns:a16="http://schemas.microsoft.com/office/drawing/2014/main" id="{59160B55-4470-1BF7-2079-1A35615783CC}"/>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0" name="Group 32019">
                <a:extLst>
                  <a:ext uri="{FF2B5EF4-FFF2-40B4-BE49-F238E27FC236}">
                    <a16:creationId xmlns:a16="http://schemas.microsoft.com/office/drawing/2014/main" id="{A262CAE4-7BCE-F8C0-E975-00600EC58D2E}"/>
                  </a:ext>
                </a:extLst>
              </p:cNvPr>
              <p:cNvGrpSpPr/>
              <p:nvPr/>
            </p:nvGrpSpPr>
            <p:grpSpPr>
              <a:xfrm>
                <a:off x="2656408" y="2325159"/>
                <a:ext cx="61382" cy="63500"/>
                <a:chOff x="4906433" y="2753783"/>
                <a:chExt cx="61382" cy="63500"/>
              </a:xfrm>
            </p:grpSpPr>
            <p:cxnSp>
              <p:nvCxnSpPr>
                <p:cNvPr id="32021" name="Straight Connector 32020">
                  <a:extLst>
                    <a:ext uri="{FF2B5EF4-FFF2-40B4-BE49-F238E27FC236}">
                      <a16:creationId xmlns:a16="http://schemas.microsoft.com/office/drawing/2014/main" id="{9CCFA813-772A-A706-A554-80558D9FA49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22" name="Straight Connector 32021">
                  <a:extLst>
                    <a:ext uri="{FF2B5EF4-FFF2-40B4-BE49-F238E27FC236}">
                      <a16:creationId xmlns:a16="http://schemas.microsoft.com/office/drawing/2014/main" id="{335A967C-08A7-10F2-1155-D6827EC8CC9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3" name="Group 32022">
                <a:extLst>
                  <a:ext uri="{FF2B5EF4-FFF2-40B4-BE49-F238E27FC236}">
                    <a16:creationId xmlns:a16="http://schemas.microsoft.com/office/drawing/2014/main" id="{1413900C-12A8-2423-29DB-89CCE156A73F}"/>
                  </a:ext>
                </a:extLst>
              </p:cNvPr>
              <p:cNvGrpSpPr/>
              <p:nvPr/>
            </p:nvGrpSpPr>
            <p:grpSpPr>
              <a:xfrm>
                <a:off x="2402408" y="2210859"/>
                <a:ext cx="61382" cy="63500"/>
                <a:chOff x="4906433" y="2753783"/>
                <a:chExt cx="61382" cy="63500"/>
              </a:xfrm>
            </p:grpSpPr>
            <p:cxnSp>
              <p:nvCxnSpPr>
                <p:cNvPr id="32024" name="Straight Connector 32023">
                  <a:extLst>
                    <a:ext uri="{FF2B5EF4-FFF2-40B4-BE49-F238E27FC236}">
                      <a16:creationId xmlns:a16="http://schemas.microsoft.com/office/drawing/2014/main" id="{2B79C7F8-5F23-7EA6-3172-3D2C33B1744B}"/>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25" name="Straight Connector 32024">
                  <a:extLst>
                    <a:ext uri="{FF2B5EF4-FFF2-40B4-BE49-F238E27FC236}">
                      <a16:creationId xmlns:a16="http://schemas.microsoft.com/office/drawing/2014/main" id="{834889C3-857A-3AF4-07DC-5E746977E41C}"/>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6" name="Group 32025">
                <a:extLst>
                  <a:ext uri="{FF2B5EF4-FFF2-40B4-BE49-F238E27FC236}">
                    <a16:creationId xmlns:a16="http://schemas.microsoft.com/office/drawing/2014/main" id="{F98A4730-09E8-C3D5-E9A8-9DD723210B85}"/>
                  </a:ext>
                </a:extLst>
              </p:cNvPr>
              <p:cNvGrpSpPr/>
              <p:nvPr/>
            </p:nvGrpSpPr>
            <p:grpSpPr>
              <a:xfrm>
                <a:off x="2228841" y="2064809"/>
                <a:ext cx="61382" cy="63500"/>
                <a:chOff x="4906433" y="2753783"/>
                <a:chExt cx="61382" cy="63500"/>
              </a:xfrm>
            </p:grpSpPr>
            <p:cxnSp>
              <p:nvCxnSpPr>
                <p:cNvPr id="32027" name="Straight Connector 32026">
                  <a:extLst>
                    <a:ext uri="{FF2B5EF4-FFF2-40B4-BE49-F238E27FC236}">
                      <a16:creationId xmlns:a16="http://schemas.microsoft.com/office/drawing/2014/main" id="{C388E691-8A52-9F53-DC7A-3B4D43DD0DF6}"/>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28" name="Straight Connector 32027">
                  <a:extLst>
                    <a:ext uri="{FF2B5EF4-FFF2-40B4-BE49-F238E27FC236}">
                      <a16:creationId xmlns:a16="http://schemas.microsoft.com/office/drawing/2014/main" id="{11194FD2-575C-24C2-BD40-E288EAA8C36F}"/>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9" name="Group 32028">
                <a:extLst>
                  <a:ext uri="{FF2B5EF4-FFF2-40B4-BE49-F238E27FC236}">
                    <a16:creationId xmlns:a16="http://schemas.microsoft.com/office/drawing/2014/main" id="{37ED49C8-6B33-2D27-CA33-C40155E6EF2E}"/>
                  </a:ext>
                </a:extLst>
              </p:cNvPr>
              <p:cNvGrpSpPr/>
              <p:nvPr/>
            </p:nvGrpSpPr>
            <p:grpSpPr>
              <a:xfrm>
                <a:off x="2034108" y="1985434"/>
                <a:ext cx="61382" cy="63500"/>
                <a:chOff x="4906433" y="2753783"/>
                <a:chExt cx="61382" cy="63500"/>
              </a:xfrm>
            </p:grpSpPr>
            <p:cxnSp>
              <p:nvCxnSpPr>
                <p:cNvPr id="32030" name="Straight Connector 32029">
                  <a:extLst>
                    <a:ext uri="{FF2B5EF4-FFF2-40B4-BE49-F238E27FC236}">
                      <a16:creationId xmlns:a16="http://schemas.microsoft.com/office/drawing/2014/main" id="{C879AF9E-FCC5-80EA-69B7-7BAC932D263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31" name="Straight Connector 32030">
                  <a:extLst>
                    <a:ext uri="{FF2B5EF4-FFF2-40B4-BE49-F238E27FC236}">
                      <a16:creationId xmlns:a16="http://schemas.microsoft.com/office/drawing/2014/main" id="{123484B3-0307-B360-6828-BB2E533B1C6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32" name="Group 32031">
                <a:extLst>
                  <a:ext uri="{FF2B5EF4-FFF2-40B4-BE49-F238E27FC236}">
                    <a16:creationId xmlns:a16="http://schemas.microsoft.com/office/drawing/2014/main" id="{2014AA8F-C6FE-B2D2-E787-A5CA186C8F3F}"/>
                  </a:ext>
                </a:extLst>
              </p:cNvPr>
              <p:cNvGrpSpPr/>
              <p:nvPr/>
            </p:nvGrpSpPr>
            <p:grpSpPr>
              <a:xfrm>
                <a:off x="1829850" y="1844675"/>
                <a:ext cx="61382" cy="63500"/>
                <a:chOff x="4906433" y="2753783"/>
                <a:chExt cx="61382" cy="63500"/>
              </a:xfrm>
            </p:grpSpPr>
            <p:cxnSp>
              <p:nvCxnSpPr>
                <p:cNvPr id="32033" name="Straight Connector 32032">
                  <a:extLst>
                    <a:ext uri="{FF2B5EF4-FFF2-40B4-BE49-F238E27FC236}">
                      <a16:creationId xmlns:a16="http://schemas.microsoft.com/office/drawing/2014/main" id="{4F3C1433-768D-7078-4E48-19150194EE44}"/>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34" name="Straight Connector 32033">
                  <a:extLst>
                    <a:ext uri="{FF2B5EF4-FFF2-40B4-BE49-F238E27FC236}">
                      <a16:creationId xmlns:a16="http://schemas.microsoft.com/office/drawing/2014/main" id="{B3F52553-EFDA-C075-640A-F253FEA6B356}"/>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035" name="Group 32034">
              <a:extLst>
                <a:ext uri="{FF2B5EF4-FFF2-40B4-BE49-F238E27FC236}">
                  <a16:creationId xmlns:a16="http://schemas.microsoft.com/office/drawing/2014/main" id="{206E4480-8C5A-9FFF-C6D5-1B17A2692C4D}"/>
                </a:ext>
              </a:extLst>
            </p:cNvPr>
            <p:cNvGrpSpPr/>
            <p:nvPr/>
          </p:nvGrpSpPr>
          <p:grpSpPr>
            <a:xfrm>
              <a:off x="1338784" y="1634067"/>
              <a:ext cx="61382" cy="63500"/>
              <a:chOff x="4906433" y="2753783"/>
              <a:chExt cx="61382" cy="63500"/>
            </a:xfrm>
          </p:grpSpPr>
          <p:cxnSp>
            <p:nvCxnSpPr>
              <p:cNvPr id="32036" name="Straight Connector 32035">
                <a:extLst>
                  <a:ext uri="{FF2B5EF4-FFF2-40B4-BE49-F238E27FC236}">
                    <a16:creationId xmlns:a16="http://schemas.microsoft.com/office/drawing/2014/main" id="{DB2A417C-03E1-9D2A-5643-8204A1D8BBF2}"/>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37" name="Straight Connector 32036">
                <a:extLst>
                  <a:ext uri="{FF2B5EF4-FFF2-40B4-BE49-F238E27FC236}">
                    <a16:creationId xmlns:a16="http://schemas.microsoft.com/office/drawing/2014/main" id="{86FFEA67-53E7-97AC-999F-8141B97B103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38" name="Group 32037">
              <a:extLst>
                <a:ext uri="{FF2B5EF4-FFF2-40B4-BE49-F238E27FC236}">
                  <a16:creationId xmlns:a16="http://schemas.microsoft.com/office/drawing/2014/main" id="{F8CA7F92-173A-611E-D0C6-79CA849F18B7}"/>
                </a:ext>
              </a:extLst>
            </p:cNvPr>
            <p:cNvGrpSpPr/>
            <p:nvPr/>
          </p:nvGrpSpPr>
          <p:grpSpPr>
            <a:xfrm>
              <a:off x="1280576" y="1617134"/>
              <a:ext cx="61382" cy="63500"/>
              <a:chOff x="4906433" y="2753783"/>
              <a:chExt cx="61382" cy="63500"/>
            </a:xfrm>
          </p:grpSpPr>
          <p:cxnSp>
            <p:nvCxnSpPr>
              <p:cNvPr id="32039" name="Straight Connector 32038">
                <a:extLst>
                  <a:ext uri="{FF2B5EF4-FFF2-40B4-BE49-F238E27FC236}">
                    <a16:creationId xmlns:a16="http://schemas.microsoft.com/office/drawing/2014/main" id="{058A7C17-4C7C-38CA-0B52-DD3AADB7D22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40" name="Straight Connector 32039">
                <a:extLst>
                  <a:ext uri="{FF2B5EF4-FFF2-40B4-BE49-F238E27FC236}">
                    <a16:creationId xmlns:a16="http://schemas.microsoft.com/office/drawing/2014/main" id="{29A11F77-FCF1-B5CC-6EA9-5B7D6806CA4C}"/>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41" name="Group 32040">
              <a:extLst>
                <a:ext uri="{FF2B5EF4-FFF2-40B4-BE49-F238E27FC236}">
                  <a16:creationId xmlns:a16="http://schemas.microsoft.com/office/drawing/2014/main" id="{2B02CECF-3817-0314-C6FC-350E058F870F}"/>
                </a:ext>
              </a:extLst>
            </p:cNvPr>
            <p:cNvGrpSpPr/>
            <p:nvPr/>
          </p:nvGrpSpPr>
          <p:grpSpPr>
            <a:xfrm>
              <a:off x="1193793" y="1600200"/>
              <a:ext cx="61382" cy="63500"/>
              <a:chOff x="4906433" y="2753783"/>
              <a:chExt cx="61382" cy="63500"/>
            </a:xfrm>
          </p:grpSpPr>
          <p:cxnSp>
            <p:nvCxnSpPr>
              <p:cNvPr id="32042" name="Straight Connector 32041">
                <a:extLst>
                  <a:ext uri="{FF2B5EF4-FFF2-40B4-BE49-F238E27FC236}">
                    <a16:creationId xmlns:a16="http://schemas.microsoft.com/office/drawing/2014/main" id="{ED8B7485-8010-A30F-CA2F-3D41EAD6133C}"/>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43" name="Straight Connector 32042">
                <a:extLst>
                  <a:ext uri="{FF2B5EF4-FFF2-40B4-BE49-F238E27FC236}">
                    <a16:creationId xmlns:a16="http://schemas.microsoft.com/office/drawing/2014/main" id="{80C8E8E5-E6EF-8763-E6C6-632D4C55773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44" name="Group 32043">
              <a:extLst>
                <a:ext uri="{FF2B5EF4-FFF2-40B4-BE49-F238E27FC236}">
                  <a16:creationId xmlns:a16="http://schemas.microsoft.com/office/drawing/2014/main" id="{D2488188-7DBA-EABA-64AA-641E0E0BA997}"/>
                </a:ext>
              </a:extLst>
            </p:cNvPr>
            <p:cNvGrpSpPr/>
            <p:nvPr/>
          </p:nvGrpSpPr>
          <p:grpSpPr>
            <a:xfrm>
              <a:off x="1167335" y="1600200"/>
              <a:ext cx="61382" cy="63500"/>
              <a:chOff x="4906433" y="2753783"/>
              <a:chExt cx="61382" cy="63500"/>
            </a:xfrm>
          </p:grpSpPr>
          <p:cxnSp>
            <p:nvCxnSpPr>
              <p:cNvPr id="32045" name="Straight Connector 32044">
                <a:extLst>
                  <a:ext uri="{FF2B5EF4-FFF2-40B4-BE49-F238E27FC236}">
                    <a16:creationId xmlns:a16="http://schemas.microsoft.com/office/drawing/2014/main" id="{48E5A82F-B8C6-27E9-C404-F9E4EF40D9C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46" name="Straight Connector 32045">
                <a:extLst>
                  <a:ext uri="{FF2B5EF4-FFF2-40B4-BE49-F238E27FC236}">
                    <a16:creationId xmlns:a16="http://schemas.microsoft.com/office/drawing/2014/main" id="{F9D7A46C-B4B4-CFF2-EADA-050F35A3FEB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47" name="Group 32046">
              <a:extLst>
                <a:ext uri="{FF2B5EF4-FFF2-40B4-BE49-F238E27FC236}">
                  <a16:creationId xmlns:a16="http://schemas.microsoft.com/office/drawing/2014/main" id="{76E0FE96-ADDA-F312-120E-696EDE81D09E}"/>
                </a:ext>
              </a:extLst>
            </p:cNvPr>
            <p:cNvGrpSpPr/>
            <p:nvPr/>
          </p:nvGrpSpPr>
          <p:grpSpPr>
            <a:xfrm>
              <a:off x="1157810" y="1600200"/>
              <a:ext cx="61382" cy="63500"/>
              <a:chOff x="4906433" y="2753783"/>
              <a:chExt cx="61382" cy="63500"/>
            </a:xfrm>
          </p:grpSpPr>
          <p:cxnSp>
            <p:nvCxnSpPr>
              <p:cNvPr id="32048" name="Straight Connector 32047">
                <a:extLst>
                  <a:ext uri="{FF2B5EF4-FFF2-40B4-BE49-F238E27FC236}">
                    <a16:creationId xmlns:a16="http://schemas.microsoft.com/office/drawing/2014/main" id="{677DA677-34F1-5FBB-03E4-28C52B5AC74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49" name="Straight Connector 32048">
                <a:extLst>
                  <a:ext uri="{FF2B5EF4-FFF2-40B4-BE49-F238E27FC236}">
                    <a16:creationId xmlns:a16="http://schemas.microsoft.com/office/drawing/2014/main" id="{2AC71D33-2AFF-90D3-E1FD-E13EAF19E5B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50" name="Group 32049">
              <a:extLst>
                <a:ext uri="{FF2B5EF4-FFF2-40B4-BE49-F238E27FC236}">
                  <a16:creationId xmlns:a16="http://schemas.microsoft.com/office/drawing/2014/main" id="{EFE7C85E-2CF1-8A3C-26E6-ACD0A1FDD1F1}"/>
                </a:ext>
              </a:extLst>
            </p:cNvPr>
            <p:cNvGrpSpPr/>
            <p:nvPr/>
          </p:nvGrpSpPr>
          <p:grpSpPr>
            <a:xfrm>
              <a:off x="1148285" y="1600200"/>
              <a:ext cx="61382" cy="63500"/>
              <a:chOff x="4906433" y="2753783"/>
              <a:chExt cx="61382" cy="63500"/>
            </a:xfrm>
          </p:grpSpPr>
          <p:cxnSp>
            <p:nvCxnSpPr>
              <p:cNvPr id="32051" name="Straight Connector 32050">
                <a:extLst>
                  <a:ext uri="{FF2B5EF4-FFF2-40B4-BE49-F238E27FC236}">
                    <a16:creationId xmlns:a16="http://schemas.microsoft.com/office/drawing/2014/main" id="{EBFB6B45-8CD4-B402-30BA-ED98C9EA5722}"/>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052" name="Straight Connector 32051">
                <a:extLst>
                  <a:ext uri="{FF2B5EF4-FFF2-40B4-BE49-F238E27FC236}">
                    <a16:creationId xmlns:a16="http://schemas.microsoft.com/office/drawing/2014/main" id="{D8BFB7CB-794E-9C4D-7C0C-D78CEBA97FDA}"/>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330" name="Group 32329">
            <a:extLst>
              <a:ext uri="{FF2B5EF4-FFF2-40B4-BE49-F238E27FC236}">
                <a16:creationId xmlns:a16="http://schemas.microsoft.com/office/drawing/2014/main" id="{0708137B-EDA3-295D-3145-B2B2A62AAB3C}"/>
              </a:ext>
            </a:extLst>
          </p:cNvPr>
          <p:cNvGrpSpPr/>
          <p:nvPr/>
        </p:nvGrpSpPr>
        <p:grpSpPr>
          <a:xfrm>
            <a:off x="1254004" y="1562496"/>
            <a:ext cx="4531781" cy="591447"/>
            <a:chOff x="1254004" y="1600200"/>
            <a:chExt cx="4531781" cy="591447"/>
          </a:xfrm>
        </p:grpSpPr>
        <p:grpSp>
          <p:nvGrpSpPr>
            <p:cNvPr id="32329" name="Group 32328">
              <a:extLst>
                <a:ext uri="{FF2B5EF4-FFF2-40B4-BE49-F238E27FC236}">
                  <a16:creationId xmlns:a16="http://schemas.microsoft.com/office/drawing/2014/main" id="{BB8F5DF8-C899-F1E0-BC96-E0E3F991C079}"/>
                </a:ext>
              </a:extLst>
            </p:cNvPr>
            <p:cNvGrpSpPr/>
            <p:nvPr/>
          </p:nvGrpSpPr>
          <p:grpSpPr>
            <a:xfrm>
              <a:off x="1772588" y="1668829"/>
              <a:ext cx="4013197" cy="522818"/>
              <a:chOff x="1772588" y="1668829"/>
              <a:chExt cx="4013197" cy="522818"/>
            </a:xfrm>
          </p:grpSpPr>
          <p:grpSp>
            <p:nvGrpSpPr>
              <p:cNvPr id="32055" name="Group 32054">
                <a:extLst>
                  <a:ext uri="{FF2B5EF4-FFF2-40B4-BE49-F238E27FC236}">
                    <a16:creationId xmlns:a16="http://schemas.microsoft.com/office/drawing/2014/main" id="{A0580D96-DBCF-F3E4-F0B2-997DBAA4CDE5}"/>
                  </a:ext>
                </a:extLst>
              </p:cNvPr>
              <p:cNvGrpSpPr/>
              <p:nvPr/>
            </p:nvGrpSpPr>
            <p:grpSpPr>
              <a:xfrm>
                <a:off x="5724403" y="2128147"/>
                <a:ext cx="61382" cy="63500"/>
                <a:chOff x="4906433" y="2753783"/>
                <a:chExt cx="61382" cy="63500"/>
              </a:xfrm>
            </p:grpSpPr>
            <p:cxnSp>
              <p:nvCxnSpPr>
                <p:cNvPr id="32056" name="Straight Connector 32055">
                  <a:extLst>
                    <a:ext uri="{FF2B5EF4-FFF2-40B4-BE49-F238E27FC236}">
                      <a16:creationId xmlns:a16="http://schemas.microsoft.com/office/drawing/2014/main" id="{B3277EB4-B27A-DA7E-674A-6F27C2AF911D}"/>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57" name="Straight Connector 32056">
                  <a:extLst>
                    <a:ext uri="{FF2B5EF4-FFF2-40B4-BE49-F238E27FC236}">
                      <a16:creationId xmlns:a16="http://schemas.microsoft.com/office/drawing/2014/main" id="{33C96747-4B4A-7552-FA0C-380475D9A8D8}"/>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8" name="Group 32057">
                <a:extLst>
                  <a:ext uri="{FF2B5EF4-FFF2-40B4-BE49-F238E27FC236}">
                    <a16:creationId xmlns:a16="http://schemas.microsoft.com/office/drawing/2014/main" id="{933C2951-58F9-0DE4-CA0F-0E13CECDF4E1}"/>
                  </a:ext>
                </a:extLst>
              </p:cNvPr>
              <p:cNvGrpSpPr/>
              <p:nvPr/>
            </p:nvGrpSpPr>
            <p:grpSpPr>
              <a:xfrm>
                <a:off x="5679953" y="2128147"/>
                <a:ext cx="61382" cy="63500"/>
                <a:chOff x="4906433" y="2753783"/>
                <a:chExt cx="61382" cy="63500"/>
              </a:xfrm>
            </p:grpSpPr>
            <p:cxnSp>
              <p:nvCxnSpPr>
                <p:cNvPr id="32059" name="Straight Connector 32058">
                  <a:extLst>
                    <a:ext uri="{FF2B5EF4-FFF2-40B4-BE49-F238E27FC236}">
                      <a16:creationId xmlns:a16="http://schemas.microsoft.com/office/drawing/2014/main" id="{FFC35EF3-3FAE-AD51-0EDD-B5A62B8A8F8C}"/>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60" name="Straight Connector 32059">
                  <a:extLst>
                    <a:ext uri="{FF2B5EF4-FFF2-40B4-BE49-F238E27FC236}">
                      <a16:creationId xmlns:a16="http://schemas.microsoft.com/office/drawing/2014/main" id="{BB2F571C-266D-3880-D1E3-571E61D0DFED}"/>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1" name="Group 32060">
                <a:extLst>
                  <a:ext uri="{FF2B5EF4-FFF2-40B4-BE49-F238E27FC236}">
                    <a16:creationId xmlns:a16="http://schemas.microsoft.com/office/drawing/2014/main" id="{578DBA18-D4BE-914B-E341-A503549B6099}"/>
                  </a:ext>
                </a:extLst>
              </p:cNvPr>
              <p:cNvGrpSpPr/>
              <p:nvPr/>
            </p:nvGrpSpPr>
            <p:grpSpPr>
              <a:xfrm>
                <a:off x="5672545" y="2128147"/>
                <a:ext cx="61382" cy="63500"/>
                <a:chOff x="4906433" y="2753783"/>
                <a:chExt cx="61382" cy="63500"/>
              </a:xfrm>
            </p:grpSpPr>
            <p:cxnSp>
              <p:nvCxnSpPr>
                <p:cNvPr id="32062" name="Straight Connector 32061">
                  <a:extLst>
                    <a:ext uri="{FF2B5EF4-FFF2-40B4-BE49-F238E27FC236}">
                      <a16:creationId xmlns:a16="http://schemas.microsoft.com/office/drawing/2014/main" id="{013E3623-9BFB-BBC1-06C5-1CE141AF39EF}"/>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63" name="Straight Connector 32062">
                  <a:extLst>
                    <a:ext uri="{FF2B5EF4-FFF2-40B4-BE49-F238E27FC236}">
                      <a16:creationId xmlns:a16="http://schemas.microsoft.com/office/drawing/2014/main" id="{738A6B3E-D649-D6C9-C9D0-2DB234ECF6C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4" name="Group 32063">
                <a:extLst>
                  <a:ext uri="{FF2B5EF4-FFF2-40B4-BE49-F238E27FC236}">
                    <a16:creationId xmlns:a16="http://schemas.microsoft.com/office/drawing/2014/main" id="{D94CC67F-C966-AE80-9056-4D8173112A1E}"/>
                  </a:ext>
                </a:extLst>
              </p:cNvPr>
              <p:cNvGrpSpPr/>
              <p:nvPr/>
            </p:nvGrpSpPr>
            <p:grpSpPr>
              <a:xfrm>
                <a:off x="5618570" y="2128147"/>
                <a:ext cx="61382" cy="63500"/>
                <a:chOff x="4906433" y="2753783"/>
                <a:chExt cx="61382" cy="63500"/>
              </a:xfrm>
            </p:grpSpPr>
            <p:cxnSp>
              <p:nvCxnSpPr>
                <p:cNvPr id="32065" name="Straight Connector 32064">
                  <a:extLst>
                    <a:ext uri="{FF2B5EF4-FFF2-40B4-BE49-F238E27FC236}">
                      <a16:creationId xmlns:a16="http://schemas.microsoft.com/office/drawing/2014/main" id="{C3BBDEBA-072F-7797-3375-373ED08DC8EA}"/>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66" name="Straight Connector 32065">
                  <a:extLst>
                    <a:ext uri="{FF2B5EF4-FFF2-40B4-BE49-F238E27FC236}">
                      <a16:creationId xmlns:a16="http://schemas.microsoft.com/office/drawing/2014/main" id="{AECEC3D5-0425-8A2E-3564-809C8AF4FCE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7" name="Group 32066">
                <a:extLst>
                  <a:ext uri="{FF2B5EF4-FFF2-40B4-BE49-F238E27FC236}">
                    <a16:creationId xmlns:a16="http://schemas.microsoft.com/office/drawing/2014/main" id="{8F1D032C-2CFC-3876-E5AC-BD42A0E39131}"/>
                  </a:ext>
                </a:extLst>
              </p:cNvPr>
              <p:cNvGrpSpPr/>
              <p:nvPr/>
            </p:nvGrpSpPr>
            <p:grpSpPr>
              <a:xfrm>
                <a:off x="5601636" y="2128147"/>
                <a:ext cx="61382" cy="63500"/>
                <a:chOff x="4906433" y="2753783"/>
                <a:chExt cx="61382" cy="63500"/>
              </a:xfrm>
            </p:grpSpPr>
            <p:cxnSp>
              <p:nvCxnSpPr>
                <p:cNvPr id="32068" name="Straight Connector 32067">
                  <a:extLst>
                    <a:ext uri="{FF2B5EF4-FFF2-40B4-BE49-F238E27FC236}">
                      <a16:creationId xmlns:a16="http://schemas.microsoft.com/office/drawing/2014/main" id="{521281D0-9954-6D0D-9AF2-9C857E6C1D86}"/>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69" name="Straight Connector 32068">
                  <a:extLst>
                    <a:ext uri="{FF2B5EF4-FFF2-40B4-BE49-F238E27FC236}">
                      <a16:creationId xmlns:a16="http://schemas.microsoft.com/office/drawing/2014/main" id="{1CDA5B0E-8006-D3DC-7765-AAA698ABAF7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0" name="Group 32069">
                <a:extLst>
                  <a:ext uri="{FF2B5EF4-FFF2-40B4-BE49-F238E27FC236}">
                    <a16:creationId xmlns:a16="http://schemas.microsoft.com/office/drawing/2014/main" id="{4C54D8E9-FD9B-C7C5-334F-3BB85061E590}"/>
                  </a:ext>
                </a:extLst>
              </p:cNvPr>
              <p:cNvGrpSpPr/>
              <p:nvPr/>
            </p:nvGrpSpPr>
            <p:grpSpPr>
              <a:xfrm>
                <a:off x="5598461" y="2128147"/>
                <a:ext cx="61382" cy="63500"/>
                <a:chOff x="4906433" y="2753783"/>
                <a:chExt cx="61382" cy="63500"/>
              </a:xfrm>
            </p:grpSpPr>
            <p:cxnSp>
              <p:nvCxnSpPr>
                <p:cNvPr id="32071" name="Straight Connector 32070">
                  <a:extLst>
                    <a:ext uri="{FF2B5EF4-FFF2-40B4-BE49-F238E27FC236}">
                      <a16:creationId xmlns:a16="http://schemas.microsoft.com/office/drawing/2014/main" id="{180E09D0-2921-5CCB-977C-78692C4BEA03}"/>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72" name="Straight Connector 32071">
                  <a:extLst>
                    <a:ext uri="{FF2B5EF4-FFF2-40B4-BE49-F238E27FC236}">
                      <a16:creationId xmlns:a16="http://schemas.microsoft.com/office/drawing/2014/main" id="{D7815648-197D-981C-9D07-49757C5ED2D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3" name="Group 32072">
                <a:extLst>
                  <a:ext uri="{FF2B5EF4-FFF2-40B4-BE49-F238E27FC236}">
                    <a16:creationId xmlns:a16="http://schemas.microsoft.com/office/drawing/2014/main" id="{5E79696B-FF38-7C1D-3707-9CB49D4AC621}"/>
                  </a:ext>
                </a:extLst>
              </p:cNvPr>
              <p:cNvGrpSpPr/>
              <p:nvPr/>
            </p:nvGrpSpPr>
            <p:grpSpPr>
              <a:xfrm>
                <a:off x="5482044" y="2128147"/>
                <a:ext cx="61382" cy="63500"/>
                <a:chOff x="4906433" y="2753783"/>
                <a:chExt cx="61382" cy="63500"/>
              </a:xfrm>
            </p:grpSpPr>
            <p:cxnSp>
              <p:nvCxnSpPr>
                <p:cNvPr id="32074" name="Straight Connector 32073">
                  <a:extLst>
                    <a:ext uri="{FF2B5EF4-FFF2-40B4-BE49-F238E27FC236}">
                      <a16:creationId xmlns:a16="http://schemas.microsoft.com/office/drawing/2014/main" id="{A112519A-D072-7EAE-2403-C224687C7052}"/>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75" name="Straight Connector 32074">
                  <a:extLst>
                    <a:ext uri="{FF2B5EF4-FFF2-40B4-BE49-F238E27FC236}">
                      <a16:creationId xmlns:a16="http://schemas.microsoft.com/office/drawing/2014/main" id="{A5B21917-71E1-A1A7-FECF-63E9EBD68217}"/>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6" name="Group 32075">
                <a:extLst>
                  <a:ext uri="{FF2B5EF4-FFF2-40B4-BE49-F238E27FC236}">
                    <a16:creationId xmlns:a16="http://schemas.microsoft.com/office/drawing/2014/main" id="{271D7F00-830D-DB8D-D896-09FC2CF32722}"/>
                  </a:ext>
                </a:extLst>
              </p:cNvPr>
              <p:cNvGrpSpPr/>
              <p:nvPr/>
            </p:nvGrpSpPr>
            <p:grpSpPr>
              <a:xfrm>
                <a:off x="5465111" y="2128147"/>
                <a:ext cx="61382" cy="63500"/>
                <a:chOff x="4906433" y="2753783"/>
                <a:chExt cx="61382" cy="63500"/>
              </a:xfrm>
            </p:grpSpPr>
            <p:cxnSp>
              <p:nvCxnSpPr>
                <p:cNvPr id="32077" name="Straight Connector 32076">
                  <a:extLst>
                    <a:ext uri="{FF2B5EF4-FFF2-40B4-BE49-F238E27FC236}">
                      <a16:creationId xmlns:a16="http://schemas.microsoft.com/office/drawing/2014/main" id="{6B57526F-500C-E3B8-8048-D2564FB3B105}"/>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78" name="Straight Connector 32077">
                  <a:extLst>
                    <a:ext uri="{FF2B5EF4-FFF2-40B4-BE49-F238E27FC236}">
                      <a16:creationId xmlns:a16="http://schemas.microsoft.com/office/drawing/2014/main" id="{0CD54B6A-F127-7142-0845-F357B1E74A85}"/>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9" name="Group 32078">
                <a:extLst>
                  <a:ext uri="{FF2B5EF4-FFF2-40B4-BE49-F238E27FC236}">
                    <a16:creationId xmlns:a16="http://schemas.microsoft.com/office/drawing/2014/main" id="{8FE1B978-0160-C63E-FA1F-CFA2CDC1BE63}"/>
                  </a:ext>
                </a:extLst>
              </p:cNvPr>
              <p:cNvGrpSpPr/>
              <p:nvPr/>
            </p:nvGrpSpPr>
            <p:grpSpPr>
              <a:xfrm>
                <a:off x="5453469" y="2128147"/>
                <a:ext cx="61382" cy="63500"/>
                <a:chOff x="4906433" y="2753783"/>
                <a:chExt cx="61382" cy="63500"/>
              </a:xfrm>
            </p:grpSpPr>
            <p:cxnSp>
              <p:nvCxnSpPr>
                <p:cNvPr id="32080" name="Straight Connector 32079">
                  <a:extLst>
                    <a:ext uri="{FF2B5EF4-FFF2-40B4-BE49-F238E27FC236}">
                      <a16:creationId xmlns:a16="http://schemas.microsoft.com/office/drawing/2014/main" id="{3FE52F4B-79EF-23A6-1059-6800AB514057}"/>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81" name="Straight Connector 32080">
                  <a:extLst>
                    <a:ext uri="{FF2B5EF4-FFF2-40B4-BE49-F238E27FC236}">
                      <a16:creationId xmlns:a16="http://schemas.microsoft.com/office/drawing/2014/main" id="{2D965C1B-822E-2F27-10F1-97B837174E0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2" name="Group 32081">
                <a:extLst>
                  <a:ext uri="{FF2B5EF4-FFF2-40B4-BE49-F238E27FC236}">
                    <a16:creationId xmlns:a16="http://schemas.microsoft.com/office/drawing/2014/main" id="{7F7071D2-2EA9-98D1-818E-68598D7D6E30}"/>
                  </a:ext>
                </a:extLst>
              </p:cNvPr>
              <p:cNvGrpSpPr/>
              <p:nvPr/>
            </p:nvGrpSpPr>
            <p:grpSpPr>
              <a:xfrm>
                <a:off x="5441827" y="2128147"/>
                <a:ext cx="61382" cy="63500"/>
                <a:chOff x="4906433" y="2753783"/>
                <a:chExt cx="61382" cy="63500"/>
              </a:xfrm>
            </p:grpSpPr>
            <p:cxnSp>
              <p:nvCxnSpPr>
                <p:cNvPr id="32083" name="Straight Connector 32082">
                  <a:extLst>
                    <a:ext uri="{FF2B5EF4-FFF2-40B4-BE49-F238E27FC236}">
                      <a16:creationId xmlns:a16="http://schemas.microsoft.com/office/drawing/2014/main" id="{1D744B3A-CB78-F1B6-1967-64ED42B3BE66}"/>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84" name="Straight Connector 32083">
                  <a:extLst>
                    <a:ext uri="{FF2B5EF4-FFF2-40B4-BE49-F238E27FC236}">
                      <a16:creationId xmlns:a16="http://schemas.microsoft.com/office/drawing/2014/main" id="{EF54AF8C-FAD7-ABCE-5260-8B1214B5AFF5}"/>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5" name="Group 32084">
                <a:extLst>
                  <a:ext uri="{FF2B5EF4-FFF2-40B4-BE49-F238E27FC236}">
                    <a16:creationId xmlns:a16="http://schemas.microsoft.com/office/drawing/2014/main" id="{CDF589BB-0FEF-D61E-AFBE-E0972E0458DE}"/>
                  </a:ext>
                </a:extLst>
              </p:cNvPr>
              <p:cNvGrpSpPr/>
              <p:nvPr/>
            </p:nvGrpSpPr>
            <p:grpSpPr>
              <a:xfrm>
                <a:off x="5438652" y="2128147"/>
                <a:ext cx="61382" cy="63500"/>
                <a:chOff x="4906433" y="2753783"/>
                <a:chExt cx="61382" cy="63500"/>
              </a:xfrm>
            </p:grpSpPr>
            <p:cxnSp>
              <p:nvCxnSpPr>
                <p:cNvPr id="32086" name="Straight Connector 32085">
                  <a:extLst>
                    <a:ext uri="{FF2B5EF4-FFF2-40B4-BE49-F238E27FC236}">
                      <a16:creationId xmlns:a16="http://schemas.microsoft.com/office/drawing/2014/main" id="{5493EF10-3313-C82D-F9C5-509A0BC3D9B0}"/>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87" name="Straight Connector 32086">
                  <a:extLst>
                    <a:ext uri="{FF2B5EF4-FFF2-40B4-BE49-F238E27FC236}">
                      <a16:creationId xmlns:a16="http://schemas.microsoft.com/office/drawing/2014/main" id="{4763DD40-F9BB-C218-A7CE-53AA92D73FD0}"/>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8" name="Group 32087">
                <a:extLst>
                  <a:ext uri="{FF2B5EF4-FFF2-40B4-BE49-F238E27FC236}">
                    <a16:creationId xmlns:a16="http://schemas.microsoft.com/office/drawing/2014/main" id="{B76F115F-2BD0-7D07-4603-85AD5524CAB6}"/>
                  </a:ext>
                </a:extLst>
              </p:cNvPr>
              <p:cNvGrpSpPr/>
              <p:nvPr/>
            </p:nvGrpSpPr>
            <p:grpSpPr>
              <a:xfrm>
                <a:off x="5420660" y="2128147"/>
                <a:ext cx="61382" cy="63500"/>
                <a:chOff x="4906433" y="2753783"/>
                <a:chExt cx="61382" cy="63500"/>
              </a:xfrm>
            </p:grpSpPr>
            <p:cxnSp>
              <p:nvCxnSpPr>
                <p:cNvPr id="32089" name="Straight Connector 32088">
                  <a:extLst>
                    <a:ext uri="{FF2B5EF4-FFF2-40B4-BE49-F238E27FC236}">
                      <a16:creationId xmlns:a16="http://schemas.microsoft.com/office/drawing/2014/main" id="{E084758D-E782-5A55-393C-89A205FF224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90" name="Straight Connector 32089">
                  <a:extLst>
                    <a:ext uri="{FF2B5EF4-FFF2-40B4-BE49-F238E27FC236}">
                      <a16:creationId xmlns:a16="http://schemas.microsoft.com/office/drawing/2014/main" id="{90057D62-DA93-ECEC-2FE7-A91BD0043CF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1" name="Group 32090">
                <a:extLst>
                  <a:ext uri="{FF2B5EF4-FFF2-40B4-BE49-F238E27FC236}">
                    <a16:creationId xmlns:a16="http://schemas.microsoft.com/office/drawing/2014/main" id="{B2B2B733-E405-EF07-1BDA-B37342792711}"/>
                  </a:ext>
                </a:extLst>
              </p:cNvPr>
              <p:cNvGrpSpPr/>
              <p:nvPr/>
            </p:nvGrpSpPr>
            <p:grpSpPr>
              <a:xfrm>
                <a:off x="5409019" y="2128147"/>
                <a:ext cx="61382" cy="63500"/>
                <a:chOff x="4906433" y="2753783"/>
                <a:chExt cx="61382" cy="63500"/>
              </a:xfrm>
            </p:grpSpPr>
            <p:cxnSp>
              <p:nvCxnSpPr>
                <p:cNvPr id="32092" name="Straight Connector 32091">
                  <a:extLst>
                    <a:ext uri="{FF2B5EF4-FFF2-40B4-BE49-F238E27FC236}">
                      <a16:creationId xmlns:a16="http://schemas.microsoft.com/office/drawing/2014/main" id="{C232AFD2-D467-A86C-D56A-255AD549B4C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93" name="Straight Connector 32092">
                  <a:extLst>
                    <a:ext uri="{FF2B5EF4-FFF2-40B4-BE49-F238E27FC236}">
                      <a16:creationId xmlns:a16="http://schemas.microsoft.com/office/drawing/2014/main" id="{D42EC345-D243-99B6-30D7-C626F9B2D4D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4" name="Group 32093">
                <a:extLst>
                  <a:ext uri="{FF2B5EF4-FFF2-40B4-BE49-F238E27FC236}">
                    <a16:creationId xmlns:a16="http://schemas.microsoft.com/office/drawing/2014/main" id="{D617F2D7-F2C3-41F0-84A8-377563C35826}"/>
                  </a:ext>
                </a:extLst>
              </p:cNvPr>
              <p:cNvGrpSpPr/>
              <p:nvPr/>
            </p:nvGrpSpPr>
            <p:grpSpPr>
              <a:xfrm>
                <a:off x="5324352" y="2128147"/>
                <a:ext cx="61382" cy="63500"/>
                <a:chOff x="4906433" y="2753783"/>
                <a:chExt cx="61382" cy="63500"/>
              </a:xfrm>
            </p:grpSpPr>
            <p:cxnSp>
              <p:nvCxnSpPr>
                <p:cNvPr id="32095" name="Straight Connector 32094">
                  <a:extLst>
                    <a:ext uri="{FF2B5EF4-FFF2-40B4-BE49-F238E27FC236}">
                      <a16:creationId xmlns:a16="http://schemas.microsoft.com/office/drawing/2014/main" id="{FFF4D8D9-8C4A-48E5-7A6F-41864C920ED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96" name="Straight Connector 32095">
                  <a:extLst>
                    <a:ext uri="{FF2B5EF4-FFF2-40B4-BE49-F238E27FC236}">
                      <a16:creationId xmlns:a16="http://schemas.microsoft.com/office/drawing/2014/main" id="{03ADF4C6-B2F0-7761-B2EF-95792AD03BB7}"/>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7" name="Group 32096">
                <a:extLst>
                  <a:ext uri="{FF2B5EF4-FFF2-40B4-BE49-F238E27FC236}">
                    <a16:creationId xmlns:a16="http://schemas.microsoft.com/office/drawing/2014/main" id="{FF4BDB21-473A-8110-5D0B-C6F89D9BEBF4}"/>
                  </a:ext>
                </a:extLst>
              </p:cNvPr>
              <p:cNvGrpSpPr/>
              <p:nvPr/>
            </p:nvGrpSpPr>
            <p:grpSpPr>
              <a:xfrm>
                <a:off x="5304244" y="2128147"/>
                <a:ext cx="61382" cy="63500"/>
                <a:chOff x="4906433" y="2753783"/>
                <a:chExt cx="61382" cy="63500"/>
              </a:xfrm>
            </p:grpSpPr>
            <p:cxnSp>
              <p:nvCxnSpPr>
                <p:cNvPr id="32098" name="Straight Connector 32097">
                  <a:extLst>
                    <a:ext uri="{FF2B5EF4-FFF2-40B4-BE49-F238E27FC236}">
                      <a16:creationId xmlns:a16="http://schemas.microsoft.com/office/drawing/2014/main" id="{9D1F9E36-5181-2E83-5297-17CA3C64DEE6}"/>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099" name="Straight Connector 32098">
                  <a:extLst>
                    <a:ext uri="{FF2B5EF4-FFF2-40B4-BE49-F238E27FC236}">
                      <a16:creationId xmlns:a16="http://schemas.microsoft.com/office/drawing/2014/main" id="{3986E870-4017-14EB-DD1F-6B51593B0EC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4" name="Group 32103">
                <a:extLst>
                  <a:ext uri="{FF2B5EF4-FFF2-40B4-BE49-F238E27FC236}">
                    <a16:creationId xmlns:a16="http://schemas.microsoft.com/office/drawing/2014/main" id="{40B53262-9160-EFFB-412B-865E1A398736}"/>
                  </a:ext>
                </a:extLst>
              </p:cNvPr>
              <p:cNvGrpSpPr/>
              <p:nvPr/>
            </p:nvGrpSpPr>
            <p:grpSpPr>
              <a:xfrm>
                <a:off x="5295778" y="2128147"/>
                <a:ext cx="61382" cy="63500"/>
                <a:chOff x="4906433" y="2753783"/>
                <a:chExt cx="61382" cy="63500"/>
              </a:xfrm>
            </p:grpSpPr>
            <p:cxnSp>
              <p:nvCxnSpPr>
                <p:cNvPr id="32105" name="Straight Connector 32104">
                  <a:extLst>
                    <a:ext uri="{FF2B5EF4-FFF2-40B4-BE49-F238E27FC236}">
                      <a16:creationId xmlns:a16="http://schemas.microsoft.com/office/drawing/2014/main" id="{7FE2EDB9-7A64-E0CE-19B4-220F86EF37A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06" name="Straight Connector 32105">
                  <a:extLst>
                    <a:ext uri="{FF2B5EF4-FFF2-40B4-BE49-F238E27FC236}">
                      <a16:creationId xmlns:a16="http://schemas.microsoft.com/office/drawing/2014/main" id="{EB1EF486-1304-2DEE-3844-D0352B191450}"/>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7" name="Group 32106">
                <a:extLst>
                  <a:ext uri="{FF2B5EF4-FFF2-40B4-BE49-F238E27FC236}">
                    <a16:creationId xmlns:a16="http://schemas.microsoft.com/office/drawing/2014/main" id="{965E185B-BCA6-7FA9-8105-E8B77A643350}"/>
                  </a:ext>
                </a:extLst>
              </p:cNvPr>
              <p:cNvGrpSpPr/>
              <p:nvPr/>
            </p:nvGrpSpPr>
            <p:grpSpPr>
              <a:xfrm>
                <a:off x="5250268" y="2128147"/>
                <a:ext cx="61382" cy="63500"/>
                <a:chOff x="4906433" y="2753783"/>
                <a:chExt cx="61382" cy="63500"/>
              </a:xfrm>
            </p:grpSpPr>
            <p:cxnSp>
              <p:nvCxnSpPr>
                <p:cNvPr id="32108" name="Straight Connector 32107">
                  <a:extLst>
                    <a:ext uri="{FF2B5EF4-FFF2-40B4-BE49-F238E27FC236}">
                      <a16:creationId xmlns:a16="http://schemas.microsoft.com/office/drawing/2014/main" id="{A3945B62-F1D7-F527-9C85-661A0E718F9F}"/>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09" name="Straight Connector 32108">
                  <a:extLst>
                    <a:ext uri="{FF2B5EF4-FFF2-40B4-BE49-F238E27FC236}">
                      <a16:creationId xmlns:a16="http://schemas.microsoft.com/office/drawing/2014/main" id="{A0E6A045-43FD-C7B1-BFDF-FE83328FB1C5}"/>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0" name="Group 32109">
                <a:extLst>
                  <a:ext uri="{FF2B5EF4-FFF2-40B4-BE49-F238E27FC236}">
                    <a16:creationId xmlns:a16="http://schemas.microsoft.com/office/drawing/2014/main" id="{A1B119D6-519F-E452-E197-D89A97426360}"/>
                  </a:ext>
                </a:extLst>
              </p:cNvPr>
              <p:cNvGrpSpPr/>
              <p:nvPr/>
            </p:nvGrpSpPr>
            <p:grpSpPr>
              <a:xfrm>
                <a:off x="5199468" y="2128147"/>
                <a:ext cx="61382" cy="63500"/>
                <a:chOff x="4906433" y="2753783"/>
                <a:chExt cx="61382" cy="63500"/>
              </a:xfrm>
            </p:grpSpPr>
            <p:cxnSp>
              <p:nvCxnSpPr>
                <p:cNvPr id="32111" name="Straight Connector 32110">
                  <a:extLst>
                    <a:ext uri="{FF2B5EF4-FFF2-40B4-BE49-F238E27FC236}">
                      <a16:creationId xmlns:a16="http://schemas.microsoft.com/office/drawing/2014/main" id="{19F86C77-52CA-B704-9BC5-016907C4E390}"/>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12" name="Straight Connector 32111">
                  <a:extLst>
                    <a:ext uri="{FF2B5EF4-FFF2-40B4-BE49-F238E27FC236}">
                      <a16:creationId xmlns:a16="http://schemas.microsoft.com/office/drawing/2014/main" id="{CBBE96EC-D8A8-6648-75E0-D35CFBB30B3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3" name="Group 32112">
                <a:extLst>
                  <a:ext uri="{FF2B5EF4-FFF2-40B4-BE49-F238E27FC236}">
                    <a16:creationId xmlns:a16="http://schemas.microsoft.com/office/drawing/2014/main" id="{D70AC737-0648-2BD8-F7A0-0F6F651287D2}"/>
                  </a:ext>
                </a:extLst>
              </p:cNvPr>
              <p:cNvGrpSpPr/>
              <p:nvPr/>
            </p:nvGrpSpPr>
            <p:grpSpPr>
              <a:xfrm>
                <a:off x="5187826" y="2128147"/>
                <a:ext cx="61382" cy="63500"/>
                <a:chOff x="4906433" y="2753783"/>
                <a:chExt cx="61382" cy="63500"/>
              </a:xfrm>
            </p:grpSpPr>
            <p:cxnSp>
              <p:nvCxnSpPr>
                <p:cNvPr id="32114" name="Straight Connector 32113">
                  <a:extLst>
                    <a:ext uri="{FF2B5EF4-FFF2-40B4-BE49-F238E27FC236}">
                      <a16:creationId xmlns:a16="http://schemas.microsoft.com/office/drawing/2014/main" id="{C1B9764C-CBCE-EA4B-B469-AEE3EA01EF76}"/>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15" name="Straight Connector 32114">
                  <a:extLst>
                    <a:ext uri="{FF2B5EF4-FFF2-40B4-BE49-F238E27FC236}">
                      <a16:creationId xmlns:a16="http://schemas.microsoft.com/office/drawing/2014/main" id="{95B9D697-EF14-DC79-F78A-4E990B5E6E5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6" name="Group 32115">
                <a:extLst>
                  <a:ext uri="{FF2B5EF4-FFF2-40B4-BE49-F238E27FC236}">
                    <a16:creationId xmlns:a16="http://schemas.microsoft.com/office/drawing/2014/main" id="{624E906C-39EF-1CF2-1300-E03A4185764E}"/>
                  </a:ext>
                </a:extLst>
              </p:cNvPr>
              <p:cNvGrpSpPr/>
              <p:nvPr/>
            </p:nvGrpSpPr>
            <p:grpSpPr>
              <a:xfrm>
                <a:off x="5180418" y="2128147"/>
                <a:ext cx="61382" cy="63500"/>
                <a:chOff x="4906433" y="2753783"/>
                <a:chExt cx="61382" cy="63500"/>
              </a:xfrm>
            </p:grpSpPr>
            <p:cxnSp>
              <p:nvCxnSpPr>
                <p:cNvPr id="32117" name="Straight Connector 32116">
                  <a:extLst>
                    <a:ext uri="{FF2B5EF4-FFF2-40B4-BE49-F238E27FC236}">
                      <a16:creationId xmlns:a16="http://schemas.microsoft.com/office/drawing/2014/main" id="{8405045D-2EA5-2FD9-2BF2-31229EB9435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18" name="Straight Connector 32117">
                  <a:extLst>
                    <a:ext uri="{FF2B5EF4-FFF2-40B4-BE49-F238E27FC236}">
                      <a16:creationId xmlns:a16="http://schemas.microsoft.com/office/drawing/2014/main" id="{22B56047-9F03-348D-1BF2-D6A71262F63E}"/>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9" name="Group 32118">
                <a:extLst>
                  <a:ext uri="{FF2B5EF4-FFF2-40B4-BE49-F238E27FC236}">
                    <a16:creationId xmlns:a16="http://schemas.microsoft.com/office/drawing/2014/main" id="{44CC36BA-6168-7FD4-1B73-C8DE2729646D}"/>
                  </a:ext>
                </a:extLst>
              </p:cNvPr>
              <p:cNvGrpSpPr/>
              <p:nvPr/>
            </p:nvGrpSpPr>
            <p:grpSpPr>
              <a:xfrm>
                <a:off x="5168776" y="2128147"/>
                <a:ext cx="61382" cy="63500"/>
                <a:chOff x="4906433" y="2753783"/>
                <a:chExt cx="61382" cy="63500"/>
              </a:xfrm>
            </p:grpSpPr>
            <p:cxnSp>
              <p:nvCxnSpPr>
                <p:cNvPr id="32120" name="Straight Connector 32119">
                  <a:extLst>
                    <a:ext uri="{FF2B5EF4-FFF2-40B4-BE49-F238E27FC236}">
                      <a16:creationId xmlns:a16="http://schemas.microsoft.com/office/drawing/2014/main" id="{BB435BBA-7C58-AEAC-DE31-C7D333D19B59}"/>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21" name="Straight Connector 32120">
                  <a:extLst>
                    <a:ext uri="{FF2B5EF4-FFF2-40B4-BE49-F238E27FC236}">
                      <a16:creationId xmlns:a16="http://schemas.microsoft.com/office/drawing/2014/main" id="{43A2FD94-20D5-1755-1673-B221824CD862}"/>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2" name="Group 32121">
                <a:extLst>
                  <a:ext uri="{FF2B5EF4-FFF2-40B4-BE49-F238E27FC236}">
                    <a16:creationId xmlns:a16="http://schemas.microsoft.com/office/drawing/2014/main" id="{C72635DB-A5D8-2417-C089-F0709F2210BE}"/>
                  </a:ext>
                </a:extLst>
              </p:cNvPr>
              <p:cNvGrpSpPr/>
              <p:nvPr/>
            </p:nvGrpSpPr>
            <p:grpSpPr>
              <a:xfrm>
                <a:off x="5149726" y="2093222"/>
                <a:ext cx="61382" cy="63500"/>
                <a:chOff x="4906433" y="2753783"/>
                <a:chExt cx="61382" cy="63500"/>
              </a:xfrm>
            </p:grpSpPr>
            <p:cxnSp>
              <p:nvCxnSpPr>
                <p:cNvPr id="32123" name="Straight Connector 32122">
                  <a:extLst>
                    <a:ext uri="{FF2B5EF4-FFF2-40B4-BE49-F238E27FC236}">
                      <a16:creationId xmlns:a16="http://schemas.microsoft.com/office/drawing/2014/main" id="{5DAF084A-0961-D761-3588-CE152909EF6C}"/>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24" name="Straight Connector 32123">
                  <a:extLst>
                    <a:ext uri="{FF2B5EF4-FFF2-40B4-BE49-F238E27FC236}">
                      <a16:creationId xmlns:a16="http://schemas.microsoft.com/office/drawing/2014/main" id="{ADA40B0B-3833-9347-FA66-F9CC30822DD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5" name="Group 32124">
                <a:extLst>
                  <a:ext uri="{FF2B5EF4-FFF2-40B4-BE49-F238E27FC236}">
                    <a16:creationId xmlns:a16="http://schemas.microsoft.com/office/drawing/2014/main" id="{74F62B75-30A7-4940-1BC7-AE5AB761399A}"/>
                  </a:ext>
                </a:extLst>
              </p:cNvPr>
              <p:cNvGrpSpPr/>
              <p:nvPr/>
            </p:nvGrpSpPr>
            <p:grpSpPr>
              <a:xfrm>
                <a:off x="5120093" y="2093222"/>
                <a:ext cx="61382" cy="63500"/>
                <a:chOff x="4906433" y="2753783"/>
                <a:chExt cx="61382" cy="63500"/>
              </a:xfrm>
            </p:grpSpPr>
            <p:cxnSp>
              <p:nvCxnSpPr>
                <p:cNvPr id="32126" name="Straight Connector 32125">
                  <a:extLst>
                    <a:ext uri="{FF2B5EF4-FFF2-40B4-BE49-F238E27FC236}">
                      <a16:creationId xmlns:a16="http://schemas.microsoft.com/office/drawing/2014/main" id="{EEC7C0E9-C830-C393-AF71-B7783B4D9973}"/>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27" name="Straight Connector 32126">
                  <a:extLst>
                    <a:ext uri="{FF2B5EF4-FFF2-40B4-BE49-F238E27FC236}">
                      <a16:creationId xmlns:a16="http://schemas.microsoft.com/office/drawing/2014/main" id="{50AF977F-F06A-A8FA-B35B-9C67B2ED200B}"/>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8" name="Group 32127">
                <a:extLst>
                  <a:ext uri="{FF2B5EF4-FFF2-40B4-BE49-F238E27FC236}">
                    <a16:creationId xmlns:a16="http://schemas.microsoft.com/office/drawing/2014/main" id="{4A904EDD-9AC0-A743-8AAA-EA4D3D0D93CE}"/>
                  </a:ext>
                </a:extLst>
              </p:cNvPr>
              <p:cNvGrpSpPr/>
              <p:nvPr/>
            </p:nvGrpSpPr>
            <p:grpSpPr>
              <a:xfrm>
                <a:off x="5089401" y="2093222"/>
                <a:ext cx="61382" cy="63500"/>
                <a:chOff x="4906433" y="2753783"/>
                <a:chExt cx="61382" cy="63500"/>
              </a:xfrm>
            </p:grpSpPr>
            <p:cxnSp>
              <p:nvCxnSpPr>
                <p:cNvPr id="32129" name="Straight Connector 32128">
                  <a:extLst>
                    <a:ext uri="{FF2B5EF4-FFF2-40B4-BE49-F238E27FC236}">
                      <a16:creationId xmlns:a16="http://schemas.microsoft.com/office/drawing/2014/main" id="{7D056EA4-897B-4B29-BFA8-C567802403CC}"/>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30" name="Straight Connector 32129">
                  <a:extLst>
                    <a:ext uri="{FF2B5EF4-FFF2-40B4-BE49-F238E27FC236}">
                      <a16:creationId xmlns:a16="http://schemas.microsoft.com/office/drawing/2014/main" id="{BC561D65-7ED8-33EC-8769-2777BEF80308}"/>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1" name="Group 32130">
                <a:extLst>
                  <a:ext uri="{FF2B5EF4-FFF2-40B4-BE49-F238E27FC236}">
                    <a16:creationId xmlns:a16="http://schemas.microsoft.com/office/drawing/2014/main" id="{ED0F7670-1A7C-596A-4E2A-F8FB10E15F3F}"/>
                  </a:ext>
                </a:extLst>
              </p:cNvPr>
              <p:cNvGrpSpPr/>
              <p:nvPr/>
            </p:nvGrpSpPr>
            <p:grpSpPr>
              <a:xfrm>
                <a:off x="5075642" y="2093222"/>
                <a:ext cx="61382" cy="63500"/>
                <a:chOff x="4906433" y="2753783"/>
                <a:chExt cx="61382" cy="63500"/>
              </a:xfrm>
            </p:grpSpPr>
            <p:cxnSp>
              <p:nvCxnSpPr>
                <p:cNvPr id="32132" name="Straight Connector 32131">
                  <a:extLst>
                    <a:ext uri="{FF2B5EF4-FFF2-40B4-BE49-F238E27FC236}">
                      <a16:creationId xmlns:a16="http://schemas.microsoft.com/office/drawing/2014/main" id="{0F2D2E09-2834-142E-5007-87402890F6D4}"/>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33" name="Straight Connector 32132">
                  <a:extLst>
                    <a:ext uri="{FF2B5EF4-FFF2-40B4-BE49-F238E27FC236}">
                      <a16:creationId xmlns:a16="http://schemas.microsoft.com/office/drawing/2014/main" id="{490EFDE6-2AFD-AD3B-D1B2-A46D1D482C72}"/>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4" name="Group 32133">
                <a:extLst>
                  <a:ext uri="{FF2B5EF4-FFF2-40B4-BE49-F238E27FC236}">
                    <a16:creationId xmlns:a16="http://schemas.microsoft.com/office/drawing/2014/main" id="{2D888FC1-7266-29EB-8FA3-EB328A6B19F6}"/>
                  </a:ext>
                </a:extLst>
              </p:cNvPr>
              <p:cNvGrpSpPr/>
              <p:nvPr/>
            </p:nvGrpSpPr>
            <p:grpSpPr>
              <a:xfrm>
                <a:off x="5035425" y="2093222"/>
                <a:ext cx="61382" cy="63500"/>
                <a:chOff x="4906433" y="2753783"/>
                <a:chExt cx="61382" cy="63500"/>
              </a:xfrm>
            </p:grpSpPr>
            <p:cxnSp>
              <p:nvCxnSpPr>
                <p:cNvPr id="32135" name="Straight Connector 32134">
                  <a:extLst>
                    <a:ext uri="{FF2B5EF4-FFF2-40B4-BE49-F238E27FC236}">
                      <a16:creationId xmlns:a16="http://schemas.microsoft.com/office/drawing/2014/main" id="{2C145968-B96D-5F4A-1575-7D8A8CA1DBB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36" name="Straight Connector 32135">
                  <a:extLst>
                    <a:ext uri="{FF2B5EF4-FFF2-40B4-BE49-F238E27FC236}">
                      <a16:creationId xmlns:a16="http://schemas.microsoft.com/office/drawing/2014/main" id="{5B0C3500-AD7B-250B-EDAF-C34A24F09A6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7" name="Group 32136">
                <a:extLst>
                  <a:ext uri="{FF2B5EF4-FFF2-40B4-BE49-F238E27FC236}">
                    <a16:creationId xmlns:a16="http://schemas.microsoft.com/office/drawing/2014/main" id="{43973E71-A599-B383-36E7-95B10078C79C}"/>
                  </a:ext>
                </a:extLst>
              </p:cNvPr>
              <p:cNvGrpSpPr/>
              <p:nvPr/>
            </p:nvGrpSpPr>
            <p:grpSpPr>
              <a:xfrm>
                <a:off x="5030134" y="2093222"/>
                <a:ext cx="61382" cy="63500"/>
                <a:chOff x="4906433" y="2753783"/>
                <a:chExt cx="61382" cy="63500"/>
              </a:xfrm>
            </p:grpSpPr>
            <p:cxnSp>
              <p:nvCxnSpPr>
                <p:cNvPr id="32138" name="Straight Connector 32137">
                  <a:extLst>
                    <a:ext uri="{FF2B5EF4-FFF2-40B4-BE49-F238E27FC236}">
                      <a16:creationId xmlns:a16="http://schemas.microsoft.com/office/drawing/2014/main" id="{0281B082-3D0B-65FF-D418-27B97624851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39" name="Straight Connector 32138">
                  <a:extLst>
                    <a:ext uri="{FF2B5EF4-FFF2-40B4-BE49-F238E27FC236}">
                      <a16:creationId xmlns:a16="http://schemas.microsoft.com/office/drawing/2014/main" id="{F7113600-4A49-835A-A59E-D0613389A96D}"/>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0" name="Group 32139">
                <a:extLst>
                  <a:ext uri="{FF2B5EF4-FFF2-40B4-BE49-F238E27FC236}">
                    <a16:creationId xmlns:a16="http://schemas.microsoft.com/office/drawing/2014/main" id="{2CAD49F0-570D-3250-C3D0-AB586E19FC7D}"/>
                  </a:ext>
                </a:extLst>
              </p:cNvPr>
              <p:cNvGrpSpPr/>
              <p:nvPr/>
            </p:nvGrpSpPr>
            <p:grpSpPr>
              <a:xfrm>
                <a:off x="4975100" y="2093222"/>
                <a:ext cx="61382" cy="63500"/>
                <a:chOff x="4906433" y="2753783"/>
                <a:chExt cx="61382" cy="63500"/>
              </a:xfrm>
            </p:grpSpPr>
            <p:cxnSp>
              <p:nvCxnSpPr>
                <p:cNvPr id="32141" name="Straight Connector 32140">
                  <a:extLst>
                    <a:ext uri="{FF2B5EF4-FFF2-40B4-BE49-F238E27FC236}">
                      <a16:creationId xmlns:a16="http://schemas.microsoft.com/office/drawing/2014/main" id="{757AA5C5-C887-9021-B640-7F3A309556FC}"/>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42" name="Straight Connector 32141">
                  <a:extLst>
                    <a:ext uri="{FF2B5EF4-FFF2-40B4-BE49-F238E27FC236}">
                      <a16:creationId xmlns:a16="http://schemas.microsoft.com/office/drawing/2014/main" id="{AB44AB40-F93B-9CE9-8E9B-66978392E395}"/>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3" name="Group 32142">
                <a:extLst>
                  <a:ext uri="{FF2B5EF4-FFF2-40B4-BE49-F238E27FC236}">
                    <a16:creationId xmlns:a16="http://schemas.microsoft.com/office/drawing/2014/main" id="{5793B558-8EA3-2C5D-49AC-C131BD0FD0C6}"/>
                  </a:ext>
                </a:extLst>
              </p:cNvPr>
              <p:cNvGrpSpPr/>
              <p:nvPr/>
            </p:nvGrpSpPr>
            <p:grpSpPr>
              <a:xfrm>
                <a:off x="4904192" y="2058297"/>
                <a:ext cx="61382" cy="63500"/>
                <a:chOff x="4906433" y="2753783"/>
                <a:chExt cx="61382" cy="63500"/>
              </a:xfrm>
            </p:grpSpPr>
            <p:cxnSp>
              <p:nvCxnSpPr>
                <p:cNvPr id="32144" name="Straight Connector 32143">
                  <a:extLst>
                    <a:ext uri="{FF2B5EF4-FFF2-40B4-BE49-F238E27FC236}">
                      <a16:creationId xmlns:a16="http://schemas.microsoft.com/office/drawing/2014/main" id="{FA49004C-5930-6270-9CE6-AC51AD492C85}"/>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45" name="Straight Connector 32144">
                  <a:extLst>
                    <a:ext uri="{FF2B5EF4-FFF2-40B4-BE49-F238E27FC236}">
                      <a16:creationId xmlns:a16="http://schemas.microsoft.com/office/drawing/2014/main" id="{1F503A76-D9CB-B3BC-291E-AEE23F468C8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6" name="Group 32145">
                <a:extLst>
                  <a:ext uri="{FF2B5EF4-FFF2-40B4-BE49-F238E27FC236}">
                    <a16:creationId xmlns:a16="http://schemas.microsoft.com/office/drawing/2014/main" id="{5883620A-0B05-F5C2-455A-871AED0A651B}"/>
                  </a:ext>
                </a:extLst>
              </p:cNvPr>
              <p:cNvGrpSpPr/>
              <p:nvPr/>
            </p:nvGrpSpPr>
            <p:grpSpPr>
              <a:xfrm>
                <a:off x="4860800" y="2058297"/>
                <a:ext cx="61382" cy="63500"/>
                <a:chOff x="4906433" y="2753783"/>
                <a:chExt cx="61382" cy="63500"/>
              </a:xfrm>
            </p:grpSpPr>
            <p:cxnSp>
              <p:nvCxnSpPr>
                <p:cNvPr id="32147" name="Straight Connector 32146">
                  <a:extLst>
                    <a:ext uri="{FF2B5EF4-FFF2-40B4-BE49-F238E27FC236}">
                      <a16:creationId xmlns:a16="http://schemas.microsoft.com/office/drawing/2014/main" id="{64DA5FA7-0A86-CD42-B867-DBF17275E67D}"/>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48" name="Straight Connector 32147">
                  <a:extLst>
                    <a:ext uri="{FF2B5EF4-FFF2-40B4-BE49-F238E27FC236}">
                      <a16:creationId xmlns:a16="http://schemas.microsoft.com/office/drawing/2014/main" id="{7EF0B820-B7BD-CA6B-8CB9-D2D8D173FD9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9" name="Group 32148">
                <a:extLst>
                  <a:ext uri="{FF2B5EF4-FFF2-40B4-BE49-F238E27FC236}">
                    <a16:creationId xmlns:a16="http://schemas.microsoft.com/office/drawing/2014/main" id="{A73C1F00-6EFB-3FD8-B12A-6531AABD5F36}"/>
                  </a:ext>
                </a:extLst>
              </p:cNvPr>
              <p:cNvGrpSpPr/>
              <p:nvPr/>
            </p:nvGrpSpPr>
            <p:grpSpPr>
              <a:xfrm>
                <a:off x="4856566" y="2058297"/>
                <a:ext cx="61382" cy="63500"/>
                <a:chOff x="4906433" y="2753783"/>
                <a:chExt cx="61382" cy="63500"/>
              </a:xfrm>
            </p:grpSpPr>
            <p:cxnSp>
              <p:nvCxnSpPr>
                <p:cNvPr id="32150" name="Straight Connector 32149">
                  <a:extLst>
                    <a:ext uri="{FF2B5EF4-FFF2-40B4-BE49-F238E27FC236}">
                      <a16:creationId xmlns:a16="http://schemas.microsoft.com/office/drawing/2014/main" id="{AE1C3744-50F9-CAD2-7D72-CC701882B7D9}"/>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51" name="Straight Connector 32150">
                  <a:extLst>
                    <a:ext uri="{FF2B5EF4-FFF2-40B4-BE49-F238E27FC236}">
                      <a16:creationId xmlns:a16="http://schemas.microsoft.com/office/drawing/2014/main" id="{BE8F4386-101C-B681-7B5E-7A919D260C4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2" name="Group 32151">
                <a:extLst>
                  <a:ext uri="{FF2B5EF4-FFF2-40B4-BE49-F238E27FC236}">
                    <a16:creationId xmlns:a16="http://schemas.microsoft.com/office/drawing/2014/main" id="{80C77CF0-2442-146F-64B2-3AA7D047ED00}"/>
                  </a:ext>
                </a:extLst>
              </p:cNvPr>
              <p:cNvGrpSpPr/>
              <p:nvPr/>
            </p:nvGrpSpPr>
            <p:grpSpPr>
              <a:xfrm>
                <a:off x="4844925" y="2058297"/>
                <a:ext cx="61382" cy="63500"/>
                <a:chOff x="4906433" y="2753783"/>
                <a:chExt cx="61382" cy="63500"/>
              </a:xfrm>
            </p:grpSpPr>
            <p:cxnSp>
              <p:nvCxnSpPr>
                <p:cNvPr id="32153" name="Straight Connector 32152">
                  <a:extLst>
                    <a:ext uri="{FF2B5EF4-FFF2-40B4-BE49-F238E27FC236}">
                      <a16:creationId xmlns:a16="http://schemas.microsoft.com/office/drawing/2014/main" id="{3CFB9786-6C33-A3FD-6138-8357A29DC412}"/>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54" name="Straight Connector 32153">
                  <a:extLst>
                    <a:ext uri="{FF2B5EF4-FFF2-40B4-BE49-F238E27FC236}">
                      <a16:creationId xmlns:a16="http://schemas.microsoft.com/office/drawing/2014/main" id="{6C9C0725-0CA0-C567-8E4F-8B8D2E9A975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5" name="Group 32154">
                <a:extLst>
                  <a:ext uri="{FF2B5EF4-FFF2-40B4-BE49-F238E27FC236}">
                    <a16:creationId xmlns:a16="http://schemas.microsoft.com/office/drawing/2014/main" id="{FC15F8C1-06FA-ABDB-161B-C10BB8A75988}"/>
                  </a:ext>
                </a:extLst>
              </p:cNvPr>
              <p:cNvGrpSpPr/>
              <p:nvPr/>
            </p:nvGrpSpPr>
            <p:grpSpPr>
              <a:xfrm>
                <a:off x="4717925" y="2058297"/>
                <a:ext cx="61382" cy="63500"/>
                <a:chOff x="4906433" y="2753783"/>
                <a:chExt cx="61382" cy="63500"/>
              </a:xfrm>
            </p:grpSpPr>
            <p:cxnSp>
              <p:nvCxnSpPr>
                <p:cNvPr id="32156" name="Straight Connector 32155">
                  <a:extLst>
                    <a:ext uri="{FF2B5EF4-FFF2-40B4-BE49-F238E27FC236}">
                      <a16:creationId xmlns:a16="http://schemas.microsoft.com/office/drawing/2014/main" id="{FE13099E-5C9E-57D3-46A2-602C86A0B12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57" name="Straight Connector 32156">
                  <a:extLst>
                    <a:ext uri="{FF2B5EF4-FFF2-40B4-BE49-F238E27FC236}">
                      <a16:creationId xmlns:a16="http://schemas.microsoft.com/office/drawing/2014/main" id="{D98652E7-C9BE-0957-8EDA-C955BA19070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8" name="Group 32157">
                <a:extLst>
                  <a:ext uri="{FF2B5EF4-FFF2-40B4-BE49-F238E27FC236}">
                    <a16:creationId xmlns:a16="http://schemas.microsoft.com/office/drawing/2014/main" id="{CD610358-FFC6-F0B1-1164-BD79E0D33A7E}"/>
                  </a:ext>
                </a:extLst>
              </p:cNvPr>
              <p:cNvGrpSpPr/>
              <p:nvPr/>
            </p:nvGrpSpPr>
            <p:grpSpPr>
              <a:xfrm>
                <a:off x="4709458" y="2058297"/>
                <a:ext cx="61382" cy="63500"/>
                <a:chOff x="4906433" y="2753783"/>
                <a:chExt cx="61382" cy="63500"/>
              </a:xfrm>
            </p:grpSpPr>
            <p:cxnSp>
              <p:nvCxnSpPr>
                <p:cNvPr id="32159" name="Straight Connector 32158">
                  <a:extLst>
                    <a:ext uri="{FF2B5EF4-FFF2-40B4-BE49-F238E27FC236}">
                      <a16:creationId xmlns:a16="http://schemas.microsoft.com/office/drawing/2014/main" id="{038817E6-82F3-A372-185F-17CB7A27B5F4}"/>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60" name="Straight Connector 32159">
                  <a:extLst>
                    <a:ext uri="{FF2B5EF4-FFF2-40B4-BE49-F238E27FC236}">
                      <a16:creationId xmlns:a16="http://schemas.microsoft.com/office/drawing/2014/main" id="{8BC6A76A-FA6A-591C-501B-0AC595948493}"/>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1" name="Group 32160">
                <a:extLst>
                  <a:ext uri="{FF2B5EF4-FFF2-40B4-BE49-F238E27FC236}">
                    <a16:creationId xmlns:a16="http://schemas.microsoft.com/office/drawing/2014/main" id="{D2A3BE35-46C1-93CA-7B5B-FBB294C2B8DE}"/>
                  </a:ext>
                </a:extLst>
              </p:cNvPr>
              <p:cNvGrpSpPr/>
              <p:nvPr/>
            </p:nvGrpSpPr>
            <p:grpSpPr>
              <a:xfrm>
                <a:off x="4657602" y="2058297"/>
                <a:ext cx="61382" cy="63500"/>
                <a:chOff x="4906433" y="2753783"/>
                <a:chExt cx="61382" cy="63500"/>
              </a:xfrm>
            </p:grpSpPr>
            <p:cxnSp>
              <p:nvCxnSpPr>
                <p:cNvPr id="32162" name="Straight Connector 32161">
                  <a:extLst>
                    <a:ext uri="{FF2B5EF4-FFF2-40B4-BE49-F238E27FC236}">
                      <a16:creationId xmlns:a16="http://schemas.microsoft.com/office/drawing/2014/main" id="{702DAF8A-532C-0BB6-FCBD-A60464120CD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63" name="Straight Connector 32162">
                  <a:extLst>
                    <a:ext uri="{FF2B5EF4-FFF2-40B4-BE49-F238E27FC236}">
                      <a16:creationId xmlns:a16="http://schemas.microsoft.com/office/drawing/2014/main" id="{2188BD42-8000-1A9C-ACB7-07EC7610CBCB}"/>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4" name="Group 32163">
                <a:extLst>
                  <a:ext uri="{FF2B5EF4-FFF2-40B4-BE49-F238E27FC236}">
                    <a16:creationId xmlns:a16="http://schemas.microsoft.com/office/drawing/2014/main" id="{F56E7D90-9150-C687-AD55-AFEEDF105013}"/>
                  </a:ext>
                </a:extLst>
              </p:cNvPr>
              <p:cNvGrpSpPr/>
              <p:nvPr/>
            </p:nvGrpSpPr>
            <p:grpSpPr>
              <a:xfrm>
                <a:off x="4626910" y="2058297"/>
                <a:ext cx="61382" cy="63500"/>
                <a:chOff x="4906433" y="2753783"/>
                <a:chExt cx="61382" cy="63500"/>
              </a:xfrm>
            </p:grpSpPr>
            <p:cxnSp>
              <p:nvCxnSpPr>
                <p:cNvPr id="32165" name="Straight Connector 32164">
                  <a:extLst>
                    <a:ext uri="{FF2B5EF4-FFF2-40B4-BE49-F238E27FC236}">
                      <a16:creationId xmlns:a16="http://schemas.microsoft.com/office/drawing/2014/main" id="{06F06424-49F2-2001-F368-C0271DAC5FB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66" name="Straight Connector 32165">
                  <a:extLst>
                    <a:ext uri="{FF2B5EF4-FFF2-40B4-BE49-F238E27FC236}">
                      <a16:creationId xmlns:a16="http://schemas.microsoft.com/office/drawing/2014/main" id="{4E65F180-E705-8448-CE68-A637F933490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7" name="Group 32166">
                <a:extLst>
                  <a:ext uri="{FF2B5EF4-FFF2-40B4-BE49-F238E27FC236}">
                    <a16:creationId xmlns:a16="http://schemas.microsoft.com/office/drawing/2014/main" id="{59842AE4-F4B4-24AB-BBF5-1A09EFF51570}"/>
                  </a:ext>
                </a:extLst>
              </p:cNvPr>
              <p:cNvGrpSpPr/>
              <p:nvPr/>
            </p:nvGrpSpPr>
            <p:grpSpPr>
              <a:xfrm>
                <a:off x="4532718" y="2058297"/>
                <a:ext cx="61382" cy="63500"/>
                <a:chOff x="4906433" y="2753783"/>
                <a:chExt cx="61382" cy="63500"/>
              </a:xfrm>
            </p:grpSpPr>
            <p:cxnSp>
              <p:nvCxnSpPr>
                <p:cNvPr id="32168" name="Straight Connector 32167">
                  <a:extLst>
                    <a:ext uri="{FF2B5EF4-FFF2-40B4-BE49-F238E27FC236}">
                      <a16:creationId xmlns:a16="http://schemas.microsoft.com/office/drawing/2014/main" id="{C659BD61-8A6C-554B-2A82-C185A983CE67}"/>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69" name="Straight Connector 32168">
                  <a:extLst>
                    <a:ext uri="{FF2B5EF4-FFF2-40B4-BE49-F238E27FC236}">
                      <a16:creationId xmlns:a16="http://schemas.microsoft.com/office/drawing/2014/main" id="{73460CB6-E003-4480-B184-DF3B194B306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0" name="Group 32169">
                <a:extLst>
                  <a:ext uri="{FF2B5EF4-FFF2-40B4-BE49-F238E27FC236}">
                    <a16:creationId xmlns:a16="http://schemas.microsoft.com/office/drawing/2014/main" id="{8939B1B2-0F26-84FF-B6EF-5B73B207017F}"/>
                  </a:ext>
                </a:extLst>
              </p:cNvPr>
              <p:cNvGrpSpPr/>
              <p:nvPr/>
            </p:nvGrpSpPr>
            <p:grpSpPr>
              <a:xfrm>
                <a:off x="4490385" y="2058297"/>
                <a:ext cx="61382" cy="63500"/>
                <a:chOff x="4906433" y="2753783"/>
                <a:chExt cx="61382" cy="63500"/>
              </a:xfrm>
            </p:grpSpPr>
            <p:cxnSp>
              <p:nvCxnSpPr>
                <p:cNvPr id="32171" name="Straight Connector 32170">
                  <a:extLst>
                    <a:ext uri="{FF2B5EF4-FFF2-40B4-BE49-F238E27FC236}">
                      <a16:creationId xmlns:a16="http://schemas.microsoft.com/office/drawing/2014/main" id="{36734330-EB65-51E2-0A92-E34B181AF87A}"/>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72" name="Straight Connector 32171">
                  <a:extLst>
                    <a:ext uri="{FF2B5EF4-FFF2-40B4-BE49-F238E27FC236}">
                      <a16:creationId xmlns:a16="http://schemas.microsoft.com/office/drawing/2014/main" id="{4BB5867F-C1F0-3E23-6DA3-B6ACE111295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3" name="Group 32172">
                <a:extLst>
                  <a:ext uri="{FF2B5EF4-FFF2-40B4-BE49-F238E27FC236}">
                    <a16:creationId xmlns:a16="http://schemas.microsoft.com/office/drawing/2014/main" id="{369613B4-9F9C-EC1C-96F6-25C412563923}"/>
                  </a:ext>
                </a:extLst>
              </p:cNvPr>
              <p:cNvGrpSpPr/>
              <p:nvPr/>
            </p:nvGrpSpPr>
            <p:grpSpPr>
              <a:xfrm>
                <a:off x="4372910" y="2028663"/>
                <a:ext cx="61382" cy="63500"/>
                <a:chOff x="4906433" y="2753783"/>
                <a:chExt cx="61382" cy="63500"/>
              </a:xfrm>
            </p:grpSpPr>
            <p:cxnSp>
              <p:nvCxnSpPr>
                <p:cNvPr id="32174" name="Straight Connector 32173">
                  <a:extLst>
                    <a:ext uri="{FF2B5EF4-FFF2-40B4-BE49-F238E27FC236}">
                      <a16:creationId xmlns:a16="http://schemas.microsoft.com/office/drawing/2014/main" id="{690F31EF-49F8-59B9-4DFF-B0AD09414ED7}"/>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75" name="Straight Connector 32174">
                  <a:extLst>
                    <a:ext uri="{FF2B5EF4-FFF2-40B4-BE49-F238E27FC236}">
                      <a16:creationId xmlns:a16="http://schemas.microsoft.com/office/drawing/2014/main" id="{4CEEE3EA-BA10-00A2-FA62-2A5A452B15A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6" name="Group 32175">
                <a:extLst>
                  <a:ext uri="{FF2B5EF4-FFF2-40B4-BE49-F238E27FC236}">
                    <a16:creationId xmlns:a16="http://schemas.microsoft.com/office/drawing/2014/main" id="{804FB650-7F3A-8258-71D6-BDE418FCC63C}"/>
                  </a:ext>
                </a:extLst>
              </p:cNvPr>
              <p:cNvGrpSpPr/>
              <p:nvPr/>
            </p:nvGrpSpPr>
            <p:grpSpPr>
              <a:xfrm>
                <a:off x="4336927" y="2028663"/>
                <a:ext cx="61382" cy="63500"/>
                <a:chOff x="4906433" y="2753783"/>
                <a:chExt cx="61382" cy="63500"/>
              </a:xfrm>
            </p:grpSpPr>
            <p:cxnSp>
              <p:nvCxnSpPr>
                <p:cNvPr id="32177" name="Straight Connector 32176">
                  <a:extLst>
                    <a:ext uri="{FF2B5EF4-FFF2-40B4-BE49-F238E27FC236}">
                      <a16:creationId xmlns:a16="http://schemas.microsoft.com/office/drawing/2014/main" id="{439EB6FE-C527-E448-B076-12F4231C1B64}"/>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78" name="Straight Connector 32177">
                  <a:extLst>
                    <a:ext uri="{FF2B5EF4-FFF2-40B4-BE49-F238E27FC236}">
                      <a16:creationId xmlns:a16="http://schemas.microsoft.com/office/drawing/2014/main" id="{B13F379E-5D9B-3F4B-40E4-717022A7E58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9" name="Group 32178">
                <a:extLst>
                  <a:ext uri="{FF2B5EF4-FFF2-40B4-BE49-F238E27FC236}">
                    <a16:creationId xmlns:a16="http://schemas.microsoft.com/office/drawing/2014/main" id="{DE354156-B1BB-EE3B-11EB-78198A089CE0}"/>
                  </a:ext>
                </a:extLst>
              </p:cNvPr>
              <p:cNvGrpSpPr/>
              <p:nvPr/>
            </p:nvGrpSpPr>
            <p:grpSpPr>
              <a:xfrm>
                <a:off x="4331635" y="2028663"/>
                <a:ext cx="61382" cy="63500"/>
                <a:chOff x="4906433" y="2753783"/>
                <a:chExt cx="61382" cy="63500"/>
              </a:xfrm>
            </p:grpSpPr>
            <p:cxnSp>
              <p:nvCxnSpPr>
                <p:cNvPr id="32180" name="Straight Connector 32179">
                  <a:extLst>
                    <a:ext uri="{FF2B5EF4-FFF2-40B4-BE49-F238E27FC236}">
                      <a16:creationId xmlns:a16="http://schemas.microsoft.com/office/drawing/2014/main" id="{9C48C797-7684-9B82-C301-CCDAC95A2D54}"/>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81" name="Straight Connector 32180">
                  <a:extLst>
                    <a:ext uri="{FF2B5EF4-FFF2-40B4-BE49-F238E27FC236}">
                      <a16:creationId xmlns:a16="http://schemas.microsoft.com/office/drawing/2014/main" id="{99DC0877-7845-9785-DECD-9852AA20851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2" name="Group 32181">
                <a:extLst>
                  <a:ext uri="{FF2B5EF4-FFF2-40B4-BE49-F238E27FC236}">
                    <a16:creationId xmlns:a16="http://schemas.microsoft.com/office/drawing/2014/main" id="{8D77A6B6-64FA-0D04-FF78-785EFE841E5E}"/>
                  </a:ext>
                </a:extLst>
              </p:cNvPr>
              <p:cNvGrpSpPr/>
              <p:nvPr/>
            </p:nvGrpSpPr>
            <p:grpSpPr>
              <a:xfrm>
                <a:off x="4259668" y="1997972"/>
                <a:ext cx="61382" cy="63500"/>
                <a:chOff x="4906433" y="2753783"/>
                <a:chExt cx="61382" cy="63500"/>
              </a:xfrm>
            </p:grpSpPr>
            <p:cxnSp>
              <p:nvCxnSpPr>
                <p:cNvPr id="32183" name="Straight Connector 32182">
                  <a:extLst>
                    <a:ext uri="{FF2B5EF4-FFF2-40B4-BE49-F238E27FC236}">
                      <a16:creationId xmlns:a16="http://schemas.microsoft.com/office/drawing/2014/main" id="{3DC2182A-5C43-73BD-F989-7D66149DBA6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84" name="Straight Connector 32183">
                  <a:extLst>
                    <a:ext uri="{FF2B5EF4-FFF2-40B4-BE49-F238E27FC236}">
                      <a16:creationId xmlns:a16="http://schemas.microsoft.com/office/drawing/2014/main" id="{FFFB0C73-A7FF-0314-52B3-B577EAE507E8}"/>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5" name="Group 32184">
                <a:extLst>
                  <a:ext uri="{FF2B5EF4-FFF2-40B4-BE49-F238E27FC236}">
                    <a16:creationId xmlns:a16="http://schemas.microsoft.com/office/drawing/2014/main" id="{9D695EDC-25DF-F137-F4BA-5E7EF7ACED81}"/>
                  </a:ext>
                </a:extLst>
              </p:cNvPr>
              <p:cNvGrpSpPr/>
              <p:nvPr/>
            </p:nvGrpSpPr>
            <p:grpSpPr>
              <a:xfrm>
                <a:off x="4251202" y="1988447"/>
                <a:ext cx="61382" cy="63500"/>
                <a:chOff x="4906433" y="2753783"/>
                <a:chExt cx="61382" cy="63500"/>
              </a:xfrm>
            </p:grpSpPr>
            <p:cxnSp>
              <p:nvCxnSpPr>
                <p:cNvPr id="32186" name="Straight Connector 32185">
                  <a:extLst>
                    <a:ext uri="{FF2B5EF4-FFF2-40B4-BE49-F238E27FC236}">
                      <a16:creationId xmlns:a16="http://schemas.microsoft.com/office/drawing/2014/main" id="{A2357101-D168-EC6F-4755-A1A2989FDF8A}"/>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87" name="Straight Connector 32186">
                  <a:extLst>
                    <a:ext uri="{FF2B5EF4-FFF2-40B4-BE49-F238E27FC236}">
                      <a16:creationId xmlns:a16="http://schemas.microsoft.com/office/drawing/2014/main" id="{C179A495-7285-D781-1873-51FBF1AE1E6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8" name="Group 32187">
                <a:extLst>
                  <a:ext uri="{FF2B5EF4-FFF2-40B4-BE49-F238E27FC236}">
                    <a16:creationId xmlns:a16="http://schemas.microsoft.com/office/drawing/2014/main" id="{7F67885A-BA1F-0596-ADA4-E07E31B0F8CE}"/>
                  </a:ext>
                </a:extLst>
              </p:cNvPr>
              <p:cNvGrpSpPr/>
              <p:nvPr/>
            </p:nvGrpSpPr>
            <p:grpSpPr>
              <a:xfrm>
                <a:off x="4217335" y="1982097"/>
                <a:ext cx="61382" cy="63500"/>
                <a:chOff x="4906433" y="2753783"/>
                <a:chExt cx="61382" cy="63500"/>
              </a:xfrm>
            </p:grpSpPr>
            <p:cxnSp>
              <p:nvCxnSpPr>
                <p:cNvPr id="32189" name="Straight Connector 32188">
                  <a:extLst>
                    <a:ext uri="{FF2B5EF4-FFF2-40B4-BE49-F238E27FC236}">
                      <a16:creationId xmlns:a16="http://schemas.microsoft.com/office/drawing/2014/main" id="{A2051D1F-7C85-2936-6BA6-83A9DFF741D5}"/>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90" name="Straight Connector 32189">
                  <a:extLst>
                    <a:ext uri="{FF2B5EF4-FFF2-40B4-BE49-F238E27FC236}">
                      <a16:creationId xmlns:a16="http://schemas.microsoft.com/office/drawing/2014/main" id="{972C618A-47EF-12D3-C9A4-64E3B15993DE}"/>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1" name="Group 32190">
                <a:extLst>
                  <a:ext uri="{FF2B5EF4-FFF2-40B4-BE49-F238E27FC236}">
                    <a16:creationId xmlns:a16="http://schemas.microsoft.com/office/drawing/2014/main" id="{DED1A1E5-F9E8-7269-3B5F-E8A1E62B644D}"/>
                  </a:ext>
                </a:extLst>
              </p:cNvPr>
              <p:cNvGrpSpPr/>
              <p:nvPr/>
            </p:nvGrpSpPr>
            <p:grpSpPr>
              <a:xfrm>
                <a:off x="4178177" y="1982097"/>
                <a:ext cx="61382" cy="63500"/>
                <a:chOff x="4906433" y="2753783"/>
                <a:chExt cx="61382" cy="63500"/>
              </a:xfrm>
            </p:grpSpPr>
            <p:cxnSp>
              <p:nvCxnSpPr>
                <p:cNvPr id="32192" name="Straight Connector 32191">
                  <a:extLst>
                    <a:ext uri="{FF2B5EF4-FFF2-40B4-BE49-F238E27FC236}">
                      <a16:creationId xmlns:a16="http://schemas.microsoft.com/office/drawing/2014/main" id="{FBC5F9C7-E979-A3D1-8B9C-604294B4F457}"/>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93" name="Straight Connector 32192">
                  <a:extLst>
                    <a:ext uri="{FF2B5EF4-FFF2-40B4-BE49-F238E27FC236}">
                      <a16:creationId xmlns:a16="http://schemas.microsoft.com/office/drawing/2014/main" id="{7A2A875D-2437-25B4-6630-D95FF9D7085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4" name="Group 32193">
                <a:extLst>
                  <a:ext uri="{FF2B5EF4-FFF2-40B4-BE49-F238E27FC236}">
                    <a16:creationId xmlns:a16="http://schemas.microsoft.com/office/drawing/2014/main" id="{C8910889-2DE7-001A-A240-1F509D682D6B}"/>
                  </a:ext>
                </a:extLst>
              </p:cNvPr>
              <p:cNvGrpSpPr/>
              <p:nvPr/>
            </p:nvGrpSpPr>
            <p:grpSpPr>
              <a:xfrm>
                <a:off x="4167593" y="1974688"/>
                <a:ext cx="61382" cy="63500"/>
                <a:chOff x="4906433" y="2753783"/>
                <a:chExt cx="61382" cy="63500"/>
              </a:xfrm>
            </p:grpSpPr>
            <p:cxnSp>
              <p:nvCxnSpPr>
                <p:cNvPr id="32195" name="Straight Connector 32194">
                  <a:extLst>
                    <a:ext uri="{FF2B5EF4-FFF2-40B4-BE49-F238E27FC236}">
                      <a16:creationId xmlns:a16="http://schemas.microsoft.com/office/drawing/2014/main" id="{32DE9E84-6EC8-1C7E-2048-58CA519D497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96" name="Straight Connector 32195">
                  <a:extLst>
                    <a:ext uri="{FF2B5EF4-FFF2-40B4-BE49-F238E27FC236}">
                      <a16:creationId xmlns:a16="http://schemas.microsoft.com/office/drawing/2014/main" id="{81E2602D-55A1-EE8E-AF76-F1588CBC7472}"/>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7" name="Group 32196">
                <a:extLst>
                  <a:ext uri="{FF2B5EF4-FFF2-40B4-BE49-F238E27FC236}">
                    <a16:creationId xmlns:a16="http://schemas.microsoft.com/office/drawing/2014/main" id="{039EA186-0A83-9E2C-1EA1-C3E75FD440BD}"/>
                  </a:ext>
                </a:extLst>
              </p:cNvPr>
              <p:cNvGrpSpPr/>
              <p:nvPr/>
            </p:nvGrpSpPr>
            <p:grpSpPr>
              <a:xfrm>
                <a:off x="3962277" y="1877321"/>
                <a:ext cx="61382" cy="63500"/>
                <a:chOff x="4906433" y="2753783"/>
                <a:chExt cx="61382" cy="63500"/>
              </a:xfrm>
            </p:grpSpPr>
            <p:cxnSp>
              <p:nvCxnSpPr>
                <p:cNvPr id="32198" name="Straight Connector 32197">
                  <a:extLst>
                    <a:ext uri="{FF2B5EF4-FFF2-40B4-BE49-F238E27FC236}">
                      <a16:creationId xmlns:a16="http://schemas.microsoft.com/office/drawing/2014/main" id="{678FE21A-B0BC-C519-59E2-6CF0EA83D206}"/>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199" name="Straight Connector 32198">
                  <a:extLst>
                    <a:ext uri="{FF2B5EF4-FFF2-40B4-BE49-F238E27FC236}">
                      <a16:creationId xmlns:a16="http://schemas.microsoft.com/office/drawing/2014/main" id="{03886431-6539-0F37-E664-D93023290EFB}"/>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0" name="Group 32199">
                <a:extLst>
                  <a:ext uri="{FF2B5EF4-FFF2-40B4-BE49-F238E27FC236}">
                    <a16:creationId xmlns:a16="http://schemas.microsoft.com/office/drawing/2014/main" id="{E72134D2-6DE0-80F0-E991-D53024DB90B4}"/>
                  </a:ext>
                </a:extLst>
              </p:cNvPr>
              <p:cNvGrpSpPr/>
              <p:nvPr/>
            </p:nvGrpSpPr>
            <p:grpSpPr>
              <a:xfrm>
                <a:off x="3951694" y="1877321"/>
                <a:ext cx="61382" cy="63500"/>
                <a:chOff x="4906433" y="2753783"/>
                <a:chExt cx="61382" cy="63500"/>
              </a:xfrm>
            </p:grpSpPr>
            <p:cxnSp>
              <p:nvCxnSpPr>
                <p:cNvPr id="32201" name="Straight Connector 32200">
                  <a:extLst>
                    <a:ext uri="{FF2B5EF4-FFF2-40B4-BE49-F238E27FC236}">
                      <a16:creationId xmlns:a16="http://schemas.microsoft.com/office/drawing/2014/main" id="{E272E7EE-7C10-4362-47F5-245B76970A56}"/>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02" name="Straight Connector 32201">
                  <a:extLst>
                    <a:ext uri="{FF2B5EF4-FFF2-40B4-BE49-F238E27FC236}">
                      <a16:creationId xmlns:a16="http://schemas.microsoft.com/office/drawing/2014/main" id="{E04A5A58-918E-F3E2-2F94-C15F8F68419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3" name="Group 32202">
                <a:extLst>
                  <a:ext uri="{FF2B5EF4-FFF2-40B4-BE49-F238E27FC236}">
                    <a16:creationId xmlns:a16="http://schemas.microsoft.com/office/drawing/2014/main" id="{F7B9D634-4DCB-4506-8846-FC2D075DEA1B}"/>
                  </a:ext>
                </a:extLst>
              </p:cNvPr>
              <p:cNvGrpSpPr/>
              <p:nvPr/>
            </p:nvGrpSpPr>
            <p:grpSpPr>
              <a:xfrm>
                <a:off x="3925236" y="1877321"/>
                <a:ext cx="61382" cy="63500"/>
                <a:chOff x="4906433" y="2753783"/>
                <a:chExt cx="61382" cy="63500"/>
              </a:xfrm>
            </p:grpSpPr>
            <p:cxnSp>
              <p:nvCxnSpPr>
                <p:cNvPr id="32204" name="Straight Connector 32203">
                  <a:extLst>
                    <a:ext uri="{FF2B5EF4-FFF2-40B4-BE49-F238E27FC236}">
                      <a16:creationId xmlns:a16="http://schemas.microsoft.com/office/drawing/2014/main" id="{99F1A12D-8F4F-515E-0066-6D734EEAEFF6}"/>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05" name="Straight Connector 32204">
                  <a:extLst>
                    <a:ext uri="{FF2B5EF4-FFF2-40B4-BE49-F238E27FC236}">
                      <a16:creationId xmlns:a16="http://schemas.microsoft.com/office/drawing/2014/main" id="{37C1FD79-FF5D-D2E5-2E15-0935578820AA}"/>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6" name="Group 32205">
                <a:extLst>
                  <a:ext uri="{FF2B5EF4-FFF2-40B4-BE49-F238E27FC236}">
                    <a16:creationId xmlns:a16="http://schemas.microsoft.com/office/drawing/2014/main" id="{6203CBC4-6907-4A37-BBCB-E202ACFB5290}"/>
                  </a:ext>
                </a:extLst>
              </p:cNvPr>
              <p:cNvGrpSpPr/>
              <p:nvPr/>
            </p:nvGrpSpPr>
            <p:grpSpPr>
              <a:xfrm>
                <a:off x="3898777" y="1877321"/>
                <a:ext cx="61382" cy="63500"/>
                <a:chOff x="4906433" y="2753783"/>
                <a:chExt cx="61382" cy="63500"/>
              </a:xfrm>
            </p:grpSpPr>
            <p:cxnSp>
              <p:nvCxnSpPr>
                <p:cNvPr id="32207" name="Straight Connector 32206">
                  <a:extLst>
                    <a:ext uri="{FF2B5EF4-FFF2-40B4-BE49-F238E27FC236}">
                      <a16:creationId xmlns:a16="http://schemas.microsoft.com/office/drawing/2014/main" id="{224A32FD-A80F-60B4-0143-AB9812D5F62A}"/>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08" name="Straight Connector 32207">
                  <a:extLst>
                    <a:ext uri="{FF2B5EF4-FFF2-40B4-BE49-F238E27FC236}">
                      <a16:creationId xmlns:a16="http://schemas.microsoft.com/office/drawing/2014/main" id="{150FCBA8-435B-7645-5AE9-892E6F78BBBB}"/>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9" name="Group 32208">
                <a:extLst>
                  <a:ext uri="{FF2B5EF4-FFF2-40B4-BE49-F238E27FC236}">
                    <a16:creationId xmlns:a16="http://schemas.microsoft.com/office/drawing/2014/main" id="{3A6C98EC-B663-9D35-CEAF-C6A49CF78C96}"/>
                  </a:ext>
                </a:extLst>
              </p:cNvPr>
              <p:cNvGrpSpPr/>
              <p:nvPr/>
            </p:nvGrpSpPr>
            <p:grpSpPr>
              <a:xfrm>
                <a:off x="3881844" y="1877321"/>
                <a:ext cx="61382" cy="63500"/>
                <a:chOff x="4906433" y="2753783"/>
                <a:chExt cx="61382" cy="63500"/>
              </a:xfrm>
            </p:grpSpPr>
            <p:cxnSp>
              <p:nvCxnSpPr>
                <p:cNvPr id="32210" name="Straight Connector 32209">
                  <a:extLst>
                    <a:ext uri="{FF2B5EF4-FFF2-40B4-BE49-F238E27FC236}">
                      <a16:creationId xmlns:a16="http://schemas.microsoft.com/office/drawing/2014/main" id="{345074CA-5B16-DF18-79EA-85ABE0943780}"/>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11" name="Straight Connector 32210">
                  <a:extLst>
                    <a:ext uri="{FF2B5EF4-FFF2-40B4-BE49-F238E27FC236}">
                      <a16:creationId xmlns:a16="http://schemas.microsoft.com/office/drawing/2014/main" id="{95FD0B71-9650-980F-95D0-544DFE9823A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2" name="Group 32211">
                <a:extLst>
                  <a:ext uri="{FF2B5EF4-FFF2-40B4-BE49-F238E27FC236}">
                    <a16:creationId xmlns:a16="http://schemas.microsoft.com/office/drawing/2014/main" id="{B4039E50-D066-A5FE-6BB3-C77959F36E95}"/>
                  </a:ext>
                </a:extLst>
              </p:cNvPr>
              <p:cNvGrpSpPr/>
              <p:nvPr/>
            </p:nvGrpSpPr>
            <p:grpSpPr>
              <a:xfrm>
                <a:off x="3853269" y="1877321"/>
                <a:ext cx="61382" cy="63500"/>
                <a:chOff x="4906433" y="2753783"/>
                <a:chExt cx="61382" cy="63500"/>
              </a:xfrm>
            </p:grpSpPr>
            <p:cxnSp>
              <p:nvCxnSpPr>
                <p:cNvPr id="32213" name="Straight Connector 32212">
                  <a:extLst>
                    <a:ext uri="{FF2B5EF4-FFF2-40B4-BE49-F238E27FC236}">
                      <a16:creationId xmlns:a16="http://schemas.microsoft.com/office/drawing/2014/main" id="{480B85D9-4463-F055-8D1E-D85CF97419F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14" name="Straight Connector 32213">
                  <a:extLst>
                    <a:ext uri="{FF2B5EF4-FFF2-40B4-BE49-F238E27FC236}">
                      <a16:creationId xmlns:a16="http://schemas.microsoft.com/office/drawing/2014/main" id="{09747C60-9978-E1BC-6FC6-AF4FB12671A2}"/>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5" name="Group 32214">
                <a:extLst>
                  <a:ext uri="{FF2B5EF4-FFF2-40B4-BE49-F238E27FC236}">
                    <a16:creationId xmlns:a16="http://schemas.microsoft.com/office/drawing/2014/main" id="{50DD331F-A973-1DDC-A117-E5BC89883C61}"/>
                  </a:ext>
                </a:extLst>
              </p:cNvPr>
              <p:cNvGrpSpPr/>
              <p:nvPr/>
            </p:nvGrpSpPr>
            <p:grpSpPr>
              <a:xfrm>
                <a:off x="3846919" y="1877321"/>
                <a:ext cx="61382" cy="63500"/>
                <a:chOff x="4906433" y="2753783"/>
                <a:chExt cx="61382" cy="63500"/>
              </a:xfrm>
            </p:grpSpPr>
            <p:cxnSp>
              <p:nvCxnSpPr>
                <p:cNvPr id="32216" name="Straight Connector 32215">
                  <a:extLst>
                    <a:ext uri="{FF2B5EF4-FFF2-40B4-BE49-F238E27FC236}">
                      <a16:creationId xmlns:a16="http://schemas.microsoft.com/office/drawing/2014/main" id="{E80E2DB4-A336-C99B-360C-66AAB6B72665}"/>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17" name="Straight Connector 32216">
                  <a:extLst>
                    <a:ext uri="{FF2B5EF4-FFF2-40B4-BE49-F238E27FC236}">
                      <a16:creationId xmlns:a16="http://schemas.microsoft.com/office/drawing/2014/main" id="{265180F9-10B9-77DE-3DF0-B73EBC085B4A}"/>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8" name="Group 32217">
                <a:extLst>
                  <a:ext uri="{FF2B5EF4-FFF2-40B4-BE49-F238E27FC236}">
                    <a16:creationId xmlns:a16="http://schemas.microsoft.com/office/drawing/2014/main" id="{397E55DE-00CD-130B-4604-1B8589CD0A30}"/>
                  </a:ext>
                </a:extLst>
              </p:cNvPr>
              <p:cNvGrpSpPr/>
              <p:nvPr/>
            </p:nvGrpSpPr>
            <p:grpSpPr>
              <a:xfrm>
                <a:off x="3794002" y="1877321"/>
                <a:ext cx="61382" cy="63500"/>
                <a:chOff x="4906433" y="2753783"/>
                <a:chExt cx="61382" cy="63500"/>
              </a:xfrm>
            </p:grpSpPr>
            <p:cxnSp>
              <p:nvCxnSpPr>
                <p:cNvPr id="32219" name="Straight Connector 32218">
                  <a:extLst>
                    <a:ext uri="{FF2B5EF4-FFF2-40B4-BE49-F238E27FC236}">
                      <a16:creationId xmlns:a16="http://schemas.microsoft.com/office/drawing/2014/main" id="{FA6EDEF9-8CC9-3E7E-D6BF-2E2927EEC2A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20" name="Straight Connector 32219">
                  <a:extLst>
                    <a:ext uri="{FF2B5EF4-FFF2-40B4-BE49-F238E27FC236}">
                      <a16:creationId xmlns:a16="http://schemas.microsoft.com/office/drawing/2014/main" id="{A3167F70-9BE9-87E4-B76B-56BEF9F92B0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1" name="Group 32220">
                <a:extLst>
                  <a:ext uri="{FF2B5EF4-FFF2-40B4-BE49-F238E27FC236}">
                    <a16:creationId xmlns:a16="http://schemas.microsoft.com/office/drawing/2014/main" id="{61227355-1CB8-3232-6002-DC55C5F1FB69}"/>
                  </a:ext>
                </a:extLst>
              </p:cNvPr>
              <p:cNvGrpSpPr/>
              <p:nvPr/>
            </p:nvGrpSpPr>
            <p:grpSpPr>
              <a:xfrm>
                <a:off x="3764369" y="1877321"/>
                <a:ext cx="61382" cy="63500"/>
                <a:chOff x="4906433" y="2753783"/>
                <a:chExt cx="61382" cy="63500"/>
              </a:xfrm>
            </p:grpSpPr>
            <p:cxnSp>
              <p:nvCxnSpPr>
                <p:cNvPr id="32222" name="Straight Connector 32221">
                  <a:extLst>
                    <a:ext uri="{FF2B5EF4-FFF2-40B4-BE49-F238E27FC236}">
                      <a16:creationId xmlns:a16="http://schemas.microsoft.com/office/drawing/2014/main" id="{3EDE419E-DA30-8031-002A-805D3A2B799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23" name="Straight Connector 32222">
                  <a:extLst>
                    <a:ext uri="{FF2B5EF4-FFF2-40B4-BE49-F238E27FC236}">
                      <a16:creationId xmlns:a16="http://schemas.microsoft.com/office/drawing/2014/main" id="{9D6DF392-2A60-63FA-B884-D30B45B0302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4" name="Group 32223">
                <a:extLst>
                  <a:ext uri="{FF2B5EF4-FFF2-40B4-BE49-F238E27FC236}">
                    <a16:creationId xmlns:a16="http://schemas.microsoft.com/office/drawing/2014/main" id="{053761A3-D669-2C54-1BEF-73D94EC7CAD7}"/>
                  </a:ext>
                </a:extLst>
              </p:cNvPr>
              <p:cNvGrpSpPr/>
              <p:nvPr/>
            </p:nvGrpSpPr>
            <p:grpSpPr>
              <a:xfrm>
                <a:off x="3659594" y="1877321"/>
                <a:ext cx="61382" cy="63500"/>
                <a:chOff x="4906433" y="2753783"/>
                <a:chExt cx="61382" cy="63500"/>
              </a:xfrm>
            </p:grpSpPr>
            <p:cxnSp>
              <p:nvCxnSpPr>
                <p:cNvPr id="32225" name="Straight Connector 32224">
                  <a:extLst>
                    <a:ext uri="{FF2B5EF4-FFF2-40B4-BE49-F238E27FC236}">
                      <a16:creationId xmlns:a16="http://schemas.microsoft.com/office/drawing/2014/main" id="{A48AE44F-8A9E-CE8B-63B7-3C12D1D93C44}"/>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26" name="Straight Connector 32225">
                  <a:extLst>
                    <a:ext uri="{FF2B5EF4-FFF2-40B4-BE49-F238E27FC236}">
                      <a16:creationId xmlns:a16="http://schemas.microsoft.com/office/drawing/2014/main" id="{EB0CFF9C-AB83-C418-953D-8B64CFE6315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7" name="Group 32226">
                <a:extLst>
                  <a:ext uri="{FF2B5EF4-FFF2-40B4-BE49-F238E27FC236}">
                    <a16:creationId xmlns:a16="http://schemas.microsoft.com/office/drawing/2014/main" id="{FF1FA4CC-5878-4066-B3D5-703C502A0F26}"/>
                  </a:ext>
                </a:extLst>
              </p:cNvPr>
              <p:cNvGrpSpPr/>
              <p:nvPr/>
            </p:nvGrpSpPr>
            <p:grpSpPr>
              <a:xfrm>
                <a:off x="3534711" y="1860388"/>
                <a:ext cx="61382" cy="63500"/>
                <a:chOff x="4906433" y="2753783"/>
                <a:chExt cx="61382" cy="63500"/>
              </a:xfrm>
            </p:grpSpPr>
            <p:cxnSp>
              <p:nvCxnSpPr>
                <p:cNvPr id="32228" name="Straight Connector 32227">
                  <a:extLst>
                    <a:ext uri="{FF2B5EF4-FFF2-40B4-BE49-F238E27FC236}">
                      <a16:creationId xmlns:a16="http://schemas.microsoft.com/office/drawing/2014/main" id="{77741BF6-8A8C-C6FC-6767-407A05512509}"/>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29" name="Straight Connector 32228">
                  <a:extLst>
                    <a:ext uri="{FF2B5EF4-FFF2-40B4-BE49-F238E27FC236}">
                      <a16:creationId xmlns:a16="http://schemas.microsoft.com/office/drawing/2014/main" id="{3F05117C-58EF-A56F-9418-C440C02134B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0" name="Group 32229">
                <a:extLst>
                  <a:ext uri="{FF2B5EF4-FFF2-40B4-BE49-F238E27FC236}">
                    <a16:creationId xmlns:a16="http://schemas.microsoft.com/office/drawing/2014/main" id="{4BF8E8C9-B710-E085-101A-D89EC24EA86A}"/>
                  </a:ext>
                </a:extLst>
              </p:cNvPr>
              <p:cNvGrpSpPr/>
              <p:nvPr/>
            </p:nvGrpSpPr>
            <p:grpSpPr>
              <a:xfrm>
                <a:off x="3516719" y="1860388"/>
                <a:ext cx="61382" cy="63500"/>
                <a:chOff x="4906433" y="2753783"/>
                <a:chExt cx="61382" cy="63500"/>
              </a:xfrm>
            </p:grpSpPr>
            <p:cxnSp>
              <p:nvCxnSpPr>
                <p:cNvPr id="32231" name="Straight Connector 32230">
                  <a:extLst>
                    <a:ext uri="{FF2B5EF4-FFF2-40B4-BE49-F238E27FC236}">
                      <a16:creationId xmlns:a16="http://schemas.microsoft.com/office/drawing/2014/main" id="{07A31B0D-1D48-CF78-ED1C-4E2B5678568D}"/>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32" name="Straight Connector 32231">
                  <a:extLst>
                    <a:ext uri="{FF2B5EF4-FFF2-40B4-BE49-F238E27FC236}">
                      <a16:creationId xmlns:a16="http://schemas.microsoft.com/office/drawing/2014/main" id="{A2D7F619-D6A7-E960-EBC2-EE85738EC3B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3" name="Group 32232">
                <a:extLst>
                  <a:ext uri="{FF2B5EF4-FFF2-40B4-BE49-F238E27FC236}">
                    <a16:creationId xmlns:a16="http://schemas.microsoft.com/office/drawing/2014/main" id="{F4133850-2DB3-67AE-D04E-0F8BD6A8BAC2}"/>
                  </a:ext>
                </a:extLst>
              </p:cNvPr>
              <p:cNvGrpSpPr/>
              <p:nvPr/>
            </p:nvGrpSpPr>
            <p:grpSpPr>
              <a:xfrm>
                <a:off x="3508253" y="1860388"/>
                <a:ext cx="61382" cy="63500"/>
                <a:chOff x="4906433" y="2753783"/>
                <a:chExt cx="61382" cy="63500"/>
              </a:xfrm>
            </p:grpSpPr>
            <p:cxnSp>
              <p:nvCxnSpPr>
                <p:cNvPr id="32234" name="Straight Connector 32233">
                  <a:extLst>
                    <a:ext uri="{FF2B5EF4-FFF2-40B4-BE49-F238E27FC236}">
                      <a16:creationId xmlns:a16="http://schemas.microsoft.com/office/drawing/2014/main" id="{3E5D63F6-3F46-3D6F-0066-FA5532D0A56D}"/>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35" name="Straight Connector 32234">
                  <a:extLst>
                    <a:ext uri="{FF2B5EF4-FFF2-40B4-BE49-F238E27FC236}">
                      <a16:creationId xmlns:a16="http://schemas.microsoft.com/office/drawing/2014/main" id="{524207D1-993B-5742-5575-029FB68EAD78}"/>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6" name="Group 32235">
                <a:extLst>
                  <a:ext uri="{FF2B5EF4-FFF2-40B4-BE49-F238E27FC236}">
                    <a16:creationId xmlns:a16="http://schemas.microsoft.com/office/drawing/2014/main" id="{08541EB9-4482-3A59-4CC1-5C7FE1A591FE}"/>
                  </a:ext>
                </a:extLst>
              </p:cNvPr>
              <p:cNvGrpSpPr/>
              <p:nvPr/>
            </p:nvGrpSpPr>
            <p:grpSpPr>
              <a:xfrm>
                <a:off x="3501903" y="1860388"/>
                <a:ext cx="61382" cy="63500"/>
                <a:chOff x="4906433" y="2753783"/>
                <a:chExt cx="61382" cy="63500"/>
              </a:xfrm>
            </p:grpSpPr>
            <p:cxnSp>
              <p:nvCxnSpPr>
                <p:cNvPr id="32237" name="Straight Connector 32236">
                  <a:extLst>
                    <a:ext uri="{FF2B5EF4-FFF2-40B4-BE49-F238E27FC236}">
                      <a16:creationId xmlns:a16="http://schemas.microsoft.com/office/drawing/2014/main" id="{44DEE324-4DE0-A9DF-3CB6-49F31B2AF79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38" name="Straight Connector 32237">
                  <a:extLst>
                    <a:ext uri="{FF2B5EF4-FFF2-40B4-BE49-F238E27FC236}">
                      <a16:creationId xmlns:a16="http://schemas.microsoft.com/office/drawing/2014/main" id="{955EBC13-5ABE-4C00-7099-5CF0AD09B3F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9" name="Group 32238">
                <a:extLst>
                  <a:ext uri="{FF2B5EF4-FFF2-40B4-BE49-F238E27FC236}">
                    <a16:creationId xmlns:a16="http://schemas.microsoft.com/office/drawing/2014/main" id="{80058D80-41F7-A91A-92AB-D7D877CF1F5A}"/>
                  </a:ext>
                </a:extLst>
              </p:cNvPr>
              <p:cNvGrpSpPr/>
              <p:nvPr/>
            </p:nvGrpSpPr>
            <p:grpSpPr>
              <a:xfrm>
                <a:off x="3428878" y="1860388"/>
                <a:ext cx="61382" cy="63500"/>
                <a:chOff x="4906433" y="2753783"/>
                <a:chExt cx="61382" cy="63500"/>
              </a:xfrm>
            </p:grpSpPr>
            <p:cxnSp>
              <p:nvCxnSpPr>
                <p:cNvPr id="32240" name="Straight Connector 32239">
                  <a:extLst>
                    <a:ext uri="{FF2B5EF4-FFF2-40B4-BE49-F238E27FC236}">
                      <a16:creationId xmlns:a16="http://schemas.microsoft.com/office/drawing/2014/main" id="{A08787EE-8F90-7E22-EE3B-B13366ED169E}"/>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41" name="Straight Connector 32240">
                  <a:extLst>
                    <a:ext uri="{FF2B5EF4-FFF2-40B4-BE49-F238E27FC236}">
                      <a16:creationId xmlns:a16="http://schemas.microsoft.com/office/drawing/2014/main" id="{B3E4D56D-2F61-C213-5DF0-319FE923D5D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2" name="Group 32241">
                <a:extLst>
                  <a:ext uri="{FF2B5EF4-FFF2-40B4-BE49-F238E27FC236}">
                    <a16:creationId xmlns:a16="http://schemas.microsoft.com/office/drawing/2014/main" id="{465C2B94-9C55-A3CD-F39B-4C7F150D3DCA}"/>
                  </a:ext>
                </a:extLst>
              </p:cNvPr>
              <p:cNvGrpSpPr/>
              <p:nvPr/>
            </p:nvGrpSpPr>
            <p:grpSpPr>
              <a:xfrm>
                <a:off x="3381253" y="1860388"/>
                <a:ext cx="61382" cy="63500"/>
                <a:chOff x="4906433" y="2753783"/>
                <a:chExt cx="61382" cy="63500"/>
              </a:xfrm>
            </p:grpSpPr>
            <p:cxnSp>
              <p:nvCxnSpPr>
                <p:cNvPr id="32243" name="Straight Connector 32242">
                  <a:extLst>
                    <a:ext uri="{FF2B5EF4-FFF2-40B4-BE49-F238E27FC236}">
                      <a16:creationId xmlns:a16="http://schemas.microsoft.com/office/drawing/2014/main" id="{9BFCCB8A-7B09-D90D-F0D9-4725777E732D}"/>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44" name="Straight Connector 32243">
                  <a:extLst>
                    <a:ext uri="{FF2B5EF4-FFF2-40B4-BE49-F238E27FC236}">
                      <a16:creationId xmlns:a16="http://schemas.microsoft.com/office/drawing/2014/main" id="{C6706FFB-FA3F-5230-38E2-DB3C2106BBAA}"/>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5" name="Group 32244">
                <a:extLst>
                  <a:ext uri="{FF2B5EF4-FFF2-40B4-BE49-F238E27FC236}">
                    <a16:creationId xmlns:a16="http://schemas.microsoft.com/office/drawing/2014/main" id="{324AC0E3-3E35-EF0B-C100-93A0C1E5EA14}"/>
                  </a:ext>
                </a:extLst>
              </p:cNvPr>
              <p:cNvGrpSpPr/>
              <p:nvPr/>
            </p:nvGrpSpPr>
            <p:grpSpPr>
              <a:xfrm>
                <a:off x="3378078" y="1860388"/>
                <a:ext cx="61382" cy="63500"/>
                <a:chOff x="4906433" y="2753783"/>
                <a:chExt cx="61382" cy="63500"/>
              </a:xfrm>
            </p:grpSpPr>
            <p:cxnSp>
              <p:nvCxnSpPr>
                <p:cNvPr id="32246" name="Straight Connector 32245">
                  <a:extLst>
                    <a:ext uri="{FF2B5EF4-FFF2-40B4-BE49-F238E27FC236}">
                      <a16:creationId xmlns:a16="http://schemas.microsoft.com/office/drawing/2014/main" id="{5D429C12-27A4-0824-53DA-0634E23ED42D}"/>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47" name="Straight Connector 32246">
                  <a:extLst>
                    <a:ext uri="{FF2B5EF4-FFF2-40B4-BE49-F238E27FC236}">
                      <a16:creationId xmlns:a16="http://schemas.microsoft.com/office/drawing/2014/main" id="{922B17C0-D8A1-1774-C046-8298F58502C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8" name="Group 32247">
                <a:extLst>
                  <a:ext uri="{FF2B5EF4-FFF2-40B4-BE49-F238E27FC236}">
                    <a16:creationId xmlns:a16="http://schemas.microsoft.com/office/drawing/2014/main" id="{C3574FBB-783E-5C99-6040-BF8C76DA4075}"/>
                  </a:ext>
                </a:extLst>
              </p:cNvPr>
              <p:cNvGrpSpPr/>
              <p:nvPr/>
            </p:nvGrpSpPr>
            <p:grpSpPr>
              <a:xfrm>
                <a:off x="3256370" y="1860388"/>
                <a:ext cx="61382" cy="63500"/>
                <a:chOff x="4906433" y="2753783"/>
                <a:chExt cx="61382" cy="63500"/>
              </a:xfrm>
            </p:grpSpPr>
            <p:cxnSp>
              <p:nvCxnSpPr>
                <p:cNvPr id="32249" name="Straight Connector 32248">
                  <a:extLst>
                    <a:ext uri="{FF2B5EF4-FFF2-40B4-BE49-F238E27FC236}">
                      <a16:creationId xmlns:a16="http://schemas.microsoft.com/office/drawing/2014/main" id="{15B5D988-9142-4880-86FB-97EF9453C01A}"/>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50" name="Straight Connector 32249">
                  <a:extLst>
                    <a:ext uri="{FF2B5EF4-FFF2-40B4-BE49-F238E27FC236}">
                      <a16:creationId xmlns:a16="http://schemas.microsoft.com/office/drawing/2014/main" id="{7CB5F5AF-40A3-0957-E35C-35B187341709}"/>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1" name="Group 32250">
                <a:extLst>
                  <a:ext uri="{FF2B5EF4-FFF2-40B4-BE49-F238E27FC236}">
                    <a16:creationId xmlns:a16="http://schemas.microsoft.com/office/drawing/2014/main" id="{69C18AA7-86EC-5826-E11B-22A19DC71DAC}"/>
                  </a:ext>
                </a:extLst>
              </p:cNvPr>
              <p:cNvGrpSpPr/>
              <p:nvPr/>
            </p:nvGrpSpPr>
            <p:grpSpPr>
              <a:xfrm>
                <a:off x="3264837" y="1860388"/>
                <a:ext cx="61382" cy="63500"/>
                <a:chOff x="4906433" y="2753783"/>
                <a:chExt cx="61382" cy="63500"/>
              </a:xfrm>
            </p:grpSpPr>
            <p:cxnSp>
              <p:nvCxnSpPr>
                <p:cNvPr id="32252" name="Straight Connector 32251">
                  <a:extLst>
                    <a:ext uri="{FF2B5EF4-FFF2-40B4-BE49-F238E27FC236}">
                      <a16:creationId xmlns:a16="http://schemas.microsoft.com/office/drawing/2014/main" id="{D8A4C486-7408-B12E-F429-4566E91D3673}"/>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53" name="Straight Connector 32252">
                  <a:extLst>
                    <a:ext uri="{FF2B5EF4-FFF2-40B4-BE49-F238E27FC236}">
                      <a16:creationId xmlns:a16="http://schemas.microsoft.com/office/drawing/2014/main" id="{A633369C-A95B-9EB8-9D9E-54F310FF891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4" name="Group 32253">
                <a:extLst>
                  <a:ext uri="{FF2B5EF4-FFF2-40B4-BE49-F238E27FC236}">
                    <a16:creationId xmlns:a16="http://schemas.microsoft.com/office/drawing/2014/main" id="{7256A5D6-2F32-C695-0B33-5386E69FF20C}"/>
                  </a:ext>
                </a:extLst>
              </p:cNvPr>
              <p:cNvGrpSpPr/>
              <p:nvPr/>
            </p:nvGrpSpPr>
            <p:grpSpPr>
              <a:xfrm>
                <a:off x="3182287" y="1840280"/>
                <a:ext cx="61382" cy="63500"/>
                <a:chOff x="4906433" y="2753783"/>
                <a:chExt cx="61382" cy="63500"/>
              </a:xfrm>
            </p:grpSpPr>
            <p:cxnSp>
              <p:nvCxnSpPr>
                <p:cNvPr id="32255" name="Straight Connector 32254">
                  <a:extLst>
                    <a:ext uri="{FF2B5EF4-FFF2-40B4-BE49-F238E27FC236}">
                      <a16:creationId xmlns:a16="http://schemas.microsoft.com/office/drawing/2014/main" id="{6D3F2FDD-0083-6AFA-6788-EBCA0634A8D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56" name="Straight Connector 32255">
                  <a:extLst>
                    <a:ext uri="{FF2B5EF4-FFF2-40B4-BE49-F238E27FC236}">
                      <a16:creationId xmlns:a16="http://schemas.microsoft.com/office/drawing/2014/main" id="{D2F35B86-0C3C-D181-FC09-133308F0ACD9}"/>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7" name="Group 32256">
                <a:extLst>
                  <a:ext uri="{FF2B5EF4-FFF2-40B4-BE49-F238E27FC236}">
                    <a16:creationId xmlns:a16="http://schemas.microsoft.com/office/drawing/2014/main" id="{8F46067F-AD73-F1B9-95EB-8892437DEF68}"/>
                  </a:ext>
                </a:extLst>
              </p:cNvPr>
              <p:cNvGrpSpPr/>
              <p:nvPr/>
            </p:nvGrpSpPr>
            <p:grpSpPr>
              <a:xfrm>
                <a:off x="3141012" y="1838164"/>
                <a:ext cx="61382" cy="63500"/>
                <a:chOff x="4906433" y="2753783"/>
                <a:chExt cx="61382" cy="63500"/>
              </a:xfrm>
            </p:grpSpPr>
            <p:cxnSp>
              <p:nvCxnSpPr>
                <p:cNvPr id="32258" name="Straight Connector 32257">
                  <a:extLst>
                    <a:ext uri="{FF2B5EF4-FFF2-40B4-BE49-F238E27FC236}">
                      <a16:creationId xmlns:a16="http://schemas.microsoft.com/office/drawing/2014/main" id="{BD9E3CC5-8D86-7148-1C62-37E84A544B3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59" name="Straight Connector 32258">
                  <a:extLst>
                    <a:ext uri="{FF2B5EF4-FFF2-40B4-BE49-F238E27FC236}">
                      <a16:creationId xmlns:a16="http://schemas.microsoft.com/office/drawing/2014/main" id="{0F2FF11E-7FFB-D31C-21A5-EBC84196A0A8}"/>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0" name="Group 32259">
                <a:extLst>
                  <a:ext uri="{FF2B5EF4-FFF2-40B4-BE49-F238E27FC236}">
                    <a16:creationId xmlns:a16="http://schemas.microsoft.com/office/drawing/2014/main" id="{5CD3706C-2F38-78F4-ABB1-C93C9874571D}"/>
                  </a:ext>
                </a:extLst>
              </p:cNvPr>
              <p:cNvGrpSpPr/>
              <p:nvPr/>
            </p:nvGrpSpPr>
            <p:grpSpPr>
              <a:xfrm>
                <a:off x="3117729" y="1832872"/>
                <a:ext cx="61382" cy="63500"/>
                <a:chOff x="4906433" y="2753783"/>
                <a:chExt cx="61382" cy="63500"/>
              </a:xfrm>
            </p:grpSpPr>
            <p:cxnSp>
              <p:nvCxnSpPr>
                <p:cNvPr id="32261" name="Straight Connector 32260">
                  <a:extLst>
                    <a:ext uri="{FF2B5EF4-FFF2-40B4-BE49-F238E27FC236}">
                      <a16:creationId xmlns:a16="http://schemas.microsoft.com/office/drawing/2014/main" id="{4263AC46-C69E-2F25-3C29-508562835CB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62" name="Straight Connector 32261">
                  <a:extLst>
                    <a:ext uri="{FF2B5EF4-FFF2-40B4-BE49-F238E27FC236}">
                      <a16:creationId xmlns:a16="http://schemas.microsoft.com/office/drawing/2014/main" id="{876EA085-D156-54BE-D718-F8824891C378}"/>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3" name="Group 32262">
                <a:extLst>
                  <a:ext uri="{FF2B5EF4-FFF2-40B4-BE49-F238E27FC236}">
                    <a16:creationId xmlns:a16="http://schemas.microsoft.com/office/drawing/2014/main" id="{C8EA04AB-29C9-4C81-9425-367767D1DE30}"/>
                  </a:ext>
                </a:extLst>
              </p:cNvPr>
              <p:cNvGrpSpPr/>
              <p:nvPr/>
            </p:nvGrpSpPr>
            <p:grpSpPr>
              <a:xfrm>
                <a:off x="3105029" y="1832872"/>
                <a:ext cx="61382" cy="63500"/>
                <a:chOff x="4906433" y="2753783"/>
                <a:chExt cx="61382" cy="63500"/>
              </a:xfrm>
            </p:grpSpPr>
            <p:cxnSp>
              <p:nvCxnSpPr>
                <p:cNvPr id="32264" name="Straight Connector 32263">
                  <a:extLst>
                    <a:ext uri="{FF2B5EF4-FFF2-40B4-BE49-F238E27FC236}">
                      <a16:creationId xmlns:a16="http://schemas.microsoft.com/office/drawing/2014/main" id="{C072612C-B70E-BC7E-9587-99218F0A3EF7}"/>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65" name="Straight Connector 32264">
                  <a:extLst>
                    <a:ext uri="{FF2B5EF4-FFF2-40B4-BE49-F238E27FC236}">
                      <a16:creationId xmlns:a16="http://schemas.microsoft.com/office/drawing/2014/main" id="{029232F9-2467-61DB-CE56-BC493E38DD90}"/>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6" name="Group 32265">
                <a:extLst>
                  <a:ext uri="{FF2B5EF4-FFF2-40B4-BE49-F238E27FC236}">
                    <a16:creationId xmlns:a16="http://schemas.microsoft.com/office/drawing/2014/main" id="{D1D85D7B-0195-3FE2-4758-4218FFC12E24}"/>
                  </a:ext>
                </a:extLst>
              </p:cNvPr>
              <p:cNvGrpSpPr/>
              <p:nvPr/>
            </p:nvGrpSpPr>
            <p:grpSpPr>
              <a:xfrm>
                <a:off x="3079629" y="1832872"/>
                <a:ext cx="61382" cy="63500"/>
                <a:chOff x="4906433" y="2753783"/>
                <a:chExt cx="61382" cy="63500"/>
              </a:xfrm>
            </p:grpSpPr>
            <p:cxnSp>
              <p:nvCxnSpPr>
                <p:cNvPr id="32267" name="Straight Connector 32266">
                  <a:extLst>
                    <a:ext uri="{FF2B5EF4-FFF2-40B4-BE49-F238E27FC236}">
                      <a16:creationId xmlns:a16="http://schemas.microsoft.com/office/drawing/2014/main" id="{4DB29CAE-7D9E-ABC0-536D-C68BDA488D5D}"/>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68" name="Straight Connector 32267">
                  <a:extLst>
                    <a:ext uri="{FF2B5EF4-FFF2-40B4-BE49-F238E27FC236}">
                      <a16:creationId xmlns:a16="http://schemas.microsoft.com/office/drawing/2014/main" id="{FBA6EB58-A4DF-28FD-1540-A7D58C796A9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9" name="Group 32268">
                <a:extLst>
                  <a:ext uri="{FF2B5EF4-FFF2-40B4-BE49-F238E27FC236}">
                    <a16:creationId xmlns:a16="http://schemas.microsoft.com/office/drawing/2014/main" id="{1106427C-715C-6B76-18B3-99CFEDA6B493}"/>
                  </a:ext>
                </a:extLst>
              </p:cNvPr>
              <p:cNvGrpSpPr/>
              <p:nvPr/>
            </p:nvGrpSpPr>
            <p:grpSpPr>
              <a:xfrm>
                <a:off x="3057404" y="1832872"/>
                <a:ext cx="61382" cy="63500"/>
                <a:chOff x="4906433" y="2753783"/>
                <a:chExt cx="61382" cy="63500"/>
              </a:xfrm>
            </p:grpSpPr>
            <p:cxnSp>
              <p:nvCxnSpPr>
                <p:cNvPr id="32270" name="Straight Connector 32269">
                  <a:extLst>
                    <a:ext uri="{FF2B5EF4-FFF2-40B4-BE49-F238E27FC236}">
                      <a16:creationId xmlns:a16="http://schemas.microsoft.com/office/drawing/2014/main" id="{12AF4FAB-CD4B-B4A1-3C3E-B575683626D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71" name="Straight Connector 32270">
                  <a:extLst>
                    <a:ext uri="{FF2B5EF4-FFF2-40B4-BE49-F238E27FC236}">
                      <a16:creationId xmlns:a16="http://schemas.microsoft.com/office/drawing/2014/main" id="{7008E858-00A1-B53A-8893-74BF02AD2BF9}"/>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2" name="Group 32271">
                <a:extLst>
                  <a:ext uri="{FF2B5EF4-FFF2-40B4-BE49-F238E27FC236}">
                    <a16:creationId xmlns:a16="http://schemas.microsoft.com/office/drawing/2014/main" id="{CCBD718C-9523-793A-9547-8A41AF8C069A}"/>
                  </a:ext>
                </a:extLst>
              </p:cNvPr>
              <p:cNvGrpSpPr/>
              <p:nvPr/>
            </p:nvGrpSpPr>
            <p:grpSpPr>
              <a:xfrm>
                <a:off x="3024596" y="1832872"/>
                <a:ext cx="61382" cy="63500"/>
                <a:chOff x="4906433" y="2753783"/>
                <a:chExt cx="61382" cy="63500"/>
              </a:xfrm>
            </p:grpSpPr>
            <p:cxnSp>
              <p:nvCxnSpPr>
                <p:cNvPr id="32273" name="Straight Connector 32272">
                  <a:extLst>
                    <a:ext uri="{FF2B5EF4-FFF2-40B4-BE49-F238E27FC236}">
                      <a16:creationId xmlns:a16="http://schemas.microsoft.com/office/drawing/2014/main" id="{A7ED9B7A-19E1-E5F7-388C-D72D9A5243D0}"/>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74" name="Straight Connector 32273">
                  <a:extLst>
                    <a:ext uri="{FF2B5EF4-FFF2-40B4-BE49-F238E27FC236}">
                      <a16:creationId xmlns:a16="http://schemas.microsoft.com/office/drawing/2014/main" id="{E2D13836-7DBB-020A-3189-946C36F303AC}"/>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5" name="Group 32274">
                <a:extLst>
                  <a:ext uri="{FF2B5EF4-FFF2-40B4-BE49-F238E27FC236}">
                    <a16:creationId xmlns:a16="http://schemas.microsoft.com/office/drawing/2014/main" id="{6A0B5125-8442-D9A6-08BB-684A818E919F}"/>
                  </a:ext>
                </a:extLst>
              </p:cNvPr>
              <p:cNvGrpSpPr/>
              <p:nvPr/>
            </p:nvGrpSpPr>
            <p:grpSpPr>
              <a:xfrm>
                <a:off x="2975913" y="1832872"/>
                <a:ext cx="61382" cy="63500"/>
                <a:chOff x="4906433" y="2753783"/>
                <a:chExt cx="61382" cy="63500"/>
              </a:xfrm>
            </p:grpSpPr>
            <p:cxnSp>
              <p:nvCxnSpPr>
                <p:cNvPr id="32276" name="Straight Connector 32275">
                  <a:extLst>
                    <a:ext uri="{FF2B5EF4-FFF2-40B4-BE49-F238E27FC236}">
                      <a16:creationId xmlns:a16="http://schemas.microsoft.com/office/drawing/2014/main" id="{E0A2CA92-4919-9A47-CB0D-1DAC771C5FF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77" name="Straight Connector 32276">
                  <a:extLst>
                    <a:ext uri="{FF2B5EF4-FFF2-40B4-BE49-F238E27FC236}">
                      <a16:creationId xmlns:a16="http://schemas.microsoft.com/office/drawing/2014/main" id="{90386989-971B-414E-FE6D-D78456EF67F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8" name="Group 32277">
                <a:extLst>
                  <a:ext uri="{FF2B5EF4-FFF2-40B4-BE49-F238E27FC236}">
                    <a16:creationId xmlns:a16="http://schemas.microsoft.com/office/drawing/2014/main" id="{657D11AA-8BDA-C032-EF75-07DD6C41AE93}"/>
                  </a:ext>
                </a:extLst>
              </p:cNvPr>
              <p:cNvGrpSpPr/>
              <p:nvPr/>
            </p:nvGrpSpPr>
            <p:grpSpPr>
              <a:xfrm>
                <a:off x="2965329" y="1832872"/>
                <a:ext cx="61382" cy="63500"/>
                <a:chOff x="4906433" y="2753783"/>
                <a:chExt cx="61382" cy="63500"/>
              </a:xfrm>
            </p:grpSpPr>
            <p:cxnSp>
              <p:nvCxnSpPr>
                <p:cNvPr id="32279" name="Straight Connector 32278">
                  <a:extLst>
                    <a:ext uri="{FF2B5EF4-FFF2-40B4-BE49-F238E27FC236}">
                      <a16:creationId xmlns:a16="http://schemas.microsoft.com/office/drawing/2014/main" id="{5C80E79C-AF53-52D3-6844-35FCF8D7FCD5}"/>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80" name="Straight Connector 32279">
                  <a:extLst>
                    <a:ext uri="{FF2B5EF4-FFF2-40B4-BE49-F238E27FC236}">
                      <a16:creationId xmlns:a16="http://schemas.microsoft.com/office/drawing/2014/main" id="{904753B2-E959-2026-84AC-F3E9A5BAD57A}"/>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1" name="Group 32280">
                <a:extLst>
                  <a:ext uri="{FF2B5EF4-FFF2-40B4-BE49-F238E27FC236}">
                    <a16:creationId xmlns:a16="http://schemas.microsoft.com/office/drawing/2014/main" id="{1256B552-269E-24F4-0E87-38DB16F2F5A8}"/>
                  </a:ext>
                </a:extLst>
              </p:cNvPr>
              <p:cNvGrpSpPr/>
              <p:nvPr/>
            </p:nvGrpSpPr>
            <p:grpSpPr>
              <a:xfrm>
                <a:off x="2956863" y="1832872"/>
                <a:ext cx="61382" cy="63500"/>
                <a:chOff x="4906433" y="2753783"/>
                <a:chExt cx="61382" cy="63500"/>
              </a:xfrm>
            </p:grpSpPr>
            <p:cxnSp>
              <p:nvCxnSpPr>
                <p:cNvPr id="32282" name="Straight Connector 32281">
                  <a:extLst>
                    <a:ext uri="{FF2B5EF4-FFF2-40B4-BE49-F238E27FC236}">
                      <a16:creationId xmlns:a16="http://schemas.microsoft.com/office/drawing/2014/main" id="{FCE63D13-DB54-9023-BFF5-19C8D1CEF54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83" name="Straight Connector 32282">
                  <a:extLst>
                    <a:ext uri="{FF2B5EF4-FFF2-40B4-BE49-F238E27FC236}">
                      <a16:creationId xmlns:a16="http://schemas.microsoft.com/office/drawing/2014/main" id="{14C2E06C-FF08-31C0-640C-4F8F1277DAF8}"/>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4" name="Group 32283">
                <a:extLst>
                  <a:ext uri="{FF2B5EF4-FFF2-40B4-BE49-F238E27FC236}">
                    <a16:creationId xmlns:a16="http://schemas.microsoft.com/office/drawing/2014/main" id="{CE3DB426-A90F-789C-CA75-D1FCAF5511BD}"/>
                  </a:ext>
                </a:extLst>
              </p:cNvPr>
              <p:cNvGrpSpPr/>
              <p:nvPr/>
            </p:nvGrpSpPr>
            <p:grpSpPr>
              <a:xfrm>
                <a:off x="2933580" y="1811705"/>
                <a:ext cx="61382" cy="63500"/>
                <a:chOff x="4906433" y="2753783"/>
                <a:chExt cx="61382" cy="63500"/>
              </a:xfrm>
            </p:grpSpPr>
            <p:cxnSp>
              <p:nvCxnSpPr>
                <p:cNvPr id="32285" name="Straight Connector 32284">
                  <a:extLst>
                    <a:ext uri="{FF2B5EF4-FFF2-40B4-BE49-F238E27FC236}">
                      <a16:creationId xmlns:a16="http://schemas.microsoft.com/office/drawing/2014/main" id="{B5D61E25-E1BD-BF31-A380-D42AC5617AEA}"/>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86" name="Straight Connector 32285">
                  <a:extLst>
                    <a:ext uri="{FF2B5EF4-FFF2-40B4-BE49-F238E27FC236}">
                      <a16:creationId xmlns:a16="http://schemas.microsoft.com/office/drawing/2014/main" id="{65572A46-1041-95DD-BB38-A1B24D08975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7" name="Group 32286">
                <a:extLst>
                  <a:ext uri="{FF2B5EF4-FFF2-40B4-BE49-F238E27FC236}">
                    <a16:creationId xmlns:a16="http://schemas.microsoft.com/office/drawing/2014/main" id="{6D0D1DFA-B6D7-836B-3F4D-36B3CC00AA2C}"/>
                  </a:ext>
                </a:extLst>
              </p:cNvPr>
              <p:cNvGrpSpPr/>
              <p:nvPr/>
            </p:nvGrpSpPr>
            <p:grpSpPr>
              <a:xfrm>
                <a:off x="2925113" y="1811705"/>
                <a:ext cx="61382" cy="63500"/>
                <a:chOff x="4906433" y="2753783"/>
                <a:chExt cx="61382" cy="63500"/>
              </a:xfrm>
            </p:grpSpPr>
            <p:cxnSp>
              <p:nvCxnSpPr>
                <p:cNvPr id="32288" name="Straight Connector 32287">
                  <a:extLst>
                    <a:ext uri="{FF2B5EF4-FFF2-40B4-BE49-F238E27FC236}">
                      <a16:creationId xmlns:a16="http://schemas.microsoft.com/office/drawing/2014/main" id="{BFC3F1D9-EDA3-613F-88D5-0C6301C32AC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89" name="Straight Connector 32288">
                  <a:extLst>
                    <a:ext uri="{FF2B5EF4-FFF2-40B4-BE49-F238E27FC236}">
                      <a16:creationId xmlns:a16="http://schemas.microsoft.com/office/drawing/2014/main" id="{46899126-1D7F-3153-F55F-AD6996706C8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0" name="Group 32289">
                <a:extLst>
                  <a:ext uri="{FF2B5EF4-FFF2-40B4-BE49-F238E27FC236}">
                    <a16:creationId xmlns:a16="http://schemas.microsoft.com/office/drawing/2014/main" id="{F98F957A-411D-6FD0-8D91-7FD7949D07EC}"/>
                  </a:ext>
                </a:extLst>
              </p:cNvPr>
              <p:cNvGrpSpPr/>
              <p:nvPr/>
            </p:nvGrpSpPr>
            <p:grpSpPr>
              <a:xfrm>
                <a:off x="2830922" y="1811705"/>
                <a:ext cx="61382" cy="63500"/>
                <a:chOff x="4906433" y="2753783"/>
                <a:chExt cx="61382" cy="63500"/>
              </a:xfrm>
            </p:grpSpPr>
            <p:cxnSp>
              <p:nvCxnSpPr>
                <p:cNvPr id="32291" name="Straight Connector 32290">
                  <a:extLst>
                    <a:ext uri="{FF2B5EF4-FFF2-40B4-BE49-F238E27FC236}">
                      <a16:creationId xmlns:a16="http://schemas.microsoft.com/office/drawing/2014/main" id="{538BEFD4-6139-F246-2AFF-B14BF2A3138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92" name="Straight Connector 32291">
                  <a:extLst>
                    <a:ext uri="{FF2B5EF4-FFF2-40B4-BE49-F238E27FC236}">
                      <a16:creationId xmlns:a16="http://schemas.microsoft.com/office/drawing/2014/main" id="{397CDF70-A80D-CFC7-980C-562E9D75E069}"/>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3" name="Group 32292">
                <a:extLst>
                  <a:ext uri="{FF2B5EF4-FFF2-40B4-BE49-F238E27FC236}">
                    <a16:creationId xmlns:a16="http://schemas.microsoft.com/office/drawing/2014/main" id="{DC9F3DC5-9B25-14F7-5D15-64AE3E6DB48E}"/>
                  </a:ext>
                </a:extLst>
              </p:cNvPr>
              <p:cNvGrpSpPr/>
              <p:nvPr/>
            </p:nvGrpSpPr>
            <p:grpSpPr>
              <a:xfrm>
                <a:off x="2512364" y="1778897"/>
                <a:ext cx="61382" cy="63500"/>
                <a:chOff x="4906433" y="2753783"/>
                <a:chExt cx="61382" cy="63500"/>
              </a:xfrm>
            </p:grpSpPr>
            <p:cxnSp>
              <p:nvCxnSpPr>
                <p:cNvPr id="32294" name="Straight Connector 32293">
                  <a:extLst>
                    <a:ext uri="{FF2B5EF4-FFF2-40B4-BE49-F238E27FC236}">
                      <a16:creationId xmlns:a16="http://schemas.microsoft.com/office/drawing/2014/main" id="{CB908023-7A16-26F7-C2F2-80D0EB37C382}"/>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95" name="Straight Connector 32294">
                  <a:extLst>
                    <a:ext uri="{FF2B5EF4-FFF2-40B4-BE49-F238E27FC236}">
                      <a16:creationId xmlns:a16="http://schemas.microsoft.com/office/drawing/2014/main" id="{C4AE014D-51BD-F33F-50A1-0AC91341AA69}"/>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6" name="Group 32295">
                <a:extLst>
                  <a:ext uri="{FF2B5EF4-FFF2-40B4-BE49-F238E27FC236}">
                    <a16:creationId xmlns:a16="http://schemas.microsoft.com/office/drawing/2014/main" id="{E65FAB69-6149-3205-01FC-086E1DCEDA71}"/>
                  </a:ext>
                </a:extLst>
              </p:cNvPr>
              <p:cNvGrpSpPr/>
              <p:nvPr/>
            </p:nvGrpSpPr>
            <p:grpSpPr>
              <a:xfrm>
                <a:off x="2127131" y="1713280"/>
                <a:ext cx="61382" cy="63500"/>
                <a:chOff x="4906433" y="2753783"/>
                <a:chExt cx="61382" cy="63500"/>
              </a:xfrm>
            </p:grpSpPr>
            <p:cxnSp>
              <p:nvCxnSpPr>
                <p:cNvPr id="32297" name="Straight Connector 32296">
                  <a:extLst>
                    <a:ext uri="{FF2B5EF4-FFF2-40B4-BE49-F238E27FC236}">
                      <a16:creationId xmlns:a16="http://schemas.microsoft.com/office/drawing/2014/main" id="{B94F1CA8-77DC-09C2-1739-E145F63FBEF2}"/>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298" name="Straight Connector 32297">
                  <a:extLst>
                    <a:ext uri="{FF2B5EF4-FFF2-40B4-BE49-F238E27FC236}">
                      <a16:creationId xmlns:a16="http://schemas.microsoft.com/office/drawing/2014/main" id="{35BA9E88-8BC1-3B49-D8CD-ABF5DF4A9D99}"/>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9" name="Group 32298">
                <a:extLst>
                  <a:ext uri="{FF2B5EF4-FFF2-40B4-BE49-F238E27FC236}">
                    <a16:creationId xmlns:a16="http://schemas.microsoft.com/office/drawing/2014/main" id="{B424B626-9F29-D2C8-28AF-94E71C15CAB2}"/>
                  </a:ext>
                </a:extLst>
              </p:cNvPr>
              <p:cNvGrpSpPr/>
              <p:nvPr/>
            </p:nvGrpSpPr>
            <p:grpSpPr>
              <a:xfrm>
                <a:off x="2071039" y="1713280"/>
                <a:ext cx="61382" cy="63500"/>
                <a:chOff x="4906433" y="2753783"/>
                <a:chExt cx="61382" cy="63500"/>
              </a:xfrm>
            </p:grpSpPr>
            <p:cxnSp>
              <p:nvCxnSpPr>
                <p:cNvPr id="32300" name="Straight Connector 32299">
                  <a:extLst>
                    <a:ext uri="{FF2B5EF4-FFF2-40B4-BE49-F238E27FC236}">
                      <a16:creationId xmlns:a16="http://schemas.microsoft.com/office/drawing/2014/main" id="{D6671710-B23E-0BDF-99A5-3D16A083F134}"/>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01" name="Straight Connector 32300">
                  <a:extLst>
                    <a:ext uri="{FF2B5EF4-FFF2-40B4-BE49-F238E27FC236}">
                      <a16:creationId xmlns:a16="http://schemas.microsoft.com/office/drawing/2014/main" id="{EE2DD80D-FCCF-7C8B-EF5F-10C681665888}"/>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2" name="Group 32301">
                <a:extLst>
                  <a:ext uri="{FF2B5EF4-FFF2-40B4-BE49-F238E27FC236}">
                    <a16:creationId xmlns:a16="http://schemas.microsoft.com/office/drawing/2014/main" id="{0469D30D-2E74-C667-BF34-4CD69C33E207}"/>
                  </a:ext>
                </a:extLst>
              </p:cNvPr>
              <p:cNvGrpSpPr/>
              <p:nvPr/>
            </p:nvGrpSpPr>
            <p:grpSpPr>
              <a:xfrm>
                <a:off x="2021297" y="1685763"/>
                <a:ext cx="61382" cy="63500"/>
                <a:chOff x="4906433" y="2753783"/>
                <a:chExt cx="61382" cy="63500"/>
              </a:xfrm>
            </p:grpSpPr>
            <p:cxnSp>
              <p:nvCxnSpPr>
                <p:cNvPr id="32303" name="Straight Connector 32302">
                  <a:extLst>
                    <a:ext uri="{FF2B5EF4-FFF2-40B4-BE49-F238E27FC236}">
                      <a16:creationId xmlns:a16="http://schemas.microsoft.com/office/drawing/2014/main" id="{4C661690-DE95-5709-DCCE-A6C8350F3FB3}"/>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04" name="Straight Connector 32303">
                  <a:extLst>
                    <a:ext uri="{FF2B5EF4-FFF2-40B4-BE49-F238E27FC236}">
                      <a16:creationId xmlns:a16="http://schemas.microsoft.com/office/drawing/2014/main" id="{66CA8FA0-98D0-7973-0D4E-8974262D81F5}"/>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5" name="Group 32304">
                <a:extLst>
                  <a:ext uri="{FF2B5EF4-FFF2-40B4-BE49-F238E27FC236}">
                    <a16:creationId xmlns:a16="http://schemas.microsoft.com/office/drawing/2014/main" id="{82BEFF4E-6DD5-024A-E08A-C1AC627F5651}"/>
                  </a:ext>
                </a:extLst>
              </p:cNvPr>
              <p:cNvGrpSpPr/>
              <p:nvPr/>
            </p:nvGrpSpPr>
            <p:grpSpPr>
              <a:xfrm>
                <a:off x="1981080" y="1685763"/>
                <a:ext cx="61382" cy="63500"/>
                <a:chOff x="4906433" y="2753783"/>
                <a:chExt cx="61382" cy="63500"/>
              </a:xfrm>
            </p:grpSpPr>
            <p:cxnSp>
              <p:nvCxnSpPr>
                <p:cNvPr id="32306" name="Straight Connector 32305">
                  <a:extLst>
                    <a:ext uri="{FF2B5EF4-FFF2-40B4-BE49-F238E27FC236}">
                      <a16:creationId xmlns:a16="http://schemas.microsoft.com/office/drawing/2014/main" id="{3A2F9469-7B22-3F99-97FB-FA090DAF5D2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07" name="Straight Connector 32306">
                  <a:extLst>
                    <a:ext uri="{FF2B5EF4-FFF2-40B4-BE49-F238E27FC236}">
                      <a16:creationId xmlns:a16="http://schemas.microsoft.com/office/drawing/2014/main" id="{F766A774-DED6-EF57-AFED-815DD24BB77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8" name="Group 32307">
                <a:extLst>
                  <a:ext uri="{FF2B5EF4-FFF2-40B4-BE49-F238E27FC236}">
                    <a16:creationId xmlns:a16="http://schemas.microsoft.com/office/drawing/2014/main" id="{EE8B0BDE-1A47-B81A-43AC-95978024BF0D}"/>
                  </a:ext>
                </a:extLst>
              </p:cNvPr>
              <p:cNvGrpSpPr/>
              <p:nvPr/>
            </p:nvGrpSpPr>
            <p:grpSpPr>
              <a:xfrm>
                <a:off x="1972613" y="1685763"/>
                <a:ext cx="61382" cy="63500"/>
                <a:chOff x="4906433" y="2753783"/>
                <a:chExt cx="61382" cy="63500"/>
              </a:xfrm>
            </p:grpSpPr>
            <p:cxnSp>
              <p:nvCxnSpPr>
                <p:cNvPr id="32309" name="Straight Connector 32308">
                  <a:extLst>
                    <a:ext uri="{FF2B5EF4-FFF2-40B4-BE49-F238E27FC236}">
                      <a16:creationId xmlns:a16="http://schemas.microsoft.com/office/drawing/2014/main" id="{1E4304D5-F003-7AF4-B5DE-43580289D54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10" name="Straight Connector 32309">
                  <a:extLst>
                    <a:ext uri="{FF2B5EF4-FFF2-40B4-BE49-F238E27FC236}">
                      <a16:creationId xmlns:a16="http://schemas.microsoft.com/office/drawing/2014/main" id="{9BB2652A-2414-763B-9DF1-A4C78EE0783D}"/>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1" name="Group 32310">
                <a:extLst>
                  <a:ext uri="{FF2B5EF4-FFF2-40B4-BE49-F238E27FC236}">
                    <a16:creationId xmlns:a16="http://schemas.microsoft.com/office/drawing/2014/main" id="{067A8F97-37A4-2572-32C5-39C5B6A290CE}"/>
                  </a:ext>
                </a:extLst>
              </p:cNvPr>
              <p:cNvGrpSpPr/>
              <p:nvPr/>
            </p:nvGrpSpPr>
            <p:grpSpPr>
              <a:xfrm>
                <a:off x="1826563" y="1668829"/>
                <a:ext cx="61382" cy="63500"/>
                <a:chOff x="4906433" y="2753783"/>
                <a:chExt cx="61382" cy="63500"/>
              </a:xfrm>
            </p:grpSpPr>
            <p:cxnSp>
              <p:nvCxnSpPr>
                <p:cNvPr id="32312" name="Straight Connector 32311">
                  <a:extLst>
                    <a:ext uri="{FF2B5EF4-FFF2-40B4-BE49-F238E27FC236}">
                      <a16:creationId xmlns:a16="http://schemas.microsoft.com/office/drawing/2014/main" id="{886719BF-79B9-F214-13D8-7BBEA8A5FD89}"/>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13" name="Straight Connector 32312">
                  <a:extLst>
                    <a:ext uri="{FF2B5EF4-FFF2-40B4-BE49-F238E27FC236}">
                      <a16:creationId xmlns:a16="http://schemas.microsoft.com/office/drawing/2014/main" id="{37510A19-888A-EFF1-5D26-5A8536A9BF1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4" name="Group 32313">
                <a:extLst>
                  <a:ext uri="{FF2B5EF4-FFF2-40B4-BE49-F238E27FC236}">
                    <a16:creationId xmlns:a16="http://schemas.microsoft.com/office/drawing/2014/main" id="{B04EF472-3DD3-2C8C-5CE5-6F416D61D03F}"/>
                  </a:ext>
                </a:extLst>
              </p:cNvPr>
              <p:cNvGrpSpPr/>
              <p:nvPr/>
            </p:nvGrpSpPr>
            <p:grpSpPr>
              <a:xfrm>
                <a:off x="1772588" y="1668829"/>
                <a:ext cx="61382" cy="63500"/>
                <a:chOff x="4906433" y="2753783"/>
                <a:chExt cx="61382" cy="63500"/>
              </a:xfrm>
            </p:grpSpPr>
            <p:cxnSp>
              <p:nvCxnSpPr>
                <p:cNvPr id="32315" name="Straight Connector 32314">
                  <a:extLst>
                    <a:ext uri="{FF2B5EF4-FFF2-40B4-BE49-F238E27FC236}">
                      <a16:creationId xmlns:a16="http://schemas.microsoft.com/office/drawing/2014/main" id="{5872D881-18E2-07AA-49FC-1CAEBD398E39}"/>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16" name="Straight Connector 32315">
                  <a:extLst>
                    <a:ext uri="{FF2B5EF4-FFF2-40B4-BE49-F238E27FC236}">
                      <a16:creationId xmlns:a16="http://schemas.microsoft.com/office/drawing/2014/main" id="{93C8F28C-7362-6653-297E-E99898D79EDD}"/>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317" name="Group 32316">
              <a:extLst>
                <a:ext uri="{FF2B5EF4-FFF2-40B4-BE49-F238E27FC236}">
                  <a16:creationId xmlns:a16="http://schemas.microsoft.com/office/drawing/2014/main" id="{3F4117F2-784F-AF29-24A3-A01D69EA5C6D}"/>
                </a:ext>
              </a:extLst>
            </p:cNvPr>
            <p:cNvGrpSpPr/>
            <p:nvPr/>
          </p:nvGrpSpPr>
          <p:grpSpPr>
            <a:xfrm>
              <a:off x="1619130" y="1668829"/>
              <a:ext cx="61382" cy="63500"/>
              <a:chOff x="4906433" y="2753783"/>
              <a:chExt cx="61382" cy="63500"/>
            </a:xfrm>
          </p:grpSpPr>
          <p:cxnSp>
            <p:nvCxnSpPr>
              <p:cNvPr id="32318" name="Straight Connector 32317">
                <a:extLst>
                  <a:ext uri="{FF2B5EF4-FFF2-40B4-BE49-F238E27FC236}">
                    <a16:creationId xmlns:a16="http://schemas.microsoft.com/office/drawing/2014/main" id="{A49C4C54-5D9D-CF55-4E55-33DBBBFFA3E7}"/>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19" name="Straight Connector 32318">
                <a:extLst>
                  <a:ext uri="{FF2B5EF4-FFF2-40B4-BE49-F238E27FC236}">
                    <a16:creationId xmlns:a16="http://schemas.microsoft.com/office/drawing/2014/main" id="{9C762D15-8556-5DBD-9AFF-37EEB3B91062}"/>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0" name="Group 32319">
              <a:extLst>
                <a:ext uri="{FF2B5EF4-FFF2-40B4-BE49-F238E27FC236}">
                  <a16:creationId xmlns:a16="http://schemas.microsoft.com/office/drawing/2014/main" id="{A093CC0F-5EF6-3083-EC7E-EE4A565F8E0D}"/>
                </a:ext>
              </a:extLst>
            </p:cNvPr>
            <p:cNvGrpSpPr/>
            <p:nvPr/>
          </p:nvGrpSpPr>
          <p:grpSpPr>
            <a:xfrm>
              <a:off x="1576796" y="1648721"/>
              <a:ext cx="61382" cy="63500"/>
              <a:chOff x="4906433" y="2753783"/>
              <a:chExt cx="61382" cy="63500"/>
            </a:xfrm>
          </p:grpSpPr>
          <p:cxnSp>
            <p:nvCxnSpPr>
              <p:cNvPr id="32321" name="Straight Connector 32320">
                <a:extLst>
                  <a:ext uri="{FF2B5EF4-FFF2-40B4-BE49-F238E27FC236}">
                    <a16:creationId xmlns:a16="http://schemas.microsoft.com/office/drawing/2014/main" id="{47007E56-9CA2-5D90-6202-21AB8E652452}"/>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22" name="Straight Connector 32321">
                <a:extLst>
                  <a:ext uri="{FF2B5EF4-FFF2-40B4-BE49-F238E27FC236}">
                    <a16:creationId xmlns:a16="http://schemas.microsoft.com/office/drawing/2014/main" id="{544475EE-EDDE-FA0F-8699-866B51BBE153}"/>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3" name="Group 32322">
              <a:extLst>
                <a:ext uri="{FF2B5EF4-FFF2-40B4-BE49-F238E27FC236}">
                  <a16:creationId xmlns:a16="http://schemas.microsoft.com/office/drawing/2014/main" id="{26FF5713-E7F5-BEF1-3112-3544A460DF40}"/>
                </a:ext>
              </a:extLst>
            </p:cNvPr>
            <p:cNvGrpSpPr/>
            <p:nvPr/>
          </p:nvGrpSpPr>
          <p:grpSpPr>
            <a:xfrm>
              <a:off x="1419104" y="1630730"/>
              <a:ext cx="61382" cy="63500"/>
              <a:chOff x="4906433" y="2753783"/>
              <a:chExt cx="61382" cy="63500"/>
            </a:xfrm>
          </p:grpSpPr>
          <p:cxnSp>
            <p:nvCxnSpPr>
              <p:cNvPr id="32324" name="Straight Connector 32323">
                <a:extLst>
                  <a:ext uri="{FF2B5EF4-FFF2-40B4-BE49-F238E27FC236}">
                    <a16:creationId xmlns:a16="http://schemas.microsoft.com/office/drawing/2014/main" id="{8D3521C5-3C33-2D48-E3AB-2BD4B9EEE095}"/>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25" name="Straight Connector 32324">
                <a:extLst>
                  <a:ext uri="{FF2B5EF4-FFF2-40B4-BE49-F238E27FC236}">
                    <a16:creationId xmlns:a16="http://schemas.microsoft.com/office/drawing/2014/main" id="{3D6E65C0-53CA-9163-3376-C7EECC97274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6" name="Group 32325">
              <a:extLst>
                <a:ext uri="{FF2B5EF4-FFF2-40B4-BE49-F238E27FC236}">
                  <a16:creationId xmlns:a16="http://schemas.microsoft.com/office/drawing/2014/main" id="{AF320EC6-9097-6C29-7C4A-B532795A196F}"/>
                </a:ext>
              </a:extLst>
            </p:cNvPr>
            <p:cNvGrpSpPr/>
            <p:nvPr/>
          </p:nvGrpSpPr>
          <p:grpSpPr>
            <a:xfrm>
              <a:off x="1254004" y="1600200"/>
              <a:ext cx="61382" cy="63500"/>
              <a:chOff x="4906433" y="2753783"/>
              <a:chExt cx="61382" cy="63500"/>
            </a:xfrm>
          </p:grpSpPr>
          <p:cxnSp>
            <p:nvCxnSpPr>
              <p:cNvPr id="32327" name="Straight Connector 32326">
                <a:extLst>
                  <a:ext uri="{FF2B5EF4-FFF2-40B4-BE49-F238E27FC236}">
                    <a16:creationId xmlns:a16="http://schemas.microsoft.com/office/drawing/2014/main" id="{953D1C82-EB1B-A5F1-229B-1544240C673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328" name="Straight Connector 32327">
                <a:extLst>
                  <a:ext uri="{FF2B5EF4-FFF2-40B4-BE49-F238E27FC236}">
                    <a16:creationId xmlns:a16="http://schemas.microsoft.com/office/drawing/2014/main" id="{15E6B805-5D84-46BC-3E23-9B0BF03FEA1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494" name="Group 32493">
            <a:extLst>
              <a:ext uri="{FF2B5EF4-FFF2-40B4-BE49-F238E27FC236}">
                <a16:creationId xmlns:a16="http://schemas.microsoft.com/office/drawing/2014/main" id="{0FCCE4AF-46F4-FC6C-1548-49F01EADDFFA}"/>
              </a:ext>
            </a:extLst>
          </p:cNvPr>
          <p:cNvGrpSpPr/>
          <p:nvPr/>
        </p:nvGrpSpPr>
        <p:grpSpPr>
          <a:xfrm>
            <a:off x="7116050" y="2349139"/>
            <a:ext cx="3736974" cy="950382"/>
            <a:chOff x="6974592" y="2386843"/>
            <a:chExt cx="3736974" cy="950382"/>
          </a:xfrm>
        </p:grpSpPr>
        <p:grpSp>
          <p:nvGrpSpPr>
            <p:cNvPr id="32397" name="Group 32396">
              <a:extLst>
                <a:ext uri="{FF2B5EF4-FFF2-40B4-BE49-F238E27FC236}">
                  <a16:creationId xmlns:a16="http://schemas.microsoft.com/office/drawing/2014/main" id="{E83B6BFD-CEF0-342E-3B04-B94A8CC411C3}"/>
                </a:ext>
              </a:extLst>
            </p:cNvPr>
            <p:cNvGrpSpPr/>
            <p:nvPr/>
          </p:nvGrpSpPr>
          <p:grpSpPr>
            <a:xfrm>
              <a:off x="8737775" y="2891668"/>
              <a:ext cx="61382" cy="63500"/>
              <a:chOff x="4906433" y="2753783"/>
              <a:chExt cx="61382" cy="63500"/>
            </a:xfrm>
          </p:grpSpPr>
          <p:cxnSp>
            <p:nvCxnSpPr>
              <p:cNvPr id="32398" name="Straight Connector 32397">
                <a:extLst>
                  <a:ext uri="{FF2B5EF4-FFF2-40B4-BE49-F238E27FC236}">
                    <a16:creationId xmlns:a16="http://schemas.microsoft.com/office/drawing/2014/main" id="{663328BC-D304-BF07-6017-17784293943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99" name="Straight Connector 32398">
                <a:extLst>
                  <a:ext uri="{FF2B5EF4-FFF2-40B4-BE49-F238E27FC236}">
                    <a16:creationId xmlns:a16="http://schemas.microsoft.com/office/drawing/2014/main" id="{E7E8970D-A275-4BA0-510D-56B526B0839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93" name="Group 32492">
              <a:extLst>
                <a:ext uri="{FF2B5EF4-FFF2-40B4-BE49-F238E27FC236}">
                  <a16:creationId xmlns:a16="http://schemas.microsoft.com/office/drawing/2014/main" id="{7A36CF4E-4A55-AEF1-A108-D2C5AC63C8C4}"/>
                </a:ext>
              </a:extLst>
            </p:cNvPr>
            <p:cNvGrpSpPr/>
            <p:nvPr/>
          </p:nvGrpSpPr>
          <p:grpSpPr>
            <a:xfrm>
              <a:off x="6974592" y="2386843"/>
              <a:ext cx="3736974" cy="950382"/>
              <a:chOff x="6974592" y="2386843"/>
              <a:chExt cx="3736974" cy="950382"/>
            </a:xfrm>
          </p:grpSpPr>
          <p:grpSp>
            <p:nvGrpSpPr>
              <p:cNvPr id="32427" name="Group 32426">
                <a:extLst>
                  <a:ext uri="{FF2B5EF4-FFF2-40B4-BE49-F238E27FC236}">
                    <a16:creationId xmlns:a16="http://schemas.microsoft.com/office/drawing/2014/main" id="{342EBF2C-3FA0-E61C-BE63-8D1F7E2D5861}"/>
                  </a:ext>
                </a:extLst>
              </p:cNvPr>
              <p:cNvGrpSpPr/>
              <p:nvPr/>
            </p:nvGrpSpPr>
            <p:grpSpPr>
              <a:xfrm>
                <a:off x="9293400" y="3109684"/>
                <a:ext cx="61382" cy="63500"/>
                <a:chOff x="4906433" y="2753783"/>
                <a:chExt cx="61382" cy="63500"/>
              </a:xfrm>
            </p:grpSpPr>
            <p:cxnSp>
              <p:nvCxnSpPr>
                <p:cNvPr id="32428" name="Straight Connector 32427">
                  <a:extLst>
                    <a:ext uri="{FF2B5EF4-FFF2-40B4-BE49-F238E27FC236}">
                      <a16:creationId xmlns:a16="http://schemas.microsoft.com/office/drawing/2014/main" id="{1BA2150E-C77A-5ED6-8D89-BA861A97698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29" name="Straight Connector 32428">
                  <a:extLst>
                    <a:ext uri="{FF2B5EF4-FFF2-40B4-BE49-F238E27FC236}">
                      <a16:creationId xmlns:a16="http://schemas.microsoft.com/office/drawing/2014/main" id="{4A222323-1955-CD02-BB32-E1EA0B508F2D}"/>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92" name="Group 32491">
                <a:extLst>
                  <a:ext uri="{FF2B5EF4-FFF2-40B4-BE49-F238E27FC236}">
                    <a16:creationId xmlns:a16="http://schemas.microsoft.com/office/drawing/2014/main" id="{6A0C75CD-5C6F-AE92-40B7-D4E46CFC10BC}"/>
                  </a:ext>
                </a:extLst>
              </p:cNvPr>
              <p:cNvGrpSpPr/>
              <p:nvPr/>
            </p:nvGrpSpPr>
            <p:grpSpPr>
              <a:xfrm>
                <a:off x="6974592" y="2386843"/>
                <a:ext cx="3736974" cy="950382"/>
                <a:chOff x="6974592" y="2386843"/>
                <a:chExt cx="3736974" cy="950382"/>
              </a:xfrm>
            </p:grpSpPr>
            <p:grpSp>
              <p:nvGrpSpPr>
                <p:cNvPr id="32491" name="Group 32490">
                  <a:extLst>
                    <a:ext uri="{FF2B5EF4-FFF2-40B4-BE49-F238E27FC236}">
                      <a16:creationId xmlns:a16="http://schemas.microsoft.com/office/drawing/2014/main" id="{1C0191DD-401F-BE07-13CF-6CB03CFA01E8}"/>
                    </a:ext>
                  </a:extLst>
                </p:cNvPr>
                <p:cNvGrpSpPr/>
                <p:nvPr/>
              </p:nvGrpSpPr>
              <p:grpSpPr>
                <a:xfrm>
                  <a:off x="6974592" y="2386843"/>
                  <a:ext cx="1564215" cy="468841"/>
                  <a:chOff x="6974592" y="2386843"/>
                  <a:chExt cx="1564215" cy="468841"/>
                </a:xfrm>
              </p:grpSpPr>
              <p:grpSp>
                <p:nvGrpSpPr>
                  <p:cNvPr id="32490" name="Group 32489">
                    <a:extLst>
                      <a:ext uri="{FF2B5EF4-FFF2-40B4-BE49-F238E27FC236}">
                        <a16:creationId xmlns:a16="http://schemas.microsoft.com/office/drawing/2014/main" id="{2C4D5549-F44E-A024-E158-8ABE27D6B8F5}"/>
                      </a:ext>
                    </a:extLst>
                  </p:cNvPr>
                  <p:cNvGrpSpPr/>
                  <p:nvPr/>
                </p:nvGrpSpPr>
                <p:grpSpPr>
                  <a:xfrm>
                    <a:off x="6974592" y="2386843"/>
                    <a:ext cx="1444623" cy="374650"/>
                    <a:chOff x="6974592" y="2386843"/>
                    <a:chExt cx="1444623" cy="374650"/>
                  </a:xfrm>
                </p:grpSpPr>
                <p:grpSp>
                  <p:nvGrpSpPr>
                    <p:cNvPr id="32489" name="Group 32488">
                      <a:extLst>
                        <a:ext uri="{FF2B5EF4-FFF2-40B4-BE49-F238E27FC236}">
                          <a16:creationId xmlns:a16="http://schemas.microsoft.com/office/drawing/2014/main" id="{7D5ABFC2-6A1A-ED6A-E8B1-DAE79DB0E243}"/>
                        </a:ext>
                      </a:extLst>
                    </p:cNvPr>
                    <p:cNvGrpSpPr/>
                    <p:nvPr/>
                  </p:nvGrpSpPr>
                  <p:grpSpPr>
                    <a:xfrm>
                      <a:off x="6974592" y="2386843"/>
                      <a:ext cx="683681" cy="152400"/>
                      <a:chOff x="6974592" y="2386843"/>
                      <a:chExt cx="683681" cy="152400"/>
                    </a:xfrm>
                  </p:grpSpPr>
                  <p:grpSp>
                    <p:nvGrpSpPr>
                      <p:cNvPr id="32333" name="Group 32332">
                        <a:extLst>
                          <a:ext uri="{FF2B5EF4-FFF2-40B4-BE49-F238E27FC236}">
                            <a16:creationId xmlns:a16="http://schemas.microsoft.com/office/drawing/2014/main" id="{AB50BCB7-5567-6458-670B-202B7EA41F41}"/>
                          </a:ext>
                        </a:extLst>
                      </p:cNvPr>
                      <p:cNvGrpSpPr/>
                      <p:nvPr/>
                    </p:nvGrpSpPr>
                    <p:grpSpPr>
                      <a:xfrm>
                        <a:off x="6974592" y="2386843"/>
                        <a:ext cx="61382" cy="63500"/>
                        <a:chOff x="4906433" y="2753783"/>
                        <a:chExt cx="61382" cy="63500"/>
                      </a:xfrm>
                    </p:grpSpPr>
                    <p:cxnSp>
                      <p:nvCxnSpPr>
                        <p:cNvPr id="32334" name="Straight Connector 32333">
                          <a:extLst>
                            <a:ext uri="{FF2B5EF4-FFF2-40B4-BE49-F238E27FC236}">
                              <a16:creationId xmlns:a16="http://schemas.microsoft.com/office/drawing/2014/main" id="{94C1AEF0-B3C5-49DC-6E99-5BA3739B3D5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35" name="Straight Connector 32334">
                          <a:extLst>
                            <a:ext uri="{FF2B5EF4-FFF2-40B4-BE49-F238E27FC236}">
                              <a16:creationId xmlns:a16="http://schemas.microsoft.com/office/drawing/2014/main" id="{2172BD10-AEFE-E732-2DD8-F16BE15B036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36" name="Group 32335">
                        <a:extLst>
                          <a:ext uri="{FF2B5EF4-FFF2-40B4-BE49-F238E27FC236}">
                            <a16:creationId xmlns:a16="http://schemas.microsoft.com/office/drawing/2014/main" id="{637AFFDF-1B10-A26E-DCB4-D75F08B86E26}"/>
                          </a:ext>
                        </a:extLst>
                      </p:cNvPr>
                      <p:cNvGrpSpPr/>
                      <p:nvPr/>
                    </p:nvGrpSpPr>
                    <p:grpSpPr>
                      <a:xfrm>
                        <a:off x="7123817" y="2386843"/>
                        <a:ext cx="61382" cy="63500"/>
                        <a:chOff x="4906433" y="2753783"/>
                        <a:chExt cx="61382" cy="63500"/>
                      </a:xfrm>
                    </p:grpSpPr>
                    <p:cxnSp>
                      <p:nvCxnSpPr>
                        <p:cNvPr id="32337" name="Straight Connector 32336">
                          <a:extLst>
                            <a:ext uri="{FF2B5EF4-FFF2-40B4-BE49-F238E27FC236}">
                              <a16:creationId xmlns:a16="http://schemas.microsoft.com/office/drawing/2014/main" id="{0A7717C5-AF02-FF4E-4425-E7C2F9130F8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38" name="Straight Connector 32337">
                          <a:extLst>
                            <a:ext uri="{FF2B5EF4-FFF2-40B4-BE49-F238E27FC236}">
                              <a16:creationId xmlns:a16="http://schemas.microsoft.com/office/drawing/2014/main" id="{5212CA07-6707-5339-28CC-A27C0524D3F4}"/>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39" name="Group 32338">
                        <a:extLst>
                          <a:ext uri="{FF2B5EF4-FFF2-40B4-BE49-F238E27FC236}">
                            <a16:creationId xmlns:a16="http://schemas.microsoft.com/office/drawing/2014/main" id="{779338C6-72E3-3E15-B3E7-10E3396D6A62}"/>
                          </a:ext>
                        </a:extLst>
                      </p:cNvPr>
                      <p:cNvGrpSpPr/>
                      <p:nvPr/>
                    </p:nvGrpSpPr>
                    <p:grpSpPr>
                      <a:xfrm>
                        <a:off x="7146042" y="2386843"/>
                        <a:ext cx="61382" cy="63500"/>
                        <a:chOff x="4906433" y="2753783"/>
                        <a:chExt cx="61382" cy="63500"/>
                      </a:xfrm>
                    </p:grpSpPr>
                    <p:cxnSp>
                      <p:nvCxnSpPr>
                        <p:cNvPr id="32340" name="Straight Connector 32339">
                          <a:extLst>
                            <a:ext uri="{FF2B5EF4-FFF2-40B4-BE49-F238E27FC236}">
                              <a16:creationId xmlns:a16="http://schemas.microsoft.com/office/drawing/2014/main" id="{6C7C2C33-93A7-9D16-E388-1FC6707729D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41" name="Straight Connector 32340">
                          <a:extLst>
                            <a:ext uri="{FF2B5EF4-FFF2-40B4-BE49-F238E27FC236}">
                              <a16:creationId xmlns:a16="http://schemas.microsoft.com/office/drawing/2014/main" id="{F7129981-180B-1AC6-6F45-AFAF6ECA2FCD}"/>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42" name="Group 32341">
                        <a:extLst>
                          <a:ext uri="{FF2B5EF4-FFF2-40B4-BE49-F238E27FC236}">
                            <a16:creationId xmlns:a16="http://schemas.microsoft.com/office/drawing/2014/main" id="{00C6F92D-D7AE-2758-9594-395FFB129601}"/>
                          </a:ext>
                        </a:extLst>
                      </p:cNvPr>
                      <p:cNvGrpSpPr/>
                      <p:nvPr/>
                    </p:nvGrpSpPr>
                    <p:grpSpPr>
                      <a:xfrm>
                        <a:off x="7164033" y="2386843"/>
                        <a:ext cx="61382" cy="63500"/>
                        <a:chOff x="4906433" y="2753783"/>
                        <a:chExt cx="61382" cy="63500"/>
                      </a:xfrm>
                    </p:grpSpPr>
                    <p:cxnSp>
                      <p:nvCxnSpPr>
                        <p:cNvPr id="32343" name="Straight Connector 32342">
                          <a:extLst>
                            <a:ext uri="{FF2B5EF4-FFF2-40B4-BE49-F238E27FC236}">
                              <a16:creationId xmlns:a16="http://schemas.microsoft.com/office/drawing/2014/main" id="{8F431930-6022-5BC8-7886-5E4041CC027F}"/>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44" name="Straight Connector 32343">
                          <a:extLst>
                            <a:ext uri="{FF2B5EF4-FFF2-40B4-BE49-F238E27FC236}">
                              <a16:creationId xmlns:a16="http://schemas.microsoft.com/office/drawing/2014/main" id="{8F0B0AAB-96DF-6550-F790-B57E3F9D2D9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49" name="Group 32348">
                        <a:extLst>
                          <a:ext uri="{FF2B5EF4-FFF2-40B4-BE49-F238E27FC236}">
                            <a16:creationId xmlns:a16="http://schemas.microsoft.com/office/drawing/2014/main" id="{5536AEDC-9FDF-1C2B-8391-1B124ECF8083}"/>
                          </a:ext>
                        </a:extLst>
                      </p:cNvPr>
                      <p:cNvGrpSpPr/>
                      <p:nvPr/>
                    </p:nvGrpSpPr>
                    <p:grpSpPr>
                      <a:xfrm>
                        <a:off x="7206366" y="2412243"/>
                        <a:ext cx="61382" cy="63500"/>
                        <a:chOff x="4906433" y="2753783"/>
                        <a:chExt cx="61382" cy="63500"/>
                      </a:xfrm>
                    </p:grpSpPr>
                    <p:cxnSp>
                      <p:nvCxnSpPr>
                        <p:cNvPr id="32350" name="Straight Connector 32349">
                          <a:extLst>
                            <a:ext uri="{FF2B5EF4-FFF2-40B4-BE49-F238E27FC236}">
                              <a16:creationId xmlns:a16="http://schemas.microsoft.com/office/drawing/2014/main" id="{54E563E0-7810-8EEC-BFFB-E6D000F81C1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51" name="Straight Connector 32350">
                          <a:extLst>
                            <a:ext uri="{FF2B5EF4-FFF2-40B4-BE49-F238E27FC236}">
                              <a16:creationId xmlns:a16="http://schemas.microsoft.com/office/drawing/2014/main" id="{02D3866B-14BD-772C-38F1-09E4D99B5B2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52" name="Group 32351">
                        <a:extLst>
                          <a:ext uri="{FF2B5EF4-FFF2-40B4-BE49-F238E27FC236}">
                            <a16:creationId xmlns:a16="http://schemas.microsoft.com/office/drawing/2014/main" id="{4EB17C00-4C18-F0A6-9670-CB45891AD029}"/>
                          </a:ext>
                        </a:extLst>
                      </p:cNvPr>
                      <p:cNvGrpSpPr/>
                      <p:nvPr/>
                    </p:nvGrpSpPr>
                    <p:grpSpPr>
                      <a:xfrm>
                        <a:off x="7319608" y="2446110"/>
                        <a:ext cx="61382" cy="63500"/>
                        <a:chOff x="4906433" y="2753783"/>
                        <a:chExt cx="61382" cy="63500"/>
                      </a:xfrm>
                    </p:grpSpPr>
                    <p:cxnSp>
                      <p:nvCxnSpPr>
                        <p:cNvPr id="32353" name="Straight Connector 32352">
                          <a:extLst>
                            <a:ext uri="{FF2B5EF4-FFF2-40B4-BE49-F238E27FC236}">
                              <a16:creationId xmlns:a16="http://schemas.microsoft.com/office/drawing/2014/main" id="{7E387C62-F6F8-68E5-DC55-85F31947ADEF}"/>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54" name="Straight Connector 32353">
                          <a:extLst>
                            <a:ext uri="{FF2B5EF4-FFF2-40B4-BE49-F238E27FC236}">
                              <a16:creationId xmlns:a16="http://schemas.microsoft.com/office/drawing/2014/main" id="{D9616162-330D-C8F1-CFA8-E0547FE697B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55" name="Group 32354">
                        <a:extLst>
                          <a:ext uri="{FF2B5EF4-FFF2-40B4-BE49-F238E27FC236}">
                            <a16:creationId xmlns:a16="http://schemas.microsoft.com/office/drawing/2014/main" id="{1D696BD6-D55B-5617-BB2E-279478010EBB}"/>
                          </a:ext>
                        </a:extLst>
                      </p:cNvPr>
                      <p:cNvGrpSpPr/>
                      <p:nvPr/>
                    </p:nvGrpSpPr>
                    <p:grpSpPr>
                      <a:xfrm>
                        <a:off x="7411682" y="2446110"/>
                        <a:ext cx="61382" cy="63500"/>
                        <a:chOff x="4906433" y="2753783"/>
                        <a:chExt cx="61382" cy="63500"/>
                      </a:xfrm>
                    </p:grpSpPr>
                    <p:cxnSp>
                      <p:nvCxnSpPr>
                        <p:cNvPr id="32356" name="Straight Connector 32355">
                          <a:extLst>
                            <a:ext uri="{FF2B5EF4-FFF2-40B4-BE49-F238E27FC236}">
                              <a16:creationId xmlns:a16="http://schemas.microsoft.com/office/drawing/2014/main" id="{A90020B8-93BE-EA04-B562-BC5D973AF60F}"/>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57" name="Straight Connector 32356">
                          <a:extLst>
                            <a:ext uri="{FF2B5EF4-FFF2-40B4-BE49-F238E27FC236}">
                              <a16:creationId xmlns:a16="http://schemas.microsoft.com/office/drawing/2014/main" id="{9B089BD2-FAFA-D74B-AEC4-FDE95868FCDF}"/>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58" name="Group 32357">
                        <a:extLst>
                          <a:ext uri="{FF2B5EF4-FFF2-40B4-BE49-F238E27FC236}">
                            <a16:creationId xmlns:a16="http://schemas.microsoft.com/office/drawing/2014/main" id="{D763DEC0-6009-EE20-2EA9-F1FB51EF8E91}"/>
                          </a:ext>
                        </a:extLst>
                      </p:cNvPr>
                      <p:cNvGrpSpPr/>
                      <p:nvPr/>
                    </p:nvGrpSpPr>
                    <p:grpSpPr>
                      <a:xfrm>
                        <a:off x="7444491" y="2446110"/>
                        <a:ext cx="61382" cy="63500"/>
                        <a:chOff x="4906433" y="2753783"/>
                        <a:chExt cx="61382" cy="63500"/>
                      </a:xfrm>
                    </p:grpSpPr>
                    <p:cxnSp>
                      <p:nvCxnSpPr>
                        <p:cNvPr id="32359" name="Straight Connector 32358">
                          <a:extLst>
                            <a:ext uri="{FF2B5EF4-FFF2-40B4-BE49-F238E27FC236}">
                              <a16:creationId xmlns:a16="http://schemas.microsoft.com/office/drawing/2014/main" id="{B88966E3-4A8A-2401-55E8-4919D8C86A78}"/>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60" name="Straight Connector 32359">
                          <a:extLst>
                            <a:ext uri="{FF2B5EF4-FFF2-40B4-BE49-F238E27FC236}">
                              <a16:creationId xmlns:a16="http://schemas.microsoft.com/office/drawing/2014/main" id="{520BAE2D-E641-D6BD-E8ED-18D299706D26}"/>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61" name="Group 32360">
                        <a:extLst>
                          <a:ext uri="{FF2B5EF4-FFF2-40B4-BE49-F238E27FC236}">
                            <a16:creationId xmlns:a16="http://schemas.microsoft.com/office/drawing/2014/main" id="{FF593E61-F631-0CD8-D50E-589338ECC7DC}"/>
                          </a:ext>
                        </a:extLst>
                      </p:cNvPr>
                      <p:cNvGrpSpPr/>
                      <p:nvPr/>
                    </p:nvGrpSpPr>
                    <p:grpSpPr>
                      <a:xfrm>
                        <a:off x="7524924" y="2446110"/>
                        <a:ext cx="61382" cy="63500"/>
                        <a:chOff x="4906433" y="2753783"/>
                        <a:chExt cx="61382" cy="63500"/>
                      </a:xfrm>
                    </p:grpSpPr>
                    <p:cxnSp>
                      <p:nvCxnSpPr>
                        <p:cNvPr id="32362" name="Straight Connector 32361">
                          <a:extLst>
                            <a:ext uri="{FF2B5EF4-FFF2-40B4-BE49-F238E27FC236}">
                              <a16:creationId xmlns:a16="http://schemas.microsoft.com/office/drawing/2014/main" id="{97671805-380E-EA7D-5079-56FCDBF74B8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63" name="Straight Connector 32362">
                          <a:extLst>
                            <a:ext uri="{FF2B5EF4-FFF2-40B4-BE49-F238E27FC236}">
                              <a16:creationId xmlns:a16="http://schemas.microsoft.com/office/drawing/2014/main" id="{DDD4A496-6EF9-9C3D-C0C8-CCB088D17C30}"/>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64" name="Group 32363">
                        <a:extLst>
                          <a:ext uri="{FF2B5EF4-FFF2-40B4-BE49-F238E27FC236}">
                            <a16:creationId xmlns:a16="http://schemas.microsoft.com/office/drawing/2014/main" id="{41BC393D-D893-80B3-A531-EC6E9229D0E8}"/>
                          </a:ext>
                        </a:extLst>
                      </p:cNvPr>
                      <p:cNvGrpSpPr/>
                      <p:nvPr/>
                    </p:nvGrpSpPr>
                    <p:grpSpPr>
                      <a:xfrm>
                        <a:off x="7561966" y="2475743"/>
                        <a:ext cx="61382" cy="63500"/>
                        <a:chOff x="4906433" y="2753783"/>
                        <a:chExt cx="61382" cy="63500"/>
                      </a:xfrm>
                    </p:grpSpPr>
                    <p:cxnSp>
                      <p:nvCxnSpPr>
                        <p:cNvPr id="32365" name="Straight Connector 32364">
                          <a:extLst>
                            <a:ext uri="{FF2B5EF4-FFF2-40B4-BE49-F238E27FC236}">
                              <a16:creationId xmlns:a16="http://schemas.microsoft.com/office/drawing/2014/main" id="{83C06372-2673-AA75-2742-0BBFDF61EC7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66" name="Straight Connector 32365">
                          <a:extLst>
                            <a:ext uri="{FF2B5EF4-FFF2-40B4-BE49-F238E27FC236}">
                              <a16:creationId xmlns:a16="http://schemas.microsoft.com/office/drawing/2014/main" id="{AC85F673-B48F-4F51-4779-092D0A4C924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67" name="Group 32366">
                        <a:extLst>
                          <a:ext uri="{FF2B5EF4-FFF2-40B4-BE49-F238E27FC236}">
                            <a16:creationId xmlns:a16="http://schemas.microsoft.com/office/drawing/2014/main" id="{AEBCE0CE-74B8-F0B8-40CF-3F69D03D1170}"/>
                          </a:ext>
                        </a:extLst>
                      </p:cNvPr>
                      <p:cNvGrpSpPr/>
                      <p:nvPr/>
                    </p:nvGrpSpPr>
                    <p:grpSpPr>
                      <a:xfrm>
                        <a:off x="7567257" y="2475743"/>
                        <a:ext cx="61382" cy="63500"/>
                        <a:chOff x="4906433" y="2753783"/>
                        <a:chExt cx="61382" cy="63500"/>
                      </a:xfrm>
                    </p:grpSpPr>
                    <p:cxnSp>
                      <p:nvCxnSpPr>
                        <p:cNvPr id="32368" name="Straight Connector 32367">
                          <a:extLst>
                            <a:ext uri="{FF2B5EF4-FFF2-40B4-BE49-F238E27FC236}">
                              <a16:creationId xmlns:a16="http://schemas.microsoft.com/office/drawing/2014/main" id="{65DDC7D2-A431-40A7-17D4-947BF66E9949}"/>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69" name="Straight Connector 32368">
                          <a:extLst>
                            <a:ext uri="{FF2B5EF4-FFF2-40B4-BE49-F238E27FC236}">
                              <a16:creationId xmlns:a16="http://schemas.microsoft.com/office/drawing/2014/main" id="{3D40EABD-F698-9161-09BF-C1F014B6040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70" name="Group 32369">
                        <a:extLst>
                          <a:ext uri="{FF2B5EF4-FFF2-40B4-BE49-F238E27FC236}">
                            <a16:creationId xmlns:a16="http://schemas.microsoft.com/office/drawing/2014/main" id="{DA4BED66-90ED-B208-079E-44EBC8C8CB8B}"/>
                          </a:ext>
                        </a:extLst>
                      </p:cNvPr>
                      <p:cNvGrpSpPr/>
                      <p:nvPr/>
                    </p:nvGrpSpPr>
                    <p:grpSpPr>
                      <a:xfrm>
                        <a:off x="7596891" y="2475743"/>
                        <a:ext cx="61382" cy="63500"/>
                        <a:chOff x="4906433" y="2753783"/>
                        <a:chExt cx="61382" cy="63500"/>
                      </a:xfrm>
                    </p:grpSpPr>
                    <p:cxnSp>
                      <p:nvCxnSpPr>
                        <p:cNvPr id="32371" name="Straight Connector 32370">
                          <a:extLst>
                            <a:ext uri="{FF2B5EF4-FFF2-40B4-BE49-F238E27FC236}">
                              <a16:creationId xmlns:a16="http://schemas.microsoft.com/office/drawing/2014/main" id="{855E5D25-EADC-D7C6-79A4-7F34025200F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72" name="Straight Connector 32371">
                          <a:extLst>
                            <a:ext uri="{FF2B5EF4-FFF2-40B4-BE49-F238E27FC236}">
                              <a16:creationId xmlns:a16="http://schemas.microsoft.com/office/drawing/2014/main" id="{BDC2024A-21C3-CC32-2935-B7FD090B29E5}"/>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373" name="Group 32372">
                      <a:extLst>
                        <a:ext uri="{FF2B5EF4-FFF2-40B4-BE49-F238E27FC236}">
                          <a16:creationId xmlns:a16="http://schemas.microsoft.com/office/drawing/2014/main" id="{53F74BDE-DAA6-6BE5-EB9C-B41E88828889}"/>
                        </a:ext>
                      </a:extLst>
                    </p:cNvPr>
                    <p:cNvGrpSpPr/>
                    <p:nvPr/>
                  </p:nvGrpSpPr>
                  <p:grpSpPr>
                    <a:xfrm>
                      <a:off x="7838191" y="2596393"/>
                      <a:ext cx="61382" cy="63500"/>
                      <a:chOff x="4906433" y="2753783"/>
                      <a:chExt cx="61382" cy="63500"/>
                    </a:xfrm>
                  </p:grpSpPr>
                  <p:cxnSp>
                    <p:nvCxnSpPr>
                      <p:cNvPr id="32374" name="Straight Connector 32373">
                        <a:extLst>
                          <a:ext uri="{FF2B5EF4-FFF2-40B4-BE49-F238E27FC236}">
                            <a16:creationId xmlns:a16="http://schemas.microsoft.com/office/drawing/2014/main" id="{C35D4FD9-B961-30BE-E12C-CD7E3CF34B28}"/>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75" name="Straight Connector 32374">
                        <a:extLst>
                          <a:ext uri="{FF2B5EF4-FFF2-40B4-BE49-F238E27FC236}">
                            <a16:creationId xmlns:a16="http://schemas.microsoft.com/office/drawing/2014/main" id="{93457480-C885-3AA7-3AA8-7401360055D2}"/>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76" name="Group 32375">
                      <a:extLst>
                        <a:ext uri="{FF2B5EF4-FFF2-40B4-BE49-F238E27FC236}">
                          <a16:creationId xmlns:a16="http://schemas.microsoft.com/office/drawing/2014/main" id="{91556167-839A-C7E1-BFE0-050D4952EAAF}"/>
                        </a:ext>
                      </a:extLst>
                    </p:cNvPr>
                    <p:cNvGrpSpPr/>
                    <p:nvPr/>
                  </p:nvGrpSpPr>
                  <p:grpSpPr>
                    <a:xfrm>
                      <a:off x="7845599" y="2596393"/>
                      <a:ext cx="61382" cy="63500"/>
                      <a:chOff x="4906433" y="2753783"/>
                      <a:chExt cx="61382" cy="63500"/>
                    </a:xfrm>
                  </p:grpSpPr>
                  <p:cxnSp>
                    <p:nvCxnSpPr>
                      <p:cNvPr id="32377" name="Straight Connector 32376">
                        <a:extLst>
                          <a:ext uri="{FF2B5EF4-FFF2-40B4-BE49-F238E27FC236}">
                            <a16:creationId xmlns:a16="http://schemas.microsoft.com/office/drawing/2014/main" id="{DBA56709-9BCA-2F1B-FD4B-51F5A43458E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78" name="Straight Connector 32377">
                        <a:extLst>
                          <a:ext uri="{FF2B5EF4-FFF2-40B4-BE49-F238E27FC236}">
                            <a16:creationId xmlns:a16="http://schemas.microsoft.com/office/drawing/2014/main" id="{2A1712BD-0035-95F6-A8D2-5C64A38D568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79" name="Group 32378">
                      <a:extLst>
                        <a:ext uri="{FF2B5EF4-FFF2-40B4-BE49-F238E27FC236}">
                          <a16:creationId xmlns:a16="http://schemas.microsoft.com/office/drawing/2014/main" id="{9B1E286E-9605-5335-52DA-75E3D009E06F}"/>
                        </a:ext>
                      </a:extLst>
                    </p:cNvPr>
                    <p:cNvGrpSpPr/>
                    <p:nvPr/>
                  </p:nvGrpSpPr>
                  <p:grpSpPr>
                    <a:xfrm>
                      <a:off x="7933441" y="2618618"/>
                      <a:ext cx="61382" cy="63500"/>
                      <a:chOff x="4906433" y="2753783"/>
                      <a:chExt cx="61382" cy="63500"/>
                    </a:xfrm>
                  </p:grpSpPr>
                  <p:cxnSp>
                    <p:nvCxnSpPr>
                      <p:cNvPr id="32380" name="Straight Connector 32379">
                        <a:extLst>
                          <a:ext uri="{FF2B5EF4-FFF2-40B4-BE49-F238E27FC236}">
                            <a16:creationId xmlns:a16="http://schemas.microsoft.com/office/drawing/2014/main" id="{43D8371F-F461-4971-2950-3BEBC21F640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81" name="Straight Connector 32380">
                        <a:extLst>
                          <a:ext uri="{FF2B5EF4-FFF2-40B4-BE49-F238E27FC236}">
                            <a16:creationId xmlns:a16="http://schemas.microsoft.com/office/drawing/2014/main" id="{BD9EFD4F-B564-22D1-898F-B29E1B7FADC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82" name="Group 32381">
                      <a:extLst>
                        <a:ext uri="{FF2B5EF4-FFF2-40B4-BE49-F238E27FC236}">
                          <a16:creationId xmlns:a16="http://schemas.microsoft.com/office/drawing/2014/main" id="{FD9A0E6C-91E6-2F5C-5D39-9AD22435B5DD}"/>
                        </a:ext>
                      </a:extLst>
                    </p:cNvPr>
                    <p:cNvGrpSpPr/>
                    <p:nvPr/>
                  </p:nvGrpSpPr>
                  <p:grpSpPr>
                    <a:xfrm>
                      <a:off x="8067849" y="2697993"/>
                      <a:ext cx="61382" cy="63500"/>
                      <a:chOff x="4906433" y="2753783"/>
                      <a:chExt cx="61382" cy="63500"/>
                    </a:xfrm>
                  </p:grpSpPr>
                  <p:cxnSp>
                    <p:nvCxnSpPr>
                      <p:cNvPr id="32383" name="Straight Connector 32382">
                        <a:extLst>
                          <a:ext uri="{FF2B5EF4-FFF2-40B4-BE49-F238E27FC236}">
                            <a16:creationId xmlns:a16="http://schemas.microsoft.com/office/drawing/2014/main" id="{7E93FF59-29ED-5474-9C2C-520BF0DD906A}"/>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84" name="Straight Connector 32383">
                        <a:extLst>
                          <a:ext uri="{FF2B5EF4-FFF2-40B4-BE49-F238E27FC236}">
                            <a16:creationId xmlns:a16="http://schemas.microsoft.com/office/drawing/2014/main" id="{DE5B00C8-B59C-72CF-6EF7-14ED26426DB4}"/>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85" name="Group 32384">
                      <a:extLst>
                        <a:ext uri="{FF2B5EF4-FFF2-40B4-BE49-F238E27FC236}">
                          <a16:creationId xmlns:a16="http://schemas.microsoft.com/office/drawing/2014/main" id="{6BC1C6F6-67D9-8611-21D6-90007406A9EA}"/>
                        </a:ext>
                      </a:extLst>
                    </p:cNvPr>
                    <p:cNvGrpSpPr/>
                    <p:nvPr/>
                  </p:nvGrpSpPr>
                  <p:grpSpPr>
                    <a:xfrm>
                      <a:off x="8144049" y="2697993"/>
                      <a:ext cx="61382" cy="63500"/>
                      <a:chOff x="4906433" y="2753783"/>
                      <a:chExt cx="61382" cy="63500"/>
                    </a:xfrm>
                  </p:grpSpPr>
                  <p:cxnSp>
                    <p:nvCxnSpPr>
                      <p:cNvPr id="32386" name="Straight Connector 32385">
                        <a:extLst>
                          <a:ext uri="{FF2B5EF4-FFF2-40B4-BE49-F238E27FC236}">
                            <a16:creationId xmlns:a16="http://schemas.microsoft.com/office/drawing/2014/main" id="{D2C36E29-FA3B-BB6C-8951-C423B1510DC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87" name="Straight Connector 32386">
                        <a:extLst>
                          <a:ext uri="{FF2B5EF4-FFF2-40B4-BE49-F238E27FC236}">
                            <a16:creationId xmlns:a16="http://schemas.microsoft.com/office/drawing/2014/main" id="{366BBB72-A9EA-CEEA-8373-5152495B268C}"/>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88" name="Group 32387">
                      <a:extLst>
                        <a:ext uri="{FF2B5EF4-FFF2-40B4-BE49-F238E27FC236}">
                          <a16:creationId xmlns:a16="http://schemas.microsoft.com/office/drawing/2014/main" id="{B6354F8C-E5C0-7CE9-E3A0-4D992A9437C7}"/>
                        </a:ext>
                      </a:extLst>
                    </p:cNvPr>
                    <p:cNvGrpSpPr/>
                    <p:nvPr/>
                  </p:nvGrpSpPr>
                  <p:grpSpPr>
                    <a:xfrm>
                      <a:off x="8222366" y="2697993"/>
                      <a:ext cx="61382" cy="63500"/>
                      <a:chOff x="4906433" y="2753783"/>
                      <a:chExt cx="61382" cy="63500"/>
                    </a:xfrm>
                  </p:grpSpPr>
                  <p:cxnSp>
                    <p:nvCxnSpPr>
                      <p:cNvPr id="32389" name="Straight Connector 32388">
                        <a:extLst>
                          <a:ext uri="{FF2B5EF4-FFF2-40B4-BE49-F238E27FC236}">
                            <a16:creationId xmlns:a16="http://schemas.microsoft.com/office/drawing/2014/main" id="{98704FD5-D7B7-7EC0-3AB4-C11E27F1C014}"/>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90" name="Straight Connector 32389">
                        <a:extLst>
                          <a:ext uri="{FF2B5EF4-FFF2-40B4-BE49-F238E27FC236}">
                            <a16:creationId xmlns:a16="http://schemas.microsoft.com/office/drawing/2014/main" id="{254467B5-347B-6588-045A-4FF0AAB45A3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91" name="Group 32390">
                      <a:extLst>
                        <a:ext uri="{FF2B5EF4-FFF2-40B4-BE49-F238E27FC236}">
                          <a16:creationId xmlns:a16="http://schemas.microsoft.com/office/drawing/2014/main" id="{32A18250-8DD7-FCFD-382B-924FCAEEF7F6}"/>
                        </a:ext>
                      </a:extLst>
                    </p:cNvPr>
                    <p:cNvGrpSpPr/>
                    <p:nvPr/>
                  </p:nvGrpSpPr>
                  <p:grpSpPr>
                    <a:xfrm>
                      <a:off x="8357833" y="2697993"/>
                      <a:ext cx="61382" cy="63500"/>
                      <a:chOff x="4906433" y="2753783"/>
                      <a:chExt cx="61382" cy="63500"/>
                    </a:xfrm>
                  </p:grpSpPr>
                  <p:cxnSp>
                    <p:nvCxnSpPr>
                      <p:cNvPr id="32392" name="Straight Connector 32391">
                        <a:extLst>
                          <a:ext uri="{FF2B5EF4-FFF2-40B4-BE49-F238E27FC236}">
                            <a16:creationId xmlns:a16="http://schemas.microsoft.com/office/drawing/2014/main" id="{C5010734-56B9-1150-1642-ED8FFA1EB55C}"/>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93" name="Straight Connector 32392">
                        <a:extLst>
                          <a:ext uri="{FF2B5EF4-FFF2-40B4-BE49-F238E27FC236}">
                            <a16:creationId xmlns:a16="http://schemas.microsoft.com/office/drawing/2014/main" id="{F1743E86-7BA9-E6B7-EF80-BE2D281AB8D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394" name="Group 32393">
                    <a:extLst>
                      <a:ext uri="{FF2B5EF4-FFF2-40B4-BE49-F238E27FC236}">
                        <a16:creationId xmlns:a16="http://schemas.microsoft.com/office/drawing/2014/main" id="{E1804EA6-8C19-CAD2-74E6-DE647CE55192}"/>
                      </a:ext>
                    </a:extLst>
                  </p:cNvPr>
                  <p:cNvGrpSpPr/>
                  <p:nvPr/>
                </p:nvGrpSpPr>
                <p:grpSpPr>
                  <a:xfrm>
                    <a:off x="8477425" y="2792184"/>
                    <a:ext cx="61382" cy="63500"/>
                    <a:chOff x="4906433" y="2753783"/>
                    <a:chExt cx="61382" cy="63500"/>
                  </a:xfrm>
                </p:grpSpPr>
                <p:cxnSp>
                  <p:nvCxnSpPr>
                    <p:cNvPr id="32395" name="Straight Connector 32394">
                      <a:extLst>
                        <a:ext uri="{FF2B5EF4-FFF2-40B4-BE49-F238E27FC236}">
                          <a16:creationId xmlns:a16="http://schemas.microsoft.com/office/drawing/2014/main" id="{8617CB8E-56E6-807B-90E4-BFF90C1937B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396" name="Straight Connector 32395">
                      <a:extLst>
                        <a:ext uri="{FF2B5EF4-FFF2-40B4-BE49-F238E27FC236}">
                          <a16:creationId xmlns:a16="http://schemas.microsoft.com/office/drawing/2014/main" id="{CA253687-C3DF-7821-C4BD-A16BC1D78916}"/>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488" name="Group 32487">
                  <a:extLst>
                    <a:ext uri="{FF2B5EF4-FFF2-40B4-BE49-F238E27FC236}">
                      <a16:creationId xmlns:a16="http://schemas.microsoft.com/office/drawing/2014/main" id="{85F830AF-8444-178F-0EF3-C037FA4BB8F0}"/>
                    </a:ext>
                  </a:extLst>
                </p:cNvPr>
                <p:cNvGrpSpPr/>
                <p:nvPr/>
              </p:nvGrpSpPr>
              <p:grpSpPr>
                <a:xfrm>
                  <a:off x="8753650" y="2891668"/>
                  <a:ext cx="1957916" cy="445557"/>
                  <a:chOff x="8753650" y="2891668"/>
                  <a:chExt cx="1957916" cy="445557"/>
                </a:xfrm>
              </p:grpSpPr>
              <p:grpSp>
                <p:nvGrpSpPr>
                  <p:cNvPr id="32487" name="Group 32486">
                    <a:extLst>
                      <a:ext uri="{FF2B5EF4-FFF2-40B4-BE49-F238E27FC236}">
                        <a16:creationId xmlns:a16="http://schemas.microsoft.com/office/drawing/2014/main" id="{E2966DE9-308F-2D36-7EF9-D1154D4805E1}"/>
                      </a:ext>
                    </a:extLst>
                  </p:cNvPr>
                  <p:cNvGrpSpPr/>
                  <p:nvPr/>
                </p:nvGrpSpPr>
                <p:grpSpPr>
                  <a:xfrm>
                    <a:off x="8753650" y="2891668"/>
                    <a:ext cx="788457" cy="281516"/>
                    <a:chOff x="8753650" y="2891668"/>
                    <a:chExt cx="788457" cy="281516"/>
                  </a:xfrm>
                </p:grpSpPr>
                <p:grpSp>
                  <p:nvGrpSpPr>
                    <p:cNvPr id="32486" name="Group 32485">
                      <a:extLst>
                        <a:ext uri="{FF2B5EF4-FFF2-40B4-BE49-F238E27FC236}">
                          <a16:creationId xmlns:a16="http://schemas.microsoft.com/office/drawing/2014/main" id="{A45D6ABE-23B3-A093-D4F7-E50227BFB6FA}"/>
                        </a:ext>
                      </a:extLst>
                    </p:cNvPr>
                    <p:cNvGrpSpPr/>
                    <p:nvPr/>
                  </p:nvGrpSpPr>
                  <p:grpSpPr>
                    <a:xfrm>
                      <a:off x="8753650" y="2891668"/>
                      <a:ext cx="565148" cy="194733"/>
                      <a:chOff x="8753650" y="2891668"/>
                      <a:chExt cx="565148" cy="194733"/>
                    </a:xfrm>
                  </p:grpSpPr>
                  <p:grpSp>
                    <p:nvGrpSpPr>
                      <p:cNvPr id="32400" name="Group 32399">
                        <a:extLst>
                          <a:ext uri="{FF2B5EF4-FFF2-40B4-BE49-F238E27FC236}">
                            <a16:creationId xmlns:a16="http://schemas.microsoft.com/office/drawing/2014/main" id="{D0DDDC3A-2BF0-42F1-7212-509A1B169BC3}"/>
                          </a:ext>
                        </a:extLst>
                      </p:cNvPr>
                      <p:cNvGrpSpPr/>
                      <p:nvPr/>
                    </p:nvGrpSpPr>
                    <p:grpSpPr>
                      <a:xfrm>
                        <a:off x="8753650" y="2891668"/>
                        <a:ext cx="61382" cy="63500"/>
                        <a:chOff x="4906433" y="2753783"/>
                        <a:chExt cx="61382" cy="63500"/>
                      </a:xfrm>
                    </p:grpSpPr>
                    <p:cxnSp>
                      <p:nvCxnSpPr>
                        <p:cNvPr id="32401" name="Straight Connector 32400">
                          <a:extLst>
                            <a:ext uri="{FF2B5EF4-FFF2-40B4-BE49-F238E27FC236}">
                              <a16:creationId xmlns:a16="http://schemas.microsoft.com/office/drawing/2014/main" id="{8C20B430-784E-42F7-259F-C6525CD9DFC6}"/>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02" name="Straight Connector 32401">
                          <a:extLst>
                            <a:ext uri="{FF2B5EF4-FFF2-40B4-BE49-F238E27FC236}">
                              <a16:creationId xmlns:a16="http://schemas.microsoft.com/office/drawing/2014/main" id="{EE09F0DD-9C8B-9AD6-AB6B-4EA92FA8833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03" name="Group 32402">
                        <a:extLst>
                          <a:ext uri="{FF2B5EF4-FFF2-40B4-BE49-F238E27FC236}">
                            <a16:creationId xmlns:a16="http://schemas.microsoft.com/office/drawing/2014/main" id="{F1D8D3E0-3ABE-BCCE-94B7-EA4677FF05A8}"/>
                          </a:ext>
                        </a:extLst>
                      </p:cNvPr>
                      <p:cNvGrpSpPr/>
                      <p:nvPr/>
                    </p:nvGrpSpPr>
                    <p:grpSpPr>
                      <a:xfrm>
                        <a:off x="8783284" y="2891668"/>
                        <a:ext cx="61382" cy="63500"/>
                        <a:chOff x="4906433" y="2753783"/>
                        <a:chExt cx="61382" cy="63500"/>
                      </a:xfrm>
                    </p:grpSpPr>
                    <p:cxnSp>
                      <p:nvCxnSpPr>
                        <p:cNvPr id="32404" name="Straight Connector 32403">
                          <a:extLst>
                            <a:ext uri="{FF2B5EF4-FFF2-40B4-BE49-F238E27FC236}">
                              <a16:creationId xmlns:a16="http://schemas.microsoft.com/office/drawing/2014/main" id="{D8E3EE7A-85EF-EE7D-0ED9-3A710A5542C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05" name="Straight Connector 32404">
                          <a:extLst>
                            <a:ext uri="{FF2B5EF4-FFF2-40B4-BE49-F238E27FC236}">
                              <a16:creationId xmlns:a16="http://schemas.microsoft.com/office/drawing/2014/main" id="{DC321AE5-EF37-5F4D-44F7-DCE89D7FA8C7}"/>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06" name="Group 32405">
                        <a:extLst>
                          <a:ext uri="{FF2B5EF4-FFF2-40B4-BE49-F238E27FC236}">
                            <a16:creationId xmlns:a16="http://schemas.microsoft.com/office/drawing/2014/main" id="{925D724C-7ECA-8E3E-750F-AC2681BD72ED}"/>
                          </a:ext>
                        </a:extLst>
                      </p:cNvPr>
                      <p:cNvGrpSpPr/>
                      <p:nvPr/>
                    </p:nvGrpSpPr>
                    <p:grpSpPr>
                      <a:xfrm>
                        <a:off x="8807625" y="2891668"/>
                        <a:ext cx="61382" cy="63500"/>
                        <a:chOff x="4906433" y="2753783"/>
                        <a:chExt cx="61382" cy="63500"/>
                      </a:xfrm>
                    </p:grpSpPr>
                    <p:cxnSp>
                      <p:nvCxnSpPr>
                        <p:cNvPr id="32407" name="Straight Connector 32406">
                          <a:extLst>
                            <a:ext uri="{FF2B5EF4-FFF2-40B4-BE49-F238E27FC236}">
                              <a16:creationId xmlns:a16="http://schemas.microsoft.com/office/drawing/2014/main" id="{62C1069E-233A-2ADC-5E50-3EA870BE10B6}"/>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08" name="Straight Connector 32407">
                          <a:extLst>
                            <a:ext uri="{FF2B5EF4-FFF2-40B4-BE49-F238E27FC236}">
                              <a16:creationId xmlns:a16="http://schemas.microsoft.com/office/drawing/2014/main" id="{9AC1AD69-7926-D609-0674-8F3BFF567EA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09" name="Group 32408">
                        <a:extLst>
                          <a:ext uri="{FF2B5EF4-FFF2-40B4-BE49-F238E27FC236}">
                            <a16:creationId xmlns:a16="http://schemas.microsoft.com/office/drawing/2014/main" id="{0145F8C4-1E04-A9A4-7E50-549D4FD370A0}"/>
                          </a:ext>
                        </a:extLst>
                      </p:cNvPr>
                      <p:cNvGrpSpPr/>
                      <p:nvPr/>
                    </p:nvGrpSpPr>
                    <p:grpSpPr>
                      <a:xfrm>
                        <a:off x="8909225" y="2948818"/>
                        <a:ext cx="61382" cy="63500"/>
                        <a:chOff x="4906433" y="2753783"/>
                        <a:chExt cx="61382" cy="63500"/>
                      </a:xfrm>
                    </p:grpSpPr>
                    <p:cxnSp>
                      <p:nvCxnSpPr>
                        <p:cNvPr id="32410" name="Straight Connector 32409">
                          <a:extLst>
                            <a:ext uri="{FF2B5EF4-FFF2-40B4-BE49-F238E27FC236}">
                              <a16:creationId xmlns:a16="http://schemas.microsoft.com/office/drawing/2014/main" id="{3CD6429C-905D-B451-E6ED-EF46BB3699E0}"/>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11" name="Straight Connector 32410">
                          <a:extLst>
                            <a:ext uri="{FF2B5EF4-FFF2-40B4-BE49-F238E27FC236}">
                              <a16:creationId xmlns:a16="http://schemas.microsoft.com/office/drawing/2014/main" id="{DD2DCC63-F182-4E60-8807-6BF1764665B0}"/>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12" name="Group 32411">
                        <a:extLst>
                          <a:ext uri="{FF2B5EF4-FFF2-40B4-BE49-F238E27FC236}">
                            <a16:creationId xmlns:a16="http://schemas.microsoft.com/office/drawing/2014/main" id="{2EB8AF0B-54F7-231D-8345-9AA01BACF0B4}"/>
                          </a:ext>
                        </a:extLst>
                      </p:cNvPr>
                      <p:cNvGrpSpPr/>
                      <p:nvPr/>
                    </p:nvGrpSpPr>
                    <p:grpSpPr>
                      <a:xfrm>
                        <a:off x="8929333" y="2948818"/>
                        <a:ext cx="61382" cy="63500"/>
                        <a:chOff x="4906433" y="2753783"/>
                        <a:chExt cx="61382" cy="63500"/>
                      </a:xfrm>
                    </p:grpSpPr>
                    <p:cxnSp>
                      <p:nvCxnSpPr>
                        <p:cNvPr id="32413" name="Straight Connector 32412">
                          <a:extLst>
                            <a:ext uri="{FF2B5EF4-FFF2-40B4-BE49-F238E27FC236}">
                              <a16:creationId xmlns:a16="http://schemas.microsoft.com/office/drawing/2014/main" id="{F4F13603-90F9-F955-DC55-50F94F42B7D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14" name="Straight Connector 32413">
                          <a:extLst>
                            <a:ext uri="{FF2B5EF4-FFF2-40B4-BE49-F238E27FC236}">
                              <a16:creationId xmlns:a16="http://schemas.microsoft.com/office/drawing/2014/main" id="{9BBB3E07-379C-2A07-2940-7C6285081A79}"/>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15" name="Group 32414">
                        <a:extLst>
                          <a:ext uri="{FF2B5EF4-FFF2-40B4-BE49-F238E27FC236}">
                            <a16:creationId xmlns:a16="http://schemas.microsoft.com/office/drawing/2014/main" id="{DD11EFC8-3043-430C-6184-D7F92A08A176}"/>
                          </a:ext>
                        </a:extLst>
                      </p:cNvPr>
                      <p:cNvGrpSpPr/>
                      <p:nvPr/>
                    </p:nvGrpSpPr>
                    <p:grpSpPr>
                      <a:xfrm>
                        <a:off x="8933566" y="2948818"/>
                        <a:ext cx="61382" cy="63500"/>
                        <a:chOff x="4906433" y="2753783"/>
                        <a:chExt cx="61382" cy="63500"/>
                      </a:xfrm>
                    </p:grpSpPr>
                    <p:cxnSp>
                      <p:nvCxnSpPr>
                        <p:cNvPr id="32416" name="Straight Connector 32415">
                          <a:extLst>
                            <a:ext uri="{FF2B5EF4-FFF2-40B4-BE49-F238E27FC236}">
                              <a16:creationId xmlns:a16="http://schemas.microsoft.com/office/drawing/2014/main" id="{B8318965-3D14-C039-6871-8ADC8A64E28B}"/>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17" name="Straight Connector 32416">
                          <a:extLst>
                            <a:ext uri="{FF2B5EF4-FFF2-40B4-BE49-F238E27FC236}">
                              <a16:creationId xmlns:a16="http://schemas.microsoft.com/office/drawing/2014/main" id="{18C024C0-E0F6-492E-13B6-CC3EFE0E9DE9}"/>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18" name="Group 32417">
                        <a:extLst>
                          <a:ext uri="{FF2B5EF4-FFF2-40B4-BE49-F238E27FC236}">
                            <a16:creationId xmlns:a16="http://schemas.microsoft.com/office/drawing/2014/main" id="{06546BCC-452C-CB30-697A-9E52BDACD1CF}"/>
                          </a:ext>
                        </a:extLst>
                      </p:cNvPr>
                      <p:cNvGrpSpPr/>
                      <p:nvPr/>
                    </p:nvGrpSpPr>
                    <p:grpSpPr>
                      <a:xfrm>
                        <a:off x="8990716" y="2948818"/>
                        <a:ext cx="61382" cy="63500"/>
                        <a:chOff x="4906433" y="2753783"/>
                        <a:chExt cx="61382" cy="63500"/>
                      </a:xfrm>
                    </p:grpSpPr>
                    <p:cxnSp>
                      <p:nvCxnSpPr>
                        <p:cNvPr id="32419" name="Straight Connector 32418">
                          <a:extLst>
                            <a:ext uri="{FF2B5EF4-FFF2-40B4-BE49-F238E27FC236}">
                              <a16:creationId xmlns:a16="http://schemas.microsoft.com/office/drawing/2014/main" id="{82AF3C5B-28E1-CD02-6FFB-9ABEC392570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20" name="Straight Connector 32419">
                          <a:extLst>
                            <a:ext uri="{FF2B5EF4-FFF2-40B4-BE49-F238E27FC236}">
                              <a16:creationId xmlns:a16="http://schemas.microsoft.com/office/drawing/2014/main" id="{735824F8-012D-4F4E-16F2-6592587296A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21" name="Group 32420">
                        <a:extLst>
                          <a:ext uri="{FF2B5EF4-FFF2-40B4-BE49-F238E27FC236}">
                            <a16:creationId xmlns:a16="http://schemas.microsoft.com/office/drawing/2014/main" id="{DCB798F5-9947-6DD6-8D38-00CA3F05B1EF}"/>
                          </a:ext>
                        </a:extLst>
                      </p:cNvPr>
                      <p:cNvGrpSpPr/>
                      <p:nvPr/>
                    </p:nvGrpSpPr>
                    <p:grpSpPr>
                      <a:xfrm>
                        <a:off x="9181216" y="2948818"/>
                        <a:ext cx="61382" cy="63500"/>
                        <a:chOff x="4906433" y="2753783"/>
                        <a:chExt cx="61382" cy="63500"/>
                      </a:xfrm>
                    </p:grpSpPr>
                    <p:cxnSp>
                      <p:nvCxnSpPr>
                        <p:cNvPr id="32422" name="Straight Connector 32421">
                          <a:extLst>
                            <a:ext uri="{FF2B5EF4-FFF2-40B4-BE49-F238E27FC236}">
                              <a16:creationId xmlns:a16="http://schemas.microsoft.com/office/drawing/2014/main" id="{963F2E39-FC8F-7F4D-22B5-0059B384A4FD}"/>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23" name="Straight Connector 32422">
                          <a:extLst>
                            <a:ext uri="{FF2B5EF4-FFF2-40B4-BE49-F238E27FC236}">
                              <a16:creationId xmlns:a16="http://schemas.microsoft.com/office/drawing/2014/main" id="{66923724-41D6-3D8A-8E0A-F082F385DCA5}"/>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24" name="Group 32423">
                        <a:extLst>
                          <a:ext uri="{FF2B5EF4-FFF2-40B4-BE49-F238E27FC236}">
                            <a16:creationId xmlns:a16="http://schemas.microsoft.com/office/drawing/2014/main" id="{BB20DC27-29C3-6EEF-0724-484C46722E4C}"/>
                          </a:ext>
                        </a:extLst>
                      </p:cNvPr>
                      <p:cNvGrpSpPr/>
                      <p:nvPr/>
                    </p:nvGrpSpPr>
                    <p:grpSpPr>
                      <a:xfrm>
                        <a:off x="9257416" y="3022901"/>
                        <a:ext cx="61382" cy="63500"/>
                        <a:chOff x="4906433" y="2753783"/>
                        <a:chExt cx="61382" cy="63500"/>
                      </a:xfrm>
                    </p:grpSpPr>
                    <p:cxnSp>
                      <p:nvCxnSpPr>
                        <p:cNvPr id="32425" name="Straight Connector 32424">
                          <a:extLst>
                            <a:ext uri="{FF2B5EF4-FFF2-40B4-BE49-F238E27FC236}">
                              <a16:creationId xmlns:a16="http://schemas.microsoft.com/office/drawing/2014/main" id="{C1169026-A2C4-AF1C-6750-3F798991FACC}"/>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26" name="Straight Connector 32425">
                          <a:extLst>
                            <a:ext uri="{FF2B5EF4-FFF2-40B4-BE49-F238E27FC236}">
                              <a16:creationId xmlns:a16="http://schemas.microsoft.com/office/drawing/2014/main" id="{0878C094-EAFD-A84A-1919-D144D824BB71}"/>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430" name="Group 32429">
                      <a:extLst>
                        <a:ext uri="{FF2B5EF4-FFF2-40B4-BE49-F238E27FC236}">
                          <a16:creationId xmlns:a16="http://schemas.microsoft.com/office/drawing/2014/main" id="{76BA8A98-16A0-1501-20BB-1114F0039BE5}"/>
                        </a:ext>
                      </a:extLst>
                    </p:cNvPr>
                    <p:cNvGrpSpPr/>
                    <p:nvPr/>
                  </p:nvGrpSpPr>
                  <p:grpSpPr>
                    <a:xfrm>
                      <a:off x="9480725" y="3109684"/>
                      <a:ext cx="61382" cy="63500"/>
                      <a:chOff x="4906433" y="2753783"/>
                      <a:chExt cx="61382" cy="63500"/>
                    </a:xfrm>
                  </p:grpSpPr>
                  <p:cxnSp>
                    <p:nvCxnSpPr>
                      <p:cNvPr id="32431" name="Straight Connector 32430">
                        <a:extLst>
                          <a:ext uri="{FF2B5EF4-FFF2-40B4-BE49-F238E27FC236}">
                            <a16:creationId xmlns:a16="http://schemas.microsoft.com/office/drawing/2014/main" id="{F46373B3-2099-B520-AFC9-C8F4357D7F85}"/>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32" name="Straight Connector 32431">
                        <a:extLst>
                          <a:ext uri="{FF2B5EF4-FFF2-40B4-BE49-F238E27FC236}">
                            <a16:creationId xmlns:a16="http://schemas.microsoft.com/office/drawing/2014/main" id="{1B7B8637-2D59-9FFA-CCD0-585CDFDCC56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485" name="Group 32484">
                    <a:extLst>
                      <a:ext uri="{FF2B5EF4-FFF2-40B4-BE49-F238E27FC236}">
                        <a16:creationId xmlns:a16="http://schemas.microsoft.com/office/drawing/2014/main" id="{B11F83D4-A518-4A2A-EE62-BF6E4C80BAE5}"/>
                      </a:ext>
                    </a:extLst>
                  </p:cNvPr>
                  <p:cNvGrpSpPr/>
                  <p:nvPr/>
                </p:nvGrpSpPr>
                <p:grpSpPr>
                  <a:xfrm>
                    <a:off x="9659583" y="3109684"/>
                    <a:ext cx="1051983" cy="227541"/>
                    <a:chOff x="9659583" y="3109684"/>
                    <a:chExt cx="1051983" cy="227541"/>
                  </a:xfrm>
                </p:grpSpPr>
                <p:grpSp>
                  <p:nvGrpSpPr>
                    <p:cNvPr id="32433" name="Group 32432">
                      <a:extLst>
                        <a:ext uri="{FF2B5EF4-FFF2-40B4-BE49-F238E27FC236}">
                          <a16:creationId xmlns:a16="http://schemas.microsoft.com/office/drawing/2014/main" id="{B843144E-6E0D-7FBF-327E-4BC1A36A3B55}"/>
                        </a:ext>
                      </a:extLst>
                    </p:cNvPr>
                    <p:cNvGrpSpPr/>
                    <p:nvPr/>
                  </p:nvGrpSpPr>
                  <p:grpSpPr>
                    <a:xfrm>
                      <a:off x="9659583" y="3109684"/>
                      <a:ext cx="61382" cy="63500"/>
                      <a:chOff x="4906433" y="2753783"/>
                      <a:chExt cx="61382" cy="63500"/>
                    </a:xfrm>
                  </p:grpSpPr>
                  <p:cxnSp>
                    <p:nvCxnSpPr>
                      <p:cNvPr id="32434" name="Straight Connector 32433">
                        <a:extLst>
                          <a:ext uri="{FF2B5EF4-FFF2-40B4-BE49-F238E27FC236}">
                            <a16:creationId xmlns:a16="http://schemas.microsoft.com/office/drawing/2014/main" id="{CBA38784-C29B-AF8A-E6C8-7F2437CFF4F4}"/>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35" name="Straight Connector 32434">
                        <a:extLst>
                          <a:ext uri="{FF2B5EF4-FFF2-40B4-BE49-F238E27FC236}">
                            <a16:creationId xmlns:a16="http://schemas.microsoft.com/office/drawing/2014/main" id="{BD8E8E02-C95D-8523-388A-9E6D4519E20E}"/>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36" name="Group 32435">
                      <a:extLst>
                        <a:ext uri="{FF2B5EF4-FFF2-40B4-BE49-F238E27FC236}">
                          <a16:creationId xmlns:a16="http://schemas.microsoft.com/office/drawing/2014/main" id="{0D444F24-486A-AD9D-EDEA-8E8184399580}"/>
                        </a:ext>
                      </a:extLst>
                    </p:cNvPr>
                    <p:cNvGrpSpPr/>
                    <p:nvPr/>
                  </p:nvGrpSpPr>
                  <p:grpSpPr>
                    <a:xfrm>
                      <a:off x="9668050" y="3109684"/>
                      <a:ext cx="61382" cy="63500"/>
                      <a:chOff x="4906433" y="2753783"/>
                      <a:chExt cx="61382" cy="63500"/>
                    </a:xfrm>
                  </p:grpSpPr>
                  <p:cxnSp>
                    <p:nvCxnSpPr>
                      <p:cNvPr id="32437" name="Straight Connector 32436">
                        <a:extLst>
                          <a:ext uri="{FF2B5EF4-FFF2-40B4-BE49-F238E27FC236}">
                            <a16:creationId xmlns:a16="http://schemas.microsoft.com/office/drawing/2014/main" id="{9461277D-1E05-2FAC-9422-F7C9FF8315C3}"/>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38" name="Straight Connector 32437">
                        <a:extLst>
                          <a:ext uri="{FF2B5EF4-FFF2-40B4-BE49-F238E27FC236}">
                            <a16:creationId xmlns:a16="http://schemas.microsoft.com/office/drawing/2014/main" id="{3306F0F3-9953-0016-4966-DFD3C469942F}"/>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39" name="Group 32438">
                      <a:extLst>
                        <a:ext uri="{FF2B5EF4-FFF2-40B4-BE49-F238E27FC236}">
                          <a16:creationId xmlns:a16="http://schemas.microsoft.com/office/drawing/2014/main" id="{342F40CE-2DDB-2ADE-2917-3DE4CDA37A62}"/>
                        </a:ext>
                      </a:extLst>
                    </p:cNvPr>
                    <p:cNvGrpSpPr/>
                    <p:nvPr/>
                  </p:nvGrpSpPr>
                  <p:grpSpPr>
                    <a:xfrm>
                      <a:off x="10234259" y="3273725"/>
                      <a:ext cx="61382" cy="63500"/>
                      <a:chOff x="4906433" y="2753783"/>
                      <a:chExt cx="61382" cy="63500"/>
                    </a:xfrm>
                  </p:grpSpPr>
                  <p:cxnSp>
                    <p:nvCxnSpPr>
                      <p:cNvPr id="32440" name="Straight Connector 32439">
                        <a:extLst>
                          <a:ext uri="{FF2B5EF4-FFF2-40B4-BE49-F238E27FC236}">
                            <a16:creationId xmlns:a16="http://schemas.microsoft.com/office/drawing/2014/main" id="{118D7A1E-5309-8A5F-73C6-16329D2677F2}"/>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41" name="Straight Connector 32440">
                        <a:extLst>
                          <a:ext uri="{FF2B5EF4-FFF2-40B4-BE49-F238E27FC236}">
                            <a16:creationId xmlns:a16="http://schemas.microsoft.com/office/drawing/2014/main" id="{5EA743F4-A03D-323B-5BA7-B69231CC80A3}"/>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42" name="Group 32441">
                      <a:extLst>
                        <a:ext uri="{FF2B5EF4-FFF2-40B4-BE49-F238E27FC236}">
                          <a16:creationId xmlns:a16="http://schemas.microsoft.com/office/drawing/2014/main" id="{53D78F1D-6CC2-FF76-2FF3-C8ACBF1A2FED}"/>
                        </a:ext>
                      </a:extLst>
                    </p:cNvPr>
                    <p:cNvGrpSpPr/>
                    <p:nvPr/>
                  </p:nvGrpSpPr>
                  <p:grpSpPr>
                    <a:xfrm>
                      <a:off x="10244842" y="3273725"/>
                      <a:ext cx="61382" cy="63500"/>
                      <a:chOff x="4906433" y="2753783"/>
                      <a:chExt cx="61382" cy="63500"/>
                    </a:xfrm>
                  </p:grpSpPr>
                  <p:cxnSp>
                    <p:nvCxnSpPr>
                      <p:cNvPr id="32443" name="Straight Connector 32442">
                        <a:extLst>
                          <a:ext uri="{FF2B5EF4-FFF2-40B4-BE49-F238E27FC236}">
                            <a16:creationId xmlns:a16="http://schemas.microsoft.com/office/drawing/2014/main" id="{CDF09CC9-3202-47E0-5085-A2FA4892F46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44" name="Straight Connector 32443">
                        <a:extLst>
                          <a:ext uri="{FF2B5EF4-FFF2-40B4-BE49-F238E27FC236}">
                            <a16:creationId xmlns:a16="http://schemas.microsoft.com/office/drawing/2014/main" id="{9225201A-A6FF-647F-64C7-65DCD2AFFFDB}"/>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45" name="Group 32444">
                      <a:extLst>
                        <a:ext uri="{FF2B5EF4-FFF2-40B4-BE49-F238E27FC236}">
                          <a16:creationId xmlns:a16="http://schemas.microsoft.com/office/drawing/2014/main" id="{911EF128-5662-D6AD-B942-88A8A0480678}"/>
                        </a:ext>
                      </a:extLst>
                    </p:cNvPr>
                    <p:cNvGrpSpPr/>
                    <p:nvPr/>
                  </p:nvGrpSpPr>
                  <p:grpSpPr>
                    <a:xfrm>
                      <a:off x="10650184" y="3273725"/>
                      <a:ext cx="61382" cy="63500"/>
                      <a:chOff x="4906433" y="2753783"/>
                      <a:chExt cx="61382" cy="63500"/>
                    </a:xfrm>
                  </p:grpSpPr>
                  <p:cxnSp>
                    <p:nvCxnSpPr>
                      <p:cNvPr id="32446" name="Straight Connector 32445">
                        <a:extLst>
                          <a:ext uri="{FF2B5EF4-FFF2-40B4-BE49-F238E27FC236}">
                            <a16:creationId xmlns:a16="http://schemas.microsoft.com/office/drawing/2014/main" id="{9D4715C5-C1EE-525D-4B1D-9D6ECA30BCEE}"/>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47" name="Straight Connector 32446">
                        <a:extLst>
                          <a:ext uri="{FF2B5EF4-FFF2-40B4-BE49-F238E27FC236}">
                            <a16:creationId xmlns:a16="http://schemas.microsoft.com/office/drawing/2014/main" id="{10869D4A-7F06-47DA-EF91-AF4A56B6DD88}"/>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52" name="Group 32451">
                      <a:extLst>
                        <a:ext uri="{FF2B5EF4-FFF2-40B4-BE49-F238E27FC236}">
                          <a16:creationId xmlns:a16="http://schemas.microsoft.com/office/drawing/2014/main" id="{97DA287A-DE52-5F47-4006-6DA7B3F27818}"/>
                        </a:ext>
                      </a:extLst>
                    </p:cNvPr>
                    <p:cNvGrpSpPr/>
                    <p:nvPr/>
                  </p:nvGrpSpPr>
                  <p:grpSpPr>
                    <a:xfrm>
                      <a:off x="9738959" y="3273725"/>
                      <a:ext cx="61382" cy="63500"/>
                      <a:chOff x="4906433" y="2753783"/>
                      <a:chExt cx="61382" cy="63500"/>
                    </a:xfrm>
                  </p:grpSpPr>
                  <p:cxnSp>
                    <p:nvCxnSpPr>
                      <p:cNvPr id="32453" name="Straight Connector 32452">
                        <a:extLst>
                          <a:ext uri="{FF2B5EF4-FFF2-40B4-BE49-F238E27FC236}">
                            <a16:creationId xmlns:a16="http://schemas.microsoft.com/office/drawing/2014/main" id="{DA5D6FA2-2165-E2E4-2674-573C2522C9B1}"/>
                          </a:ext>
                        </a:extLst>
                      </p:cNvPr>
                      <p:cNvCxnSpPr/>
                      <p:nvPr/>
                    </p:nvCxnSpPr>
                    <p:spPr bwMode="auto">
                      <a:xfrm>
                        <a:off x="4938182" y="275378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32454" name="Straight Connector 32453">
                        <a:extLst>
                          <a:ext uri="{FF2B5EF4-FFF2-40B4-BE49-F238E27FC236}">
                            <a16:creationId xmlns:a16="http://schemas.microsoft.com/office/drawing/2014/main" id="{EB687864-8730-FC08-F6EC-D8068D4DDB93}"/>
                          </a:ext>
                        </a:extLst>
                      </p:cNvPr>
                      <p:cNvCxnSpPr>
                        <a:cxnSpLocks/>
                      </p:cNvCxnSpPr>
                      <p:nvPr/>
                    </p:nvCxnSpPr>
                    <p:spPr bwMode="auto">
                      <a:xfrm flipH="1">
                        <a:off x="4906433" y="2785533"/>
                        <a:ext cx="61382" cy="0"/>
                      </a:xfrm>
                      <a:prstGeom prst="line">
                        <a:avLst/>
                      </a:prstGeom>
                      <a:noFill/>
                      <a:ln w="19050" cap="flat" cmpd="sng" algn="ctr">
                        <a:solidFill>
                          <a:schemeClr val="accent3"/>
                        </a:solidFill>
                        <a:prstDash val="solid"/>
                        <a:round/>
                        <a:headEnd type="none" w="med" len="med"/>
                        <a:tailEnd type="none" w="med" len="med"/>
                      </a:ln>
                      <a:effectLst/>
                    </p:spPr>
                  </p:cxnSp>
                </p:grpSp>
              </p:grpSp>
            </p:grpSp>
          </p:grpSp>
        </p:grpSp>
      </p:grpSp>
      <p:grpSp>
        <p:nvGrpSpPr>
          <p:cNvPr id="32496" name="Group 32495">
            <a:extLst>
              <a:ext uri="{FF2B5EF4-FFF2-40B4-BE49-F238E27FC236}">
                <a16:creationId xmlns:a16="http://schemas.microsoft.com/office/drawing/2014/main" id="{B38D53C1-1840-CBFC-52D9-34E49D254CB4}"/>
              </a:ext>
            </a:extLst>
          </p:cNvPr>
          <p:cNvGrpSpPr/>
          <p:nvPr/>
        </p:nvGrpSpPr>
        <p:grpSpPr>
          <a:xfrm>
            <a:off x="7061016" y="2513180"/>
            <a:ext cx="2983440" cy="1073149"/>
            <a:chOff x="6919558" y="2550884"/>
            <a:chExt cx="2983440" cy="1073149"/>
          </a:xfrm>
        </p:grpSpPr>
        <p:grpSp>
          <p:nvGrpSpPr>
            <p:cNvPr id="31803" name="Group 31802">
              <a:extLst>
                <a:ext uri="{FF2B5EF4-FFF2-40B4-BE49-F238E27FC236}">
                  <a16:creationId xmlns:a16="http://schemas.microsoft.com/office/drawing/2014/main" id="{E3D9749A-9B49-7DEB-1172-402F4E6BAA42}"/>
                </a:ext>
              </a:extLst>
            </p:cNvPr>
            <p:cNvGrpSpPr/>
            <p:nvPr/>
          </p:nvGrpSpPr>
          <p:grpSpPr>
            <a:xfrm>
              <a:off x="6919558" y="2550884"/>
              <a:ext cx="61382" cy="63500"/>
              <a:chOff x="4906433" y="2753783"/>
              <a:chExt cx="61382" cy="63500"/>
            </a:xfrm>
          </p:grpSpPr>
          <p:cxnSp>
            <p:nvCxnSpPr>
              <p:cNvPr id="31804" name="Straight Connector 31803">
                <a:extLst>
                  <a:ext uri="{FF2B5EF4-FFF2-40B4-BE49-F238E27FC236}">
                    <a16:creationId xmlns:a16="http://schemas.microsoft.com/office/drawing/2014/main" id="{B373C287-374D-F042-4E7C-1F2A1727B469}"/>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B9574CF2-258A-FF75-F265-D57B22D8703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55" name="Group 32454">
              <a:extLst>
                <a:ext uri="{FF2B5EF4-FFF2-40B4-BE49-F238E27FC236}">
                  <a16:creationId xmlns:a16="http://schemas.microsoft.com/office/drawing/2014/main" id="{41161CE9-2E44-2CDF-B955-C787D5D5C00D}"/>
                </a:ext>
              </a:extLst>
            </p:cNvPr>
            <p:cNvGrpSpPr/>
            <p:nvPr/>
          </p:nvGrpSpPr>
          <p:grpSpPr>
            <a:xfrm>
              <a:off x="6997874" y="2718100"/>
              <a:ext cx="61382" cy="63500"/>
              <a:chOff x="4906433" y="2753783"/>
              <a:chExt cx="61382" cy="63500"/>
            </a:xfrm>
          </p:grpSpPr>
          <p:cxnSp>
            <p:nvCxnSpPr>
              <p:cNvPr id="32456" name="Straight Connector 32455">
                <a:extLst>
                  <a:ext uri="{FF2B5EF4-FFF2-40B4-BE49-F238E27FC236}">
                    <a16:creationId xmlns:a16="http://schemas.microsoft.com/office/drawing/2014/main" id="{0447BDBC-EAEA-FCC3-B1B8-AB356FD483BD}"/>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57" name="Straight Connector 32456">
                <a:extLst>
                  <a:ext uri="{FF2B5EF4-FFF2-40B4-BE49-F238E27FC236}">
                    <a16:creationId xmlns:a16="http://schemas.microsoft.com/office/drawing/2014/main" id="{82F6DE79-8525-154B-188D-A3468B4583F6}"/>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95" name="Group 32494">
              <a:extLst>
                <a:ext uri="{FF2B5EF4-FFF2-40B4-BE49-F238E27FC236}">
                  <a16:creationId xmlns:a16="http://schemas.microsoft.com/office/drawing/2014/main" id="{2B54729A-1613-50DE-3742-FA5929572E83}"/>
                </a:ext>
              </a:extLst>
            </p:cNvPr>
            <p:cNvGrpSpPr/>
            <p:nvPr/>
          </p:nvGrpSpPr>
          <p:grpSpPr>
            <a:xfrm>
              <a:off x="7527041" y="2807000"/>
              <a:ext cx="2375957" cy="817033"/>
              <a:chOff x="7527041" y="2807000"/>
              <a:chExt cx="2375957" cy="817033"/>
            </a:xfrm>
          </p:grpSpPr>
          <p:grpSp>
            <p:nvGrpSpPr>
              <p:cNvPr id="32458" name="Group 32457">
                <a:extLst>
                  <a:ext uri="{FF2B5EF4-FFF2-40B4-BE49-F238E27FC236}">
                    <a16:creationId xmlns:a16="http://schemas.microsoft.com/office/drawing/2014/main" id="{390425E7-3CDA-2CED-C0DC-412A2047C040}"/>
                  </a:ext>
                </a:extLst>
              </p:cNvPr>
              <p:cNvGrpSpPr/>
              <p:nvPr/>
            </p:nvGrpSpPr>
            <p:grpSpPr>
              <a:xfrm>
                <a:off x="7527041" y="2807000"/>
                <a:ext cx="61382" cy="63500"/>
                <a:chOff x="4906433" y="2753783"/>
                <a:chExt cx="61382" cy="63500"/>
              </a:xfrm>
            </p:grpSpPr>
            <p:cxnSp>
              <p:nvCxnSpPr>
                <p:cNvPr id="32459" name="Straight Connector 32458">
                  <a:extLst>
                    <a:ext uri="{FF2B5EF4-FFF2-40B4-BE49-F238E27FC236}">
                      <a16:creationId xmlns:a16="http://schemas.microsoft.com/office/drawing/2014/main" id="{BFD52405-5215-AF19-6C4A-DBDCB421D037}"/>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60" name="Straight Connector 32459">
                  <a:extLst>
                    <a:ext uri="{FF2B5EF4-FFF2-40B4-BE49-F238E27FC236}">
                      <a16:creationId xmlns:a16="http://schemas.microsoft.com/office/drawing/2014/main" id="{C62DC062-466A-65D1-16C2-575F7CDFEEE5}"/>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61" name="Group 32460">
                <a:extLst>
                  <a:ext uri="{FF2B5EF4-FFF2-40B4-BE49-F238E27FC236}">
                    <a16:creationId xmlns:a16="http://schemas.microsoft.com/office/drawing/2014/main" id="{097CE5DB-5DCA-FDF4-4250-B19BA141D00F}"/>
                  </a:ext>
                </a:extLst>
              </p:cNvPr>
              <p:cNvGrpSpPr/>
              <p:nvPr/>
            </p:nvGrpSpPr>
            <p:grpSpPr>
              <a:xfrm>
                <a:off x="7574666" y="2807000"/>
                <a:ext cx="61382" cy="63500"/>
                <a:chOff x="4906433" y="2753783"/>
                <a:chExt cx="61382" cy="63500"/>
              </a:xfrm>
            </p:grpSpPr>
            <p:cxnSp>
              <p:nvCxnSpPr>
                <p:cNvPr id="32462" name="Straight Connector 32461">
                  <a:extLst>
                    <a:ext uri="{FF2B5EF4-FFF2-40B4-BE49-F238E27FC236}">
                      <a16:creationId xmlns:a16="http://schemas.microsoft.com/office/drawing/2014/main" id="{921EAA92-8ED0-E9A0-9691-16C7778C27FF}"/>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63" name="Straight Connector 32462">
                  <a:extLst>
                    <a:ext uri="{FF2B5EF4-FFF2-40B4-BE49-F238E27FC236}">
                      <a16:creationId xmlns:a16="http://schemas.microsoft.com/office/drawing/2014/main" id="{E8CC838D-3DEE-2003-981F-69A7947C57EF}"/>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64" name="Group 32463">
                <a:extLst>
                  <a:ext uri="{FF2B5EF4-FFF2-40B4-BE49-F238E27FC236}">
                    <a16:creationId xmlns:a16="http://schemas.microsoft.com/office/drawing/2014/main" id="{F2CE177A-5559-056B-6AB6-C2DA02FC0F44}"/>
                  </a:ext>
                </a:extLst>
              </p:cNvPr>
              <p:cNvGrpSpPr/>
              <p:nvPr/>
            </p:nvGrpSpPr>
            <p:grpSpPr>
              <a:xfrm>
                <a:off x="7633932" y="2807000"/>
                <a:ext cx="61382" cy="63500"/>
                <a:chOff x="4906433" y="2753783"/>
                <a:chExt cx="61382" cy="63500"/>
              </a:xfrm>
            </p:grpSpPr>
            <p:cxnSp>
              <p:nvCxnSpPr>
                <p:cNvPr id="32465" name="Straight Connector 32464">
                  <a:extLst>
                    <a:ext uri="{FF2B5EF4-FFF2-40B4-BE49-F238E27FC236}">
                      <a16:creationId xmlns:a16="http://schemas.microsoft.com/office/drawing/2014/main" id="{C8F931A4-43B4-1499-2FD8-051E9C24D8FB}"/>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66" name="Straight Connector 32465">
                  <a:extLst>
                    <a:ext uri="{FF2B5EF4-FFF2-40B4-BE49-F238E27FC236}">
                      <a16:creationId xmlns:a16="http://schemas.microsoft.com/office/drawing/2014/main" id="{4EECADA2-0FAC-2DE6-7F8B-FFFAD5961034}"/>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67" name="Group 32466">
                <a:extLst>
                  <a:ext uri="{FF2B5EF4-FFF2-40B4-BE49-F238E27FC236}">
                    <a16:creationId xmlns:a16="http://schemas.microsoft.com/office/drawing/2014/main" id="{281D1F17-73D5-224D-7668-730EFE586E1F}"/>
                  </a:ext>
                </a:extLst>
              </p:cNvPr>
              <p:cNvGrpSpPr/>
              <p:nvPr/>
            </p:nvGrpSpPr>
            <p:grpSpPr>
              <a:xfrm>
                <a:off x="7665682" y="2807000"/>
                <a:ext cx="61382" cy="63500"/>
                <a:chOff x="4906433" y="2753783"/>
                <a:chExt cx="61382" cy="63500"/>
              </a:xfrm>
            </p:grpSpPr>
            <p:cxnSp>
              <p:nvCxnSpPr>
                <p:cNvPr id="32468" name="Straight Connector 32467">
                  <a:extLst>
                    <a:ext uri="{FF2B5EF4-FFF2-40B4-BE49-F238E27FC236}">
                      <a16:creationId xmlns:a16="http://schemas.microsoft.com/office/drawing/2014/main" id="{A96E7418-3797-DC78-4C5A-A16B4506D282}"/>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69" name="Straight Connector 32468">
                  <a:extLst>
                    <a:ext uri="{FF2B5EF4-FFF2-40B4-BE49-F238E27FC236}">
                      <a16:creationId xmlns:a16="http://schemas.microsoft.com/office/drawing/2014/main" id="{1D852D33-7029-DE89-B8C3-7B2A5CDFF9AB}"/>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70" name="Group 32469">
                <a:extLst>
                  <a:ext uri="{FF2B5EF4-FFF2-40B4-BE49-F238E27FC236}">
                    <a16:creationId xmlns:a16="http://schemas.microsoft.com/office/drawing/2014/main" id="{D8496BDA-C68A-E412-6424-8C750EFCCCB9}"/>
                  </a:ext>
                </a:extLst>
              </p:cNvPr>
              <p:cNvGrpSpPr/>
              <p:nvPr/>
            </p:nvGrpSpPr>
            <p:grpSpPr>
              <a:xfrm>
                <a:off x="7720716" y="2807000"/>
                <a:ext cx="61382" cy="63500"/>
                <a:chOff x="4906433" y="2753783"/>
                <a:chExt cx="61382" cy="63500"/>
              </a:xfrm>
            </p:grpSpPr>
            <p:cxnSp>
              <p:nvCxnSpPr>
                <p:cNvPr id="32471" name="Straight Connector 32470">
                  <a:extLst>
                    <a:ext uri="{FF2B5EF4-FFF2-40B4-BE49-F238E27FC236}">
                      <a16:creationId xmlns:a16="http://schemas.microsoft.com/office/drawing/2014/main" id="{C8497969-8A5C-1FA5-30D6-A0788C5A409E}"/>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72" name="Straight Connector 32471">
                  <a:extLst>
                    <a:ext uri="{FF2B5EF4-FFF2-40B4-BE49-F238E27FC236}">
                      <a16:creationId xmlns:a16="http://schemas.microsoft.com/office/drawing/2014/main" id="{F22DFEA5-4F25-C934-31B5-F0731ADC1729}"/>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73" name="Group 32472">
                <a:extLst>
                  <a:ext uri="{FF2B5EF4-FFF2-40B4-BE49-F238E27FC236}">
                    <a16:creationId xmlns:a16="http://schemas.microsoft.com/office/drawing/2014/main" id="{EBCF7945-C260-DD2C-D650-0371DD7E6DA9}"/>
                  </a:ext>
                </a:extLst>
              </p:cNvPr>
              <p:cNvGrpSpPr/>
              <p:nvPr/>
            </p:nvGrpSpPr>
            <p:grpSpPr>
              <a:xfrm>
                <a:off x="8116532" y="2807000"/>
                <a:ext cx="61382" cy="63500"/>
                <a:chOff x="4906433" y="2753783"/>
                <a:chExt cx="61382" cy="63500"/>
              </a:xfrm>
            </p:grpSpPr>
            <p:cxnSp>
              <p:nvCxnSpPr>
                <p:cNvPr id="32474" name="Straight Connector 32473">
                  <a:extLst>
                    <a:ext uri="{FF2B5EF4-FFF2-40B4-BE49-F238E27FC236}">
                      <a16:creationId xmlns:a16="http://schemas.microsoft.com/office/drawing/2014/main" id="{793E7679-AA41-06C6-E862-6F53BEF34773}"/>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75" name="Straight Connector 32474">
                  <a:extLst>
                    <a:ext uri="{FF2B5EF4-FFF2-40B4-BE49-F238E27FC236}">
                      <a16:creationId xmlns:a16="http://schemas.microsoft.com/office/drawing/2014/main" id="{69236B9E-505D-69D6-0E8E-C8FE1C1F91A0}"/>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76" name="Group 32475">
                <a:extLst>
                  <a:ext uri="{FF2B5EF4-FFF2-40B4-BE49-F238E27FC236}">
                    <a16:creationId xmlns:a16="http://schemas.microsoft.com/office/drawing/2014/main" id="{1E9CD9CE-7CF4-084C-D010-2F222FA69F6D}"/>
                  </a:ext>
                </a:extLst>
              </p:cNvPr>
              <p:cNvGrpSpPr/>
              <p:nvPr/>
            </p:nvGrpSpPr>
            <p:grpSpPr>
              <a:xfrm>
                <a:off x="8679566" y="2807000"/>
                <a:ext cx="61382" cy="63500"/>
                <a:chOff x="4906433" y="2753783"/>
                <a:chExt cx="61382" cy="63500"/>
              </a:xfrm>
            </p:grpSpPr>
            <p:cxnSp>
              <p:nvCxnSpPr>
                <p:cNvPr id="32477" name="Straight Connector 32476">
                  <a:extLst>
                    <a:ext uri="{FF2B5EF4-FFF2-40B4-BE49-F238E27FC236}">
                      <a16:creationId xmlns:a16="http://schemas.microsoft.com/office/drawing/2014/main" id="{6CB6C25F-25C0-DDA9-9B0A-E0483A8A7A31}"/>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78" name="Straight Connector 32477">
                  <a:extLst>
                    <a:ext uri="{FF2B5EF4-FFF2-40B4-BE49-F238E27FC236}">
                      <a16:creationId xmlns:a16="http://schemas.microsoft.com/office/drawing/2014/main" id="{E31B0E97-B9C8-D18C-9972-45A7E95CA8FA}"/>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79" name="Group 32478">
                <a:extLst>
                  <a:ext uri="{FF2B5EF4-FFF2-40B4-BE49-F238E27FC236}">
                    <a16:creationId xmlns:a16="http://schemas.microsoft.com/office/drawing/2014/main" id="{0E5561C0-5428-F985-5C76-0BEACF2F5A20}"/>
                  </a:ext>
                </a:extLst>
              </p:cNvPr>
              <p:cNvGrpSpPr/>
              <p:nvPr/>
            </p:nvGrpSpPr>
            <p:grpSpPr>
              <a:xfrm>
                <a:off x="9300807" y="3236683"/>
                <a:ext cx="61382" cy="63500"/>
                <a:chOff x="4906433" y="2753783"/>
                <a:chExt cx="61382" cy="63500"/>
              </a:xfrm>
            </p:grpSpPr>
            <p:cxnSp>
              <p:nvCxnSpPr>
                <p:cNvPr id="32480" name="Straight Connector 32479">
                  <a:extLst>
                    <a:ext uri="{FF2B5EF4-FFF2-40B4-BE49-F238E27FC236}">
                      <a16:creationId xmlns:a16="http://schemas.microsoft.com/office/drawing/2014/main" id="{055255D5-F0FC-A108-AE05-52D1CC3E7C08}"/>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81" name="Straight Connector 32480">
                  <a:extLst>
                    <a:ext uri="{FF2B5EF4-FFF2-40B4-BE49-F238E27FC236}">
                      <a16:creationId xmlns:a16="http://schemas.microsoft.com/office/drawing/2014/main" id="{4C3A14F0-10C8-CA2F-6320-F3B422CD83C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82" name="Group 32481">
                <a:extLst>
                  <a:ext uri="{FF2B5EF4-FFF2-40B4-BE49-F238E27FC236}">
                    <a16:creationId xmlns:a16="http://schemas.microsoft.com/office/drawing/2014/main" id="{70E3D366-71A1-220B-A90A-ACC84553F3FB}"/>
                  </a:ext>
                </a:extLst>
              </p:cNvPr>
              <p:cNvGrpSpPr/>
              <p:nvPr/>
            </p:nvGrpSpPr>
            <p:grpSpPr>
              <a:xfrm>
                <a:off x="9841616" y="3560533"/>
                <a:ext cx="61382" cy="63500"/>
                <a:chOff x="4906433" y="2753783"/>
                <a:chExt cx="61382" cy="63500"/>
              </a:xfrm>
            </p:grpSpPr>
            <p:cxnSp>
              <p:nvCxnSpPr>
                <p:cNvPr id="32483" name="Straight Connector 32482">
                  <a:extLst>
                    <a:ext uri="{FF2B5EF4-FFF2-40B4-BE49-F238E27FC236}">
                      <a16:creationId xmlns:a16="http://schemas.microsoft.com/office/drawing/2014/main" id="{4FBF3EA3-73C7-9363-BA25-02F494CF82DE}"/>
                    </a:ext>
                  </a:extLst>
                </p:cNvPr>
                <p:cNvCxnSpPr/>
                <p:nvPr/>
              </p:nvCxnSpPr>
              <p:spPr bwMode="auto">
                <a:xfrm>
                  <a:off x="4938182" y="275378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32484" name="Straight Connector 32483">
                  <a:extLst>
                    <a:ext uri="{FF2B5EF4-FFF2-40B4-BE49-F238E27FC236}">
                      <a16:creationId xmlns:a16="http://schemas.microsoft.com/office/drawing/2014/main" id="{7EDCF2C4-D032-332A-50C7-386773CCD341}"/>
                    </a:ext>
                  </a:extLst>
                </p:cNvPr>
                <p:cNvCxnSpPr>
                  <a:cxnSpLocks/>
                </p:cNvCxnSpPr>
                <p:nvPr/>
              </p:nvCxnSpPr>
              <p:spPr bwMode="auto">
                <a:xfrm flipH="1">
                  <a:off x="4906433" y="2785533"/>
                  <a:ext cx="61382" cy="0"/>
                </a:xfrm>
                <a:prstGeom prst="line">
                  <a:avLst/>
                </a:prstGeom>
                <a:noFill/>
                <a:ln w="19050" cap="flat" cmpd="sng" algn="ctr">
                  <a:solidFill>
                    <a:schemeClr val="accent1"/>
                  </a:solidFill>
                  <a:prstDash val="solid"/>
                  <a:round/>
                  <a:headEnd type="none" w="med" len="med"/>
                  <a:tailEnd type="none" w="med" len="med"/>
                </a:ln>
                <a:effectLst/>
              </p:spPr>
            </p:cxnSp>
          </p:grpSp>
        </p:grpSp>
      </p:grpSp>
      <p:cxnSp>
        <p:nvCxnSpPr>
          <p:cNvPr id="32497" name="Straight Connector 32496">
            <a:extLst>
              <a:ext uri="{FF2B5EF4-FFF2-40B4-BE49-F238E27FC236}">
                <a16:creationId xmlns:a16="http://schemas.microsoft.com/office/drawing/2014/main" id="{4E0759AB-E0A1-2717-5E61-1BEF9D21A98B}"/>
              </a:ext>
            </a:extLst>
          </p:cNvPr>
          <p:cNvCxnSpPr>
            <a:cxnSpLocks/>
          </p:cNvCxnSpPr>
          <p:nvPr/>
        </p:nvCxnSpPr>
        <p:spPr bwMode="auto">
          <a:xfrm>
            <a:off x="10519380" y="1776881"/>
            <a:ext cx="251073" cy="0"/>
          </a:xfrm>
          <a:prstGeom prst="line">
            <a:avLst/>
          </a:prstGeom>
          <a:noFill/>
          <a:ln w="28575" cap="flat" cmpd="sng" algn="ctr">
            <a:solidFill>
              <a:schemeClr val="accent1"/>
            </a:solidFill>
            <a:prstDash val="solid"/>
            <a:round/>
            <a:headEnd type="none" w="med" len="med"/>
            <a:tailEnd type="none" w="med" len="med"/>
          </a:ln>
          <a:effectLst/>
        </p:spPr>
      </p:cxnSp>
      <p:cxnSp>
        <p:nvCxnSpPr>
          <p:cNvPr id="32498" name="Straight Connector 32497">
            <a:extLst>
              <a:ext uri="{FF2B5EF4-FFF2-40B4-BE49-F238E27FC236}">
                <a16:creationId xmlns:a16="http://schemas.microsoft.com/office/drawing/2014/main" id="{F245207B-ECDC-9508-A100-3AA8A05D2F74}"/>
              </a:ext>
            </a:extLst>
          </p:cNvPr>
          <p:cNvCxnSpPr>
            <a:cxnSpLocks/>
          </p:cNvCxnSpPr>
          <p:nvPr/>
        </p:nvCxnSpPr>
        <p:spPr bwMode="auto">
          <a:xfrm>
            <a:off x="10519380" y="2145741"/>
            <a:ext cx="251073" cy="0"/>
          </a:xfrm>
          <a:prstGeom prst="line">
            <a:avLst/>
          </a:prstGeom>
          <a:noFill/>
          <a:ln w="28575" cap="flat" cmpd="sng" algn="ctr">
            <a:solidFill>
              <a:schemeClr val="accent3"/>
            </a:solidFill>
            <a:prstDash val="solid"/>
            <a:round/>
            <a:headEnd type="none" w="med" len="med"/>
            <a:tailEnd type="none" w="med" len="med"/>
          </a:ln>
          <a:effectLst/>
        </p:spPr>
      </p:cxnSp>
      <p:sp>
        <p:nvSpPr>
          <p:cNvPr id="32499" name="TextBox 32498">
            <a:extLst>
              <a:ext uri="{FF2B5EF4-FFF2-40B4-BE49-F238E27FC236}">
                <a16:creationId xmlns:a16="http://schemas.microsoft.com/office/drawing/2014/main" id="{E0B6BFBE-2629-7418-C9B9-918F576F4076}"/>
              </a:ext>
            </a:extLst>
          </p:cNvPr>
          <p:cNvSpPr txBox="1"/>
          <p:nvPr/>
        </p:nvSpPr>
        <p:spPr bwMode="auto">
          <a:xfrm>
            <a:off x="10736358" y="1600200"/>
            <a:ext cx="9113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Ibrutinib</a:t>
            </a:r>
          </a:p>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Placebo </a:t>
            </a:r>
          </a:p>
        </p:txBody>
      </p:sp>
    </p:spTree>
    <p:extLst>
      <p:ext uri="{BB962C8B-B14F-4D97-AF65-F5344CB8AC3E}">
        <p14:creationId xmlns:p14="http://schemas.microsoft.com/office/powerpoint/2010/main" val="18078775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CLL12: Causes of Death</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Langerbeins. EHA 2023. Abstr S200.</a:t>
            </a:r>
            <a:endParaRPr lang="en-US" altLang="en-US" sz="120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AA53CFA-9186-4C40-8A76-3CE343D19BD3}"/>
              </a:ext>
            </a:extLst>
          </p:cNvPr>
          <p:cNvGraphicFramePr>
            <a:graphicFrameLocks/>
          </p:cNvGraphicFramePr>
          <p:nvPr>
            <p:extLst>
              <p:ext uri="{D42A27DB-BD31-4B8C-83A1-F6EECF244321}">
                <p14:modId xmlns:p14="http://schemas.microsoft.com/office/powerpoint/2010/main" val="4000164111"/>
              </p:ext>
            </p:extLst>
          </p:nvPr>
        </p:nvGraphicFramePr>
        <p:xfrm>
          <a:off x="727076" y="1604963"/>
          <a:ext cx="10779124" cy="3658243"/>
        </p:xfrm>
        <a:graphic>
          <a:graphicData uri="http://schemas.openxmlformats.org/drawingml/2006/table">
            <a:tbl>
              <a:tblPr/>
              <a:tblGrid>
                <a:gridCol w="4708524">
                  <a:extLst>
                    <a:ext uri="{9D8B030D-6E8A-4147-A177-3AD203B41FA5}">
                      <a16:colId xmlns:a16="http://schemas.microsoft.com/office/drawing/2014/main" val="20000"/>
                    </a:ext>
                  </a:extLst>
                </a:gridCol>
                <a:gridCol w="2176095">
                  <a:extLst>
                    <a:ext uri="{9D8B030D-6E8A-4147-A177-3AD203B41FA5}">
                      <a16:colId xmlns:a16="http://schemas.microsoft.com/office/drawing/2014/main" val="20001"/>
                    </a:ext>
                  </a:extLst>
                </a:gridCol>
                <a:gridCol w="1917063">
                  <a:extLst>
                    <a:ext uri="{9D8B030D-6E8A-4147-A177-3AD203B41FA5}">
                      <a16:colId xmlns:a16="http://schemas.microsoft.com/office/drawing/2014/main" val="20002"/>
                    </a:ext>
                  </a:extLst>
                </a:gridCol>
                <a:gridCol w="1977442">
                  <a:extLst>
                    <a:ext uri="{9D8B030D-6E8A-4147-A177-3AD203B41FA5}">
                      <a16:colId xmlns:a16="http://schemas.microsoft.com/office/drawing/2014/main" val="2167323760"/>
                    </a:ext>
                  </a:extLst>
                </a:gridCol>
              </a:tblGrid>
              <a:tr h="2474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Ibrutinib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Watch and Wait (n =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27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All deaths,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55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Cause, n</a:t>
                      </a:r>
                    </a:p>
                    <a:p>
                      <a:pPr marL="352425" marR="0" lvl="0" indent="-2397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Progressive CLL</a:t>
                      </a:r>
                    </a:p>
                    <a:p>
                      <a:pPr marL="352425" marR="0" lvl="0" indent="-2397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Second malignancy</a:t>
                      </a:r>
                    </a:p>
                    <a:p>
                      <a:pPr marL="352425" marR="0" lvl="0" indent="-2397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Infection</a:t>
                      </a:r>
                    </a:p>
                    <a:p>
                      <a:pPr marL="352425" marR="0" lvl="0" indent="-2397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Intracranial bleeding</a:t>
                      </a:r>
                    </a:p>
                    <a:p>
                      <a:pPr marL="352425" marR="0" lvl="0" indent="-2397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Cardiac decompensation/sudden death</a:t>
                      </a:r>
                    </a:p>
                    <a:p>
                      <a:pPr marL="352425" marR="0" lvl="0" indent="-2397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Concomitant disease</a:t>
                      </a:r>
                    </a:p>
                    <a:p>
                      <a:pPr marL="352425" marR="0" lvl="0" indent="-23971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47328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06" name="Group 32705">
            <a:extLst>
              <a:ext uri="{FF2B5EF4-FFF2-40B4-BE49-F238E27FC236}">
                <a16:creationId xmlns:a16="http://schemas.microsoft.com/office/drawing/2014/main" id="{3675443C-0B82-583B-C964-9EBB169E5C97}"/>
              </a:ext>
            </a:extLst>
          </p:cNvPr>
          <p:cNvGrpSpPr/>
          <p:nvPr/>
        </p:nvGrpSpPr>
        <p:grpSpPr>
          <a:xfrm>
            <a:off x="6896863" y="1737632"/>
            <a:ext cx="4240740" cy="1375683"/>
            <a:chOff x="6896863" y="1737632"/>
            <a:chExt cx="4240740" cy="1375683"/>
          </a:xfrm>
        </p:grpSpPr>
        <p:grpSp>
          <p:nvGrpSpPr>
            <p:cNvPr id="32424" name="Group 32423">
              <a:extLst>
                <a:ext uri="{FF2B5EF4-FFF2-40B4-BE49-F238E27FC236}">
                  <a16:creationId xmlns:a16="http://schemas.microsoft.com/office/drawing/2014/main" id="{97777CB4-214D-E2A0-E5EC-98B06A60087F}"/>
                </a:ext>
              </a:extLst>
            </p:cNvPr>
            <p:cNvGrpSpPr/>
            <p:nvPr/>
          </p:nvGrpSpPr>
          <p:grpSpPr>
            <a:xfrm>
              <a:off x="8494641" y="2119842"/>
              <a:ext cx="49740" cy="56092"/>
              <a:chOff x="5641976" y="2046816"/>
              <a:chExt cx="49740" cy="56092"/>
            </a:xfrm>
          </p:grpSpPr>
          <p:cxnSp>
            <p:nvCxnSpPr>
              <p:cNvPr id="32425" name="Straight Connector 32424">
                <a:extLst>
                  <a:ext uri="{FF2B5EF4-FFF2-40B4-BE49-F238E27FC236}">
                    <a16:creationId xmlns:a16="http://schemas.microsoft.com/office/drawing/2014/main" id="{8328E46D-1CB3-D68C-8A19-23242D5BDC6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26" name="Straight Connector 32425">
                <a:extLst>
                  <a:ext uri="{FF2B5EF4-FFF2-40B4-BE49-F238E27FC236}">
                    <a16:creationId xmlns:a16="http://schemas.microsoft.com/office/drawing/2014/main" id="{EE4353EC-11DB-74C0-28EA-AF8B5DEBCF5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27" name="Group 32426">
              <a:extLst>
                <a:ext uri="{FF2B5EF4-FFF2-40B4-BE49-F238E27FC236}">
                  <a16:creationId xmlns:a16="http://schemas.microsoft.com/office/drawing/2014/main" id="{D1293E40-97E6-F683-B5AE-01A803ECF9B5}"/>
                </a:ext>
              </a:extLst>
            </p:cNvPr>
            <p:cNvGrpSpPr/>
            <p:nvPr/>
          </p:nvGrpSpPr>
          <p:grpSpPr>
            <a:xfrm>
              <a:off x="8591403" y="2119842"/>
              <a:ext cx="49740" cy="56092"/>
              <a:chOff x="5641976" y="2046816"/>
              <a:chExt cx="49740" cy="56092"/>
            </a:xfrm>
          </p:grpSpPr>
          <p:cxnSp>
            <p:nvCxnSpPr>
              <p:cNvPr id="32428" name="Straight Connector 32427">
                <a:extLst>
                  <a:ext uri="{FF2B5EF4-FFF2-40B4-BE49-F238E27FC236}">
                    <a16:creationId xmlns:a16="http://schemas.microsoft.com/office/drawing/2014/main" id="{6279C2DB-3E8D-0D4F-F430-1214BA2EFD5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29" name="Straight Connector 32428">
                <a:extLst>
                  <a:ext uri="{FF2B5EF4-FFF2-40B4-BE49-F238E27FC236}">
                    <a16:creationId xmlns:a16="http://schemas.microsoft.com/office/drawing/2014/main" id="{B29DBFEE-5979-3963-2484-120AE978DBA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30" name="Group 32429">
              <a:extLst>
                <a:ext uri="{FF2B5EF4-FFF2-40B4-BE49-F238E27FC236}">
                  <a16:creationId xmlns:a16="http://schemas.microsoft.com/office/drawing/2014/main" id="{9E29CE52-92BF-D057-EF57-78EEED85BA38}"/>
                </a:ext>
              </a:extLst>
            </p:cNvPr>
            <p:cNvGrpSpPr/>
            <p:nvPr/>
          </p:nvGrpSpPr>
          <p:grpSpPr>
            <a:xfrm>
              <a:off x="8653089" y="2119842"/>
              <a:ext cx="49740" cy="56092"/>
              <a:chOff x="5641976" y="2046816"/>
              <a:chExt cx="49740" cy="56092"/>
            </a:xfrm>
          </p:grpSpPr>
          <p:cxnSp>
            <p:nvCxnSpPr>
              <p:cNvPr id="32431" name="Straight Connector 32430">
                <a:extLst>
                  <a:ext uri="{FF2B5EF4-FFF2-40B4-BE49-F238E27FC236}">
                    <a16:creationId xmlns:a16="http://schemas.microsoft.com/office/drawing/2014/main" id="{72C309E7-41DF-0B18-3C09-1B171A0C29C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32" name="Straight Connector 32431">
                <a:extLst>
                  <a:ext uri="{FF2B5EF4-FFF2-40B4-BE49-F238E27FC236}">
                    <a16:creationId xmlns:a16="http://schemas.microsoft.com/office/drawing/2014/main" id="{047B3794-6A50-CF4B-71F0-534648AE99E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33" name="Group 32432">
              <a:extLst>
                <a:ext uri="{FF2B5EF4-FFF2-40B4-BE49-F238E27FC236}">
                  <a16:creationId xmlns:a16="http://schemas.microsoft.com/office/drawing/2014/main" id="{F793E20F-61E8-1A72-3A84-EF568583511F}"/>
                </a:ext>
              </a:extLst>
            </p:cNvPr>
            <p:cNvGrpSpPr/>
            <p:nvPr/>
          </p:nvGrpSpPr>
          <p:grpSpPr>
            <a:xfrm>
              <a:off x="8703889" y="2119842"/>
              <a:ext cx="49740" cy="56092"/>
              <a:chOff x="5641976" y="2046816"/>
              <a:chExt cx="49740" cy="56092"/>
            </a:xfrm>
          </p:grpSpPr>
          <p:cxnSp>
            <p:nvCxnSpPr>
              <p:cNvPr id="32434" name="Straight Connector 32433">
                <a:extLst>
                  <a:ext uri="{FF2B5EF4-FFF2-40B4-BE49-F238E27FC236}">
                    <a16:creationId xmlns:a16="http://schemas.microsoft.com/office/drawing/2014/main" id="{30C34A5E-7CD1-33CE-10C5-392A047D41A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35" name="Straight Connector 32434">
                <a:extLst>
                  <a:ext uri="{FF2B5EF4-FFF2-40B4-BE49-F238E27FC236}">
                    <a16:creationId xmlns:a16="http://schemas.microsoft.com/office/drawing/2014/main" id="{1D3C0A33-3B2B-6E04-3DF1-C5966477BE3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36" name="Group 32435">
              <a:extLst>
                <a:ext uri="{FF2B5EF4-FFF2-40B4-BE49-F238E27FC236}">
                  <a16:creationId xmlns:a16="http://schemas.microsoft.com/office/drawing/2014/main" id="{276BE87C-F063-6BDC-8497-D765092F6B86}"/>
                </a:ext>
              </a:extLst>
            </p:cNvPr>
            <p:cNvGrpSpPr/>
            <p:nvPr/>
          </p:nvGrpSpPr>
          <p:grpSpPr>
            <a:xfrm>
              <a:off x="8740174" y="2119842"/>
              <a:ext cx="49740" cy="56092"/>
              <a:chOff x="5641976" y="2046816"/>
              <a:chExt cx="49740" cy="56092"/>
            </a:xfrm>
          </p:grpSpPr>
          <p:cxnSp>
            <p:nvCxnSpPr>
              <p:cNvPr id="32437" name="Straight Connector 32436">
                <a:extLst>
                  <a:ext uri="{FF2B5EF4-FFF2-40B4-BE49-F238E27FC236}">
                    <a16:creationId xmlns:a16="http://schemas.microsoft.com/office/drawing/2014/main" id="{56E6D6C8-0091-5C5B-1C9A-193442C94F9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38" name="Straight Connector 32437">
                <a:extLst>
                  <a:ext uri="{FF2B5EF4-FFF2-40B4-BE49-F238E27FC236}">
                    <a16:creationId xmlns:a16="http://schemas.microsoft.com/office/drawing/2014/main" id="{88596BCA-1845-944C-469C-B08EE09BBA4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39" name="Group 32438">
              <a:extLst>
                <a:ext uri="{FF2B5EF4-FFF2-40B4-BE49-F238E27FC236}">
                  <a16:creationId xmlns:a16="http://schemas.microsoft.com/office/drawing/2014/main" id="{A2D66C5B-E24B-BDDA-9FB5-AB3B857E3371}"/>
                </a:ext>
              </a:extLst>
            </p:cNvPr>
            <p:cNvGrpSpPr/>
            <p:nvPr/>
          </p:nvGrpSpPr>
          <p:grpSpPr>
            <a:xfrm>
              <a:off x="8783717" y="2119842"/>
              <a:ext cx="49740" cy="56092"/>
              <a:chOff x="5641976" y="2046816"/>
              <a:chExt cx="49740" cy="56092"/>
            </a:xfrm>
          </p:grpSpPr>
          <p:cxnSp>
            <p:nvCxnSpPr>
              <p:cNvPr id="32440" name="Straight Connector 32439">
                <a:extLst>
                  <a:ext uri="{FF2B5EF4-FFF2-40B4-BE49-F238E27FC236}">
                    <a16:creationId xmlns:a16="http://schemas.microsoft.com/office/drawing/2014/main" id="{9E9D7C1C-5D62-018E-BEF6-4BFEFDF94CD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41" name="Straight Connector 32440">
                <a:extLst>
                  <a:ext uri="{FF2B5EF4-FFF2-40B4-BE49-F238E27FC236}">
                    <a16:creationId xmlns:a16="http://schemas.microsoft.com/office/drawing/2014/main" id="{0F89C064-0B5B-2501-4331-DCF697E839B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42" name="Group 32441">
              <a:extLst>
                <a:ext uri="{FF2B5EF4-FFF2-40B4-BE49-F238E27FC236}">
                  <a16:creationId xmlns:a16="http://schemas.microsoft.com/office/drawing/2014/main" id="{F4C31157-BCC6-B7F3-E451-57574BE3ED09}"/>
                </a:ext>
              </a:extLst>
            </p:cNvPr>
            <p:cNvGrpSpPr/>
            <p:nvPr/>
          </p:nvGrpSpPr>
          <p:grpSpPr>
            <a:xfrm>
              <a:off x="8790974" y="2119842"/>
              <a:ext cx="49740" cy="56092"/>
              <a:chOff x="5641976" y="2046816"/>
              <a:chExt cx="49740" cy="56092"/>
            </a:xfrm>
          </p:grpSpPr>
          <p:cxnSp>
            <p:nvCxnSpPr>
              <p:cNvPr id="32443" name="Straight Connector 32442">
                <a:extLst>
                  <a:ext uri="{FF2B5EF4-FFF2-40B4-BE49-F238E27FC236}">
                    <a16:creationId xmlns:a16="http://schemas.microsoft.com/office/drawing/2014/main" id="{B6470C3E-B443-E528-30CA-C6C044732F6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44" name="Straight Connector 32443">
                <a:extLst>
                  <a:ext uri="{FF2B5EF4-FFF2-40B4-BE49-F238E27FC236}">
                    <a16:creationId xmlns:a16="http://schemas.microsoft.com/office/drawing/2014/main" id="{A57CEF82-CA72-BFB2-CCF3-5954E9368AF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45" name="Group 32444">
              <a:extLst>
                <a:ext uri="{FF2B5EF4-FFF2-40B4-BE49-F238E27FC236}">
                  <a16:creationId xmlns:a16="http://schemas.microsoft.com/office/drawing/2014/main" id="{BE78CF8B-C782-456E-9195-2DD2720380F6}"/>
                </a:ext>
              </a:extLst>
            </p:cNvPr>
            <p:cNvGrpSpPr/>
            <p:nvPr/>
          </p:nvGrpSpPr>
          <p:grpSpPr>
            <a:xfrm>
              <a:off x="8805489" y="2119842"/>
              <a:ext cx="49740" cy="56092"/>
              <a:chOff x="5641976" y="2046816"/>
              <a:chExt cx="49740" cy="56092"/>
            </a:xfrm>
          </p:grpSpPr>
          <p:cxnSp>
            <p:nvCxnSpPr>
              <p:cNvPr id="32446" name="Straight Connector 32445">
                <a:extLst>
                  <a:ext uri="{FF2B5EF4-FFF2-40B4-BE49-F238E27FC236}">
                    <a16:creationId xmlns:a16="http://schemas.microsoft.com/office/drawing/2014/main" id="{A2A576DA-1F24-1ED5-B9D3-FA1D471C74B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47" name="Straight Connector 32446">
                <a:extLst>
                  <a:ext uri="{FF2B5EF4-FFF2-40B4-BE49-F238E27FC236}">
                    <a16:creationId xmlns:a16="http://schemas.microsoft.com/office/drawing/2014/main" id="{045C4511-3A2A-3811-68D6-29285F4A9E2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48" name="Group 32447">
              <a:extLst>
                <a:ext uri="{FF2B5EF4-FFF2-40B4-BE49-F238E27FC236}">
                  <a16:creationId xmlns:a16="http://schemas.microsoft.com/office/drawing/2014/main" id="{6DD40713-9FDF-B3E5-81D5-51E7666874D3}"/>
                </a:ext>
              </a:extLst>
            </p:cNvPr>
            <p:cNvGrpSpPr/>
            <p:nvPr/>
          </p:nvGrpSpPr>
          <p:grpSpPr>
            <a:xfrm>
              <a:off x="8794604" y="2119842"/>
              <a:ext cx="49740" cy="56092"/>
              <a:chOff x="5641976" y="2046816"/>
              <a:chExt cx="49740" cy="56092"/>
            </a:xfrm>
          </p:grpSpPr>
          <p:cxnSp>
            <p:nvCxnSpPr>
              <p:cNvPr id="32449" name="Straight Connector 32448">
                <a:extLst>
                  <a:ext uri="{FF2B5EF4-FFF2-40B4-BE49-F238E27FC236}">
                    <a16:creationId xmlns:a16="http://schemas.microsoft.com/office/drawing/2014/main" id="{CFED952F-4329-925D-078D-47166019CA4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50" name="Straight Connector 32449">
                <a:extLst>
                  <a:ext uri="{FF2B5EF4-FFF2-40B4-BE49-F238E27FC236}">
                    <a16:creationId xmlns:a16="http://schemas.microsoft.com/office/drawing/2014/main" id="{728C9D72-36F6-6CF9-0D56-15AE587AEC7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51" name="Group 32450">
              <a:extLst>
                <a:ext uri="{FF2B5EF4-FFF2-40B4-BE49-F238E27FC236}">
                  <a16:creationId xmlns:a16="http://schemas.microsoft.com/office/drawing/2014/main" id="{FDE7C80B-FC28-5ADD-7C56-674A1DC76EBB}"/>
                </a:ext>
              </a:extLst>
            </p:cNvPr>
            <p:cNvGrpSpPr/>
            <p:nvPr/>
          </p:nvGrpSpPr>
          <p:grpSpPr>
            <a:xfrm>
              <a:off x="8835727" y="2119842"/>
              <a:ext cx="49740" cy="56092"/>
              <a:chOff x="5641976" y="2046816"/>
              <a:chExt cx="49740" cy="56092"/>
            </a:xfrm>
          </p:grpSpPr>
          <p:cxnSp>
            <p:nvCxnSpPr>
              <p:cNvPr id="32452" name="Straight Connector 32451">
                <a:extLst>
                  <a:ext uri="{FF2B5EF4-FFF2-40B4-BE49-F238E27FC236}">
                    <a16:creationId xmlns:a16="http://schemas.microsoft.com/office/drawing/2014/main" id="{85A07595-B927-29F8-A137-A47791ABACA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53" name="Straight Connector 32452">
                <a:extLst>
                  <a:ext uri="{FF2B5EF4-FFF2-40B4-BE49-F238E27FC236}">
                    <a16:creationId xmlns:a16="http://schemas.microsoft.com/office/drawing/2014/main" id="{F3D8671D-FD57-250F-8A22-4E4EC350E54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54" name="Group 32453">
              <a:extLst>
                <a:ext uri="{FF2B5EF4-FFF2-40B4-BE49-F238E27FC236}">
                  <a16:creationId xmlns:a16="http://schemas.microsoft.com/office/drawing/2014/main" id="{133B2ABE-4481-2467-0E39-AA44C7FE229B}"/>
                </a:ext>
              </a:extLst>
            </p:cNvPr>
            <p:cNvGrpSpPr/>
            <p:nvPr/>
          </p:nvGrpSpPr>
          <p:grpSpPr>
            <a:xfrm>
              <a:off x="8991756" y="2119842"/>
              <a:ext cx="49740" cy="56092"/>
              <a:chOff x="5641976" y="2046816"/>
              <a:chExt cx="49740" cy="56092"/>
            </a:xfrm>
          </p:grpSpPr>
          <p:cxnSp>
            <p:nvCxnSpPr>
              <p:cNvPr id="32455" name="Straight Connector 32454">
                <a:extLst>
                  <a:ext uri="{FF2B5EF4-FFF2-40B4-BE49-F238E27FC236}">
                    <a16:creationId xmlns:a16="http://schemas.microsoft.com/office/drawing/2014/main" id="{625B974B-99CE-650E-35B1-481C29E2AD1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56" name="Straight Connector 32455">
                <a:extLst>
                  <a:ext uri="{FF2B5EF4-FFF2-40B4-BE49-F238E27FC236}">
                    <a16:creationId xmlns:a16="http://schemas.microsoft.com/office/drawing/2014/main" id="{68214DA7-7141-9DBE-DEC5-6CB7575EFAE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57" name="Group 32456">
              <a:extLst>
                <a:ext uri="{FF2B5EF4-FFF2-40B4-BE49-F238E27FC236}">
                  <a16:creationId xmlns:a16="http://schemas.microsoft.com/office/drawing/2014/main" id="{CBDDD1D1-97F2-DCA0-9F66-5DACD2069209}"/>
                </a:ext>
              </a:extLst>
            </p:cNvPr>
            <p:cNvGrpSpPr/>
            <p:nvPr/>
          </p:nvGrpSpPr>
          <p:grpSpPr>
            <a:xfrm>
              <a:off x="9057071" y="2119842"/>
              <a:ext cx="49740" cy="56092"/>
              <a:chOff x="5641976" y="2046816"/>
              <a:chExt cx="49740" cy="56092"/>
            </a:xfrm>
          </p:grpSpPr>
          <p:cxnSp>
            <p:nvCxnSpPr>
              <p:cNvPr id="32458" name="Straight Connector 32457">
                <a:extLst>
                  <a:ext uri="{FF2B5EF4-FFF2-40B4-BE49-F238E27FC236}">
                    <a16:creationId xmlns:a16="http://schemas.microsoft.com/office/drawing/2014/main" id="{0F43496B-7122-EC51-046D-A4BE9698159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59" name="Straight Connector 32458">
                <a:extLst>
                  <a:ext uri="{FF2B5EF4-FFF2-40B4-BE49-F238E27FC236}">
                    <a16:creationId xmlns:a16="http://schemas.microsoft.com/office/drawing/2014/main" id="{CD916154-B9C5-4E44-5DF8-E26450E7826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60" name="Group 32459">
              <a:extLst>
                <a:ext uri="{FF2B5EF4-FFF2-40B4-BE49-F238E27FC236}">
                  <a16:creationId xmlns:a16="http://schemas.microsoft.com/office/drawing/2014/main" id="{49B6B011-6EB6-1516-DB5D-9BFE15295E7D}"/>
                </a:ext>
              </a:extLst>
            </p:cNvPr>
            <p:cNvGrpSpPr/>
            <p:nvPr/>
          </p:nvGrpSpPr>
          <p:grpSpPr>
            <a:xfrm>
              <a:off x="9047395" y="2119842"/>
              <a:ext cx="49740" cy="56092"/>
              <a:chOff x="5641976" y="2046816"/>
              <a:chExt cx="49740" cy="56092"/>
            </a:xfrm>
          </p:grpSpPr>
          <p:cxnSp>
            <p:nvCxnSpPr>
              <p:cNvPr id="32461" name="Straight Connector 32460">
                <a:extLst>
                  <a:ext uri="{FF2B5EF4-FFF2-40B4-BE49-F238E27FC236}">
                    <a16:creationId xmlns:a16="http://schemas.microsoft.com/office/drawing/2014/main" id="{85688F6D-2203-2A8A-57BA-E5C5DB6E6A8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62" name="Straight Connector 32461">
                <a:extLst>
                  <a:ext uri="{FF2B5EF4-FFF2-40B4-BE49-F238E27FC236}">
                    <a16:creationId xmlns:a16="http://schemas.microsoft.com/office/drawing/2014/main" id="{38CF5304-8C0A-07F5-D240-2652BC4ACEA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63" name="Group 32462">
              <a:extLst>
                <a:ext uri="{FF2B5EF4-FFF2-40B4-BE49-F238E27FC236}">
                  <a16:creationId xmlns:a16="http://schemas.microsoft.com/office/drawing/2014/main" id="{F88595E4-3486-5299-B27A-A3E6CFA012D1}"/>
                </a:ext>
              </a:extLst>
            </p:cNvPr>
            <p:cNvGrpSpPr/>
            <p:nvPr/>
          </p:nvGrpSpPr>
          <p:grpSpPr>
            <a:xfrm>
              <a:off x="9118757" y="2119842"/>
              <a:ext cx="49740" cy="56092"/>
              <a:chOff x="5641976" y="2046816"/>
              <a:chExt cx="49740" cy="56092"/>
            </a:xfrm>
          </p:grpSpPr>
          <p:cxnSp>
            <p:nvCxnSpPr>
              <p:cNvPr id="32464" name="Straight Connector 32463">
                <a:extLst>
                  <a:ext uri="{FF2B5EF4-FFF2-40B4-BE49-F238E27FC236}">
                    <a16:creationId xmlns:a16="http://schemas.microsoft.com/office/drawing/2014/main" id="{18FB6589-71FC-FCE5-CAAF-5662ABA93ED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65" name="Straight Connector 32464">
                <a:extLst>
                  <a:ext uri="{FF2B5EF4-FFF2-40B4-BE49-F238E27FC236}">
                    <a16:creationId xmlns:a16="http://schemas.microsoft.com/office/drawing/2014/main" id="{A255805F-1667-6972-BD57-028E9D0114D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66" name="Group 32465">
              <a:extLst>
                <a:ext uri="{FF2B5EF4-FFF2-40B4-BE49-F238E27FC236}">
                  <a16:creationId xmlns:a16="http://schemas.microsoft.com/office/drawing/2014/main" id="{07002F25-DEA0-8974-F066-FA8A1666ACA7}"/>
                </a:ext>
              </a:extLst>
            </p:cNvPr>
            <p:cNvGrpSpPr/>
            <p:nvPr/>
          </p:nvGrpSpPr>
          <p:grpSpPr>
            <a:xfrm>
              <a:off x="9257852" y="2119842"/>
              <a:ext cx="49740" cy="56092"/>
              <a:chOff x="5641976" y="2046816"/>
              <a:chExt cx="49740" cy="56092"/>
            </a:xfrm>
          </p:grpSpPr>
          <p:cxnSp>
            <p:nvCxnSpPr>
              <p:cNvPr id="32467" name="Straight Connector 32466">
                <a:extLst>
                  <a:ext uri="{FF2B5EF4-FFF2-40B4-BE49-F238E27FC236}">
                    <a16:creationId xmlns:a16="http://schemas.microsoft.com/office/drawing/2014/main" id="{5CD5C2BE-B02E-2F8E-EC11-4858E4EFAAC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68" name="Straight Connector 32467">
                <a:extLst>
                  <a:ext uri="{FF2B5EF4-FFF2-40B4-BE49-F238E27FC236}">
                    <a16:creationId xmlns:a16="http://schemas.microsoft.com/office/drawing/2014/main" id="{AF7FC364-6B55-4C43-ABC0-08783A41523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69" name="Group 32468">
              <a:extLst>
                <a:ext uri="{FF2B5EF4-FFF2-40B4-BE49-F238E27FC236}">
                  <a16:creationId xmlns:a16="http://schemas.microsoft.com/office/drawing/2014/main" id="{FF508B14-9946-D1A6-E253-25589467FEE4}"/>
                </a:ext>
              </a:extLst>
            </p:cNvPr>
            <p:cNvGrpSpPr/>
            <p:nvPr/>
          </p:nvGrpSpPr>
          <p:grpSpPr>
            <a:xfrm>
              <a:off x="9328005" y="2119842"/>
              <a:ext cx="49740" cy="56092"/>
              <a:chOff x="5641976" y="2046816"/>
              <a:chExt cx="49740" cy="56092"/>
            </a:xfrm>
          </p:grpSpPr>
          <p:cxnSp>
            <p:nvCxnSpPr>
              <p:cNvPr id="32470" name="Straight Connector 32469">
                <a:extLst>
                  <a:ext uri="{FF2B5EF4-FFF2-40B4-BE49-F238E27FC236}">
                    <a16:creationId xmlns:a16="http://schemas.microsoft.com/office/drawing/2014/main" id="{3708C17F-774E-7906-367F-DBFF9F0DEF8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71" name="Straight Connector 32470">
                <a:extLst>
                  <a:ext uri="{FF2B5EF4-FFF2-40B4-BE49-F238E27FC236}">
                    <a16:creationId xmlns:a16="http://schemas.microsoft.com/office/drawing/2014/main" id="{7EDB0642-8764-81DD-ED5B-285F6C59EAB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72" name="Group 32471">
              <a:extLst>
                <a:ext uri="{FF2B5EF4-FFF2-40B4-BE49-F238E27FC236}">
                  <a16:creationId xmlns:a16="http://schemas.microsoft.com/office/drawing/2014/main" id="{B83274EE-91C4-5089-199B-B02F269B9652}"/>
                </a:ext>
              </a:extLst>
            </p:cNvPr>
            <p:cNvGrpSpPr/>
            <p:nvPr/>
          </p:nvGrpSpPr>
          <p:grpSpPr>
            <a:xfrm>
              <a:off x="9543301" y="2119842"/>
              <a:ext cx="49740" cy="56092"/>
              <a:chOff x="5641976" y="2046816"/>
              <a:chExt cx="49740" cy="56092"/>
            </a:xfrm>
          </p:grpSpPr>
          <p:cxnSp>
            <p:nvCxnSpPr>
              <p:cNvPr id="32473" name="Straight Connector 32472">
                <a:extLst>
                  <a:ext uri="{FF2B5EF4-FFF2-40B4-BE49-F238E27FC236}">
                    <a16:creationId xmlns:a16="http://schemas.microsoft.com/office/drawing/2014/main" id="{32147EF3-6B56-1572-ED60-813C25D5651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74" name="Straight Connector 32473">
                <a:extLst>
                  <a:ext uri="{FF2B5EF4-FFF2-40B4-BE49-F238E27FC236}">
                    <a16:creationId xmlns:a16="http://schemas.microsoft.com/office/drawing/2014/main" id="{233B0741-9837-A0DF-D984-54ECB1774E6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75" name="Group 32474">
              <a:extLst>
                <a:ext uri="{FF2B5EF4-FFF2-40B4-BE49-F238E27FC236}">
                  <a16:creationId xmlns:a16="http://schemas.microsoft.com/office/drawing/2014/main" id="{A55E9205-D200-BA47-39DF-257661588749}"/>
                </a:ext>
              </a:extLst>
            </p:cNvPr>
            <p:cNvGrpSpPr/>
            <p:nvPr/>
          </p:nvGrpSpPr>
          <p:grpSpPr>
            <a:xfrm>
              <a:off x="9950911" y="2119842"/>
              <a:ext cx="49740" cy="56092"/>
              <a:chOff x="5641976" y="2046816"/>
              <a:chExt cx="49740" cy="56092"/>
            </a:xfrm>
          </p:grpSpPr>
          <p:cxnSp>
            <p:nvCxnSpPr>
              <p:cNvPr id="32476" name="Straight Connector 32475">
                <a:extLst>
                  <a:ext uri="{FF2B5EF4-FFF2-40B4-BE49-F238E27FC236}">
                    <a16:creationId xmlns:a16="http://schemas.microsoft.com/office/drawing/2014/main" id="{514A137A-9FCE-1E23-A687-C295E4A63C3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77" name="Straight Connector 32476">
                <a:extLst>
                  <a:ext uri="{FF2B5EF4-FFF2-40B4-BE49-F238E27FC236}">
                    <a16:creationId xmlns:a16="http://schemas.microsoft.com/office/drawing/2014/main" id="{B2B2D9BF-9AED-D136-3F3E-024D786D8E2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78" name="Group 32477">
              <a:extLst>
                <a:ext uri="{FF2B5EF4-FFF2-40B4-BE49-F238E27FC236}">
                  <a16:creationId xmlns:a16="http://schemas.microsoft.com/office/drawing/2014/main" id="{6CE6DB6F-C01F-7D27-1C7C-4779A4F3BE07}"/>
                </a:ext>
              </a:extLst>
            </p:cNvPr>
            <p:cNvGrpSpPr/>
            <p:nvPr/>
          </p:nvGrpSpPr>
          <p:grpSpPr>
            <a:xfrm>
              <a:off x="11087863" y="3057223"/>
              <a:ext cx="49740" cy="56092"/>
              <a:chOff x="5641976" y="2046816"/>
              <a:chExt cx="49740" cy="56092"/>
            </a:xfrm>
          </p:grpSpPr>
          <p:cxnSp>
            <p:nvCxnSpPr>
              <p:cNvPr id="32479" name="Straight Connector 32478">
                <a:extLst>
                  <a:ext uri="{FF2B5EF4-FFF2-40B4-BE49-F238E27FC236}">
                    <a16:creationId xmlns:a16="http://schemas.microsoft.com/office/drawing/2014/main" id="{DF8CBA9E-0084-988E-A234-1DA15E6988BC}"/>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80" name="Straight Connector 32479">
                <a:extLst>
                  <a:ext uri="{FF2B5EF4-FFF2-40B4-BE49-F238E27FC236}">
                    <a16:creationId xmlns:a16="http://schemas.microsoft.com/office/drawing/2014/main" id="{C2E812F6-F1EB-6A70-29F8-A1B7CE94C74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81" name="Group 32480">
              <a:extLst>
                <a:ext uri="{FF2B5EF4-FFF2-40B4-BE49-F238E27FC236}">
                  <a16:creationId xmlns:a16="http://schemas.microsoft.com/office/drawing/2014/main" id="{2294D1DE-67F7-6752-FBFE-1EDDA77F3F7D}"/>
                </a:ext>
              </a:extLst>
            </p:cNvPr>
            <p:cNvGrpSpPr/>
            <p:nvPr/>
          </p:nvGrpSpPr>
          <p:grpSpPr>
            <a:xfrm>
              <a:off x="8492222" y="2038804"/>
              <a:ext cx="49740" cy="56092"/>
              <a:chOff x="5641976" y="2046816"/>
              <a:chExt cx="49740" cy="56092"/>
            </a:xfrm>
          </p:grpSpPr>
          <p:cxnSp>
            <p:nvCxnSpPr>
              <p:cNvPr id="32482" name="Straight Connector 32481">
                <a:extLst>
                  <a:ext uri="{FF2B5EF4-FFF2-40B4-BE49-F238E27FC236}">
                    <a16:creationId xmlns:a16="http://schemas.microsoft.com/office/drawing/2014/main" id="{53E5E35A-C370-D01F-F07A-11BAC15FF94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83" name="Straight Connector 32482">
                <a:extLst>
                  <a:ext uri="{FF2B5EF4-FFF2-40B4-BE49-F238E27FC236}">
                    <a16:creationId xmlns:a16="http://schemas.microsoft.com/office/drawing/2014/main" id="{B91F8E6A-CEC7-9144-AD4D-E74B913AA40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84" name="Group 32483">
              <a:extLst>
                <a:ext uri="{FF2B5EF4-FFF2-40B4-BE49-F238E27FC236}">
                  <a16:creationId xmlns:a16="http://schemas.microsoft.com/office/drawing/2014/main" id="{C0AA9121-C3BD-43EF-2D1F-64B3FE6C54D6}"/>
                </a:ext>
              </a:extLst>
            </p:cNvPr>
            <p:cNvGrpSpPr/>
            <p:nvPr/>
          </p:nvGrpSpPr>
          <p:grpSpPr>
            <a:xfrm>
              <a:off x="8478918" y="2038804"/>
              <a:ext cx="49740" cy="56092"/>
              <a:chOff x="5641976" y="2046816"/>
              <a:chExt cx="49740" cy="56092"/>
            </a:xfrm>
          </p:grpSpPr>
          <p:cxnSp>
            <p:nvCxnSpPr>
              <p:cNvPr id="32485" name="Straight Connector 32484">
                <a:extLst>
                  <a:ext uri="{FF2B5EF4-FFF2-40B4-BE49-F238E27FC236}">
                    <a16:creationId xmlns:a16="http://schemas.microsoft.com/office/drawing/2014/main" id="{CD45FA90-B4B0-529A-3054-7AD97D332AE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86" name="Straight Connector 32485">
                <a:extLst>
                  <a:ext uri="{FF2B5EF4-FFF2-40B4-BE49-F238E27FC236}">
                    <a16:creationId xmlns:a16="http://schemas.microsoft.com/office/drawing/2014/main" id="{DBB92154-712C-7C5F-23C9-410C73A121D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87" name="Group 32486">
              <a:extLst>
                <a:ext uri="{FF2B5EF4-FFF2-40B4-BE49-F238E27FC236}">
                  <a16:creationId xmlns:a16="http://schemas.microsoft.com/office/drawing/2014/main" id="{8EB41921-DE23-068D-9F26-FC1B07B9FAD4}"/>
                </a:ext>
              </a:extLst>
            </p:cNvPr>
            <p:cNvGrpSpPr/>
            <p:nvPr/>
          </p:nvGrpSpPr>
          <p:grpSpPr>
            <a:xfrm>
              <a:off x="8441423" y="2038804"/>
              <a:ext cx="49740" cy="56092"/>
              <a:chOff x="5641976" y="2046816"/>
              <a:chExt cx="49740" cy="56092"/>
            </a:xfrm>
          </p:grpSpPr>
          <p:cxnSp>
            <p:nvCxnSpPr>
              <p:cNvPr id="32488" name="Straight Connector 32487">
                <a:extLst>
                  <a:ext uri="{FF2B5EF4-FFF2-40B4-BE49-F238E27FC236}">
                    <a16:creationId xmlns:a16="http://schemas.microsoft.com/office/drawing/2014/main" id="{746B39C8-D08F-5D64-37B6-4423D0B9BA1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89" name="Straight Connector 32488">
                <a:extLst>
                  <a:ext uri="{FF2B5EF4-FFF2-40B4-BE49-F238E27FC236}">
                    <a16:creationId xmlns:a16="http://schemas.microsoft.com/office/drawing/2014/main" id="{74B2977F-9EE0-58ED-D950-B97B0C6C626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90" name="Group 32489">
              <a:extLst>
                <a:ext uri="{FF2B5EF4-FFF2-40B4-BE49-F238E27FC236}">
                  <a16:creationId xmlns:a16="http://schemas.microsoft.com/office/drawing/2014/main" id="{E8D51825-0A2C-6D7A-7196-E3C35BCD59A6}"/>
                </a:ext>
              </a:extLst>
            </p:cNvPr>
            <p:cNvGrpSpPr/>
            <p:nvPr/>
          </p:nvGrpSpPr>
          <p:grpSpPr>
            <a:xfrm>
              <a:off x="8426909" y="2038804"/>
              <a:ext cx="49740" cy="56092"/>
              <a:chOff x="5641976" y="2046816"/>
              <a:chExt cx="49740" cy="56092"/>
            </a:xfrm>
          </p:grpSpPr>
          <p:cxnSp>
            <p:nvCxnSpPr>
              <p:cNvPr id="32491" name="Straight Connector 32490">
                <a:extLst>
                  <a:ext uri="{FF2B5EF4-FFF2-40B4-BE49-F238E27FC236}">
                    <a16:creationId xmlns:a16="http://schemas.microsoft.com/office/drawing/2014/main" id="{AA89F50D-CC8C-3A4F-A7B2-5A105852A0C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92" name="Straight Connector 32491">
                <a:extLst>
                  <a:ext uri="{FF2B5EF4-FFF2-40B4-BE49-F238E27FC236}">
                    <a16:creationId xmlns:a16="http://schemas.microsoft.com/office/drawing/2014/main" id="{9463C60A-D16B-F133-BF85-43BED2ADE3A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93" name="Group 32492">
              <a:extLst>
                <a:ext uri="{FF2B5EF4-FFF2-40B4-BE49-F238E27FC236}">
                  <a16:creationId xmlns:a16="http://schemas.microsoft.com/office/drawing/2014/main" id="{C0ABE524-7C34-FD1E-549F-0B71FFF51A21}"/>
                </a:ext>
              </a:extLst>
            </p:cNvPr>
            <p:cNvGrpSpPr/>
            <p:nvPr/>
          </p:nvGrpSpPr>
          <p:grpSpPr>
            <a:xfrm>
              <a:off x="8419652" y="2038804"/>
              <a:ext cx="49740" cy="56092"/>
              <a:chOff x="5641976" y="2046816"/>
              <a:chExt cx="49740" cy="56092"/>
            </a:xfrm>
          </p:grpSpPr>
          <p:cxnSp>
            <p:nvCxnSpPr>
              <p:cNvPr id="32494" name="Straight Connector 32493">
                <a:extLst>
                  <a:ext uri="{FF2B5EF4-FFF2-40B4-BE49-F238E27FC236}">
                    <a16:creationId xmlns:a16="http://schemas.microsoft.com/office/drawing/2014/main" id="{6A8B1F27-1CEA-16B0-8C28-5322F0FFE78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95" name="Straight Connector 32494">
                <a:extLst>
                  <a:ext uri="{FF2B5EF4-FFF2-40B4-BE49-F238E27FC236}">
                    <a16:creationId xmlns:a16="http://schemas.microsoft.com/office/drawing/2014/main" id="{A3AD1F19-36E1-CC78-4B36-77BBD6BA78C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96" name="Group 32495">
              <a:extLst>
                <a:ext uri="{FF2B5EF4-FFF2-40B4-BE49-F238E27FC236}">
                  <a16:creationId xmlns:a16="http://schemas.microsoft.com/office/drawing/2014/main" id="{AB064520-3B6D-2A7D-D64A-8EFC7F68A956}"/>
                </a:ext>
              </a:extLst>
            </p:cNvPr>
            <p:cNvGrpSpPr/>
            <p:nvPr/>
          </p:nvGrpSpPr>
          <p:grpSpPr>
            <a:xfrm>
              <a:off x="8382157" y="2038804"/>
              <a:ext cx="49740" cy="56092"/>
              <a:chOff x="5641976" y="2046816"/>
              <a:chExt cx="49740" cy="56092"/>
            </a:xfrm>
          </p:grpSpPr>
          <p:cxnSp>
            <p:nvCxnSpPr>
              <p:cNvPr id="32497" name="Straight Connector 32496">
                <a:extLst>
                  <a:ext uri="{FF2B5EF4-FFF2-40B4-BE49-F238E27FC236}">
                    <a16:creationId xmlns:a16="http://schemas.microsoft.com/office/drawing/2014/main" id="{3FF9FD19-E07F-A50E-4D7B-8FC09D8A3B2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498" name="Straight Connector 32497">
                <a:extLst>
                  <a:ext uri="{FF2B5EF4-FFF2-40B4-BE49-F238E27FC236}">
                    <a16:creationId xmlns:a16="http://schemas.microsoft.com/office/drawing/2014/main" id="{BDD6EF09-CBE4-3B4D-B086-14F83DED71B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499" name="Group 32498">
              <a:extLst>
                <a:ext uri="{FF2B5EF4-FFF2-40B4-BE49-F238E27FC236}">
                  <a16:creationId xmlns:a16="http://schemas.microsoft.com/office/drawing/2014/main" id="{F17F444E-585A-1731-41C4-9D9BD7BED46A}"/>
                </a:ext>
              </a:extLst>
            </p:cNvPr>
            <p:cNvGrpSpPr/>
            <p:nvPr/>
          </p:nvGrpSpPr>
          <p:grpSpPr>
            <a:xfrm>
              <a:off x="8351918" y="2038804"/>
              <a:ext cx="49740" cy="56092"/>
              <a:chOff x="5641976" y="2046816"/>
              <a:chExt cx="49740" cy="56092"/>
            </a:xfrm>
          </p:grpSpPr>
          <p:cxnSp>
            <p:nvCxnSpPr>
              <p:cNvPr id="32500" name="Straight Connector 32499">
                <a:extLst>
                  <a:ext uri="{FF2B5EF4-FFF2-40B4-BE49-F238E27FC236}">
                    <a16:creationId xmlns:a16="http://schemas.microsoft.com/office/drawing/2014/main" id="{C7A47EE6-206D-FE20-A569-835EF95A6B5C}"/>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01" name="Straight Connector 32500">
                <a:extLst>
                  <a:ext uri="{FF2B5EF4-FFF2-40B4-BE49-F238E27FC236}">
                    <a16:creationId xmlns:a16="http://schemas.microsoft.com/office/drawing/2014/main" id="{D2D331E0-957E-4E6E-D9D9-FC8AF34EA0F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02" name="Group 32501">
              <a:extLst>
                <a:ext uri="{FF2B5EF4-FFF2-40B4-BE49-F238E27FC236}">
                  <a16:creationId xmlns:a16="http://schemas.microsoft.com/office/drawing/2014/main" id="{42865402-60AD-5E5B-FD0C-084C045E3657}"/>
                </a:ext>
              </a:extLst>
            </p:cNvPr>
            <p:cNvGrpSpPr/>
            <p:nvPr/>
          </p:nvGrpSpPr>
          <p:grpSpPr>
            <a:xfrm>
              <a:off x="8359176" y="2038804"/>
              <a:ext cx="49740" cy="56092"/>
              <a:chOff x="5641976" y="2046816"/>
              <a:chExt cx="49740" cy="56092"/>
            </a:xfrm>
          </p:grpSpPr>
          <p:cxnSp>
            <p:nvCxnSpPr>
              <p:cNvPr id="32503" name="Straight Connector 32502">
                <a:extLst>
                  <a:ext uri="{FF2B5EF4-FFF2-40B4-BE49-F238E27FC236}">
                    <a16:creationId xmlns:a16="http://schemas.microsoft.com/office/drawing/2014/main" id="{CC5EDF1A-F20E-A030-1AFA-FC3375996FF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04" name="Straight Connector 32503">
                <a:extLst>
                  <a:ext uri="{FF2B5EF4-FFF2-40B4-BE49-F238E27FC236}">
                    <a16:creationId xmlns:a16="http://schemas.microsoft.com/office/drawing/2014/main" id="{0DE35042-52EC-FBE6-2126-85F2C5864AED}"/>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05" name="Group 32504">
              <a:extLst>
                <a:ext uri="{FF2B5EF4-FFF2-40B4-BE49-F238E27FC236}">
                  <a16:creationId xmlns:a16="http://schemas.microsoft.com/office/drawing/2014/main" id="{EC9FB29E-CBCA-9531-CC69-989815B88705}"/>
                </a:ext>
              </a:extLst>
            </p:cNvPr>
            <p:cNvGrpSpPr/>
            <p:nvPr/>
          </p:nvGrpSpPr>
          <p:grpSpPr>
            <a:xfrm>
              <a:off x="8313214" y="2038804"/>
              <a:ext cx="49740" cy="56092"/>
              <a:chOff x="5641976" y="2046816"/>
              <a:chExt cx="49740" cy="56092"/>
            </a:xfrm>
          </p:grpSpPr>
          <p:cxnSp>
            <p:nvCxnSpPr>
              <p:cNvPr id="32506" name="Straight Connector 32505">
                <a:extLst>
                  <a:ext uri="{FF2B5EF4-FFF2-40B4-BE49-F238E27FC236}">
                    <a16:creationId xmlns:a16="http://schemas.microsoft.com/office/drawing/2014/main" id="{389CF4AB-0A62-050F-0AF4-E719D10E7C6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07" name="Straight Connector 32506">
                <a:extLst>
                  <a:ext uri="{FF2B5EF4-FFF2-40B4-BE49-F238E27FC236}">
                    <a16:creationId xmlns:a16="http://schemas.microsoft.com/office/drawing/2014/main" id="{B2ABA1F9-4EA4-F8DD-C78B-3BF124C7BF2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08" name="Group 32507">
              <a:extLst>
                <a:ext uri="{FF2B5EF4-FFF2-40B4-BE49-F238E27FC236}">
                  <a16:creationId xmlns:a16="http://schemas.microsoft.com/office/drawing/2014/main" id="{7C54123C-B200-3528-D0C5-F190F05CC710}"/>
                </a:ext>
              </a:extLst>
            </p:cNvPr>
            <p:cNvGrpSpPr/>
            <p:nvPr/>
          </p:nvGrpSpPr>
          <p:grpSpPr>
            <a:xfrm>
              <a:off x="8316843" y="2038804"/>
              <a:ext cx="49740" cy="56092"/>
              <a:chOff x="5641976" y="2046816"/>
              <a:chExt cx="49740" cy="56092"/>
            </a:xfrm>
          </p:grpSpPr>
          <p:cxnSp>
            <p:nvCxnSpPr>
              <p:cNvPr id="32509" name="Straight Connector 32508">
                <a:extLst>
                  <a:ext uri="{FF2B5EF4-FFF2-40B4-BE49-F238E27FC236}">
                    <a16:creationId xmlns:a16="http://schemas.microsoft.com/office/drawing/2014/main" id="{1C9C8B08-F36C-9EA1-5B5B-D37F4FDEAD1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10" name="Straight Connector 32509">
                <a:extLst>
                  <a:ext uri="{FF2B5EF4-FFF2-40B4-BE49-F238E27FC236}">
                    <a16:creationId xmlns:a16="http://schemas.microsoft.com/office/drawing/2014/main" id="{24DFB1F5-08B1-BFF9-7D9F-E3DB37DF3E3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11" name="Group 32510">
              <a:extLst>
                <a:ext uri="{FF2B5EF4-FFF2-40B4-BE49-F238E27FC236}">
                  <a16:creationId xmlns:a16="http://schemas.microsoft.com/office/drawing/2014/main" id="{49EA8268-D3AC-A8BA-790F-1E82CC8423E2}"/>
                </a:ext>
              </a:extLst>
            </p:cNvPr>
            <p:cNvGrpSpPr/>
            <p:nvPr/>
          </p:nvGrpSpPr>
          <p:grpSpPr>
            <a:xfrm>
              <a:off x="8274509" y="2038804"/>
              <a:ext cx="49740" cy="56092"/>
              <a:chOff x="5641976" y="2046816"/>
              <a:chExt cx="49740" cy="56092"/>
            </a:xfrm>
          </p:grpSpPr>
          <p:cxnSp>
            <p:nvCxnSpPr>
              <p:cNvPr id="32512" name="Straight Connector 32511">
                <a:extLst>
                  <a:ext uri="{FF2B5EF4-FFF2-40B4-BE49-F238E27FC236}">
                    <a16:creationId xmlns:a16="http://schemas.microsoft.com/office/drawing/2014/main" id="{96779D3F-8C0C-B6DA-0E5D-B507BF78CDD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13" name="Straight Connector 32512">
                <a:extLst>
                  <a:ext uri="{FF2B5EF4-FFF2-40B4-BE49-F238E27FC236}">
                    <a16:creationId xmlns:a16="http://schemas.microsoft.com/office/drawing/2014/main" id="{A7D6E57B-E682-4FC5-6C24-564C215562D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14" name="Group 32513">
              <a:extLst>
                <a:ext uri="{FF2B5EF4-FFF2-40B4-BE49-F238E27FC236}">
                  <a16:creationId xmlns:a16="http://schemas.microsoft.com/office/drawing/2014/main" id="{EE45B5B8-EE42-5290-6C44-B99816A23285}"/>
                </a:ext>
              </a:extLst>
            </p:cNvPr>
            <p:cNvGrpSpPr/>
            <p:nvPr/>
          </p:nvGrpSpPr>
          <p:grpSpPr>
            <a:xfrm>
              <a:off x="8261205" y="2038804"/>
              <a:ext cx="49740" cy="56092"/>
              <a:chOff x="5641976" y="2046816"/>
              <a:chExt cx="49740" cy="56092"/>
            </a:xfrm>
          </p:grpSpPr>
          <p:cxnSp>
            <p:nvCxnSpPr>
              <p:cNvPr id="32515" name="Straight Connector 32514">
                <a:extLst>
                  <a:ext uri="{FF2B5EF4-FFF2-40B4-BE49-F238E27FC236}">
                    <a16:creationId xmlns:a16="http://schemas.microsoft.com/office/drawing/2014/main" id="{F22116A8-915B-6777-8742-1C8EC8EB348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16" name="Straight Connector 32515">
                <a:extLst>
                  <a:ext uri="{FF2B5EF4-FFF2-40B4-BE49-F238E27FC236}">
                    <a16:creationId xmlns:a16="http://schemas.microsoft.com/office/drawing/2014/main" id="{B1500D1C-D7C6-1CDD-B241-AEB09AC057D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17" name="Group 32516">
              <a:extLst>
                <a:ext uri="{FF2B5EF4-FFF2-40B4-BE49-F238E27FC236}">
                  <a16:creationId xmlns:a16="http://schemas.microsoft.com/office/drawing/2014/main" id="{56401887-4038-87DE-4ECD-316044A6CE6D}"/>
                </a:ext>
              </a:extLst>
            </p:cNvPr>
            <p:cNvGrpSpPr/>
            <p:nvPr/>
          </p:nvGrpSpPr>
          <p:grpSpPr>
            <a:xfrm>
              <a:off x="8251528" y="2038804"/>
              <a:ext cx="49740" cy="56092"/>
              <a:chOff x="5641976" y="2046816"/>
              <a:chExt cx="49740" cy="56092"/>
            </a:xfrm>
          </p:grpSpPr>
          <p:cxnSp>
            <p:nvCxnSpPr>
              <p:cNvPr id="32518" name="Straight Connector 32517">
                <a:extLst>
                  <a:ext uri="{FF2B5EF4-FFF2-40B4-BE49-F238E27FC236}">
                    <a16:creationId xmlns:a16="http://schemas.microsoft.com/office/drawing/2014/main" id="{28BAAA28-0D9A-D078-9290-8FE1A5A13C1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19" name="Straight Connector 32518">
                <a:extLst>
                  <a:ext uri="{FF2B5EF4-FFF2-40B4-BE49-F238E27FC236}">
                    <a16:creationId xmlns:a16="http://schemas.microsoft.com/office/drawing/2014/main" id="{1618AEAD-7A51-CA9A-7571-E3573287E9B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20" name="Group 32519">
              <a:extLst>
                <a:ext uri="{FF2B5EF4-FFF2-40B4-BE49-F238E27FC236}">
                  <a16:creationId xmlns:a16="http://schemas.microsoft.com/office/drawing/2014/main" id="{B9569811-05CC-A063-CA5E-FC1820B1D38C}"/>
                </a:ext>
              </a:extLst>
            </p:cNvPr>
            <p:cNvGrpSpPr/>
            <p:nvPr/>
          </p:nvGrpSpPr>
          <p:grpSpPr>
            <a:xfrm>
              <a:off x="8244271" y="2038804"/>
              <a:ext cx="49740" cy="56092"/>
              <a:chOff x="5641976" y="2046816"/>
              <a:chExt cx="49740" cy="56092"/>
            </a:xfrm>
          </p:grpSpPr>
          <p:cxnSp>
            <p:nvCxnSpPr>
              <p:cNvPr id="32521" name="Straight Connector 32520">
                <a:extLst>
                  <a:ext uri="{FF2B5EF4-FFF2-40B4-BE49-F238E27FC236}">
                    <a16:creationId xmlns:a16="http://schemas.microsoft.com/office/drawing/2014/main" id="{02C24A2B-91F0-37E5-573F-9B8C7FA6AA3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22" name="Straight Connector 32521">
                <a:extLst>
                  <a:ext uri="{FF2B5EF4-FFF2-40B4-BE49-F238E27FC236}">
                    <a16:creationId xmlns:a16="http://schemas.microsoft.com/office/drawing/2014/main" id="{5A25BF1A-6FDA-6E6B-AF54-CAB6BB50DA5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23" name="Group 32522">
              <a:extLst>
                <a:ext uri="{FF2B5EF4-FFF2-40B4-BE49-F238E27FC236}">
                  <a16:creationId xmlns:a16="http://schemas.microsoft.com/office/drawing/2014/main" id="{26C8A80C-9314-AFC0-0FDE-09530251152E}"/>
                </a:ext>
              </a:extLst>
            </p:cNvPr>
            <p:cNvGrpSpPr/>
            <p:nvPr/>
          </p:nvGrpSpPr>
          <p:grpSpPr>
            <a:xfrm>
              <a:off x="8232176" y="1961394"/>
              <a:ext cx="49740" cy="56092"/>
              <a:chOff x="5641976" y="2046816"/>
              <a:chExt cx="49740" cy="56092"/>
            </a:xfrm>
          </p:grpSpPr>
          <p:cxnSp>
            <p:nvCxnSpPr>
              <p:cNvPr id="32524" name="Straight Connector 32523">
                <a:extLst>
                  <a:ext uri="{FF2B5EF4-FFF2-40B4-BE49-F238E27FC236}">
                    <a16:creationId xmlns:a16="http://schemas.microsoft.com/office/drawing/2014/main" id="{3F88CA6E-E50F-712C-8B4A-85255CA253F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25" name="Straight Connector 32524">
                <a:extLst>
                  <a:ext uri="{FF2B5EF4-FFF2-40B4-BE49-F238E27FC236}">
                    <a16:creationId xmlns:a16="http://schemas.microsoft.com/office/drawing/2014/main" id="{B8324B2D-371F-AF58-4F9D-0B6F2C03BFA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26" name="Group 32525">
              <a:extLst>
                <a:ext uri="{FF2B5EF4-FFF2-40B4-BE49-F238E27FC236}">
                  <a16:creationId xmlns:a16="http://schemas.microsoft.com/office/drawing/2014/main" id="{C04F1B05-F351-5467-4CB5-41621D3639AD}"/>
                </a:ext>
              </a:extLst>
            </p:cNvPr>
            <p:cNvGrpSpPr/>
            <p:nvPr/>
          </p:nvGrpSpPr>
          <p:grpSpPr>
            <a:xfrm>
              <a:off x="8203149" y="1956557"/>
              <a:ext cx="49740" cy="56092"/>
              <a:chOff x="5641976" y="2046816"/>
              <a:chExt cx="49740" cy="56092"/>
            </a:xfrm>
          </p:grpSpPr>
          <p:cxnSp>
            <p:nvCxnSpPr>
              <p:cNvPr id="32527" name="Straight Connector 32526">
                <a:extLst>
                  <a:ext uri="{FF2B5EF4-FFF2-40B4-BE49-F238E27FC236}">
                    <a16:creationId xmlns:a16="http://schemas.microsoft.com/office/drawing/2014/main" id="{DA98997C-D5D5-AC6E-FD6E-8D2EC04C2628}"/>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28" name="Straight Connector 32527">
                <a:extLst>
                  <a:ext uri="{FF2B5EF4-FFF2-40B4-BE49-F238E27FC236}">
                    <a16:creationId xmlns:a16="http://schemas.microsoft.com/office/drawing/2014/main" id="{0C9E348A-53B3-A3A5-CF57-E09247F1614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29" name="Group 32528">
              <a:extLst>
                <a:ext uri="{FF2B5EF4-FFF2-40B4-BE49-F238E27FC236}">
                  <a16:creationId xmlns:a16="http://schemas.microsoft.com/office/drawing/2014/main" id="{43168893-9639-A4AB-D9C2-9ADAB38289D8}"/>
                </a:ext>
              </a:extLst>
            </p:cNvPr>
            <p:cNvGrpSpPr/>
            <p:nvPr/>
          </p:nvGrpSpPr>
          <p:grpSpPr>
            <a:xfrm>
              <a:off x="8152349" y="1923899"/>
              <a:ext cx="49740" cy="56092"/>
              <a:chOff x="5641976" y="2046816"/>
              <a:chExt cx="49740" cy="56092"/>
            </a:xfrm>
          </p:grpSpPr>
          <p:cxnSp>
            <p:nvCxnSpPr>
              <p:cNvPr id="32530" name="Straight Connector 32529">
                <a:extLst>
                  <a:ext uri="{FF2B5EF4-FFF2-40B4-BE49-F238E27FC236}">
                    <a16:creationId xmlns:a16="http://schemas.microsoft.com/office/drawing/2014/main" id="{FBAB8A17-EDBF-066B-C098-A4FDB50024B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31" name="Straight Connector 32530">
                <a:extLst>
                  <a:ext uri="{FF2B5EF4-FFF2-40B4-BE49-F238E27FC236}">
                    <a16:creationId xmlns:a16="http://schemas.microsoft.com/office/drawing/2014/main" id="{09E08981-F43C-EBF7-C8F9-53EF5BFDF50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32" name="Group 32531">
              <a:extLst>
                <a:ext uri="{FF2B5EF4-FFF2-40B4-BE49-F238E27FC236}">
                  <a16:creationId xmlns:a16="http://schemas.microsoft.com/office/drawing/2014/main" id="{5C2A2ABF-2AB2-6F34-3202-61B3BE61FC3E}"/>
                </a:ext>
              </a:extLst>
            </p:cNvPr>
            <p:cNvGrpSpPr/>
            <p:nvPr/>
          </p:nvGrpSpPr>
          <p:grpSpPr>
            <a:xfrm>
              <a:off x="8181378" y="1881566"/>
              <a:ext cx="49740" cy="56092"/>
              <a:chOff x="5641976" y="2046816"/>
              <a:chExt cx="49740" cy="56092"/>
            </a:xfrm>
          </p:grpSpPr>
          <p:cxnSp>
            <p:nvCxnSpPr>
              <p:cNvPr id="32533" name="Straight Connector 32532">
                <a:extLst>
                  <a:ext uri="{FF2B5EF4-FFF2-40B4-BE49-F238E27FC236}">
                    <a16:creationId xmlns:a16="http://schemas.microsoft.com/office/drawing/2014/main" id="{98C042F9-6888-2F67-EF3C-7CCAFC20801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34" name="Straight Connector 32533">
                <a:extLst>
                  <a:ext uri="{FF2B5EF4-FFF2-40B4-BE49-F238E27FC236}">
                    <a16:creationId xmlns:a16="http://schemas.microsoft.com/office/drawing/2014/main" id="{A5348BAE-9483-9C24-9850-BE7CF0FE3F7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35" name="Group 32534">
              <a:extLst>
                <a:ext uri="{FF2B5EF4-FFF2-40B4-BE49-F238E27FC236}">
                  <a16:creationId xmlns:a16="http://schemas.microsoft.com/office/drawing/2014/main" id="{B706FF7B-B53C-3F39-FBF9-3236166471D7}"/>
                </a:ext>
              </a:extLst>
            </p:cNvPr>
            <p:cNvGrpSpPr/>
            <p:nvPr/>
          </p:nvGrpSpPr>
          <p:grpSpPr>
            <a:xfrm>
              <a:off x="8135416" y="1881566"/>
              <a:ext cx="49740" cy="56092"/>
              <a:chOff x="5641976" y="2046816"/>
              <a:chExt cx="49740" cy="56092"/>
            </a:xfrm>
          </p:grpSpPr>
          <p:cxnSp>
            <p:nvCxnSpPr>
              <p:cNvPr id="32536" name="Straight Connector 32535">
                <a:extLst>
                  <a:ext uri="{FF2B5EF4-FFF2-40B4-BE49-F238E27FC236}">
                    <a16:creationId xmlns:a16="http://schemas.microsoft.com/office/drawing/2014/main" id="{8288B9FA-307A-2C96-69B5-7F8B7EF2775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37" name="Straight Connector 32536">
                <a:extLst>
                  <a:ext uri="{FF2B5EF4-FFF2-40B4-BE49-F238E27FC236}">
                    <a16:creationId xmlns:a16="http://schemas.microsoft.com/office/drawing/2014/main" id="{4F14FB7E-1774-3FC2-9C83-4D96023EC20D}"/>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38" name="Group 32537">
              <a:extLst>
                <a:ext uri="{FF2B5EF4-FFF2-40B4-BE49-F238E27FC236}">
                  <a16:creationId xmlns:a16="http://schemas.microsoft.com/office/drawing/2014/main" id="{6CA2CAB5-322D-8AFB-25BB-362B93291AD1}"/>
                </a:ext>
              </a:extLst>
            </p:cNvPr>
            <p:cNvGrpSpPr/>
            <p:nvPr/>
          </p:nvGrpSpPr>
          <p:grpSpPr>
            <a:xfrm>
              <a:off x="8129369" y="1881566"/>
              <a:ext cx="49740" cy="56092"/>
              <a:chOff x="5641976" y="2046816"/>
              <a:chExt cx="49740" cy="56092"/>
            </a:xfrm>
          </p:grpSpPr>
          <p:cxnSp>
            <p:nvCxnSpPr>
              <p:cNvPr id="32539" name="Straight Connector 32538">
                <a:extLst>
                  <a:ext uri="{FF2B5EF4-FFF2-40B4-BE49-F238E27FC236}">
                    <a16:creationId xmlns:a16="http://schemas.microsoft.com/office/drawing/2014/main" id="{BD707B2B-A413-E502-3F71-38ADF773B96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40" name="Straight Connector 32539">
                <a:extLst>
                  <a:ext uri="{FF2B5EF4-FFF2-40B4-BE49-F238E27FC236}">
                    <a16:creationId xmlns:a16="http://schemas.microsoft.com/office/drawing/2014/main" id="{46C254EE-2C96-3E29-E9F7-228BE99ACF7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41" name="Group 32540">
              <a:extLst>
                <a:ext uri="{FF2B5EF4-FFF2-40B4-BE49-F238E27FC236}">
                  <a16:creationId xmlns:a16="http://schemas.microsoft.com/office/drawing/2014/main" id="{F586E48D-B3A4-1001-B71C-28E3861BCCAC}"/>
                </a:ext>
              </a:extLst>
            </p:cNvPr>
            <p:cNvGrpSpPr/>
            <p:nvPr/>
          </p:nvGrpSpPr>
          <p:grpSpPr>
            <a:xfrm>
              <a:off x="8120902" y="1881566"/>
              <a:ext cx="49740" cy="56092"/>
              <a:chOff x="5641976" y="2046816"/>
              <a:chExt cx="49740" cy="56092"/>
            </a:xfrm>
          </p:grpSpPr>
          <p:cxnSp>
            <p:nvCxnSpPr>
              <p:cNvPr id="32542" name="Straight Connector 32541">
                <a:extLst>
                  <a:ext uri="{FF2B5EF4-FFF2-40B4-BE49-F238E27FC236}">
                    <a16:creationId xmlns:a16="http://schemas.microsoft.com/office/drawing/2014/main" id="{81955289-9892-CAE2-7764-D3B03055792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43" name="Straight Connector 32542">
                <a:extLst>
                  <a:ext uri="{FF2B5EF4-FFF2-40B4-BE49-F238E27FC236}">
                    <a16:creationId xmlns:a16="http://schemas.microsoft.com/office/drawing/2014/main" id="{04CEE9AE-10A9-1C06-B5DA-86A42B82517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44" name="Group 32543">
              <a:extLst>
                <a:ext uri="{FF2B5EF4-FFF2-40B4-BE49-F238E27FC236}">
                  <a16:creationId xmlns:a16="http://schemas.microsoft.com/office/drawing/2014/main" id="{B49F9933-E113-A708-C582-9D71D65A4C94}"/>
                </a:ext>
              </a:extLst>
            </p:cNvPr>
            <p:cNvGrpSpPr/>
            <p:nvPr/>
          </p:nvGrpSpPr>
          <p:grpSpPr>
            <a:xfrm>
              <a:off x="8091873" y="1881566"/>
              <a:ext cx="49740" cy="56092"/>
              <a:chOff x="5641976" y="2046816"/>
              <a:chExt cx="49740" cy="56092"/>
            </a:xfrm>
          </p:grpSpPr>
          <p:cxnSp>
            <p:nvCxnSpPr>
              <p:cNvPr id="32545" name="Straight Connector 32544">
                <a:extLst>
                  <a:ext uri="{FF2B5EF4-FFF2-40B4-BE49-F238E27FC236}">
                    <a16:creationId xmlns:a16="http://schemas.microsoft.com/office/drawing/2014/main" id="{5FF49211-5A42-39EC-216C-EEBB763C3D9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46" name="Straight Connector 32545">
                <a:extLst>
                  <a:ext uri="{FF2B5EF4-FFF2-40B4-BE49-F238E27FC236}">
                    <a16:creationId xmlns:a16="http://schemas.microsoft.com/office/drawing/2014/main" id="{8923CDD0-BF09-DB3D-F9AF-ECC6BFF7218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47" name="Group 32546">
              <a:extLst>
                <a:ext uri="{FF2B5EF4-FFF2-40B4-BE49-F238E27FC236}">
                  <a16:creationId xmlns:a16="http://schemas.microsoft.com/office/drawing/2014/main" id="{31E10FA5-6E71-707A-076C-FC8ECBD46C0F}"/>
                </a:ext>
              </a:extLst>
            </p:cNvPr>
            <p:cNvGrpSpPr/>
            <p:nvPr/>
          </p:nvGrpSpPr>
          <p:grpSpPr>
            <a:xfrm>
              <a:off x="8099130" y="1881566"/>
              <a:ext cx="49740" cy="56092"/>
              <a:chOff x="5641976" y="2046816"/>
              <a:chExt cx="49740" cy="56092"/>
            </a:xfrm>
          </p:grpSpPr>
          <p:cxnSp>
            <p:nvCxnSpPr>
              <p:cNvPr id="32548" name="Straight Connector 32547">
                <a:extLst>
                  <a:ext uri="{FF2B5EF4-FFF2-40B4-BE49-F238E27FC236}">
                    <a16:creationId xmlns:a16="http://schemas.microsoft.com/office/drawing/2014/main" id="{960C2A51-1E65-B123-9A51-590A21D3066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49" name="Straight Connector 32548">
                <a:extLst>
                  <a:ext uri="{FF2B5EF4-FFF2-40B4-BE49-F238E27FC236}">
                    <a16:creationId xmlns:a16="http://schemas.microsoft.com/office/drawing/2014/main" id="{9DEE7309-A8D9-3B11-8BE6-18ED895CC9A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50" name="Group 32549">
              <a:extLst>
                <a:ext uri="{FF2B5EF4-FFF2-40B4-BE49-F238E27FC236}">
                  <a16:creationId xmlns:a16="http://schemas.microsoft.com/office/drawing/2014/main" id="{DB8466EB-ECA9-7063-5C1A-2572736B143F}"/>
                </a:ext>
              </a:extLst>
            </p:cNvPr>
            <p:cNvGrpSpPr/>
            <p:nvPr/>
          </p:nvGrpSpPr>
          <p:grpSpPr>
            <a:xfrm>
              <a:off x="8058006" y="1881566"/>
              <a:ext cx="49740" cy="56092"/>
              <a:chOff x="5641976" y="2046816"/>
              <a:chExt cx="49740" cy="56092"/>
            </a:xfrm>
          </p:grpSpPr>
          <p:cxnSp>
            <p:nvCxnSpPr>
              <p:cNvPr id="32551" name="Straight Connector 32550">
                <a:extLst>
                  <a:ext uri="{FF2B5EF4-FFF2-40B4-BE49-F238E27FC236}">
                    <a16:creationId xmlns:a16="http://schemas.microsoft.com/office/drawing/2014/main" id="{E1F8E8D1-F97C-DDF2-4D2D-E9BDB52081F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52" name="Straight Connector 32551">
                <a:extLst>
                  <a:ext uri="{FF2B5EF4-FFF2-40B4-BE49-F238E27FC236}">
                    <a16:creationId xmlns:a16="http://schemas.microsoft.com/office/drawing/2014/main" id="{151BC8CD-96A9-50F6-51D1-7FA519C1661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53" name="Group 32552">
              <a:extLst>
                <a:ext uri="{FF2B5EF4-FFF2-40B4-BE49-F238E27FC236}">
                  <a16:creationId xmlns:a16="http://schemas.microsoft.com/office/drawing/2014/main" id="{8434A5BC-66C0-C5A2-4B24-73912B1E0441}"/>
                </a:ext>
              </a:extLst>
            </p:cNvPr>
            <p:cNvGrpSpPr/>
            <p:nvPr/>
          </p:nvGrpSpPr>
          <p:grpSpPr>
            <a:xfrm>
              <a:off x="8048330" y="1881566"/>
              <a:ext cx="49740" cy="56092"/>
              <a:chOff x="5641976" y="2046816"/>
              <a:chExt cx="49740" cy="56092"/>
            </a:xfrm>
          </p:grpSpPr>
          <p:cxnSp>
            <p:nvCxnSpPr>
              <p:cNvPr id="32554" name="Straight Connector 32553">
                <a:extLst>
                  <a:ext uri="{FF2B5EF4-FFF2-40B4-BE49-F238E27FC236}">
                    <a16:creationId xmlns:a16="http://schemas.microsoft.com/office/drawing/2014/main" id="{B4A093CA-249D-7974-8A39-D5009AB09FC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55" name="Straight Connector 32554">
                <a:extLst>
                  <a:ext uri="{FF2B5EF4-FFF2-40B4-BE49-F238E27FC236}">
                    <a16:creationId xmlns:a16="http://schemas.microsoft.com/office/drawing/2014/main" id="{4535E88E-74B3-363A-FCA5-8C257F42D4D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56" name="Group 32555">
              <a:extLst>
                <a:ext uri="{FF2B5EF4-FFF2-40B4-BE49-F238E27FC236}">
                  <a16:creationId xmlns:a16="http://schemas.microsoft.com/office/drawing/2014/main" id="{ED3E3124-94C0-3FCC-5705-584910F7FFEE}"/>
                </a:ext>
              </a:extLst>
            </p:cNvPr>
            <p:cNvGrpSpPr/>
            <p:nvPr/>
          </p:nvGrpSpPr>
          <p:grpSpPr>
            <a:xfrm>
              <a:off x="8008415" y="1881566"/>
              <a:ext cx="49740" cy="56092"/>
              <a:chOff x="5641976" y="2046816"/>
              <a:chExt cx="49740" cy="56092"/>
            </a:xfrm>
          </p:grpSpPr>
          <p:cxnSp>
            <p:nvCxnSpPr>
              <p:cNvPr id="32557" name="Straight Connector 32556">
                <a:extLst>
                  <a:ext uri="{FF2B5EF4-FFF2-40B4-BE49-F238E27FC236}">
                    <a16:creationId xmlns:a16="http://schemas.microsoft.com/office/drawing/2014/main" id="{29A828C5-4F19-B1FD-B851-E2C618C3E05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58" name="Straight Connector 32557">
                <a:extLst>
                  <a:ext uri="{FF2B5EF4-FFF2-40B4-BE49-F238E27FC236}">
                    <a16:creationId xmlns:a16="http://schemas.microsoft.com/office/drawing/2014/main" id="{532F2806-F490-5A53-A9E1-FECCDCA5B79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59" name="Group 32558">
              <a:extLst>
                <a:ext uri="{FF2B5EF4-FFF2-40B4-BE49-F238E27FC236}">
                  <a16:creationId xmlns:a16="http://schemas.microsoft.com/office/drawing/2014/main" id="{3BC9C4BE-8024-CCC0-5E04-FD0E3351B030}"/>
                </a:ext>
              </a:extLst>
            </p:cNvPr>
            <p:cNvGrpSpPr/>
            <p:nvPr/>
          </p:nvGrpSpPr>
          <p:grpSpPr>
            <a:xfrm>
              <a:off x="7998739" y="1881566"/>
              <a:ext cx="49740" cy="56092"/>
              <a:chOff x="5641976" y="2046816"/>
              <a:chExt cx="49740" cy="56092"/>
            </a:xfrm>
          </p:grpSpPr>
          <p:cxnSp>
            <p:nvCxnSpPr>
              <p:cNvPr id="32560" name="Straight Connector 32559">
                <a:extLst>
                  <a:ext uri="{FF2B5EF4-FFF2-40B4-BE49-F238E27FC236}">
                    <a16:creationId xmlns:a16="http://schemas.microsoft.com/office/drawing/2014/main" id="{3426319D-8E4B-9538-4CBE-BD10F867557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61" name="Straight Connector 32560">
                <a:extLst>
                  <a:ext uri="{FF2B5EF4-FFF2-40B4-BE49-F238E27FC236}">
                    <a16:creationId xmlns:a16="http://schemas.microsoft.com/office/drawing/2014/main" id="{433E75D4-DC8D-67BB-B81F-E0F021E93CF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62" name="Group 32561">
              <a:extLst>
                <a:ext uri="{FF2B5EF4-FFF2-40B4-BE49-F238E27FC236}">
                  <a16:creationId xmlns:a16="http://schemas.microsoft.com/office/drawing/2014/main" id="{6D0013CC-C6DB-2A24-137F-1F2A6FEE3C69}"/>
                </a:ext>
              </a:extLst>
            </p:cNvPr>
            <p:cNvGrpSpPr/>
            <p:nvPr/>
          </p:nvGrpSpPr>
          <p:grpSpPr>
            <a:xfrm>
              <a:off x="7972129" y="1881566"/>
              <a:ext cx="49740" cy="56092"/>
              <a:chOff x="5641976" y="2046816"/>
              <a:chExt cx="49740" cy="56092"/>
            </a:xfrm>
          </p:grpSpPr>
          <p:cxnSp>
            <p:nvCxnSpPr>
              <p:cNvPr id="32563" name="Straight Connector 32562">
                <a:extLst>
                  <a:ext uri="{FF2B5EF4-FFF2-40B4-BE49-F238E27FC236}">
                    <a16:creationId xmlns:a16="http://schemas.microsoft.com/office/drawing/2014/main" id="{ED3443EC-3BA6-A538-20C3-6E49B390F11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64" name="Straight Connector 32563">
                <a:extLst>
                  <a:ext uri="{FF2B5EF4-FFF2-40B4-BE49-F238E27FC236}">
                    <a16:creationId xmlns:a16="http://schemas.microsoft.com/office/drawing/2014/main" id="{2CDF28DF-C04A-B722-E72A-694EBBCD198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65" name="Group 32564">
              <a:extLst>
                <a:ext uri="{FF2B5EF4-FFF2-40B4-BE49-F238E27FC236}">
                  <a16:creationId xmlns:a16="http://schemas.microsoft.com/office/drawing/2014/main" id="{CE4CACCA-5197-7FC3-8521-5DBD47582389}"/>
                </a:ext>
              </a:extLst>
            </p:cNvPr>
            <p:cNvGrpSpPr/>
            <p:nvPr/>
          </p:nvGrpSpPr>
          <p:grpSpPr>
            <a:xfrm>
              <a:off x="7951567" y="1881566"/>
              <a:ext cx="49740" cy="56092"/>
              <a:chOff x="5641976" y="2046816"/>
              <a:chExt cx="49740" cy="56092"/>
            </a:xfrm>
          </p:grpSpPr>
          <p:cxnSp>
            <p:nvCxnSpPr>
              <p:cNvPr id="32566" name="Straight Connector 32565">
                <a:extLst>
                  <a:ext uri="{FF2B5EF4-FFF2-40B4-BE49-F238E27FC236}">
                    <a16:creationId xmlns:a16="http://schemas.microsoft.com/office/drawing/2014/main" id="{88E3BBFE-0AB2-832C-A61F-800B36DCF5C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67" name="Straight Connector 32566">
                <a:extLst>
                  <a:ext uri="{FF2B5EF4-FFF2-40B4-BE49-F238E27FC236}">
                    <a16:creationId xmlns:a16="http://schemas.microsoft.com/office/drawing/2014/main" id="{59E039E4-92C0-83A3-CFE4-4689490FB8D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68" name="Group 32567">
              <a:extLst>
                <a:ext uri="{FF2B5EF4-FFF2-40B4-BE49-F238E27FC236}">
                  <a16:creationId xmlns:a16="http://schemas.microsoft.com/office/drawing/2014/main" id="{AC9312A1-F4CD-44D6-3CED-056785F18DA7}"/>
                </a:ext>
              </a:extLst>
            </p:cNvPr>
            <p:cNvGrpSpPr/>
            <p:nvPr/>
          </p:nvGrpSpPr>
          <p:grpSpPr>
            <a:xfrm>
              <a:off x="7943100" y="1881566"/>
              <a:ext cx="49740" cy="56092"/>
              <a:chOff x="5641976" y="2046816"/>
              <a:chExt cx="49740" cy="56092"/>
            </a:xfrm>
          </p:grpSpPr>
          <p:cxnSp>
            <p:nvCxnSpPr>
              <p:cNvPr id="32569" name="Straight Connector 32568">
                <a:extLst>
                  <a:ext uri="{FF2B5EF4-FFF2-40B4-BE49-F238E27FC236}">
                    <a16:creationId xmlns:a16="http://schemas.microsoft.com/office/drawing/2014/main" id="{D9CBF781-FCD4-D37F-FD1B-99343C0B1E2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70" name="Straight Connector 32569">
                <a:extLst>
                  <a:ext uri="{FF2B5EF4-FFF2-40B4-BE49-F238E27FC236}">
                    <a16:creationId xmlns:a16="http://schemas.microsoft.com/office/drawing/2014/main" id="{15B4BFA9-45AF-ECDF-341A-1140BDE001A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71" name="Group 32570">
              <a:extLst>
                <a:ext uri="{FF2B5EF4-FFF2-40B4-BE49-F238E27FC236}">
                  <a16:creationId xmlns:a16="http://schemas.microsoft.com/office/drawing/2014/main" id="{16925CEF-7E57-7C28-9CC2-068BEC95CB77}"/>
                </a:ext>
              </a:extLst>
            </p:cNvPr>
            <p:cNvGrpSpPr/>
            <p:nvPr/>
          </p:nvGrpSpPr>
          <p:grpSpPr>
            <a:xfrm>
              <a:off x="7957615" y="1881566"/>
              <a:ext cx="49740" cy="56092"/>
              <a:chOff x="5641976" y="2046816"/>
              <a:chExt cx="49740" cy="56092"/>
            </a:xfrm>
          </p:grpSpPr>
          <p:cxnSp>
            <p:nvCxnSpPr>
              <p:cNvPr id="32572" name="Straight Connector 32571">
                <a:extLst>
                  <a:ext uri="{FF2B5EF4-FFF2-40B4-BE49-F238E27FC236}">
                    <a16:creationId xmlns:a16="http://schemas.microsoft.com/office/drawing/2014/main" id="{F0D683F6-BC09-1B0A-7444-F7AC34374AA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73" name="Straight Connector 32572">
                <a:extLst>
                  <a:ext uri="{FF2B5EF4-FFF2-40B4-BE49-F238E27FC236}">
                    <a16:creationId xmlns:a16="http://schemas.microsoft.com/office/drawing/2014/main" id="{B07250BC-C708-E1C0-03BB-C9CC8F4896C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80" name="Group 32579">
              <a:extLst>
                <a:ext uri="{FF2B5EF4-FFF2-40B4-BE49-F238E27FC236}">
                  <a16:creationId xmlns:a16="http://schemas.microsoft.com/office/drawing/2014/main" id="{3615B096-AF4B-9A53-6345-AC80496D47D8}"/>
                </a:ext>
              </a:extLst>
            </p:cNvPr>
            <p:cNvGrpSpPr/>
            <p:nvPr/>
          </p:nvGrpSpPr>
          <p:grpSpPr>
            <a:xfrm>
              <a:off x="7931006" y="1857375"/>
              <a:ext cx="49740" cy="56092"/>
              <a:chOff x="5641976" y="2046816"/>
              <a:chExt cx="49740" cy="56092"/>
            </a:xfrm>
          </p:grpSpPr>
          <p:cxnSp>
            <p:nvCxnSpPr>
              <p:cNvPr id="32581" name="Straight Connector 32580">
                <a:extLst>
                  <a:ext uri="{FF2B5EF4-FFF2-40B4-BE49-F238E27FC236}">
                    <a16:creationId xmlns:a16="http://schemas.microsoft.com/office/drawing/2014/main" id="{F147E150-154B-27BF-8C09-12E799D356F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82" name="Straight Connector 32581">
                <a:extLst>
                  <a:ext uri="{FF2B5EF4-FFF2-40B4-BE49-F238E27FC236}">
                    <a16:creationId xmlns:a16="http://schemas.microsoft.com/office/drawing/2014/main" id="{4FA1C55E-72CF-A99D-85BC-65252DF7319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83" name="Group 32582">
              <a:extLst>
                <a:ext uri="{FF2B5EF4-FFF2-40B4-BE49-F238E27FC236}">
                  <a16:creationId xmlns:a16="http://schemas.microsoft.com/office/drawing/2014/main" id="{4C255271-8CC8-CAB4-97C7-F62F05FFD298}"/>
                </a:ext>
              </a:extLst>
            </p:cNvPr>
            <p:cNvGrpSpPr/>
            <p:nvPr/>
          </p:nvGrpSpPr>
          <p:grpSpPr>
            <a:xfrm>
              <a:off x="7924958" y="1857375"/>
              <a:ext cx="49740" cy="56092"/>
              <a:chOff x="5641976" y="2046816"/>
              <a:chExt cx="49740" cy="56092"/>
            </a:xfrm>
          </p:grpSpPr>
          <p:cxnSp>
            <p:nvCxnSpPr>
              <p:cNvPr id="32584" name="Straight Connector 32583">
                <a:extLst>
                  <a:ext uri="{FF2B5EF4-FFF2-40B4-BE49-F238E27FC236}">
                    <a16:creationId xmlns:a16="http://schemas.microsoft.com/office/drawing/2014/main" id="{68F98200-845B-4B38-11C8-8ED2B9BF709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85" name="Straight Connector 32584">
                <a:extLst>
                  <a:ext uri="{FF2B5EF4-FFF2-40B4-BE49-F238E27FC236}">
                    <a16:creationId xmlns:a16="http://schemas.microsoft.com/office/drawing/2014/main" id="{60242DEE-74BA-B923-D6CC-715AC0BFB81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86" name="Group 32585">
              <a:extLst>
                <a:ext uri="{FF2B5EF4-FFF2-40B4-BE49-F238E27FC236}">
                  <a16:creationId xmlns:a16="http://schemas.microsoft.com/office/drawing/2014/main" id="{BE557D60-0C9C-8935-6F43-F52098685A64}"/>
                </a:ext>
              </a:extLst>
            </p:cNvPr>
            <p:cNvGrpSpPr/>
            <p:nvPr/>
          </p:nvGrpSpPr>
          <p:grpSpPr>
            <a:xfrm>
              <a:off x="7895930" y="1857375"/>
              <a:ext cx="49740" cy="56092"/>
              <a:chOff x="5641976" y="2046816"/>
              <a:chExt cx="49740" cy="56092"/>
            </a:xfrm>
          </p:grpSpPr>
          <p:cxnSp>
            <p:nvCxnSpPr>
              <p:cNvPr id="32587" name="Straight Connector 32586">
                <a:extLst>
                  <a:ext uri="{FF2B5EF4-FFF2-40B4-BE49-F238E27FC236}">
                    <a16:creationId xmlns:a16="http://schemas.microsoft.com/office/drawing/2014/main" id="{D1A0B754-E546-BB08-E14C-B5B579FCC93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88" name="Straight Connector 32587">
                <a:extLst>
                  <a:ext uri="{FF2B5EF4-FFF2-40B4-BE49-F238E27FC236}">
                    <a16:creationId xmlns:a16="http://schemas.microsoft.com/office/drawing/2014/main" id="{19A25955-CDDC-5451-3B44-9292E78EEEB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89" name="Group 32588">
              <a:extLst>
                <a:ext uri="{FF2B5EF4-FFF2-40B4-BE49-F238E27FC236}">
                  <a16:creationId xmlns:a16="http://schemas.microsoft.com/office/drawing/2014/main" id="{1BA4A779-A580-33F0-A012-7667AA2FA776}"/>
                </a:ext>
              </a:extLst>
            </p:cNvPr>
            <p:cNvGrpSpPr/>
            <p:nvPr/>
          </p:nvGrpSpPr>
          <p:grpSpPr>
            <a:xfrm>
              <a:off x="7885044" y="1857375"/>
              <a:ext cx="49740" cy="56092"/>
              <a:chOff x="5641976" y="2046816"/>
              <a:chExt cx="49740" cy="56092"/>
            </a:xfrm>
          </p:grpSpPr>
          <p:cxnSp>
            <p:nvCxnSpPr>
              <p:cNvPr id="32590" name="Straight Connector 32589">
                <a:extLst>
                  <a:ext uri="{FF2B5EF4-FFF2-40B4-BE49-F238E27FC236}">
                    <a16:creationId xmlns:a16="http://schemas.microsoft.com/office/drawing/2014/main" id="{81D784D5-1BF6-0280-23FC-8F35FF37CB4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91" name="Straight Connector 32590">
                <a:extLst>
                  <a:ext uri="{FF2B5EF4-FFF2-40B4-BE49-F238E27FC236}">
                    <a16:creationId xmlns:a16="http://schemas.microsoft.com/office/drawing/2014/main" id="{BF47C3A6-CC4D-C0F5-B8A2-95257FBE960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92" name="Group 32591">
              <a:extLst>
                <a:ext uri="{FF2B5EF4-FFF2-40B4-BE49-F238E27FC236}">
                  <a16:creationId xmlns:a16="http://schemas.microsoft.com/office/drawing/2014/main" id="{51B0AF19-E50B-4654-C2DE-0DB897AECE98}"/>
                </a:ext>
              </a:extLst>
            </p:cNvPr>
            <p:cNvGrpSpPr/>
            <p:nvPr/>
          </p:nvGrpSpPr>
          <p:grpSpPr>
            <a:xfrm>
              <a:off x="7878996" y="1857375"/>
              <a:ext cx="49740" cy="56092"/>
              <a:chOff x="5641976" y="2046816"/>
              <a:chExt cx="49740" cy="56092"/>
            </a:xfrm>
          </p:grpSpPr>
          <p:cxnSp>
            <p:nvCxnSpPr>
              <p:cNvPr id="32593" name="Straight Connector 32592">
                <a:extLst>
                  <a:ext uri="{FF2B5EF4-FFF2-40B4-BE49-F238E27FC236}">
                    <a16:creationId xmlns:a16="http://schemas.microsoft.com/office/drawing/2014/main" id="{306711E3-7FA9-77F6-34B9-18E89D13011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94" name="Straight Connector 32593">
                <a:extLst>
                  <a:ext uri="{FF2B5EF4-FFF2-40B4-BE49-F238E27FC236}">
                    <a16:creationId xmlns:a16="http://schemas.microsoft.com/office/drawing/2014/main" id="{2AC4BF12-08C5-A13F-F5AA-E74453FC10DD}"/>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95" name="Group 32594">
              <a:extLst>
                <a:ext uri="{FF2B5EF4-FFF2-40B4-BE49-F238E27FC236}">
                  <a16:creationId xmlns:a16="http://schemas.microsoft.com/office/drawing/2014/main" id="{D32FC265-532B-82B5-F5B5-CCD8815CB8F6}"/>
                </a:ext>
              </a:extLst>
            </p:cNvPr>
            <p:cNvGrpSpPr/>
            <p:nvPr/>
          </p:nvGrpSpPr>
          <p:grpSpPr>
            <a:xfrm>
              <a:off x="7864482" y="1857375"/>
              <a:ext cx="49740" cy="56092"/>
              <a:chOff x="5641976" y="2046816"/>
              <a:chExt cx="49740" cy="56092"/>
            </a:xfrm>
          </p:grpSpPr>
          <p:cxnSp>
            <p:nvCxnSpPr>
              <p:cNvPr id="32596" name="Straight Connector 32595">
                <a:extLst>
                  <a:ext uri="{FF2B5EF4-FFF2-40B4-BE49-F238E27FC236}">
                    <a16:creationId xmlns:a16="http://schemas.microsoft.com/office/drawing/2014/main" id="{718523CE-C4DE-E2B6-6C88-550BFD3582D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597" name="Straight Connector 32596">
                <a:extLst>
                  <a:ext uri="{FF2B5EF4-FFF2-40B4-BE49-F238E27FC236}">
                    <a16:creationId xmlns:a16="http://schemas.microsoft.com/office/drawing/2014/main" id="{FEFFC2BE-9102-655E-459C-F558F777B60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598" name="Group 32597">
              <a:extLst>
                <a:ext uri="{FF2B5EF4-FFF2-40B4-BE49-F238E27FC236}">
                  <a16:creationId xmlns:a16="http://schemas.microsoft.com/office/drawing/2014/main" id="{AACFC117-F9EF-4A99-B028-67571346BAFA}"/>
                </a:ext>
              </a:extLst>
            </p:cNvPr>
            <p:cNvGrpSpPr/>
            <p:nvPr/>
          </p:nvGrpSpPr>
          <p:grpSpPr>
            <a:xfrm>
              <a:off x="7831824" y="1857375"/>
              <a:ext cx="49740" cy="56092"/>
              <a:chOff x="5641976" y="2046816"/>
              <a:chExt cx="49740" cy="56092"/>
            </a:xfrm>
          </p:grpSpPr>
          <p:cxnSp>
            <p:nvCxnSpPr>
              <p:cNvPr id="32599" name="Straight Connector 32598">
                <a:extLst>
                  <a:ext uri="{FF2B5EF4-FFF2-40B4-BE49-F238E27FC236}">
                    <a16:creationId xmlns:a16="http://schemas.microsoft.com/office/drawing/2014/main" id="{CF285501-1D39-3E51-C19B-C769AFC548F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00" name="Straight Connector 32599">
                <a:extLst>
                  <a:ext uri="{FF2B5EF4-FFF2-40B4-BE49-F238E27FC236}">
                    <a16:creationId xmlns:a16="http://schemas.microsoft.com/office/drawing/2014/main" id="{D0D3FE3E-7B42-F250-E231-A78BE4EA876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01" name="Group 32600">
              <a:extLst>
                <a:ext uri="{FF2B5EF4-FFF2-40B4-BE49-F238E27FC236}">
                  <a16:creationId xmlns:a16="http://schemas.microsoft.com/office/drawing/2014/main" id="{61C33C3F-F765-4D35-8D54-8F4DF7C2AED3}"/>
                </a:ext>
              </a:extLst>
            </p:cNvPr>
            <p:cNvGrpSpPr/>
            <p:nvPr/>
          </p:nvGrpSpPr>
          <p:grpSpPr>
            <a:xfrm>
              <a:off x="7823358" y="1857375"/>
              <a:ext cx="49740" cy="56092"/>
              <a:chOff x="5641976" y="2046816"/>
              <a:chExt cx="49740" cy="56092"/>
            </a:xfrm>
          </p:grpSpPr>
          <p:cxnSp>
            <p:nvCxnSpPr>
              <p:cNvPr id="32602" name="Straight Connector 32601">
                <a:extLst>
                  <a:ext uri="{FF2B5EF4-FFF2-40B4-BE49-F238E27FC236}">
                    <a16:creationId xmlns:a16="http://schemas.microsoft.com/office/drawing/2014/main" id="{898EA26E-EB70-F786-32F0-086461D5F98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03" name="Straight Connector 32602">
                <a:extLst>
                  <a:ext uri="{FF2B5EF4-FFF2-40B4-BE49-F238E27FC236}">
                    <a16:creationId xmlns:a16="http://schemas.microsoft.com/office/drawing/2014/main" id="{00D472E1-01B4-BA47-B2CA-BFEFF99E776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04" name="Group 32603">
              <a:extLst>
                <a:ext uri="{FF2B5EF4-FFF2-40B4-BE49-F238E27FC236}">
                  <a16:creationId xmlns:a16="http://schemas.microsoft.com/office/drawing/2014/main" id="{F0CCCC53-5CA1-8E38-9437-073788DD9EB2}"/>
                </a:ext>
              </a:extLst>
            </p:cNvPr>
            <p:cNvGrpSpPr/>
            <p:nvPr/>
          </p:nvGrpSpPr>
          <p:grpSpPr>
            <a:xfrm>
              <a:off x="7813682" y="1857375"/>
              <a:ext cx="49740" cy="56092"/>
              <a:chOff x="5641976" y="2046816"/>
              <a:chExt cx="49740" cy="56092"/>
            </a:xfrm>
          </p:grpSpPr>
          <p:cxnSp>
            <p:nvCxnSpPr>
              <p:cNvPr id="32605" name="Straight Connector 32604">
                <a:extLst>
                  <a:ext uri="{FF2B5EF4-FFF2-40B4-BE49-F238E27FC236}">
                    <a16:creationId xmlns:a16="http://schemas.microsoft.com/office/drawing/2014/main" id="{63CF25A2-8DF9-F8BC-42E0-116F6CEEE45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06" name="Straight Connector 32605">
                <a:extLst>
                  <a:ext uri="{FF2B5EF4-FFF2-40B4-BE49-F238E27FC236}">
                    <a16:creationId xmlns:a16="http://schemas.microsoft.com/office/drawing/2014/main" id="{7A1E4416-FF5F-F2C8-018E-3353A0305DF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07" name="Group 32606">
              <a:extLst>
                <a:ext uri="{FF2B5EF4-FFF2-40B4-BE49-F238E27FC236}">
                  <a16:creationId xmlns:a16="http://schemas.microsoft.com/office/drawing/2014/main" id="{634EF4A8-2507-0028-F72B-12A08F307FB6}"/>
                </a:ext>
              </a:extLst>
            </p:cNvPr>
            <p:cNvGrpSpPr/>
            <p:nvPr/>
          </p:nvGrpSpPr>
          <p:grpSpPr>
            <a:xfrm>
              <a:off x="7796749" y="1823509"/>
              <a:ext cx="49740" cy="56092"/>
              <a:chOff x="5641976" y="2046816"/>
              <a:chExt cx="49740" cy="56092"/>
            </a:xfrm>
          </p:grpSpPr>
          <p:cxnSp>
            <p:nvCxnSpPr>
              <p:cNvPr id="32608" name="Straight Connector 32607">
                <a:extLst>
                  <a:ext uri="{FF2B5EF4-FFF2-40B4-BE49-F238E27FC236}">
                    <a16:creationId xmlns:a16="http://schemas.microsoft.com/office/drawing/2014/main" id="{A5259033-CA1F-8DB0-1DEB-FF81455E248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09" name="Straight Connector 32608">
                <a:extLst>
                  <a:ext uri="{FF2B5EF4-FFF2-40B4-BE49-F238E27FC236}">
                    <a16:creationId xmlns:a16="http://schemas.microsoft.com/office/drawing/2014/main" id="{B5FAE462-5F3A-A780-92F1-746B6DA42CD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10" name="Group 32609">
              <a:extLst>
                <a:ext uri="{FF2B5EF4-FFF2-40B4-BE49-F238E27FC236}">
                  <a16:creationId xmlns:a16="http://schemas.microsoft.com/office/drawing/2014/main" id="{C6AC6E34-4CE3-1C32-BAB1-89A6FA26D473}"/>
                </a:ext>
              </a:extLst>
            </p:cNvPr>
            <p:cNvGrpSpPr/>
            <p:nvPr/>
          </p:nvGrpSpPr>
          <p:grpSpPr>
            <a:xfrm>
              <a:off x="7790702" y="1823509"/>
              <a:ext cx="49740" cy="56092"/>
              <a:chOff x="5641976" y="2046816"/>
              <a:chExt cx="49740" cy="56092"/>
            </a:xfrm>
          </p:grpSpPr>
          <p:cxnSp>
            <p:nvCxnSpPr>
              <p:cNvPr id="32611" name="Straight Connector 32610">
                <a:extLst>
                  <a:ext uri="{FF2B5EF4-FFF2-40B4-BE49-F238E27FC236}">
                    <a16:creationId xmlns:a16="http://schemas.microsoft.com/office/drawing/2014/main" id="{32935B4D-FB7A-4847-1470-27A445D7CAE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12" name="Straight Connector 32611">
                <a:extLst>
                  <a:ext uri="{FF2B5EF4-FFF2-40B4-BE49-F238E27FC236}">
                    <a16:creationId xmlns:a16="http://schemas.microsoft.com/office/drawing/2014/main" id="{4F9EBF47-A953-69D4-84A7-F13C6AC6B15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13" name="Group 32612">
              <a:extLst>
                <a:ext uri="{FF2B5EF4-FFF2-40B4-BE49-F238E27FC236}">
                  <a16:creationId xmlns:a16="http://schemas.microsoft.com/office/drawing/2014/main" id="{7032DE7C-AFD9-5813-7152-D98E11B6796F}"/>
                </a:ext>
              </a:extLst>
            </p:cNvPr>
            <p:cNvGrpSpPr/>
            <p:nvPr/>
          </p:nvGrpSpPr>
          <p:grpSpPr>
            <a:xfrm>
              <a:off x="7784654" y="1823509"/>
              <a:ext cx="49740" cy="56092"/>
              <a:chOff x="5641976" y="2046816"/>
              <a:chExt cx="49740" cy="56092"/>
            </a:xfrm>
          </p:grpSpPr>
          <p:cxnSp>
            <p:nvCxnSpPr>
              <p:cNvPr id="32614" name="Straight Connector 32613">
                <a:extLst>
                  <a:ext uri="{FF2B5EF4-FFF2-40B4-BE49-F238E27FC236}">
                    <a16:creationId xmlns:a16="http://schemas.microsoft.com/office/drawing/2014/main" id="{5EF5421C-E5D6-3A25-0EA4-5EC84D2651F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15" name="Straight Connector 32614">
                <a:extLst>
                  <a:ext uri="{FF2B5EF4-FFF2-40B4-BE49-F238E27FC236}">
                    <a16:creationId xmlns:a16="http://schemas.microsoft.com/office/drawing/2014/main" id="{5BBD4D42-8ED4-3E6B-96EB-8E7B6F51502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16" name="Group 32615">
              <a:extLst>
                <a:ext uri="{FF2B5EF4-FFF2-40B4-BE49-F238E27FC236}">
                  <a16:creationId xmlns:a16="http://schemas.microsoft.com/office/drawing/2014/main" id="{BB17FC57-4C09-E9BF-40AA-892A9C1297B2}"/>
                </a:ext>
              </a:extLst>
            </p:cNvPr>
            <p:cNvGrpSpPr/>
            <p:nvPr/>
          </p:nvGrpSpPr>
          <p:grpSpPr>
            <a:xfrm>
              <a:off x="7754415" y="1816252"/>
              <a:ext cx="49740" cy="56092"/>
              <a:chOff x="5641976" y="2046816"/>
              <a:chExt cx="49740" cy="56092"/>
            </a:xfrm>
          </p:grpSpPr>
          <p:cxnSp>
            <p:nvCxnSpPr>
              <p:cNvPr id="32617" name="Straight Connector 32616">
                <a:extLst>
                  <a:ext uri="{FF2B5EF4-FFF2-40B4-BE49-F238E27FC236}">
                    <a16:creationId xmlns:a16="http://schemas.microsoft.com/office/drawing/2014/main" id="{D9F75229-AE33-3E60-EE27-A7F92ADE28E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18" name="Straight Connector 32617">
                <a:extLst>
                  <a:ext uri="{FF2B5EF4-FFF2-40B4-BE49-F238E27FC236}">
                    <a16:creationId xmlns:a16="http://schemas.microsoft.com/office/drawing/2014/main" id="{5D1A226C-91D3-C985-9DFA-8894D934C52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19" name="Group 32618">
              <a:extLst>
                <a:ext uri="{FF2B5EF4-FFF2-40B4-BE49-F238E27FC236}">
                  <a16:creationId xmlns:a16="http://schemas.microsoft.com/office/drawing/2014/main" id="{0EAF1C81-D07B-CC4F-238F-3A934E395DFB}"/>
                </a:ext>
              </a:extLst>
            </p:cNvPr>
            <p:cNvGrpSpPr/>
            <p:nvPr/>
          </p:nvGrpSpPr>
          <p:grpSpPr>
            <a:xfrm>
              <a:off x="7744739" y="1816252"/>
              <a:ext cx="49740" cy="56092"/>
              <a:chOff x="5641976" y="2046816"/>
              <a:chExt cx="49740" cy="56092"/>
            </a:xfrm>
          </p:grpSpPr>
          <p:cxnSp>
            <p:nvCxnSpPr>
              <p:cNvPr id="32620" name="Straight Connector 32619">
                <a:extLst>
                  <a:ext uri="{FF2B5EF4-FFF2-40B4-BE49-F238E27FC236}">
                    <a16:creationId xmlns:a16="http://schemas.microsoft.com/office/drawing/2014/main" id="{79C638AF-B0A5-3AB6-9DF9-EF024839393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21" name="Straight Connector 32620">
                <a:extLst>
                  <a:ext uri="{FF2B5EF4-FFF2-40B4-BE49-F238E27FC236}">
                    <a16:creationId xmlns:a16="http://schemas.microsoft.com/office/drawing/2014/main" id="{CF61B267-11E2-1576-6EAD-43FDDD7474B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22" name="Group 32621">
              <a:extLst>
                <a:ext uri="{FF2B5EF4-FFF2-40B4-BE49-F238E27FC236}">
                  <a16:creationId xmlns:a16="http://schemas.microsoft.com/office/drawing/2014/main" id="{DDDF657C-D3B8-0553-60C7-11F213AA80E1}"/>
                </a:ext>
              </a:extLst>
            </p:cNvPr>
            <p:cNvGrpSpPr/>
            <p:nvPr/>
          </p:nvGrpSpPr>
          <p:grpSpPr>
            <a:xfrm>
              <a:off x="7732643" y="1816252"/>
              <a:ext cx="49740" cy="56092"/>
              <a:chOff x="5641976" y="2046816"/>
              <a:chExt cx="49740" cy="56092"/>
            </a:xfrm>
          </p:grpSpPr>
          <p:cxnSp>
            <p:nvCxnSpPr>
              <p:cNvPr id="32623" name="Straight Connector 32622">
                <a:extLst>
                  <a:ext uri="{FF2B5EF4-FFF2-40B4-BE49-F238E27FC236}">
                    <a16:creationId xmlns:a16="http://schemas.microsoft.com/office/drawing/2014/main" id="{F3A47848-1D08-EAD3-F714-25427F45846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24" name="Straight Connector 32623">
                <a:extLst>
                  <a:ext uri="{FF2B5EF4-FFF2-40B4-BE49-F238E27FC236}">
                    <a16:creationId xmlns:a16="http://schemas.microsoft.com/office/drawing/2014/main" id="{0F80BE9C-49B9-5476-907E-EE75CBDEABE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25" name="Group 32624">
              <a:extLst>
                <a:ext uri="{FF2B5EF4-FFF2-40B4-BE49-F238E27FC236}">
                  <a16:creationId xmlns:a16="http://schemas.microsoft.com/office/drawing/2014/main" id="{6BED7F12-276E-E14E-5E78-8214CCEE4585}"/>
                </a:ext>
              </a:extLst>
            </p:cNvPr>
            <p:cNvGrpSpPr/>
            <p:nvPr/>
          </p:nvGrpSpPr>
          <p:grpSpPr>
            <a:xfrm>
              <a:off x="7699986" y="1799319"/>
              <a:ext cx="49740" cy="56092"/>
              <a:chOff x="5641976" y="2046816"/>
              <a:chExt cx="49740" cy="56092"/>
            </a:xfrm>
          </p:grpSpPr>
          <p:cxnSp>
            <p:nvCxnSpPr>
              <p:cNvPr id="32626" name="Straight Connector 32625">
                <a:extLst>
                  <a:ext uri="{FF2B5EF4-FFF2-40B4-BE49-F238E27FC236}">
                    <a16:creationId xmlns:a16="http://schemas.microsoft.com/office/drawing/2014/main" id="{6AAF502E-21FF-89CC-873E-96E5AADE1FB8}"/>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27" name="Straight Connector 32626">
                <a:extLst>
                  <a:ext uri="{FF2B5EF4-FFF2-40B4-BE49-F238E27FC236}">
                    <a16:creationId xmlns:a16="http://schemas.microsoft.com/office/drawing/2014/main" id="{E908CF9C-BA60-FBBD-5B97-A884A10CA1A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28" name="Group 32627">
              <a:extLst>
                <a:ext uri="{FF2B5EF4-FFF2-40B4-BE49-F238E27FC236}">
                  <a16:creationId xmlns:a16="http://schemas.microsoft.com/office/drawing/2014/main" id="{14B712FE-BAFF-231A-557F-348EB6D3A0BA}"/>
                </a:ext>
              </a:extLst>
            </p:cNvPr>
            <p:cNvGrpSpPr/>
            <p:nvPr/>
          </p:nvGrpSpPr>
          <p:grpSpPr>
            <a:xfrm>
              <a:off x="7716919" y="1799319"/>
              <a:ext cx="49740" cy="56092"/>
              <a:chOff x="5641976" y="2046816"/>
              <a:chExt cx="49740" cy="56092"/>
            </a:xfrm>
          </p:grpSpPr>
          <p:cxnSp>
            <p:nvCxnSpPr>
              <p:cNvPr id="32629" name="Straight Connector 32628">
                <a:extLst>
                  <a:ext uri="{FF2B5EF4-FFF2-40B4-BE49-F238E27FC236}">
                    <a16:creationId xmlns:a16="http://schemas.microsoft.com/office/drawing/2014/main" id="{90A335DC-A93C-F41D-3042-0FE70D625FB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30" name="Straight Connector 32629">
                <a:extLst>
                  <a:ext uri="{FF2B5EF4-FFF2-40B4-BE49-F238E27FC236}">
                    <a16:creationId xmlns:a16="http://schemas.microsoft.com/office/drawing/2014/main" id="{F04495B8-796F-EB25-1852-00E95EB4CF9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31" name="Group 32630">
              <a:extLst>
                <a:ext uri="{FF2B5EF4-FFF2-40B4-BE49-F238E27FC236}">
                  <a16:creationId xmlns:a16="http://schemas.microsoft.com/office/drawing/2014/main" id="{367EEC5A-ED58-52F9-0855-3E41861A194E}"/>
                </a:ext>
              </a:extLst>
            </p:cNvPr>
            <p:cNvGrpSpPr/>
            <p:nvPr/>
          </p:nvGrpSpPr>
          <p:grpSpPr>
            <a:xfrm>
              <a:off x="7680633" y="1778757"/>
              <a:ext cx="49740" cy="56092"/>
              <a:chOff x="5641976" y="2046816"/>
              <a:chExt cx="49740" cy="56092"/>
            </a:xfrm>
          </p:grpSpPr>
          <p:cxnSp>
            <p:nvCxnSpPr>
              <p:cNvPr id="32632" name="Straight Connector 32631">
                <a:extLst>
                  <a:ext uri="{FF2B5EF4-FFF2-40B4-BE49-F238E27FC236}">
                    <a16:creationId xmlns:a16="http://schemas.microsoft.com/office/drawing/2014/main" id="{C389A8CD-9019-BD9A-E6DD-36C3AAF572E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33" name="Straight Connector 32632">
                <a:extLst>
                  <a:ext uri="{FF2B5EF4-FFF2-40B4-BE49-F238E27FC236}">
                    <a16:creationId xmlns:a16="http://schemas.microsoft.com/office/drawing/2014/main" id="{315D07CD-1209-C4FC-B21E-59B7B52A681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34" name="Group 32633">
              <a:extLst>
                <a:ext uri="{FF2B5EF4-FFF2-40B4-BE49-F238E27FC236}">
                  <a16:creationId xmlns:a16="http://schemas.microsoft.com/office/drawing/2014/main" id="{D5230426-7C72-1C09-7A4A-7C838E2FB302}"/>
                </a:ext>
              </a:extLst>
            </p:cNvPr>
            <p:cNvGrpSpPr/>
            <p:nvPr/>
          </p:nvGrpSpPr>
          <p:grpSpPr>
            <a:xfrm>
              <a:off x="7681843" y="1783595"/>
              <a:ext cx="49740" cy="56092"/>
              <a:chOff x="5641976" y="2046816"/>
              <a:chExt cx="49740" cy="56092"/>
            </a:xfrm>
          </p:grpSpPr>
          <p:cxnSp>
            <p:nvCxnSpPr>
              <p:cNvPr id="32635" name="Straight Connector 32634">
                <a:extLst>
                  <a:ext uri="{FF2B5EF4-FFF2-40B4-BE49-F238E27FC236}">
                    <a16:creationId xmlns:a16="http://schemas.microsoft.com/office/drawing/2014/main" id="{447B5E1B-C96F-8C10-EB8D-FF396DB2DD7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36" name="Straight Connector 32635">
                <a:extLst>
                  <a:ext uri="{FF2B5EF4-FFF2-40B4-BE49-F238E27FC236}">
                    <a16:creationId xmlns:a16="http://schemas.microsoft.com/office/drawing/2014/main" id="{C65235B5-3914-CD6E-A893-91108159148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37" name="Group 32636">
              <a:extLst>
                <a:ext uri="{FF2B5EF4-FFF2-40B4-BE49-F238E27FC236}">
                  <a16:creationId xmlns:a16="http://schemas.microsoft.com/office/drawing/2014/main" id="{F7088977-794A-44FB-F1A9-DCFDADF36669}"/>
                </a:ext>
              </a:extLst>
            </p:cNvPr>
            <p:cNvGrpSpPr/>
            <p:nvPr/>
          </p:nvGrpSpPr>
          <p:grpSpPr>
            <a:xfrm>
              <a:off x="7657652" y="1775128"/>
              <a:ext cx="49740" cy="56092"/>
              <a:chOff x="5641976" y="2046816"/>
              <a:chExt cx="49740" cy="56092"/>
            </a:xfrm>
          </p:grpSpPr>
          <p:cxnSp>
            <p:nvCxnSpPr>
              <p:cNvPr id="32638" name="Straight Connector 32637">
                <a:extLst>
                  <a:ext uri="{FF2B5EF4-FFF2-40B4-BE49-F238E27FC236}">
                    <a16:creationId xmlns:a16="http://schemas.microsoft.com/office/drawing/2014/main" id="{9D3E1813-13BC-5E46-6DC4-3B32865DFC1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39" name="Straight Connector 32638">
                <a:extLst>
                  <a:ext uri="{FF2B5EF4-FFF2-40B4-BE49-F238E27FC236}">
                    <a16:creationId xmlns:a16="http://schemas.microsoft.com/office/drawing/2014/main" id="{94CE638F-BB2F-8BA8-B462-A6A4181ACAE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40" name="Group 32639">
              <a:extLst>
                <a:ext uri="{FF2B5EF4-FFF2-40B4-BE49-F238E27FC236}">
                  <a16:creationId xmlns:a16="http://schemas.microsoft.com/office/drawing/2014/main" id="{1E5789FD-E4DC-08A3-385A-5C4DC0D97F71}"/>
                </a:ext>
              </a:extLst>
            </p:cNvPr>
            <p:cNvGrpSpPr/>
            <p:nvPr/>
          </p:nvGrpSpPr>
          <p:grpSpPr>
            <a:xfrm>
              <a:off x="7647976" y="1775128"/>
              <a:ext cx="49740" cy="56092"/>
              <a:chOff x="5641976" y="2046816"/>
              <a:chExt cx="49740" cy="56092"/>
            </a:xfrm>
          </p:grpSpPr>
          <p:cxnSp>
            <p:nvCxnSpPr>
              <p:cNvPr id="32641" name="Straight Connector 32640">
                <a:extLst>
                  <a:ext uri="{FF2B5EF4-FFF2-40B4-BE49-F238E27FC236}">
                    <a16:creationId xmlns:a16="http://schemas.microsoft.com/office/drawing/2014/main" id="{795F0C03-44E9-8B26-CC03-90C3CAB12C4C}"/>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42" name="Straight Connector 32641">
                <a:extLst>
                  <a:ext uri="{FF2B5EF4-FFF2-40B4-BE49-F238E27FC236}">
                    <a16:creationId xmlns:a16="http://schemas.microsoft.com/office/drawing/2014/main" id="{FB11B045-A19A-6056-BB94-96A6B9E1215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43" name="Group 32642">
              <a:extLst>
                <a:ext uri="{FF2B5EF4-FFF2-40B4-BE49-F238E27FC236}">
                  <a16:creationId xmlns:a16="http://schemas.microsoft.com/office/drawing/2014/main" id="{2BB25B0F-760D-65E3-A167-2DC8CDFFB38D}"/>
                </a:ext>
              </a:extLst>
            </p:cNvPr>
            <p:cNvGrpSpPr/>
            <p:nvPr/>
          </p:nvGrpSpPr>
          <p:grpSpPr>
            <a:xfrm>
              <a:off x="7637091" y="1775128"/>
              <a:ext cx="49740" cy="56092"/>
              <a:chOff x="5641976" y="2046816"/>
              <a:chExt cx="49740" cy="56092"/>
            </a:xfrm>
          </p:grpSpPr>
          <p:cxnSp>
            <p:nvCxnSpPr>
              <p:cNvPr id="32644" name="Straight Connector 32643">
                <a:extLst>
                  <a:ext uri="{FF2B5EF4-FFF2-40B4-BE49-F238E27FC236}">
                    <a16:creationId xmlns:a16="http://schemas.microsoft.com/office/drawing/2014/main" id="{498DDFE4-AD5F-49B9-7ED9-2B5C172BDEA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45" name="Straight Connector 32644">
                <a:extLst>
                  <a:ext uri="{FF2B5EF4-FFF2-40B4-BE49-F238E27FC236}">
                    <a16:creationId xmlns:a16="http://schemas.microsoft.com/office/drawing/2014/main" id="{95442707-0D2E-F276-34D7-77C49401AB9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46" name="Group 32645">
              <a:extLst>
                <a:ext uri="{FF2B5EF4-FFF2-40B4-BE49-F238E27FC236}">
                  <a16:creationId xmlns:a16="http://schemas.microsoft.com/office/drawing/2014/main" id="{46150EE4-C1BD-8D0E-5E84-B04D4B01C9F1}"/>
                </a:ext>
              </a:extLst>
            </p:cNvPr>
            <p:cNvGrpSpPr/>
            <p:nvPr/>
          </p:nvGrpSpPr>
          <p:grpSpPr>
            <a:xfrm>
              <a:off x="7606853" y="1770290"/>
              <a:ext cx="49740" cy="56092"/>
              <a:chOff x="5641976" y="2046816"/>
              <a:chExt cx="49740" cy="56092"/>
            </a:xfrm>
          </p:grpSpPr>
          <p:cxnSp>
            <p:nvCxnSpPr>
              <p:cNvPr id="32647" name="Straight Connector 32646">
                <a:extLst>
                  <a:ext uri="{FF2B5EF4-FFF2-40B4-BE49-F238E27FC236}">
                    <a16:creationId xmlns:a16="http://schemas.microsoft.com/office/drawing/2014/main" id="{04B8993C-BC29-D299-0457-A7A4CAE59DD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48" name="Straight Connector 32647">
                <a:extLst>
                  <a:ext uri="{FF2B5EF4-FFF2-40B4-BE49-F238E27FC236}">
                    <a16:creationId xmlns:a16="http://schemas.microsoft.com/office/drawing/2014/main" id="{181DD9F2-318C-B14D-3578-7550E1395DC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49" name="Group 32648">
              <a:extLst>
                <a:ext uri="{FF2B5EF4-FFF2-40B4-BE49-F238E27FC236}">
                  <a16:creationId xmlns:a16="http://schemas.microsoft.com/office/drawing/2014/main" id="{92EC8555-7A8D-A4C0-28F8-C9DC5E9DDF1D}"/>
                </a:ext>
              </a:extLst>
            </p:cNvPr>
            <p:cNvGrpSpPr/>
            <p:nvPr/>
          </p:nvGrpSpPr>
          <p:grpSpPr>
            <a:xfrm>
              <a:off x="7597177" y="1770290"/>
              <a:ext cx="49740" cy="56092"/>
              <a:chOff x="5641976" y="2046816"/>
              <a:chExt cx="49740" cy="56092"/>
            </a:xfrm>
          </p:grpSpPr>
          <p:cxnSp>
            <p:nvCxnSpPr>
              <p:cNvPr id="32650" name="Straight Connector 32649">
                <a:extLst>
                  <a:ext uri="{FF2B5EF4-FFF2-40B4-BE49-F238E27FC236}">
                    <a16:creationId xmlns:a16="http://schemas.microsoft.com/office/drawing/2014/main" id="{EDF4CED3-C9AA-DC9E-A21A-36AEFA94FA8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51" name="Straight Connector 32650">
                <a:extLst>
                  <a:ext uri="{FF2B5EF4-FFF2-40B4-BE49-F238E27FC236}">
                    <a16:creationId xmlns:a16="http://schemas.microsoft.com/office/drawing/2014/main" id="{527A3E85-111C-ABCB-BBA2-604B2599740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52" name="Group 32651">
              <a:extLst>
                <a:ext uri="{FF2B5EF4-FFF2-40B4-BE49-F238E27FC236}">
                  <a16:creationId xmlns:a16="http://schemas.microsoft.com/office/drawing/2014/main" id="{E9090731-3DEE-0129-C630-65B7CD511069}"/>
                </a:ext>
              </a:extLst>
            </p:cNvPr>
            <p:cNvGrpSpPr/>
            <p:nvPr/>
          </p:nvGrpSpPr>
          <p:grpSpPr>
            <a:xfrm>
              <a:off x="7592339" y="1759404"/>
              <a:ext cx="49740" cy="56092"/>
              <a:chOff x="5641976" y="2046816"/>
              <a:chExt cx="49740" cy="56092"/>
            </a:xfrm>
          </p:grpSpPr>
          <p:cxnSp>
            <p:nvCxnSpPr>
              <p:cNvPr id="32653" name="Straight Connector 32652">
                <a:extLst>
                  <a:ext uri="{FF2B5EF4-FFF2-40B4-BE49-F238E27FC236}">
                    <a16:creationId xmlns:a16="http://schemas.microsoft.com/office/drawing/2014/main" id="{797E4FF5-6B6E-D03E-490A-68832C13D93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54" name="Straight Connector 32653">
                <a:extLst>
                  <a:ext uri="{FF2B5EF4-FFF2-40B4-BE49-F238E27FC236}">
                    <a16:creationId xmlns:a16="http://schemas.microsoft.com/office/drawing/2014/main" id="{44D9C4D4-4C22-774C-7B7B-5230BC26DF5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55" name="Group 32654">
              <a:extLst>
                <a:ext uri="{FF2B5EF4-FFF2-40B4-BE49-F238E27FC236}">
                  <a16:creationId xmlns:a16="http://schemas.microsoft.com/office/drawing/2014/main" id="{B6F4899C-C8E7-7BB8-412D-89790FB9B7FD}"/>
                </a:ext>
              </a:extLst>
            </p:cNvPr>
            <p:cNvGrpSpPr/>
            <p:nvPr/>
          </p:nvGrpSpPr>
          <p:grpSpPr>
            <a:xfrm>
              <a:off x="7530654" y="1746099"/>
              <a:ext cx="49740" cy="56092"/>
              <a:chOff x="5641976" y="2046816"/>
              <a:chExt cx="49740" cy="56092"/>
            </a:xfrm>
          </p:grpSpPr>
          <p:cxnSp>
            <p:nvCxnSpPr>
              <p:cNvPr id="32656" name="Straight Connector 32655">
                <a:extLst>
                  <a:ext uri="{FF2B5EF4-FFF2-40B4-BE49-F238E27FC236}">
                    <a16:creationId xmlns:a16="http://schemas.microsoft.com/office/drawing/2014/main" id="{D763F57A-2F63-305F-C221-668178A83EF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57" name="Straight Connector 32656">
                <a:extLst>
                  <a:ext uri="{FF2B5EF4-FFF2-40B4-BE49-F238E27FC236}">
                    <a16:creationId xmlns:a16="http://schemas.microsoft.com/office/drawing/2014/main" id="{0FC39E13-4903-8052-F6B7-28C56D165D0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64" name="Group 32663">
              <a:extLst>
                <a:ext uri="{FF2B5EF4-FFF2-40B4-BE49-F238E27FC236}">
                  <a16:creationId xmlns:a16="http://schemas.microsoft.com/office/drawing/2014/main" id="{504A6D71-1FD6-4B91-3E3A-D648087E29AC}"/>
                </a:ext>
              </a:extLst>
            </p:cNvPr>
            <p:cNvGrpSpPr/>
            <p:nvPr/>
          </p:nvGrpSpPr>
          <p:grpSpPr>
            <a:xfrm>
              <a:off x="7484692" y="1737632"/>
              <a:ext cx="49740" cy="56092"/>
              <a:chOff x="5641976" y="2046816"/>
              <a:chExt cx="49740" cy="56092"/>
            </a:xfrm>
          </p:grpSpPr>
          <p:cxnSp>
            <p:nvCxnSpPr>
              <p:cNvPr id="32665" name="Straight Connector 32664">
                <a:extLst>
                  <a:ext uri="{FF2B5EF4-FFF2-40B4-BE49-F238E27FC236}">
                    <a16:creationId xmlns:a16="http://schemas.microsoft.com/office/drawing/2014/main" id="{9CCDE044-9A05-FEF0-5E5A-8B52C6FC552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66" name="Straight Connector 32665">
                <a:extLst>
                  <a:ext uri="{FF2B5EF4-FFF2-40B4-BE49-F238E27FC236}">
                    <a16:creationId xmlns:a16="http://schemas.microsoft.com/office/drawing/2014/main" id="{5B599E47-B535-75B4-7E54-3C1461C46B5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67" name="Group 32666">
              <a:extLst>
                <a:ext uri="{FF2B5EF4-FFF2-40B4-BE49-F238E27FC236}">
                  <a16:creationId xmlns:a16="http://schemas.microsoft.com/office/drawing/2014/main" id="{90611F6B-801A-C32A-8A13-085B5A739A40}"/>
                </a:ext>
              </a:extLst>
            </p:cNvPr>
            <p:cNvGrpSpPr/>
            <p:nvPr/>
          </p:nvGrpSpPr>
          <p:grpSpPr>
            <a:xfrm>
              <a:off x="7493159" y="1737632"/>
              <a:ext cx="49740" cy="56092"/>
              <a:chOff x="5641976" y="2046816"/>
              <a:chExt cx="49740" cy="56092"/>
            </a:xfrm>
          </p:grpSpPr>
          <p:cxnSp>
            <p:nvCxnSpPr>
              <p:cNvPr id="32668" name="Straight Connector 32667">
                <a:extLst>
                  <a:ext uri="{FF2B5EF4-FFF2-40B4-BE49-F238E27FC236}">
                    <a16:creationId xmlns:a16="http://schemas.microsoft.com/office/drawing/2014/main" id="{9DB30C20-C942-52EB-7B03-BB65044B586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69" name="Straight Connector 32668">
                <a:extLst>
                  <a:ext uri="{FF2B5EF4-FFF2-40B4-BE49-F238E27FC236}">
                    <a16:creationId xmlns:a16="http://schemas.microsoft.com/office/drawing/2014/main" id="{848E2F28-1659-8DB7-9246-2DBDA90C579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70" name="Group 32669">
              <a:extLst>
                <a:ext uri="{FF2B5EF4-FFF2-40B4-BE49-F238E27FC236}">
                  <a16:creationId xmlns:a16="http://schemas.microsoft.com/office/drawing/2014/main" id="{12CBD721-E71F-A574-2EB3-136EDF7F5145}"/>
                </a:ext>
              </a:extLst>
            </p:cNvPr>
            <p:cNvGrpSpPr/>
            <p:nvPr/>
          </p:nvGrpSpPr>
          <p:grpSpPr>
            <a:xfrm>
              <a:off x="7420588" y="1737632"/>
              <a:ext cx="49740" cy="56092"/>
              <a:chOff x="5641976" y="2046816"/>
              <a:chExt cx="49740" cy="56092"/>
            </a:xfrm>
          </p:grpSpPr>
          <p:cxnSp>
            <p:nvCxnSpPr>
              <p:cNvPr id="32671" name="Straight Connector 32670">
                <a:extLst>
                  <a:ext uri="{FF2B5EF4-FFF2-40B4-BE49-F238E27FC236}">
                    <a16:creationId xmlns:a16="http://schemas.microsoft.com/office/drawing/2014/main" id="{F07337BC-11A8-1142-C10E-007A637FC6B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72" name="Straight Connector 32671">
                <a:extLst>
                  <a:ext uri="{FF2B5EF4-FFF2-40B4-BE49-F238E27FC236}">
                    <a16:creationId xmlns:a16="http://schemas.microsoft.com/office/drawing/2014/main" id="{89884949-67D4-5FDD-201E-59A901BFA6F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73" name="Group 32672">
              <a:extLst>
                <a:ext uri="{FF2B5EF4-FFF2-40B4-BE49-F238E27FC236}">
                  <a16:creationId xmlns:a16="http://schemas.microsoft.com/office/drawing/2014/main" id="{104C701A-23A4-3C60-C3E0-4FA33D46F8F2}"/>
                </a:ext>
              </a:extLst>
            </p:cNvPr>
            <p:cNvGrpSpPr/>
            <p:nvPr/>
          </p:nvGrpSpPr>
          <p:grpSpPr>
            <a:xfrm>
              <a:off x="7395188" y="1737632"/>
              <a:ext cx="49740" cy="56092"/>
              <a:chOff x="5641976" y="2046816"/>
              <a:chExt cx="49740" cy="56092"/>
            </a:xfrm>
          </p:grpSpPr>
          <p:cxnSp>
            <p:nvCxnSpPr>
              <p:cNvPr id="32674" name="Straight Connector 32673">
                <a:extLst>
                  <a:ext uri="{FF2B5EF4-FFF2-40B4-BE49-F238E27FC236}">
                    <a16:creationId xmlns:a16="http://schemas.microsoft.com/office/drawing/2014/main" id="{51BA9026-6D08-5162-FDBA-06EB071ACA6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75" name="Straight Connector 32674">
                <a:extLst>
                  <a:ext uri="{FF2B5EF4-FFF2-40B4-BE49-F238E27FC236}">
                    <a16:creationId xmlns:a16="http://schemas.microsoft.com/office/drawing/2014/main" id="{8D5457C5-2E48-E7B1-7C9F-AE5B0F75D56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76" name="Group 32675">
              <a:extLst>
                <a:ext uri="{FF2B5EF4-FFF2-40B4-BE49-F238E27FC236}">
                  <a16:creationId xmlns:a16="http://schemas.microsoft.com/office/drawing/2014/main" id="{3F59FDAC-626E-CD68-5F6B-23A6B0C536C9}"/>
                </a:ext>
              </a:extLst>
            </p:cNvPr>
            <p:cNvGrpSpPr/>
            <p:nvPr/>
          </p:nvGrpSpPr>
          <p:grpSpPr>
            <a:xfrm>
              <a:off x="7373417" y="1737632"/>
              <a:ext cx="49740" cy="56092"/>
              <a:chOff x="5641976" y="2046816"/>
              <a:chExt cx="49740" cy="56092"/>
            </a:xfrm>
          </p:grpSpPr>
          <p:cxnSp>
            <p:nvCxnSpPr>
              <p:cNvPr id="32677" name="Straight Connector 32676">
                <a:extLst>
                  <a:ext uri="{FF2B5EF4-FFF2-40B4-BE49-F238E27FC236}">
                    <a16:creationId xmlns:a16="http://schemas.microsoft.com/office/drawing/2014/main" id="{2C6203EA-3E45-87ED-F4A9-1E6CD07CB0B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78" name="Straight Connector 32677">
                <a:extLst>
                  <a:ext uri="{FF2B5EF4-FFF2-40B4-BE49-F238E27FC236}">
                    <a16:creationId xmlns:a16="http://schemas.microsoft.com/office/drawing/2014/main" id="{1D42762F-638A-F71D-626F-852196D07A8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79" name="Group 32678">
              <a:extLst>
                <a:ext uri="{FF2B5EF4-FFF2-40B4-BE49-F238E27FC236}">
                  <a16:creationId xmlns:a16="http://schemas.microsoft.com/office/drawing/2014/main" id="{AC5241EE-BB6E-179E-7156-DAC66B84227D}"/>
                </a:ext>
              </a:extLst>
            </p:cNvPr>
            <p:cNvGrpSpPr/>
            <p:nvPr/>
          </p:nvGrpSpPr>
          <p:grpSpPr>
            <a:xfrm>
              <a:off x="7367369" y="1737632"/>
              <a:ext cx="49740" cy="56092"/>
              <a:chOff x="5641976" y="2046816"/>
              <a:chExt cx="49740" cy="56092"/>
            </a:xfrm>
          </p:grpSpPr>
          <p:cxnSp>
            <p:nvCxnSpPr>
              <p:cNvPr id="32680" name="Straight Connector 32679">
                <a:extLst>
                  <a:ext uri="{FF2B5EF4-FFF2-40B4-BE49-F238E27FC236}">
                    <a16:creationId xmlns:a16="http://schemas.microsoft.com/office/drawing/2014/main" id="{A2D6B5D4-13F7-0F23-81B5-7A7B9E01447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81" name="Straight Connector 32680">
                <a:extLst>
                  <a:ext uri="{FF2B5EF4-FFF2-40B4-BE49-F238E27FC236}">
                    <a16:creationId xmlns:a16="http://schemas.microsoft.com/office/drawing/2014/main" id="{477C73D5-0C7B-1984-89BC-D7848BBE31D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82" name="Group 32681">
              <a:extLst>
                <a:ext uri="{FF2B5EF4-FFF2-40B4-BE49-F238E27FC236}">
                  <a16:creationId xmlns:a16="http://schemas.microsoft.com/office/drawing/2014/main" id="{CC705B5F-373B-A039-B741-669054DA357D}"/>
                </a:ext>
              </a:extLst>
            </p:cNvPr>
            <p:cNvGrpSpPr/>
            <p:nvPr/>
          </p:nvGrpSpPr>
          <p:grpSpPr>
            <a:xfrm>
              <a:off x="7294797" y="1737632"/>
              <a:ext cx="49740" cy="56092"/>
              <a:chOff x="5641976" y="2046816"/>
              <a:chExt cx="49740" cy="56092"/>
            </a:xfrm>
          </p:grpSpPr>
          <p:cxnSp>
            <p:nvCxnSpPr>
              <p:cNvPr id="32683" name="Straight Connector 32682">
                <a:extLst>
                  <a:ext uri="{FF2B5EF4-FFF2-40B4-BE49-F238E27FC236}">
                    <a16:creationId xmlns:a16="http://schemas.microsoft.com/office/drawing/2014/main" id="{63D6DA4C-FF2B-6E53-C810-727B3892521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84" name="Straight Connector 32683">
                <a:extLst>
                  <a:ext uri="{FF2B5EF4-FFF2-40B4-BE49-F238E27FC236}">
                    <a16:creationId xmlns:a16="http://schemas.microsoft.com/office/drawing/2014/main" id="{DFFA9370-2936-96B2-9B46-8F5D487D8BD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85" name="Group 32684">
              <a:extLst>
                <a:ext uri="{FF2B5EF4-FFF2-40B4-BE49-F238E27FC236}">
                  <a16:creationId xmlns:a16="http://schemas.microsoft.com/office/drawing/2014/main" id="{4FEA8264-97D8-EFFB-282E-C141C9D277EA}"/>
                </a:ext>
              </a:extLst>
            </p:cNvPr>
            <p:cNvGrpSpPr/>
            <p:nvPr/>
          </p:nvGrpSpPr>
          <p:grpSpPr>
            <a:xfrm>
              <a:off x="7230692" y="1737632"/>
              <a:ext cx="49740" cy="56092"/>
              <a:chOff x="5641976" y="2046816"/>
              <a:chExt cx="49740" cy="56092"/>
            </a:xfrm>
          </p:grpSpPr>
          <p:cxnSp>
            <p:nvCxnSpPr>
              <p:cNvPr id="32686" name="Straight Connector 32685">
                <a:extLst>
                  <a:ext uri="{FF2B5EF4-FFF2-40B4-BE49-F238E27FC236}">
                    <a16:creationId xmlns:a16="http://schemas.microsoft.com/office/drawing/2014/main" id="{E8944247-2090-8121-D669-CFF95D18E6FC}"/>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87" name="Straight Connector 32686">
                <a:extLst>
                  <a:ext uri="{FF2B5EF4-FFF2-40B4-BE49-F238E27FC236}">
                    <a16:creationId xmlns:a16="http://schemas.microsoft.com/office/drawing/2014/main" id="{D65BBC04-AF23-FDA3-772E-5FF0FCDD2AB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88" name="Group 32687">
              <a:extLst>
                <a:ext uri="{FF2B5EF4-FFF2-40B4-BE49-F238E27FC236}">
                  <a16:creationId xmlns:a16="http://schemas.microsoft.com/office/drawing/2014/main" id="{C72154CF-3F85-1A79-6350-340D01D1D39B}"/>
                </a:ext>
              </a:extLst>
            </p:cNvPr>
            <p:cNvGrpSpPr/>
            <p:nvPr/>
          </p:nvGrpSpPr>
          <p:grpSpPr>
            <a:xfrm>
              <a:off x="7183521" y="1737632"/>
              <a:ext cx="49740" cy="56092"/>
              <a:chOff x="5641976" y="2046816"/>
              <a:chExt cx="49740" cy="56092"/>
            </a:xfrm>
          </p:grpSpPr>
          <p:cxnSp>
            <p:nvCxnSpPr>
              <p:cNvPr id="32689" name="Straight Connector 32688">
                <a:extLst>
                  <a:ext uri="{FF2B5EF4-FFF2-40B4-BE49-F238E27FC236}">
                    <a16:creationId xmlns:a16="http://schemas.microsoft.com/office/drawing/2014/main" id="{39E8529B-465D-396B-536E-CA9774900A0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90" name="Straight Connector 32689">
                <a:extLst>
                  <a:ext uri="{FF2B5EF4-FFF2-40B4-BE49-F238E27FC236}">
                    <a16:creationId xmlns:a16="http://schemas.microsoft.com/office/drawing/2014/main" id="{E2EA4D14-7B7E-2BD1-E504-87EFD611687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91" name="Group 32690">
              <a:extLst>
                <a:ext uri="{FF2B5EF4-FFF2-40B4-BE49-F238E27FC236}">
                  <a16:creationId xmlns:a16="http://schemas.microsoft.com/office/drawing/2014/main" id="{2C985E98-050C-6628-4B54-AAAB77BA4058}"/>
                </a:ext>
              </a:extLst>
            </p:cNvPr>
            <p:cNvGrpSpPr/>
            <p:nvPr/>
          </p:nvGrpSpPr>
          <p:grpSpPr>
            <a:xfrm>
              <a:off x="6937987" y="1737632"/>
              <a:ext cx="49740" cy="56092"/>
              <a:chOff x="5641976" y="2046816"/>
              <a:chExt cx="49740" cy="56092"/>
            </a:xfrm>
          </p:grpSpPr>
          <p:cxnSp>
            <p:nvCxnSpPr>
              <p:cNvPr id="32692" name="Straight Connector 32691">
                <a:extLst>
                  <a:ext uri="{FF2B5EF4-FFF2-40B4-BE49-F238E27FC236}">
                    <a16:creationId xmlns:a16="http://schemas.microsoft.com/office/drawing/2014/main" id="{FE0C6965-EFC1-5D56-C8BE-C12EDD2B506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93" name="Straight Connector 32692">
                <a:extLst>
                  <a:ext uri="{FF2B5EF4-FFF2-40B4-BE49-F238E27FC236}">
                    <a16:creationId xmlns:a16="http://schemas.microsoft.com/office/drawing/2014/main" id="{E911C4B5-0B6E-2939-9A84-B8332B47F2A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94" name="Group 32693">
              <a:extLst>
                <a:ext uri="{FF2B5EF4-FFF2-40B4-BE49-F238E27FC236}">
                  <a16:creationId xmlns:a16="http://schemas.microsoft.com/office/drawing/2014/main" id="{66287AEA-82EA-A724-C482-6E7384845F3D}"/>
                </a:ext>
              </a:extLst>
            </p:cNvPr>
            <p:cNvGrpSpPr/>
            <p:nvPr/>
          </p:nvGrpSpPr>
          <p:grpSpPr>
            <a:xfrm>
              <a:off x="6923472" y="1737632"/>
              <a:ext cx="49740" cy="56092"/>
              <a:chOff x="5641976" y="2046816"/>
              <a:chExt cx="49740" cy="56092"/>
            </a:xfrm>
          </p:grpSpPr>
          <p:cxnSp>
            <p:nvCxnSpPr>
              <p:cNvPr id="32695" name="Straight Connector 32694">
                <a:extLst>
                  <a:ext uri="{FF2B5EF4-FFF2-40B4-BE49-F238E27FC236}">
                    <a16:creationId xmlns:a16="http://schemas.microsoft.com/office/drawing/2014/main" id="{F786C209-DDE7-F2DB-3FBB-785A488C3D6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96" name="Straight Connector 32695">
                <a:extLst>
                  <a:ext uri="{FF2B5EF4-FFF2-40B4-BE49-F238E27FC236}">
                    <a16:creationId xmlns:a16="http://schemas.microsoft.com/office/drawing/2014/main" id="{EA8A3236-CD0D-EDE3-9EAF-3C3C0D6DC4E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697" name="Group 32696">
              <a:extLst>
                <a:ext uri="{FF2B5EF4-FFF2-40B4-BE49-F238E27FC236}">
                  <a16:creationId xmlns:a16="http://schemas.microsoft.com/office/drawing/2014/main" id="{744C8585-1954-C349-607A-2DB6D81361E0}"/>
                </a:ext>
              </a:extLst>
            </p:cNvPr>
            <p:cNvGrpSpPr/>
            <p:nvPr/>
          </p:nvGrpSpPr>
          <p:grpSpPr>
            <a:xfrm>
              <a:off x="6915006" y="1737632"/>
              <a:ext cx="49740" cy="56092"/>
              <a:chOff x="5641976" y="2046816"/>
              <a:chExt cx="49740" cy="56092"/>
            </a:xfrm>
          </p:grpSpPr>
          <p:cxnSp>
            <p:nvCxnSpPr>
              <p:cNvPr id="32698" name="Straight Connector 32697">
                <a:extLst>
                  <a:ext uri="{FF2B5EF4-FFF2-40B4-BE49-F238E27FC236}">
                    <a16:creationId xmlns:a16="http://schemas.microsoft.com/office/drawing/2014/main" id="{85EE98CC-EAE2-2A77-FCE7-F8477B18B89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699" name="Straight Connector 32698">
                <a:extLst>
                  <a:ext uri="{FF2B5EF4-FFF2-40B4-BE49-F238E27FC236}">
                    <a16:creationId xmlns:a16="http://schemas.microsoft.com/office/drawing/2014/main" id="{847591B6-E0AC-3A68-33CE-DA26069C798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700" name="Group 32699">
              <a:extLst>
                <a:ext uri="{FF2B5EF4-FFF2-40B4-BE49-F238E27FC236}">
                  <a16:creationId xmlns:a16="http://schemas.microsoft.com/office/drawing/2014/main" id="{A5E1941A-26BD-046B-97E6-D5F1AA366240}"/>
                </a:ext>
              </a:extLst>
            </p:cNvPr>
            <p:cNvGrpSpPr/>
            <p:nvPr/>
          </p:nvGrpSpPr>
          <p:grpSpPr>
            <a:xfrm>
              <a:off x="6901701" y="1737632"/>
              <a:ext cx="49740" cy="56092"/>
              <a:chOff x="5641976" y="2046816"/>
              <a:chExt cx="49740" cy="56092"/>
            </a:xfrm>
          </p:grpSpPr>
          <p:cxnSp>
            <p:nvCxnSpPr>
              <p:cNvPr id="32701" name="Straight Connector 32700">
                <a:extLst>
                  <a:ext uri="{FF2B5EF4-FFF2-40B4-BE49-F238E27FC236}">
                    <a16:creationId xmlns:a16="http://schemas.microsoft.com/office/drawing/2014/main" id="{F23846D4-BB46-2196-B14D-B539A1FC626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702" name="Straight Connector 32701">
                <a:extLst>
                  <a:ext uri="{FF2B5EF4-FFF2-40B4-BE49-F238E27FC236}">
                    <a16:creationId xmlns:a16="http://schemas.microsoft.com/office/drawing/2014/main" id="{0C4C295F-3D7B-923E-05F3-7AA215367ED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703" name="Group 32702">
              <a:extLst>
                <a:ext uri="{FF2B5EF4-FFF2-40B4-BE49-F238E27FC236}">
                  <a16:creationId xmlns:a16="http://schemas.microsoft.com/office/drawing/2014/main" id="{856B6FFD-748F-D9BF-E126-05A43B2A68B1}"/>
                </a:ext>
              </a:extLst>
            </p:cNvPr>
            <p:cNvGrpSpPr/>
            <p:nvPr/>
          </p:nvGrpSpPr>
          <p:grpSpPr>
            <a:xfrm>
              <a:off x="6896863" y="1737632"/>
              <a:ext cx="49740" cy="56092"/>
              <a:chOff x="5641976" y="2046816"/>
              <a:chExt cx="49740" cy="56092"/>
            </a:xfrm>
          </p:grpSpPr>
          <p:cxnSp>
            <p:nvCxnSpPr>
              <p:cNvPr id="32704" name="Straight Connector 32703">
                <a:extLst>
                  <a:ext uri="{FF2B5EF4-FFF2-40B4-BE49-F238E27FC236}">
                    <a16:creationId xmlns:a16="http://schemas.microsoft.com/office/drawing/2014/main" id="{1599211C-1C59-6752-53B0-477BF32D4F1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705" name="Straight Connector 32704">
                <a:extLst>
                  <a:ext uri="{FF2B5EF4-FFF2-40B4-BE49-F238E27FC236}">
                    <a16:creationId xmlns:a16="http://schemas.microsoft.com/office/drawing/2014/main" id="{1FD100F9-487F-D2BA-674E-B2F822D4C3B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sp>
        <p:nvSpPr>
          <p:cNvPr id="32423" name="Freeform: Shape 32422">
            <a:extLst>
              <a:ext uri="{FF2B5EF4-FFF2-40B4-BE49-F238E27FC236}">
                <a16:creationId xmlns:a16="http://schemas.microsoft.com/office/drawing/2014/main" id="{7A2E0257-8441-51A8-A7F1-91E043537C84}"/>
              </a:ext>
            </a:extLst>
          </p:cNvPr>
          <p:cNvSpPr/>
          <p:nvPr/>
        </p:nvSpPr>
        <p:spPr bwMode="auto">
          <a:xfrm>
            <a:off x="6899124" y="1763486"/>
            <a:ext cx="3295952" cy="249162"/>
          </a:xfrm>
          <a:custGeom>
            <a:avLst/>
            <a:gdLst>
              <a:gd name="connsiteX0" fmla="*/ 3295952 w 3295952"/>
              <a:gd name="connsiteY0" fmla="*/ 249162 h 249162"/>
              <a:gd name="connsiteX1" fmla="*/ 2190447 w 3295952"/>
              <a:gd name="connsiteY1" fmla="*/ 249162 h 249162"/>
              <a:gd name="connsiteX2" fmla="*/ 2190447 w 3295952"/>
              <a:gd name="connsiteY2" fmla="*/ 106438 h 249162"/>
              <a:gd name="connsiteX3" fmla="*/ 1190171 w 3295952"/>
              <a:gd name="connsiteY3" fmla="*/ 106438 h 249162"/>
              <a:gd name="connsiteX4" fmla="*/ 1190171 w 3295952"/>
              <a:gd name="connsiteY4" fmla="*/ 90714 h 249162"/>
              <a:gd name="connsiteX5" fmla="*/ 1168400 w 3295952"/>
              <a:gd name="connsiteY5" fmla="*/ 90714 h 249162"/>
              <a:gd name="connsiteX6" fmla="*/ 1168400 w 3295952"/>
              <a:gd name="connsiteY6" fmla="*/ 73781 h 249162"/>
              <a:gd name="connsiteX7" fmla="*/ 1100666 w 3295952"/>
              <a:gd name="connsiteY7" fmla="*/ 73781 h 249162"/>
              <a:gd name="connsiteX8" fmla="*/ 1100666 w 3295952"/>
              <a:gd name="connsiteY8" fmla="*/ 53219 h 249162"/>
              <a:gd name="connsiteX9" fmla="*/ 1071638 w 3295952"/>
              <a:gd name="connsiteY9" fmla="*/ 53219 h 249162"/>
              <a:gd name="connsiteX10" fmla="*/ 1071638 w 3295952"/>
              <a:gd name="connsiteY10" fmla="*/ 21771 h 249162"/>
              <a:gd name="connsiteX11" fmla="*/ 856343 w 3295952"/>
              <a:gd name="connsiteY11" fmla="*/ 21771 h 249162"/>
              <a:gd name="connsiteX12" fmla="*/ 856343 w 3295952"/>
              <a:gd name="connsiteY12" fmla="*/ 10885 h 249162"/>
              <a:gd name="connsiteX13" fmla="*/ 616857 w 3295952"/>
              <a:gd name="connsiteY13" fmla="*/ 10885 h 249162"/>
              <a:gd name="connsiteX14" fmla="*/ 616857 w 3295952"/>
              <a:gd name="connsiteY14" fmla="*/ 0 h 249162"/>
              <a:gd name="connsiteX15" fmla="*/ 0 w 3295952"/>
              <a:gd name="connsiteY15" fmla="*/ 0 h 24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5952" h="249162">
                <a:moveTo>
                  <a:pt x="3295952" y="249162"/>
                </a:moveTo>
                <a:lnTo>
                  <a:pt x="2190447" y="249162"/>
                </a:lnTo>
                <a:lnTo>
                  <a:pt x="2190447" y="106438"/>
                </a:lnTo>
                <a:lnTo>
                  <a:pt x="1190171" y="106438"/>
                </a:lnTo>
                <a:lnTo>
                  <a:pt x="1190171" y="90714"/>
                </a:lnTo>
                <a:lnTo>
                  <a:pt x="1168400" y="90714"/>
                </a:lnTo>
                <a:lnTo>
                  <a:pt x="1168400" y="73781"/>
                </a:lnTo>
                <a:lnTo>
                  <a:pt x="1100666" y="73781"/>
                </a:lnTo>
                <a:lnTo>
                  <a:pt x="1100666" y="53219"/>
                </a:lnTo>
                <a:lnTo>
                  <a:pt x="1071638" y="53219"/>
                </a:lnTo>
                <a:lnTo>
                  <a:pt x="1071638" y="21771"/>
                </a:lnTo>
                <a:lnTo>
                  <a:pt x="856343" y="21771"/>
                </a:lnTo>
                <a:lnTo>
                  <a:pt x="856343" y="10885"/>
                </a:lnTo>
                <a:lnTo>
                  <a:pt x="616857" y="10885"/>
                </a:lnTo>
                <a:lnTo>
                  <a:pt x="616857"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32422" name="Freeform: Shape 32421">
            <a:extLst>
              <a:ext uri="{FF2B5EF4-FFF2-40B4-BE49-F238E27FC236}">
                <a16:creationId xmlns:a16="http://schemas.microsoft.com/office/drawing/2014/main" id="{01AE50C8-7B4B-80B9-E589-26C6476F4F3E}"/>
              </a:ext>
            </a:extLst>
          </p:cNvPr>
          <p:cNvSpPr/>
          <p:nvPr/>
        </p:nvSpPr>
        <p:spPr bwMode="auto">
          <a:xfrm>
            <a:off x="6895495" y="1765905"/>
            <a:ext cx="3915229" cy="303590"/>
          </a:xfrm>
          <a:custGeom>
            <a:avLst/>
            <a:gdLst>
              <a:gd name="connsiteX0" fmla="*/ 3915229 w 3915229"/>
              <a:gd name="connsiteY0" fmla="*/ 303590 h 303590"/>
              <a:gd name="connsiteX1" fmla="*/ 1723572 w 3915229"/>
              <a:gd name="connsiteY1" fmla="*/ 303590 h 303590"/>
              <a:gd name="connsiteX2" fmla="*/ 1723572 w 3915229"/>
              <a:gd name="connsiteY2" fmla="*/ 229809 h 303590"/>
              <a:gd name="connsiteX3" fmla="*/ 1444172 w 3915229"/>
              <a:gd name="connsiteY3" fmla="*/ 229809 h 303590"/>
              <a:gd name="connsiteX4" fmla="*/ 1444172 w 3915229"/>
              <a:gd name="connsiteY4" fmla="*/ 182638 h 303590"/>
              <a:gd name="connsiteX5" fmla="*/ 1300238 w 3915229"/>
              <a:gd name="connsiteY5" fmla="*/ 182638 h 303590"/>
              <a:gd name="connsiteX6" fmla="*/ 1300238 w 3915229"/>
              <a:gd name="connsiteY6" fmla="*/ 136676 h 303590"/>
              <a:gd name="connsiteX7" fmla="*/ 1076476 w 3915229"/>
              <a:gd name="connsiteY7" fmla="*/ 136676 h 303590"/>
              <a:gd name="connsiteX8" fmla="*/ 1076476 w 3915229"/>
              <a:gd name="connsiteY8" fmla="*/ 116114 h 303590"/>
              <a:gd name="connsiteX9" fmla="*/ 899886 w 3915229"/>
              <a:gd name="connsiteY9" fmla="*/ 116114 h 303590"/>
              <a:gd name="connsiteX10" fmla="*/ 899886 w 3915229"/>
              <a:gd name="connsiteY10" fmla="*/ 101600 h 303590"/>
              <a:gd name="connsiteX11" fmla="*/ 766838 w 3915229"/>
              <a:gd name="connsiteY11" fmla="*/ 101600 h 303590"/>
              <a:gd name="connsiteX12" fmla="*/ 766838 w 3915229"/>
              <a:gd name="connsiteY12" fmla="*/ 78619 h 303590"/>
              <a:gd name="connsiteX13" fmla="*/ 656772 w 3915229"/>
              <a:gd name="connsiteY13" fmla="*/ 78619 h 303590"/>
              <a:gd name="connsiteX14" fmla="*/ 656772 w 3915229"/>
              <a:gd name="connsiteY14" fmla="*/ 61685 h 303590"/>
              <a:gd name="connsiteX15" fmla="*/ 558800 w 3915229"/>
              <a:gd name="connsiteY15" fmla="*/ 61685 h 303590"/>
              <a:gd name="connsiteX16" fmla="*/ 558800 w 3915229"/>
              <a:gd name="connsiteY16" fmla="*/ 50800 h 303590"/>
              <a:gd name="connsiteX17" fmla="*/ 407610 w 3915229"/>
              <a:gd name="connsiteY17" fmla="*/ 50800 h 303590"/>
              <a:gd name="connsiteX18" fmla="*/ 407610 w 3915229"/>
              <a:gd name="connsiteY18" fmla="*/ 39914 h 303590"/>
              <a:gd name="connsiteX19" fmla="*/ 256419 w 3915229"/>
              <a:gd name="connsiteY19" fmla="*/ 39914 h 303590"/>
              <a:gd name="connsiteX20" fmla="*/ 256419 w 3915229"/>
              <a:gd name="connsiteY20" fmla="*/ 25400 h 303590"/>
              <a:gd name="connsiteX21" fmla="*/ 241905 w 3915229"/>
              <a:gd name="connsiteY21" fmla="*/ 25400 h 303590"/>
              <a:gd name="connsiteX22" fmla="*/ 241905 w 3915229"/>
              <a:gd name="connsiteY22" fmla="*/ 10885 h 303590"/>
              <a:gd name="connsiteX23" fmla="*/ 194734 w 3915229"/>
              <a:gd name="connsiteY23" fmla="*/ 10885 h 303590"/>
              <a:gd name="connsiteX24" fmla="*/ 194734 w 3915229"/>
              <a:gd name="connsiteY24" fmla="*/ 0 h 303590"/>
              <a:gd name="connsiteX25" fmla="*/ 0 w 3915229"/>
              <a:gd name="connsiteY25" fmla="*/ 0 h 303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15229" h="303590">
                <a:moveTo>
                  <a:pt x="3915229" y="303590"/>
                </a:moveTo>
                <a:lnTo>
                  <a:pt x="1723572" y="303590"/>
                </a:lnTo>
                <a:lnTo>
                  <a:pt x="1723572" y="229809"/>
                </a:lnTo>
                <a:lnTo>
                  <a:pt x="1444172" y="229809"/>
                </a:lnTo>
                <a:lnTo>
                  <a:pt x="1444172" y="182638"/>
                </a:lnTo>
                <a:lnTo>
                  <a:pt x="1300238" y="182638"/>
                </a:lnTo>
                <a:lnTo>
                  <a:pt x="1300238" y="136676"/>
                </a:lnTo>
                <a:lnTo>
                  <a:pt x="1076476" y="136676"/>
                </a:lnTo>
                <a:lnTo>
                  <a:pt x="1076476" y="116114"/>
                </a:lnTo>
                <a:lnTo>
                  <a:pt x="899886" y="116114"/>
                </a:lnTo>
                <a:lnTo>
                  <a:pt x="899886" y="101600"/>
                </a:lnTo>
                <a:lnTo>
                  <a:pt x="766838" y="101600"/>
                </a:lnTo>
                <a:lnTo>
                  <a:pt x="766838" y="78619"/>
                </a:lnTo>
                <a:lnTo>
                  <a:pt x="656772" y="78619"/>
                </a:lnTo>
                <a:lnTo>
                  <a:pt x="656772" y="61685"/>
                </a:lnTo>
                <a:lnTo>
                  <a:pt x="558800" y="61685"/>
                </a:lnTo>
                <a:lnTo>
                  <a:pt x="558800" y="50800"/>
                </a:lnTo>
                <a:lnTo>
                  <a:pt x="407610" y="50800"/>
                </a:lnTo>
                <a:lnTo>
                  <a:pt x="407610" y="39914"/>
                </a:lnTo>
                <a:lnTo>
                  <a:pt x="256419" y="39914"/>
                </a:lnTo>
                <a:lnTo>
                  <a:pt x="256419" y="25400"/>
                </a:lnTo>
                <a:lnTo>
                  <a:pt x="241905" y="25400"/>
                </a:lnTo>
                <a:lnTo>
                  <a:pt x="241905" y="10885"/>
                </a:lnTo>
                <a:lnTo>
                  <a:pt x="194734" y="10885"/>
                </a:lnTo>
                <a:lnTo>
                  <a:pt x="194734"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32161" name="Group 32160">
            <a:extLst>
              <a:ext uri="{FF2B5EF4-FFF2-40B4-BE49-F238E27FC236}">
                <a16:creationId xmlns:a16="http://schemas.microsoft.com/office/drawing/2014/main" id="{A96FACC7-0EE2-B2FF-C1D2-7AF7471A96B7}"/>
              </a:ext>
            </a:extLst>
          </p:cNvPr>
          <p:cNvGrpSpPr/>
          <p:nvPr/>
        </p:nvGrpSpPr>
        <p:grpSpPr>
          <a:xfrm>
            <a:off x="1296459" y="1711326"/>
            <a:ext cx="4395257" cy="391582"/>
            <a:chOff x="1296459" y="1711326"/>
            <a:chExt cx="4395257" cy="391582"/>
          </a:xfrm>
        </p:grpSpPr>
        <p:grpSp>
          <p:nvGrpSpPr>
            <p:cNvPr id="32160" name="Group 32159">
              <a:extLst>
                <a:ext uri="{FF2B5EF4-FFF2-40B4-BE49-F238E27FC236}">
                  <a16:creationId xmlns:a16="http://schemas.microsoft.com/office/drawing/2014/main" id="{413F7CC8-ABF2-B398-FFDF-B702A4976E36}"/>
                </a:ext>
              </a:extLst>
            </p:cNvPr>
            <p:cNvGrpSpPr/>
            <p:nvPr/>
          </p:nvGrpSpPr>
          <p:grpSpPr>
            <a:xfrm>
              <a:off x="1426635" y="1711326"/>
              <a:ext cx="4265081" cy="391582"/>
              <a:chOff x="1426635" y="1711326"/>
              <a:chExt cx="4265081" cy="391582"/>
            </a:xfrm>
          </p:grpSpPr>
          <p:grpSp>
            <p:nvGrpSpPr>
              <p:cNvPr id="31816" name="Group 31815">
                <a:extLst>
                  <a:ext uri="{FF2B5EF4-FFF2-40B4-BE49-F238E27FC236}">
                    <a16:creationId xmlns:a16="http://schemas.microsoft.com/office/drawing/2014/main" id="{53D1C331-4F59-5D8B-78F8-7E79F9D08C7F}"/>
                  </a:ext>
                </a:extLst>
              </p:cNvPr>
              <p:cNvGrpSpPr/>
              <p:nvPr/>
            </p:nvGrpSpPr>
            <p:grpSpPr>
              <a:xfrm>
                <a:off x="5641976" y="2046816"/>
                <a:ext cx="49740" cy="56092"/>
                <a:chOff x="5641976" y="2046816"/>
                <a:chExt cx="49740" cy="56092"/>
              </a:xfrm>
            </p:grpSpPr>
            <p:cxnSp>
              <p:nvCxnSpPr>
                <p:cNvPr id="22" name="Straight Connector 21">
                  <a:extLst>
                    <a:ext uri="{FF2B5EF4-FFF2-40B4-BE49-F238E27FC236}">
                      <a16:creationId xmlns:a16="http://schemas.microsoft.com/office/drawing/2014/main" id="{2B867C1A-92BD-2701-7E24-D0AD75E6A7C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13A295A4-4C0F-E2F4-FE15-07EBB3B7DC7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0" name="Group 31819">
                <a:extLst>
                  <a:ext uri="{FF2B5EF4-FFF2-40B4-BE49-F238E27FC236}">
                    <a16:creationId xmlns:a16="http://schemas.microsoft.com/office/drawing/2014/main" id="{0C04953E-C47D-2A55-F0AB-A106C76AD6AD}"/>
                  </a:ext>
                </a:extLst>
              </p:cNvPr>
              <p:cNvGrpSpPr/>
              <p:nvPr/>
            </p:nvGrpSpPr>
            <p:grpSpPr>
              <a:xfrm>
                <a:off x="5574242" y="2046816"/>
                <a:ext cx="49740" cy="56092"/>
                <a:chOff x="5641976" y="2046816"/>
                <a:chExt cx="49740" cy="56092"/>
              </a:xfrm>
            </p:grpSpPr>
            <p:cxnSp>
              <p:nvCxnSpPr>
                <p:cNvPr id="31821" name="Straight Connector 31820">
                  <a:extLst>
                    <a:ext uri="{FF2B5EF4-FFF2-40B4-BE49-F238E27FC236}">
                      <a16:creationId xmlns:a16="http://schemas.microsoft.com/office/drawing/2014/main" id="{506C0E7D-C77E-1053-23E2-8547C8B2533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B5B4A608-19BC-36D9-B301-4EC6C9FA317D}"/>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3" name="Group 31822">
                <a:extLst>
                  <a:ext uri="{FF2B5EF4-FFF2-40B4-BE49-F238E27FC236}">
                    <a16:creationId xmlns:a16="http://schemas.microsoft.com/office/drawing/2014/main" id="{583FF873-DC5A-1322-606C-35F2B5EDF894}"/>
                  </a:ext>
                </a:extLst>
              </p:cNvPr>
              <p:cNvGrpSpPr/>
              <p:nvPr/>
            </p:nvGrpSpPr>
            <p:grpSpPr>
              <a:xfrm>
                <a:off x="5570009" y="2046816"/>
                <a:ext cx="49740" cy="56092"/>
                <a:chOff x="5641976" y="2046816"/>
                <a:chExt cx="49740" cy="56092"/>
              </a:xfrm>
            </p:grpSpPr>
            <p:cxnSp>
              <p:nvCxnSpPr>
                <p:cNvPr id="31824" name="Straight Connector 31823">
                  <a:extLst>
                    <a:ext uri="{FF2B5EF4-FFF2-40B4-BE49-F238E27FC236}">
                      <a16:creationId xmlns:a16="http://schemas.microsoft.com/office/drawing/2014/main" id="{04911F64-280C-A5C9-821F-1E25DD0C19C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A2BE2134-6C6A-4EC5-B726-1796ADBA381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6" name="Group 31825">
                <a:extLst>
                  <a:ext uri="{FF2B5EF4-FFF2-40B4-BE49-F238E27FC236}">
                    <a16:creationId xmlns:a16="http://schemas.microsoft.com/office/drawing/2014/main" id="{EA676ADC-9103-19F9-A59F-EA1BFB6040E8}"/>
                  </a:ext>
                </a:extLst>
              </p:cNvPr>
              <p:cNvGrpSpPr/>
              <p:nvPr/>
            </p:nvGrpSpPr>
            <p:grpSpPr>
              <a:xfrm>
                <a:off x="5530851" y="2046816"/>
                <a:ext cx="49740" cy="56092"/>
                <a:chOff x="5641976" y="2046816"/>
                <a:chExt cx="49740" cy="56092"/>
              </a:xfrm>
            </p:grpSpPr>
            <p:cxnSp>
              <p:nvCxnSpPr>
                <p:cNvPr id="31827" name="Straight Connector 31826">
                  <a:extLst>
                    <a:ext uri="{FF2B5EF4-FFF2-40B4-BE49-F238E27FC236}">
                      <a16:creationId xmlns:a16="http://schemas.microsoft.com/office/drawing/2014/main" id="{9FF5198D-379B-08BE-580A-5A398B8F555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47B24087-A59A-7582-E633-E17ABFFB11AD}"/>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9" name="Group 31828">
                <a:extLst>
                  <a:ext uri="{FF2B5EF4-FFF2-40B4-BE49-F238E27FC236}">
                    <a16:creationId xmlns:a16="http://schemas.microsoft.com/office/drawing/2014/main" id="{24192883-1B91-E088-6574-CD633BE428C9}"/>
                  </a:ext>
                </a:extLst>
              </p:cNvPr>
              <p:cNvGrpSpPr/>
              <p:nvPr/>
            </p:nvGrpSpPr>
            <p:grpSpPr>
              <a:xfrm>
                <a:off x="5524501" y="2046816"/>
                <a:ext cx="49740" cy="56092"/>
                <a:chOff x="5641976" y="2046816"/>
                <a:chExt cx="49740" cy="56092"/>
              </a:xfrm>
            </p:grpSpPr>
            <p:cxnSp>
              <p:nvCxnSpPr>
                <p:cNvPr id="31830" name="Straight Connector 31829">
                  <a:extLst>
                    <a:ext uri="{FF2B5EF4-FFF2-40B4-BE49-F238E27FC236}">
                      <a16:creationId xmlns:a16="http://schemas.microsoft.com/office/drawing/2014/main" id="{6C8357A9-A28C-77B1-D078-2F824E601D3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34F609B9-EB63-3B6A-51D2-8A437D6998E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2" name="Group 31831">
                <a:extLst>
                  <a:ext uri="{FF2B5EF4-FFF2-40B4-BE49-F238E27FC236}">
                    <a16:creationId xmlns:a16="http://schemas.microsoft.com/office/drawing/2014/main" id="{08C52A26-4B7B-65EC-0BBD-D7061A279480}"/>
                  </a:ext>
                </a:extLst>
              </p:cNvPr>
              <p:cNvGrpSpPr/>
              <p:nvPr/>
            </p:nvGrpSpPr>
            <p:grpSpPr>
              <a:xfrm>
                <a:off x="5496984" y="2046816"/>
                <a:ext cx="49740" cy="56092"/>
                <a:chOff x="5641976" y="2046816"/>
                <a:chExt cx="49740" cy="56092"/>
              </a:xfrm>
            </p:grpSpPr>
            <p:cxnSp>
              <p:nvCxnSpPr>
                <p:cNvPr id="31833" name="Straight Connector 31832">
                  <a:extLst>
                    <a:ext uri="{FF2B5EF4-FFF2-40B4-BE49-F238E27FC236}">
                      <a16:creationId xmlns:a16="http://schemas.microsoft.com/office/drawing/2014/main" id="{D254AA5B-A6EE-53FD-8E53-D634A705B93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C20953C1-C654-D9A6-E6E3-04845B14D1D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5" name="Group 31834">
                <a:extLst>
                  <a:ext uri="{FF2B5EF4-FFF2-40B4-BE49-F238E27FC236}">
                    <a16:creationId xmlns:a16="http://schemas.microsoft.com/office/drawing/2014/main" id="{7A2C067A-127B-1757-BBE3-11EE4DD4152E}"/>
                  </a:ext>
                </a:extLst>
              </p:cNvPr>
              <p:cNvGrpSpPr/>
              <p:nvPr/>
            </p:nvGrpSpPr>
            <p:grpSpPr>
              <a:xfrm>
                <a:off x="5488517" y="2046816"/>
                <a:ext cx="49740" cy="56092"/>
                <a:chOff x="5641976" y="2046816"/>
                <a:chExt cx="49740" cy="56092"/>
              </a:xfrm>
            </p:grpSpPr>
            <p:cxnSp>
              <p:nvCxnSpPr>
                <p:cNvPr id="31836" name="Straight Connector 31835">
                  <a:extLst>
                    <a:ext uri="{FF2B5EF4-FFF2-40B4-BE49-F238E27FC236}">
                      <a16:creationId xmlns:a16="http://schemas.microsoft.com/office/drawing/2014/main" id="{0CBADBF5-E14C-D8C1-616F-DABC2D5ACEB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E3EB699A-C952-596F-14F7-7D4C8FCC7DB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8" name="Group 31837">
                <a:extLst>
                  <a:ext uri="{FF2B5EF4-FFF2-40B4-BE49-F238E27FC236}">
                    <a16:creationId xmlns:a16="http://schemas.microsoft.com/office/drawing/2014/main" id="{D48D46C5-0AB5-61B7-B4BB-B407754B4487}"/>
                  </a:ext>
                </a:extLst>
              </p:cNvPr>
              <p:cNvGrpSpPr/>
              <p:nvPr/>
            </p:nvGrpSpPr>
            <p:grpSpPr>
              <a:xfrm>
                <a:off x="5481109" y="2046816"/>
                <a:ext cx="49740" cy="56092"/>
                <a:chOff x="5641976" y="2046816"/>
                <a:chExt cx="49740" cy="56092"/>
              </a:xfrm>
            </p:grpSpPr>
            <p:cxnSp>
              <p:nvCxnSpPr>
                <p:cNvPr id="31839" name="Straight Connector 31838">
                  <a:extLst>
                    <a:ext uri="{FF2B5EF4-FFF2-40B4-BE49-F238E27FC236}">
                      <a16:creationId xmlns:a16="http://schemas.microsoft.com/office/drawing/2014/main" id="{79C46688-FDF7-965C-F288-5DE61C174F4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4986224D-3C7B-8992-9351-BBAB81D124E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64" name="Group 31763">
                <a:extLst>
                  <a:ext uri="{FF2B5EF4-FFF2-40B4-BE49-F238E27FC236}">
                    <a16:creationId xmlns:a16="http://schemas.microsoft.com/office/drawing/2014/main" id="{56C577DE-58F5-7DC8-5DA6-53750361856D}"/>
                  </a:ext>
                </a:extLst>
              </p:cNvPr>
              <p:cNvGrpSpPr/>
              <p:nvPr/>
            </p:nvGrpSpPr>
            <p:grpSpPr>
              <a:xfrm>
                <a:off x="5466293" y="2046816"/>
                <a:ext cx="49740" cy="56092"/>
                <a:chOff x="5641976" y="2046816"/>
                <a:chExt cx="49740" cy="56092"/>
              </a:xfrm>
            </p:grpSpPr>
            <p:cxnSp>
              <p:nvCxnSpPr>
                <p:cNvPr id="31771" name="Straight Connector 31770">
                  <a:extLst>
                    <a:ext uri="{FF2B5EF4-FFF2-40B4-BE49-F238E27FC236}">
                      <a16:creationId xmlns:a16="http://schemas.microsoft.com/office/drawing/2014/main" id="{BCD749A5-5FA2-904A-56E9-8F7BA798EED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9D639CEC-B98E-F4C6-E29E-072EAAF56B0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0" name="Group 31839">
                <a:extLst>
                  <a:ext uri="{FF2B5EF4-FFF2-40B4-BE49-F238E27FC236}">
                    <a16:creationId xmlns:a16="http://schemas.microsoft.com/office/drawing/2014/main" id="{EF3749A8-DCD3-DC5C-4016-44E70CE7F095}"/>
                  </a:ext>
                </a:extLst>
              </p:cNvPr>
              <p:cNvGrpSpPr/>
              <p:nvPr/>
            </p:nvGrpSpPr>
            <p:grpSpPr>
              <a:xfrm>
                <a:off x="5505452" y="2046816"/>
                <a:ext cx="49740" cy="56092"/>
                <a:chOff x="5641976" y="2046816"/>
                <a:chExt cx="49740" cy="56092"/>
              </a:xfrm>
            </p:grpSpPr>
            <p:cxnSp>
              <p:nvCxnSpPr>
                <p:cNvPr id="31841" name="Straight Connector 31840">
                  <a:extLst>
                    <a:ext uri="{FF2B5EF4-FFF2-40B4-BE49-F238E27FC236}">
                      <a16:creationId xmlns:a16="http://schemas.microsoft.com/office/drawing/2014/main" id="{3AB20E3B-F094-4D5E-57C8-A802EFF9DCB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414C11DC-9B6C-0099-04C2-C8B23080002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3" name="Group 31842">
                <a:extLst>
                  <a:ext uri="{FF2B5EF4-FFF2-40B4-BE49-F238E27FC236}">
                    <a16:creationId xmlns:a16="http://schemas.microsoft.com/office/drawing/2014/main" id="{90121C4E-C3EC-F08F-94B6-2CC63F6BD52C}"/>
                  </a:ext>
                </a:extLst>
              </p:cNvPr>
              <p:cNvGrpSpPr/>
              <p:nvPr/>
            </p:nvGrpSpPr>
            <p:grpSpPr>
              <a:xfrm>
                <a:off x="5448302" y="2046816"/>
                <a:ext cx="49740" cy="56092"/>
                <a:chOff x="5641976" y="2046816"/>
                <a:chExt cx="49740" cy="56092"/>
              </a:xfrm>
            </p:grpSpPr>
            <p:cxnSp>
              <p:nvCxnSpPr>
                <p:cNvPr id="31844" name="Straight Connector 31843">
                  <a:extLst>
                    <a:ext uri="{FF2B5EF4-FFF2-40B4-BE49-F238E27FC236}">
                      <a16:creationId xmlns:a16="http://schemas.microsoft.com/office/drawing/2014/main" id="{C3AFFCAF-C3E8-31E1-F957-203F9626626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937EC8EF-6BEA-381D-26F3-5C4694441F4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6" name="Group 31845">
                <a:extLst>
                  <a:ext uri="{FF2B5EF4-FFF2-40B4-BE49-F238E27FC236}">
                    <a16:creationId xmlns:a16="http://schemas.microsoft.com/office/drawing/2014/main" id="{6BCAED29-7EAE-F1E3-F01D-D0FE137C45ED}"/>
                  </a:ext>
                </a:extLst>
              </p:cNvPr>
              <p:cNvGrpSpPr/>
              <p:nvPr/>
            </p:nvGrpSpPr>
            <p:grpSpPr>
              <a:xfrm>
                <a:off x="5443010" y="2046816"/>
                <a:ext cx="49740" cy="56092"/>
                <a:chOff x="5641976" y="2046816"/>
                <a:chExt cx="49740" cy="56092"/>
              </a:xfrm>
            </p:grpSpPr>
            <p:cxnSp>
              <p:nvCxnSpPr>
                <p:cNvPr id="31847" name="Straight Connector 31846">
                  <a:extLst>
                    <a:ext uri="{FF2B5EF4-FFF2-40B4-BE49-F238E27FC236}">
                      <a16:creationId xmlns:a16="http://schemas.microsoft.com/office/drawing/2014/main" id="{5A1DC767-8B40-26EB-2603-59445331101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7E0BEEE7-4248-6D2A-91F8-E7E14583A6B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9" name="Group 31848">
                <a:extLst>
                  <a:ext uri="{FF2B5EF4-FFF2-40B4-BE49-F238E27FC236}">
                    <a16:creationId xmlns:a16="http://schemas.microsoft.com/office/drawing/2014/main" id="{6175F339-6A6D-3EBC-5D36-5990BF3C3650}"/>
                  </a:ext>
                </a:extLst>
              </p:cNvPr>
              <p:cNvGrpSpPr/>
              <p:nvPr/>
            </p:nvGrpSpPr>
            <p:grpSpPr>
              <a:xfrm>
                <a:off x="5414435" y="2046816"/>
                <a:ext cx="49740" cy="56092"/>
                <a:chOff x="5641976" y="2046816"/>
                <a:chExt cx="49740" cy="56092"/>
              </a:xfrm>
            </p:grpSpPr>
            <p:cxnSp>
              <p:nvCxnSpPr>
                <p:cNvPr id="31850" name="Straight Connector 31849">
                  <a:extLst>
                    <a:ext uri="{FF2B5EF4-FFF2-40B4-BE49-F238E27FC236}">
                      <a16:creationId xmlns:a16="http://schemas.microsoft.com/office/drawing/2014/main" id="{F74ED352-D038-62E1-FAFC-E08B3D412BF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DCA62949-7E28-6FC8-77D2-AF93CCBB227D}"/>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2" name="Group 31851">
                <a:extLst>
                  <a:ext uri="{FF2B5EF4-FFF2-40B4-BE49-F238E27FC236}">
                    <a16:creationId xmlns:a16="http://schemas.microsoft.com/office/drawing/2014/main" id="{AC62D490-1A6C-9841-DD6A-4C5570F3F23C}"/>
                  </a:ext>
                </a:extLst>
              </p:cNvPr>
              <p:cNvGrpSpPr/>
              <p:nvPr/>
            </p:nvGrpSpPr>
            <p:grpSpPr>
              <a:xfrm>
                <a:off x="5405968" y="2046816"/>
                <a:ext cx="49740" cy="56092"/>
                <a:chOff x="5641976" y="2046816"/>
                <a:chExt cx="49740" cy="56092"/>
              </a:xfrm>
            </p:grpSpPr>
            <p:cxnSp>
              <p:nvCxnSpPr>
                <p:cNvPr id="31853" name="Straight Connector 31852">
                  <a:extLst>
                    <a:ext uri="{FF2B5EF4-FFF2-40B4-BE49-F238E27FC236}">
                      <a16:creationId xmlns:a16="http://schemas.microsoft.com/office/drawing/2014/main" id="{861253BB-52C6-6138-712F-D0B47827E908}"/>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8232BACC-3242-6551-0A1B-54D7819E2F3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5" name="Group 31854">
                <a:extLst>
                  <a:ext uri="{FF2B5EF4-FFF2-40B4-BE49-F238E27FC236}">
                    <a16:creationId xmlns:a16="http://schemas.microsoft.com/office/drawing/2014/main" id="{D122D7A8-46D0-F3A4-8C15-47414232E833}"/>
                  </a:ext>
                </a:extLst>
              </p:cNvPr>
              <p:cNvGrpSpPr/>
              <p:nvPr/>
            </p:nvGrpSpPr>
            <p:grpSpPr>
              <a:xfrm>
                <a:off x="5359401" y="2046816"/>
                <a:ext cx="49740" cy="56092"/>
                <a:chOff x="5641976" y="2046816"/>
                <a:chExt cx="49740" cy="56092"/>
              </a:xfrm>
            </p:grpSpPr>
            <p:cxnSp>
              <p:nvCxnSpPr>
                <p:cNvPr id="31856" name="Straight Connector 31855">
                  <a:extLst>
                    <a:ext uri="{FF2B5EF4-FFF2-40B4-BE49-F238E27FC236}">
                      <a16:creationId xmlns:a16="http://schemas.microsoft.com/office/drawing/2014/main" id="{B6CDB46E-083B-368D-B8EF-34D2014F9F9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10A08949-C1C8-C789-9212-F4008B7502E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8" name="Group 31857">
                <a:extLst>
                  <a:ext uri="{FF2B5EF4-FFF2-40B4-BE49-F238E27FC236}">
                    <a16:creationId xmlns:a16="http://schemas.microsoft.com/office/drawing/2014/main" id="{4453472F-BC5D-9F92-9CC0-667F380E08A3}"/>
                  </a:ext>
                </a:extLst>
              </p:cNvPr>
              <p:cNvGrpSpPr/>
              <p:nvPr/>
            </p:nvGrpSpPr>
            <p:grpSpPr>
              <a:xfrm>
                <a:off x="5338234" y="2046816"/>
                <a:ext cx="49740" cy="56092"/>
                <a:chOff x="5641976" y="2046816"/>
                <a:chExt cx="49740" cy="56092"/>
              </a:xfrm>
            </p:grpSpPr>
            <p:cxnSp>
              <p:nvCxnSpPr>
                <p:cNvPr id="31859" name="Straight Connector 31858">
                  <a:extLst>
                    <a:ext uri="{FF2B5EF4-FFF2-40B4-BE49-F238E27FC236}">
                      <a16:creationId xmlns:a16="http://schemas.microsoft.com/office/drawing/2014/main" id="{5BCEE96F-FF07-94D4-0A9A-1FBFA44A025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967D31B4-C301-AFF8-A46A-0145490283B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1" name="Group 31860">
                <a:extLst>
                  <a:ext uri="{FF2B5EF4-FFF2-40B4-BE49-F238E27FC236}">
                    <a16:creationId xmlns:a16="http://schemas.microsoft.com/office/drawing/2014/main" id="{7537CE94-277F-C451-9069-14853B454C0D}"/>
                  </a:ext>
                </a:extLst>
              </p:cNvPr>
              <p:cNvGrpSpPr/>
              <p:nvPr/>
            </p:nvGrpSpPr>
            <p:grpSpPr>
              <a:xfrm>
                <a:off x="5329767" y="2046816"/>
                <a:ext cx="49740" cy="56092"/>
                <a:chOff x="5641976" y="2046816"/>
                <a:chExt cx="49740" cy="56092"/>
              </a:xfrm>
            </p:grpSpPr>
            <p:cxnSp>
              <p:nvCxnSpPr>
                <p:cNvPr id="31862" name="Straight Connector 31861">
                  <a:extLst>
                    <a:ext uri="{FF2B5EF4-FFF2-40B4-BE49-F238E27FC236}">
                      <a16:creationId xmlns:a16="http://schemas.microsoft.com/office/drawing/2014/main" id="{B990CCAB-E6A6-2B46-5367-E133648B76B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ED94D768-6452-DED8-6E92-591174EE1D9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4" name="Group 31863">
                <a:extLst>
                  <a:ext uri="{FF2B5EF4-FFF2-40B4-BE49-F238E27FC236}">
                    <a16:creationId xmlns:a16="http://schemas.microsoft.com/office/drawing/2014/main" id="{F59B7976-743B-A73C-04CC-B745A51E372E}"/>
                  </a:ext>
                </a:extLst>
              </p:cNvPr>
              <p:cNvGrpSpPr/>
              <p:nvPr/>
            </p:nvGrpSpPr>
            <p:grpSpPr>
              <a:xfrm>
                <a:off x="5313892" y="2046816"/>
                <a:ext cx="49740" cy="56092"/>
                <a:chOff x="5641976" y="2046816"/>
                <a:chExt cx="49740" cy="56092"/>
              </a:xfrm>
            </p:grpSpPr>
            <p:cxnSp>
              <p:nvCxnSpPr>
                <p:cNvPr id="31865" name="Straight Connector 31864">
                  <a:extLst>
                    <a:ext uri="{FF2B5EF4-FFF2-40B4-BE49-F238E27FC236}">
                      <a16:creationId xmlns:a16="http://schemas.microsoft.com/office/drawing/2014/main" id="{0D46F393-9738-23B1-D2F6-7C24BBEBF2AC}"/>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FD5952A8-CB96-960D-C8F8-0C8D37E7B37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7" name="Group 31866">
                <a:extLst>
                  <a:ext uri="{FF2B5EF4-FFF2-40B4-BE49-F238E27FC236}">
                    <a16:creationId xmlns:a16="http://schemas.microsoft.com/office/drawing/2014/main" id="{E5F4F574-9D33-E741-A4C1-48D31EFD396E}"/>
                  </a:ext>
                </a:extLst>
              </p:cNvPr>
              <p:cNvGrpSpPr/>
              <p:nvPr/>
            </p:nvGrpSpPr>
            <p:grpSpPr>
              <a:xfrm>
                <a:off x="5301192" y="2046816"/>
                <a:ext cx="49740" cy="56092"/>
                <a:chOff x="5641976" y="2046816"/>
                <a:chExt cx="49740" cy="56092"/>
              </a:xfrm>
            </p:grpSpPr>
            <p:cxnSp>
              <p:nvCxnSpPr>
                <p:cNvPr id="31868" name="Straight Connector 31867">
                  <a:extLst>
                    <a:ext uri="{FF2B5EF4-FFF2-40B4-BE49-F238E27FC236}">
                      <a16:creationId xmlns:a16="http://schemas.microsoft.com/office/drawing/2014/main" id="{17D4CEED-9BEF-A202-BD64-4BE38A8ADB9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83A13E31-4B88-DD56-9493-BE044F76120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0" name="Group 31869">
                <a:extLst>
                  <a:ext uri="{FF2B5EF4-FFF2-40B4-BE49-F238E27FC236}">
                    <a16:creationId xmlns:a16="http://schemas.microsoft.com/office/drawing/2014/main" id="{82700640-061E-6DA0-0DF6-26A311106F23}"/>
                  </a:ext>
                </a:extLst>
              </p:cNvPr>
              <p:cNvGrpSpPr/>
              <p:nvPr/>
            </p:nvGrpSpPr>
            <p:grpSpPr>
              <a:xfrm>
                <a:off x="5285317" y="2046816"/>
                <a:ext cx="49740" cy="56092"/>
                <a:chOff x="5641976" y="2046816"/>
                <a:chExt cx="49740" cy="56092"/>
              </a:xfrm>
            </p:grpSpPr>
            <p:cxnSp>
              <p:nvCxnSpPr>
                <p:cNvPr id="31871" name="Straight Connector 31870">
                  <a:extLst>
                    <a:ext uri="{FF2B5EF4-FFF2-40B4-BE49-F238E27FC236}">
                      <a16:creationId xmlns:a16="http://schemas.microsoft.com/office/drawing/2014/main" id="{B3B6013B-D893-2ACC-C628-8E23D2EF75C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ABF75FF3-BF52-84FE-A7C8-ABBDBE84BD9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3" name="Group 31872">
                <a:extLst>
                  <a:ext uri="{FF2B5EF4-FFF2-40B4-BE49-F238E27FC236}">
                    <a16:creationId xmlns:a16="http://schemas.microsoft.com/office/drawing/2014/main" id="{02B77800-4955-655F-1D3B-E99B4852AE56}"/>
                  </a:ext>
                </a:extLst>
              </p:cNvPr>
              <p:cNvGrpSpPr/>
              <p:nvPr/>
            </p:nvGrpSpPr>
            <p:grpSpPr>
              <a:xfrm>
                <a:off x="5239809" y="2046816"/>
                <a:ext cx="49740" cy="56092"/>
                <a:chOff x="5641976" y="2046816"/>
                <a:chExt cx="49740" cy="56092"/>
              </a:xfrm>
            </p:grpSpPr>
            <p:cxnSp>
              <p:nvCxnSpPr>
                <p:cNvPr id="31874" name="Straight Connector 31873">
                  <a:extLst>
                    <a:ext uri="{FF2B5EF4-FFF2-40B4-BE49-F238E27FC236}">
                      <a16:creationId xmlns:a16="http://schemas.microsoft.com/office/drawing/2014/main" id="{06FE5B40-7EB1-A8B3-6253-77AE9BBAFCE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8E028CBA-D3BF-31F9-1768-3E3050FAD94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6" name="Group 31875">
                <a:extLst>
                  <a:ext uri="{FF2B5EF4-FFF2-40B4-BE49-F238E27FC236}">
                    <a16:creationId xmlns:a16="http://schemas.microsoft.com/office/drawing/2014/main" id="{5B02615D-7F06-EE19-8226-5C62D63D49D7}"/>
                  </a:ext>
                </a:extLst>
              </p:cNvPr>
              <p:cNvGrpSpPr/>
              <p:nvPr/>
            </p:nvGrpSpPr>
            <p:grpSpPr>
              <a:xfrm>
                <a:off x="5212292" y="2046816"/>
                <a:ext cx="49740" cy="56092"/>
                <a:chOff x="5641976" y="2046816"/>
                <a:chExt cx="49740" cy="56092"/>
              </a:xfrm>
            </p:grpSpPr>
            <p:cxnSp>
              <p:nvCxnSpPr>
                <p:cNvPr id="31877" name="Straight Connector 31876">
                  <a:extLst>
                    <a:ext uri="{FF2B5EF4-FFF2-40B4-BE49-F238E27FC236}">
                      <a16:creationId xmlns:a16="http://schemas.microsoft.com/office/drawing/2014/main" id="{ABA697C6-214C-C621-1BB7-07DF7C5F739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1943D1F9-104C-AE4D-99DF-9162651A7A6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9" name="Group 31878">
                <a:extLst>
                  <a:ext uri="{FF2B5EF4-FFF2-40B4-BE49-F238E27FC236}">
                    <a16:creationId xmlns:a16="http://schemas.microsoft.com/office/drawing/2014/main" id="{9C8E0CB5-02AD-E7E5-D5F9-1B1B716156C8}"/>
                  </a:ext>
                </a:extLst>
              </p:cNvPr>
              <p:cNvGrpSpPr/>
              <p:nvPr/>
            </p:nvGrpSpPr>
            <p:grpSpPr>
              <a:xfrm>
                <a:off x="5196417" y="1992841"/>
                <a:ext cx="49740" cy="56092"/>
                <a:chOff x="5641976" y="2046816"/>
                <a:chExt cx="49740" cy="56092"/>
              </a:xfrm>
            </p:grpSpPr>
            <p:cxnSp>
              <p:nvCxnSpPr>
                <p:cNvPr id="31880" name="Straight Connector 31879">
                  <a:extLst>
                    <a:ext uri="{FF2B5EF4-FFF2-40B4-BE49-F238E27FC236}">
                      <a16:creationId xmlns:a16="http://schemas.microsoft.com/office/drawing/2014/main" id="{6E921936-FF5C-915D-5377-EBC032C2B37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E5196534-4BB8-B2DF-1CFC-2A4562279E9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2" name="Group 31881">
                <a:extLst>
                  <a:ext uri="{FF2B5EF4-FFF2-40B4-BE49-F238E27FC236}">
                    <a16:creationId xmlns:a16="http://schemas.microsoft.com/office/drawing/2014/main" id="{C25A5291-670A-D170-7AB8-3F20AFD272B1}"/>
                  </a:ext>
                </a:extLst>
              </p:cNvPr>
              <p:cNvGrpSpPr/>
              <p:nvPr/>
            </p:nvGrpSpPr>
            <p:grpSpPr>
              <a:xfrm>
                <a:off x="5156201" y="1992841"/>
                <a:ext cx="49740" cy="56092"/>
                <a:chOff x="5641976" y="2046816"/>
                <a:chExt cx="49740" cy="56092"/>
              </a:xfrm>
            </p:grpSpPr>
            <p:cxnSp>
              <p:nvCxnSpPr>
                <p:cNvPr id="31883" name="Straight Connector 31882">
                  <a:extLst>
                    <a:ext uri="{FF2B5EF4-FFF2-40B4-BE49-F238E27FC236}">
                      <a16:creationId xmlns:a16="http://schemas.microsoft.com/office/drawing/2014/main" id="{674309C7-90B4-6F69-CFE6-BB650E211CD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F2F36C41-8941-5816-ABF5-130E0612842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5" name="Group 31884">
                <a:extLst>
                  <a:ext uri="{FF2B5EF4-FFF2-40B4-BE49-F238E27FC236}">
                    <a16:creationId xmlns:a16="http://schemas.microsoft.com/office/drawing/2014/main" id="{1858ACFC-84F8-12CD-553D-8F5DBFB441D6}"/>
                  </a:ext>
                </a:extLst>
              </p:cNvPr>
              <p:cNvGrpSpPr/>
              <p:nvPr/>
            </p:nvGrpSpPr>
            <p:grpSpPr>
              <a:xfrm>
                <a:off x="5110693" y="1992841"/>
                <a:ext cx="49740" cy="56092"/>
                <a:chOff x="5641976" y="2046816"/>
                <a:chExt cx="49740" cy="56092"/>
              </a:xfrm>
            </p:grpSpPr>
            <p:cxnSp>
              <p:nvCxnSpPr>
                <p:cNvPr id="31886" name="Straight Connector 31885">
                  <a:extLst>
                    <a:ext uri="{FF2B5EF4-FFF2-40B4-BE49-F238E27FC236}">
                      <a16:creationId xmlns:a16="http://schemas.microsoft.com/office/drawing/2014/main" id="{9D49AF02-BD47-AA1E-6CB7-43FE78B507A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C935F146-D72A-B011-2E1F-BB13E5BC79C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8" name="Group 31887">
                <a:extLst>
                  <a:ext uri="{FF2B5EF4-FFF2-40B4-BE49-F238E27FC236}">
                    <a16:creationId xmlns:a16="http://schemas.microsoft.com/office/drawing/2014/main" id="{F5FE7815-D5E7-9E54-5E54-58C9054D495C}"/>
                  </a:ext>
                </a:extLst>
              </p:cNvPr>
              <p:cNvGrpSpPr/>
              <p:nvPr/>
            </p:nvGrpSpPr>
            <p:grpSpPr>
              <a:xfrm>
                <a:off x="5072592" y="1992841"/>
                <a:ext cx="49740" cy="56092"/>
                <a:chOff x="5641976" y="2046816"/>
                <a:chExt cx="49740" cy="56092"/>
              </a:xfrm>
            </p:grpSpPr>
            <p:cxnSp>
              <p:nvCxnSpPr>
                <p:cNvPr id="31889" name="Straight Connector 31888">
                  <a:extLst>
                    <a:ext uri="{FF2B5EF4-FFF2-40B4-BE49-F238E27FC236}">
                      <a16:creationId xmlns:a16="http://schemas.microsoft.com/office/drawing/2014/main" id="{1A27BCEA-27C5-B237-F194-6D073844BD0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3CFB7F9C-EB64-1503-85C9-E3854B36C7F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5" name="Group 31894">
                <a:extLst>
                  <a:ext uri="{FF2B5EF4-FFF2-40B4-BE49-F238E27FC236}">
                    <a16:creationId xmlns:a16="http://schemas.microsoft.com/office/drawing/2014/main" id="{CCEF0409-954E-96D9-5F01-A499D5CB2B94}"/>
                  </a:ext>
                </a:extLst>
              </p:cNvPr>
              <p:cNvGrpSpPr/>
              <p:nvPr/>
            </p:nvGrpSpPr>
            <p:grpSpPr>
              <a:xfrm>
                <a:off x="5064126" y="1952625"/>
                <a:ext cx="49740" cy="56092"/>
                <a:chOff x="5641976" y="2046816"/>
                <a:chExt cx="49740" cy="56092"/>
              </a:xfrm>
            </p:grpSpPr>
            <p:cxnSp>
              <p:nvCxnSpPr>
                <p:cNvPr id="31896" name="Straight Connector 31895">
                  <a:extLst>
                    <a:ext uri="{FF2B5EF4-FFF2-40B4-BE49-F238E27FC236}">
                      <a16:creationId xmlns:a16="http://schemas.microsoft.com/office/drawing/2014/main" id="{E09CE59C-08B7-CA51-F671-A60E187E65A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897" name="Straight Connector 31896">
                  <a:extLst>
                    <a:ext uri="{FF2B5EF4-FFF2-40B4-BE49-F238E27FC236}">
                      <a16:creationId xmlns:a16="http://schemas.microsoft.com/office/drawing/2014/main" id="{DD858D96-0D08-EA61-FEA8-F8F007FC502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8" name="Group 31897">
                <a:extLst>
                  <a:ext uri="{FF2B5EF4-FFF2-40B4-BE49-F238E27FC236}">
                    <a16:creationId xmlns:a16="http://schemas.microsoft.com/office/drawing/2014/main" id="{A0EC55DA-C980-A97A-A032-28CE2AAAF6E0}"/>
                  </a:ext>
                </a:extLst>
              </p:cNvPr>
              <p:cNvGrpSpPr/>
              <p:nvPr/>
            </p:nvGrpSpPr>
            <p:grpSpPr>
              <a:xfrm>
                <a:off x="5058834" y="1952625"/>
                <a:ext cx="49740" cy="56092"/>
                <a:chOff x="5641976" y="2046816"/>
                <a:chExt cx="49740" cy="56092"/>
              </a:xfrm>
            </p:grpSpPr>
            <p:cxnSp>
              <p:nvCxnSpPr>
                <p:cNvPr id="31899" name="Straight Connector 31898">
                  <a:extLst>
                    <a:ext uri="{FF2B5EF4-FFF2-40B4-BE49-F238E27FC236}">
                      <a16:creationId xmlns:a16="http://schemas.microsoft.com/office/drawing/2014/main" id="{4FE4DE7C-E3CB-F78D-9A06-FC1C460F8DB3}"/>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55197CBF-32F3-38DA-84A3-17C7D410094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1" name="Group 31900">
                <a:extLst>
                  <a:ext uri="{FF2B5EF4-FFF2-40B4-BE49-F238E27FC236}">
                    <a16:creationId xmlns:a16="http://schemas.microsoft.com/office/drawing/2014/main" id="{C484BC83-473C-8D73-8B11-732CF7B4C332}"/>
                  </a:ext>
                </a:extLst>
              </p:cNvPr>
              <p:cNvGrpSpPr/>
              <p:nvPr/>
            </p:nvGrpSpPr>
            <p:grpSpPr>
              <a:xfrm>
                <a:off x="5030259" y="1952625"/>
                <a:ext cx="49740" cy="56092"/>
                <a:chOff x="5641976" y="2046816"/>
                <a:chExt cx="49740" cy="56092"/>
              </a:xfrm>
            </p:grpSpPr>
            <p:cxnSp>
              <p:nvCxnSpPr>
                <p:cNvPr id="31902" name="Straight Connector 31901">
                  <a:extLst>
                    <a:ext uri="{FF2B5EF4-FFF2-40B4-BE49-F238E27FC236}">
                      <a16:creationId xmlns:a16="http://schemas.microsoft.com/office/drawing/2014/main" id="{20FC2DC1-621D-1086-4046-F85E18F95F5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03" name="Straight Connector 31902">
                  <a:extLst>
                    <a:ext uri="{FF2B5EF4-FFF2-40B4-BE49-F238E27FC236}">
                      <a16:creationId xmlns:a16="http://schemas.microsoft.com/office/drawing/2014/main" id="{BD64C0F7-0807-B353-E279-F73113FA3AE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4" name="Group 31903">
                <a:extLst>
                  <a:ext uri="{FF2B5EF4-FFF2-40B4-BE49-F238E27FC236}">
                    <a16:creationId xmlns:a16="http://schemas.microsoft.com/office/drawing/2014/main" id="{F0D921D1-09D0-6803-CEF6-669D3FCD0DCB}"/>
                  </a:ext>
                </a:extLst>
              </p:cNvPr>
              <p:cNvGrpSpPr/>
              <p:nvPr/>
            </p:nvGrpSpPr>
            <p:grpSpPr>
              <a:xfrm>
                <a:off x="5022850" y="1952625"/>
                <a:ext cx="49740" cy="56092"/>
                <a:chOff x="5641976" y="2046816"/>
                <a:chExt cx="49740" cy="56092"/>
              </a:xfrm>
            </p:grpSpPr>
            <p:cxnSp>
              <p:nvCxnSpPr>
                <p:cNvPr id="31905" name="Straight Connector 31904">
                  <a:extLst>
                    <a:ext uri="{FF2B5EF4-FFF2-40B4-BE49-F238E27FC236}">
                      <a16:creationId xmlns:a16="http://schemas.microsoft.com/office/drawing/2014/main" id="{38A5647E-06E0-3521-3278-8EB9763A8A8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06" name="Straight Connector 31905">
                  <a:extLst>
                    <a:ext uri="{FF2B5EF4-FFF2-40B4-BE49-F238E27FC236}">
                      <a16:creationId xmlns:a16="http://schemas.microsoft.com/office/drawing/2014/main" id="{CA0ABD64-953C-2A88-AA33-3A261DFAC7D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7" name="Group 31906">
                <a:extLst>
                  <a:ext uri="{FF2B5EF4-FFF2-40B4-BE49-F238E27FC236}">
                    <a16:creationId xmlns:a16="http://schemas.microsoft.com/office/drawing/2014/main" id="{21A7DE71-871A-81A1-2883-E2DC0870328B}"/>
                  </a:ext>
                </a:extLst>
              </p:cNvPr>
              <p:cNvGrpSpPr/>
              <p:nvPr/>
            </p:nvGrpSpPr>
            <p:grpSpPr>
              <a:xfrm>
                <a:off x="4976284" y="1952625"/>
                <a:ext cx="49740" cy="56092"/>
                <a:chOff x="5641976" y="2046816"/>
                <a:chExt cx="49740" cy="56092"/>
              </a:xfrm>
            </p:grpSpPr>
            <p:cxnSp>
              <p:nvCxnSpPr>
                <p:cNvPr id="31908" name="Straight Connector 31907">
                  <a:extLst>
                    <a:ext uri="{FF2B5EF4-FFF2-40B4-BE49-F238E27FC236}">
                      <a16:creationId xmlns:a16="http://schemas.microsoft.com/office/drawing/2014/main" id="{363CEBEB-F41D-7F7D-393D-15566335713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09" name="Straight Connector 31908">
                  <a:extLst>
                    <a:ext uri="{FF2B5EF4-FFF2-40B4-BE49-F238E27FC236}">
                      <a16:creationId xmlns:a16="http://schemas.microsoft.com/office/drawing/2014/main" id="{9D757811-B3D7-647E-897D-1D0C94C4B6D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0" name="Group 31909">
                <a:extLst>
                  <a:ext uri="{FF2B5EF4-FFF2-40B4-BE49-F238E27FC236}">
                    <a16:creationId xmlns:a16="http://schemas.microsoft.com/office/drawing/2014/main" id="{189547B3-D49D-AF5F-9375-69EF55F195A3}"/>
                  </a:ext>
                </a:extLst>
              </p:cNvPr>
              <p:cNvGrpSpPr/>
              <p:nvPr/>
            </p:nvGrpSpPr>
            <p:grpSpPr>
              <a:xfrm>
                <a:off x="4944534" y="1952625"/>
                <a:ext cx="49740" cy="56092"/>
                <a:chOff x="5641976" y="2046816"/>
                <a:chExt cx="49740" cy="56092"/>
              </a:xfrm>
            </p:grpSpPr>
            <p:cxnSp>
              <p:nvCxnSpPr>
                <p:cNvPr id="31911" name="Straight Connector 31910">
                  <a:extLst>
                    <a:ext uri="{FF2B5EF4-FFF2-40B4-BE49-F238E27FC236}">
                      <a16:creationId xmlns:a16="http://schemas.microsoft.com/office/drawing/2014/main" id="{8CC3DEDB-BB00-63BF-8208-7AF26310F58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12" name="Straight Connector 31911">
                  <a:extLst>
                    <a:ext uri="{FF2B5EF4-FFF2-40B4-BE49-F238E27FC236}">
                      <a16:creationId xmlns:a16="http://schemas.microsoft.com/office/drawing/2014/main" id="{D597A1E7-024D-98B8-125B-969AE598394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3" name="Group 31912">
                <a:extLst>
                  <a:ext uri="{FF2B5EF4-FFF2-40B4-BE49-F238E27FC236}">
                    <a16:creationId xmlns:a16="http://schemas.microsoft.com/office/drawing/2014/main" id="{FE04A623-B096-A86E-70C7-64EEFF04587F}"/>
                  </a:ext>
                </a:extLst>
              </p:cNvPr>
              <p:cNvGrpSpPr/>
              <p:nvPr/>
            </p:nvGrpSpPr>
            <p:grpSpPr>
              <a:xfrm>
                <a:off x="4936067" y="1952625"/>
                <a:ext cx="49740" cy="56092"/>
                <a:chOff x="5641976" y="2046816"/>
                <a:chExt cx="49740" cy="56092"/>
              </a:xfrm>
            </p:grpSpPr>
            <p:cxnSp>
              <p:nvCxnSpPr>
                <p:cNvPr id="31914" name="Straight Connector 31913">
                  <a:extLst>
                    <a:ext uri="{FF2B5EF4-FFF2-40B4-BE49-F238E27FC236}">
                      <a16:creationId xmlns:a16="http://schemas.microsoft.com/office/drawing/2014/main" id="{194F9E3A-C500-4102-965E-182C4030089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15" name="Straight Connector 31914">
                  <a:extLst>
                    <a:ext uri="{FF2B5EF4-FFF2-40B4-BE49-F238E27FC236}">
                      <a16:creationId xmlns:a16="http://schemas.microsoft.com/office/drawing/2014/main" id="{540EEB83-8590-8F68-E4D9-F93C91066D0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6" name="Group 31915">
                <a:extLst>
                  <a:ext uri="{FF2B5EF4-FFF2-40B4-BE49-F238E27FC236}">
                    <a16:creationId xmlns:a16="http://schemas.microsoft.com/office/drawing/2014/main" id="{D7734606-F576-F74D-2C3C-327C64E2C964}"/>
                  </a:ext>
                </a:extLst>
              </p:cNvPr>
              <p:cNvGrpSpPr/>
              <p:nvPr/>
            </p:nvGrpSpPr>
            <p:grpSpPr>
              <a:xfrm>
                <a:off x="4922309" y="1952625"/>
                <a:ext cx="49740" cy="56092"/>
                <a:chOff x="5641976" y="2046816"/>
                <a:chExt cx="49740" cy="56092"/>
              </a:xfrm>
            </p:grpSpPr>
            <p:cxnSp>
              <p:nvCxnSpPr>
                <p:cNvPr id="31917" name="Straight Connector 31916">
                  <a:extLst>
                    <a:ext uri="{FF2B5EF4-FFF2-40B4-BE49-F238E27FC236}">
                      <a16:creationId xmlns:a16="http://schemas.microsoft.com/office/drawing/2014/main" id="{AE7E7573-AE99-1544-F2FE-27B8D1F8674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18" name="Straight Connector 31917">
                  <a:extLst>
                    <a:ext uri="{FF2B5EF4-FFF2-40B4-BE49-F238E27FC236}">
                      <a16:creationId xmlns:a16="http://schemas.microsoft.com/office/drawing/2014/main" id="{221DA244-AAA6-946D-4745-174827551BA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9" name="Group 31918">
                <a:extLst>
                  <a:ext uri="{FF2B5EF4-FFF2-40B4-BE49-F238E27FC236}">
                    <a16:creationId xmlns:a16="http://schemas.microsoft.com/office/drawing/2014/main" id="{2D9C0735-8578-BCC9-BE85-CE0787C1EF5C}"/>
                  </a:ext>
                </a:extLst>
              </p:cNvPr>
              <p:cNvGrpSpPr/>
              <p:nvPr/>
            </p:nvGrpSpPr>
            <p:grpSpPr>
              <a:xfrm>
                <a:off x="4894792" y="1952625"/>
                <a:ext cx="49740" cy="56092"/>
                <a:chOff x="5641976" y="2046816"/>
                <a:chExt cx="49740" cy="56092"/>
              </a:xfrm>
            </p:grpSpPr>
            <p:cxnSp>
              <p:nvCxnSpPr>
                <p:cNvPr id="31920" name="Straight Connector 31919">
                  <a:extLst>
                    <a:ext uri="{FF2B5EF4-FFF2-40B4-BE49-F238E27FC236}">
                      <a16:creationId xmlns:a16="http://schemas.microsoft.com/office/drawing/2014/main" id="{C2C13C18-5F11-689A-4273-68F0170D59A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21" name="Straight Connector 31920">
                  <a:extLst>
                    <a:ext uri="{FF2B5EF4-FFF2-40B4-BE49-F238E27FC236}">
                      <a16:creationId xmlns:a16="http://schemas.microsoft.com/office/drawing/2014/main" id="{47EB34B5-2C16-64C1-9C74-73D88C65A7A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2" name="Group 31921">
                <a:extLst>
                  <a:ext uri="{FF2B5EF4-FFF2-40B4-BE49-F238E27FC236}">
                    <a16:creationId xmlns:a16="http://schemas.microsoft.com/office/drawing/2014/main" id="{1811EE0D-B199-5C13-7C2D-13FB14F75FE5}"/>
                  </a:ext>
                </a:extLst>
              </p:cNvPr>
              <p:cNvGrpSpPr/>
              <p:nvPr/>
            </p:nvGrpSpPr>
            <p:grpSpPr>
              <a:xfrm>
                <a:off x="4873625" y="1952625"/>
                <a:ext cx="49740" cy="56092"/>
                <a:chOff x="5641976" y="2046816"/>
                <a:chExt cx="49740" cy="56092"/>
              </a:xfrm>
            </p:grpSpPr>
            <p:cxnSp>
              <p:nvCxnSpPr>
                <p:cNvPr id="31923" name="Straight Connector 31922">
                  <a:extLst>
                    <a:ext uri="{FF2B5EF4-FFF2-40B4-BE49-F238E27FC236}">
                      <a16:creationId xmlns:a16="http://schemas.microsoft.com/office/drawing/2014/main" id="{27B7AED7-43B1-CB27-11D3-1FE2CDFB7D1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24" name="Straight Connector 31923">
                  <a:extLst>
                    <a:ext uri="{FF2B5EF4-FFF2-40B4-BE49-F238E27FC236}">
                      <a16:creationId xmlns:a16="http://schemas.microsoft.com/office/drawing/2014/main" id="{803D64F4-A0B6-E384-51D3-04B9D6F07B9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5" name="Group 31924">
                <a:extLst>
                  <a:ext uri="{FF2B5EF4-FFF2-40B4-BE49-F238E27FC236}">
                    <a16:creationId xmlns:a16="http://schemas.microsoft.com/office/drawing/2014/main" id="{E219CCE9-0511-084B-C819-56CB17C0D0C4}"/>
                  </a:ext>
                </a:extLst>
              </p:cNvPr>
              <p:cNvGrpSpPr/>
              <p:nvPr/>
            </p:nvGrpSpPr>
            <p:grpSpPr>
              <a:xfrm>
                <a:off x="4864100" y="1952625"/>
                <a:ext cx="49740" cy="56092"/>
                <a:chOff x="5641976" y="2046816"/>
                <a:chExt cx="49740" cy="56092"/>
              </a:xfrm>
            </p:grpSpPr>
            <p:cxnSp>
              <p:nvCxnSpPr>
                <p:cNvPr id="31926" name="Straight Connector 31925">
                  <a:extLst>
                    <a:ext uri="{FF2B5EF4-FFF2-40B4-BE49-F238E27FC236}">
                      <a16:creationId xmlns:a16="http://schemas.microsoft.com/office/drawing/2014/main" id="{AC565E31-F6F8-C9D6-32E2-9F172CCA5A2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27" name="Straight Connector 31926">
                  <a:extLst>
                    <a:ext uri="{FF2B5EF4-FFF2-40B4-BE49-F238E27FC236}">
                      <a16:creationId xmlns:a16="http://schemas.microsoft.com/office/drawing/2014/main" id="{229B3984-3EA4-02A1-1178-5F2B28D53A0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8" name="Group 31927">
                <a:extLst>
                  <a:ext uri="{FF2B5EF4-FFF2-40B4-BE49-F238E27FC236}">
                    <a16:creationId xmlns:a16="http://schemas.microsoft.com/office/drawing/2014/main" id="{590727A0-1194-A5B7-8EE8-F36678DDA3CA}"/>
                  </a:ext>
                </a:extLst>
              </p:cNvPr>
              <p:cNvGrpSpPr/>
              <p:nvPr/>
            </p:nvGrpSpPr>
            <p:grpSpPr>
              <a:xfrm>
                <a:off x="4805891" y="1952625"/>
                <a:ext cx="49740" cy="56092"/>
                <a:chOff x="5641976" y="2046816"/>
                <a:chExt cx="49740" cy="56092"/>
              </a:xfrm>
            </p:grpSpPr>
            <p:cxnSp>
              <p:nvCxnSpPr>
                <p:cNvPr id="31929" name="Straight Connector 31928">
                  <a:extLst>
                    <a:ext uri="{FF2B5EF4-FFF2-40B4-BE49-F238E27FC236}">
                      <a16:creationId xmlns:a16="http://schemas.microsoft.com/office/drawing/2014/main" id="{922E09F1-EE6E-30DD-C4A7-9F7F376C307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30" name="Straight Connector 31929">
                  <a:extLst>
                    <a:ext uri="{FF2B5EF4-FFF2-40B4-BE49-F238E27FC236}">
                      <a16:creationId xmlns:a16="http://schemas.microsoft.com/office/drawing/2014/main" id="{8D2AD042-E824-E99A-2A28-5696DDF4214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1" name="Group 31930">
                <a:extLst>
                  <a:ext uri="{FF2B5EF4-FFF2-40B4-BE49-F238E27FC236}">
                    <a16:creationId xmlns:a16="http://schemas.microsoft.com/office/drawing/2014/main" id="{EF29C9A6-8A99-D9A5-95D7-E70E5D35FA00}"/>
                  </a:ext>
                </a:extLst>
              </p:cNvPr>
              <p:cNvGrpSpPr/>
              <p:nvPr/>
            </p:nvGrpSpPr>
            <p:grpSpPr>
              <a:xfrm>
                <a:off x="4802716" y="1952625"/>
                <a:ext cx="49740" cy="56092"/>
                <a:chOff x="5641976" y="2046816"/>
                <a:chExt cx="49740" cy="56092"/>
              </a:xfrm>
            </p:grpSpPr>
            <p:cxnSp>
              <p:nvCxnSpPr>
                <p:cNvPr id="31932" name="Straight Connector 31931">
                  <a:extLst>
                    <a:ext uri="{FF2B5EF4-FFF2-40B4-BE49-F238E27FC236}">
                      <a16:creationId xmlns:a16="http://schemas.microsoft.com/office/drawing/2014/main" id="{442E16D5-F6B2-9CCB-DA1D-036D8705508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33" name="Straight Connector 31932">
                  <a:extLst>
                    <a:ext uri="{FF2B5EF4-FFF2-40B4-BE49-F238E27FC236}">
                      <a16:creationId xmlns:a16="http://schemas.microsoft.com/office/drawing/2014/main" id="{71E28882-F9E7-CE50-CF3F-E88D2441CDF5}"/>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4" name="Group 31933">
                <a:extLst>
                  <a:ext uri="{FF2B5EF4-FFF2-40B4-BE49-F238E27FC236}">
                    <a16:creationId xmlns:a16="http://schemas.microsoft.com/office/drawing/2014/main" id="{46E8D56E-EE61-E9AA-47A6-73FFC549A799}"/>
                  </a:ext>
                </a:extLst>
              </p:cNvPr>
              <p:cNvGrpSpPr/>
              <p:nvPr/>
            </p:nvGrpSpPr>
            <p:grpSpPr>
              <a:xfrm>
                <a:off x="4695825" y="1920875"/>
                <a:ext cx="49740" cy="56092"/>
                <a:chOff x="5641976" y="2046816"/>
                <a:chExt cx="49740" cy="56092"/>
              </a:xfrm>
            </p:grpSpPr>
            <p:cxnSp>
              <p:nvCxnSpPr>
                <p:cNvPr id="31935" name="Straight Connector 31934">
                  <a:extLst>
                    <a:ext uri="{FF2B5EF4-FFF2-40B4-BE49-F238E27FC236}">
                      <a16:creationId xmlns:a16="http://schemas.microsoft.com/office/drawing/2014/main" id="{584FB078-C3C3-B28F-5445-90B129AC637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36" name="Straight Connector 31935">
                  <a:extLst>
                    <a:ext uri="{FF2B5EF4-FFF2-40B4-BE49-F238E27FC236}">
                      <a16:creationId xmlns:a16="http://schemas.microsoft.com/office/drawing/2014/main" id="{36293BA1-4EC7-0FAE-9083-11ADD38A206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7" name="Group 31936">
                <a:extLst>
                  <a:ext uri="{FF2B5EF4-FFF2-40B4-BE49-F238E27FC236}">
                    <a16:creationId xmlns:a16="http://schemas.microsoft.com/office/drawing/2014/main" id="{F78A50CE-9D57-C22E-E6A2-F7E28C0318E7}"/>
                  </a:ext>
                </a:extLst>
              </p:cNvPr>
              <p:cNvGrpSpPr/>
              <p:nvPr/>
            </p:nvGrpSpPr>
            <p:grpSpPr>
              <a:xfrm>
                <a:off x="4660900" y="1920875"/>
                <a:ext cx="49740" cy="56092"/>
                <a:chOff x="5641976" y="2046816"/>
                <a:chExt cx="49740" cy="56092"/>
              </a:xfrm>
            </p:grpSpPr>
            <p:cxnSp>
              <p:nvCxnSpPr>
                <p:cNvPr id="31938" name="Straight Connector 31937">
                  <a:extLst>
                    <a:ext uri="{FF2B5EF4-FFF2-40B4-BE49-F238E27FC236}">
                      <a16:creationId xmlns:a16="http://schemas.microsoft.com/office/drawing/2014/main" id="{A36627DB-91E2-2CD7-ADE4-FECF740A599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39" name="Straight Connector 31938">
                  <a:extLst>
                    <a:ext uri="{FF2B5EF4-FFF2-40B4-BE49-F238E27FC236}">
                      <a16:creationId xmlns:a16="http://schemas.microsoft.com/office/drawing/2014/main" id="{D43E0F10-54C4-987C-DE39-1B9C21D0D70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0" name="Group 31939">
                <a:extLst>
                  <a:ext uri="{FF2B5EF4-FFF2-40B4-BE49-F238E27FC236}">
                    <a16:creationId xmlns:a16="http://schemas.microsoft.com/office/drawing/2014/main" id="{1E110C26-6124-4185-C1ED-666F794AF7E9}"/>
                  </a:ext>
                </a:extLst>
              </p:cNvPr>
              <p:cNvGrpSpPr/>
              <p:nvPr/>
            </p:nvGrpSpPr>
            <p:grpSpPr>
              <a:xfrm>
                <a:off x="4611158" y="1917700"/>
                <a:ext cx="49740" cy="56092"/>
                <a:chOff x="5641976" y="2046816"/>
                <a:chExt cx="49740" cy="56092"/>
              </a:xfrm>
            </p:grpSpPr>
            <p:cxnSp>
              <p:nvCxnSpPr>
                <p:cNvPr id="31941" name="Straight Connector 31940">
                  <a:extLst>
                    <a:ext uri="{FF2B5EF4-FFF2-40B4-BE49-F238E27FC236}">
                      <a16:creationId xmlns:a16="http://schemas.microsoft.com/office/drawing/2014/main" id="{2294FD38-0037-D85B-D429-CA65C431311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42" name="Straight Connector 31941">
                  <a:extLst>
                    <a:ext uri="{FF2B5EF4-FFF2-40B4-BE49-F238E27FC236}">
                      <a16:creationId xmlns:a16="http://schemas.microsoft.com/office/drawing/2014/main" id="{129E8B49-FBF6-1DB8-EA46-E5245B17D79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3" name="Group 31942">
                <a:extLst>
                  <a:ext uri="{FF2B5EF4-FFF2-40B4-BE49-F238E27FC236}">
                    <a16:creationId xmlns:a16="http://schemas.microsoft.com/office/drawing/2014/main" id="{2DAA2052-CA11-5D48-3B6A-F060DED9868B}"/>
                  </a:ext>
                </a:extLst>
              </p:cNvPr>
              <p:cNvGrpSpPr/>
              <p:nvPr/>
            </p:nvGrpSpPr>
            <p:grpSpPr>
              <a:xfrm>
                <a:off x="4561416" y="1917700"/>
                <a:ext cx="49740" cy="56092"/>
                <a:chOff x="5641976" y="2046816"/>
                <a:chExt cx="49740" cy="56092"/>
              </a:xfrm>
            </p:grpSpPr>
            <p:cxnSp>
              <p:nvCxnSpPr>
                <p:cNvPr id="31944" name="Straight Connector 31943">
                  <a:extLst>
                    <a:ext uri="{FF2B5EF4-FFF2-40B4-BE49-F238E27FC236}">
                      <a16:creationId xmlns:a16="http://schemas.microsoft.com/office/drawing/2014/main" id="{73385884-BACE-7F3F-651E-9568810DD98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45" name="Straight Connector 31944">
                  <a:extLst>
                    <a:ext uri="{FF2B5EF4-FFF2-40B4-BE49-F238E27FC236}">
                      <a16:creationId xmlns:a16="http://schemas.microsoft.com/office/drawing/2014/main" id="{ED8EC76F-DB8D-B979-3301-F95971676B4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6" name="Group 31945">
                <a:extLst>
                  <a:ext uri="{FF2B5EF4-FFF2-40B4-BE49-F238E27FC236}">
                    <a16:creationId xmlns:a16="http://schemas.microsoft.com/office/drawing/2014/main" id="{ACA9BC90-1277-7FE7-C0ED-9C1514A2E5FF}"/>
                  </a:ext>
                </a:extLst>
              </p:cNvPr>
              <p:cNvGrpSpPr/>
              <p:nvPr/>
            </p:nvGrpSpPr>
            <p:grpSpPr>
              <a:xfrm>
                <a:off x="4619624" y="1917700"/>
                <a:ext cx="49740" cy="56092"/>
                <a:chOff x="5641976" y="2046816"/>
                <a:chExt cx="49740" cy="56092"/>
              </a:xfrm>
            </p:grpSpPr>
            <p:cxnSp>
              <p:nvCxnSpPr>
                <p:cNvPr id="31947" name="Straight Connector 31946">
                  <a:extLst>
                    <a:ext uri="{FF2B5EF4-FFF2-40B4-BE49-F238E27FC236}">
                      <a16:creationId xmlns:a16="http://schemas.microsoft.com/office/drawing/2014/main" id="{87F17015-295F-A57E-EC3D-BE2A40B6236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48" name="Straight Connector 31947">
                  <a:extLst>
                    <a:ext uri="{FF2B5EF4-FFF2-40B4-BE49-F238E27FC236}">
                      <a16:creationId xmlns:a16="http://schemas.microsoft.com/office/drawing/2014/main" id="{EBCC6E3F-2EDC-6385-1A04-5569A4C669D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9" name="Group 31948">
                <a:extLst>
                  <a:ext uri="{FF2B5EF4-FFF2-40B4-BE49-F238E27FC236}">
                    <a16:creationId xmlns:a16="http://schemas.microsoft.com/office/drawing/2014/main" id="{461FD188-6625-2C9E-6586-9441507232A5}"/>
                  </a:ext>
                </a:extLst>
              </p:cNvPr>
              <p:cNvGrpSpPr/>
              <p:nvPr/>
            </p:nvGrpSpPr>
            <p:grpSpPr>
              <a:xfrm>
                <a:off x="4552949" y="1893358"/>
                <a:ext cx="49740" cy="56092"/>
                <a:chOff x="5641976" y="2046816"/>
                <a:chExt cx="49740" cy="56092"/>
              </a:xfrm>
            </p:grpSpPr>
            <p:cxnSp>
              <p:nvCxnSpPr>
                <p:cNvPr id="31950" name="Straight Connector 31949">
                  <a:extLst>
                    <a:ext uri="{FF2B5EF4-FFF2-40B4-BE49-F238E27FC236}">
                      <a16:creationId xmlns:a16="http://schemas.microsoft.com/office/drawing/2014/main" id="{143D2BD6-080B-4917-41F3-963800D2A04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51" name="Straight Connector 31950">
                  <a:extLst>
                    <a:ext uri="{FF2B5EF4-FFF2-40B4-BE49-F238E27FC236}">
                      <a16:creationId xmlns:a16="http://schemas.microsoft.com/office/drawing/2014/main" id="{44AFBAF0-98FC-EC96-ADA5-E3C8EC864CA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2" name="Group 31951">
                <a:extLst>
                  <a:ext uri="{FF2B5EF4-FFF2-40B4-BE49-F238E27FC236}">
                    <a16:creationId xmlns:a16="http://schemas.microsoft.com/office/drawing/2014/main" id="{EB999DF8-54F3-17C0-4C6E-0E4D632323EF}"/>
                  </a:ext>
                </a:extLst>
              </p:cNvPr>
              <p:cNvGrpSpPr/>
              <p:nvPr/>
            </p:nvGrpSpPr>
            <p:grpSpPr>
              <a:xfrm>
                <a:off x="4534957" y="1893358"/>
                <a:ext cx="49740" cy="56092"/>
                <a:chOff x="5641976" y="2046816"/>
                <a:chExt cx="49740" cy="56092"/>
              </a:xfrm>
            </p:grpSpPr>
            <p:cxnSp>
              <p:nvCxnSpPr>
                <p:cNvPr id="31953" name="Straight Connector 31952">
                  <a:extLst>
                    <a:ext uri="{FF2B5EF4-FFF2-40B4-BE49-F238E27FC236}">
                      <a16:creationId xmlns:a16="http://schemas.microsoft.com/office/drawing/2014/main" id="{88C66348-8B4A-CBA9-52CE-6179CAF23C8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54" name="Straight Connector 31953">
                  <a:extLst>
                    <a:ext uri="{FF2B5EF4-FFF2-40B4-BE49-F238E27FC236}">
                      <a16:creationId xmlns:a16="http://schemas.microsoft.com/office/drawing/2014/main" id="{DE889A20-77AB-EA6D-9B59-51DCF78F184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5" name="Group 31954">
                <a:extLst>
                  <a:ext uri="{FF2B5EF4-FFF2-40B4-BE49-F238E27FC236}">
                    <a16:creationId xmlns:a16="http://schemas.microsoft.com/office/drawing/2014/main" id="{1E0A6D31-5CBB-BE60-05A4-E04919A76A2E}"/>
                  </a:ext>
                </a:extLst>
              </p:cNvPr>
              <p:cNvGrpSpPr/>
              <p:nvPr/>
            </p:nvGrpSpPr>
            <p:grpSpPr>
              <a:xfrm>
                <a:off x="4470398" y="1891241"/>
                <a:ext cx="49740" cy="56092"/>
                <a:chOff x="5641976" y="2046816"/>
                <a:chExt cx="49740" cy="56092"/>
              </a:xfrm>
            </p:grpSpPr>
            <p:cxnSp>
              <p:nvCxnSpPr>
                <p:cNvPr id="31956" name="Straight Connector 31955">
                  <a:extLst>
                    <a:ext uri="{FF2B5EF4-FFF2-40B4-BE49-F238E27FC236}">
                      <a16:creationId xmlns:a16="http://schemas.microsoft.com/office/drawing/2014/main" id="{C4A22808-49B1-F35D-870A-1A9F31F5F3B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57" name="Straight Connector 31956">
                  <a:extLst>
                    <a:ext uri="{FF2B5EF4-FFF2-40B4-BE49-F238E27FC236}">
                      <a16:creationId xmlns:a16="http://schemas.microsoft.com/office/drawing/2014/main" id="{32FFE356-482E-F815-395D-C3D013DBED2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58" name="Group 31957">
                <a:extLst>
                  <a:ext uri="{FF2B5EF4-FFF2-40B4-BE49-F238E27FC236}">
                    <a16:creationId xmlns:a16="http://schemas.microsoft.com/office/drawing/2014/main" id="{E0340340-45D4-BB41-0E61-976EBF562E48}"/>
                  </a:ext>
                </a:extLst>
              </p:cNvPr>
              <p:cNvGrpSpPr/>
              <p:nvPr/>
            </p:nvGrpSpPr>
            <p:grpSpPr>
              <a:xfrm>
                <a:off x="4435473" y="1890183"/>
                <a:ext cx="49740" cy="56092"/>
                <a:chOff x="5641976" y="2046816"/>
                <a:chExt cx="49740" cy="56092"/>
              </a:xfrm>
            </p:grpSpPr>
            <p:cxnSp>
              <p:nvCxnSpPr>
                <p:cNvPr id="31959" name="Straight Connector 31958">
                  <a:extLst>
                    <a:ext uri="{FF2B5EF4-FFF2-40B4-BE49-F238E27FC236}">
                      <a16:creationId xmlns:a16="http://schemas.microsoft.com/office/drawing/2014/main" id="{CAFEF772-1479-DFE4-CD6F-B95A9750662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60" name="Straight Connector 31959">
                  <a:extLst>
                    <a:ext uri="{FF2B5EF4-FFF2-40B4-BE49-F238E27FC236}">
                      <a16:creationId xmlns:a16="http://schemas.microsoft.com/office/drawing/2014/main" id="{054E6A72-C9C6-F0D6-D4D0-8FEC82F61B4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1" name="Group 31960">
                <a:extLst>
                  <a:ext uri="{FF2B5EF4-FFF2-40B4-BE49-F238E27FC236}">
                    <a16:creationId xmlns:a16="http://schemas.microsoft.com/office/drawing/2014/main" id="{34D78782-3248-0866-C677-7FCEA8859315}"/>
                  </a:ext>
                </a:extLst>
              </p:cNvPr>
              <p:cNvGrpSpPr/>
              <p:nvPr/>
            </p:nvGrpSpPr>
            <p:grpSpPr>
              <a:xfrm>
                <a:off x="4422773" y="1890183"/>
                <a:ext cx="49740" cy="56092"/>
                <a:chOff x="5641976" y="2046816"/>
                <a:chExt cx="49740" cy="56092"/>
              </a:xfrm>
            </p:grpSpPr>
            <p:cxnSp>
              <p:nvCxnSpPr>
                <p:cNvPr id="31962" name="Straight Connector 31961">
                  <a:extLst>
                    <a:ext uri="{FF2B5EF4-FFF2-40B4-BE49-F238E27FC236}">
                      <a16:creationId xmlns:a16="http://schemas.microsoft.com/office/drawing/2014/main" id="{BD9D2F75-0A8D-DD03-A709-06E8CB9D1AC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63" name="Straight Connector 31962">
                  <a:extLst>
                    <a:ext uri="{FF2B5EF4-FFF2-40B4-BE49-F238E27FC236}">
                      <a16:creationId xmlns:a16="http://schemas.microsoft.com/office/drawing/2014/main" id="{F44D07F9-9DD2-0223-BF52-60998F42D4F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4" name="Group 31963">
                <a:extLst>
                  <a:ext uri="{FF2B5EF4-FFF2-40B4-BE49-F238E27FC236}">
                    <a16:creationId xmlns:a16="http://schemas.microsoft.com/office/drawing/2014/main" id="{6762D959-EF51-872D-D493-59F3C24F2B15}"/>
                  </a:ext>
                </a:extLst>
              </p:cNvPr>
              <p:cNvGrpSpPr/>
              <p:nvPr/>
            </p:nvGrpSpPr>
            <p:grpSpPr>
              <a:xfrm>
                <a:off x="4381498" y="1885950"/>
                <a:ext cx="49740" cy="56092"/>
                <a:chOff x="5641976" y="2046816"/>
                <a:chExt cx="49740" cy="56092"/>
              </a:xfrm>
            </p:grpSpPr>
            <p:cxnSp>
              <p:nvCxnSpPr>
                <p:cNvPr id="31965" name="Straight Connector 31964">
                  <a:extLst>
                    <a:ext uri="{FF2B5EF4-FFF2-40B4-BE49-F238E27FC236}">
                      <a16:creationId xmlns:a16="http://schemas.microsoft.com/office/drawing/2014/main" id="{847D67FA-84C8-07A0-2117-97908185A4B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66" name="Straight Connector 31965">
                  <a:extLst>
                    <a:ext uri="{FF2B5EF4-FFF2-40B4-BE49-F238E27FC236}">
                      <a16:creationId xmlns:a16="http://schemas.microsoft.com/office/drawing/2014/main" id="{17D02E87-E3FC-C26D-BF5D-CD9D3948618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67" name="Group 31966">
                <a:extLst>
                  <a:ext uri="{FF2B5EF4-FFF2-40B4-BE49-F238E27FC236}">
                    <a16:creationId xmlns:a16="http://schemas.microsoft.com/office/drawing/2014/main" id="{D5215693-8ED4-A9AC-1DAE-A3E3BC09C5D9}"/>
                  </a:ext>
                </a:extLst>
              </p:cNvPr>
              <p:cNvGrpSpPr/>
              <p:nvPr/>
            </p:nvGrpSpPr>
            <p:grpSpPr>
              <a:xfrm>
                <a:off x="4371973" y="1885950"/>
                <a:ext cx="49740" cy="56092"/>
                <a:chOff x="5641976" y="2046816"/>
                <a:chExt cx="49740" cy="56092"/>
              </a:xfrm>
            </p:grpSpPr>
            <p:cxnSp>
              <p:nvCxnSpPr>
                <p:cNvPr id="31968" name="Straight Connector 31967">
                  <a:extLst>
                    <a:ext uri="{FF2B5EF4-FFF2-40B4-BE49-F238E27FC236}">
                      <a16:creationId xmlns:a16="http://schemas.microsoft.com/office/drawing/2014/main" id="{1C4150C9-218B-9FEB-220D-E54F369A0C9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69" name="Straight Connector 31968">
                  <a:extLst>
                    <a:ext uri="{FF2B5EF4-FFF2-40B4-BE49-F238E27FC236}">
                      <a16:creationId xmlns:a16="http://schemas.microsoft.com/office/drawing/2014/main" id="{15C08DFB-3D3A-CEA5-0CDE-7C8CA0D95F7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0" name="Group 31969">
                <a:extLst>
                  <a:ext uri="{FF2B5EF4-FFF2-40B4-BE49-F238E27FC236}">
                    <a16:creationId xmlns:a16="http://schemas.microsoft.com/office/drawing/2014/main" id="{4CBCDC7A-574D-F481-035A-5D541399D2FD}"/>
                  </a:ext>
                </a:extLst>
              </p:cNvPr>
              <p:cNvGrpSpPr/>
              <p:nvPr/>
            </p:nvGrpSpPr>
            <p:grpSpPr>
              <a:xfrm>
                <a:off x="4358215" y="1885950"/>
                <a:ext cx="49740" cy="56092"/>
                <a:chOff x="5641976" y="2046816"/>
                <a:chExt cx="49740" cy="56092"/>
              </a:xfrm>
            </p:grpSpPr>
            <p:cxnSp>
              <p:nvCxnSpPr>
                <p:cNvPr id="31971" name="Straight Connector 31970">
                  <a:extLst>
                    <a:ext uri="{FF2B5EF4-FFF2-40B4-BE49-F238E27FC236}">
                      <a16:creationId xmlns:a16="http://schemas.microsoft.com/office/drawing/2014/main" id="{A35B6A79-8AF9-21A8-C83B-78EE2389AFC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72" name="Straight Connector 31971">
                  <a:extLst>
                    <a:ext uri="{FF2B5EF4-FFF2-40B4-BE49-F238E27FC236}">
                      <a16:creationId xmlns:a16="http://schemas.microsoft.com/office/drawing/2014/main" id="{7520EDFF-AF28-29A8-EC2A-D6BEDC0DE52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3" name="Group 31972">
                <a:extLst>
                  <a:ext uri="{FF2B5EF4-FFF2-40B4-BE49-F238E27FC236}">
                    <a16:creationId xmlns:a16="http://schemas.microsoft.com/office/drawing/2014/main" id="{841682F4-C192-D80D-D4AE-44D6751CA2A2}"/>
                  </a:ext>
                </a:extLst>
              </p:cNvPr>
              <p:cNvGrpSpPr/>
              <p:nvPr/>
            </p:nvGrpSpPr>
            <p:grpSpPr>
              <a:xfrm>
                <a:off x="4333873" y="1885950"/>
                <a:ext cx="49740" cy="56092"/>
                <a:chOff x="5641976" y="2046816"/>
                <a:chExt cx="49740" cy="56092"/>
              </a:xfrm>
            </p:grpSpPr>
            <p:cxnSp>
              <p:nvCxnSpPr>
                <p:cNvPr id="31974" name="Straight Connector 31973">
                  <a:extLst>
                    <a:ext uri="{FF2B5EF4-FFF2-40B4-BE49-F238E27FC236}">
                      <a16:creationId xmlns:a16="http://schemas.microsoft.com/office/drawing/2014/main" id="{180D6FC3-B465-C45C-1DF6-1BA1BEC680B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75" name="Straight Connector 31974">
                  <a:extLst>
                    <a:ext uri="{FF2B5EF4-FFF2-40B4-BE49-F238E27FC236}">
                      <a16:creationId xmlns:a16="http://schemas.microsoft.com/office/drawing/2014/main" id="{67CE2EE5-EC12-8DC8-0AF4-753FCFF9AE8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6" name="Group 31975">
                <a:extLst>
                  <a:ext uri="{FF2B5EF4-FFF2-40B4-BE49-F238E27FC236}">
                    <a16:creationId xmlns:a16="http://schemas.microsoft.com/office/drawing/2014/main" id="{61F17E5C-5357-80CE-62E9-24F7A9A5287B}"/>
                  </a:ext>
                </a:extLst>
              </p:cNvPr>
              <p:cNvGrpSpPr/>
              <p:nvPr/>
            </p:nvGrpSpPr>
            <p:grpSpPr>
              <a:xfrm>
                <a:off x="4292598" y="1865842"/>
                <a:ext cx="49740" cy="56092"/>
                <a:chOff x="5641976" y="2046816"/>
                <a:chExt cx="49740" cy="56092"/>
              </a:xfrm>
            </p:grpSpPr>
            <p:cxnSp>
              <p:nvCxnSpPr>
                <p:cNvPr id="31977" name="Straight Connector 31976">
                  <a:extLst>
                    <a:ext uri="{FF2B5EF4-FFF2-40B4-BE49-F238E27FC236}">
                      <a16:creationId xmlns:a16="http://schemas.microsoft.com/office/drawing/2014/main" id="{7AF6F63F-67AF-9CC9-40F5-DEA3B402F64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78" name="Straight Connector 31977">
                  <a:extLst>
                    <a:ext uri="{FF2B5EF4-FFF2-40B4-BE49-F238E27FC236}">
                      <a16:creationId xmlns:a16="http://schemas.microsoft.com/office/drawing/2014/main" id="{14238787-A457-8E99-3575-2ACD8861A9B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79" name="Group 31978">
                <a:extLst>
                  <a:ext uri="{FF2B5EF4-FFF2-40B4-BE49-F238E27FC236}">
                    <a16:creationId xmlns:a16="http://schemas.microsoft.com/office/drawing/2014/main" id="{7C449639-2A83-1438-74C3-9AD258C3F090}"/>
                  </a:ext>
                </a:extLst>
              </p:cNvPr>
              <p:cNvGrpSpPr/>
              <p:nvPr/>
            </p:nvGrpSpPr>
            <p:grpSpPr>
              <a:xfrm>
                <a:off x="4279898" y="1865842"/>
                <a:ext cx="49740" cy="56092"/>
                <a:chOff x="5641976" y="2046816"/>
                <a:chExt cx="49740" cy="56092"/>
              </a:xfrm>
            </p:grpSpPr>
            <p:cxnSp>
              <p:nvCxnSpPr>
                <p:cNvPr id="31980" name="Straight Connector 31979">
                  <a:extLst>
                    <a:ext uri="{FF2B5EF4-FFF2-40B4-BE49-F238E27FC236}">
                      <a16:creationId xmlns:a16="http://schemas.microsoft.com/office/drawing/2014/main" id="{D99709DC-29BE-4C9A-A085-211FB7B4368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81" name="Straight Connector 31980">
                  <a:extLst>
                    <a:ext uri="{FF2B5EF4-FFF2-40B4-BE49-F238E27FC236}">
                      <a16:creationId xmlns:a16="http://schemas.microsoft.com/office/drawing/2014/main" id="{CA31408F-563D-C25D-E4E2-FBD8BA2832E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2" name="Group 31981">
                <a:extLst>
                  <a:ext uri="{FF2B5EF4-FFF2-40B4-BE49-F238E27FC236}">
                    <a16:creationId xmlns:a16="http://schemas.microsoft.com/office/drawing/2014/main" id="{A97A42E3-3439-CFCA-1992-747223397282}"/>
                  </a:ext>
                </a:extLst>
              </p:cNvPr>
              <p:cNvGrpSpPr/>
              <p:nvPr/>
            </p:nvGrpSpPr>
            <p:grpSpPr>
              <a:xfrm>
                <a:off x="4167715" y="1865842"/>
                <a:ext cx="49740" cy="56092"/>
                <a:chOff x="5641976" y="2046816"/>
                <a:chExt cx="49740" cy="56092"/>
              </a:xfrm>
            </p:grpSpPr>
            <p:cxnSp>
              <p:nvCxnSpPr>
                <p:cNvPr id="31983" name="Straight Connector 31982">
                  <a:extLst>
                    <a:ext uri="{FF2B5EF4-FFF2-40B4-BE49-F238E27FC236}">
                      <a16:creationId xmlns:a16="http://schemas.microsoft.com/office/drawing/2014/main" id="{769D7CFD-93AA-5832-D03A-D0C22843150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84" name="Straight Connector 31983">
                  <a:extLst>
                    <a:ext uri="{FF2B5EF4-FFF2-40B4-BE49-F238E27FC236}">
                      <a16:creationId xmlns:a16="http://schemas.microsoft.com/office/drawing/2014/main" id="{154939F0-AA1B-1DE7-6F28-AEB0C552E1C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5" name="Group 31984">
                <a:extLst>
                  <a:ext uri="{FF2B5EF4-FFF2-40B4-BE49-F238E27FC236}">
                    <a16:creationId xmlns:a16="http://schemas.microsoft.com/office/drawing/2014/main" id="{AA9C049B-97DB-D95F-4AA7-9A7F9F4EF4A3}"/>
                  </a:ext>
                </a:extLst>
              </p:cNvPr>
              <p:cNvGrpSpPr/>
              <p:nvPr/>
            </p:nvGrpSpPr>
            <p:grpSpPr>
              <a:xfrm>
                <a:off x="4152899" y="1865842"/>
                <a:ext cx="49740" cy="56092"/>
                <a:chOff x="5641976" y="2046816"/>
                <a:chExt cx="49740" cy="56092"/>
              </a:xfrm>
            </p:grpSpPr>
            <p:cxnSp>
              <p:nvCxnSpPr>
                <p:cNvPr id="31986" name="Straight Connector 31985">
                  <a:extLst>
                    <a:ext uri="{FF2B5EF4-FFF2-40B4-BE49-F238E27FC236}">
                      <a16:creationId xmlns:a16="http://schemas.microsoft.com/office/drawing/2014/main" id="{92122A3A-BE1D-CA0B-C798-32CCD8709AF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87" name="Straight Connector 31986">
                  <a:extLst>
                    <a:ext uri="{FF2B5EF4-FFF2-40B4-BE49-F238E27FC236}">
                      <a16:creationId xmlns:a16="http://schemas.microsoft.com/office/drawing/2014/main" id="{CABCC75C-D7B4-EB05-5B98-5A44F8BBC21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88" name="Group 31987">
                <a:extLst>
                  <a:ext uri="{FF2B5EF4-FFF2-40B4-BE49-F238E27FC236}">
                    <a16:creationId xmlns:a16="http://schemas.microsoft.com/office/drawing/2014/main" id="{31FC9FAD-AE6D-1FF0-B6BD-C7223A85BFA7}"/>
                  </a:ext>
                </a:extLst>
              </p:cNvPr>
              <p:cNvGrpSpPr/>
              <p:nvPr/>
            </p:nvGrpSpPr>
            <p:grpSpPr>
              <a:xfrm>
                <a:off x="4145490" y="1865842"/>
                <a:ext cx="49740" cy="56092"/>
                <a:chOff x="5641976" y="2046816"/>
                <a:chExt cx="49740" cy="56092"/>
              </a:xfrm>
            </p:grpSpPr>
            <p:cxnSp>
              <p:nvCxnSpPr>
                <p:cNvPr id="31989" name="Straight Connector 31988">
                  <a:extLst>
                    <a:ext uri="{FF2B5EF4-FFF2-40B4-BE49-F238E27FC236}">
                      <a16:creationId xmlns:a16="http://schemas.microsoft.com/office/drawing/2014/main" id="{F3D4F567-215E-1F36-720A-D708C8D363C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90" name="Straight Connector 31989">
                  <a:extLst>
                    <a:ext uri="{FF2B5EF4-FFF2-40B4-BE49-F238E27FC236}">
                      <a16:creationId xmlns:a16="http://schemas.microsoft.com/office/drawing/2014/main" id="{CE56FEE8-2D80-DA9F-9BD6-0EA81060A35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91" name="Group 31990">
                <a:extLst>
                  <a:ext uri="{FF2B5EF4-FFF2-40B4-BE49-F238E27FC236}">
                    <a16:creationId xmlns:a16="http://schemas.microsoft.com/office/drawing/2014/main" id="{988547D2-FE65-EED6-B75E-8B8792C48744}"/>
                  </a:ext>
                </a:extLst>
              </p:cNvPr>
              <p:cNvGrpSpPr/>
              <p:nvPr/>
            </p:nvGrpSpPr>
            <p:grpSpPr>
              <a:xfrm>
                <a:off x="4135965" y="1865842"/>
                <a:ext cx="49740" cy="56092"/>
                <a:chOff x="5641976" y="2046816"/>
                <a:chExt cx="49740" cy="56092"/>
              </a:xfrm>
            </p:grpSpPr>
            <p:cxnSp>
              <p:nvCxnSpPr>
                <p:cNvPr id="31992" name="Straight Connector 31991">
                  <a:extLst>
                    <a:ext uri="{FF2B5EF4-FFF2-40B4-BE49-F238E27FC236}">
                      <a16:creationId xmlns:a16="http://schemas.microsoft.com/office/drawing/2014/main" id="{24B892E9-267B-DD3D-09EC-D8C22BB2DAFC}"/>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93" name="Straight Connector 31992">
                  <a:extLst>
                    <a:ext uri="{FF2B5EF4-FFF2-40B4-BE49-F238E27FC236}">
                      <a16:creationId xmlns:a16="http://schemas.microsoft.com/office/drawing/2014/main" id="{EEFE8605-9016-7FF9-694D-EB56B3A96EF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94" name="Group 31993">
                <a:extLst>
                  <a:ext uri="{FF2B5EF4-FFF2-40B4-BE49-F238E27FC236}">
                    <a16:creationId xmlns:a16="http://schemas.microsoft.com/office/drawing/2014/main" id="{12CCA3A8-2463-BD90-C1CD-50974E769206}"/>
                  </a:ext>
                </a:extLst>
              </p:cNvPr>
              <p:cNvGrpSpPr/>
              <p:nvPr/>
            </p:nvGrpSpPr>
            <p:grpSpPr>
              <a:xfrm>
                <a:off x="4124323" y="1865842"/>
                <a:ext cx="49740" cy="56092"/>
                <a:chOff x="5641976" y="2046816"/>
                <a:chExt cx="49740" cy="56092"/>
              </a:xfrm>
            </p:grpSpPr>
            <p:cxnSp>
              <p:nvCxnSpPr>
                <p:cNvPr id="31995" name="Straight Connector 31994">
                  <a:extLst>
                    <a:ext uri="{FF2B5EF4-FFF2-40B4-BE49-F238E27FC236}">
                      <a16:creationId xmlns:a16="http://schemas.microsoft.com/office/drawing/2014/main" id="{8099D9C9-2E28-0F24-12C3-8035EC38BAB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96" name="Straight Connector 31995">
                  <a:extLst>
                    <a:ext uri="{FF2B5EF4-FFF2-40B4-BE49-F238E27FC236}">
                      <a16:creationId xmlns:a16="http://schemas.microsoft.com/office/drawing/2014/main" id="{E0F33760-063A-7BC2-086F-8C683A6BA21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97" name="Group 31996">
                <a:extLst>
                  <a:ext uri="{FF2B5EF4-FFF2-40B4-BE49-F238E27FC236}">
                    <a16:creationId xmlns:a16="http://schemas.microsoft.com/office/drawing/2014/main" id="{AA0ED872-D54E-F933-3841-FA39F91DAE45}"/>
                  </a:ext>
                </a:extLst>
              </p:cNvPr>
              <p:cNvGrpSpPr/>
              <p:nvPr/>
            </p:nvGrpSpPr>
            <p:grpSpPr>
              <a:xfrm>
                <a:off x="4062941" y="1865842"/>
                <a:ext cx="49740" cy="56092"/>
                <a:chOff x="5641976" y="2046816"/>
                <a:chExt cx="49740" cy="56092"/>
              </a:xfrm>
            </p:grpSpPr>
            <p:cxnSp>
              <p:nvCxnSpPr>
                <p:cNvPr id="31998" name="Straight Connector 31997">
                  <a:extLst>
                    <a:ext uri="{FF2B5EF4-FFF2-40B4-BE49-F238E27FC236}">
                      <a16:creationId xmlns:a16="http://schemas.microsoft.com/office/drawing/2014/main" id="{8985524F-2E00-EBE6-4881-D1A476854B5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1999" name="Straight Connector 31998">
                  <a:extLst>
                    <a:ext uri="{FF2B5EF4-FFF2-40B4-BE49-F238E27FC236}">
                      <a16:creationId xmlns:a16="http://schemas.microsoft.com/office/drawing/2014/main" id="{6B5C9277-9168-D2AE-36C3-6B2A4095032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3" name="Group 32002">
                <a:extLst>
                  <a:ext uri="{FF2B5EF4-FFF2-40B4-BE49-F238E27FC236}">
                    <a16:creationId xmlns:a16="http://schemas.microsoft.com/office/drawing/2014/main" id="{D1EC56DD-A6A3-B648-AACE-83F580B36BF2}"/>
                  </a:ext>
                </a:extLst>
              </p:cNvPr>
              <p:cNvGrpSpPr/>
              <p:nvPr/>
            </p:nvGrpSpPr>
            <p:grpSpPr>
              <a:xfrm>
                <a:off x="4048124" y="1865842"/>
                <a:ext cx="49740" cy="56092"/>
                <a:chOff x="5641976" y="2046816"/>
                <a:chExt cx="49740" cy="56092"/>
              </a:xfrm>
            </p:grpSpPr>
            <p:cxnSp>
              <p:nvCxnSpPr>
                <p:cNvPr id="32004" name="Straight Connector 32003">
                  <a:extLst>
                    <a:ext uri="{FF2B5EF4-FFF2-40B4-BE49-F238E27FC236}">
                      <a16:creationId xmlns:a16="http://schemas.microsoft.com/office/drawing/2014/main" id="{9E3F0098-0E1C-1633-FAB2-F86E6CA02FB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05" name="Straight Connector 32004">
                  <a:extLst>
                    <a:ext uri="{FF2B5EF4-FFF2-40B4-BE49-F238E27FC236}">
                      <a16:creationId xmlns:a16="http://schemas.microsoft.com/office/drawing/2014/main" id="{BAA68F19-9810-4053-3458-A7655750575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6" name="Group 32005">
                <a:extLst>
                  <a:ext uri="{FF2B5EF4-FFF2-40B4-BE49-F238E27FC236}">
                    <a16:creationId xmlns:a16="http://schemas.microsoft.com/office/drawing/2014/main" id="{CDD20260-1397-03E4-7910-CDC92899002C}"/>
                  </a:ext>
                </a:extLst>
              </p:cNvPr>
              <p:cNvGrpSpPr/>
              <p:nvPr/>
            </p:nvGrpSpPr>
            <p:grpSpPr>
              <a:xfrm>
                <a:off x="4022724" y="1865842"/>
                <a:ext cx="49740" cy="56092"/>
                <a:chOff x="5641976" y="2046816"/>
                <a:chExt cx="49740" cy="56092"/>
              </a:xfrm>
            </p:grpSpPr>
            <p:cxnSp>
              <p:nvCxnSpPr>
                <p:cNvPr id="32007" name="Straight Connector 32006">
                  <a:extLst>
                    <a:ext uri="{FF2B5EF4-FFF2-40B4-BE49-F238E27FC236}">
                      <a16:creationId xmlns:a16="http://schemas.microsoft.com/office/drawing/2014/main" id="{8F6F6697-CB00-36F5-51B1-22B4142E5F7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08" name="Straight Connector 32007">
                  <a:extLst>
                    <a:ext uri="{FF2B5EF4-FFF2-40B4-BE49-F238E27FC236}">
                      <a16:creationId xmlns:a16="http://schemas.microsoft.com/office/drawing/2014/main" id="{ADFAE45B-55FF-4C73-CD86-201071025DF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9" name="Group 32008">
                <a:extLst>
                  <a:ext uri="{FF2B5EF4-FFF2-40B4-BE49-F238E27FC236}">
                    <a16:creationId xmlns:a16="http://schemas.microsoft.com/office/drawing/2014/main" id="{29D5817E-86A8-EBC7-829C-A94B5F2281A7}"/>
                  </a:ext>
                </a:extLst>
              </p:cNvPr>
              <p:cNvGrpSpPr/>
              <p:nvPr/>
            </p:nvGrpSpPr>
            <p:grpSpPr>
              <a:xfrm>
                <a:off x="4012140" y="1865842"/>
                <a:ext cx="49740" cy="56092"/>
                <a:chOff x="5641976" y="2046816"/>
                <a:chExt cx="49740" cy="56092"/>
              </a:xfrm>
            </p:grpSpPr>
            <p:cxnSp>
              <p:nvCxnSpPr>
                <p:cNvPr id="32010" name="Straight Connector 32009">
                  <a:extLst>
                    <a:ext uri="{FF2B5EF4-FFF2-40B4-BE49-F238E27FC236}">
                      <a16:creationId xmlns:a16="http://schemas.microsoft.com/office/drawing/2014/main" id="{21331394-F8DF-3ABF-02E7-9352B6992FA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11" name="Straight Connector 32010">
                  <a:extLst>
                    <a:ext uri="{FF2B5EF4-FFF2-40B4-BE49-F238E27FC236}">
                      <a16:creationId xmlns:a16="http://schemas.microsoft.com/office/drawing/2014/main" id="{7B752CAC-03EE-7ED0-F655-0C0A99A2F16D}"/>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2" name="Group 32011">
                <a:extLst>
                  <a:ext uri="{FF2B5EF4-FFF2-40B4-BE49-F238E27FC236}">
                    <a16:creationId xmlns:a16="http://schemas.microsoft.com/office/drawing/2014/main" id="{8B99035F-2929-562B-AEBB-21534F467B62}"/>
                  </a:ext>
                </a:extLst>
              </p:cNvPr>
              <p:cNvGrpSpPr/>
              <p:nvPr/>
            </p:nvGrpSpPr>
            <p:grpSpPr>
              <a:xfrm>
                <a:off x="4003673" y="1865842"/>
                <a:ext cx="49740" cy="56092"/>
                <a:chOff x="5641976" y="2046816"/>
                <a:chExt cx="49740" cy="56092"/>
              </a:xfrm>
            </p:grpSpPr>
            <p:cxnSp>
              <p:nvCxnSpPr>
                <p:cNvPr id="32013" name="Straight Connector 32012">
                  <a:extLst>
                    <a:ext uri="{FF2B5EF4-FFF2-40B4-BE49-F238E27FC236}">
                      <a16:creationId xmlns:a16="http://schemas.microsoft.com/office/drawing/2014/main" id="{F8145EAC-EE6E-DCA7-6866-E7A63F66061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14" name="Straight Connector 32013">
                  <a:extLst>
                    <a:ext uri="{FF2B5EF4-FFF2-40B4-BE49-F238E27FC236}">
                      <a16:creationId xmlns:a16="http://schemas.microsoft.com/office/drawing/2014/main" id="{DA686406-3ADF-889F-2112-6744D0F3C11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5" name="Group 32014">
                <a:extLst>
                  <a:ext uri="{FF2B5EF4-FFF2-40B4-BE49-F238E27FC236}">
                    <a16:creationId xmlns:a16="http://schemas.microsoft.com/office/drawing/2014/main" id="{7E705422-F2DF-5C06-0905-65724BA69F38}"/>
                  </a:ext>
                </a:extLst>
              </p:cNvPr>
              <p:cNvGrpSpPr/>
              <p:nvPr/>
            </p:nvGrpSpPr>
            <p:grpSpPr>
              <a:xfrm>
                <a:off x="4001556" y="1862667"/>
                <a:ext cx="49740" cy="56092"/>
                <a:chOff x="5641976" y="2046816"/>
                <a:chExt cx="49740" cy="56092"/>
              </a:xfrm>
            </p:grpSpPr>
            <p:cxnSp>
              <p:nvCxnSpPr>
                <p:cNvPr id="32016" name="Straight Connector 32015">
                  <a:extLst>
                    <a:ext uri="{FF2B5EF4-FFF2-40B4-BE49-F238E27FC236}">
                      <a16:creationId xmlns:a16="http://schemas.microsoft.com/office/drawing/2014/main" id="{9DE3784F-4719-9F66-A2D5-FE28E5466A7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17" name="Straight Connector 32016">
                  <a:extLst>
                    <a:ext uri="{FF2B5EF4-FFF2-40B4-BE49-F238E27FC236}">
                      <a16:creationId xmlns:a16="http://schemas.microsoft.com/office/drawing/2014/main" id="{17C80979-4AFC-BB4A-25B7-07B69660D7C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8" name="Group 32017">
                <a:extLst>
                  <a:ext uri="{FF2B5EF4-FFF2-40B4-BE49-F238E27FC236}">
                    <a16:creationId xmlns:a16="http://schemas.microsoft.com/office/drawing/2014/main" id="{39E9C41A-8B5A-37DC-F0B7-EC696ABADBE8}"/>
                  </a:ext>
                </a:extLst>
              </p:cNvPr>
              <p:cNvGrpSpPr/>
              <p:nvPr/>
            </p:nvGrpSpPr>
            <p:grpSpPr>
              <a:xfrm>
                <a:off x="3970864" y="1862667"/>
                <a:ext cx="49740" cy="56092"/>
                <a:chOff x="5641976" y="2046816"/>
                <a:chExt cx="49740" cy="56092"/>
              </a:xfrm>
            </p:grpSpPr>
            <p:cxnSp>
              <p:nvCxnSpPr>
                <p:cNvPr id="32019" name="Straight Connector 32018">
                  <a:extLst>
                    <a:ext uri="{FF2B5EF4-FFF2-40B4-BE49-F238E27FC236}">
                      <a16:creationId xmlns:a16="http://schemas.microsoft.com/office/drawing/2014/main" id="{61C6F036-D9C5-D3CC-767B-5BEF5E9BADC7}"/>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20" name="Straight Connector 32019">
                  <a:extLst>
                    <a:ext uri="{FF2B5EF4-FFF2-40B4-BE49-F238E27FC236}">
                      <a16:creationId xmlns:a16="http://schemas.microsoft.com/office/drawing/2014/main" id="{73A05BDE-D206-7BD2-09A8-78AF5B3FE6A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1" name="Group 32020">
                <a:extLst>
                  <a:ext uri="{FF2B5EF4-FFF2-40B4-BE49-F238E27FC236}">
                    <a16:creationId xmlns:a16="http://schemas.microsoft.com/office/drawing/2014/main" id="{3B7F5F73-C141-360B-4686-78282943B40E}"/>
                  </a:ext>
                </a:extLst>
              </p:cNvPr>
              <p:cNvGrpSpPr/>
              <p:nvPr/>
            </p:nvGrpSpPr>
            <p:grpSpPr>
              <a:xfrm>
                <a:off x="3962398" y="1862667"/>
                <a:ext cx="49740" cy="56092"/>
                <a:chOff x="5641976" y="2046816"/>
                <a:chExt cx="49740" cy="56092"/>
              </a:xfrm>
            </p:grpSpPr>
            <p:cxnSp>
              <p:nvCxnSpPr>
                <p:cNvPr id="32022" name="Straight Connector 32021">
                  <a:extLst>
                    <a:ext uri="{FF2B5EF4-FFF2-40B4-BE49-F238E27FC236}">
                      <a16:creationId xmlns:a16="http://schemas.microsoft.com/office/drawing/2014/main" id="{3254E0CE-514A-5D7F-F711-93F43AF1C0B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23" name="Straight Connector 32022">
                  <a:extLst>
                    <a:ext uri="{FF2B5EF4-FFF2-40B4-BE49-F238E27FC236}">
                      <a16:creationId xmlns:a16="http://schemas.microsoft.com/office/drawing/2014/main" id="{FEF54968-BD69-B373-3255-C9C185B7038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4" name="Group 32023">
                <a:extLst>
                  <a:ext uri="{FF2B5EF4-FFF2-40B4-BE49-F238E27FC236}">
                    <a16:creationId xmlns:a16="http://schemas.microsoft.com/office/drawing/2014/main" id="{257D9764-E03C-8643-131D-6B27E0F58C12}"/>
                  </a:ext>
                </a:extLst>
              </p:cNvPr>
              <p:cNvGrpSpPr/>
              <p:nvPr/>
            </p:nvGrpSpPr>
            <p:grpSpPr>
              <a:xfrm>
                <a:off x="3907365" y="1862667"/>
                <a:ext cx="49740" cy="56092"/>
                <a:chOff x="5641976" y="2046816"/>
                <a:chExt cx="49740" cy="56092"/>
              </a:xfrm>
            </p:grpSpPr>
            <p:cxnSp>
              <p:nvCxnSpPr>
                <p:cNvPr id="32025" name="Straight Connector 32024">
                  <a:extLst>
                    <a:ext uri="{FF2B5EF4-FFF2-40B4-BE49-F238E27FC236}">
                      <a16:creationId xmlns:a16="http://schemas.microsoft.com/office/drawing/2014/main" id="{681578CD-6EEE-E332-B8CB-6198AC099528}"/>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26" name="Straight Connector 32025">
                  <a:extLst>
                    <a:ext uri="{FF2B5EF4-FFF2-40B4-BE49-F238E27FC236}">
                      <a16:creationId xmlns:a16="http://schemas.microsoft.com/office/drawing/2014/main" id="{5D23837B-CE69-F48D-395F-788A5588DDB7}"/>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7" name="Group 32026">
                <a:extLst>
                  <a:ext uri="{FF2B5EF4-FFF2-40B4-BE49-F238E27FC236}">
                    <a16:creationId xmlns:a16="http://schemas.microsoft.com/office/drawing/2014/main" id="{1BC3CA7A-8896-9551-D7D8-6E784BDE1ECD}"/>
                  </a:ext>
                </a:extLst>
              </p:cNvPr>
              <p:cNvGrpSpPr/>
              <p:nvPr/>
            </p:nvGrpSpPr>
            <p:grpSpPr>
              <a:xfrm>
                <a:off x="3881965" y="1862667"/>
                <a:ext cx="49740" cy="56092"/>
                <a:chOff x="5641976" y="2046816"/>
                <a:chExt cx="49740" cy="56092"/>
              </a:xfrm>
            </p:grpSpPr>
            <p:cxnSp>
              <p:nvCxnSpPr>
                <p:cNvPr id="32028" name="Straight Connector 32027">
                  <a:extLst>
                    <a:ext uri="{FF2B5EF4-FFF2-40B4-BE49-F238E27FC236}">
                      <a16:creationId xmlns:a16="http://schemas.microsoft.com/office/drawing/2014/main" id="{F1DBF362-8CC6-38B3-0CFB-37124AB5FB0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29" name="Straight Connector 32028">
                  <a:extLst>
                    <a:ext uri="{FF2B5EF4-FFF2-40B4-BE49-F238E27FC236}">
                      <a16:creationId xmlns:a16="http://schemas.microsoft.com/office/drawing/2014/main" id="{B8AFFFD4-1234-5FDC-A53F-309115F8DBC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30" name="Group 32029">
                <a:extLst>
                  <a:ext uri="{FF2B5EF4-FFF2-40B4-BE49-F238E27FC236}">
                    <a16:creationId xmlns:a16="http://schemas.microsoft.com/office/drawing/2014/main" id="{A8AE6C4F-7312-D0C7-F9EE-D23D1542F312}"/>
                  </a:ext>
                </a:extLst>
              </p:cNvPr>
              <p:cNvGrpSpPr/>
              <p:nvPr/>
            </p:nvGrpSpPr>
            <p:grpSpPr>
              <a:xfrm>
                <a:off x="3872440" y="1862667"/>
                <a:ext cx="49740" cy="56092"/>
                <a:chOff x="5641976" y="2046816"/>
                <a:chExt cx="49740" cy="56092"/>
              </a:xfrm>
            </p:grpSpPr>
            <p:cxnSp>
              <p:nvCxnSpPr>
                <p:cNvPr id="32031" name="Straight Connector 32030">
                  <a:extLst>
                    <a:ext uri="{FF2B5EF4-FFF2-40B4-BE49-F238E27FC236}">
                      <a16:creationId xmlns:a16="http://schemas.microsoft.com/office/drawing/2014/main" id="{3FF1037C-31F0-A21F-0CA0-89EB678614F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32" name="Straight Connector 32031">
                  <a:extLst>
                    <a:ext uri="{FF2B5EF4-FFF2-40B4-BE49-F238E27FC236}">
                      <a16:creationId xmlns:a16="http://schemas.microsoft.com/office/drawing/2014/main" id="{F63A1F82-80AD-EC09-F33D-61E0F7D7854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33" name="Group 32032">
                <a:extLst>
                  <a:ext uri="{FF2B5EF4-FFF2-40B4-BE49-F238E27FC236}">
                    <a16:creationId xmlns:a16="http://schemas.microsoft.com/office/drawing/2014/main" id="{9FDF2B93-97B5-E27B-246B-455F2EDC233E}"/>
                  </a:ext>
                </a:extLst>
              </p:cNvPr>
              <p:cNvGrpSpPr/>
              <p:nvPr/>
            </p:nvGrpSpPr>
            <p:grpSpPr>
              <a:xfrm>
                <a:off x="3802590" y="1840442"/>
                <a:ext cx="49740" cy="56092"/>
                <a:chOff x="5641976" y="2046816"/>
                <a:chExt cx="49740" cy="56092"/>
              </a:xfrm>
            </p:grpSpPr>
            <p:cxnSp>
              <p:nvCxnSpPr>
                <p:cNvPr id="32034" name="Straight Connector 32033">
                  <a:extLst>
                    <a:ext uri="{FF2B5EF4-FFF2-40B4-BE49-F238E27FC236}">
                      <a16:creationId xmlns:a16="http://schemas.microsoft.com/office/drawing/2014/main" id="{BC306331-3846-E4D5-4806-573CF20D003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35" name="Straight Connector 32034">
                  <a:extLst>
                    <a:ext uri="{FF2B5EF4-FFF2-40B4-BE49-F238E27FC236}">
                      <a16:creationId xmlns:a16="http://schemas.microsoft.com/office/drawing/2014/main" id="{D76D39DD-BE79-D17C-52D4-EBA114166A2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36" name="Group 32035">
                <a:extLst>
                  <a:ext uri="{FF2B5EF4-FFF2-40B4-BE49-F238E27FC236}">
                    <a16:creationId xmlns:a16="http://schemas.microsoft.com/office/drawing/2014/main" id="{153B8F74-F01E-154B-2E4B-4BC32CB1DA8C}"/>
                  </a:ext>
                </a:extLst>
              </p:cNvPr>
              <p:cNvGrpSpPr/>
              <p:nvPr/>
            </p:nvGrpSpPr>
            <p:grpSpPr>
              <a:xfrm>
                <a:off x="3809999" y="1840442"/>
                <a:ext cx="49740" cy="56092"/>
                <a:chOff x="5641976" y="2046816"/>
                <a:chExt cx="49740" cy="56092"/>
              </a:xfrm>
            </p:grpSpPr>
            <p:cxnSp>
              <p:nvCxnSpPr>
                <p:cNvPr id="32037" name="Straight Connector 32036">
                  <a:extLst>
                    <a:ext uri="{FF2B5EF4-FFF2-40B4-BE49-F238E27FC236}">
                      <a16:creationId xmlns:a16="http://schemas.microsoft.com/office/drawing/2014/main" id="{3489753D-D8D8-6C21-00F3-BC9B0F02BA5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38" name="Straight Connector 32037">
                  <a:extLst>
                    <a:ext uri="{FF2B5EF4-FFF2-40B4-BE49-F238E27FC236}">
                      <a16:creationId xmlns:a16="http://schemas.microsoft.com/office/drawing/2014/main" id="{C8307D6E-36E3-3786-6B3F-5EC863528BF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39" name="Group 32038">
                <a:extLst>
                  <a:ext uri="{FF2B5EF4-FFF2-40B4-BE49-F238E27FC236}">
                    <a16:creationId xmlns:a16="http://schemas.microsoft.com/office/drawing/2014/main" id="{A6A4D7ED-0800-3DEE-7000-7F62C0A6F5F5}"/>
                  </a:ext>
                </a:extLst>
              </p:cNvPr>
              <p:cNvGrpSpPr/>
              <p:nvPr/>
            </p:nvGrpSpPr>
            <p:grpSpPr>
              <a:xfrm>
                <a:off x="3699932" y="1819275"/>
                <a:ext cx="49740" cy="56092"/>
                <a:chOff x="5641976" y="2046816"/>
                <a:chExt cx="49740" cy="56092"/>
              </a:xfrm>
            </p:grpSpPr>
            <p:cxnSp>
              <p:nvCxnSpPr>
                <p:cNvPr id="32040" name="Straight Connector 32039">
                  <a:extLst>
                    <a:ext uri="{FF2B5EF4-FFF2-40B4-BE49-F238E27FC236}">
                      <a16:creationId xmlns:a16="http://schemas.microsoft.com/office/drawing/2014/main" id="{915247E9-226B-BFEF-9B1C-BE4EC23AFEE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41" name="Straight Connector 32040">
                  <a:extLst>
                    <a:ext uri="{FF2B5EF4-FFF2-40B4-BE49-F238E27FC236}">
                      <a16:creationId xmlns:a16="http://schemas.microsoft.com/office/drawing/2014/main" id="{BC273E0C-7901-DE26-6EE0-C7F9E47C3E4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42" name="Group 32041">
                <a:extLst>
                  <a:ext uri="{FF2B5EF4-FFF2-40B4-BE49-F238E27FC236}">
                    <a16:creationId xmlns:a16="http://schemas.microsoft.com/office/drawing/2014/main" id="{886C12CF-6DFD-C29C-8A79-03DA04A41F37}"/>
                  </a:ext>
                </a:extLst>
              </p:cNvPr>
              <p:cNvGrpSpPr/>
              <p:nvPr/>
            </p:nvGrpSpPr>
            <p:grpSpPr>
              <a:xfrm>
                <a:off x="3693582" y="1819275"/>
                <a:ext cx="49740" cy="56092"/>
                <a:chOff x="5641976" y="2046816"/>
                <a:chExt cx="49740" cy="56092"/>
              </a:xfrm>
            </p:grpSpPr>
            <p:cxnSp>
              <p:nvCxnSpPr>
                <p:cNvPr id="32043" name="Straight Connector 32042">
                  <a:extLst>
                    <a:ext uri="{FF2B5EF4-FFF2-40B4-BE49-F238E27FC236}">
                      <a16:creationId xmlns:a16="http://schemas.microsoft.com/office/drawing/2014/main" id="{13B3A20E-932F-54AD-D62A-C0C8F2C6720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44" name="Straight Connector 32043">
                  <a:extLst>
                    <a:ext uri="{FF2B5EF4-FFF2-40B4-BE49-F238E27FC236}">
                      <a16:creationId xmlns:a16="http://schemas.microsoft.com/office/drawing/2014/main" id="{AB03A078-2EAE-313D-29E2-6ED609E4288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45" name="Group 32044">
                <a:extLst>
                  <a:ext uri="{FF2B5EF4-FFF2-40B4-BE49-F238E27FC236}">
                    <a16:creationId xmlns:a16="http://schemas.microsoft.com/office/drawing/2014/main" id="{A48DAB6C-6D5E-70A8-6140-4089D8A9707A}"/>
                  </a:ext>
                </a:extLst>
              </p:cNvPr>
              <p:cNvGrpSpPr/>
              <p:nvPr/>
            </p:nvGrpSpPr>
            <p:grpSpPr>
              <a:xfrm>
                <a:off x="3659716" y="1816100"/>
                <a:ext cx="49740" cy="56092"/>
                <a:chOff x="5641976" y="2046816"/>
                <a:chExt cx="49740" cy="56092"/>
              </a:xfrm>
            </p:grpSpPr>
            <p:cxnSp>
              <p:nvCxnSpPr>
                <p:cNvPr id="32046" name="Straight Connector 32045">
                  <a:extLst>
                    <a:ext uri="{FF2B5EF4-FFF2-40B4-BE49-F238E27FC236}">
                      <a16:creationId xmlns:a16="http://schemas.microsoft.com/office/drawing/2014/main" id="{0430D2F5-B558-FE77-4547-E02814A8108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47" name="Straight Connector 32046">
                  <a:extLst>
                    <a:ext uri="{FF2B5EF4-FFF2-40B4-BE49-F238E27FC236}">
                      <a16:creationId xmlns:a16="http://schemas.microsoft.com/office/drawing/2014/main" id="{546845F6-678E-1066-AF74-F4C9BB3E59E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48" name="Group 32047">
                <a:extLst>
                  <a:ext uri="{FF2B5EF4-FFF2-40B4-BE49-F238E27FC236}">
                    <a16:creationId xmlns:a16="http://schemas.microsoft.com/office/drawing/2014/main" id="{BFCA0142-DB74-35F5-A3D0-1B5AD97900DB}"/>
                  </a:ext>
                </a:extLst>
              </p:cNvPr>
              <p:cNvGrpSpPr/>
              <p:nvPr/>
            </p:nvGrpSpPr>
            <p:grpSpPr>
              <a:xfrm>
                <a:off x="3639607" y="1806575"/>
                <a:ext cx="49740" cy="56092"/>
                <a:chOff x="5641976" y="2046816"/>
                <a:chExt cx="49740" cy="56092"/>
              </a:xfrm>
            </p:grpSpPr>
            <p:cxnSp>
              <p:nvCxnSpPr>
                <p:cNvPr id="32049" name="Straight Connector 32048">
                  <a:extLst>
                    <a:ext uri="{FF2B5EF4-FFF2-40B4-BE49-F238E27FC236}">
                      <a16:creationId xmlns:a16="http://schemas.microsoft.com/office/drawing/2014/main" id="{E772C39E-B35C-5D2D-4189-32B6846FD4D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50" name="Straight Connector 32049">
                  <a:extLst>
                    <a:ext uri="{FF2B5EF4-FFF2-40B4-BE49-F238E27FC236}">
                      <a16:creationId xmlns:a16="http://schemas.microsoft.com/office/drawing/2014/main" id="{616C2000-A19B-1A5D-18AE-3EFFD095457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51" name="Group 32050">
                <a:extLst>
                  <a:ext uri="{FF2B5EF4-FFF2-40B4-BE49-F238E27FC236}">
                    <a16:creationId xmlns:a16="http://schemas.microsoft.com/office/drawing/2014/main" id="{9828DB81-C289-588F-2FD2-832FB58EA37D}"/>
                  </a:ext>
                </a:extLst>
              </p:cNvPr>
              <p:cNvGrpSpPr/>
              <p:nvPr/>
            </p:nvGrpSpPr>
            <p:grpSpPr>
              <a:xfrm>
                <a:off x="3612091" y="1806575"/>
                <a:ext cx="49740" cy="56092"/>
                <a:chOff x="5641976" y="2046816"/>
                <a:chExt cx="49740" cy="56092"/>
              </a:xfrm>
            </p:grpSpPr>
            <p:cxnSp>
              <p:nvCxnSpPr>
                <p:cNvPr id="32052" name="Straight Connector 32051">
                  <a:extLst>
                    <a:ext uri="{FF2B5EF4-FFF2-40B4-BE49-F238E27FC236}">
                      <a16:creationId xmlns:a16="http://schemas.microsoft.com/office/drawing/2014/main" id="{3EB85DA0-93D4-BF86-6412-ED9FA7D12D0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53" name="Straight Connector 32052">
                  <a:extLst>
                    <a:ext uri="{FF2B5EF4-FFF2-40B4-BE49-F238E27FC236}">
                      <a16:creationId xmlns:a16="http://schemas.microsoft.com/office/drawing/2014/main" id="{B024778B-5F79-5FE3-5D5E-CDFF580C716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54" name="Group 32053">
                <a:extLst>
                  <a:ext uri="{FF2B5EF4-FFF2-40B4-BE49-F238E27FC236}">
                    <a16:creationId xmlns:a16="http://schemas.microsoft.com/office/drawing/2014/main" id="{633BF25C-8B0D-707F-7E0A-BB323B7838B4}"/>
                  </a:ext>
                </a:extLst>
              </p:cNvPr>
              <p:cNvGrpSpPr/>
              <p:nvPr/>
            </p:nvGrpSpPr>
            <p:grpSpPr>
              <a:xfrm>
                <a:off x="3606800" y="1806575"/>
                <a:ext cx="49740" cy="56092"/>
                <a:chOff x="5641976" y="2046816"/>
                <a:chExt cx="49740" cy="56092"/>
              </a:xfrm>
            </p:grpSpPr>
            <p:cxnSp>
              <p:nvCxnSpPr>
                <p:cNvPr id="32055" name="Straight Connector 32054">
                  <a:extLst>
                    <a:ext uri="{FF2B5EF4-FFF2-40B4-BE49-F238E27FC236}">
                      <a16:creationId xmlns:a16="http://schemas.microsoft.com/office/drawing/2014/main" id="{C94EADEB-7AC9-0427-A7F7-E88E5E3F05F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56" name="Straight Connector 32055">
                  <a:extLst>
                    <a:ext uri="{FF2B5EF4-FFF2-40B4-BE49-F238E27FC236}">
                      <a16:creationId xmlns:a16="http://schemas.microsoft.com/office/drawing/2014/main" id="{5622441E-732D-A965-6BE3-88D1439347E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57" name="Group 32056">
                <a:extLst>
                  <a:ext uri="{FF2B5EF4-FFF2-40B4-BE49-F238E27FC236}">
                    <a16:creationId xmlns:a16="http://schemas.microsoft.com/office/drawing/2014/main" id="{D3786BC6-33E2-EA65-5FDF-664B0EB6FE08}"/>
                  </a:ext>
                </a:extLst>
              </p:cNvPr>
              <p:cNvGrpSpPr/>
              <p:nvPr/>
            </p:nvGrpSpPr>
            <p:grpSpPr>
              <a:xfrm>
                <a:off x="3582459" y="1806575"/>
                <a:ext cx="49740" cy="56092"/>
                <a:chOff x="5641976" y="2046816"/>
                <a:chExt cx="49740" cy="56092"/>
              </a:xfrm>
            </p:grpSpPr>
            <p:cxnSp>
              <p:nvCxnSpPr>
                <p:cNvPr id="32058" name="Straight Connector 32057">
                  <a:extLst>
                    <a:ext uri="{FF2B5EF4-FFF2-40B4-BE49-F238E27FC236}">
                      <a16:creationId xmlns:a16="http://schemas.microsoft.com/office/drawing/2014/main" id="{030F04C9-AD2D-2B59-A555-4C85849A1DF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59" name="Straight Connector 32058">
                  <a:extLst>
                    <a:ext uri="{FF2B5EF4-FFF2-40B4-BE49-F238E27FC236}">
                      <a16:creationId xmlns:a16="http://schemas.microsoft.com/office/drawing/2014/main" id="{DB964A37-B2F1-E60A-539D-7DEEB95FCB1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60" name="Group 32059">
                <a:extLst>
                  <a:ext uri="{FF2B5EF4-FFF2-40B4-BE49-F238E27FC236}">
                    <a16:creationId xmlns:a16="http://schemas.microsoft.com/office/drawing/2014/main" id="{E0E40B0B-124B-777E-E809-B614D7C65C21}"/>
                  </a:ext>
                </a:extLst>
              </p:cNvPr>
              <p:cNvGrpSpPr/>
              <p:nvPr/>
            </p:nvGrpSpPr>
            <p:grpSpPr>
              <a:xfrm>
                <a:off x="3539068" y="1806575"/>
                <a:ext cx="49740" cy="56092"/>
                <a:chOff x="5641976" y="2046816"/>
                <a:chExt cx="49740" cy="56092"/>
              </a:xfrm>
            </p:grpSpPr>
            <p:cxnSp>
              <p:nvCxnSpPr>
                <p:cNvPr id="32061" name="Straight Connector 32060">
                  <a:extLst>
                    <a:ext uri="{FF2B5EF4-FFF2-40B4-BE49-F238E27FC236}">
                      <a16:creationId xmlns:a16="http://schemas.microsoft.com/office/drawing/2014/main" id="{22475384-EA77-41ED-8E56-98ADD8E7DBF8}"/>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62" name="Straight Connector 32061">
                  <a:extLst>
                    <a:ext uri="{FF2B5EF4-FFF2-40B4-BE49-F238E27FC236}">
                      <a16:creationId xmlns:a16="http://schemas.microsoft.com/office/drawing/2014/main" id="{586B0E87-8A89-BF08-479B-04418331B44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63" name="Group 32062">
                <a:extLst>
                  <a:ext uri="{FF2B5EF4-FFF2-40B4-BE49-F238E27FC236}">
                    <a16:creationId xmlns:a16="http://schemas.microsoft.com/office/drawing/2014/main" id="{B3EE43DF-0E9F-A8E5-B708-9CE32ED51C9C}"/>
                  </a:ext>
                </a:extLst>
              </p:cNvPr>
              <p:cNvGrpSpPr/>
              <p:nvPr/>
            </p:nvGrpSpPr>
            <p:grpSpPr>
              <a:xfrm>
                <a:off x="3527426" y="1806575"/>
                <a:ext cx="49740" cy="56092"/>
                <a:chOff x="5641976" y="2046816"/>
                <a:chExt cx="49740" cy="56092"/>
              </a:xfrm>
            </p:grpSpPr>
            <p:cxnSp>
              <p:nvCxnSpPr>
                <p:cNvPr id="32064" name="Straight Connector 32063">
                  <a:extLst>
                    <a:ext uri="{FF2B5EF4-FFF2-40B4-BE49-F238E27FC236}">
                      <a16:creationId xmlns:a16="http://schemas.microsoft.com/office/drawing/2014/main" id="{1716C5BE-B7A2-F201-BA28-635FE7F61AB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65" name="Straight Connector 32064">
                  <a:extLst>
                    <a:ext uri="{FF2B5EF4-FFF2-40B4-BE49-F238E27FC236}">
                      <a16:creationId xmlns:a16="http://schemas.microsoft.com/office/drawing/2014/main" id="{CDE9A83A-8996-83EB-D13F-0A925D372F2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66" name="Group 32065">
                <a:extLst>
                  <a:ext uri="{FF2B5EF4-FFF2-40B4-BE49-F238E27FC236}">
                    <a16:creationId xmlns:a16="http://schemas.microsoft.com/office/drawing/2014/main" id="{8C90DF14-BE5F-B55A-3F90-2BCCC70C0C8A}"/>
                  </a:ext>
                </a:extLst>
              </p:cNvPr>
              <p:cNvGrpSpPr/>
              <p:nvPr/>
            </p:nvGrpSpPr>
            <p:grpSpPr>
              <a:xfrm>
                <a:off x="3514726" y="1806575"/>
                <a:ext cx="49740" cy="56092"/>
                <a:chOff x="5641976" y="2046816"/>
                <a:chExt cx="49740" cy="56092"/>
              </a:xfrm>
            </p:grpSpPr>
            <p:cxnSp>
              <p:nvCxnSpPr>
                <p:cNvPr id="32067" name="Straight Connector 32066">
                  <a:extLst>
                    <a:ext uri="{FF2B5EF4-FFF2-40B4-BE49-F238E27FC236}">
                      <a16:creationId xmlns:a16="http://schemas.microsoft.com/office/drawing/2014/main" id="{D531EDAB-FAA6-B1F4-8EA2-DA1F183C5CBA}"/>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68" name="Straight Connector 32067">
                  <a:extLst>
                    <a:ext uri="{FF2B5EF4-FFF2-40B4-BE49-F238E27FC236}">
                      <a16:creationId xmlns:a16="http://schemas.microsoft.com/office/drawing/2014/main" id="{B0BEBC0E-9AEE-A3B8-02A7-61BA8DE24B1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69" name="Group 32068">
                <a:extLst>
                  <a:ext uri="{FF2B5EF4-FFF2-40B4-BE49-F238E27FC236}">
                    <a16:creationId xmlns:a16="http://schemas.microsoft.com/office/drawing/2014/main" id="{9EF5007C-EDAF-FB7A-D73F-DE8D7E73F0F4}"/>
                  </a:ext>
                </a:extLst>
              </p:cNvPr>
              <p:cNvGrpSpPr/>
              <p:nvPr/>
            </p:nvGrpSpPr>
            <p:grpSpPr>
              <a:xfrm>
                <a:off x="3494618" y="1789642"/>
                <a:ext cx="49740" cy="56092"/>
                <a:chOff x="5641976" y="2046816"/>
                <a:chExt cx="49740" cy="56092"/>
              </a:xfrm>
            </p:grpSpPr>
            <p:cxnSp>
              <p:nvCxnSpPr>
                <p:cNvPr id="32070" name="Straight Connector 32069">
                  <a:extLst>
                    <a:ext uri="{FF2B5EF4-FFF2-40B4-BE49-F238E27FC236}">
                      <a16:creationId xmlns:a16="http://schemas.microsoft.com/office/drawing/2014/main" id="{DA99FE18-F650-BD38-01D3-048CAD81D30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71" name="Straight Connector 32070">
                  <a:extLst>
                    <a:ext uri="{FF2B5EF4-FFF2-40B4-BE49-F238E27FC236}">
                      <a16:creationId xmlns:a16="http://schemas.microsoft.com/office/drawing/2014/main" id="{0E0671E0-4900-36E0-877A-A7A0C80E2D0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72" name="Group 32071">
                <a:extLst>
                  <a:ext uri="{FF2B5EF4-FFF2-40B4-BE49-F238E27FC236}">
                    <a16:creationId xmlns:a16="http://schemas.microsoft.com/office/drawing/2014/main" id="{2A21A785-919F-4DA1-B831-D89DF5F46610}"/>
                  </a:ext>
                </a:extLst>
              </p:cNvPr>
              <p:cNvGrpSpPr/>
              <p:nvPr/>
            </p:nvGrpSpPr>
            <p:grpSpPr>
              <a:xfrm>
                <a:off x="3488268" y="1789642"/>
                <a:ext cx="49740" cy="56092"/>
                <a:chOff x="5641976" y="2046816"/>
                <a:chExt cx="49740" cy="56092"/>
              </a:xfrm>
            </p:grpSpPr>
            <p:cxnSp>
              <p:nvCxnSpPr>
                <p:cNvPr id="32073" name="Straight Connector 32072">
                  <a:extLst>
                    <a:ext uri="{FF2B5EF4-FFF2-40B4-BE49-F238E27FC236}">
                      <a16:creationId xmlns:a16="http://schemas.microsoft.com/office/drawing/2014/main" id="{2F64A3A9-1A9D-1EEA-8CE7-6FBDB624F77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74" name="Straight Connector 32073">
                  <a:extLst>
                    <a:ext uri="{FF2B5EF4-FFF2-40B4-BE49-F238E27FC236}">
                      <a16:creationId xmlns:a16="http://schemas.microsoft.com/office/drawing/2014/main" id="{6FE4C4CE-BCAA-0D04-2491-F9C30815FE31}"/>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75" name="Group 32074">
                <a:extLst>
                  <a:ext uri="{FF2B5EF4-FFF2-40B4-BE49-F238E27FC236}">
                    <a16:creationId xmlns:a16="http://schemas.microsoft.com/office/drawing/2014/main" id="{9639421A-A054-5907-5064-B9168FBCCD0D}"/>
                  </a:ext>
                </a:extLst>
              </p:cNvPr>
              <p:cNvGrpSpPr/>
              <p:nvPr/>
            </p:nvGrpSpPr>
            <p:grpSpPr>
              <a:xfrm>
                <a:off x="3415243" y="1789642"/>
                <a:ext cx="49740" cy="56092"/>
                <a:chOff x="5641976" y="2046816"/>
                <a:chExt cx="49740" cy="56092"/>
              </a:xfrm>
            </p:grpSpPr>
            <p:cxnSp>
              <p:nvCxnSpPr>
                <p:cNvPr id="32076" name="Straight Connector 32075">
                  <a:extLst>
                    <a:ext uri="{FF2B5EF4-FFF2-40B4-BE49-F238E27FC236}">
                      <a16:creationId xmlns:a16="http://schemas.microsoft.com/office/drawing/2014/main" id="{B13C1494-57E4-031B-3AFF-11B2882DEEF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77" name="Straight Connector 32076">
                  <a:extLst>
                    <a:ext uri="{FF2B5EF4-FFF2-40B4-BE49-F238E27FC236}">
                      <a16:creationId xmlns:a16="http://schemas.microsoft.com/office/drawing/2014/main" id="{F7940C37-603C-7C6D-1DBD-12108192BBA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78" name="Group 32077">
                <a:extLst>
                  <a:ext uri="{FF2B5EF4-FFF2-40B4-BE49-F238E27FC236}">
                    <a16:creationId xmlns:a16="http://schemas.microsoft.com/office/drawing/2014/main" id="{BAFEE06E-7D5B-DBF4-87AA-1A5B140EECC2}"/>
                  </a:ext>
                </a:extLst>
              </p:cNvPr>
              <p:cNvGrpSpPr/>
              <p:nvPr/>
            </p:nvGrpSpPr>
            <p:grpSpPr>
              <a:xfrm>
                <a:off x="3363385" y="1789642"/>
                <a:ext cx="49740" cy="56092"/>
                <a:chOff x="5641976" y="2046816"/>
                <a:chExt cx="49740" cy="56092"/>
              </a:xfrm>
            </p:grpSpPr>
            <p:cxnSp>
              <p:nvCxnSpPr>
                <p:cNvPr id="32079" name="Straight Connector 32078">
                  <a:extLst>
                    <a:ext uri="{FF2B5EF4-FFF2-40B4-BE49-F238E27FC236}">
                      <a16:creationId xmlns:a16="http://schemas.microsoft.com/office/drawing/2014/main" id="{44EE43DF-A7FB-7A65-AC3C-1476C138F4D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80" name="Straight Connector 32079">
                  <a:extLst>
                    <a:ext uri="{FF2B5EF4-FFF2-40B4-BE49-F238E27FC236}">
                      <a16:creationId xmlns:a16="http://schemas.microsoft.com/office/drawing/2014/main" id="{E451D825-7755-D5EA-AFB2-16A32C1BE78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81" name="Group 32080">
                <a:extLst>
                  <a:ext uri="{FF2B5EF4-FFF2-40B4-BE49-F238E27FC236}">
                    <a16:creationId xmlns:a16="http://schemas.microsoft.com/office/drawing/2014/main" id="{B9DA7AD9-E3B4-CB18-2859-CDC5D014CF60}"/>
                  </a:ext>
                </a:extLst>
              </p:cNvPr>
              <p:cNvGrpSpPr/>
              <p:nvPr/>
            </p:nvGrpSpPr>
            <p:grpSpPr>
              <a:xfrm>
                <a:off x="3262844" y="1750484"/>
                <a:ext cx="49740" cy="56092"/>
                <a:chOff x="5641976" y="2046816"/>
                <a:chExt cx="49740" cy="56092"/>
              </a:xfrm>
            </p:grpSpPr>
            <p:cxnSp>
              <p:nvCxnSpPr>
                <p:cNvPr id="32082" name="Straight Connector 32081">
                  <a:extLst>
                    <a:ext uri="{FF2B5EF4-FFF2-40B4-BE49-F238E27FC236}">
                      <a16:creationId xmlns:a16="http://schemas.microsoft.com/office/drawing/2014/main" id="{BC7FB979-E7AD-B099-2DB6-2387FA08FDF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83" name="Straight Connector 32082">
                  <a:extLst>
                    <a:ext uri="{FF2B5EF4-FFF2-40B4-BE49-F238E27FC236}">
                      <a16:creationId xmlns:a16="http://schemas.microsoft.com/office/drawing/2014/main" id="{A1C7407D-7E5F-A5C9-73F2-7481B44C801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84" name="Group 32083">
                <a:extLst>
                  <a:ext uri="{FF2B5EF4-FFF2-40B4-BE49-F238E27FC236}">
                    <a16:creationId xmlns:a16="http://schemas.microsoft.com/office/drawing/2014/main" id="{2512DCB9-EC18-C921-7F5C-3911A6B988CF}"/>
                  </a:ext>
                </a:extLst>
              </p:cNvPr>
              <p:cNvGrpSpPr/>
              <p:nvPr/>
            </p:nvGrpSpPr>
            <p:grpSpPr>
              <a:xfrm>
                <a:off x="3258610" y="1750484"/>
                <a:ext cx="49740" cy="56092"/>
                <a:chOff x="5641976" y="2046816"/>
                <a:chExt cx="49740" cy="56092"/>
              </a:xfrm>
            </p:grpSpPr>
            <p:cxnSp>
              <p:nvCxnSpPr>
                <p:cNvPr id="32085" name="Straight Connector 32084">
                  <a:extLst>
                    <a:ext uri="{FF2B5EF4-FFF2-40B4-BE49-F238E27FC236}">
                      <a16:creationId xmlns:a16="http://schemas.microsoft.com/office/drawing/2014/main" id="{E026CC82-5211-6506-C8DB-7B24CDE4072F}"/>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86" name="Straight Connector 32085">
                  <a:extLst>
                    <a:ext uri="{FF2B5EF4-FFF2-40B4-BE49-F238E27FC236}">
                      <a16:creationId xmlns:a16="http://schemas.microsoft.com/office/drawing/2014/main" id="{F22D2E78-F294-D378-3AE6-87609033345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87" name="Group 32086">
                <a:extLst>
                  <a:ext uri="{FF2B5EF4-FFF2-40B4-BE49-F238E27FC236}">
                    <a16:creationId xmlns:a16="http://schemas.microsoft.com/office/drawing/2014/main" id="{E3432959-73A5-900D-E3B4-98277A26AAC8}"/>
                  </a:ext>
                </a:extLst>
              </p:cNvPr>
              <p:cNvGrpSpPr/>
              <p:nvPr/>
            </p:nvGrpSpPr>
            <p:grpSpPr>
              <a:xfrm>
                <a:off x="3235326" y="1750484"/>
                <a:ext cx="49740" cy="56092"/>
                <a:chOff x="5641976" y="2046816"/>
                <a:chExt cx="49740" cy="56092"/>
              </a:xfrm>
            </p:grpSpPr>
            <p:cxnSp>
              <p:nvCxnSpPr>
                <p:cNvPr id="32088" name="Straight Connector 32087">
                  <a:extLst>
                    <a:ext uri="{FF2B5EF4-FFF2-40B4-BE49-F238E27FC236}">
                      <a16:creationId xmlns:a16="http://schemas.microsoft.com/office/drawing/2014/main" id="{3FDB3447-11AF-1FB9-E123-D92DB42DB1A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89" name="Straight Connector 32088">
                  <a:extLst>
                    <a:ext uri="{FF2B5EF4-FFF2-40B4-BE49-F238E27FC236}">
                      <a16:creationId xmlns:a16="http://schemas.microsoft.com/office/drawing/2014/main" id="{70970BA3-D747-A3EA-5BE9-0BA9E1707A09}"/>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90" name="Group 32089">
                <a:extLst>
                  <a:ext uri="{FF2B5EF4-FFF2-40B4-BE49-F238E27FC236}">
                    <a16:creationId xmlns:a16="http://schemas.microsoft.com/office/drawing/2014/main" id="{6F9B63AB-3390-0FC2-D130-7F3EC58DEFF4}"/>
                  </a:ext>
                </a:extLst>
              </p:cNvPr>
              <p:cNvGrpSpPr/>
              <p:nvPr/>
            </p:nvGrpSpPr>
            <p:grpSpPr>
              <a:xfrm>
                <a:off x="3242735" y="1750484"/>
                <a:ext cx="49740" cy="56092"/>
                <a:chOff x="5641976" y="2046816"/>
                <a:chExt cx="49740" cy="56092"/>
              </a:xfrm>
            </p:grpSpPr>
            <p:cxnSp>
              <p:nvCxnSpPr>
                <p:cNvPr id="32091" name="Straight Connector 32090">
                  <a:extLst>
                    <a:ext uri="{FF2B5EF4-FFF2-40B4-BE49-F238E27FC236}">
                      <a16:creationId xmlns:a16="http://schemas.microsoft.com/office/drawing/2014/main" id="{0325B1A6-EE10-EEA2-D364-653716BA24A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92" name="Straight Connector 32091">
                  <a:extLst>
                    <a:ext uri="{FF2B5EF4-FFF2-40B4-BE49-F238E27FC236}">
                      <a16:creationId xmlns:a16="http://schemas.microsoft.com/office/drawing/2014/main" id="{38FA8833-B3BF-9397-1A76-A9C99A88CDF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93" name="Group 32092">
                <a:extLst>
                  <a:ext uri="{FF2B5EF4-FFF2-40B4-BE49-F238E27FC236}">
                    <a16:creationId xmlns:a16="http://schemas.microsoft.com/office/drawing/2014/main" id="{9ECA5E8C-D5A7-9B10-D7B8-6F5BB8135B3F}"/>
                  </a:ext>
                </a:extLst>
              </p:cNvPr>
              <p:cNvGrpSpPr/>
              <p:nvPr/>
            </p:nvGrpSpPr>
            <p:grpSpPr>
              <a:xfrm>
                <a:off x="3159127" y="1750484"/>
                <a:ext cx="49740" cy="56092"/>
                <a:chOff x="5641976" y="2046816"/>
                <a:chExt cx="49740" cy="56092"/>
              </a:xfrm>
            </p:grpSpPr>
            <p:cxnSp>
              <p:nvCxnSpPr>
                <p:cNvPr id="32094" name="Straight Connector 32093">
                  <a:extLst>
                    <a:ext uri="{FF2B5EF4-FFF2-40B4-BE49-F238E27FC236}">
                      <a16:creationId xmlns:a16="http://schemas.microsoft.com/office/drawing/2014/main" id="{CEC55410-2882-56F3-A814-B7D82EC9338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95" name="Straight Connector 32094">
                  <a:extLst>
                    <a:ext uri="{FF2B5EF4-FFF2-40B4-BE49-F238E27FC236}">
                      <a16:creationId xmlns:a16="http://schemas.microsoft.com/office/drawing/2014/main" id="{B78325B5-18B4-9052-758D-623A5B423A6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96" name="Group 32095">
                <a:extLst>
                  <a:ext uri="{FF2B5EF4-FFF2-40B4-BE49-F238E27FC236}">
                    <a16:creationId xmlns:a16="http://schemas.microsoft.com/office/drawing/2014/main" id="{FC6F6D48-A100-C90E-FE73-4D41E3AC4650}"/>
                  </a:ext>
                </a:extLst>
              </p:cNvPr>
              <p:cNvGrpSpPr/>
              <p:nvPr/>
            </p:nvGrpSpPr>
            <p:grpSpPr>
              <a:xfrm>
                <a:off x="3135843" y="1745193"/>
                <a:ext cx="49740" cy="56092"/>
                <a:chOff x="5641976" y="2046816"/>
                <a:chExt cx="49740" cy="56092"/>
              </a:xfrm>
            </p:grpSpPr>
            <p:cxnSp>
              <p:nvCxnSpPr>
                <p:cNvPr id="32097" name="Straight Connector 32096">
                  <a:extLst>
                    <a:ext uri="{FF2B5EF4-FFF2-40B4-BE49-F238E27FC236}">
                      <a16:creationId xmlns:a16="http://schemas.microsoft.com/office/drawing/2014/main" id="{141306B2-E5AC-C9C8-4D95-43CAA572E23E}"/>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098" name="Straight Connector 32097">
                  <a:extLst>
                    <a:ext uri="{FF2B5EF4-FFF2-40B4-BE49-F238E27FC236}">
                      <a16:creationId xmlns:a16="http://schemas.microsoft.com/office/drawing/2014/main" id="{36ED92B6-1CF6-571E-FBBD-0C9B7498656E}"/>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99" name="Group 32098">
                <a:extLst>
                  <a:ext uri="{FF2B5EF4-FFF2-40B4-BE49-F238E27FC236}">
                    <a16:creationId xmlns:a16="http://schemas.microsoft.com/office/drawing/2014/main" id="{BBD9168F-23AB-832E-AE70-CFB4BEC65E0D}"/>
                  </a:ext>
                </a:extLst>
              </p:cNvPr>
              <p:cNvGrpSpPr/>
              <p:nvPr/>
            </p:nvGrpSpPr>
            <p:grpSpPr>
              <a:xfrm>
                <a:off x="3096685" y="1745193"/>
                <a:ext cx="49740" cy="56092"/>
                <a:chOff x="5641976" y="2046816"/>
                <a:chExt cx="49740" cy="56092"/>
              </a:xfrm>
            </p:grpSpPr>
            <p:cxnSp>
              <p:nvCxnSpPr>
                <p:cNvPr id="32100" name="Straight Connector 32099">
                  <a:extLst>
                    <a:ext uri="{FF2B5EF4-FFF2-40B4-BE49-F238E27FC236}">
                      <a16:creationId xmlns:a16="http://schemas.microsoft.com/office/drawing/2014/main" id="{85372689-02E2-7982-09EE-79D2FA54154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01" name="Straight Connector 32100">
                  <a:extLst>
                    <a:ext uri="{FF2B5EF4-FFF2-40B4-BE49-F238E27FC236}">
                      <a16:creationId xmlns:a16="http://schemas.microsoft.com/office/drawing/2014/main" id="{9877F642-FB21-E033-5057-A80618A35CC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02" name="Group 32101">
                <a:extLst>
                  <a:ext uri="{FF2B5EF4-FFF2-40B4-BE49-F238E27FC236}">
                    <a16:creationId xmlns:a16="http://schemas.microsoft.com/office/drawing/2014/main" id="{D9FA342A-4BAD-A91E-BB17-45CF6C8DEC0C}"/>
                  </a:ext>
                </a:extLst>
              </p:cNvPr>
              <p:cNvGrpSpPr/>
              <p:nvPr/>
            </p:nvGrpSpPr>
            <p:grpSpPr>
              <a:xfrm>
                <a:off x="3087160" y="1745193"/>
                <a:ext cx="49740" cy="56092"/>
                <a:chOff x="5641976" y="2046816"/>
                <a:chExt cx="49740" cy="56092"/>
              </a:xfrm>
            </p:grpSpPr>
            <p:cxnSp>
              <p:nvCxnSpPr>
                <p:cNvPr id="32103" name="Straight Connector 32102">
                  <a:extLst>
                    <a:ext uri="{FF2B5EF4-FFF2-40B4-BE49-F238E27FC236}">
                      <a16:creationId xmlns:a16="http://schemas.microsoft.com/office/drawing/2014/main" id="{8A41C4D8-91B1-6A25-263D-231609C9FCD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04" name="Straight Connector 32103">
                  <a:extLst>
                    <a:ext uri="{FF2B5EF4-FFF2-40B4-BE49-F238E27FC236}">
                      <a16:creationId xmlns:a16="http://schemas.microsoft.com/office/drawing/2014/main" id="{5D3F3899-FF51-401A-794E-178C0290434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05" name="Group 32104">
                <a:extLst>
                  <a:ext uri="{FF2B5EF4-FFF2-40B4-BE49-F238E27FC236}">
                    <a16:creationId xmlns:a16="http://schemas.microsoft.com/office/drawing/2014/main" id="{0A81E71A-8C38-59EB-B4E7-622DF673635F}"/>
                  </a:ext>
                </a:extLst>
              </p:cNvPr>
              <p:cNvGrpSpPr/>
              <p:nvPr/>
            </p:nvGrpSpPr>
            <p:grpSpPr>
              <a:xfrm>
                <a:off x="3038476" y="1745193"/>
                <a:ext cx="49740" cy="56092"/>
                <a:chOff x="5641976" y="2046816"/>
                <a:chExt cx="49740" cy="56092"/>
              </a:xfrm>
            </p:grpSpPr>
            <p:cxnSp>
              <p:nvCxnSpPr>
                <p:cNvPr id="32106" name="Straight Connector 32105">
                  <a:extLst>
                    <a:ext uri="{FF2B5EF4-FFF2-40B4-BE49-F238E27FC236}">
                      <a16:creationId xmlns:a16="http://schemas.microsoft.com/office/drawing/2014/main" id="{F75E43CD-E1A6-1E20-CEC6-82EB9BD3CBD9}"/>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07" name="Straight Connector 32106">
                  <a:extLst>
                    <a:ext uri="{FF2B5EF4-FFF2-40B4-BE49-F238E27FC236}">
                      <a16:creationId xmlns:a16="http://schemas.microsoft.com/office/drawing/2014/main" id="{BCA0537E-5814-0B68-CDB7-DA13654465F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08" name="Group 32107">
                <a:extLst>
                  <a:ext uri="{FF2B5EF4-FFF2-40B4-BE49-F238E27FC236}">
                    <a16:creationId xmlns:a16="http://schemas.microsoft.com/office/drawing/2014/main" id="{E4141304-45BF-88A7-143A-CF331759DF14}"/>
                  </a:ext>
                </a:extLst>
              </p:cNvPr>
              <p:cNvGrpSpPr/>
              <p:nvPr/>
            </p:nvGrpSpPr>
            <p:grpSpPr>
              <a:xfrm>
                <a:off x="3021543" y="1745193"/>
                <a:ext cx="49740" cy="56092"/>
                <a:chOff x="5641976" y="2046816"/>
                <a:chExt cx="49740" cy="56092"/>
              </a:xfrm>
            </p:grpSpPr>
            <p:cxnSp>
              <p:nvCxnSpPr>
                <p:cNvPr id="32109" name="Straight Connector 32108">
                  <a:extLst>
                    <a:ext uri="{FF2B5EF4-FFF2-40B4-BE49-F238E27FC236}">
                      <a16:creationId xmlns:a16="http://schemas.microsoft.com/office/drawing/2014/main" id="{0CC1F6C2-6E33-1764-D55B-C097F5063741}"/>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10" name="Straight Connector 32109">
                  <a:extLst>
                    <a:ext uri="{FF2B5EF4-FFF2-40B4-BE49-F238E27FC236}">
                      <a16:creationId xmlns:a16="http://schemas.microsoft.com/office/drawing/2014/main" id="{90012543-0C74-B6B9-0DDC-914EB311823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11" name="Group 32110">
                <a:extLst>
                  <a:ext uri="{FF2B5EF4-FFF2-40B4-BE49-F238E27FC236}">
                    <a16:creationId xmlns:a16="http://schemas.microsoft.com/office/drawing/2014/main" id="{0C7DFF93-C495-2199-08DB-6FFF31BB0006}"/>
                  </a:ext>
                </a:extLst>
              </p:cNvPr>
              <p:cNvGrpSpPr/>
              <p:nvPr/>
            </p:nvGrpSpPr>
            <p:grpSpPr>
              <a:xfrm>
                <a:off x="3008843" y="1745193"/>
                <a:ext cx="49740" cy="56092"/>
                <a:chOff x="5641976" y="2046816"/>
                <a:chExt cx="49740" cy="56092"/>
              </a:xfrm>
            </p:grpSpPr>
            <p:cxnSp>
              <p:nvCxnSpPr>
                <p:cNvPr id="32112" name="Straight Connector 32111">
                  <a:extLst>
                    <a:ext uri="{FF2B5EF4-FFF2-40B4-BE49-F238E27FC236}">
                      <a16:creationId xmlns:a16="http://schemas.microsoft.com/office/drawing/2014/main" id="{E686C440-C188-DC36-AF53-04293BBF60F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13" name="Straight Connector 32112">
                  <a:extLst>
                    <a:ext uri="{FF2B5EF4-FFF2-40B4-BE49-F238E27FC236}">
                      <a16:creationId xmlns:a16="http://schemas.microsoft.com/office/drawing/2014/main" id="{FB43F761-49A1-299B-EDB0-BF3EFCA7389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14" name="Group 32113">
                <a:extLst>
                  <a:ext uri="{FF2B5EF4-FFF2-40B4-BE49-F238E27FC236}">
                    <a16:creationId xmlns:a16="http://schemas.microsoft.com/office/drawing/2014/main" id="{F1C17622-EF8F-6612-76DD-C22B6F000536}"/>
                  </a:ext>
                </a:extLst>
              </p:cNvPr>
              <p:cNvGrpSpPr/>
              <p:nvPr/>
            </p:nvGrpSpPr>
            <p:grpSpPr>
              <a:xfrm>
                <a:off x="2994026" y="1745193"/>
                <a:ext cx="49740" cy="56092"/>
                <a:chOff x="5641976" y="2046816"/>
                <a:chExt cx="49740" cy="56092"/>
              </a:xfrm>
            </p:grpSpPr>
            <p:cxnSp>
              <p:nvCxnSpPr>
                <p:cNvPr id="32115" name="Straight Connector 32114">
                  <a:extLst>
                    <a:ext uri="{FF2B5EF4-FFF2-40B4-BE49-F238E27FC236}">
                      <a16:creationId xmlns:a16="http://schemas.microsoft.com/office/drawing/2014/main" id="{EF2ED454-D9E0-6C48-7A8A-89E3D35B8D00}"/>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16" name="Straight Connector 32115">
                  <a:extLst>
                    <a:ext uri="{FF2B5EF4-FFF2-40B4-BE49-F238E27FC236}">
                      <a16:creationId xmlns:a16="http://schemas.microsoft.com/office/drawing/2014/main" id="{CB8B5848-D004-169B-E4D6-FEC96EF306B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17" name="Group 32116">
                <a:extLst>
                  <a:ext uri="{FF2B5EF4-FFF2-40B4-BE49-F238E27FC236}">
                    <a16:creationId xmlns:a16="http://schemas.microsoft.com/office/drawing/2014/main" id="{93CEF628-E519-D3DF-CF66-BFFF0CE8CF9B}"/>
                  </a:ext>
                </a:extLst>
              </p:cNvPr>
              <p:cNvGrpSpPr/>
              <p:nvPr/>
            </p:nvGrpSpPr>
            <p:grpSpPr>
              <a:xfrm>
                <a:off x="2706159" y="1728259"/>
                <a:ext cx="49740" cy="56092"/>
                <a:chOff x="5641976" y="2046816"/>
                <a:chExt cx="49740" cy="56092"/>
              </a:xfrm>
            </p:grpSpPr>
            <p:cxnSp>
              <p:nvCxnSpPr>
                <p:cNvPr id="32118" name="Straight Connector 32117">
                  <a:extLst>
                    <a:ext uri="{FF2B5EF4-FFF2-40B4-BE49-F238E27FC236}">
                      <a16:creationId xmlns:a16="http://schemas.microsoft.com/office/drawing/2014/main" id="{235DEB68-796A-B546-85C2-C27D6937163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19" name="Straight Connector 32118">
                  <a:extLst>
                    <a:ext uri="{FF2B5EF4-FFF2-40B4-BE49-F238E27FC236}">
                      <a16:creationId xmlns:a16="http://schemas.microsoft.com/office/drawing/2014/main" id="{648844BB-ABB5-A15F-352E-E7EEA05DEA3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20" name="Group 32119">
                <a:extLst>
                  <a:ext uri="{FF2B5EF4-FFF2-40B4-BE49-F238E27FC236}">
                    <a16:creationId xmlns:a16="http://schemas.microsoft.com/office/drawing/2014/main" id="{1F366874-3062-695C-E8E0-2B8719B409C8}"/>
                  </a:ext>
                </a:extLst>
              </p:cNvPr>
              <p:cNvGrpSpPr/>
              <p:nvPr/>
            </p:nvGrpSpPr>
            <p:grpSpPr>
              <a:xfrm>
                <a:off x="2540001" y="1728259"/>
                <a:ext cx="49740" cy="56092"/>
                <a:chOff x="5641976" y="2046816"/>
                <a:chExt cx="49740" cy="56092"/>
              </a:xfrm>
            </p:grpSpPr>
            <p:cxnSp>
              <p:nvCxnSpPr>
                <p:cNvPr id="32121" name="Straight Connector 32120">
                  <a:extLst>
                    <a:ext uri="{FF2B5EF4-FFF2-40B4-BE49-F238E27FC236}">
                      <a16:creationId xmlns:a16="http://schemas.microsoft.com/office/drawing/2014/main" id="{E6340461-60F2-B9DF-0A3F-CA5DB9F061F4}"/>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22" name="Straight Connector 32121">
                  <a:extLst>
                    <a:ext uri="{FF2B5EF4-FFF2-40B4-BE49-F238E27FC236}">
                      <a16:creationId xmlns:a16="http://schemas.microsoft.com/office/drawing/2014/main" id="{A0F27901-712D-33DF-43F6-56C95C51974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23" name="Group 32122">
                <a:extLst>
                  <a:ext uri="{FF2B5EF4-FFF2-40B4-BE49-F238E27FC236}">
                    <a16:creationId xmlns:a16="http://schemas.microsoft.com/office/drawing/2014/main" id="{907D24E7-48F8-CE54-FDF8-095FB75EEFFA}"/>
                  </a:ext>
                </a:extLst>
              </p:cNvPr>
              <p:cNvGrpSpPr/>
              <p:nvPr/>
            </p:nvGrpSpPr>
            <p:grpSpPr>
              <a:xfrm>
                <a:off x="2474384" y="1728259"/>
                <a:ext cx="49740" cy="56092"/>
                <a:chOff x="5641976" y="2046816"/>
                <a:chExt cx="49740" cy="56092"/>
              </a:xfrm>
            </p:grpSpPr>
            <p:cxnSp>
              <p:nvCxnSpPr>
                <p:cNvPr id="32124" name="Straight Connector 32123">
                  <a:extLst>
                    <a:ext uri="{FF2B5EF4-FFF2-40B4-BE49-F238E27FC236}">
                      <a16:creationId xmlns:a16="http://schemas.microsoft.com/office/drawing/2014/main" id="{996E7399-1E32-6BBC-C9BA-F326A556E81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25" name="Straight Connector 32124">
                  <a:extLst>
                    <a:ext uri="{FF2B5EF4-FFF2-40B4-BE49-F238E27FC236}">
                      <a16:creationId xmlns:a16="http://schemas.microsoft.com/office/drawing/2014/main" id="{FC36C749-4C9A-5BEE-B185-54189BB30902}"/>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26" name="Group 32125">
                <a:extLst>
                  <a:ext uri="{FF2B5EF4-FFF2-40B4-BE49-F238E27FC236}">
                    <a16:creationId xmlns:a16="http://schemas.microsoft.com/office/drawing/2014/main" id="{F2E72C27-F9EA-8E46-F4C6-4F6B5A6C089A}"/>
                  </a:ext>
                </a:extLst>
              </p:cNvPr>
              <p:cNvGrpSpPr/>
              <p:nvPr/>
            </p:nvGrpSpPr>
            <p:grpSpPr>
              <a:xfrm>
                <a:off x="2315634" y="1711326"/>
                <a:ext cx="49740" cy="56092"/>
                <a:chOff x="5641976" y="2046816"/>
                <a:chExt cx="49740" cy="56092"/>
              </a:xfrm>
            </p:grpSpPr>
            <p:cxnSp>
              <p:nvCxnSpPr>
                <p:cNvPr id="32127" name="Straight Connector 32126">
                  <a:extLst>
                    <a:ext uri="{FF2B5EF4-FFF2-40B4-BE49-F238E27FC236}">
                      <a16:creationId xmlns:a16="http://schemas.microsoft.com/office/drawing/2014/main" id="{FD72BDA8-4B8C-B0A1-C3F3-947D841872F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28" name="Straight Connector 32127">
                  <a:extLst>
                    <a:ext uri="{FF2B5EF4-FFF2-40B4-BE49-F238E27FC236}">
                      <a16:creationId xmlns:a16="http://schemas.microsoft.com/office/drawing/2014/main" id="{7A9F1A23-F820-B8F5-C0D0-D4D4BEB7A716}"/>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29" name="Group 32128">
                <a:extLst>
                  <a:ext uri="{FF2B5EF4-FFF2-40B4-BE49-F238E27FC236}">
                    <a16:creationId xmlns:a16="http://schemas.microsoft.com/office/drawing/2014/main" id="{2DF7EA03-FC6D-EB08-CD4E-B32CDC4A428A}"/>
                  </a:ext>
                </a:extLst>
              </p:cNvPr>
              <p:cNvGrpSpPr/>
              <p:nvPr/>
            </p:nvGrpSpPr>
            <p:grpSpPr>
              <a:xfrm>
                <a:off x="2109259" y="1711326"/>
                <a:ext cx="49740" cy="56092"/>
                <a:chOff x="5641976" y="2046816"/>
                <a:chExt cx="49740" cy="56092"/>
              </a:xfrm>
            </p:grpSpPr>
            <p:cxnSp>
              <p:nvCxnSpPr>
                <p:cNvPr id="32130" name="Straight Connector 32129">
                  <a:extLst>
                    <a:ext uri="{FF2B5EF4-FFF2-40B4-BE49-F238E27FC236}">
                      <a16:creationId xmlns:a16="http://schemas.microsoft.com/office/drawing/2014/main" id="{48A7E90C-4BC4-8515-63C0-89E6C76F1C4B}"/>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31" name="Straight Connector 32130">
                  <a:extLst>
                    <a:ext uri="{FF2B5EF4-FFF2-40B4-BE49-F238E27FC236}">
                      <a16:creationId xmlns:a16="http://schemas.microsoft.com/office/drawing/2014/main" id="{951D02A4-C143-B226-3BBC-63089FB40DC4}"/>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32" name="Group 32131">
                <a:extLst>
                  <a:ext uri="{FF2B5EF4-FFF2-40B4-BE49-F238E27FC236}">
                    <a16:creationId xmlns:a16="http://schemas.microsoft.com/office/drawing/2014/main" id="{29B4D4FF-7786-71E4-B8D9-E20B7924AB31}"/>
                  </a:ext>
                </a:extLst>
              </p:cNvPr>
              <p:cNvGrpSpPr/>
              <p:nvPr/>
            </p:nvGrpSpPr>
            <p:grpSpPr>
              <a:xfrm>
                <a:off x="1930401" y="1711326"/>
                <a:ext cx="49740" cy="56092"/>
                <a:chOff x="5641976" y="2046816"/>
                <a:chExt cx="49740" cy="56092"/>
              </a:xfrm>
            </p:grpSpPr>
            <p:cxnSp>
              <p:nvCxnSpPr>
                <p:cNvPr id="32133" name="Straight Connector 32132">
                  <a:extLst>
                    <a:ext uri="{FF2B5EF4-FFF2-40B4-BE49-F238E27FC236}">
                      <a16:creationId xmlns:a16="http://schemas.microsoft.com/office/drawing/2014/main" id="{05DDFFAB-CC3A-6937-8963-CFFD23EEC96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34" name="Straight Connector 32133">
                  <a:extLst>
                    <a:ext uri="{FF2B5EF4-FFF2-40B4-BE49-F238E27FC236}">
                      <a16:creationId xmlns:a16="http://schemas.microsoft.com/office/drawing/2014/main" id="{B3B2306F-20FB-4E78-F631-AAA71D69F4C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35" name="Group 32134">
                <a:extLst>
                  <a:ext uri="{FF2B5EF4-FFF2-40B4-BE49-F238E27FC236}">
                    <a16:creationId xmlns:a16="http://schemas.microsoft.com/office/drawing/2014/main" id="{BD6F18C0-4E6D-DFFA-EE48-2E8FBB59155F}"/>
                  </a:ext>
                </a:extLst>
              </p:cNvPr>
              <p:cNvGrpSpPr/>
              <p:nvPr/>
            </p:nvGrpSpPr>
            <p:grpSpPr>
              <a:xfrm>
                <a:off x="1472143" y="1711326"/>
                <a:ext cx="49740" cy="56092"/>
                <a:chOff x="5641976" y="2046816"/>
                <a:chExt cx="49740" cy="56092"/>
              </a:xfrm>
            </p:grpSpPr>
            <p:cxnSp>
              <p:nvCxnSpPr>
                <p:cNvPr id="32136" name="Straight Connector 32135">
                  <a:extLst>
                    <a:ext uri="{FF2B5EF4-FFF2-40B4-BE49-F238E27FC236}">
                      <a16:creationId xmlns:a16="http://schemas.microsoft.com/office/drawing/2014/main" id="{C1BA5438-15B7-14D7-0F24-4127299ED4E8}"/>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37" name="Straight Connector 32136">
                  <a:extLst>
                    <a:ext uri="{FF2B5EF4-FFF2-40B4-BE49-F238E27FC236}">
                      <a16:creationId xmlns:a16="http://schemas.microsoft.com/office/drawing/2014/main" id="{980B0A23-4136-2D2E-9038-369E3AC41CAF}"/>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42" name="Group 32141">
                <a:extLst>
                  <a:ext uri="{FF2B5EF4-FFF2-40B4-BE49-F238E27FC236}">
                    <a16:creationId xmlns:a16="http://schemas.microsoft.com/office/drawing/2014/main" id="{EE37A005-20C9-F1FC-A77F-CA4D49442541}"/>
                  </a:ext>
                </a:extLst>
              </p:cNvPr>
              <p:cNvGrpSpPr/>
              <p:nvPr/>
            </p:nvGrpSpPr>
            <p:grpSpPr>
              <a:xfrm>
                <a:off x="1468968" y="1711326"/>
                <a:ext cx="49740" cy="56092"/>
                <a:chOff x="5641976" y="2046816"/>
                <a:chExt cx="49740" cy="56092"/>
              </a:xfrm>
            </p:grpSpPr>
            <p:cxnSp>
              <p:nvCxnSpPr>
                <p:cNvPr id="32143" name="Straight Connector 32142">
                  <a:extLst>
                    <a:ext uri="{FF2B5EF4-FFF2-40B4-BE49-F238E27FC236}">
                      <a16:creationId xmlns:a16="http://schemas.microsoft.com/office/drawing/2014/main" id="{E6A1D9FA-BCC7-CF7E-897C-56BDE332B9ED}"/>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44" name="Straight Connector 32143">
                  <a:extLst>
                    <a:ext uri="{FF2B5EF4-FFF2-40B4-BE49-F238E27FC236}">
                      <a16:creationId xmlns:a16="http://schemas.microsoft.com/office/drawing/2014/main" id="{297FFE54-157B-8731-EB1A-4465FF0BD450}"/>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45" name="Group 32144">
                <a:extLst>
                  <a:ext uri="{FF2B5EF4-FFF2-40B4-BE49-F238E27FC236}">
                    <a16:creationId xmlns:a16="http://schemas.microsoft.com/office/drawing/2014/main" id="{DD856E7F-CC5A-6916-AEC1-E8DD57BA10A1}"/>
                  </a:ext>
                </a:extLst>
              </p:cNvPr>
              <p:cNvGrpSpPr/>
              <p:nvPr/>
            </p:nvGrpSpPr>
            <p:grpSpPr>
              <a:xfrm>
                <a:off x="1426635" y="1711326"/>
                <a:ext cx="49740" cy="56092"/>
                <a:chOff x="5641976" y="2046816"/>
                <a:chExt cx="49740" cy="56092"/>
              </a:xfrm>
            </p:grpSpPr>
            <p:cxnSp>
              <p:nvCxnSpPr>
                <p:cNvPr id="32146" name="Straight Connector 32145">
                  <a:extLst>
                    <a:ext uri="{FF2B5EF4-FFF2-40B4-BE49-F238E27FC236}">
                      <a16:creationId xmlns:a16="http://schemas.microsoft.com/office/drawing/2014/main" id="{7A16425D-DAF3-36A0-3E26-42ECB92484B8}"/>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47" name="Straight Connector 32146">
                  <a:extLst>
                    <a:ext uri="{FF2B5EF4-FFF2-40B4-BE49-F238E27FC236}">
                      <a16:creationId xmlns:a16="http://schemas.microsoft.com/office/drawing/2014/main" id="{9DB6AFE8-5AB4-6DDA-65BA-1129EDFB13BA}"/>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148" name="Group 32147">
              <a:extLst>
                <a:ext uri="{FF2B5EF4-FFF2-40B4-BE49-F238E27FC236}">
                  <a16:creationId xmlns:a16="http://schemas.microsoft.com/office/drawing/2014/main" id="{FDA3E90C-EB0D-59BB-4BB5-51BD88F2FD9A}"/>
                </a:ext>
              </a:extLst>
            </p:cNvPr>
            <p:cNvGrpSpPr/>
            <p:nvPr/>
          </p:nvGrpSpPr>
          <p:grpSpPr>
            <a:xfrm>
              <a:off x="1338792" y="1712384"/>
              <a:ext cx="49740" cy="56092"/>
              <a:chOff x="5641976" y="2046816"/>
              <a:chExt cx="49740" cy="56092"/>
            </a:xfrm>
          </p:grpSpPr>
          <p:cxnSp>
            <p:nvCxnSpPr>
              <p:cNvPr id="32149" name="Straight Connector 32148">
                <a:extLst>
                  <a:ext uri="{FF2B5EF4-FFF2-40B4-BE49-F238E27FC236}">
                    <a16:creationId xmlns:a16="http://schemas.microsoft.com/office/drawing/2014/main" id="{DD6DFCDB-DBC4-8E5B-6034-5670E4CF720C}"/>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50" name="Straight Connector 32149">
                <a:extLst>
                  <a:ext uri="{FF2B5EF4-FFF2-40B4-BE49-F238E27FC236}">
                    <a16:creationId xmlns:a16="http://schemas.microsoft.com/office/drawing/2014/main" id="{F19D4856-0369-AF40-EC0F-0D31C1C1DE58}"/>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51" name="Group 32150">
              <a:extLst>
                <a:ext uri="{FF2B5EF4-FFF2-40B4-BE49-F238E27FC236}">
                  <a16:creationId xmlns:a16="http://schemas.microsoft.com/office/drawing/2014/main" id="{96AFA71D-E0D9-3F76-E3A9-CF1F1A3BEF46}"/>
                </a:ext>
              </a:extLst>
            </p:cNvPr>
            <p:cNvGrpSpPr/>
            <p:nvPr/>
          </p:nvGrpSpPr>
          <p:grpSpPr>
            <a:xfrm>
              <a:off x="1313392" y="1712384"/>
              <a:ext cx="49740" cy="56092"/>
              <a:chOff x="5641976" y="2046816"/>
              <a:chExt cx="49740" cy="56092"/>
            </a:xfrm>
          </p:grpSpPr>
          <p:cxnSp>
            <p:nvCxnSpPr>
              <p:cNvPr id="32152" name="Straight Connector 32151">
                <a:extLst>
                  <a:ext uri="{FF2B5EF4-FFF2-40B4-BE49-F238E27FC236}">
                    <a16:creationId xmlns:a16="http://schemas.microsoft.com/office/drawing/2014/main" id="{F974AB9C-4865-EE38-0097-B5D32B350C82}"/>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53" name="Straight Connector 32152">
                <a:extLst>
                  <a:ext uri="{FF2B5EF4-FFF2-40B4-BE49-F238E27FC236}">
                    <a16:creationId xmlns:a16="http://schemas.microsoft.com/office/drawing/2014/main" id="{17E169A6-F165-61B0-3EF6-6E3533A8223B}"/>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54" name="Group 32153">
              <a:extLst>
                <a:ext uri="{FF2B5EF4-FFF2-40B4-BE49-F238E27FC236}">
                  <a16:creationId xmlns:a16="http://schemas.microsoft.com/office/drawing/2014/main" id="{1238C7E0-584F-06E1-8F94-7D26454AA1F6}"/>
                </a:ext>
              </a:extLst>
            </p:cNvPr>
            <p:cNvGrpSpPr/>
            <p:nvPr/>
          </p:nvGrpSpPr>
          <p:grpSpPr>
            <a:xfrm>
              <a:off x="1296459" y="1712384"/>
              <a:ext cx="49740" cy="56092"/>
              <a:chOff x="5641976" y="2046816"/>
              <a:chExt cx="49740" cy="56092"/>
            </a:xfrm>
          </p:grpSpPr>
          <p:cxnSp>
            <p:nvCxnSpPr>
              <p:cNvPr id="32155" name="Straight Connector 32154">
                <a:extLst>
                  <a:ext uri="{FF2B5EF4-FFF2-40B4-BE49-F238E27FC236}">
                    <a16:creationId xmlns:a16="http://schemas.microsoft.com/office/drawing/2014/main" id="{EA178371-7034-0016-3B96-55D6AF15E536}"/>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56" name="Straight Connector 32155">
                <a:extLst>
                  <a:ext uri="{FF2B5EF4-FFF2-40B4-BE49-F238E27FC236}">
                    <a16:creationId xmlns:a16="http://schemas.microsoft.com/office/drawing/2014/main" id="{92041EFB-B0DC-F407-7942-35234917A883}"/>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157" name="Group 32156">
              <a:extLst>
                <a:ext uri="{FF2B5EF4-FFF2-40B4-BE49-F238E27FC236}">
                  <a16:creationId xmlns:a16="http://schemas.microsoft.com/office/drawing/2014/main" id="{913E3396-BD77-DB60-795F-0E2545C04D99}"/>
                </a:ext>
              </a:extLst>
            </p:cNvPr>
            <p:cNvGrpSpPr/>
            <p:nvPr/>
          </p:nvGrpSpPr>
          <p:grpSpPr>
            <a:xfrm>
              <a:off x="1302807" y="1712384"/>
              <a:ext cx="49740" cy="56092"/>
              <a:chOff x="5641976" y="2046816"/>
              <a:chExt cx="49740" cy="56092"/>
            </a:xfrm>
          </p:grpSpPr>
          <p:cxnSp>
            <p:nvCxnSpPr>
              <p:cNvPr id="32158" name="Straight Connector 32157">
                <a:extLst>
                  <a:ext uri="{FF2B5EF4-FFF2-40B4-BE49-F238E27FC236}">
                    <a16:creationId xmlns:a16="http://schemas.microsoft.com/office/drawing/2014/main" id="{E3FD2AC2-53BB-D715-7745-754AB4C1EE85}"/>
                  </a:ext>
                </a:extLst>
              </p:cNvPr>
              <p:cNvCxnSpPr>
                <a:cxnSpLocks/>
              </p:cNvCxnSpPr>
              <p:nvPr/>
            </p:nvCxnSpPr>
            <p:spPr bwMode="auto">
              <a:xfrm>
                <a:off x="5667376" y="2046816"/>
                <a:ext cx="0" cy="56092"/>
              </a:xfrm>
              <a:prstGeom prst="line">
                <a:avLst/>
              </a:prstGeom>
              <a:noFill/>
              <a:ln w="19050" cap="flat" cmpd="sng" algn="ctr">
                <a:solidFill>
                  <a:schemeClr val="accent3"/>
                </a:solidFill>
                <a:prstDash val="solid"/>
                <a:round/>
                <a:headEnd type="none" w="med" len="med"/>
                <a:tailEnd type="none" w="med" len="med"/>
              </a:ln>
              <a:effectLst/>
            </p:spPr>
          </p:cxnSp>
          <p:cxnSp>
            <p:nvCxnSpPr>
              <p:cNvPr id="32159" name="Straight Connector 32158">
                <a:extLst>
                  <a:ext uri="{FF2B5EF4-FFF2-40B4-BE49-F238E27FC236}">
                    <a16:creationId xmlns:a16="http://schemas.microsoft.com/office/drawing/2014/main" id="{BE21945A-1D95-76B9-CFBC-CDDF521BFB5C}"/>
                  </a:ext>
                </a:extLst>
              </p:cNvPr>
              <p:cNvCxnSpPr>
                <a:cxnSpLocks/>
              </p:cNvCxnSpPr>
              <p:nvPr/>
            </p:nvCxnSpPr>
            <p:spPr bwMode="auto">
              <a:xfrm flipH="1">
                <a:off x="5641976" y="2075392"/>
                <a:ext cx="49740" cy="0"/>
              </a:xfrm>
              <a:prstGeom prst="line">
                <a:avLst/>
              </a:prstGeom>
              <a:noFill/>
              <a:ln w="19050" cap="flat" cmpd="sng" algn="ctr">
                <a:solidFill>
                  <a:schemeClr val="accent3"/>
                </a:solidFill>
                <a:prstDash val="solid"/>
                <a:round/>
                <a:headEnd type="none" w="med" len="med"/>
                <a:tailEnd type="none" w="med" len="med"/>
              </a:ln>
              <a:effectLst/>
            </p:spPr>
          </p:cxnSp>
        </p:grpSp>
      </p:grpSp>
      <p:sp>
        <p:nvSpPr>
          <p:cNvPr id="19" name="Freeform: Shape 18">
            <a:extLst>
              <a:ext uri="{FF2B5EF4-FFF2-40B4-BE49-F238E27FC236}">
                <a16:creationId xmlns:a16="http://schemas.microsoft.com/office/drawing/2014/main" id="{14BA2899-3AE1-3D28-AF07-A4A338A6E09A}"/>
              </a:ext>
            </a:extLst>
          </p:cNvPr>
          <p:cNvSpPr/>
          <p:nvPr/>
        </p:nvSpPr>
        <p:spPr bwMode="auto">
          <a:xfrm>
            <a:off x="1317625" y="1745192"/>
            <a:ext cx="4294717" cy="222250"/>
          </a:xfrm>
          <a:custGeom>
            <a:avLst/>
            <a:gdLst>
              <a:gd name="connsiteX0" fmla="*/ 4294717 w 4294717"/>
              <a:gd name="connsiteY0" fmla="*/ 222250 h 222250"/>
              <a:gd name="connsiteX1" fmla="*/ 3813175 w 4294717"/>
              <a:gd name="connsiteY1" fmla="*/ 222250 h 222250"/>
              <a:gd name="connsiteX2" fmla="*/ 3813175 w 4294717"/>
              <a:gd name="connsiteY2" fmla="*/ 174625 h 222250"/>
              <a:gd name="connsiteX3" fmla="*/ 3255433 w 4294717"/>
              <a:gd name="connsiteY3" fmla="*/ 174625 h 222250"/>
              <a:gd name="connsiteX4" fmla="*/ 3255433 w 4294717"/>
              <a:gd name="connsiteY4" fmla="*/ 167216 h 222250"/>
              <a:gd name="connsiteX5" fmla="*/ 3094567 w 4294717"/>
              <a:gd name="connsiteY5" fmla="*/ 167216 h 222250"/>
              <a:gd name="connsiteX6" fmla="*/ 3094567 w 4294717"/>
              <a:gd name="connsiteY6" fmla="*/ 146050 h 222250"/>
              <a:gd name="connsiteX7" fmla="*/ 2669117 w 4294717"/>
              <a:gd name="connsiteY7" fmla="*/ 146050 h 222250"/>
              <a:gd name="connsiteX8" fmla="*/ 2669117 w 4294717"/>
              <a:gd name="connsiteY8" fmla="*/ 133350 h 222250"/>
              <a:gd name="connsiteX9" fmla="*/ 2538942 w 4294717"/>
              <a:gd name="connsiteY9" fmla="*/ 133350 h 222250"/>
              <a:gd name="connsiteX10" fmla="*/ 2538942 w 4294717"/>
              <a:gd name="connsiteY10" fmla="*/ 124883 h 222250"/>
              <a:gd name="connsiteX11" fmla="*/ 2215092 w 4294717"/>
              <a:gd name="connsiteY11" fmla="*/ 124883 h 222250"/>
              <a:gd name="connsiteX12" fmla="*/ 2215092 w 4294717"/>
              <a:gd name="connsiteY12" fmla="*/ 113241 h 222250"/>
              <a:gd name="connsiteX13" fmla="*/ 2072217 w 4294717"/>
              <a:gd name="connsiteY13" fmla="*/ 113241 h 222250"/>
              <a:gd name="connsiteX14" fmla="*/ 2072217 w 4294717"/>
              <a:gd name="connsiteY14" fmla="*/ 104775 h 222250"/>
              <a:gd name="connsiteX15" fmla="*/ 1929342 w 4294717"/>
              <a:gd name="connsiteY15" fmla="*/ 104775 h 222250"/>
              <a:gd name="connsiteX16" fmla="*/ 1929342 w 4294717"/>
              <a:gd name="connsiteY16" fmla="*/ 88900 h 222250"/>
              <a:gd name="connsiteX17" fmla="*/ 1905000 w 4294717"/>
              <a:gd name="connsiteY17" fmla="*/ 88900 h 222250"/>
              <a:gd name="connsiteX18" fmla="*/ 1905000 w 4294717"/>
              <a:gd name="connsiteY18" fmla="*/ 80433 h 222250"/>
              <a:gd name="connsiteX19" fmla="*/ 1703917 w 4294717"/>
              <a:gd name="connsiteY19" fmla="*/ 80433 h 222250"/>
              <a:gd name="connsiteX20" fmla="*/ 1703917 w 4294717"/>
              <a:gd name="connsiteY20" fmla="*/ 71966 h 222250"/>
              <a:gd name="connsiteX21" fmla="*/ 1675342 w 4294717"/>
              <a:gd name="connsiteY21" fmla="*/ 71966 h 222250"/>
              <a:gd name="connsiteX22" fmla="*/ 1675342 w 4294717"/>
              <a:gd name="connsiteY22" fmla="*/ 60325 h 222250"/>
              <a:gd name="connsiteX23" fmla="*/ 1242483 w 4294717"/>
              <a:gd name="connsiteY23" fmla="*/ 60325 h 222250"/>
              <a:gd name="connsiteX24" fmla="*/ 1242483 w 4294717"/>
              <a:gd name="connsiteY24" fmla="*/ 49741 h 222250"/>
              <a:gd name="connsiteX25" fmla="*/ 860425 w 4294717"/>
              <a:gd name="connsiteY25" fmla="*/ 49741 h 222250"/>
              <a:gd name="connsiteX26" fmla="*/ 860425 w 4294717"/>
              <a:gd name="connsiteY26" fmla="*/ 38100 h 222250"/>
              <a:gd name="connsiteX27" fmla="*/ 799042 w 4294717"/>
              <a:gd name="connsiteY27" fmla="*/ 38100 h 222250"/>
              <a:gd name="connsiteX28" fmla="*/ 799042 w 4294717"/>
              <a:gd name="connsiteY28" fmla="*/ 27516 h 222250"/>
              <a:gd name="connsiteX29" fmla="*/ 518583 w 4294717"/>
              <a:gd name="connsiteY29" fmla="*/ 27516 h 222250"/>
              <a:gd name="connsiteX30" fmla="*/ 518583 w 4294717"/>
              <a:gd name="connsiteY30" fmla="*/ 17991 h 222250"/>
              <a:gd name="connsiteX31" fmla="*/ 406400 w 4294717"/>
              <a:gd name="connsiteY31" fmla="*/ 17991 h 222250"/>
              <a:gd name="connsiteX32" fmla="*/ 406400 w 4294717"/>
              <a:gd name="connsiteY32" fmla="*/ 0 h 222250"/>
              <a:gd name="connsiteX33" fmla="*/ 0 w 4294717"/>
              <a:gd name="connsiteY33" fmla="*/ 0 h 222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294717" h="222250">
                <a:moveTo>
                  <a:pt x="4294717" y="222250"/>
                </a:moveTo>
                <a:lnTo>
                  <a:pt x="3813175" y="222250"/>
                </a:lnTo>
                <a:lnTo>
                  <a:pt x="3813175" y="174625"/>
                </a:lnTo>
                <a:lnTo>
                  <a:pt x="3255433" y="174625"/>
                </a:lnTo>
                <a:lnTo>
                  <a:pt x="3255433" y="167216"/>
                </a:lnTo>
                <a:lnTo>
                  <a:pt x="3094567" y="167216"/>
                </a:lnTo>
                <a:lnTo>
                  <a:pt x="3094567" y="146050"/>
                </a:lnTo>
                <a:lnTo>
                  <a:pt x="2669117" y="146050"/>
                </a:lnTo>
                <a:lnTo>
                  <a:pt x="2669117" y="133350"/>
                </a:lnTo>
                <a:lnTo>
                  <a:pt x="2538942" y="133350"/>
                </a:lnTo>
                <a:lnTo>
                  <a:pt x="2538942" y="124883"/>
                </a:lnTo>
                <a:lnTo>
                  <a:pt x="2215092" y="124883"/>
                </a:lnTo>
                <a:lnTo>
                  <a:pt x="2215092" y="113241"/>
                </a:lnTo>
                <a:lnTo>
                  <a:pt x="2072217" y="113241"/>
                </a:lnTo>
                <a:lnTo>
                  <a:pt x="2072217" y="104775"/>
                </a:lnTo>
                <a:lnTo>
                  <a:pt x="1929342" y="104775"/>
                </a:lnTo>
                <a:lnTo>
                  <a:pt x="1929342" y="88900"/>
                </a:lnTo>
                <a:lnTo>
                  <a:pt x="1905000" y="88900"/>
                </a:lnTo>
                <a:lnTo>
                  <a:pt x="1905000" y="80433"/>
                </a:lnTo>
                <a:lnTo>
                  <a:pt x="1703917" y="80433"/>
                </a:lnTo>
                <a:lnTo>
                  <a:pt x="1703917" y="71966"/>
                </a:lnTo>
                <a:lnTo>
                  <a:pt x="1675342" y="71966"/>
                </a:lnTo>
                <a:lnTo>
                  <a:pt x="1675342" y="60325"/>
                </a:lnTo>
                <a:lnTo>
                  <a:pt x="1242483" y="60325"/>
                </a:lnTo>
                <a:lnTo>
                  <a:pt x="1242483" y="49741"/>
                </a:lnTo>
                <a:lnTo>
                  <a:pt x="860425" y="49741"/>
                </a:lnTo>
                <a:lnTo>
                  <a:pt x="860425" y="38100"/>
                </a:lnTo>
                <a:lnTo>
                  <a:pt x="799042" y="38100"/>
                </a:lnTo>
                <a:lnTo>
                  <a:pt x="799042" y="27516"/>
                </a:lnTo>
                <a:lnTo>
                  <a:pt x="518583" y="27516"/>
                </a:lnTo>
                <a:lnTo>
                  <a:pt x="518583" y="17991"/>
                </a:lnTo>
                <a:lnTo>
                  <a:pt x="406400" y="17991"/>
                </a:lnTo>
                <a:lnTo>
                  <a:pt x="40640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1" name="Freeform: Shape 10">
            <a:extLst>
              <a:ext uri="{FF2B5EF4-FFF2-40B4-BE49-F238E27FC236}">
                <a16:creationId xmlns:a16="http://schemas.microsoft.com/office/drawing/2014/main" id="{E12F10D6-63B9-312D-073A-D26DA78075A7}"/>
              </a:ext>
            </a:extLst>
          </p:cNvPr>
          <p:cNvSpPr/>
          <p:nvPr/>
        </p:nvSpPr>
        <p:spPr bwMode="auto">
          <a:xfrm>
            <a:off x="1315508" y="1740958"/>
            <a:ext cx="4359275" cy="335492"/>
          </a:xfrm>
          <a:custGeom>
            <a:avLst/>
            <a:gdLst>
              <a:gd name="connsiteX0" fmla="*/ 4359275 w 4359275"/>
              <a:gd name="connsiteY0" fmla="*/ 335492 h 335492"/>
              <a:gd name="connsiteX1" fmla="*/ 3917950 w 4359275"/>
              <a:gd name="connsiteY1" fmla="*/ 335492 h 335492"/>
              <a:gd name="connsiteX2" fmla="*/ 3917950 w 4359275"/>
              <a:gd name="connsiteY2" fmla="*/ 278342 h 335492"/>
              <a:gd name="connsiteX3" fmla="*/ 3780367 w 4359275"/>
              <a:gd name="connsiteY3" fmla="*/ 278342 h 335492"/>
              <a:gd name="connsiteX4" fmla="*/ 3780367 w 4359275"/>
              <a:gd name="connsiteY4" fmla="*/ 241300 h 335492"/>
              <a:gd name="connsiteX5" fmla="*/ 3510492 w 4359275"/>
              <a:gd name="connsiteY5" fmla="*/ 241300 h 335492"/>
              <a:gd name="connsiteX6" fmla="*/ 3510492 w 4359275"/>
              <a:gd name="connsiteY6" fmla="*/ 204259 h 335492"/>
              <a:gd name="connsiteX7" fmla="*/ 3369734 w 4359275"/>
              <a:gd name="connsiteY7" fmla="*/ 204259 h 335492"/>
              <a:gd name="connsiteX8" fmla="*/ 3369734 w 4359275"/>
              <a:gd name="connsiteY8" fmla="*/ 194734 h 335492"/>
              <a:gd name="connsiteX9" fmla="*/ 3261784 w 4359275"/>
              <a:gd name="connsiteY9" fmla="*/ 194734 h 335492"/>
              <a:gd name="connsiteX10" fmla="*/ 3261784 w 4359275"/>
              <a:gd name="connsiteY10" fmla="*/ 173567 h 335492"/>
              <a:gd name="connsiteX11" fmla="*/ 3001434 w 4359275"/>
              <a:gd name="connsiteY11" fmla="*/ 173567 h 335492"/>
              <a:gd name="connsiteX12" fmla="*/ 3001434 w 4359275"/>
              <a:gd name="connsiteY12" fmla="*/ 148167 h 335492"/>
              <a:gd name="connsiteX13" fmla="*/ 2677584 w 4359275"/>
              <a:gd name="connsiteY13" fmla="*/ 148167 h 335492"/>
              <a:gd name="connsiteX14" fmla="*/ 2681817 w 4359275"/>
              <a:gd name="connsiteY14" fmla="*/ 143934 h 335492"/>
              <a:gd name="connsiteX15" fmla="*/ 2546350 w 4359275"/>
              <a:gd name="connsiteY15" fmla="*/ 143934 h 335492"/>
              <a:gd name="connsiteX16" fmla="*/ 2546350 w 4359275"/>
              <a:gd name="connsiteY16" fmla="*/ 128059 h 335492"/>
              <a:gd name="connsiteX17" fmla="*/ 2400300 w 4359275"/>
              <a:gd name="connsiteY17" fmla="*/ 128059 h 335492"/>
              <a:gd name="connsiteX18" fmla="*/ 2400300 w 4359275"/>
              <a:gd name="connsiteY18" fmla="*/ 106892 h 335492"/>
              <a:gd name="connsiteX19" fmla="*/ 2356909 w 4359275"/>
              <a:gd name="connsiteY19" fmla="*/ 106892 h 335492"/>
              <a:gd name="connsiteX20" fmla="*/ 2356909 w 4359275"/>
              <a:gd name="connsiteY20" fmla="*/ 86784 h 335492"/>
              <a:gd name="connsiteX21" fmla="*/ 2235200 w 4359275"/>
              <a:gd name="connsiteY21" fmla="*/ 86784 h 335492"/>
              <a:gd name="connsiteX22" fmla="*/ 2235200 w 4359275"/>
              <a:gd name="connsiteY22" fmla="*/ 73025 h 335492"/>
              <a:gd name="connsiteX23" fmla="*/ 2043642 w 4359275"/>
              <a:gd name="connsiteY23" fmla="*/ 73025 h 335492"/>
              <a:gd name="connsiteX24" fmla="*/ 2043642 w 4359275"/>
              <a:gd name="connsiteY24" fmla="*/ 56092 h 335492"/>
              <a:gd name="connsiteX25" fmla="*/ 2032000 w 4359275"/>
              <a:gd name="connsiteY25" fmla="*/ 56092 h 335492"/>
              <a:gd name="connsiteX26" fmla="*/ 2032000 w 4359275"/>
              <a:gd name="connsiteY26" fmla="*/ 35984 h 335492"/>
              <a:gd name="connsiteX27" fmla="*/ 1849967 w 4359275"/>
              <a:gd name="connsiteY27" fmla="*/ 35984 h 335492"/>
              <a:gd name="connsiteX28" fmla="*/ 1849967 w 4359275"/>
              <a:gd name="connsiteY28" fmla="*/ 31750 h 335492"/>
              <a:gd name="connsiteX29" fmla="*/ 1552575 w 4359275"/>
              <a:gd name="connsiteY29" fmla="*/ 31750 h 335492"/>
              <a:gd name="connsiteX30" fmla="*/ 1552575 w 4359275"/>
              <a:gd name="connsiteY30" fmla="*/ 15875 h 335492"/>
              <a:gd name="connsiteX31" fmla="*/ 1182159 w 4359275"/>
              <a:gd name="connsiteY31" fmla="*/ 15875 h 335492"/>
              <a:gd name="connsiteX32" fmla="*/ 1182159 w 4359275"/>
              <a:gd name="connsiteY32" fmla="*/ 0 h 335492"/>
              <a:gd name="connsiteX33" fmla="*/ 0 w 4359275"/>
              <a:gd name="connsiteY33" fmla="*/ 0 h 335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59275" h="335492">
                <a:moveTo>
                  <a:pt x="4359275" y="335492"/>
                </a:moveTo>
                <a:lnTo>
                  <a:pt x="3917950" y="335492"/>
                </a:lnTo>
                <a:lnTo>
                  <a:pt x="3917950" y="278342"/>
                </a:lnTo>
                <a:lnTo>
                  <a:pt x="3780367" y="278342"/>
                </a:lnTo>
                <a:lnTo>
                  <a:pt x="3780367" y="241300"/>
                </a:lnTo>
                <a:lnTo>
                  <a:pt x="3510492" y="241300"/>
                </a:lnTo>
                <a:lnTo>
                  <a:pt x="3510492" y="204259"/>
                </a:lnTo>
                <a:lnTo>
                  <a:pt x="3369734" y="204259"/>
                </a:lnTo>
                <a:lnTo>
                  <a:pt x="3369734" y="194734"/>
                </a:lnTo>
                <a:lnTo>
                  <a:pt x="3261784" y="194734"/>
                </a:lnTo>
                <a:lnTo>
                  <a:pt x="3261784" y="173567"/>
                </a:lnTo>
                <a:lnTo>
                  <a:pt x="3001434" y="173567"/>
                </a:lnTo>
                <a:lnTo>
                  <a:pt x="3001434" y="148167"/>
                </a:lnTo>
                <a:lnTo>
                  <a:pt x="2677584" y="148167"/>
                </a:lnTo>
                <a:lnTo>
                  <a:pt x="2681817" y="143934"/>
                </a:lnTo>
                <a:lnTo>
                  <a:pt x="2546350" y="143934"/>
                </a:lnTo>
                <a:lnTo>
                  <a:pt x="2546350" y="128059"/>
                </a:lnTo>
                <a:lnTo>
                  <a:pt x="2400300" y="128059"/>
                </a:lnTo>
                <a:lnTo>
                  <a:pt x="2400300" y="106892"/>
                </a:lnTo>
                <a:lnTo>
                  <a:pt x="2356909" y="106892"/>
                </a:lnTo>
                <a:lnTo>
                  <a:pt x="2356909" y="86784"/>
                </a:lnTo>
                <a:lnTo>
                  <a:pt x="2235200" y="86784"/>
                </a:lnTo>
                <a:lnTo>
                  <a:pt x="2235200" y="73025"/>
                </a:lnTo>
                <a:lnTo>
                  <a:pt x="2043642" y="73025"/>
                </a:lnTo>
                <a:lnTo>
                  <a:pt x="2043642" y="56092"/>
                </a:lnTo>
                <a:lnTo>
                  <a:pt x="2032000" y="56092"/>
                </a:lnTo>
                <a:lnTo>
                  <a:pt x="2032000" y="35984"/>
                </a:lnTo>
                <a:lnTo>
                  <a:pt x="1849967" y="35984"/>
                </a:lnTo>
                <a:lnTo>
                  <a:pt x="1849967" y="31750"/>
                </a:lnTo>
                <a:lnTo>
                  <a:pt x="1552575" y="31750"/>
                </a:lnTo>
                <a:lnTo>
                  <a:pt x="1552575" y="15875"/>
                </a:lnTo>
                <a:lnTo>
                  <a:pt x="1182159" y="15875"/>
                </a:lnTo>
                <a:lnTo>
                  <a:pt x="1182159"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2421" name="Freeform: Shape 32420">
            <a:extLst>
              <a:ext uri="{FF2B5EF4-FFF2-40B4-BE49-F238E27FC236}">
                <a16:creationId xmlns:a16="http://schemas.microsoft.com/office/drawing/2014/main" id="{86CD431F-17D5-D09B-3F26-B06398E86B04}"/>
              </a:ext>
            </a:extLst>
          </p:cNvPr>
          <p:cNvSpPr/>
          <p:nvPr/>
        </p:nvSpPr>
        <p:spPr bwMode="auto">
          <a:xfrm>
            <a:off x="6896100" y="1770592"/>
            <a:ext cx="4221692" cy="1316566"/>
          </a:xfrm>
          <a:custGeom>
            <a:avLst/>
            <a:gdLst>
              <a:gd name="connsiteX0" fmla="*/ 4221692 w 4221692"/>
              <a:gd name="connsiteY0" fmla="*/ 1316566 h 1316566"/>
              <a:gd name="connsiteX1" fmla="*/ 3329517 w 4221692"/>
              <a:gd name="connsiteY1" fmla="*/ 1316566 h 1316566"/>
              <a:gd name="connsiteX2" fmla="*/ 3329517 w 4221692"/>
              <a:gd name="connsiteY2" fmla="*/ 377825 h 1316566"/>
              <a:gd name="connsiteX3" fmla="*/ 1623483 w 4221692"/>
              <a:gd name="connsiteY3" fmla="*/ 377825 h 1316566"/>
              <a:gd name="connsiteX4" fmla="*/ 1623483 w 4221692"/>
              <a:gd name="connsiteY4" fmla="*/ 295275 h 1316566"/>
              <a:gd name="connsiteX5" fmla="*/ 1380067 w 4221692"/>
              <a:gd name="connsiteY5" fmla="*/ 295275 h 1316566"/>
              <a:gd name="connsiteX6" fmla="*/ 1380067 w 4221692"/>
              <a:gd name="connsiteY6" fmla="*/ 249766 h 1316566"/>
              <a:gd name="connsiteX7" fmla="*/ 1366308 w 4221692"/>
              <a:gd name="connsiteY7" fmla="*/ 249766 h 1316566"/>
              <a:gd name="connsiteX8" fmla="*/ 1366308 w 4221692"/>
              <a:gd name="connsiteY8" fmla="*/ 210608 h 1316566"/>
              <a:gd name="connsiteX9" fmla="*/ 1320800 w 4221692"/>
              <a:gd name="connsiteY9" fmla="*/ 210608 h 1316566"/>
              <a:gd name="connsiteX10" fmla="*/ 1320800 w 4221692"/>
              <a:gd name="connsiteY10" fmla="*/ 174625 h 1316566"/>
              <a:gd name="connsiteX11" fmla="*/ 1277408 w 4221692"/>
              <a:gd name="connsiteY11" fmla="*/ 174625 h 1316566"/>
              <a:gd name="connsiteX12" fmla="*/ 1277408 w 4221692"/>
              <a:gd name="connsiteY12" fmla="*/ 140758 h 1316566"/>
              <a:gd name="connsiteX13" fmla="*/ 1082675 w 4221692"/>
              <a:gd name="connsiteY13" fmla="*/ 140758 h 1316566"/>
              <a:gd name="connsiteX14" fmla="*/ 1082675 w 4221692"/>
              <a:gd name="connsiteY14" fmla="*/ 121708 h 1316566"/>
              <a:gd name="connsiteX15" fmla="*/ 1059392 w 4221692"/>
              <a:gd name="connsiteY15" fmla="*/ 121708 h 1316566"/>
              <a:gd name="connsiteX16" fmla="*/ 1059392 w 4221692"/>
              <a:gd name="connsiteY16" fmla="*/ 109008 h 1316566"/>
              <a:gd name="connsiteX17" fmla="*/ 942975 w 4221692"/>
              <a:gd name="connsiteY17" fmla="*/ 109008 h 1316566"/>
              <a:gd name="connsiteX18" fmla="*/ 942975 w 4221692"/>
              <a:gd name="connsiteY18" fmla="*/ 91016 h 1316566"/>
              <a:gd name="connsiteX19" fmla="*/ 920750 w 4221692"/>
              <a:gd name="connsiteY19" fmla="*/ 91016 h 1316566"/>
              <a:gd name="connsiteX20" fmla="*/ 920750 w 4221692"/>
              <a:gd name="connsiteY20" fmla="*/ 69850 h 1316566"/>
              <a:gd name="connsiteX21" fmla="*/ 865717 w 4221692"/>
              <a:gd name="connsiteY21" fmla="*/ 69850 h 1316566"/>
              <a:gd name="connsiteX22" fmla="*/ 865717 w 4221692"/>
              <a:gd name="connsiteY22" fmla="*/ 51858 h 1316566"/>
              <a:gd name="connsiteX23" fmla="*/ 814917 w 4221692"/>
              <a:gd name="connsiteY23" fmla="*/ 51858 h 1316566"/>
              <a:gd name="connsiteX24" fmla="*/ 814917 w 4221692"/>
              <a:gd name="connsiteY24" fmla="*/ 39158 h 1316566"/>
              <a:gd name="connsiteX25" fmla="*/ 749300 w 4221692"/>
              <a:gd name="connsiteY25" fmla="*/ 39158 h 1316566"/>
              <a:gd name="connsiteX26" fmla="*/ 749300 w 4221692"/>
              <a:gd name="connsiteY26" fmla="*/ 24341 h 1316566"/>
              <a:gd name="connsiteX27" fmla="*/ 734483 w 4221692"/>
              <a:gd name="connsiteY27" fmla="*/ 24341 h 1316566"/>
              <a:gd name="connsiteX28" fmla="*/ 734483 w 4221692"/>
              <a:gd name="connsiteY28" fmla="*/ 0 h 1316566"/>
              <a:gd name="connsiteX29" fmla="*/ 0 w 4221692"/>
              <a:gd name="connsiteY29" fmla="*/ 0 h 131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221692" h="1316566">
                <a:moveTo>
                  <a:pt x="4221692" y="1316566"/>
                </a:moveTo>
                <a:lnTo>
                  <a:pt x="3329517" y="1316566"/>
                </a:lnTo>
                <a:lnTo>
                  <a:pt x="3329517" y="377825"/>
                </a:lnTo>
                <a:lnTo>
                  <a:pt x="1623483" y="377825"/>
                </a:lnTo>
                <a:lnTo>
                  <a:pt x="1623483" y="295275"/>
                </a:lnTo>
                <a:lnTo>
                  <a:pt x="1380067" y="295275"/>
                </a:lnTo>
                <a:lnTo>
                  <a:pt x="1380067" y="249766"/>
                </a:lnTo>
                <a:lnTo>
                  <a:pt x="1366308" y="249766"/>
                </a:lnTo>
                <a:lnTo>
                  <a:pt x="1366308" y="210608"/>
                </a:lnTo>
                <a:lnTo>
                  <a:pt x="1320800" y="210608"/>
                </a:lnTo>
                <a:lnTo>
                  <a:pt x="1320800" y="174625"/>
                </a:lnTo>
                <a:lnTo>
                  <a:pt x="1277408" y="174625"/>
                </a:lnTo>
                <a:lnTo>
                  <a:pt x="1277408" y="140758"/>
                </a:lnTo>
                <a:lnTo>
                  <a:pt x="1082675" y="140758"/>
                </a:lnTo>
                <a:lnTo>
                  <a:pt x="1082675" y="121708"/>
                </a:lnTo>
                <a:lnTo>
                  <a:pt x="1059392" y="121708"/>
                </a:lnTo>
                <a:lnTo>
                  <a:pt x="1059392" y="109008"/>
                </a:lnTo>
                <a:lnTo>
                  <a:pt x="942975" y="109008"/>
                </a:lnTo>
                <a:lnTo>
                  <a:pt x="942975" y="91016"/>
                </a:lnTo>
                <a:lnTo>
                  <a:pt x="920750" y="91016"/>
                </a:lnTo>
                <a:lnTo>
                  <a:pt x="920750" y="69850"/>
                </a:lnTo>
                <a:lnTo>
                  <a:pt x="865717" y="69850"/>
                </a:lnTo>
                <a:lnTo>
                  <a:pt x="865717" y="51858"/>
                </a:lnTo>
                <a:lnTo>
                  <a:pt x="814917" y="51858"/>
                </a:lnTo>
                <a:lnTo>
                  <a:pt x="814917" y="39158"/>
                </a:lnTo>
                <a:lnTo>
                  <a:pt x="749300" y="39158"/>
                </a:lnTo>
                <a:lnTo>
                  <a:pt x="749300" y="24341"/>
                </a:lnTo>
                <a:lnTo>
                  <a:pt x="734483" y="24341"/>
                </a:lnTo>
                <a:lnTo>
                  <a:pt x="734483"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CLL12: OS Outcomes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1297" y="637182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Langerbeins. EHA 2023. Abstr S200.</a:t>
            </a:r>
            <a:endParaRPr lang="en-US" altLang="en-US" sz="120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26246288-2DD9-D925-6E5C-612C425B1828}"/>
              </a:ext>
            </a:extLst>
          </p:cNvPr>
          <p:cNvGraphicFramePr>
            <a:graphicFrameLocks/>
          </p:cNvGraphicFramePr>
          <p:nvPr/>
        </p:nvGraphicFramePr>
        <p:xfrm>
          <a:off x="1275448" y="4303761"/>
          <a:ext cx="5025487" cy="2007080"/>
        </p:xfrm>
        <a:graphic>
          <a:graphicData uri="http://schemas.openxmlformats.org/drawingml/2006/table">
            <a:tbl>
              <a:tblPr/>
              <a:tblGrid>
                <a:gridCol w="2784570">
                  <a:extLst>
                    <a:ext uri="{9D8B030D-6E8A-4147-A177-3AD203B41FA5}">
                      <a16:colId xmlns:a16="http://schemas.microsoft.com/office/drawing/2014/main" val="20000"/>
                    </a:ext>
                  </a:extLst>
                </a:gridCol>
                <a:gridCol w="1162475">
                  <a:extLst>
                    <a:ext uri="{9D8B030D-6E8A-4147-A177-3AD203B41FA5}">
                      <a16:colId xmlns:a16="http://schemas.microsoft.com/office/drawing/2014/main" val="20001"/>
                    </a:ext>
                  </a:extLst>
                </a:gridCol>
                <a:gridCol w="1078442">
                  <a:extLst>
                    <a:ext uri="{9D8B030D-6E8A-4147-A177-3AD203B41FA5}">
                      <a16:colId xmlns:a16="http://schemas.microsoft.com/office/drawing/2014/main" val="20002"/>
                    </a:ext>
                  </a:extLst>
                </a:gridCol>
              </a:tblGrid>
              <a:tr h="5440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061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5-yr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7" name="Group 3">
            <a:extLst>
              <a:ext uri="{FF2B5EF4-FFF2-40B4-BE49-F238E27FC236}">
                <a16:creationId xmlns:a16="http://schemas.microsoft.com/office/drawing/2014/main" id="{9A484EB1-3777-8A07-F831-3B923B7528B0}"/>
              </a:ext>
            </a:extLst>
          </p:cNvPr>
          <p:cNvGraphicFramePr>
            <a:graphicFrameLocks/>
          </p:cNvGraphicFramePr>
          <p:nvPr/>
        </p:nvGraphicFramePr>
        <p:xfrm>
          <a:off x="6630950" y="4245803"/>
          <a:ext cx="5349241" cy="2052393"/>
        </p:xfrm>
        <a:graphic>
          <a:graphicData uri="http://schemas.openxmlformats.org/drawingml/2006/table">
            <a:tbl>
              <a:tblPr/>
              <a:tblGrid>
                <a:gridCol w="2503002">
                  <a:extLst>
                    <a:ext uri="{9D8B030D-6E8A-4147-A177-3AD203B41FA5}">
                      <a16:colId xmlns:a16="http://schemas.microsoft.com/office/drawing/2014/main" val="20000"/>
                    </a:ext>
                  </a:extLst>
                </a:gridCol>
                <a:gridCol w="956031">
                  <a:extLst>
                    <a:ext uri="{9D8B030D-6E8A-4147-A177-3AD203B41FA5}">
                      <a16:colId xmlns:a16="http://schemas.microsoft.com/office/drawing/2014/main" val="20001"/>
                    </a:ext>
                  </a:extLst>
                </a:gridCol>
                <a:gridCol w="945104">
                  <a:extLst>
                    <a:ext uri="{9D8B030D-6E8A-4147-A177-3AD203B41FA5}">
                      <a16:colId xmlns:a16="http://schemas.microsoft.com/office/drawing/2014/main" val="20002"/>
                    </a:ext>
                  </a:extLst>
                </a:gridCol>
                <a:gridCol w="945104">
                  <a:extLst>
                    <a:ext uri="{9D8B030D-6E8A-4147-A177-3AD203B41FA5}">
                      <a16:colId xmlns:a16="http://schemas.microsoft.com/office/drawing/2014/main" val="2237880674"/>
                    </a:ext>
                  </a:extLst>
                </a:gridCol>
              </a:tblGrid>
              <a:tr h="375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W&amp;W</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75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from diagnosis,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4036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10-yr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8" name="TextBox 23">
            <a:extLst>
              <a:ext uri="{FF2B5EF4-FFF2-40B4-BE49-F238E27FC236}">
                <a16:creationId xmlns:a16="http://schemas.microsoft.com/office/drawing/2014/main" id="{AFF6E79E-98D2-78A7-71A2-0E85091EA6FC}"/>
              </a:ext>
            </a:extLst>
          </p:cNvPr>
          <p:cNvSpPr txBox="1">
            <a:spLocks noChangeArrowheads="1"/>
          </p:cNvSpPr>
          <p:nvPr/>
        </p:nvSpPr>
        <p:spPr bwMode="auto">
          <a:xfrm>
            <a:off x="2393015" y="1368257"/>
            <a:ext cx="245914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dirty="0">
                <a:solidFill>
                  <a:schemeClr val="bg1"/>
                </a:solidFill>
                <a:latin typeface="Calibri" panose="020F0502020204030204" pitchFamily="34" charset="0"/>
                <a:ea typeface="ＭＳ Ｐゴシック" panose="020B0600070205080204" pitchFamily="34" charset="-128"/>
              </a:rPr>
              <a:t>OS</a:t>
            </a:r>
            <a:endParaRPr lang="en-US" altLang="en-US" sz="1800" kern="0" dirty="0">
              <a:solidFill>
                <a:schemeClr val="bg1"/>
              </a:solidFill>
              <a:latin typeface="Calibri" panose="020F0502020204030204" pitchFamily="34" charset="0"/>
            </a:endParaRPr>
          </a:p>
        </p:txBody>
      </p:sp>
      <p:sp>
        <p:nvSpPr>
          <p:cNvPr id="9" name="TextBox 23">
            <a:extLst>
              <a:ext uri="{FF2B5EF4-FFF2-40B4-BE49-F238E27FC236}">
                <a16:creationId xmlns:a16="http://schemas.microsoft.com/office/drawing/2014/main" id="{FD6B2818-8836-5884-2411-9683602DB8F7}"/>
              </a:ext>
            </a:extLst>
          </p:cNvPr>
          <p:cNvSpPr txBox="1">
            <a:spLocks noChangeArrowheads="1"/>
          </p:cNvSpPr>
          <p:nvPr/>
        </p:nvSpPr>
        <p:spPr bwMode="auto">
          <a:xfrm>
            <a:off x="7815535" y="1368257"/>
            <a:ext cx="245914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kern="0" dirty="0">
                <a:solidFill>
                  <a:schemeClr val="bg1"/>
                </a:solidFill>
                <a:latin typeface="Calibri" panose="020F0502020204030204" pitchFamily="34" charset="0"/>
                <a:ea typeface="ＭＳ Ｐゴシック" panose="020B0600070205080204" pitchFamily="34" charset="-128"/>
              </a:rPr>
              <a:t>OS From Diagnosis</a:t>
            </a:r>
            <a:endParaRPr lang="en-US" altLang="en-US" sz="1800" kern="0"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673FDA86-095D-C49F-FD7B-24A9F75499B9}"/>
              </a:ext>
            </a:extLst>
          </p:cNvPr>
          <p:cNvSpPr txBox="1"/>
          <p:nvPr/>
        </p:nvSpPr>
        <p:spPr bwMode="auto">
          <a:xfrm rot="16200000">
            <a:off x="-209100" y="2478506"/>
            <a:ext cx="20886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Survival</a:t>
            </a:r>
          </a:p>
        </p:txBody>
      </p:sp>
      <p:sp>
        <p:nvSpPr>
          <p:cNvPr id="6" name="TextBox 5">
            <a:extLst>
              <a:ext uri="{FF2B5EF4-FFF2-40B4-BE49-F238E27FC236}">
                <a16:creationId xmlns:a16="http://schemas.microsoft.com/office/drawing/2014/main" id="{1D804593-D389-38CB-6111-9840314CC52B}"/>
              </a:ext>
            </a:extLst>
          </p:cNvPr>
          <p:cNvSpPr txBox="1"/>
          <p:nvPr/>
        </p:nvSpPr>
        <p:spPr bwMode="auto">
          <a:xfrm rot="16200000">
            <a:off x="5386100" y="2478506"/>
            <a:ext cx="20886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Survival</a:t>
            </a:r>
          </a:p>
        </p:txBody>
      </p:sp>
      <p:sp>
        <p:nvSpPr>
          <p:cNvPr id="10" name="Freeform: Shape 9">
            <a:extLst>
              <a:ext uri="{FF2B5EF4-FFF2-40B4-BE49-F238E27FC236}">
                <a16:creationId xmlns:a16="http://schemas.microsoft.com/office/drawing/2014/main" id="{40DA720E-95E0-6625-50D3-A85446385815}"/>
              </a:ext>
            </a:extLst>
          </p:cNvPr>
          <p:cNvSpPr/>
          <p:nvPr/>
        </p:nvSpPr>
        <p:spPr bwMode="auto">
          <a:xfrm>
            <a:off x="1306629" y="1637952"/>
            <a:ext cx="4795788" cy="2379846"/>
          </a:xfrm>
          <a:custGeom>
            <a:avLst/>
            <a:gdLst>
              <a:gd name="connsiteX0" fmla="*/ 0 w 4795788"/>
              <a:gd name="connsiteY0" fmla="*/ 0 h 2379846"/>
              <a:gd name="connsiteX1" fmla="*/ 0 w 4795788"/>
              <a:gd name="connsiteY1" fmla="*/ 2379846 h 2379846"/>
              <a:gd name="connsiteX2" fmla="*/ 4795788 w 4795788"/>
              <a:gd name="connsiteY2" fmla="*/ 2379846 h 2379846"/>
            </a:gdLst>
            <a:ahLst/>
            <a:cxnLst>
              <a:cxn ang="0">
                <a:pos x="connsiteX0" y="connsiteY0"/>
              </a:cxn>
              <a:cxn ang="0">
                <a:pos x="connsiteX1" y="connsiteY1"/>
              </a:cxn>
              <a:cxn ang="0">
                <a:pos x="connsiteX2" y="connsiteY2"/>
              </a:cxn>
            </a:cxnLst>
            <a:rect l="l" t="t" r="r" b="b"/>
            <a:pathLst>
              <a:path w="4795788" h="2379846">
                <a:moveTo>
                  <a:pt x="0" y="0"/>
                </a:moveTo>
                <a:lnTo>
                  <a:pt x="0" y="2379846"/>
                </a:lnTo>
                <a:lnTo>
                  <a:pt x="4795788" y="2379846"/>
                </a:lnTo>
              </a:path>
            </a:pathLst>
          </a:custGeom>
          <a:noFill/>
          <a:ln w="28575">
            <a:solidFill>
              <a:schemeClr val="bg1"/>
            </a:solidFill>
            <a:miter lim="800000"/>
            <a:headEnd/>
            <a:tailEnd/>
          </a:ln>
        </p:spPr>
        <p:txBody>
          <a:bodyPr rtlCol="0" anchor="ctr"/>
          <a:lstStyle/>
          <a:p>
            <a:pPr algn="ctr"/>
            <a:endParaRPr lang="en-US" dirty="0"/>
          </a:p>
        </p:txBody>
      </p:sp>
      <p:grpSp>
        <p:nvGrpSpPr>
          <p:cNvPr id="18" name="Group 17">
            <a:extLst>
              <a:ext uri="{FF2B5EF4-FFF2-40B4-BE49-F238E27FC236}">
                <a16:creationId xmlns:a16="http://schemas.microsoft.com/office/drawing/2014/main" id="{19DDF955-038E-33CB-34CC-244FDDA08269}"/>
              </a:ext>
            </a:extLst>
          </p:cNvPr>
          <p:cNvGrpSpPr/>
          <p:nvPr/>
        </p:nvGrpSpPr>
        <p:grpSpPr>
          <a:xfrm>
            <a:off x="1242391" y="1742661"/>
            <a:ext cx="72884" cy="2274403"/>
            <a:chOff x="1060171" y="1742661"/>
            <a:chExt cx="255104" cy="2274403"/>
          </a:xfrm>
        </p:grpSpPr>
        <p:cxnSp>
          <p:nvCxnSpPr>
            <p:cNvPr id="12" name="Straight Connector 11">
              <a:extLst>
                <a:ext uri="{FF2B5EF4-FFF2-40B4-BE49-F238E27FC236}">
                  <a16:creationId xmlns:a16="http://schemas.microsoft.com/office/drawing/2014/main" id="{3028425D-7964-3FDC-7401-42A1742A4991}"/>
                </a:ext>
              </a:extLst>
            </p:cNvPr>
            <p:cNvCxnSpPr/>
            <p:nvPr/>
          </p:nvCxnSpPr>
          <p:spPr bwMode="auto">
            <a:xfrm>
              <a:off x="1060171" y="1742661"/>
              <a:ext cx="25510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0F13A0E6-1A3A-47BE-5244-56EE8868A02D}"/>
                </a:ext>
              </a:extLst>
            </p:cNvPr>
            <p:cNvCxnSpPr/>
            <p:nvPr/>
          </p:nvCxnSpPr>
          <p:spPr bwMode="auto">
            <a:xfrm>
              <a:off x="1060171" y="2197542"/>
              <a:ext cx="25510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58BF721-F960-9FFB-3291-085284E75F61}"/>
                </a:ext>
              </a:extLst>
            </p:cNvPr>
            <p:cNvCxnSpPr/>
            <p:nvPr/>
          </p:nvCxnSpPr>
          <p:spPr bwMode="auto">
            <a:xfrm>
              <a:off x="1060171" y="2652423"/>
              <a:ext cx="25510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895D133-D200-A345-2E3A-A0D759B2EEEE}"/>
                </a:ext>
              </a:extLst>
            </p:cNvPr>
            <p:cNvCxnSpPr/>
            <p:nvPr/>
          </p:nvCxnSpPr>
          <p:spPr bwMode="auto">
            <a:xfrm>
              <a:off x="1060171" y="3107304"/>
              <a:ext cx="25510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859A057-E23E-35AE-C5C5-50834CBD6D2E}"/>
                </a:ext>
              </a:extLst>
            </p:cNvPr>
            <p:cNvCxnSpPr/>
            <p:nvPr/>
          </p:nvCxnSpPr>
          <p:spPr bwMode="auto">
            <a:xfrm>
              <a:off x="1060171" y="3562185"/>
              <a:ext cx="25510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42E5CDA-8DF2-1696-1C0D-9F9D4E806884}"/>
                </a:ext>
              </a:extLst>
            </p:cNvPr>
            <p:cNvCxnSpPr/>
            <p:nvPr/>
          </p:nvCxnSpPr>
          <p:spPr bwMode="auto">
            <a:xfrm>
              <a:off x="1060171" y="4017064"/>
              <a:ext cx="25510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3FB0CF1E-B410-36E6-A7BC-7850DC0289EE}"/>
              </a:ext>
            </a:extLst>
          </p:cNvPr>
          <p:cNvGrpSpPr/>
          <p:nvPr/>
        </p:nvGrpSpPr>
        <p:grpSpPr>
          <a:xfrm>
            <a:off x="1308653" y="4022035"/>
            <a:ext cx="4479235" cy="73578"/>
            <a:chOff x="1308653" y="4022034"/>
            <a:chExt cx="4479235" cy="178905"/>
          </a:xfrm>
        </p:grpSpPr>
        <p:cxnSp>
          <p:nvCxnSpPr>
            <p:cNvPr id="20" name="Straight Connector 19">
              <a:extLst>
                <a:ext uri="{FF2B5EF4-FFF2-40B4-BE49-F238E27FC236}">
                  <a16:creationId xmlns:a16="http://schemas.microsoft.com/office/drawing/2014/main" id="{E510F8A6-1B9C-3A65-932E-27DCA9898142}"/>
                </a:ext>
              </a:extLst>
            </p:cNvPr>
            <p:cNvCxnSpPr>
              <a:cxnSpLocks/>
            </p:cNvCxnSpPr>
            <p:nvPr/>
          </p:nvCxnSpPr>
          <p:spPr bwMode="auto">
            <a:xfrm>
              <a:off x="1308653" y="4022034"/>
              <a:ext cx="0" cy="178905"/>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A7465C8-BFA1-E635-1B2A-3AB2DA9991EA}"/>
                </a:ext>
              </a:extLst>
            </p:cNvPr>
            <p:cNvCxnSpPr>
              <a:cxnSpLocks/>
            </p:cNvCxnSpPr>
            <p:nvPr/>
          </p:nvCxnSpPr>
          <p:spPr bwMode="auto">
            <a:xfrm>
              <a:off x="1868557" y="4022034"/>
              <a:ext cx="0" cy="178905"/>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7CDAFF8-0817-188E-4440-A6AA3CC9C05F}"/>
                </a:ext>
              </a:extLst>
            </p:cNvPr>
            <p:cNvCxnSpPr>
              <a:cxnSpLocks/>
            </p:cNvCxnSpPr>
            <p:nvPr/>
          </p:nvCxnSpPr>
          <p:spPr bwMode="auto">
            <a:xfrm>
              <a:off x="2428461" y="4022034"/>
              <a:ext cx="0" cy="178905"/>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D58A742-E862-FD90-9087-F0DAC8FDB542}"/>
                </a:ext>
              </a:extLst>
            </p:cNvPr>
            <p:cNvCxnSpPr>
              <a:cxnSpLocks/>
            </p:cNvCxnSpPr>
            <p:nvPr/>
          </p:nvCxnSpPr>
          <p:spPr bwMode="auto">
            <a:xfrm>
              <a:off x="2988365" y="4022034"/>
              <a:ext cx="0" cy="17890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BDD8BBD-5145-CF5D-5A4A-79C72345B096}"/>
                </a:ext>
              </a:extLst>
            </p:cNvPr>
            <p:cNvCxnSpPr>
              <a:cxnSpLocks/>
            </p:cNvCxnSpPr>
            <p:nvPr/>
          </p:nvCxnSpPr>
          <p:spPr bwMode="auto">
            <a:xfrm>
              <a:off x="3548269" y="4022034"/>
              <a:ext cx="0" cy="17890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0A594D0-3B0E-0029-C11F-0E924A44F68E}"/>
                </a:ext>
              </a:extLst>
            </p:cNvPr>
            <p:cNvCxnSpPr>
              <a:cxnSpLocks/>
            </p:cNvCxnSpPr>
            <p:nvPr/>
          </p:nvCxnSpPr>
          <p:spPr bwMode="auto">
            <a:xfrm>
              <a:off x="4108173" y="4022034"/>
              <a:ext cx="0" cy="17890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E183FE3-7B44-CF1E-AAA5-3B2D77D309FC}"/>
                </a:ext>
              </a:extLst>
            </p:cNvPr>
            <p:cNvCxnSpPr>
              <a:cxnSpLocks/>
            </p:cNvCxnSpPr>
            <p:nvPr/>
          </p:nvCxnSpPr>
          <p:spPr bwMode="auto">
            <a:xfrm>
              <a:off x="4668077" y="4022034"/>
              <a:ext cx="0" cy="17890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48B86C2-E704-E438-66D4-B30418832F63}"/>
                </a:ext>
              </a:extLst>
            </p:cNvPr>
            <p:cNvCxnSpPr>
              <a:cxnSpLocks/>
            </p:cNvCxnSpPr>
            <p:nvPr/>
          </p:nvCxnSpPr>
          <p:spPr bwMode="auto">
            <a:xfrm>
              <a:off x="5227981" y="4022034"/>
              <a:ext cx="0" cy="178905"/>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46D89D1-DAA4-6869-D02F-442ACF01806E}"/>
                </a:ext>
              </a:extLst>
            </p:cNvPr>
            <p:cNvCxnSpPr>
              <a:cxnSpLocks/>
            </p:cNvCxnSpPr>
            <p:nvPr/>
          </p:nvCxnSpPr>
          <p:spPr bwMode="auto">
            <a:xfrm>
              <a:off x="5787888" y="4022034"/>
              <a:ext cx="0" cy="178905"/>
            </a:xfrm>
            <a:prstGeom prst="line">
              <a:avLst/>
            </a:prstGeom>
            <a:noFill/>
            <a:ln w="28575" cap="flat" cmpd="sng" algn="ctr">
              <a:solidFill>
                <a:schemeClr val="bg1"/>
              </a:solidFill>
              <a:prstDash val="solid"/>
              <a:round/>
              <a:headEnd type="none" w="med" len="med"/>
              <a:tailEnd type="none" w="med" len="med"/>
            </a:ln>
            <a:effectLst/>
          </p:spPr>
        </p:cxnSp>
      </p:grpSp>
      <p:sp>
        <p:nvSpPr>
          <p:cNvPr id="31744" name="TextBox 31743">
            <a:extLst>
              <a:ext uri="{FF2B5EF4-FFF2-40B4-BE49-F238E27FC236}">
                <a16:creationId xmlns:a16="http://schemas.microsoft.com/office/drawing/2014/main" id="{A9F9635E-467D-068C-435A-CD771D0D1FDE}"/>
              </a:ext>
            </a:extLst>
          </p:cNvPr>
          <p:cNvSpPr txBox="1"/>
          <p:nvPr/>
        </p:nvSpPr>
        <p:spPr bwMode="auto">
          <a:xfrm>
            <a:off x="1022911" y="3842862"/>
            <a:ext cx="3083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45" name="TextBox 31744">
            <a:extLst>
              <a:ext uri="{FF2B5EF4-FFF2-40B4-BE49-F238E27FC236}">
                <a16:creationId xmlns:a16="http://schemas.microsoft.com/office/drawing/2014/main" id="{93182BB3-725C-B805-EC49-4D531C3463D6}"/>
              </a:ext>
            </a:extLst>
          </p:cNvPr>
          <p:cNvSpPr txBox="1"/>
          <p:nvPr/>
        </p:nvSpPr>
        <p:spPr bwMode="auto">
          <a:xfrm>
            <a:off x="890581" y="3374415"/>
            <a:ext cx="514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31747" name="TextBox 31746">
            <a:extLst>
              <a:ext uri="{FF2B5EF4-FFF2-40B4-BE49-F238E27FC236}">
                <a16:creationId xmlns:a16="http://schemas.microsoft.com/office/drawing/2014/main" id="{5D4B4C7A-F438-078A-E1AD-89A5070A64AB}"/>
              </a:ext>
            </a:extLst>
          </p:cNvPr>
          <p:cNvSpPr txBox="1"/>
          <p:nvPr/>
        </p:nvSpPr>
        <p:spPr bwMode="auto">
          <a:xfrm>
            <a:off x="890581" y="2935079"/>
            <a:ext cx="514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31748" name="TextBox 31747">
            <a:extLst>
              <a:ext uri="{FF2B5EF4-FFF2-40B4-BE49-F238E27FC236}">
                <a16:creationId xmlns:a16="http://schemas.microsoft.com/office/drawing/2014/main" id="{292E7181-662F-78E5-C8DC-66CB32F969EE}"/>
              </a:ext>
            </a:extLst>
          </p:cNvPr>
          <p:cNvSpPr txBox="1"/>
          <p:nvPr/>
        </p:nvSpPr>
        <p:spPr bwMode="auto">
          <a:xfrm>
            <a:off x="890581" y="2473247"/>
            <a:ext cx="514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31749" name="TextBox 31748">
            <a:extLst>
              <a:ext uri="{FF2B5EF4-FFF2-40B4-BE49-F238E27FC236}">
                <a16:creationId xmlns:a16="http://schemas.microsoft.com/office/drawing/2014/main" id="{F00DDD39-602C-5482-1215-2FD47CCC99AE}"/>
              </a:ext>
            </a:extLst>
          </p:cNvPr>
          <p:cNvSpPr txBox="1"/>
          <p:nvPr/>
        </p:nvSpPr>
        <p:spPr bwMode="auto">
          <a:xfrm>
            <a:off x="890581" y="2015386"/>
            <a:ext cx="514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31750" name="TextBox 31749">
            <a:extLst>
              <a:ext uri="{FF2B5EF4-FFF2-40B4-BE49-F238E27FC236}">
                <a16:creationId xmlns:a16="http://schemas.microsoft.com/office/drawing/2014/main" id="{18103955-BA39-33AE-8D73-C65BD7F730EA}"/>
              </a:ext>
            </a:extLst>
          </p:cNvPr>
          <p:cNvSpPr txBox="1"/>
          <p:nvPr/>
        </p:nvSpPr>
        <p:spPr bwMode="auto">
          <a:xfrm>
            <a:off x="786130" y="1566787"/>
            <a:ext cx="537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1751" name="TextBox 31750">
            <a:extLst>
              <a:ext uri="{FF2B5EF4-FFF2-40B4-BE49-F238E27FC236}">
                <a16:creationId xmlns:a16="http://schemas.microsoft.com/office/drawing/2014/main" id="{85E3F26A-1AAD-B945-D8E9-97343CB3F3A4}"/>
              </a:ext>
            </a:extLst>
          </p:cNvPr>
          <p:cNvSpPr txBox="1"/>
          <p:nvPr/>
        </p:nvSpPr>
        <p:spPr bwMode="auto">
          <a:xfrm>
            <a:off x="1160534" y="4016214"/>
            <a:ext cx="3083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52" name="TextBox 31751">
            <a:extLst>
              <a:ext uri="{FF2B5EF4-FFF2-40B4-BE49-F238E27FC236}">
                <a16:creationId xmlns:a16="http://schemas.microsoft.com/office/drawing/2014/main" id="{0E0DA9E7-45EF-5A20-2577-2991104B6FFE}"/>
              </a:ext>
            </a:extLst>
          </p:cNvPr>
          <p:cNvSpPr txBox="1"/>
          <p:nvPr/>
        </p:nvSpPr>
        <p:spPr bwMode="auto">
          <a:xfrm>
            <a:off x="1677944" y="4016214"/>
            <a:ext cx="416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753" name="TextBox 31752">
            <a:extLst>
              <a:ext uri="{FF2B5EF4-FFF2-40B4-BE49-F238E27FC236}">
                <a16:creationId xmlns:a16="http://schemas.microsoft.com/office/drawing/2014/main" id="{9F1BA959-316F-3E77-55D9-40D32C8A64A0}"/>
              </a:ext>
            </a:extLst>
          </p:cNvPr>
          <p:cNvSpPr txBox="1"/>
          <p:nvPr/>
        </p:nvSpPr>
        <p:spPr bwMode="auto">
          <a:xfrm>
            <a:off x="2242993" y="4016214"/>
            <a:ext cx="416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754" name="TextBox 31753">
            <a:extLst>
              <a:ext uri="{FF2B5EF4-FFF2-40B4-BE49-F238E27FC236}">
                <a16:creationId xmlns:a16="http://schemas.microsoft.com/office/drawing/2014/main" id="{C2ECFF07-AB1B-0BAE-E401-D7072334308F}"/>
              </a:ext>
            </a:extLst>
          </p:cNvPr>
          <p:cNvSpPr txBox="1"/>
          <p:nvPr/>
        </p:nvSpPr>
        <p:spPr bwMode="auto">
          <a:xfrm>
            <a:off x="2793486" y="4016214"/>
            <a:ext cx="416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755" name="TextBox 31754">
            <a:extLst>
              <a:ext uri="{FF2B5EF4-FFF2-40B4-BE49-F238E27FC236}">
                <a16:creationId xmlns:a16="http://schemas.microsoft.com/office/drawing/2014/main" id="{009D94C2-E355-5FD3-2821-1E148678C9B1}"/>
              </a:ext>
            </a:extLst>
          </p:cNvPr>
          <p:cNvSpPr txBox="1"/>
          <p:nvPr/>
        </p:nvSpPr>
        <p:spPr bwMode="auto">
          <a:xfrm>
            <a:off x="3358535" y="4016214"/>
            <a:ext cx="416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756" name="TextBox 31755">
            <a:extLst>
              <a:ext uri="{FF2B5EF4-FFF2-40B4-BE49-F238E27FC236}">
                <a16:creationId xmlns:a16="http://schemas.microsoft.com/office/drawing/2014/main" id="{354898E2-C978-4265-3415-BD48DE6514C8}"/>
              </a:ext>
            </a:extLst>
          </p:cNvPr>
          <p:cNvSpPr txBox="1"/>
          <p:nvPr/>
        </p:nvSpPr>
        <p:spPr bwMode="auto">
          <a:xfrm>
            <a:off x="3918291" y="4020184"/>
            <a:ext cx="416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757" name="TextBox 31756">
            <a:extLst>
              <a:ext uri="{FF2B5EF4-FFF2-40B4-BE49-F238E27FC236}">
                <a16:creationId xmlns:a16="http://schemas.microsoft.com/office/drawing/2014/main" id="{C68EC86A-6C72-D9DA-9BCF-90A41CBE40B3}"/>
              </a:ext>
            </a:extLst>
          </p:cNvPr>
          <p:cNvSpPr txBox="1"/>
          <p:nvPr/>
        </p:nvSpPr>
        <p:spPr bwMode="auto">
          <a:xfrm>
            <a:off x="4478047" y="4020184"/>
            <a:ext cx="416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1758" name="TextBox 31757">
            <a:extLst>
              <a:ext uri="{FF2B5EF4-FFF2-40B4-BE49-F238E27FC236}">
                <a16:creationId xmlns:a16="http://schemas.microsoft.com/office/drawing/2014/main" id="{9EF9ABFA-FFBB-BA76-54D7-2E71151E47F4}"/>
              </a:ext>
            </a:extLst>
          </p:cNvPr>
          <p:cNvSpPr txBox="1"/>
          <p:nvPr/>
        </p:nvSpPr>
        <p:spPr bwMode="auto">
          <a:xfrm>
            <a:off x="5033834" y="4020184"/>
            <a:ext cx="416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sp>
        <p:nvSpPr>
          <p:cNvPr id="31759" name="TextBox 31758">
            <a:extLst>
              <a:ext uri="{FF2B5EF4-FFF2-40B4-BE49-F238E27FC236}">
                <a16:creationId xmlns:a16="http://schemas.microsoft.com/office/drawing/2014/main" id="{444146D4-6344-99AC-E05A-F3210F59B1D1}"/>
              </a:ext>
            </a:extLst>
          </p:cNvPr>
          <p:cNvSpPr txBox="1"/>
          <p:nvPr/>
        </p:nvSpPr>
        <p:spPr bwMode="auto">
          <a:xfrm>
            <a:off x="5586973" y="4020184"/>
            <a:ext cx="4168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96</a:t>
            </a:r>
          </a:p>
        </p:txBody>
      </p:sp>
      <p:sp>
        <p:nvSpPr>
          <p:cNvPr id="31760" name="TextBox 31759">
            <a:extLst>
              <a:ext uri="{FF2B5EF4-FFF2-40B4-BE49-F238E27FC236}">
                <a16:creationId xmlns:a16="http://schemas.microsoft.com/office/drawing/2014/main" id="{88BB87BD-A83D-C8B0-2BFF-7A13BF0C2D44}"/>
              </a:ext>
            </a:extLst>
          </p:cNvPr>
          <p:cNvSpPr txBox="1"/>
          <p:nvPr/>
        </p:nvSpPr>
        <p:spPr bwMode="auto">
          <a:xfrm>
            <a:off x="1366970" y="3668186"/>
            <a:ext cx="35993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0.791 (95% CI: 0.358-1.748; </a:t>
            </a: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 .562)</a:t>
            </a:r>
          </a:p>
        </p:txBody>
      </p:sp>
      <p:sp>
        <p:nvSpPr>
          <p:cNvPr id="31761" name="Freeform: Shape 31760">
            <a:extLst>
              <a:ext uri="{FF2B5EF4-FFF2-40B4-BE49-F238E27FC236}">
                <a16:creationId xmlns:a16="http://schemas.microsoft.com/office/drawing/2014/main" id="{08B22AFF-6397-A8CE-01EC-1FDE9B71B3B6}"/>
              </a:ext>
            </a:extLst>
          </p:cNvPr>
          <p:cNvSpPr/>
          <p:nvPr/>
        </p:nvSpPr>
        <p:spPr bwMode="auto">
          <a:xfrm>
            <a:off x="6889467" y="1691825"/>
            <a:ext cx="4831142" cy="2330424"/>
          </a:xfrm>
          <a:custGeom>
            <a:avLst/>
            <a:gdLst>
              <a:gd name="connsiteX0" fmla="*/ 0 w 4831142"/>
              <a:gd name="connsiteY0" fmla="*/ 0 h 2330424"/>
              <a:gd name="connsiteX1" fmla="*/ 0 w 4831142"/>
              <a:gd name="connsiteY1" fmla="*/ 2330424 h 2330424"/>
              <a:gd name="connsiteX2" fmla="*/ 4831142 w 4831142"/>
              <a:gd name="connsiteY2" fmla="*/ 2330424 h 2330424"/>
            </a:gdLst>
            <a:ahLst/>
            <a:cxnLst>
              <a:cxn ang="0">
                <a:pos x="connsiteX0" y="connsiteY0"/>
              </a:cxn>
              <a:cxn ang="0">
                <a:pos x="connsiteX1" y="connsiteY1"/>
              </a:cxn>
              <a:cxn ang="0">
                <a:pos x="connsiteX2" y="connsiteY2"/>
              </a:cxn>
            </a:cxnLst>
            <a:rect l="l" t="t" r="r" b="b"/>
            <a:pathLst>
              <a:path w="4831142" h="2330424">
                <a:moveTo>
                  <a:pt x="0" y="0"/>
                </a:moveTo>
                <a:lnTo>
                  <a:pt x="0" y="2330424"/>
                </a:lnTo>
                <a:lnTo>
                  <a:pt x="4831142" y="2330424"/>
                </a:lnTo>
              </a:path>
            </a:pathLst>
          </a:custGeom>
          <a:noFill/>
          <a:ln w="28575">
            <a:solidFill>
              <a:schemeClr val="bg1"/>
            </a:solidFill>
            <a:miter lim="800000"/>
            <a:headEnd/>
            <a:tailEnd/>
          </a:ln>
        </p:spPr>
        <p:txBody>
          <a:bodyPr rtlCol="0" anchor="ctr"/>
          <a:lstStyle/>
          <a:p>
            <a:pPr algn="ctr"/>
            <a:endParaRPr lang="en-US" dirty="0"/>
          </a:p>
        </p:txBody>
      </p:sp>
      <p:grpSp>
        <p:nvGrpSpPr>
          <p:cNvPr id="31770" name="Group 31769">
            <a:extLst>
              <a:ext uri="{FF2B5EF4-FFF2-40B4-BE49-F238E27FC236}">
                <a16:creationId xmlns:a16="http://schemas.microsoft.com/office/drawing/2014/main" id="{213747E7-30A6-95BA-8F81-1C799E680F6D}"/>
              </a:ext>
            </a:extLst>
          </p:cNvPr>
          <p:cNvGrpSpPr/>
          <p:nvPr/>
        </p:nvGrpSpPr>
        <p:grpSpPr>
          <a:xfrm>
            <a:off x="6819129" y="1762164"/>
            <a:ext cx="66635" cy="2258235"/>
            <a:chOff x="6658091" y="1762164"/>
            <a:chExt cx="227674" cy="2258235"/>
          </a:xfrm>
        </p:grpSpPr>
        <p:cxnSp>
          <p:nvCxnSpPr>
            <p:cNvPr id="31763" name="Straight Connector 31762">
              <a:extLst>
                <a:ext uri="{FF2B5EF4-FFF2-40B4-BE49-F238E27FC236}">
                  <a16:creationId xmlns:a16="http://schemas.microsoft.com/office/drawing/2014/main" id="{784B64E4-84F1-B124-DF6D-1EDFB8F678D4}"/>
                </a:ext>
              </a:extLst>
            </p:cNvPr>
            <p:cNvCxnSpPr>
              <a:cxnSpLocks/>
            </p:cNvCxnSpPr>
            <p:nvPr/>
          </p:nvCxnSpPr>
          <p:spPr bwMode="auto">
            <a:xfrm>
              <a:off x="6658091" y="1762164"/>
              <a:ext cx="227674" cy="0"/>
            </a:xfrm>
            <a:prstGeom prst="line">
              <a:avLst/>
            </a:prstGeom>
            <a:noFill/>
            <a:ln w="28575" cap="flat" cmpd="sng" algn="ctr">
              <a:solidFill>
                <a:schemeClr val="bg1"/>
              </a:solidFill>
              <a:prstDash val="solid"/>
              <a:round/>
              <a:headEnd type="none" w="med" len="med"/>
              <a:tailEnd type="none" w="med" len="med"/>
            </a:ln>
            <a:effectLst/>
          </p:spPr>
        </p:cxnSp>
        <p:cxnSp>
          <p:nvCxnSpPr>
            <p:cNvPr id="31765" name="Straight Connector 31764">
              <a:extLst>
                <a:ext uri="{FF2B5EF4-FFF2-40B4-BE49-F238E27FC236}">
                  <a16:creationId xmlns:a16="http://schemas.microsoft.com/office/drawing/2014/main" id="{B0691A86-4E8D-B9F3-708A-7981CAD374B5}"/>
                </a:ext>
              </a:extLst>
            </p:cNvPr>
            <p:cNvCxnSpPr>
              <a:cxnSpLocks/>
            </p:cNvCxnSpPr>
            <p:nvPr/>
          </p:nvCxnSpPr>
          <p:spPr bwMode="auto">
            <a:xfrm>
              <a:off x="6658091" y="2213811"/>
              <a:ext cx="227674" cy="0"/>
            </a:xfrm>
            <a:prstGeom prst="line">
              <a:avLst/>
            </a:prstGeom>
            <a:noFill/>
            <a:ln w="28575" cap="flat" cmpd="sng" algn="ctr">
              <a:solidFill>
                <a:schemeClr val="bg1"/>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D88882B7-8F98-E9A7-393D-6646788744D6}"/>
                </a:ext>
              </a:extLst>
            </p:cNvPr>
            <p:cNvCxnSpPr>
              <a:cxnSpLocks/>
            </p:cNvCxnSpPr>
            <p:nvPr/>
          </p:nvCxnSpPr>
          <p:spPr bwMode="auto">
            <a:xfrm>
              <a:off x="6658091" y="2665458"/>
              <a:ext cx="227674" cy="0"/>
            </a:xfrm>
            <a:prstGeom prst="line">
              <a:avLst/>
            </a:prstGeom>
            <a:noFill/>
            <a:ln w="28575" cap="flat" cmpd="sng" algn="ctr">
              <a:solidFill>
                <a:schemeClr val="bg1"/>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1B8B7529-D003-7176-5171-A3C3B1F26AC5}"/>
                </a:ext>
              </a:extLst>
            </p:cNvPr>
            <p:cNvCxnSpPr>
              <a:cxnSpLocks/>
            </p:cNvCxnSpPr>
            <p:nvPr/>
          </p:nvCxnSpPr>
          <p:spPr bwMode="auto">
            <a:xfrm>
              <a:off x="6658091" y="3117105"/>
              <a:ext cx="227674" cy="0"/>
            </a:xfrm>
            <a:prstGeom prst="line">
              <a:avLst/>
            </a:prstGeom>
            <a:noFill/>
            <a:ln w="28575" cap="flat" cmpd="sng" algn="ctr">
              <a:solidFill>
                <a:schemeClr val="bg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E1641768-EBA9-D16C-7D69-0CE1320D5BBE}"/>
                </a:ext>
              </a:extLst>
            </p:cNvPr>
            <p:cNvCxnSpPr>
              <a:cxnSpLocks/>
            </p:cNvCxnSpPr>
            <p:nvPr/>
          </p:nvCxnSpPr>
          <p:spPr bwMode="auto">
            <a:xfrm>
              <a:off x="6658091" y="3568752"/>
              <a:ext cx="227674" cy="0"/>
            </a:xfrm>
            <a:prstGeom prst="line">
              <a:avLst/>
            </a:prstGeom>
            <a:noFill/>
            <a:ln w="28575"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51316A26-E3CF-9508-C648-6AA9549C4EBF}"/>
                </a:ext>
              </a:extLst>
            </p:cNvPr>
            <p:cNvCxnSpPr>
              <a:cxnSpLocks/>
            </p:cNvCxnSpPr>
            <p:nvPr/>
          </p:nvCxnSpPr>
          <p:spPr bwMode="auto">
            <a:xfrm>
              <a:off x="6658091" y="4020399"/>
              <a:ext cx="22767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89" name="Group 31788">
            <a:extLst>
              <a:ext uri="{FF2B5EF4-FFF2-40B4-BE49-F238E27FC236}">
                <a16:creationId xmlns:a16="http://schemas.microsoft.com/office/drawing/2014/main" id="{F74C6175-87C8-B247-D03C-2F15FD8DF40D}"/>
              </a:ext>
            </a:extLst>
          </p:cNvPr>
          <p:cNvGrpSpPr/>
          <p:nvPr/>
        </p:nvGrpSpPr>
        <p:grpSpPr>
          <a:xfrm>
            <a:off x="6889467" y="4025952"/>
            <a:ext cx="4653445" cy="64786"/>
            <a:chOff x="6889467" y="4025951"/>
            <a:chExt cx="4653445" cy="175847"/>
          </a:xfrm>
        </p:grpSpPr>
        <p:cxnSp>
          <p:nvCxnSpPr>
            <p:cNvPr id="31772" name="Straight Connector 31771">
              <a:extLst>
                <a:ext uri="{FF2B5EF4-FFF2-40B4-BE49-F238E27FC236}">
                  <a16:creationId xmlns:a16="http://schemas.microsoft.com/office/drawing/2014/main" id="{A14333C6-B09A-F324-D1F1-445D95E497FA}"/>
                </a:ext>
              </a:extLst>
            </p:cNvPr>
            <p:cNvCxnSpPr>
              <a:cxnSpLocks/>
            </p:cNvCxnSpPr>
            <p:nvPr/>
          </p:nvCxnSpPr>
          <p:spPr bwMode="auto">
            <a:xfrm>
              <a:off x="688946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B76CB94F-4DC0-1CE3-1A50-623A2B84E6ED}"/>
                </a:ext>
              </a:extLst>
            </p:cNvPr>
            <p:cNvCxnSpPr>
              <a:cxnSpLocks/>
            </p:cNvCxnSpPr>
            <p:nvPr/>
          </p:nvCxnSpPr>
          <p:spPr bwMode="auto">
            <a:xfrm>
              <a:off x="719969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6115CACD-70D5-22EF-EBEF-C1352F3E3C96}"/>
                </a:ext>
              </a:extLst>
            </p:cNvPr>
            <p:cNvCxnSpPr>
              <a:cxnSpLocks/>
            </p:cNvCxnSpPr>
            <p:nvPr/>
          </p:nvCxnSpPr>
          <p:spPr bwMode="auto">
            <a:xfrm>
              <a:off x="750992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2BF3FC78-878F-1C67-5390-BF613C5F2F98}"/>
                </a:ext>
              </a:extLst>
            </p:cNvPr>
            <p:cNvCxnSpPr>
              <a:cxnSpLocks/>
            </p:cNvCxnSpPr>
            <p:nvPr/>
          </p:nvCxnSpPr>
          <p:spPr bwMode="auto">
            <a:xfrm>
              <a:off x="782015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913219ED-275A-3B95-1732-EC8525A800A1}"/>
                </a:ext>
              </a:extLst>
            </p:cNvPr>
            <p:cNvCxnSpPr>
              <a:cxnSpLocks/>
            </p:cNvCxnSpPr>
            <p:nvPr/>
          </p:nvCxnSpPr>
          <p:spPr bwMode="auto">
            <a:xfrm>
              <a:off x="813038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A196F9E4-B5E9-3EA8-C0CD-4DB8C1D0520B}"/>
                </a:ext>
              </a:extLst>
            </p:cNvPr>
            <p:cNvCxnSpPr>
              <a:cxnSpLocks/>
            </p:cNvCxnSpPr>
            <p:nvPr/>
          </p:nvCxnSpPr>
          <p:spPr bwMode="auto">
            <a:xfrm>
              <a:off x="844061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79" name="Straight Connector 31778">
              <a:extLst>
                <a:ext uri="{FF2B5EF4-FFF2-40B4-BE49-F238E27FC236}">
                  <a16:creationId xmlns:a16="http://schemas.microsoft.com/office/drawing/2014/main" id="{967CDE03-EE69-5F66-56A3-3DE7AB358EB6}"/>
                </a:ext>
              </a:extLst>
            </p:cNvPr>
            <p:cNvCxnSpPr>
              <a:cxnSpLocks/>
            </p:cNvCxnSpPr>
            <p:nvPr/>
          </p:nvCxnSpPr>
          <p:spPr bwMode="auto">
            <a:xfrm>
              <a:off x="875084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0" name="Straight Connector 31779">
              <a:extLst>
                <a:ext uri="{FF2B5EF4-FFF2-40B4-BE49-F238E27FC236}">
                  <a16:creationId xmlns:a16="http://schemas.microsoft.com/office/drawing/2014/main" id="{1834FA1C-ED91-49D6-2A1C-9EF516985DF0}"/>
                </a:ext>
              </a:extLst>
            </p:cNvPr>
            <p:cNvCxnSpPr>
              <a:cxnSpLocks/>
            </p:cNvCxnSpPr>
            <p:nvPr/>
          </p:nvCxnSpPr>
          <p:spPr bwMode="auto">
            <a:xfrm>
              <a:off x="906107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1" name="Straight Connector 31780">
              <a:extLst>
                <a:ext uri="{FF2B5EF4-FFF2-40B4-BE49-F238E27FC236}">
                  <a16:creationId xmlns:a16="http://schemas.microsoft.com/office/drawing/2014/main" id="{F931FCC6-2A93-8FBB-0321-AB34DEFBA9D5}"/>
                </a:ext>
              </a:extLst>
            </p:cNvPr>
            <p:cNvCxnSpPr>
              <a:cxnSpLocks/>
            </p:cNvCxnSpPr>
            <p:nvPr/>
          </p:nvCxnSpPr>
          <p:spPr bwMode="auto">
            <a:xfrm>
              <a:off x="937130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21E77D78-3F5B-B225-C34E-4946E793FA56}"/>
                </a:ext>
              </a:extLst>
            </p:cNvPr>
            <p:cNvCxnSpPr>
              <a:cxnSpLocks/>
            </p:cNvCxnSpPr>
            <p:nvPr/>
          </p:nvCxnSpPr>
          <p:spPr bwMode="auto">
            <a:xfrm>
              <a:off x="968153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08792FF5-DD02-5DC9-0B56-60F00E19CE8E}"/>
                </a:ext>
              </a:extLst>
            </p:cNvPr>
            <p:cNvCxnSpPr>
              <a:cxnSpLocks/>
            </p:cNvCxnSpPr>
            <p:nvPr/>
          </p:nvCxnSpPr>
          <p:spPr bwMode="auto">
            <a:xfrm>
              <a:off x="999176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D704DA77-81D9-2DDE-5019-59B734D4DA18}"/>
                </a:ext>
              </a:extLst>
            </p:cNvPr>
            <p:cNvCxnSpPr>
              <a:cxnSpLocks/>
            </p:cNvCxnSpPr>
            <p:nvPr/>
          </p:nvCxnSpPr>
          <p:spPr bwMode="auto">
            <a:xfrm>
              <a:off x="1030199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AF58104A-D086-9557-BC6E-3602F9E60D4A}"/>
                </a:ext>
              </a:extLst>
            </p:cNvPr>
            <p:cNvCxnSpPr>
              <a:cxnSpLocks/>
            </p:cNvCxnSpPr>
            <p:nvPr/>
          </p:nvCxnSpPr>
          <p:spPr bwMode="auto">
            <a:xfrm>
              <a:off x="1061222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6" name="Straight Connector 31785">
              <a:extLst>
                <a:ext uri="{FF2B5EF4-FFF2-40B4-BE49-F238E27FC236}">
                  <a16:creationId xmlns:a16="http://schemas.microsoft.com/office/drawing/2014/main" id="{0C2B5A4E-FA52-D241-312B-3B948C4F2707}"/>
                </a:ext>
              </a:extLst>
            </p:cNvPr>
            <p:cNvCxnSpPr>
              <a:cxnSpLocks/>
            </p:cNvCxnSpPr>
            <p:nvPr/>
          </p:nvCxnSpPr>
          <p:spPr bwMode="auto">
            <a:xfrm>
              <a:off x="1092245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25E4417A-5D44-3F98-44A0-8A732E9C216A}"/>
                </a:ext>
              </a:extLst>
            </p:cNvPr>
            <p:cNvCxnSpPr>
              <a:cxnSpLocks/>
            </p:cNvCxnSpPr>
            <p:nvPr/>
          </p:nvCxnSpPr>
          <p:spPr bwMode="auto">
            <a:xfrm>
              <a:off x="11232687" y="4025951"/>
              <a:ext cx="0" cy="175847"/>
            </a:xfrm>
            <a:prstGeom prst="line">
              <a:avLst/>
            </a:prstGeom>
            <a:noFill/>
            <a:ln w="28575" cap="flat" cmpd="sng" algn="ctr">
              <a:solidFill>
                <a:schemeClr val="bg1"/>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7EB04165-29FF-B5E2-0C19-ED48923315C0}"/>
                </a:ext>
              </a:extLst>
            </p:cNvPr>
            <p:cNvCxnSpPr>
              <a:cxnSpLocks/>
            </p:cNvCxnSpPr>
            <p:nvPr/>
          </p:nvCxnSpPr>
          <p:spPr bwMode="auto">
            <a:xfrm>
              <a:off x="11542912" y="4025951"/>
              <a:ext cx="0" cy="175847"/>
            </a:xfrm>
            <a:prstGeom prst="line">
              <a:avLst/>
            </a:prstGeom>
            <a:noFill/>
            <a:ln w="28575" cap="flat" cmpd="sng" algn="ctr">
              <a:solidFill>
                <a:schemeClr val="bg1"/>
              </a:solidFill>
              <a:prstDash val="solid"/>
              <a:round/>
              <a:headEnd type="none" w="med" len="med"/>
              <a:tailEnd type="none" w="med" len="med"/>
            </a:ln>
            <a:effectLst/>
          </p:spPr>
        </p:cxnSp>
      </p:grpSp>
      <p:sp>
        <p:nvSpPr>
          <p:cNvPr id="31790" name="TextBox 31789">
            <a:extLst>
              <a:ext uri="{FF2B5EF4-FFF2-40B4-BE49-F238E27FC236}">
                <a16:creationId xmlns:a16="http://schemas.microsoft.com/office/drawing/2014/main" id="{D8CFF5A9-99EE-8EB8-B8A2-1E3669B2A80E}"/>
              </a:ext>
            </a:extLst>
          </p:cNvPr>
          <p:cNvSpPr txBox="1"/>
          <p:nvPr/>
        </p:nvSpPr>
        <p:spPr bwMode="auto">
          <a:xfrm>
            <a:off x="6612037" y="3867765"/>
            <a:ext cx="246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791" name="TextBox 31790">
            <a:extLst>
              <a:ext uri="{FF2B5EF4-FFF2-40B4-BE49-F238E27FC236}">
                <a16:creationId xmlns:a16="http://schemas.microsoft.com/office/drawing/2014/main" id="{045FE61D-6DE9-F31C-C263-F56C0D6C65BB}"/>
              </a:ext>
            </a:extLst>
          </p:cNvPr>
          <p:cNvSpPr txBox="1"/>
          <p:nvPr/>
        </p:nvSpPr>
        <p:spPr bwMode="auto">
          <a:xfrm>
            <a:off x="6491943" y="3398493"/>
            <a:ext cx="4960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31792" name="TextBox 31791">
            <a:extLst>
              <a:ext uri="{FF2B5EF4-FFF2-40B4-BE49-F238E27FC236}">
                <a16:creationId xmlns:a16="http://schemas.microsoft.com/office/drawing/2014/main" id="{3BAF5C0D-83E0-8FBE-83B3-E84FBBBFB500}"/>
              </a:ext>
            </a:extLst>
          </p:cNvPr>
          <p:cNvSpPr txBox="1"/>
          <p:nvPr/>
        </p:nvSpPr>
        <p:spPr bwMode="auto">
          <a:xfrm>
            <a:off x="6491943" y="2946846"/>
            <a:ext cx="4960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31793" name="TextBox 31792">
            <a:extLst>
              <a:ext uri="{FF2B5EF4-FFF2-40B4-BE49-F238E27FC236}">
                <a16:creationId xmlns:a16="http://schemas.microsoft.com/office/drawing/2014/main" id="{D5A7617E-BE93-E705-E80B-BB602470819C}"/>
              </a:ext>
            </a:extLst>
          </p:cNvPr>
          <p:cNvSpPr txBox="1"/>
          <p:nvPr/>
        </p:nvSpPr>
        <p:spPr bwMode="auto">
          <a:xfrm>
            <a:off x="6491943" y="2510007"/>
            <a:ext cx="4960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31794" name="TextBox 31793">
            <a:extLst>
              <a:ext uri="{FF2B5EF4-FFF2-40B4-BE49-F238E27FC236}">
                <a16:creationId xmlns:a16="http://schemas.microsoft.com/office/drawing/2014/main" id="{0C83A110-997F-5789-50EB-58840F726ACE}"/>
              </a:ext>
            </a:extLst>
          </p:cNvPr>
          <p:cNvSpPr txBox="1"/>
          <p:nvPr/>
        </p:nvSpPr>
        <p:spPr bwMode="auto">
          <a:xfrm>
            <a:off x="6491943" y="2058360"/>
            <a:ext cx="4960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31795" name="TextBox 31794">
            <a:extLst>
              <a:ext uri="{FF2B5EF4-FFF2-40B4-BE49-F238E27FC236}">
                <a16:creationId xmlns:a16="http://schemas.microsoft.com/office/drawing/2014/main" id="{07CBDECC-831F-D2B7-A63A-E59F90D4C312}"/>
              </a:ext>
            </a:extLst>
          </p:cNvPr>
          <p:cNvSpPr txBox="1"/>
          <p:nvPr/>
        </p:nvSpPr>
        <p:spPr bwMode="auto">
          <a:xfrm>
            <a:off x="6214850" y="1600200"/>
            <a:ext cx="6996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796" name="TextBox 31795">
            <a:extLst>
              <a:ext uri="{FF2B5EF4-FFF2-40B4-BE49-F238E27FC236}">
                <a16:creationId xmlns:a16="http://schemas.microsoft.com/office/drawing/2014/main" id="{5EE8AAEE-90C4-7BEF-1FF2-E5202E73D764}"/>
              </a:ext>
            </a:extLst>
          </p:cNvPr>
          <p:cNvSpPr txBox="1"/>
          <p:nvPr/>
        </p:nvSpPr>
        <p:spPr bwMode="auto">
          <a:xfrm>
            <a:off x="6754862" y="4006739"/>
            <a:ext cx="246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797" name="TextBox 31796">
            <a:extLst>
              <a:ext uri="{FF2B5EF4-FFF2-40B4-BE49-F238E27FC236}">
                <a16:creationId xmlns:a16="http://schemas.microsoft.com/office/drawing/2014/main" id="{F41666D1-2FDE-1B64-BE21-D797E3418D50}"/>
              </a:ext>
            </a:extLst>
          </p:cNvPr>
          <p:cNvSpPr txBox="1"/>
          <p:nvPr/>
        </p:nvSpPr>
        <p:spPr bwMode="auto">
          <a:xfrm>
            <a:off x="7020741" y="4003925"/>
            <a:ext cx="4281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1798" name="TextBox 31797">
            <a:extLst>
              <a:ext uri="{FF2B5EF4-FFF2-40B4-BE49-F238E27FC236}">
                <a16:creationId xmlns:a16="http://schemas.microsoft.com/office/drawing/2014/main" id="{51766202-50AC-B692-73B6-633A9FEBFE52}"/>
              </a:ext>
            </a:extLst>
          </p:cNvPr>
          <p:cNvSpPr txBox="1"/>
          <p:nvPr/>
        </p:nvSpPr>
        <p:spPr bwMode="auto">
          <a:xfrm>
            <a:off x="7328824" y="4008146"/>
            <a:ext cx="4281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31799" name="TextBox 31798">
            <a:extLst>
              <a:ext uri="{FF2B5EF4-FFF2-40B4-BE49-F238E27FC236}">
                <a16:creationId xmlns:a16="http://schemas.microsoft.com/office/drawing/2014/main" id="{2429218D-3AFA-A7E6-17A9-965FCDF3A415}"/>
              </a:ext>
            </a:extLst>
          </p:cNvPr>
          <p:cNvSpPr txBox="1"/>
          <p:nvPr/>
        </p:nvSpPr>
        <p:spPr bwMode="auto">
          <a:xfrm>
            <a:off x="7641128" y="4008146"/>
            <a:ext cx="4281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p>
        </p:txBody>
      </p:sp>
      <p:sp>
        <p:nvSpPr>
          <p:cNvPr id="31800" name="TextBox 31799">
            <a:extLst>
              <a:ext uri="{FF2B5EF4-FFF2-40B4-BE49-F238E27FC236}">
                <a16:creationId xmlns:a16="http://schemas.microsoft.com/office/drawing/2014/main" id="{AF908553-B487-5551-CD8C-B9D782B388E1}"/>
              </a:ext>
            </a:extLst>
          </p:cNvPr>
          <p:cNvSpPr txBox="1"/>
          <p:nvPr/>
        </p:nvSpPr>
        <p:spPr bwMode="auto">
          <a:xfrm>
            <a:off x="7943583" y="4010959"/>
            <a:ext cx="4281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96</a:t>
            </a:r>
          </a:p>
        </p:txBody>
      </p:sp>
      <p:sp>
        <p:nvSpPr>
          <p:cNvPr id="31801" name="TextBox 31800">
            <a:extLst>
              <a:ext uri="{FF2B5EF4-FFF2-40B4-BE49-F238E27FC236}">
                <a16:creationId xmlns:a16="http://schemas.microsoft.com/office/drawing/2014/main" id="{D50754BF-D5D8-2CAE-C071-FEF44268F937}"/>
              </a:ext>
            </a:extLst>
          </p:cNvPr>
          <p:cNvSpPr txBox="1"/>
          <p:nvPr/>
        </p:nvSpPr>
        <p:spPr bwMode="auto">
          <a:xfrm>
            <a:off x="8223530" y="4013774"/>
            <a:ext cx="4646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120</a:t>
            </a:r>
          </a:p>
        </p:txBody>
      </p:sp>
      <p:sp>
        <p:nvSpPr>
          <p:cNvPr id="31802" name="TextBox 31801">
            <a:extLst>
              <a:ext uri="{FF2B5EF4-FFF2-40B4-BE49-F238E27FC236}">
                <a16:creationId xmlns:a16="http://schemas.microsoft.com/office/drawing/2014/main" id="{F6866ADA-5CE5-F64C-EDD4-1A71900982F8}"/>
              </a:ext>
            </a:extLst>
          </p:cNvPr>
          <p:cNvSpPr txBox="1"/>
          <p:nvPr/>
        </p:nvSpPr>
        <p:spPr bwMode="auto">
          <a:xfrm>
            <a:off x="8528799" y="4012366"/>
            <a:ext cx="461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144</a:t>
            </a:r>
          </a:p>
        </p:txBody>
      </p:sp>
      <p:sp>
        <p:nvSpPr>
          <p:cNvPr id="31803" name="TextBox 31802">
            <a:extLst>
              <a:ext uri="{FF2B5EF4-FFF2-40B4-BE49-F238E27FC236}">
                <a16:creationId xmlns:a16="http://schemas.microsoft.com/office/drawing/2014/main" id="{A6807160-F9A5-C673-A82E-49BD78E6B610}"/>
              </a:ext>
            </a:extLst>
          </p:cNvPr>
          <p:cNvSpPr txBox="1"/>
          <p:nvPr/>
        </p:nvSpPr>
        <p:spPr bwMode="auto">
          <a:xfrm>
            <a:off x="8836882"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168</a:t>
            </a:r>
          </a:p>
        </p:txBody>
      </p:sp>
      <p:sp>
        <p:nvSpPr>
          <p:cNvPr id="31804" name="TextBox 31803">
            <a:extLst>
              <a:ext uri="{FF2B5EF4-FFF2-40B4-BE49-F238E27FC236}">
                <a16:creationId xmlns:a16="http://schemas.microsoft.com/office/drawing/2014/main" id="{A7F1F789-E99D-D091-FBEA-7FC671165EEF}"/>
              </a:ext>
            </a:extLst>
          </p:cNvPr>
          <p:cNvSpPr txBox="1"/>
          <p:nvPr/>
        </p:nvSpPr>
        <p:spPr bwMode="auto">
          <a:xfrm>
            <a:off x="9154812"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192</a:t>
            </a:r>
          </a:p>
        </p:txBody>
      </p:sp>
      <p:sp>
        <p:nvSpPr>
          <p:cNvPr id="31805" name="TextBox 31804">
            <a:extLst>
              <a:ext uri="{FF2B5EF4-FFF2-40B4-BE49-F238E27FC236}">
                <a16:creationId xmlns:a16="http://schemas.microsoft.com/office/drawing/2014/main" id="{BE555966-D8E9-E94C-5366-A92F4217983D}"/>
              </a:ext>
            </a:extLst>
          </p:cNvPr>
          <p:cNvSpPr txBox="1"/>
          <p:nvPr/>
        </p:nvSpPr>
        <p:spPr bwMode="auto">
          <a:xfrm>
            <a:off x="9462894"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216</a:t>
            </a:r>
          </a:p>
        </p:txBody>
      </p:sp>
      <p:sp>
        <p:nvSpPr>
          <p:cNvPr id="31806" name="TextBox 31805">
            <a:extLst>
              <a:ext uri="{FF2B5EF4-FFF2-40B4-BE49-F238E27FC236}">
                <a16:creationId xmlns:a16="http://schemas.microsoft.com/office/drawing/2014/main" id="{A2BEDD64-EBED-BE3F-7521-51B204EE2CDC}"/>
              </a:ext>
            </a:extLst>
          </p:cNvPr>
          <p:cNvSpPr txBox="1"/>
          <p:nvPr/>
        </p:nvSpPr>
        <p:spPr bwMode="auto">
          <a:xfrm>
            <a:off x="9758316"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240</a:t>
            </a:r>
          </a:p>
        </p:txBody>
      </p:sp>
      <p:sp>
        <p:nvSpPr>
          <p:cNvPr id="31807" name="TextBox 31806">
            <a:extLst>
              <a:ext uri="{FF2B5EF4-FFF2-40B4-BE49-F238E27FC236}">
                <a16:creationId xmlns:a16="http://schemas.microsoft.com/office/drawing/2014/main" id="{C1C7CFF9-7D1D-4996-0F1A-4318ACADB3A6}"/>
              </a:ext>
            </a:extLst>
          </p:cNvPr>
          <p:cNvSpPr txBox="1"/>
          <p:nvPr/>
        </p:nvSpPr>
        <p:spPr bwMode="auto">
          <a:xfrm>
            <a:off x="10073433"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264</a:t>
            </a:r>
          </a:p>
        </p:txBody>
      </p:sp>
      <p:sp>
        <p:nvSpPr>
          <p:cNvPr id="31808" name="TextBox 31807">
            <a:extLst>
              <a:ext uri="{FF2B5EF4-FFF2-40B4-BE49-F238E27FC236}">
                <a16:creationId xmlns:a16="http://schemas.microsoft.com/office/drawing/2014/main" id="{295742E9-DF4A-1192-FE8D-ABFF4C74433F}"/>
              </a:ext>
            </a:extLst>
          </p:cNvPr>
          <p:cNvSpPr txBox="1"/>
          <p:nvPr/>
        </p:nvSpPr>
        <p:spPr bwMode="auto">
          <a:xfrm>
            <a:off x="10375889"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288</a:t>
            </a:r>
          </a:p>
        </p:txBody>
      </p:sp>
      <p:sp>
        <p:nvSpPr>
          <p:cNvPr id="31809" name="TextBox 31808">
            <a:extLst>
              <a:ext uri="{FF2B5EF4-FFF2-40B4-BE49-F238E27FC236}">
                <a16:creationId xmlns:a16="http://schemas.microsoft.com/office/drawing/2014/main" id="{5760DA4D-8F91-CC1B-68B0-A8DD3361B865}"/>
              </a:ext>
            </a:extLst>
          </p:cNvPr>
          <p:cNvSpPr txBox="1"/>
          <p:nvPr/>
        </p:nvSpPr>
        <p:spPr bwMode="auto">
          <a:xfrm>
            <a:off x="10692412"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312</a:t>
            </a:r>
          </a:p>
        </p:txBody>
      </p:sp>
      <p:sp>
        <p:nvSpPr>
          <p:cNvPr id="31810" name="TextBox 31809">
            <a:extLst>
              <a:ext uri="{FF2B5EF4-FFF2-40B4-BE49-F238E27FC236}">
                <a16:creationId xmlns:a16="http://schemas.microsoft.com/office/drawing/2014/main" id="{D4E41943-F04E-16D4-A60C-728E7013962B}"/>
              </a:ext>
            </a:extLst>
          </p:cNvPr>
          <p:cNvSpPr txBox="1"/>
          <p:nvPr/>
        </p:nvSpPr>
        <p:spPr bwMode="auto">
          <a:xfrm>
            <a:off x="11021828"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336</a:t>
            </a:r>
          </a:p>
        </p:txBody>
      </p:sp>
      <p:sp>
        <p:nvSpPr>
          <p:cNvPr id="31811" name="TextBox 31810">
            <a:extLst>
              <a:ext uri="{FF2B5EF4-FFF2-40B4-BE49-F238E27FC236}">
                <a16:creationId xmlns:a16="http://schemas.microsoft.com/office/drawing/2014/main" id="{A89D6DD9-40A7-649C-2582-DCDEDF670F7F}"/>
              </a:ext>
            </a:extLst>
          </p:cNvPr>
          <p:cNvSpPr txBox="1"/>
          <p:nvPr/>
        </p:nvSpPr>
        <p:spPr bwMode="auto">
          <a:xfrm>
            <a:off x="11348199" y="4015180"/>
            <a:ext cx="4843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360</a:t>
            </a:r>
          </a:p>
        </p:txBody>
      </p:sp>
      <p:grpSp>
        <p:nvGrpSpPr>
          <p:cNvPr id="32420" name="Group 32419">
            <a:extLst>
              <a:ext uri="{FF2B5EF4-FFF2-40B4-BE49-F238E27FC236}">
                <a16:creationId xmlns:a16="http://schemas.microsoft.com/office/drawing/2014/main" id="{BDB09388-5AE1-E890-FE4E-302BECC93F26}"/>
              </a:ext>
            </a:extLst>
          </p:cNvPr>
          <p:cNvGrpSpPr/>
          <p:nvPr/>
        </p:nvGrpSpPr>
        <p:grpSpPr>
          <a:xfrm>
            <a:off x="1328213" y="1715524"/>
            <a:ext cx="4306354" cy="279401"/>
            <a:chOff x="1328213" y="1715524"/>
            <a:chExt cx="4306354" cy="279401"/>
          </a:xfrm>
        </p:grpSpPr>
        <p:grpSp>
          <p:nvGrpSpPr>
            <p:cNvPr id="32415" name="Group 32414">
              <a:extLst>
                <a:ext uri="{FF2B5EF4-FFF2-40B4-BE49-F238E27FC236}">
                  <a16:creationId xmlns:a16="http://schemas.microsoft.com/office/drawing/2014/main" id="{C6337894-3D4F-3BFE-8756-DBD090300413}"/>
                </a:ext>
              </a:extLst>
            </p:cNvPr>
            <p:cNvGrpSpPr/>
            <p:nvPr/>
          </p:nvGrpSpPr>
          <p:grpSpPr>
            <a:xfrm>
              <a:off x="1389596" y="1715524"/>
              <a:ext cx="4244971" cy="279401"/>
              <a:chOff x="1389596" y="1715524"/>
              <a:chExt cx="4244971" cy="279401"/>
            </a:xfrm>
          </p:grpSpPr>
          <p:grpSp>
            <p:nvGrpSpPr>
              <p:cNvPr id="32414" name="Group 32413">
                <a:extLst>
                  <a:ext uri="{FF2B5EF4-FFF2-40B4-BE49-F238E27FC236}">
                    <a16:creationId xmlns:a16="http://schemas.microsoft.com/office/drawing/2014/main" id="{65397A41-92E2-0FD8-7F45-D736AE4CD861}"/>
                  </a:ext>
                </a:extLst>
              </p:cNvPr>
              <p:cNvGrpSpPr/>
              <p:nvPr/>
            </p:nvGrpSpPr>
            <p:grpSpPr>
              <a:xfrm>
                <a:off x="1729321" y="1737749"/>
                <a:ext cx="3905246" cy="257176"/>
                <a:chOff x="1729321" y="1737749"/>
                <a:chExt cx="3905246" cy="257176"/>
              </a:xfrm>
            </p:grpSpPr>
            <p:grpSp>
              <p:nvGrpSpPr>
                <p:cNvPr id="31817" name="Group 31816">
                  <a:extLst>
                    <a:ext uri="{FF2B5EF4-FFF2-40B4-BE49-F238E27FC236}">
                      <a16:creationId xmlns:a16="http://schemas.microsoft.com/office/drawing/2014/main" id="{20484E35-6F2D-C644-08C7-971A23C12C6A}"/>
                    </a:ext>
                  </a:extLst>
                </p:cNvPr>
                <p:cNvGrpSpPr/>
                <p:nvPr/>
              </p:nvGrpSpPr>
              <p:grpSpPr>
                <a:xfrm>
                  <a:off x="5584827" y="1938833"/>
                  <a:ext cx="49740" cy="56092"/>
                  <a:chOff x="5641976" y="2046816"/>
                  <a:chExt cx="49740" cy="56092"/>
                </a:xfrm>
              </p:grpSpPr>
              <p:cxnSp>
                <p:nvCxnSpPr>
                  <p:cNvPr id="31818" name="Straight Connector 31817">
                    <a:extLst>
                      <a:ext uri="{FF2B5EF4-FFF2-40B4-BE49-F238E27FC236}">
                        <a16:creationId xmlns:a16="http://schemas.microsoft.com/office/drawing/2014/main" id="{3A2CA8A5-9A6E-8B68-2D5A-F539469ACFC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1E339243-31B3-E5F1-5443-7C6ACC12D2A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2" name="Group 32161">
                  <a:extLst>
                    <a:ext uri="{FF2B5EF4-FFF2-40B4-BE49-F238E27FC236}">
                      <a16:creationId xmlns:a16="http://schemas.microsoft.com/office/drawing/2014/main" id="{30197CC8-836D-EBB7-F88D-8692CC39B913}"/>
                    </a:ext>
                  </a:extLst>
                </p:cNvPr>
                <p:cNvGrpSpPr/>
                <p:nvPr/>
              </p:nvGrpSpPr>
              <p:grpSpPr>
                <a:xfrm>
                  <a:off x="5548844" y="1938833"/>
                  <a:ext cx="49740" cy="56092"/>
                  <a:chOff x="5641976" y="2046816"/>
                  <a:chExt cx="49740" cy="56092"/>
                </a:xfrm>
              </p:grpSpPr>
              <p:cxnSp>
                <p:nvCxnSpPr>
                  <p:cNvPr id="32163" name="Straight Connector 32162">
                    <a:extLst>
                      <a:ext uri="{FF2B5EF4-FFF2-40B4-BE49-F238E27FC236}">
                        <a16:creationId xmlns:a16="http://schemas.microsoft.com/office/drawing/2014/main" id="{64FCD011-3BBB-0D45-6111-4653ABB5826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64" name="Straight Connector 32163">
                    <a:extLst>
                      <a:ext uri="{FF2B5EF4-FFF2-40B4-BE49-F238E27FC236}">
                        <a16:creationId xmlns:a16="http://schemas.microsoft.com/office/drawing/2014/main" id="{960AEF92-CCC4-1381-AFD6-CA7B6C07965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5" name="Group 32164">
                  <a:extLst>
                    <a:ext uri="{FF2B5EF4-FFF2-40B4-BE49-F238E27FC236}">
                      <a16:creationId xmlns:a16="http://schemas.microsoft.com/office/drawing/2014/main" id="{76019AF3-FB03-12B4-5C8D-64CD679674F4}"/>
                    </a:ext>
                  </a:extLst>
                </p:cNvPr>
                <p:cNvGrpSpPr/>
                <p:nvPr/>
              </p:nvGrpSpPr>
              <p:grpSpPr>
                <a:xfrm>
                  <a:off x="5496986" y="1938833"/>
                  <a:ext cx="49740" cy="56092"/>
                  <a:chOff x="5641976" y="2046816"/>
                  <a:chExt cx="49740" cy="56092"/>
                </a:xfrm>
              </p:grpSpPr>
              <p:cxnSp>
                <p:nvCxnSpPr>
                  <p:cNvPr id="32166" name="Straight Connector 32165">
                    <a:extLst>
                      <a:ext uri="{FF2B5EF4-FFF2-40B4-BE49-F238E27FC236}">
                        <a16:creationId xmlns:a16="http://schemas.microsoft.com/office/drawing/2014/main" id="{EBCB2918-E1A1-DADF-754D-20691C59830D}"/>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67" name="Straight Connector 32166">
                    <a:extLst>
                      <a:ext uri="{FF2B5EF4-FFF2-40B4-BE49-F238E27FC236}">
                        <a16:creationId xmlns:a16="http://schemas.microsoft.com/office/drawing/2014/main" id="{A8C025D1-245A-941B-F0DC-5FA7581D7B6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8" name="Group 32167">
                  <a:extLst>
                    <a:ext uri="{FF2B5EF4-FFF2-40B4-BE49-F238E27FC236}">
                      <a16:creationId xmlns:a16="http://schemas.microsoft.com/office/drawing/2014/main" id="{E0CB81C8-8E78-B8BB-0CCE-C1ECD935BF4B}"/>
                    </a:ext>
                  </a:extLst>
                </p:cNvPr>
                <p:cNvGrpSpPr/>
                <p:nvPr/>
              </p:nvGrpSpPr>
              <p:grpSpPr>
                <a:xfrm>
                  <a:off x="5473702" y="1938833"/>
                  <a:ext cx="49740" cy="56092"/>
                  <a:chOff x="5641976" y="2046816"/>
                  <a:chExt cx="49740" cy="56092"/>
                </a:xfrm>
              </p:grpSpPr>
              <p:cxnSp>
                <p:nvCxnSpPr>
                  <p:cNvPr id="32169" name="Straight Connector 32168">
                    <a:extLst>
                      <a:ext uri="{FF2B5EF4-FFF2-40B4-BE49-F238E27FC236}">
                        <a16:creationId xmlns:a16="http://schemas.microsoft.com/office/drawing/2014/main" id="{2A5AC0C5-6D74-1A2A-9E87-9609E6ED2E4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70" name="Straight Connector 32169">
                    <a:extLst>
                      <a:ext uri="{FF2B5EF4-FFF2-40B4-BE49-F238E27FC236}">
                        <a16:creationId xmlns:a16="http://schemas.microsoft.com/office/drawing/2014/main" id="{34ADE78D-16C4-2113-633F-B51AE77D0F3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1" name="Group 32170">
                  <a:extLst>
                    <a:ext uri="{FF2B5EF4-FFF2-40B4-BE49-F238E27FC236}">
                      <a16:creationId xmlns:a16="http://schemas.microsoft.com/office/drawing/2014/main" id="{BC4931F5-F141-5942-716E-B6E21B64CA3B}"/>
                    </a:ext>
                  </a:extLst>
                </p:cNvPr>
                <p:cNvGrpSpPr/>
                <p:nvPr/>
              </p:nvGrpSpPr>
              <p:grpSpPr>
                <a:xfrm>
                  <a:off x="5463119" y="1938833"/>
                  <a:ext cx="49740" cy="56092"/>
                  <a:chOff x="5641976" y="2046816"/>
                  <a:chExt cx="49740" cy="56092"/>
                </a:xfrm>
              </p:grpSpPr>
              <p:cxnSp>
                <p:nvCxnSpPr>
                  <p:cNvPr id="32172" name="Straight Connector 32171">
                    <a:extLst>
                      <a:ext uri="{FF2B5EF4-FFF2-40B4-BE49-F238E27FC236}">
                        <a16:creationId xmlns:a16="http://schemas.microsoft.com/office/drawing/2014/main" id="{1F43B400-6543-32AA-9BEE-6F8D319033C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73" name="Straight Connector 32172">
                    <a:extLst>
                      <a:ext uri="{FF2B5EF4-FFF2-40B4-BE49-F238E27FC236}">
                        <a16:creationId xmlns:a16="http://schemas.microsoft.com/office/drawing/2014/main" id="{3F084315-8ABD-B913-BD38-D992702E62C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4" name="Group 32173">
                  <a:extLst>
                    <a:ext uri="{FF2B5EF4-FFF2-40B4-BE49-F238E27FC236}">
                      <a16:creationId xmlns:a16="http://schemas.microsoft.com/office/drawing/2014/main" id="{8DB8D7DD-ED85-F8A0-8272-A1096BB5392B}"/>
                    </a:ext>
                  </a:extLst>
                </p:cNvPr>
                <p:cNvGrpSpPr/>
                <p:nvPr/>
              </p:nvGrpSpPr>
              <p:grpSpPr>
                <a:xfrm>
                  <a:off x="5448302" y="1938833"/>
                  <a:ext cx="49740" cy="56092"/>
                  <a:chOff x="5641976" y="2046816"/>
                  <a:chExt cx="49740" cy="56092"/>
                </a:xfrm>
              </p:grpSpPr>
              <p:cxnSp>
                <p:nvCxnSpPr>
                  <p:cNvPr id="32175" name="Straight Connector 32174">
                    <a:extLst>
                      <a:ext uri="{FF2B5EF4-FFF2-40B4-BE49-F238E27FC236}">
                        <a16:creationId xmlns:a16="http://schemas.microsoft.com/office/drawing/2014/main" id="{2F572BFA-5B87-514C-159B-A80A85E7018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76" name="Straight Connector 32175">
                    <a:extLst>
                      <a:ext uri="{FF2B5EF4-FFF2-40B4-BE49-F238E27FC236}">
                        <a16:creationId xmlns:a16="http://schemas.microsoft.com/office/drawing/2014/main" id="{F3219918-13F2-FD42-8D9A-26FA6084D33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7" name="Group 32176">
                  <a:extLst>
                    <a:ext uri="{FF2B5EF4-FFF2-40B4-BE49-F238E27FC236}">
                      <a16:creationId xmlns:a16="http://schemas.microsoft.com/office/drawing/2014/main" id="{6BBDCE9C-4147-E8D8-43D7-7DFFA00D6C04}"/>
                    </a:ext>
                  </a:extLst>
                </p:cNvPr>
                <p:cNvGrpSpPr/>
                <p:nvPr/>
              </p:nvGrpSpPr>
              <p:grpSpPr>
                <a:xfrm>
                  <a:off x="5417611" y="1938833"/>
                  <a:ext cx="49740" cy="56092"/>
                  <a:chOff x="5641976" y="2046816"/>
                  <a:chExt cx="49740" cy="56092"/>
                </a:xfrm>
              </p:grpSpPr>
              <p:cxnSp>
                <p:nvCxnSpPr>
                  <p:cNvPr id="32178" name="Straight Connector 32177">
                    <a:extLst>
                      <a:ext uri="{FF2B5EF4-FFF2-40B4-BE49-F238E27FC236}">
                        <a16:creationId xmlns:a16="http://schemas.microsoft.com/office/drawing/2014/main" id="{766B2FEE-5667-A334-A635-A05458B202D6}"/>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79" name="Straight Connector 32178">
                    <a:extLst>
                      <a:ext uri="{FF2B5EF4-FFF2-40B4-BE49-F238E27FC236}">
                        <a16:creationId xmlns:a16="http://schemas.microsoft.com/office/drawing/2014/main" id="{A02400C2-9A0C-3111-BDDD-C344ECBD534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0" name="Group 32179">
                  <a:extLst>
                    <a:ext uri="{FF2B5EF4-FFF2-40B4-BE49-F238E27FC236}">
                      <a16:creationId xmlns:a16="http://schemas.microsoft.com/office/drawing/2014/main" id="{EF8D93E5-4D26-5FA1-D37C-D2A508941F5D}"/>
                    </a:ext>
                  </a:extLst>
                </p:cNvPr>
                <p:cNvGrpSpPr/>
                <p:nvPr/>
              </p:nvGrpSpPr>
              <p:grpSpPr>
                <a:xfrm>
                  <a:off x="5361519" y="1938833"/>
                  <a:ext cx="49740" cy="56092"/>
                  <a:chOff x="5641976" y="2046816"/>
                  <a:chExt cx="49740" cy="56092"/>
                </a:xfrm>
              </p:grpSpPr>
              <p:cxnSp>
                <p:nvCxnSpPr>
                  <p:cNvPr id="32181" name="Straight Connector 32180">
                    <a:extLst>
                      <a:ext uri="{FF2B5EF4-FFF2-40B4-BE49-F238E27FC236}">
                        <a16:creationId xmlns:a16="http://schemas.microsoft.com/office/drawing/2014/main" id="{0AA251A4-7668-4DFF-3A95-4A68356BBC8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82" name="Straight Connector 32181">
                    <a:extLst>
                      <a:ext uri="{FF2B5EF4-FFF2-40B4-BE49-F238E27FC236}">
                        <a16:creationId xmlns:a16="http://schemas.microsoft.com/office/drawing/2014/main" id="{C5FFFABB-90DA-4DBC-2131-36D9135A184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3" name="Group 32182">
                  <a:extLst>
                    <a:ext uri="{FF2B5EF4-FFF2-40B4-BE49-F238E27FC236}">
                      <a16:creationId xmlns:a16="http://schemas.microsoft.com/office/drawing/2014/main" id="{0CAA2954-DE80-843E-23BB-CEF2C8234C58}"/>
                    </a:ext>
                  </a:extLst>
                </p:cNvPr>
                <p:cNvGrpSpPr/>
                <p:nvPr/>
              </p:nvGrpSpPr>
              <p:grpSpPr>
                <a:xfrm>
                  <a:off x="5349877" y="1938833"/>
                  <a:ext cx="49740" cy="56092"/>
                  <a:chOff x="5641976" y="2046816"/>
                  <a:chExt cx="49740" cy="56092"/>
                </a:xfrm>
              </p:grpSpPr>
              <p:cxnSp>
                <p:nvCxnSpPr>
                  <p:cNvPr id="32184" name="Straight Connector 32183">
                    <a:extLst>
                      <a:ext uri="{FF2B5EF4-FFF2-40B4-BE49-F238E27FC236}">
                        <a16:creationId xmlns:a16="http://schemas.microsoft.com/office/drawing/2014/main" id="{823566D7-2CEC-4B50-FE58-3C8026EDCF8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85" name="Straight Connector 32184">
                    <a:extLst>
                      <a:ext uri="{FF2B5EF4-FFF2-40B4-BE49-F238E27FC236}">
                        <a16:creationId xmlns:a16="http://schemas.microsoft.com/office/drawing/2014/main" id="{3F162FC1-D11F-849E-E4B5-FCC360144C2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6" name="Group 32185">
                  <a:extLst>
                    <a:ext uri="{FF2B5EF4-FFF2-40B4-BE49-F238E27FC236}">
                      <a16:creationId xmlns:a16="http://schemas.microsoft.com/office/drawing/2014/main" id="{0E08AB6B-D81E-EECA-71D0-F9F7C520F5C7}"/>
                    </a:ext>
                  </a:extLst>
                </p:cNvPr>
                <p:cNvGrpSpPr/>
                <p:nvPr/>
              </p:nvGrpSpPr>
              <p:grpSpPr>
                <a:xfrm>
                  <a:off x="5338235" y="1938833"/>
                  <a:ext cx="49740" cy="56092"/>
                  <a:chOff x="5641976" y="2046816"/>
                  <a:chExt cx="49740" cy="56092"/>
                </a:xfrm>
              </p:grpSpPr>
              <p:cxnSp>
                <p:nvCxnSpPr>
                  <p:cNvPr id="32187" name="Straight Connector 32186">
                    <a:extLst>
                      <a:ext uri="{FF2B5EF4-FFF2-40B4-BE49-F238E27FC236}">
                        <a16:creationId xmlns:a16="http://schemas.microsoft.com/office/drawing/2014/main" id="{2B8410D1-6138-93AA-7740-4768B60347C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88" name="Straight Connector 32187">
                    <a:extLst>
                      <a:ext uri="{FF2B5EF4-FFF2-40B4-BE49-F238E27FC236}">
                        <a16:creationId xmlns:a16="http://schemas.microsoft.com/office/drawing/2014/main" id="{93073BFA-13A7-5796-10D6-C735283A7D7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9" name="Group 32188">
                  <a:extLst>
                    <a:ext uri="{FF2B5EF4-FFF2-40B4-BE49-F238E27FC236}">
                      <a16:creationId xmlns:a16="http://schemas.microsoft.com/office/drawing/2014/main" id="{F5852EDC-13D4-4B1E-80DC-225C577C2C25}"/>
                    </a:ext>
                  </a:extLst>
                </p:cNvPr>
                <p:cNvGrpSpPr/>
                <p:nvPr/>
              </p:nvGrpSpPr>
              <p:grpSpPr>
                <a:xfrm>
                  <a:off x="5334002" y="1938833"/>
                  <a:ext cx="49740" cy="56092"/>
                  <a:chOff x="5641976" y="2046816"/>
                  <a:chExt cx="49740" cy="56092"/>
                </a:xfrm>
              </p:grpSpPr>
              <p:cxnSp>
                <p:nvCxnSpPr>
                  <p:cNvPr id="32190" name="Straight Connector 32189">
                    <a:extLst>
                      <a:ext uri="{FF2B5EF4-FFF2-40B4-BE49-F238E27FC236}">
                        <a16:creationId xmlns:a16="http://schemas.microsoft.com/office/drawing/2014/main" id="{7B7CA0C5-6732-6C68-4890-D9C503A2330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91" name="Straight Connector 32190">
                    <a:extLst>
                      <a:ext uri="{FF2B5EF4-FFF2-40B4-BE49-F238E27FC236}">
                        <a16:creationId xmlns:a16="http://schemas.microsoft.com/office/drawing/2014/main" id="{F6A5330B-E6C7-FA3F-FEF7-551049AA52E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2" name="Group 32191">
                  <a:extLst>
                    <a:ext uri="{FF2B5EF4-FFF2-40B4-BE49-F238E27FC236}">
                      <a16:creationId xmlns:a16="http://schemas.microsoft.com/office/drawing/2014/main" id="{46DD1DEF-4001-BD83-0BCD-B7412FE03894}"/>
                    </a:ext>
                  </a:extLst>
                </p:cNvPr>
                <p:cNvGrpSpPr/>
                <p:nvPr/>
              </p:nvGrpSpPr>
              <p:grpSpPr>
                <a:xfrm>
                  <a:off x="5311777" y="1938833"/>
                  <a:ext cx="49740" cy="56092"/>
                  <a:chOff x="5641976" y="2046816"/>
                  <a:chExt cx="49740" cy="56092"/>
                </a:xfrm>
              </p:grpSpPr>
              <p:cxnSp>
                <p:nvCxnSpPr>
                  <p:cNvPr id="32193" name="Straight Connector 32192">
                    <a:extLst>
                      <a:ext uri="{FF2B5EF4-FFF2-40B4-BE49-F238E27FC236}">
                        <a16:creationId xmlns:a16="http://schemas.microsoft.com/office/drawing/2014/main" id="{E6A90364-8514-4B68-C256-A3A0B748990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94" name="Straight Connector 32193">
                    <a:extLst>
                      <a:ext uri="{FF2B5EF4-FFF2-40B4-BE49-F238E27FC236}">
                        <a16:creationId xmlns:a16="http://schemas.microsoft.com/office/drawing/2014/main" id="{65B4C507-1C31-D9C6-0F69-FA51F77915C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5" name="Group 32194">
                  <a:extLst>
                    <a:ext uri="{FF2B5EF4-FFF2-40B4-BE49-F238E27FC236}">
                      <a16:creationId xmlns:a16="http://schemas.microsoft.com/office/drawing/2014/main" id="{A8961BBF-8FEE-7800-85A0-E7F34FD11588}"/>
                    </a:ext>
                  </a:extLst>
                </p:cNvPr>
                <p:cNvGrpSpPr/>
                <p:nvPr/>
              </p:nvGrpSpPr>
              <p:grpSpPr>
                <a:xfrm>
                  <a:off x="5302252" y="1938833"/>
                  <a:ext cx="49740" cy="56092"/>
                  <a:chOff x="5641976" y="2046816"/>
                  <a:chExt cx="49740" cy="56092"/>
                </a:xfrm>
              </p:grpSpPr>
              <p:cxnSp>
                <p:nvCxnSpPr>
                  <p:cNvPr id="32196" name="Straight Connector 32195">
                    <a:extLst>
                      <a:ext uri="{FF2B5EF4-FFF2-40B4-BE49-F238E27FC236}">
                        <a16:creationId xmlns:a16="http://schemas.microsoft.com/office/drawing/2014/main" id="{76F5F13C-038E-C20E-3554-B67DB970591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197" name="Straight Connector 32196">
                    <a:extLst>
                      <a:ext uri="{FF2B5EF4-FFF2-40B4-BE49-F238E27FC236}">
                        <a16:creationId xmlns:a16="http://schemas.microsoft.com/office/drawing/2014/main" id="{CCFF1EAF-3C57-18DF-D3E3-861CBCC04D8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8" name="Group 32197">
                  <a:extLst>
                    <a:ext uri="{FF2B5EF4-FFF2-40B4-BE49-F238E27FC236}">
                      <a16:creationId xmlns:a16="http://schemas.microsoft.com/office/drawing/2014/main" id="{5C16E4A3-1DF1-CE39-3A16-CE9600D82A31}"/>
                    </a:ext>
                  </a:extLst>
                </p:cNvPr>
                <p:cNvGrpSpPr/>
                <p:nvPr/>
              </p:nvGrpSpPr>
              <p:grpSpPr>
                <a:xfrm>
                  <a:off x="5241927" y="1938833"/>
                  <a:ext cx="49740" cy="56092"/>
                  <a:chOff x="5641976" y="2046816"/>
                  <a:chExt cx="49740" cy="56092"/>
                </a:xfrm>
              </p:grpSpPr>
              <p:cxnSp>
                <p:nvCxnSpPr>
                  <p:cNvPr id="32199" name="Straight Connector 32198">
                    <a:extLst>
                      <a:ext uri="{FF2B5EF4-FFF2-40B4-BE49-F238E27FC236}">
                        <a16:creationId xmlns:a16="http://schemas.microsoft.com/office/drawing/2014/main" id="{08B3C2B6-A154-6291-D56A-21F4DE56385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00" name="Straight Connector 32199">
                    <a:extLst>
                      <a:ext uri="{FF2B5EF4-FFF2-40B4-BE49-F238E27FC236}">
                        <a16:creationId xmlns:a16="http://schemas.microsoft.com/office/drawing/2014/main" id="{ECEBB273-C13E-9497-BCBE-271BC515BF2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1" name="Group 32200">
                  <a:extLst>
                    <a:ext uri="{FF2B5EF4-FFF2-40B4-BE49-F238E27FC236}">
                      <a16:creationId xmlns:a16="http://schemas.microsoft.com/office/drawing/2014/main" id="{6EC3F767-962E-3EA8-DC33-0B7447C69C23}"/>
                    </a:ext>
                  </a:extLst>
                </p:cNvPr>
                <p:cNvGrpSpPr/>
                <p:nvPr/>
              </p:nvGrpSpPr>
              <p:grpSpPr>
                <a:xfrm>
                  <a:off x="5238752" y="1938833"/>
                  <a:ext cx="49740" cy="56092"/>
                  <a:chOff x="5641976" y="2046816"/>
                  <a:chExt cx="49740" cy="56092"/>
                </a:xfrm>
              </p:grpSpPr>
              <p:cxnSp>
                <p:nvCxnSpPr>
                  <p:cNvPr id="32202" name="Straight Connector 32201">
                    <a:extLst>
                      <a:ext uri="{FF2B5EF4-FFF2-40B4-BE49-F238E27FC236}">
                        <a16:creationId xmlns:a16="http://schemas.microsoft.com/office/drawing/2014/main" id="{C21BD8C6-1BAE-2D9C-D2C0-42D263F2344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03" name="Straight Connector 32202">
                    <a:extLst>
                      <a:ext uri="{FF2B5EF4-FFF2-40B4-BE49-F238E27FC236}">
                        <a16:creationId xmlns:a16="http://schemas.microsoft.com/office/drawing/2014/main" id="{687BFBA8-DDD5-5516-5248-53DF9721565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4" name="Group 32203">
                  <a:extLst>
                    <a:ext uri="{FF2B5EF4-FFF2-40B4-BE49-F238E27FC236}">
                      <a16:creationId xmlns:a16="http://schemas.microsoft.com/office/drawing/2014/main" id="{D37EFDC5-846B-C7BA-6601-9D050FD75E6D}"/>
                    </a:ext>
                  </a:extLst>
                </p:cNvPr>
                <p:cNvGrpSpPr/>
                <p:nvPr/>
              </p:nvGrpSpPr>
              <p:grpSpPr>
                <a:xfrm>
                  <a:off x="5220760" y="1938833"/>
                  <a:ext cx="49740" cy="56092"/>
                  <a:chOff x="5641976" y="2046816"/>
                  <a:chExt cx="49740" cy="56092"/>
                </a:xfrm>
              </p:grpSpPr>
              <p:cxnSp>
                <p:nvCxnSpPr>
                  <p:cNvPr id="32205" name="Straight Connector 32204">
                    <a:extLst>
                      <a:ext uri="{FF2B5EF4-FFF2-40B4-BE49-F238E27FC236}">
                        <a16:creationId xmlns:a16="http://schemas.microsoft.com/office/drawing/2014/main" id="{937AD4A9-13CF-F187-7AAD-C45C100CE20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06" name="Straight Connector 32205">
                    <a:extLst>
                      <a:ext uri="{FF2B5EF4-FFF2-40B4-BE49-F238E27FC236}">
                        <a16:creationId xmlns:a16="http://schemas.microsoft.com/office/drawing/2014/main" id="{9A883594-26BC-CF23-738C-79D7E744312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7" name="Group 32206">
                  <a:extLst>
                    <a:ext uri="{FF2B5EF4-FFF2-40B4-BE49-F238E27FC236}">
                      <a16:creationId xmlns:a16="http://schemas.microsoft.com/office/drawing/2014/main" id="{6FB78C3A-82D5-1C96-3C6A-2BC9A1C581B0}"/>
                    </a:ext>
                  </a:extLst>
                </p:cNvPr>
                <p:cNvGrpSpPr/>
                <p:nvPr/>
              </p:nvGrpSpPr>
              <p:grpSpPr>
                <a:xfrm>
                  <a:off x="5208060" y="1938833"/>
                  <a:ext cx="49740" cy="56092"/>
                  <a:chOff x="5641976" y="2046816"/>
                  <a:chExt cx="49740" cy="56092"/>
                </a:xfrm>
              </p:grpSpPr>
              <p:cxnSp>
                <p:nvCxnSpPr>
                  <p:cNvPr id="32208" name="Straight Connector 32207">
                    <a:extLst>
                      <a:ext uri="{FF2B5EF4-FFF2-40B4-BE49-F238E27FC236}">
                        <a16:creationId xmlns:a16="http://schemas.microsoft.com/office/drawing/2014/main" id="{CA31B70C-CB83-F505-C49D-70F9121BD7C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09" name="Straight Connector 32208">
                    <a:extLst>
                      <a:ext uri="{FF2B5EF4-FFF2-40B4-BE49-F238E27FC236}">
                        <a16:creationId xmlns:a16="http://schemas.microsoft.com/office/drawing/2014/main" id="{1E28602C-DF09-2FAA-C167-8F3C0C01982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0" name="Group 32209">
                  <a:extLst>
                    <a:ext uri="{FF2B5EF4-FFF2-40B4-BE49-F238E27FC236}">
                      <a16:creationId xmlns:a16="http://schemas.microsoft.com/office/drawing/2014/main" id="{F60E268A-D6CF-9CEB-C409-524EE95B0117}"/>
                    </a:ext>
                  </a:extLst>
                </p:cNvPr>
                <p:cNvGrpSpPr/>
                <p:nvPr/>
              </p:nvGrpSpPr>
              <p:grpSpPr>
                <a:xfrm>
                  <a:off x="5195360" y="1938833"/>
                  <a:ext cx="49740" cy="56092"/>
                  <a:chOff x="5641976" y="2046816"/>
                  <a:chExt cx="49740" cy="56092"/>
                </a:xfrm>
              </p:grpSpPr>
              <p:cxnSp>
                <p:nvCxnSpPr>
                  <p:cNvPr id="32211" name="Straight Connector 32210">
                    <a:extLst>
                      <a:ext uri="{FF2B5EF4-FFF2-40B4-BE49-F238E27FC236}">
                        <a16:creationId xmlns:a16="http://schemas.microsoft.com/office/drawing/2014/main" id="{ADF1C65B-03ED-72B1-ED9D-C337F2368C5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12" name="Straight Connector 32211">
                    <a:extLst>
                      <a:ext uri="{FF2B5EF4-FFF2-40B4-BE49-F238E27FC236}">
                        <a16:creationId xmlns:a16="http://schemas.microsoft.com/office/drawing/2014/main" id="{B6C5F405-EDA0-355D-59B3-7EC066AC507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3" name="Group 32212">
                  <a:extLst>
                    <a:ext uri="{FF2B5EF4-FFF2-40B4-BE49-F238E27FC236}">
                      <a16:creationId xmlns:a16="http://schemas.microsoft.com/office/drawing/2014/main" id="{4CE65BE6-70ED-717C-4CE5-F6BA62D38DFC}"/>
                    </a:ext>
                  </a:extLst>
                </p:cNvPr>
                <p:cNvGrpSpPr/>
                <p:nvPr/>
              </p:nvGrpSpPr>
              <p:grpSpPr>
                <a:xfrm>
                  <a:off x="5156201" y="1938833"/>
                  <a:ext cx="49740" cy="56092"/>
                  <a:chOff x="5641976" y="2046816"/>
                  <a:chExt cx="49740" cy="56092"/>
                </a:xfrm>
              </p:grpSpPr>
              <p:cxnSp>
                <p:nvCxnSpPr>
                  <p:cNvPr id="32214" name="Straight Connector 32213">
                    <a:extLst>
                      <a:ext uri="{FF2B5EF4-FFF2-40B4-BE49-F238E27FC236}">
                        <a16:creationId xmlns:a16="http://schemas.microsoft.com/office/drawing/2014/main" id="{6650CD45-EA0A-B768-AC72-B87C3DD1A52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15" name="Straight Connector 32214">
                    <a:extLst>
                      <a:ext uri="{FF2B5EF4-FFF2-40B4-BE49-F238E27FC236}">
                        <a16:creationId xmlns:a16="http://schemas.microsoft.com/office/drawing/2014/main" id="{AD2DCAA4-CF31-61D9-AE3F-68AD53BAB48E}"/>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6" name="Group 32215">
                  <a:extLst>
                    <a:ext uri="{FF2B5EF4-FFF2-40B4-BE49-F238E27FC236}">
                      <a16:creationId xmlns:a16="http://schemas.microsoft.com/office/drawing/2014/main" id="{CF9FFA43-9F6D-52CF-9C5C-B85139D2FFC8}"/>
                    </a:ext>
                  </a:extLst>
                </p:cNvPr>
                <p:cNvGrpSpPr/>
                <p:nvPr/>
              </p:nvGrpSpPr>
              <p:grpSpPr>
                <a:xfrm>
                  <a:off x="5142443" y="1938833"/>
                  <a:ext cx="49740" cy="56092"/>
                  <a:chOff x="5641976" y="2046816"/>
                  <a:chExt cx="49740" cy="56092"/>
                </a:xfrm>
              </p:grpSpPr>
              <p:cxnSp>
                <p:nvCxnSpPr>
                  <p:cNvPr id="32217" name="Straight Connector 32216">
                    <a:extLst>
                      <a:ext uri="{FF2B5EF4-FFF2-40B4-BE49-F238E27FC236}">
                        <a16:creationId xmlns:a16="http://schemas.microsoft.com/office/drawing/2014/main" id="{9DE5D412-10B3-7293-5F02-4B24CCFF823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18" name="Straight Connector 32217">
                    <a:extLst>
                      <a:ext uri="{FF2B5EF4-FFF2-40B4-BE49-F238E27FC236}">
                        <a16:creationId xmlns:a16="http://schemas.microsoft.com/office/drawing/2014/main" id="{A78A0DD6-533E-6DA7-F528-8507171FDC5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9" name="Group 32218">
                  <a:extLst>
                    <a:ext uri="{FF2B5EF4-FFF2-40B4-BE49-F238E27FC236}">
                      <a16:creationId xmlns:a16="http://schemas.microsoft.com/office/drawing/2014/main" id="{32B46D71-5DF3-0A47-CB0F-EF76DDEF3CBE}"/>
                    </a:ext>
                  </a:extLst>
                </p:cNvPr>
                <p:cNvGrpSpPr/>
                <p:nvPr/>
              </p:nvGrpSpPr>
              <p:grpSpPr>
                <a:xfrm>
                  <a:off x="5123393" y="1938833"/>
                  <a:ext cx="49740" cy="56092"/>
                  <a:chOff x="5641976" y="2046816"/>
                  <a:chExt cx="49740" cy="56092"/>
                </a:xfrm>
              </p:grpSpPr>
              <p:cxnSp>
                <p:nvCxnSpPr>
                  <p:cNvPr id="32220" name="Straight Connector 32219">
                    <a:extLst>
                      <a:ext uri="{FF2B5EF4-FFF2-40B4-BE49-F238E27FC236}">
                        <a16:creationId xmlns:a16="http://schemas.microsoft.com/office/drawing/2014/main" id="{0135E8A9-0867-EF3A-B446-A717EA2F9005}"/>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21" name="Straight Connector 32220">
                    <a:extLst>
                      <a:ext uri="{FF2B5EF4-FFF2-40B4-BE49-F238E27FC236}">
                        <a16:creationId xmlns:a16="http://schemas.microsoft.com/office/drawing/2014/main" id="{91535CA5-893E-DE03-5C96-35A89694AA1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2" name="Group 32221">
                  <a:extLst>
                    <a:ext uri="{FF2B5EF4-FFF2-40B4-BE49-F238E27FC236}">
                      <a16:creationId xmlns:a16="http://schemas.microsoft.com/office/drawing/2014/main" id="{56C8230F-3C18-C545-EB6F-35701336033E}"/>
                    </a:ext>
                  </a:extLst>
                </p:cNvPr>
                <p:cNvGrpSpPr/>
                <p:nvPr/>
              </p:nvGrpSpPr>
              <p:grpSpPr>
                <a:xfrm>
                  <a:off x="5093760" y="1891208"/>
                  <a:ext cx="49740" cy="56092"/>
                  <a:chOff x="5641976" y="2046816"/>
                  <a:chExt cx="49740" cy="56092"/>
                </a:xfrm>
              </p:grpSpPr>
              <p:cxnSp>
                <p:nvCxnSpPr>
                  <p:cNvPr id="32223" name="Straight Connector 32222">
                    <a:extLst>
                      <a:ext uri="{FF2B5EF4-FFF2-40B4-BE49-F238E27FC236}">
                        <a16:creationId xmlns:a16="http://schemas.microsoft.com/office/drawing/2014/main" id="{FD05DFE3-9A39-FA42-B7E1-0FD05FB1BB1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24" name="Straight Connector 32223">
                    <a:extLst>
                      <a:ext uri="{FF2B5EF4-FFF2-40B4-BE49-F238E27FC236}">
                        <a16:creationId xmlns:a16="http://schemas.microsoft.com/office/drawing/2014/main" id="{445AE847-6B4F-DA28-D161-C7F27DD604E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5" name="Group 32224">
                  <a:extLst>
                    <a:ext uri="{FF2B5EF4-FFF2-40B4-BE49-F238E27FC236}">
                      <a16:creationId xmlns:a16="http://schemas.microsoft.com/office/drawing/2014/main" id="{83D053A4-77A7-7EC6-5BE2-4C54BEA62931}"/>
                    </a:ext>
                  </a:extLst>
                </p:cNvPr>
                <p:cNvGrpSpPr/>
                <p:nvPr/>
              </p:nvGrpSpPr>
              <p:grpSpPr>
                <a:xfrm>
                  <a:off x="5083177" y="1891208"/>
                  <a:ext cx="49740" cy="56092"/>
                  <a:chOff x="5641976" y="2046816"/>
                  <a:chExt cx="49740" cy="56092"/>
                </a:xfrm>
              </p:grpSpPr>
              <p:cxnSp>
                <p:nvCxnSpPr>
                  <p:cNvPr id="32226" name="Straight Connector 32225">
                    <a:extLst>
                      <a:ext uri="{FF2B5EF4-FFF2-40B4-BE49-F238E27FC236}">
                        <a16:creationId xmlns:a16="http://schemas.microsoft.com/office/drawing/2014/main" id="{22F9BA5E-4135-88B4-6B90-83308C87224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27" name="Straight Connector 32226">
                    <a:extLst>
                      <a:ext uri="{FF2B5EF4-FFF2-40B4-BE49-F238E27FC236}">
                        <a16:creationId xmlns:a16="http://schemas.microsoft.com/office/drawing/2014/main" id="{DE6EA6F9-7122-9132-9DE6-F551A10A5E5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8" name="Group 32227">
                  <a:extLst>
                    <a:ext uri="{FF2B5EF4-FFF2-40B4-BE49-F238E27FC236}">
                      <a16:creationId xmlns:a16="http://schemas.microsoft.com/office/drawing/2014/main" id="{DC4422D5-5CA3-FF63-4CCF-6348F821C92A}"/>
                    </a:ext>
                  </a:extLst>
                </p:cNvPr>
                <p:cNvGrpSpPr/>
                <p:nvPr/>
              </p:nvGrpSpPr>
              <p:grpSpPr>
                <a:xfrm>
                  <a:off x="5070477" y="1891208"/>
                  <a:ext cx="49740" cy="56092"/>
                  <a:chOff x="5641976" y="2046816"/>
                  <a:chExt cx="49740" cy="56092"/>
                </a:xfrm>
              </p:grpSpPr>
              <p:cxnSp>
                <p:nvCxnSpPr>
                  <p:cNvPr id="32229" name="Straight Connector 32228">
                    <a:extLst>
                      <a:ext uri="{FF2B5EF4-FFF2-40B4-BE49-F238E27FC236}">
                        <a16:creationId xmlns:a16="http://schemas.microsoft.com/office/drawing/2014/main" id="{3BF62733-284A-208A-CAD5-13529FB4CE6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30" name="Straight Connector 32229">
                    <a:extLst>
                      <a:ext uri="{FF2B5EF4-FFF2-40B4-BE49-F238E27FC236}">
                        <a16:creationId xmlns:a16="http://schemas.microsoft.com/office/drawing/2014/main" id="{2FB96FA4-2BE2-B537-9B12-DA8C248319C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1" name="Group 32230">
                  <a:extLst>
                    <a:ext uri="{FF2B5EF4-FFF2-40B4-BE49-F238E27FC236}">
                      <a16:creationId xmlns:a16="http://schemas.microsoft.com/office/drawing/2014/main" id="{40475E86-02A4-5FD8-0084-E44B3B804C34}"/>
                    </a:ext>
                  </a:extLst>
                </p:cNvPr>
                <p:cNvGrpSpPr/>
                <p:nvPr/>
              </p:nvGrpSpPr>
              <p:grpSpPr>
                <a:xfrm>
                  <a:off x="5023910" y="1891208"/>
                  <a:ext cx="49740" cy="56092"/>
                  <a:chOff x="5641976" y="2046816"/>
                  <a:chExt cx="49740" cy="56092"/>
                </a:xfrm>
              </p:grpSpPr>
              <p:cxnSp>
                <p:nvCxnSpPr>
                  <p:cNvPr id="32232" name="Straight Connector 32231">
                    <a:extLst>
                      <a:ext uri="{FF2B5EF4-FFF2-40B4-BE49-F238E27FC236}">
                        <a16:creationId xmlns:a16="http://schemas.microsoft.com/office/drawing/2014/main" id="{1708489D-0C52-5542-2C69-93BC5D86936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33" name="Straight Connector 32232">
                    <a:extLst>
                      <a:ext uri="{FF2B5EF4-FFF2-40B4-BE49-F238E27FC236}">
                        <a16:creationId xmlns:a16="http://schemas.microsoft.com/office/drawing/2014/main" id="{5F3CB6E6-897C-BCC2-5BA6-2B1E31DF2A1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4" name="Group 32233">
                  <a:extLst>
                    <a:ext uri="{FF2B5EF4-FFF2-40B4-BE49-F238E27FC236}">
                      <a16:creationId xmlns:a16="http://schemas.microsoft.com/office/drawing/2014/main" id="{D49C35FF-7A42-49DB-8DA0-E610E2FBCE8E}"/>
                    </a:ext>
                  </a:extLst>
                </p:cNvPr>
                <p:cNvGrpSpPr/>
                <p:nvPr/>
              </p:nvGrpSpPr>
              <p:grpSpPr>
                <a:xfrm>
                  <a:off x="4981577" y="1891208"/>
                  <a:ext cx="49740" cy="56092"/>
                  <a:chOff x="5641976" y="2046816"/>
                  <a:chExt cx="49740" cy="56092"/>
                </a:xfrm>
              </p:grpSpPr>
              <p:cxnSp>
                <p:nvCxnSpPr>
                  <p:cNvPr id="32235" name="Straight Connector 32234">
                    <a:extLst>
                      <a:ext uri="{FF2B5EF4-FFF2-40B4-BE49-F238E27FC236}">
                        <a16:creationId xmlns:a16="http://schemas.microsoft.com/office/drawing/2014/main" id="{C2FCEDB3-D94C-EAEB-21F3-C9FD86CC2C5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36" name="Straight Connector 32235">
                    <a:extLst>
                      <a:ext uri="{FF2B5EF4-FFF2-40B4-BE49-F238E27FC236}">
                        <a16:creationId xmlns:a16="http://schemas.microsoft.com/office/drawing/2014/main" id="{AA753588-D67A-1948-3D7E-18F41DDEDC3F}"/>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7" name="Group 32236">
                  <a:extLst>
                    <a:ext uri="{FF2B5EF4-FFF2-40B4-BE49-F238E27FC236}">
                      <a16:creationId xmlns:a16="http://schemas.microsoft.com/office/drawing/2014/main" id="{B2DA9DA9-E095-9263-9728-02A60A8E394F}"/>
                    </a:ext>
                  </a:extLst>
                </p:cNvPr>
                <p:cNvGrpSpPr/>
                <p:nvPr/>
              </p:nvGrpSpPr>
              <p:grpSpPr>
                <a:xfrm>
                  <a:off x="4941360" y="1891208"/>
                  <a:ext cx="49740" cy="56092"/>
                  <a:chOff x="5641976" y="2046816"/>
                  <a:chExt cx="49740" cy="56092"/>
                </a:xfrm>
              </p:grpSpPr>
              <p:cxnSp>
                <p:nvCxnSpPr>
                  <p:cNvPr id="32238" name="Straight Connector 32237">
                    <a:extLst>
                      <a:ext uri="{FF2B5EF4-FFF2-40B4-BE49-F238E27FC236}">
                        <a16:creationId xmlns:a16="http://schemas.microsoft.com/office/drawing/2014/main" id="{5E1EC3D1-9B75-C9C7-FB02-1C1643F9CBB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39" name="Straight Connector 32238">
                    <a:extLst>
                      <a:ext uri="{FF2B5EF4-FFF2-40B4-BE49-F238E27FC236}">
                        <a16:creationId xmlns:a16="http://schemas.microsoft.com/office/drawing/2014/main" id="{B9DA9812-DCE2-25B2-071B-F8248AB22FC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0" name="Group 32239">
                  <a:extLst>
                    <a:ext uri="{FF2B5EF4-FFF2-40B4-BE49-F238E27FC236}">
                      <a16:creationId xmlns:a16="http://schemas.microsoft.com/office/drawing/2014/main" id="{E5D3B203-19D3-742F-8458-2BC6A8C9201D}"/>
                    </a:ext>
                  </a:extLst>
                </p:cNvPr>
                <p:cNvGrpSpPr/>
                <p:nvPr/>
              </p:nvGrpSpPr>
              <p:grpSpPr>
                <a:xfrm>
                  <a:off x="4933952" y="1891208"/>
                  <a:ext cx="49740" cy="56092"/>
                  <a:chOff x="5641976" y="2046816"/>
                  <a:chExt cx="49740" cy="56092"/>
                </a:xfrm>
              </p:grpSpPr>
              <p:cxnSp>
                <p:nvCxnSpPr>
                  <p:cNvPr id="32241" name="Straight Connector 32240">
                    <a:extLst>
                      <a:ext uri="{FF2B5EF4-FFF2-40B4-BE49-F238E27FC236}">
                        <a16:creationId xmlns:a16="http://schemas.microsoft.com/office/drawing/2014/main" id="{00AD9BC1-DA89-2393-C80B-8C153D8D5D2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42" name="Straight Connector 32241">
                    <a:extLst>
                      <a:ext uri="{FF2B5EF4-FFF2-40B4-BE49-F238E27FC236}">
                        <a16:creationId xmlns:a16="http://schemas.microsoft.com/office/drawing/2014/main" id="{460E3B53-4C5F-81F8-B467-10DC8CF3807E}"/>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3" name="Group 32242">
                  <a:extLst>
                    <a:ext uri="{FF2B5EF4-FFF2-40B4-BE49-F238E27FC236}">
                      <a16:creationId xmlns:a16="http://schemas.microsoft.com/office/drawing/2014/main" id="{9062C377-FC17-8F81-C179-E7D7E4FE440E}"/>
                    </a:ext>
                  </a:extLst>
                </p:cNvPr>
                <p:cNvGrpSpPr/>
                <p:nvPr/>
              </p:nvGrpSpPr>
              <p:grpSpPr>
                <a:xfrm>
                  <a:off x="4908552" y="1891208"/>
                  <a:ext cx="49740" cy="56092"/>
                  <a:chOff x="5641976" y="2046816"/>
                  <a:chExt cx="49740" cy="56092"/>
                </a:xfrm>
              </p:grpSpPr>
              <p:cxnSp>
                <p:nvCxnSpPr>
                  <p:cNvPr id="32244" name="Straight Connector 32243">
                    <a:extLst>
                      <a:ext uri="{FF2B5EF4-FFF2-40B4-BE49-F238E27FC236}">
                        <a16:creationId xmlns:a16="http://schemas.microsoft.com/office/drawing/2014/main" id="{00AACF5C-865A-DC50-E248-EC6544D2949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45" name="Straight Connector 32244">
                    <a:extLst>
                      <a:ext uri="{FF2B5EF4-FFF2-40B4-BE49-F238E27FC236}">
                        <a16:creationId xmlns:a16="http://schemas.microsoft.com/office/drawing/2014/main" id="{AF8AC3F5-3432-BE70-E69F-1767ACDF40C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6" name="Group 32245">
                  <a:extLst>
                    <a:ext uri="{FF2B5EF4-FFF2-40B4-BE49-F238E27FC236}">
                      <a16:creationId xmlns:a16="http://schemas.microsoft.com/office/drawing/2014/main" id="{592DE14D-F5CB-4262-B493-75F0983E2F7C}"/>
                    </a:ext>
                  </a:extLst>
                </p:cNvPr>
                <p:cNvGrpSpPr/>
                <p:nvPr/>
              </p:nvGrpSpPr>
              <p:grpSpPr>
                <a:xfrm>
                  <a:off x="4883152" y="1891208"/>
                  <a:ext cx="49740" cy="56092"/>
                  <a:chOff x="5641976" y="2046816"/>
                  <a:chExt cx="49740" cy="56092"/>
                </a:xfrm>
              </p:grpSpPr>
              <p:cxnSp>
                <p:nvCxnSpPr>
                  <p:cNvPr id="32247" name="Straight Connector 32246">
                    <a:extLst>
                      <a:ext uri="{FF2B5EF4-FFF2-40B4-BE49-F238E27FC236}">
                        <a16:creationId xmlns:a16="http://schemas.microsoft.com/office/drawing/2014/main" id="{8F4C203B-221D-79DA-5F2F-C41C1BD0865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48" name="Straight Connector 32247">
                    <a:extLst>
                      <a:ext uri="{FF2B5EF4-FFF2-40B4-BE49-F238E27FC236}">
                        <a16:creationId xmlns:a16="http://schemas.microsoft.com/office/drawing/2014/main" id="{21FB4BFE-9AD1-692D-8B0C-71D06B28566F}"/>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9" name="Group 32248">
                  <a:extLst>
                    <a:ext uri="{FF2B5EF4-FFF2-40B4-BE49-F238E27FC236}">
                      <a16:creationId xmlns:a16="http://schemas.microsoft.com/office/drawing/2014/main" id="{BA822075-7299-8369-CCC3-ECCA8B184F7B}"/>
                    </a:ext>
                  </a:extLst>
                </p:cNvPr>
                <p:cNvGrpSpPr/>
                <p:nvPr/>
              </p:nvGrpSpPr>
              <p:grpSpPr>
                <a:xfrm>
                  <a:off x="4816477" y="1891208"/>
                  <a:ext cx="49740" cy="56092"/>
                  <a:chOff x="5641976" y="2046816"/>
                  <a:chExt cx="49740" cy="56092"/>
                </a:xfrm>
              </p:grpSpPr>
              <p:cxnSp>
                <p:nvCxnSpPr>
                  <p:cNvPr id="32250" name="Straight Connector 32249">
                    <a:extLst>
                      <a:ext uri="{FF2B5EF4-FFF2-40B4-BE49-F238E27FC236}">
                        <a16:creationId xmlns:a16="http://schemas.microsoft.com/office/drawing/2014/main" id="{FF934905-6973-E4F9-6C9F-209C8ABB89A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51" name="Straight Connector 32250">
                    <a:extLst>
                      <a:ext uri="{FF2B5EF4-FFF2-40B4-BE49-F238E27FC236}">
                        <a16:creationId xmlns:a16="http://schemas.microsoft.com/office/drawing/2014/main" id="{1151627B-1057-3E28-682D-B04C9A2C7CE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2" name="Group 32251">
                  <a:extLst>
                    <a:ext uri="{FF2B5EF4-FFF2-40B4-BE49-F238E27FC236}">
                      <a16:creationId xmlns:a16="http://schemas.microsoft.com/office/drawing/2014/main" id="{8B2C69A4-5231-CD7E-8569-B8C15EEDBF45}"/>
                    </a:ext>
                  </a:extLst>
                </p:cNvPr>
                <p:cNvGrpSpPr/>
                <p:nvPr/>
              </p:nvGrpSpPr>
              <p:grpSpPr>
                <a:xfrm>
                  <a:off x="4759327" y="1891208"/>
                  <a:ext cx="49740" cy="56092"/>
                  <a:chOff x="5641976" y="2046816"/>
                  <a:chExt cx="49740" cy="56092"/>
                </a:xfrm>
              </p:grpSpPr>
              <p:cxnSp>
                <p:nvCxnSpPr>
                  <p:cNvPr id="32253" name="Straight Connector 32252">
                    <a:extLst>
                      <a:ext uri="{FF2B5EF4-FFF2-40B4-BE49-F238E27FC236}">
                        <a16:creationId xmlns:a16="http://schemas.microsoft.com/office/drawing/2014/main" id="{B9BE8320-D41A-6FC6-C191-7DAD4A8590E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54" name="Straight Connector 32253">
                    <a:extLst>
                      <a:ext uri="{FF2B5EF4-FFF2-40B4-BE49-F238E27FC236}">
                        <a16:creationId xmlns:a16="http://schemas.microsoft.com/office/drawing/2014/main" id="{09214AF5-0E37-6AF4-A230-6AB2EF0F3E2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5" name="Group 32254">
                  <a:extLst>
                    <a:ext uri="{FF2B5EF4-FFF2-40B4-BE49-F238E27FC236}">
                      <a16:creationId xmlns:a16="http://schemas.microsoft.com/office/drawing/2014/main" id="{9B7007DC-5779-4F7C-193F-89417775AD69}"/>
                    </a:ext>
                  </a:extLst>
                </p:cNvPr>
                <p:cNvGrpSpPr/>
                <p:nvPr/>
              </p:nvGrpSpPr>
              <p:grpSpPr>
                <a:xfrm>
                  <a:off x="4756152" y="1891208"/>
                  <a:ext cx="49740" cy="56092"/>
                  <a:chOff x="5641976" y="2046816"/>
                  <a:chExt cx="49740" cy="56092"/>
                </a:xfrm>
              </p:grpSpPr>
              <p:cxnSp>
                <p:nvCxnSpPr>
                  <p:cNvPr id="32256" name="Straight Connector 32255">
                    <a:extLst>
                      <a:ext uri="{FF2B5EF4-FFF2-40B4-BE49-F238E27FC236}">
                        <a16:creationId xmlns:a16="http://schemas.microsoft.com/office/drawing/2014/main" id="{3F613BD0-04D8-F73B-C4CA-9AEA0AC2A1C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57" name="Straight Connector 32256">
                    <a:extLst>
                      <a:ext uri="{FF2B5EF4-FFF2-40B4-BE49-F238E27FC236}">
                        <a16:creationId xmlns:a16="http://schemas.microsoft.com/office/drawing/2014/main" id="{DA6FA293-EF44-F681-A071-0EC019BC24F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8" name="Group 32257">
                  <a:extLst>
                    <a:ext uri="{FF2B5EF4-FFF2-40B4-BE49-F238E27FC236}">
                      <a16:creationId xmlns:a16="http://schemas.microsoft.com/office/drawing/2014/main" id="{6FC5E851-16C9-C8FC-DD2A-E732661EC532}"/>
                    </a:ext>
                  </a:extLst>
                </p:cNvPr>
                <p:cNvGrpSpPr/>
                <p:nvPr/>
              </p:nvGrpSpPr>
              <p:grpSpPr>
                <a:xfrm>
                  <a:off x="4638677" y="1891208"/>
                  <a:ext cx="49740" cy="56092"/>
                  <a:chOff x="5641976" y="2046816"/>
                  <a:chExt cx="49740" cy="56092"/>
                </a:xfrm>
              </p:grpSpPr>
              <p:cxnSp>
                <p:nvCxnSpPr>
                  <p:cNvPr id="32259" name="Straight Connector 32258">
                    <a:extLst>
                      <a:ext uri="{FF2B5EF4-FFF2-40B4-BE49-F238E27FC236}">
                        <a16:creationId xmlns:a16="http://schemas.microsoft.com/office/drawing/2014/main" id="{0E4E38BA-89B6-5763-BDE6-7A5A1427868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60" name="Straight Connector 32259">
                    <a:extLst>
                      <a:ext uri="{FF2B5EF4-FFF2-40B4-BE49-F238E27FC236}">
                        <a16:creationId xmlns:a16="http://schemas.microsoft.com/office/drawing/2014/main" id="{220F7BEC-F2F5-4CC0-F5F6-0012C85068E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1" name="Group 32260">
                  <a:extLst>
                    <a:ext uri="{FF2B5EF4-FFF2-40B4-BE49-F238E27FC236}">
                      <a16:creationId xmlns:a16="http://schemas.microsoft.com/office/drawing/2014/main" id="{F92E997A-1676-A0B9-A253-744B4D04F4A6}"/>
                    </a:ext>
                  </a:extLst>
                </p:cNvPr>
                <p:cNvGrpSpPr/>
                <p:nvPr/>
              </p:nvGrpSpPr>
              <p:grpSpPr>
                <a:xfrm>
                  <a:off x="4628094" y="1891208"/>
                  <a:ext cx="49740" cy="56092"/>
                  <a:chOff x="5641976" y="2046816"/>
                  <a:chExt cx="49740" cy="56092"/>
                </a:xfrm>
              </p:grpSpPr>
              <p:cxnSp>
                <p:nvCxnSpPr>
                  <p:cNvPr id="32262" name="Straight Connector 32261">
                    <a:extLst>
                      <a:ext uri="{FF2B5EF4-FFF2-40B4-BE49-F238E27FC236}">
                        <a16:creationId xmlns:a16="http://schemas.microsoft.com/office/drawing/2014/main" id="{C4753F1C-DF01-C074-EEC0-7D46A0A01D2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63" name="Straight Connector 32262">
                    <a:extLst>
                      <a:ext uri="{FF2B5EF4-FFF2-40B4-BE49-F238E27FC236}">
                        <a16:creationId xmlns:a16="http://schemas.microsoft.com/office/drawing/2014/main" id="{E95D5C30-4FAA-88D1-1246-73AC68D812A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4" name="Group 32263">
                  <a:extLst>
                    <a:ext uri="{FF2B5EF4-FFF2-40B4-BE49-F238E27FC236}">
                      <a16:creationId xmlns:a16="http://schemas.microsoft.com/office/drawing/2014/main" id="{CD92E230-2085-4946-06B5-1DB856B15EF4}"/>
                    </a:ext>
                  </a:extLst>
                </p:cNvPr>
                <p:cNvGrpSpPr/>
                <p:nvPr/>
              </p:nvGrpSpPr>
              <p:grpSpPr>
                <a:xfrm>
                  <a:off x="4601636" y="1891208"/>
                  <a:ext cx="49740" cy="56092"/>
                  <a:chOff x="5641976" y="2046816"/>
                  <a:chExt cx="49740" cy="56092"/>
                </a:xfrm>
              </p:grpSpPr>
              <p:cxnSp>
                <p:nvCxnSpPr>
                  <p:cNvPr id="32265" name="Straight Connector 32264">
                    <a:extLst>
                      <a:ext uri="{FF2B5EF4-FFF2-40B4-BE49-F238E27FC236}">
                        <a16:creationId xmlns:a16="http://schemas.microsoft.com/office/drawing/2014/main" id="{3C58DD96-9C62-80BF-C804-9345A5D6DD17}"/>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66" name="Straight Connector 32265">
                    <a:extLst>
                      <a:ext uri="{FF2B5EF4-FFF2-40B4-BE49-F238E27FC236}">
                        <a16:creationId xmlns:a16="http://schemas.microsoft.com/office/drawing/2014/main" id="{ECE1455F-9E56-63CA-0FD7-90CD87A2E6D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7" name="Group 32266">
                  <a:extLst>
                    <a:ext uri="{FF2B5EF4-FFF2-40B4-BE49-F238E27FC236}">
                      <a16:creationId xmlns:a16="http://schemas.microsoft.com/office/drawing/2014/main" id="{5EF8F9CA-B498-8C7E-689A-8FAB9DD6F80B}"/>
                    </a:ext>
                  </a:extLst>
                </p:cNvPr>
                <p:cNvGrpSpPr/>
                <p:nvPr/>
              </p:nvGrpSpPr>
              <p:grpSpPr>
                <a:xfrm>
                  <a:off x="4592111" y="1891208"/>
                  <a:ext cx="49740" cy="56092"/>
                  <a:chOff x="5641976" y="2046816"/>
                  <a:chExt cx="49740" cy="56092"/>
                </a:xfrm>
              </p:grpSpPr>
              <p:cxnSp>
                <p:nvCxnSpPr>
                  <p:cNvPr id="32268" name="Straight Connector 32267">
                    <a:extLst>
                      <a:ext uri="{FF2B5EF4-FFF2-40B4-BE49-F238E27FC236}">
                        <a16:creationId xmlns:a16="http://schemas.microsoft.com/office/drawing/2014/main" id="{4BAA1A46-FD3C-BA96-7AEE-61AC7B1B418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69" name="Straight Connector 32268">
                    <a:extLst>
                      <a:ext uri="{FF2B5EF4-FFF2-40B4-BE49-F238E27FC236}">
                        <a16:creationId xmlns:a16="http://schemas.microsoft.com/office/drawing/2014/main" id="{076302C3-5D05-15B0-5C93-518623744F6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0" name="Group 32269">
                  <a:extLst>
                    <a:ext uri="{FF2B5EF4-FFF2-40B4-BE49-F238E27FC236}">
                      <a16:creationId xmlns:a16="http://schemas.microsoft.com/office/drawing/2014/main" id="{B6A1D7B3-ACAE-86EC-037B-551A65D1FAD1}"/>
                    </a:ext>
                  </a:extLst>
                </p:cNvPr>
                <p:cNvGrpSpPr/>
                <p:nvPr/>
              </p:nvGrpSpPr>
              <p:grpSpPr>
                <a:xfrm>
                  <a:off x="4413253" y="1891208"/>
                  <a:ext cx="49740" cy="56092"/>
                  <a:chOff x="5641976" y="2046816"/>
                  <a:chExt cx="49740" cy="56092"/>
                </a:xfrm>
              </p:grpSpPr>
              <p:cxnSp>
                <p:nvCxnSpPr>
                  <p:cNvPr id="32271" name="Straight Connector 32270">
                    <a:extLst>
                      <a:ext uri="{FF2B5EF4-FFF2-40B4-BE49-F238E27FC236}">
                        <a16:creationId xmlns:a16="http://schemas.microsoft.com/office/drawing/2014/main" id="{D70B179B-38A0-A5DE-5666-9C2A90804BB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72" name="Straight Connector 32271">
                    <a:extLst>
                      <a:ext uri="{FF2B5EF4-FFF2-40B4-BE49-F238E27FC236}">
                        <a16:creationId xmlns:a16="http://schemas.microsoft.com/office/drawing/2014/main" id="{89AB1635-6881-D52F-26DC-626544B43E4E}"/>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3" name="Group 32272">
                  <a:extLst>
                    <a:ext uri="{FF2B5EF4-FFF2-40B4-BE49-F238E27FC236}">
                      <a16:creationId xmlns:a16="http://schemas.microsoft.com/office/drawing/2014/main" id="{E1BCBBFF-751A-F037-CF3F-04D08C615300}"/>
                    </a:ext>
                  </a:extLst>
                </p:cNvPr>
                <p:cNvGrpSpPr/>
                <p:nvPr/>
              </p:nvGrpSpPr>
              <p:grpSpPr>
                <a:xfrm>
                  <a:off x="4423836" y="1891208"/>
                  <a:ext cx="49740" cy="56092"/>
                  <a:chOff x="5641976" y="2046816"/>
                  <a:chExt cx="49740" cy="56092"/>
                </a:xfrm>
              </p:grpSpPr>
              <p:cxnSp>
                <p:nvCxnSpPr>
                  <p:cNvPr id="32274" name="Straight Connector 32273">
                    <a:extLst>
                      <a:ext uri="{FF2B5EF4-FFF2-40B4-BE49-F238E27FC236}">
                        <a16:creationId xmlns:a16="http://schemas.microsoft.com/office/drawing/2014/main" id="{4A4F13B8-855B-F00B-7015-8311F95D3FE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75" name="Straight Connector 32274">
                    <a:extLst>
                      <a:ext uri="{FF2B5EF4-FFF2-40B4-BE49-F238E27FC236}">
                        <a16:creationId xmlns:a16="http://schemas.microsoft.com/office/drawing/2014/main" id="{A1EF6015-9B18-7CDF-1416-3D695DA6A7B2}"/>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6" name="Group 32275">
                  <a:extLst>
                    <a:ext uri="{FF2B5EF4-FFF2-40B4-BE49-F238E27FC236}">
                      <a16:creationId xmlns:a16="http://schemas.microsoft.com/office/drawing/2014/main" id="{C6A6CCDA-D1E2-57C3-630B-03D9DFA7C900}"/>
                    </a:ext>
                  </a:extLst>
                </p:cNvPr>
                <p:cNvGrpSpPr/>
                <p:nvPr/>
              </p:nvGrpSpPr>
              <p:grpSpPr>
                <a:xfrm>
                  <a:off x="4438653" y="1891208"/>
                  <a:ext cx="49740" cy="56092"/>
                  <a:chOff x="5641976" y="2046816"/>
                  <a:chExt cx="49740" cy="56092"/>
                </a:xfrm>
              </p:grpSpPr>
              <p:cxnSp>
                <p:nvCxnSpPr>
                  <p:cNvPr id="32277" name="Straight Connector 32276">
                    <a:extLst>
                      <a:ext uri="{FF2B5EF4-FFF2-40B4-BE49-F238E27FC236}">
                        <a16:creationId xmlns:a16="http://schemas.microsoft.com/office/drawing/2014/main" id="{261FE871-9BFB-EBC9-728E-FA8F8AB83F67}"/>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78" name="Straight Connector 32277">
                    <a:extLst>
                      <a:ext uri="{FF2B5EF4-FFF2-40B4-BE49-F238E27FC236}">
                        <a16:creationId xmlns:a16="http://schemas.microsoft.com/office/drawing/2014/main" id="{4ADB193A-4A4C-1B09-DD72-4AAE58B4470E}"/>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9" name="Group 32278">
                  <a:extLst>
                    <a:ext uri="{FF2B5EF4-FFF2-40B4-BE49-F238E27FC236}">
                      <a16:creationId xmlns:a16="http://schemas.microsoft.com/office/drawing/2014/main" id="{438EE70B-C712-D5FF-5446-195C13F02F62}"/>
                    </a:ext>
                  </a:extLst>
                </p:cNvPr>
                <p:cNvGrpSpPr/>
                <p:nvPr/>
              </p:nvGrpSpPr>
              <p:grpSpPr>
                <a:xfrm>
                  <a:off x="4382561" y="1862633"/>
                  <a:ext cx="49740" cy="56092"/>
                  <a:chOff x="5641976" y="2046816"/>
                  <a:chExt cx="49740" cy="56092"/>
                </a:xfrm>
              </p:grpSpPr>
              <p:cxnSp>
                <p:nvCxnSpPr>
                  <p:cNvPr id="32280" name="Straight Connector 32279">
                    <a:extLst>
                      <a:ext uri="{FF2B5EF4-FFF2-40B4-BE49-F238E27FC236}">
                        <a16:creationId xmlns:a16="http://schemas.microsoft.com/office/drawing/2014/main" id="{89B43B3C-EE45-CF9D-DB99-5455324B944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81" name="Straight Connector 32280">
                    <a:extLst>
                      <a:ext uri="{FF2B5EF4-FFF2-40B4-BE49-F238E27FC236}">
                        <a16:creationId xmlns:a16="http://schemas.microsoft.com/office/drawing/2014/main" id="{84380323-6E76-D2FA-A4CF-FB78BC41E9F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2" name="Group 32281">
                  <a:extLst>
                    <a:ext uri="{FF2B5EF4-FFF2-40B4-BE49-F238E27FC236}">
                      <a16:creationId xmlns:a16="http://schemas.microsoft.com/office/drawing/2014/main" id="{E4D960FD-C969-CD33-3462-C026150A4880}"/>
                    </a:ext>
                  </a:extLst>
                </p:cNvPr>
                <p:cNvGrpSpPr/>
                <p:nvPr/>
              </p:nvGrpSpPr>
              <p:grpSpPr>
                <a:xfrm>
                  <a:off x="4353986" y="1862633"/>
                  <a:ext cx="49740" cy="56092"/>
                  <a:chOff x="5641976" y="2046816"/>
                  <a:chExt cx="49740" cy="56092"/>
                </a:xfrm>
              </p:grpSpPr>
              <p:cxnSp>
                <p:nvCxnSpPr>
                  <p:cNvPr id="32283" name="Straight Connector 32282">
                    <a:extLst>
                      <a:ext uri="{FF2B5EF4-FFF2-40B4-BE49-F238E27FC236}">
                        <a16:creationId xmlns:a16="http://schemas.microsoft.com/office/drawing/2014/main" id="{A1C9975B-BE98-644B-B6D3-9CA3E350F206}"/>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84" name="Straight Connector 32283">
                    <a:extLst>
                      <a:ext uri="{FF2B5EF4-FFF2-40B4-BE49-F238E27FC236}">
                        <a16:creationId xmlns:a16="http://schemas.microsoft.com/office/drawing/2014/main" id="{F3E12563-080F-9EA2-2BFD-59739F8A756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5" name="Group 32284">
                  <a:extLst>
                    <a:ext uri="{FF2B5EF4-FFF2-40B4-BE49-F238E27FC236}">
                      <a16:creationId xmlns:a16="http://schemas.microsoft.com/office/drawing/2014/main" id="{58A3F8BA-D7BD-8180-8798-99D4C95ED9B3}"/>
                    </a:ext>
                  </a:extLst>
                </p:cNvPr>
                <p:cNvGrpSpPr/>
                <p:nvPr/>
              </p:nvGrpSpPr>
              <p:grpSpPr>
                <a:xfrm>
                  <a:off x="4229103" y="1862633"/>
                  <a:ext cx="49740" cy="56092"/>
                  <a:chOff x="5641976" y="2046816"/>
                  <a:chExt cx="49740" cy="56092"/>
                </a:xfrm>
              </p:grpSpPr>
              <p:cxnSp>
                <p:nvCxnSpPr>
                  <p:cNvPr id="32286" name="Straight Connector 32285">
                    <a:extLst>
                      <a:ext uri="{FF2B5EF4-FFF2-40B4-BE49-F238E27FC236}">
                        <a16:creationId xmlns:a16="http://schemas.microsoft.com/office/drawing/2014/main" id="{9CEF2381-491D-8A5C-D28C-CA9A2D3C045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87" name="Straight Connector 32286">
                    <a:extLst>
                      <a:ext uri="{FF2B5EF4-FFF2-40B4-BE49-F238E27FC236}">
                        <a16:creationId xmlns:a16="http://schemas.microsoft.com/office/drawing/2014/main" id="{A4594657-D71F-1F04-042C-1A0C928F131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8" name="Group 32287">
                  <a:extLst>
                    <a:ext uri="{FF2B5EF4-FFF2-40B4-BE49-F238E27FC236}">
                      <a16:creationId xmlns:a16="http://schemas.microsoft.com/office/drawing/2014/main" id="{BD3A8E95-5571-AD43-B391-26A6F6055535}"/>
                    </a:ext>
                  </a:extLst>
                </p:cNvPr>
                <p:cNvGrpSpPr/>
                <p:nvPr/>
              </p:nvGrpSpPr>
              <p:grpSpPr>
                <a:xfrm>
                  <a:off x="4206878" y="1862633"/>
                  <a:ext cx="49740" cy="56092"/>
                  <a:chOff x="5641976" y="2046816"/>
                  <a:chExt cx="49740" cy="56092"/>
                </a:xfrm>
              </p:grpSpPr>
              <p:cxnSp>
                <p:nvCxnSpPr>
                  <p:cNvPr id="32289" name="Straight Connector 32288">
                    <a:extLst>
                      <a:ext uri="{FF2B5EF4-FFF2-40B4-BE49-F238E27FC236}">
                        <a16:creationId xmlns:a16="http://schemas.microsoft.com/office/drawing/2014/main" id="{6F3EE7E1-FD01-9F29-01EB-900581FCDB6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90" name="Straight Connector 32289">
                    <a:extLst>
                      <a:ext uri="{FF2B5EF4-FFF2-40B4-BE49-F238E27FC236}">
                        <a16:creationId xmlns:a16="http://schemas.microsoft.com/office/drawing/2014/main" id="{03B04B54-E093-FF87-7E6D-1EACD0EBBBB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1" name="Group 32290">
                  <a:extLst>
                    <a:ext uri="{FF2B5EF4-FFF2-40B4-BE49-F238E27FC236}">
                      <a16:creationId xmlns:a16="http://schemas.microsoft.com/office/drawing/2014/main" id="{56963FF5-F276-54CF-5C92-7478FA82F66D}"/>
                    </a:ext>
                  </a:extLst>
                </p:cNvPr>
                <p:cNvGrpSpPr/>
                <p:nvPr/>
              </p:nvGrpSpPr>
              <p:grpSpPr>
                <a:xfrm>
                  <a:off x="4198411" y="1862633"/>
                  <a:ext cx="49740" cy="56092"/>
                  <a:chOff x="5641976" y="2046816"/>
                  <a:chExt cx="49740" cy="56092"/>
                </a:xfrm>
              </p:grpSpPr>
              <p:cxnSp>
                <p:nvCxnSpPr>
                  <p:cNvPr id="32292" name="Straight Connector 32291">
                    <a:extLst>
                      <a:ext uri="{FF2B5EF4-FFF2-40B4-BE49-F238E27FC236}">
                        <a16:creationId xmlns:a16="http://schemas.microsoft.com/office/drawing/2014/main" id="{79835A4E-5723-7895-A2B5-821C10375CF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93" name="Straight Connector 32292">
                    <a:extLst>
                      <a:ext uri="{FF2B5EF4-FFF2-40B4-BE49-F238E27FC236}">
                        <a16:creationId xmlns:a16="http://schemas.microsoft.com/office/drawing/2014/main" id="{17893AD6-ED94-6C95-F0CC-78DA79BDB12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4" name="Group 32293">
                  <a:extLst>
                    <a:ext uri="{FF2B5EF4-FFF2-40B4-BE49-F238E27FC236}">
                      <a16:creationId xmlns:a16="http://schemas.microsoft.com/office/drawing/2014/main" id="{AFBAA394-ED7B-455B-1759-DD018034D428}"/>
                    </a:ext>
                  </a:extLst>
                </p:cNvPr>
                <p:cNvGrpSpPr/>
                <p:nvPr/>
              </p:nvGrpSpPr>
              <p:grpSpPr>
                <a:xfrm>
                  <a:off x="4266145" y="1862633"/>
                  <a:ext cx="49740" cy="56092"/>
                  <a:chOff x="5641976" y="2046816"/>
                  <a:chExt cx="49740" cy="56092"/>
                </a:xfrm>
              </p:grpSpPr>
              <p:cxnSp>
                <p:nvCxnSpPr>
                  <p:cNvPr id="32295" name="Straight Connector 32294">
                    <a:extLst>
                      <a:ext uri="{FF2B5EF4-FFF2-40B4-BE49-F238E27FC236}">
                        <a16:creationId xmlns:a16="http://schemas.microsoft.com/office/drawing/2014/main" id="{EF59F8B5-8D3E-B0E0-191F-21FF7C119D26}"/>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96" name="Straight Connector 32295">
                    <a:extLst>
                      <a:ext uri="{FF2B5EF4-FFF2-40B4-BE49-F238E27FC236}">
                        <a16:creationId xmlns:a16="http://schemas.microsoft.com/office/drawing/2014/main" id="{67FFC16A-44A2-F700-A5B4-FCFDF68A6D42}"/>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97" name="Group 32296">
                  <a:extLst>
                    <a:ext uri="{FF2B5EF4-FFF2-40B4-BE49-F238E27FC236}">
                      <a16:creationId xmlns:a16="http://schemas.microsoft.com/office/drawing/2014/main" id="{4863E42A-37CC-F465-8550-8C7596E3D723}"/>
                    </a:ext>
                  </a:extLst>
                </p:cNvPr>
                <p:cNvGrpSpPr/>
                <p:nvPr/>
              </p:nvGrpSpPr>
              <p:grpSpPr>
                <a:xfrm>
                  <a:off x="4099986" y="1865808"/>
                  <a:ext cx="49740" cy="56092"/>
                  <a:chOff x="5641976" y="2046816"/>
                  <a:chExt cx="49740" cy="56092"/>
                </a:xfrm>
              </p:grpSpPr>
              <p:cxnSp>
                <p:nvCxnSpPr>
                  <p:cNvPr id="32298" name="Straight Connector 32297">
                    <a:extLst>
                      <a:ext uri="{FF2B5EF4-FFF2-40B4-BE49-F238E27FC236}">
                        <a16:creationId xmlns:a16="http://schemas.microsoft.com/office/drawing/2014/main" id="{8115C121-A7DA-83CE-A90A-6E401F758FB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299" name="Straight Connector 32298">
                    <a:extLst>
                      <a:ext uri="{FF2B5EF4-FFF2-40B4-BE49-F238E27FC236}">
                        <a16:creationId xmlns:a16="http://schemas.microsoft.com/office/drawing/2014/main" id="{C87CCFD1-7819-1CAC-3765-1D128061E3F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0" name="Group 32299">
                  <a:extLst>
                    <a:ext uri="{FF2B5EF4-FFF2-40B4-BE49-F238E27FC236}">
                      <a16:creationId xmlns:a16="http://schemas.microsoft.com/office/drawing/2014/main" id="{EE43FA2E-445D-39A8-07F4-AA95368812B2}"/>
                    </a:ext>
                  </a:extLst>
                </p:cNvPr>
                <p:cNvGrpSpPr/>
                <p:nvPr/>
              </p:nvGrpSpPr>
              <p:grpSpPr>
                <a:xfrm>
                  <a:off x="4026961" y="1865808"/>
                  <a:ext cx="49740" cy="56092"/>
                  <a:chOff x="5641976" y="2046816"/>
                  <a:chExt cx="49740" cy="56092"/>
                </a:xfrm>
              </p:grpSpPr>
              <p:cxnSp>
                <p:nvCxnSpPr>
                  <p:cNvPr id="32301" name="Straight Connector 32300">
                    <a:extLst>
                      <a:ext uri="{FF2B5EF4-FFF2-40B4-BE49-F238E27FC236}">
                        <a16:creationId xmlns:a16="http://schemas.microsoft.com/office/drawing/2014/main" id="{3FFB0102-07A4-EB86-5576-3F9E56614D2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02" name="Straight Connector 32301">
                    <a:extLst>
                      <a:ext uri="{FF2B5EF4-FFF2-40B4-BE49-F238E27FC236}">
                        <a16:creationId xmlns:a16="http://schemas.microsoft.com/office/drawing/2014/main" id="{9D6639B6-1580-637E-BC9D-49D8E72470C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3" name="Group 32302">
                  <a:extLst>
                    <a:ext uri="{FF2B5EF4-FFF2-40B4-BE49-F238E27FC236}">
                      <a16:creationId xmlns:a16="http://schemas.microsoft.com/office/drawing/2014/main" id="{DD5DD9C1-3B7D-972C-7AAE-5AEC13775ED1}"/>
                    </a:ext>
                  </a:extLst>
                </p:cNvPr>
                <p:cNvGrpSpPr/>
                <p:nvPr/>
              </p:nvGrpSpPr>
              <p:grpSpPr>
                <a:xfrm>
                  <a:off x="4018494" y="1865808"/>
                  <a:ext cx="49740" cy="56092"/>
                  <a:chOff x="5641976" y="2046816"/>
                  <a:chExt cx="49740" cy="56092"/>
                </a:xfrm>
              </p:grpSpPr>
              <p:cxnSp>
                <p:nvCxnSpPr>
                  <p:cNvPr id="32304" name="Straight Connector 32303">
                    <a:extLst>
                      <a:ext uri="{FF2B5EF4-FFF2-40B4-BE49-F238E27FC236}">
                        <a16:creationId xmlns:a16="http://schemas.microsoft.com/office/drawing/2014/main" id="{67ACEE87-3D45-58CA-6A35-E1237AA7D0C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05" name="Straight Connector 32304">
                    <a:extLst>
                      <a:ext uri="{FF2B5EF4-FFF2-40B4-BE49-F238E27FC236}">
                        <a16:creationId xmlns:a16="http://schemas.microsoft.com/office/drawing/2014/main" id="{D62B734E-44BA-349A-9CC0-8AD370BA425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6" name="Group 32305">
                  <a:extLst>
                    <a:ext uri="{FF2B5EF4-FFF2-40B4-BE49-F238E27FC236}">
                      <a16:creationId xmlns:a16="http://schemas.microsoft.com/office/drawing/2014/main" id="{FFCBF6F1-481C-67D9-2E35-EEE4DD9C5F97}"/>
                    </a:ext>
                  </a:extLst>
                </p:cNvPr>
                <p:cNvGrpSpPr/>
                <p:nvPr/>
              </p:nvGrpSpPr>
              <p:grpSpPr>
                <a:xfrm>
                  <a:off x="3943353" y="1855224"/>
                  <a:ext cx="49740" cy="56092"/>
                  <a:chOff x="5641976" y="2046816"/>
                  <a:chExt cx="49740" cy="56092"/>
                </a:xfrm>
              </p:grpSpPr>
              <p:cxnSp>
                <p:nvCxnSpPr>
                  <p:cNvPr id="32307" name="Straight Connector 32306">
                    <a:extLst>
                      <a:ext uri="{FF2B5EF4-FFF2-40B4-BE49-F238E27FC236}">
                        <a16:creationId xmlns:a16="http://schemas.microsoft.com/office/drawing/2014/main" id="{8CB89708-B9F7-20DB-F38E-EFFE0C5050A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08" name="Straight Connector 32307">
                    <a:extLst>
                      <a:ext uri="{FF2B5EF4-FFF2-40B4-BE49-F238E27FC236}">
                        <a16:creationId xmlns:a16="http://schemas.microsoft.com/office/drawing/2014/main" id="{8EAFF00A-C6ED-BA49-DA89-4C8FC611AA4F}"/>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09" name="Group 32308">
                  <a:extLst>
                    <a:ext uri="{FF2B5EF4-FFF2-40B4-BE49-F238E27FC236}">
                      <a16:creationId xmlns:a16="http://schemas.microsoft.com/office/drawing/2014/main" id="{604BFCAD-2D34-4E3C-2800-328685C3B6A1}"/>
                    </a:ext>
                  </a:extLst>
                </p:cNvPr>
                <p:cNvGrpSpPr/>
                <p:nvPr/>
              </p:nvGrpSpPr>
              <p:grpSpPr>
                <a:xfrm>
                  <a:off x="3782487" y="1844641"/>
                  <a:ext cx="49740" cy="56092"/>
                  <a:chOff x="5641976" y="2046816"/>
                  <a:chExt cx="49740" cy="56092"/>
                </a:xfrm>
              </p:grpSpPr>
              <p:cxnSp>
                <p:nvCxnSpPr>
                  <p:cNvPr id="32310" name="Straight Connector 32309">
                    <a:extLst>
                      <a:ext uri="{FF2B5EF4-FFF2-40B4-BE49-F238E27FC236}">
                        <a16:creationId xmlns:a16="http://schemas.microsoft.com/office/drawing/2014/main" id="{AD316A0E-01DE-B19E-7A6B-EBD641ACD0B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11" name="Straight Connector 32310">
                    <a:extLst>
                      <a:ext uri="{FF2B5EF4-FFF2-40B4-BE49-F238E27FC236}">
                        <a16:creationId xmlns:a16="http://schemas.microsoft.com/office/drawing/2014/main" id="{9DA9DE59-6F20-03BC-3D38-EF410B6B2BF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2" name="Group 32311">
                  <a:extLst>
                    <a:ext uri="{FF2B5EF4-FFF2-40B4-BE49-F238E27FC236}">
                      <a16:creationId xmlns:a16="http://schemas.microsoft.com/office/drawing/2014/main" id="{F22EA67E-6085-03E8-B945-D7CD435A9561}"/>
                    </a:ext>
                  </a:extLst>
                </p:cNvPr>
                <p:cNvGrpSpPr/>
                <p:nvPr/>
              </p:nvGrpSpPr>
              <p:grpSpPr>
                <a:xfrm>
                  <a:off x="3736978" y="1844641"/>
                  <a:ext cx="49740" cy="56092"/>
                  <a:chOff x="5641976" y="2046816"/>
                  <a:chExt cx="49740" cy="56092"/>
                </a:xfrm>
              </p:grpSpPr>
              <p:cxnSp>
                <p:nvCxnSpPr>
                  <p:cNvPr id="32313" name="Straight Connector 32312">
                    <a:extLst>
                      <a:ext uri="{FF2B5EF4-FFF2-40B4-BE49-F238E27FC236}">
                        <a16:creationId xmlns:a16="http://schemas.microsoft.com/office/drawing/2014/main" id="{60316B2A-6A33-6297-EA97-74309DC238C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14" name="Straight Connector 32313">
                    <a:extLst>
                      <a:ext uri="{FF2B5EF4-FFF2-40B4-BE49-F238E27FC236}">
                        <a16:creationId xmlns:a16="http://schemas.microsoft.com/office/drawing/2014/main" id="{1F68BFF0-6A8C-0A5C-FC18-41E9952359B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5" name="Group 32314">
                  <a:extLst>
                    <a:ext uri="{FF2B5EF4-FFF2-40B4-BE49-F238E27FC236}">
                      <a16:creationId xmlns:a16="http://schemas.microsoft.com/office/drawing/2014/main" id="{7125BDA6-6435-2F16-CB4B-20E89D690183}"/>
                    </a:ext>
                  </a:extLst>
                </p:cNvPr>
                <p:cNvGrpSpPr/>
                <p:nvPr/>
              </p:nvGrpSpPr>
              <p:grpSpPr>
                <a:xfrm>
                  <a:off x="3648078" y="1844641"/>
                  <a:ext cx="49740" cy="56092"/>
                  <a:chOff x="5641976" y="2046816"/>
                  <a:chExt cx="49740" cy="56092"/>
                </a:xfrm>
              </p:grpSpPr>
              <p:cxnSp>
                <p:nvCxnSpPr>
                  <p:cNvPr id="32316" name="Straight Connector 32315">
                    <a:extLst>
                      <a:ext uri="{FF2B5EF4-FFF2-40B4-BE49-F238E27FC236}">
                        <a16:creationId xmlns:a16="http://schemas.microsoft.com/office/drawing/2014/main" id="{A6503A56-F030-176F-5BC7-48C831E27F2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17" name="Straight Connector 32316">
                    <a:extLst>
                      <a:ext uri="{FF2B5EF4-FFF2-40B4-BE49-F238E27FC236}">
                        <a16:creationId xmlns:a16="http://schemas.microsoft.com/office/drawing/2014/main" id="{8CB952C2-1EAC-0349-E9D8-BA868D797189}"/>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18" name="Group 32317">
                  <a:extLst>
                    <a:ext uri="{FF2B5EF4-FFF2-40B4-BE49-F238E27FC236}">
                      <a16:creationId xmlns:a16="http://schemas.microsoft.com/office/drawing/2014/main" id="{38EBDF4E-2685-0C5C-08D5-1BB33DEC1355}"/>
                    </a:ext>
                  </a:extLst>
                </p:cNvPr>
                <p:cNvGrpSpPr/>
                <p:nvPr/>
              </p:nvGrpSpPr>
              <p:grpSpPr>
                <a:xfrm>
                  <a:off x="3518961" y="1844641"/>
                  <a:ext cx="49740" cy="56092"/>
                  <a:chOff x="5641976" y="2046816"/>
                  <a:chExt cx="49740" cy="56092"/>
                </a:xfrm>
              </p:grpSpPr>
              <p:cxnSp>
                <p:nvCxnSpPr>
                  <p:cNvPr id="32319" name="Straight Connector 32318">
                    <a:extLst>
                      <a:ext uri="{FF2B5EF4-FFF2-40B4-BE49-F238E27FC236}">
                        <a16:creationId xmlns:a16="http://schemas.microsoft.com/office/drawing/2014/main" id="{45A0495B-C987-2794-6511-F5C91B23F51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20" name="Straight Connector 32319">
                    <a:extLst>
                      <a:ext uri="{FF2B5EF4-FFF2-40B4-BE49-F238E27FC236}">
                        <a16:creationId xmlns:a16="http://schemas.microsoft.com/office/drawing/2014/main" id="{7EA23B8B-748D-F2DA-C85B-E6271660E76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1" name="Group 32320">
                  <a:extLst>
                    <a:ext uri="{FF2B5EF4-FFF2-40B4-BE49-F238E27FC236}">
                      <a16:creationId xmlns:a16="http://schemas.microsoft.com/office/drawing/2014/main" id="{05B5B110-DD90-DF21-923B-2337CC10F9A7}"/>
                    </a:ext>
                  </a:extLst>
                </p:cNvPr>
                <p:cNvGrpSpPr/>
                <p:nvPr/>
              </p:nvGrpSpPr>
              <p:grpSpPr>
                <a:xfrm>
                  <a:off x="3511552" y="1844641"/>
                  <a:ext cx="49740" cy="56092"/>
                  <a:chOff x="5641976" y="2046816"/>
                  <a:chExt cx="49740" cy="56092"/>
                </a:xfrm>
              </p:grpSpPr>
              <p:cxnSp>
                <p:nvCxnSpPr>
                  <p:cNvPr id="32322" name="Straight Connector 32321">
                    <a:extLst>
                      <a:ext uri="{FF2B5EF4-FFF2-40B4-BE49-F238E27FC236}">
                        <a16:creationId xmlns:a16="http://schemas.microsoft.com/office/drawing/2014/main" id="{3ABC8986-2613-7305-66CA-DC1AE895887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23" name="Straight Connector 32322">
                    <a:extLst>
                      <a:ext uri="{FF2B5EF4-FFF2-40B4-BE49-F238E27FC236}">
                        <a16:creationId xmlns:a16="http://schemas.microsoft.com/office/drawing/2014/main" id="{44A1AE65-A98B-748A-ECF9-089D3087D56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4" name="Group 32323">
                  <a:extLst>
                    <a:ext uri="{FF2B5EF4-FFF2-40B4-BE49-F238E27FC236}">
                      <a16:creationId xmlns:a16="http://schemas.microsoft.com/office/drawing/2014/main" id="{BBB1DE19-BDF5-ECAE-F158-4918CA53316B}"/>
                    </a:ext>
                  </a:extLst>
                </p:cNvPr>
                <p:cNvGrpSpPr/>
                <p:nvPr/>
              </p:nvGrpSpPr>
              <p:grpSpPr>
                <a:xfrm>
                  <a:off x="3493560" y="1840407"/>
                  <a:ext cx="49740" cy="56092"/>
                  <a:chOff x="5641976" y="2046816"/>
                  <a:chExt cx="49740" cy="56092"/>
                </a:xfrm>
              </p:grpSpPr>
              <p:cxnSp>
                <p:nvCxnSpPr>
                  <p:cNvPr id="32325" name="Straight Connector 32324">
                    <a:extLst>
                      <a:ext uri="{FF2B5EF4-FFF2-40B4-BE49-F238E27FC236}">
                        <a16:creationId xmlns:a16="http://schemas.microsoft.com/office/drawing/2014/main" id="{27976DC0-B4DD-F213-01B4-DA6327B34E7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26" name="Straight Connector 32325">
                    <a:extLst>
                      <a:ext uri="{FF2B5EF4-FFF2-40B4-BE49-F238E27FC236}">
                        <a16:creationId xmlns:a16="http://schemas.microsoft.com/office/drawing/2014/main" id="{9FD2BE4F-CB68-7CDF-6455-A26A9818976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27" name="Group 32326">
                  <a:extLst>
                    <a:ext uri="{FF2B5EF4-FFF2-40B4-BE49-F238E27FC236}">
                      <a16:creationId xmlns:a16="http://schemas.microsoft.com/office/drawing/2014/main" id="{CA21BD57-77D0-239C-FF4C-49877BC3D9D1}"/>
                    </a:ext>
                  </a:extLst>
                </p:cNvPr>
                <p:cNvGrpSpPr/>
                <p:nvPr/>
              </p:nvGrpSpPr>
              <p:grpSpPr>
                <a:xfrm>
                  <a:off x="3433235" y="1827707"/>
                  <a:ext cx="49740" cy="56092"/>
                  <a:chOff x="5641976" y="2046816"/>
                  <a:chExt cx="49740" cy="56092"/>
                </a:xfrm>
              </p:grpSpPr>
              <p:cxnSp>
                <p:nvCxnSpPr>
                  <p:cNvPr id="32328" name="Straight Connector 32327">
                    <a:extLst>
                      <a:ext uri="{FF2B5EF4-FFF2-40B4-BE49-F238E27FC236}">
                        <a16:creationId xmlns:a16="http://schemas.microsoft.com/office/drawing/2014/main" id="{7BE95A2D-D788-CD5F-5293-AC14112C2FE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29" name="Straight Connector 32328">
                    <a:extLst>
                      <a:ext uri="{FF2B5EF4-FFF2-40B4-BE49-F238E27FC236}">
                        <a16:creationId xmlns:a16="http://schemas.microsoft.com/office/drawing/2014/main" id="{AE664612-1F19-B355-791B-B6DCDF0692A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30" name="Group 32329">
                  <a:extLst>
                    <a:ext uri="{FF2B5EF4-FFF2-40B4-BE49-F238E27FC236}">
                      <a16:creationId xmlns:a16="http://schemas.microsoft.com/office/drawing/2014/main" id="{16B47F3C-E325-008F-0E8C-FB977BE45229}"/>
                    </a:ext>
                  </a:extLst>
                </p:cNvPr>
                <p:cNvGrpSpPr/>
                <p:nvPr/>
              </p:nvGrpSpPr>
              <p:grpSpPr>
                <a:xfrm>
                  <a:off x="3387727" y="1827707"/>
                  <a:ext cx="49740" cy="56092"/>
                  <a:chOff x="5641976" y="2046816"/>
                  <a:chExt cx="49740" cy="56092"/>
                </a:xfrm>
              </p:grpSpPr>
              <p:cxnSp>
                <p:nvCxnSpPr>
                  <p:cNvPr id="32331" name="Straight Connector 32330">
                    <a:extLst>
                      <a:ext uri="{FF2B5EF4-FFF2-40B4-BE49-F238E27FC236}">
                        <a16:creationId xmlns:a16="http://schemas.microsoft.com/office/drawing/2014/main" id="{5A57A55B-48A1-C1AB-7A89-9C7213726A3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32" name="Straight Connector 32331">
                    <a:extLst>
                      <a:ext uri="{FF2B5EF4-FFF2-40B4-BE49-F238E27FC236}">
                        <a16:creationId xmlns:a16="http://schemas.microsoft.com/office/drawing/2014/main" id="{0A3F2160-B075-FD5E-BC14-047CBCF3FC5F}"/>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33" name="Group 32332">
                  <a:extLst>
                    <a:ext uri="{FF2B5EF4-FFF2-40B4-BE49-F238E27FC236}">
                      <a16:creationId xmlns:a16="http://schemas.microsoft.com/office/drawing/2014/main" id="{33BBF262-E532-4833-290E-EB4B46A316F7}"/>
                    </a:ext>
                  </a:extLst>
                </p:cNvPr>
                <p:cNvGrpSpPr/>
                <p:nvPr/>
              </p:nvGrpSpPr>
              <p:grpSpPr>
                <a:xfrm>
                  <a:off x="3377144" y="1821357"/>
                  <a:ext cx="49740" cy="56092"/>
                  <a:chOff x="5641976" y="2046816"/>
                  <a:chExt cx="49740" cy="56092"/>
                </a:xfrm>
              </p:grpSpPr>
              <p:cxnSp>
                <p:nvCxnSpPr>
                  <p:cNvPr id="32334" name="Straight Connector 32333">
                    <a:extLst>
                      <a:ext uri="{FF2B5EF4-FFF2-40B4-BE49-F238E27FC236}">
                        <a16:creationId xmlns:a16="http://schemas.microsoft.com/office/drawing/2014/main" id="{9A3E5FF5-A9EB-7B1B-7068-3EF5D66AD6B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35" name="Straight Connector 32334">
                    <a:extLst>
                      <a:ext uri="{FF2B5EF4-FFF2-40B4-BE49-F238E27FC236}">
                        <a16:creationId xmlns:a16="http://schemas.microsoft.com/office/drawing/2014/main" id="{3F9058AA-9B18-3001-1E57-221594CD504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36" name="Group 32335">
                  <a:extLst>
                    <a:ext uri="{FF2B5EF4-FFF2-40B4-BE49-F238E27FC236}">
                      <a16:creationId xmlns:a16="http://schemas.microsoft.com/office/drawing/2014/main" id="{C14E449A-28C2-6C4A-3383-6F06A7559BDD}"/>
                    </a:ext>
                  </a:extLst>
                </p:cNvPr>
                <p:cNvGrpSpPr/>
                <p:nvPr/>
              </p:nvGrpSpPr>
              <p:grpSpPr>
                <a:xfrm>
                  <a:off x="3281894" y="1816066"/>
                  <a:ext cx="49740" cy="56092"/>
                  <a:chOff x="5641976" y="2046816"/>
                  <a:chExt cx="49740" cy="56092"/>
                </a:xfrm>
              </p:grpSpPr>
              <p:cxnSp>
                <p:nvCxnSpPr>
                  <p:cNvPr id="32337" name="Straight Connector 32336">
                    <a:extLst>
                      <a:ext uri="{FF2B5EF4-FFF2-40B4-BE49-F238E27FC236}">
                        <a16:creationId xmlns:a16="http://schemas.microsoft.com/office/drawing/2014/main" id="{C477FB95-F7F4-FE0A-6850-8B58526CC98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38" name="Straight Connector 32337">
                    <a:extLst>
                      <a:ext uri="{FF2B5EF4-FFF2-40B4-BE49-F238E27FC236}">
                        <a16:creationId xmlns:a16="http://schemas.microsoft.com/office/drawing/2014/main" id="{9959750D-DA24-FD67-838A-9FFD2C543D2A}"/>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39" name="Group 32338">
                  <a:extLst>
                    <a:ext uri="{FF2B5EF4-FFF2-40B4-BE49-F238E27FC236}">
                      <a16:creationId xmlns:a16="http://schemas.microsoft.com/office/drawing/2014/main" id="{0830A688-6E2A-627F-490B-C19F02F26B3A}"/>
                    </a:ext>
                  </a:extLst>
                </p:cNvPr>
                <p:cNvGrpSpPr/>
                <p:nvPr/>
              </p:nvGrpSpPr>
              <p:grpSpPr>
                <a:xfrm>
                  <a:off x="3258611" y="1816066"/>
                  <a:ext cx="49740" cy="56092"/>
                  <a:chOff x="5641976" y="2046816"/>
                  <a:chExt cx="49740" cy="56092"/>
                </a:xfrm>
              </p:grpSpPr>
              <p:cxnSp>
                <p:nvCxnSpPr>
                  <p:cNvPr id="32340" name="Straight Connector 32339">
                    <a:extLst>
                      <a:ext uri="{FF2B5EF4-FFF2-40B4-BE49-F238E27FC236}">
                        <a16:creationId xmlns:a16="http://schemas.microsoft.com/office/drawing/2014/main" id="{97D65DD3-E6F4-1ED1-C294-52D899F22E2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41" name="Straight Connector 32340">
                    <a:extLst>
                      <a:ext uri="{FF2B5EF4-FFF2-40B4-BE49-F238E27FC236}">
                        <a16:creationId xmlns:a16="http://schemas.microsoft.com/office/drawing/2014/main" id="{F9C0AA90-9D48-A00B-D1F1-4646E696C9A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42" name="Group 32341">
                  <a:extLst>
                    <a:ext uri="{FF2B5EF4-FFF2-40B4-BE49-F238E27FC236}">
                      <a16:creationId xmlns:a16="http://schemas.microsoft.com/office/drawing/2014/main" id="{304ED3B3-2D4C-EC45-DE85-82A8C2BBA7BD}"/>
                    </a:ext>
                  </a:extLst>
                </p:cNvPr>
                <p:cNvGrpSpPr/>
                <p:nvPr/>
              </p:nvGrpSpPr>
              <p:grpSpPr>
                <a:xfrm>
                  <a:off x="3224744" y="1816066"/>
                  <a:ext cx="49740" cy="56092"/>
                  <a:chOff x="5641976" y="2046816"/>
                  <a:chExt cx="49740" cy="56092"/>
                </a:xfrm>
              </p:grpSpPr>
              <p:cxnSp>
                <p:nvCxnSpPr>
                  <p:cNvPr id="32343" name="Straight Connector 32342">
                    <a:extLst>
                      <a:ext uri="{FF2B5EF4-FFF2-40B4-BE49-F238E27FC236}">
                        <a16:creationId xmlns:a16="http://schemas.microsoft.com/office/drawing/2014/main" id="{1DD154C9-E157-E073-4E57-DB4F0F1EB17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44" name="Straight Connector 32343">
                    <a:extLst>
                      <a:ext uri="{FF2B5EF4-FFF2-40B4-BE49-F238E27FC236}">
                        <a16:creationId xmlns:a16="http://schemas.microsoft.com/office/drawing/2014/main" id="{F10FECC1-C13B-0CE7-E8BC-AABCC7A5E49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45" name="Group 32344">
                  <a:extLst>
                    <a:ext uri="{FF2B5EF4-FFF2-40B4-BE49-F238E27FC236}">
                      <a16:creationId xmlns:a16="http://schemas.microsoft.com/office/drawing/2014/main" id="{1D1FC133-0A37-7C61-1838-1C2A88AE7A65}"/>
                    </a:ext>
                  </a:extLst>
                </p:cNvPr>
                <p:cNvGrpSpPr/>
                <p:nvPr/>
              </p:nvGrpSpPr>
              <p:grpSpPr>
                <a:xfrm>
                  <a:off x="3196169" y="1798074"/>
                  <a:ext cx="49740" cy="56092"/>
                  <a:chOff x="5641976" y="2046816"/>
                  <a:chExt cx="49740" cy="56092"/>
                </a:xfrm>
              </p:grpSpPr>
              <p:cxnSp>
                <p:nvCxnSpPr>
                  <p:cNvPr id="32346" name="Straight Connector 32345">
                    <a:extLst>
                      <a:ext uri="{FF2B5EF4-FFF2-40B4-BE49-F238E27FC236}">
                        <a16:creationId xmlns:a16="http://schemas.microsoft.com/office/drawing/2014/main" id="{840ED956-A2AF-6B4C-1775-1D9E5291628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47" name="Straight Connector 32346">
                    <a:extLst>
                      <a:ext uri="{FF2B5EF4-FFF2-40B4-BE49-F238E27FC236}">
                        <a16:creationId xmlns:a16="http://schemas.microsoft.com/office/drawing/2014/main" id="{BA263254-DE59-AAD3-45FE-3E12E5723E2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48" name="Group 32347">
                  <a:extLst>
                    <a:ext uri="{FF2B5EF4-FFF2-40B4-BE49-F238E27FC236}">
                      <a16:creationId xmlns:a16="http://schemas.microsoft.com/office/drawing/2014/main" id="{014828B4-3F92-0A9B-4988-DDCA8F7993B6}"/>
                    </a:ext>
                  </a:extLst>
                </p:cNvPr>
                <p:cNvGrpSpPr/>
                <p:nvPr/>
              </p:nvGrpSpPr>
              <p:grpSpPr>
                <a:xfrm>
                  <a:off x="3178177" y="1798074"/>
                  <a:ext cx="49740" cy="56092"/>
                  <a:chOff x="5641976" y="2046816"/>
                  <a:chExt cx="49740" cy="56092"/>
                </a:xfrm>
              </p:grpSpPr>
              <p:cxnSp>
                <p:nvCxnSpPr>
                  <p:cNvPr id="32349" name="Straight Connector 32348">
                    <a:extLst>
                      <a:ext uri="{FF2B5EF4-FFF2-40B4-BE49-F238E27FC236}">
                        <a16:creationId xmlns:a16="http://schemas.microsoft.com/office/drawing/2014/main" id="{9F68E25F-6537-E88B-E63D-0D0AFEABD8A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50" name="Straight Connector 32349">
                    <a:extLst>
                      <a:ext uri="{FF2B5EF4-FFF2-40B4-BE49-F238E27FC236}">
                        <a16:creationId xmlns:a16="http://schemas.microsoft.com/office/drawing/2014/main" id="{1253C56C-5422-1F27-3C01-5E0EF84705F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51" name="Group 32350">
                  <a:extLst>
                    <a:ext uri="{FF2B5EF4-FFF2-40B4-BE49-F238E27FC236}">
                      <a16:creationId xmlns:a16="http://schemas.microsoft.com/office/drawing/2014/main" id="{26ABA530-0F70-CBB4-84C2-FBF397CA1B26}"/>
                    </a:ext>
                  </a:extLst>
                </p:cNvPr>
                <p:cNvGrpSpPr/>
                <p:nvPr/>
              </p:nvGrpSpPr>
              <p:grpSpPr>
                <a:xfrm>
                  <a:off x="3148544" y="1798074"/>
                  <a:ext cx="49740" cy="56092"/>
                  <a:chOff x="5641976" y="2046816"/>
                  <a:chExt cx="49740" cy="56092"/>
                </a:xfrm>
              </p:grpSpPr>
              <p:cxnSp>
                <p:nvCxnSpPr>
                  <p:cNvPr id="32352" name="Straight Connector 32351">
                    <a:extLst>
                      <a:ext uri="{FF2B5EF4-FFF2-40B4-BE49-F238E27FC236}">
                        <a16:creationId xmlns:a16="http://schemas.microsoft.com/office/drawing/2014/main" id="{58A658BE-4924-ECAA-AFEA-6CA0831ACB04}"/>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53" name="Straight Connector 32352">
                    <a:extLst>
                      <a:ext uri="{FF2B5EF4-FFF2-40B4-BE49-F238E27FC236}">
                        <a16:creationId xmlns:a16="http://schemas.microsoft.com/office/drawing/2014/main" id="{1BF7E83F-9AFB-6757-E3CA-721E4253F71A}"/>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54" name="Group 32353">
                  <a:extLst>
                    <a:ext uri="{FF2B5EF4-FFF2-40B4-BE49-F238E27FC236}">
                      <a16:creationId xmlns:a16="http://schemas.microsoft.com/office/drawing/2014/main" id="{1B49B086-E8D3-5B53-6711-09BCAE849F8E}"/>
                    </a:ext>
                  </a:extLst>
                </p:cNvPr>
                <p:cNvGrpSpPr/>
                <p:nvPr/>
              </p:nvGrpSpPr>
              <p:grpSpPr>
                <a:xfrm>
                  <a:off x="3135843" y="1798074"/>
                  <a:ext cx="49740" cy="56092"/>
                  <a:chOff x="5641976" y="2046816"/>
                  <a:chExt cx="49740" cy="56092"/>
                </a:xfrm>
              </p:grpSpPr>
              <p:cxnSp>
                <p:nvCxnSpPr>
                  <p:cNvPr id="32355" name="Straight Connector 32354">
                    <a:extLst>
                      <a:ext uri="{FF2B5EF4-FFF2-40B4-BE49-F238E27FC236}">
                        <a16:creationId xmlns:a16="http://schemas.microsoft.com/office/drawing/2014/main" id="{A937A927-1CBF-EFFF-CD69-34618299B0D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56" name="Straight Connector 32355">
                    <a:extLst>
                      <a:ext uri="{FF2B5EF4-FFF2-40B4-BE49-F238E27FC236}">
                        <a16:creationId xmlns:a16="http://schemas.microsoft.com/office/drawing/2014/main" id="{E99F17A8-39DB-27CD-94BB-967E79129AD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57" name="Group 32356">
                  <a:extLst>
                    <a:ext uri="{FF2B5EF4-FFF2-40B4-BE49-F238E27FC236}">
                      <a16:creationId xmlns:a16="http://schemas.microsoft.com/office/drawing/2014/main" id="{F57E0530-8581-1AD5-5264-F67587AC0F6C}"/>
                    </a:ext>
                  </a:extLst>
                </p:cNvPr>
                <p:cNvGrpSpPr/>
                <p:nvPr/>
              </p:nvGrpSpPr>
              <p:grpSpPr>
                <a:xfrm>
                  <a:off x="3106210" y="1798074"/>
                  <a:ext cx="49740" cy="56092"/>
                  <a:chOff x="5641976" y="2046816"/>
                  <a:chExt cx="49740" cy="56092"/>
                </a:xfrm>
              </p:grpSpPr>
              <p:cxnSp>
                <p:nvCxnSpPr>
                  <p:cNvPr id="32358" name="Straight Connector 32357">
                    <a:extLst>
                      <a:ext uri="{FF2B5EF4-FFF2-40B4-BE49-F238E27FC236}">
                        <a16:creationId xmlns:a16="http://schemas.microsoft.com/office/drawing/2014/main" id="{9F935450-E0F0-14E3-CED8-855DBE3980C7}"/>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59" name="Straight Connector 32358">
                    <a:extLst>
                      <a:ext uri="{FF2B5EF4-FFF2-40B4-BE49-F238E27FC236}">
                        <a16:creationId xmlns:a16="http://schemas.microsoft.com/office/drawing/2014/main" id="{DD664A82-4653-A0A0-8799-8A76FA2DA25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60" name="Group 32359">
                  <a:extLst>
                    <a:ext uri="{FF2B5EF4-FFF2-40B4-BE49-F238E27FC236}">
                      <a16:creationId xmlns:a16="http://schemas.microsoft.com/office/drawing/2014/main" id="{1ADF8005-D930-8301-389A-07770D0FDD09}"/>
                    </a:ext>
                  </a:extLst>
                </p:cNvPr>
                <p:cNvGrpSpPr/>
                <p:nvPr/>
              </p:nvGrpSpPr>
              <p:grpSpPr>
                <a:xfrm>
                  <a:off x="3083985" y="1798074"/>
                  <a:ext cx="49740" cy="56092"/>
                  <a:chOff x="5641976" y="2046816"/>
                  <a:chExt cx="49740" cy="56092"/>
                </a:xfrm>
              </p:grpSpPr>
              <p:cxnSp>
                <p:nvCxnSpPr>
                  <p:cNvPr id="32361" name="Straight Connector 32360">
                    <a:extLst>
                      <a:ext uri="{FF2B5EF4-FFF2-40B4-BE49-F238E27FC236}">
                        <a16:creationId xmlns:a16="http://schemas.microsoft.com/office/drawing/2014/main" id="{979A6DCD-E798-AAFB-E994-F8783182CE3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62" name="Straight Connector 32361">
                    <a:extLst>
                      <a:ext uri="{FF2B5EF4-FFF2-40B4-BE49-F238E27FC236}">
                        <a16:creationId xmlns:a16="http://schemas.microsoft.com/office/drawing/2014/main" id="{801363DC-124C-A879-249F-FE2D93D3D51F}"/>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63" name="Group 32362">
                  <a:extLst>
                    <a:ext uri="{FF2B5EF4-FFF2-40B4-BE49-F238E27FC236}">
                      <a16:creationId xmlns:a16="http://schemas.microsoft.com/office/drawing/2014/main" id="{60AF2C34-EEFB-1486-B7B8-7E2FE641159F}"/>
                    </a:ext>
                  </a:extLst>
                </p:cNvPr>
                <p:cNvGrpSpPr/>
                <p:nvPr/>
              </p:nvGrpSpPr>
              <p:grpSpPr>
                <a:xfrm>
                  <a:off x="3037418" y="1798074"/>
                  <a:ext cx="49740" cy="56092"/>
                  <a:chOff x="5641976" y="2046816"/>
                  <a:chExt cx="49740" cy="56092"/>
                </a:xfrm>
              </p:grpSpPr>
              <p:cxnSp>
                <p:nvCxnSpPr>
                  <p:cNvPr id="32364" name="Straight Connector 32363">
                    <a:extLst>
                      <a:ext uri="{FF2B5EF4-FFF2-40B4-BE49-F238E27FC236}">
                        <a16:creationId xmlns:a16="http://schemas.microsoft.com/office/drawing/2014/main" id="{A88EE7C0-5DB0-F992-58EE-97E86CA970C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65" name="Straight Connector 32364">
                    <a:extLst>
                      <a:ext uri="{FF2B5EF4-FFF2-40B4-BE49-F238E27FC236}">
                        <a16:creationId xmlns:a16="http://schemas.microsoft.com/office/drawing/2014/main" id="{CBD60C82-BCA4-80F2-74F0-40DA0991060E}"/>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66" name="Group 32365">
                  <a:extLst>
                    <a:ext uri="{FF2B5EF4-FFF2-40B4-BE49-F238E27FC236}">
                      <a16:creationId xmlns:a16="http://schemas.microsoft.com/office/drawing/2014/main" id="{AC87144A-F3A2-9F7F-51CF-547CACC78D20}"/>
                    </a:ext>
                  </a:extLst>
                </p:cNvPr>
                <p:cNvGrpSpPr/>
                <p:nvPr/>
              </p:nvGrpSpPr>
              <p:grpSpPr>
                <a:xfrm>
                  <a:off x="3007785" y="1798074"/>
                  <a:ext cx="49740" cy="56092"/>
                  <a:chOff x="5641976" y="2046816"/>
                  <a:chExt cx="49740" cy="56092"/>
                </a:xfrm>
              </p:grpSpPr>
              <p:cxnSp>
                <p:nvCxnSpPr>
                  <p:cNvPr id="32367" name="Straight Connector 32366">
                    <a:extLst>
                      <a:ext uri="{FF2B5EF4-FFF2-40B4-BE49-F238E27FC236}">
                        <a16:creationId xmlns:a16="http://schemas.microsoft.com/office/drawing/2014/main" id="{AE500F98-772C-B434-A864-1C577C1B8F9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68" name="Straight Connector 32367">
                    <a:extLst>
                      <a:ext uri="{FF2B5EF4-FFF2-40B4-BE49-F238E27FC236}">
                        <a16:creationId xmlns:a16="http://schemas.microsoft.com/office/drawing/2014/main" id="{8598EA00-8649-F890-2411-32E1FE86126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69" name="Group 32368">
                  <a:extLst>
                    <a:ext uri="{FF2B5EF4-FFF2-40B4-BE49-F238E27FC236}">
                      <a16:creationId xmlns:a16="http://schemas.microsoft.com/office/drawing/2014/main" id="{282D34B9-DAE4-94F6-8DF8-37C83D5D5D1C}"/>
                    </a:ext>
                  </a:extLst>
                </p:cNvPr>
                <p:cNvGrpSpPr/>
                <p:nvPr/>
              </p:nvGrpSpPr>
              <p:grpSpPr>
                <a:xfrm>
                  <a:off x="2992969" y="1787491"/>
                  <a:ext cx="49740" cy="56092"/>
                  <a:chOff x="5641976" y="2046816"/>
                  <a:chExt cx="49740" cy="56092"/>
                </a:xfrm>
              </p:grpSpPr>
              <p:cxnSp>
                <p:nvCxnSpPr>
                  <p:cNvPr id="32370" name="Straight Connector 32369">
                    <a:extLst>
                      <a:ext uri="{FF2B5EF4-FFF2-40B4-BE49-F238E27FC236}">
                        <a16:creationId xmlns:a16="http://schemas.microsoft.com/office/drawing/2014/main" id="{8C713343-0BEF-D139-4E82-DA57534AE18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71" name="Straight Connector 32370">
                    <a:extLst>
                      <a:ext uri="{FF2B5EF4-FFF2-40B4-BE49-F238E27FC236}">
                        <a16:creationId xmlns:a16="http://schemas.microsoft.com/office/drawing/2014/main" id="{FAE99369-D248-30C1-E807-8A808CA79899}"/>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72" name="Group 32371">
                  <a:extLst>
                    <a:ext uri="{FF2B5EF4-FFF2-40B4-BE49-F238E27FC236}">
                      <a16:creationId xmlns:a16="http://schemas.microsoft.com/office/drawing/2014/main" id="{11D39C66-7398-7EAA-AFD8-AF7A9A09EDB9}"/>
                    </a:ext>
                  </a:extLst>
                </p:cNvPr>
                <p:cNvGrpSpPr/>
                <p:nvPr/>
              </p:nvGrpSpPr>
              <p:grpSpPr>
                <a:xfrm>
                  <a:off x="2965453" y="1782199"/>
                  <a:ext cx="49740" cy="56092"/>
                  <a:chOff x="5641976" y="2046816"/>
                  <a:chExt cx="49740" cy="56092"/>
                </a:xfrm>
              </p:grpSpPr>
              <p:cxnSp>
                <p:nvCxnSpPr>
                  <p:cNvPr id="32373" name="Straight Connector 32372">
                    <a:extLst>
                      <a:ext uri="{FF2B5EF4-FFF2-40B4-BE49-F238E27FC236}">
                        <a16:creationId xmlns:a16="http://schemas.microsoft.com/office/drawing/2014/main" id="{F852BE1A-AA91-A7D1-84AD-72D4FB9187C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74" name="Straight Connector 32373">
                    <a:extLst>
                      <a:ext uri="{FF2B5EF4-FFF2-40B4-BE49-F238E27FC236}">
                        <a16:creationId xmlns:a16="http://schemas.microsoft.com/office/drawing/2014/main" id="{83F60EC9-9FEC-0BE3-5EBF-FF5D2217CE4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75" name="Group 32374">
                  <a:extLst>
                    <a:ext uri="{FF2B5EF4-FFF2-40B4-BE49-F238E27FC236}">
                      <a16:creationId xmlns:a16="http://schemas.microsoft.com/office/drawing/2014/main" id="{CDC6C6CD-B810-520F-0453-14B44A29D90C}"/>
                    </a:ext>
                  </a:extLst>
                </p:cNvPr>
                <p:cNvGrpSpPr/>
                <p:nvPr/>
              </p:nvGrpSpPr>
              <p:grpSpPr>
                <a:xfrm>
                  <a:off x="2954870" y="1777966"/>
                  <a:ext cx="49740" cy="56092"/>
                  <a:chOff x="5641976" y="2046816"/>
                  <a:chExt cx="49740" cy="56092"/>
                </a:xfrm>
              </p:grpSpPr>
              <p:cxnSp>
                <p:nvCxnSpPr>
                  <p:cNvPr id="32376" name="Straight Connector 32375">
                    <a:extLst>
                      <a:ext uri="{FF2B5EF4-FFF2-40B4-BE49-F238E27FC236}">
                        <a16:creationId xmlns:a16="http://schemas.microsoft.com/office/drawing/2014/main" id="{C7F00236-1F06-3F1F-34C2-2FFABD07BDF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77" name="Straight Connector 32376">
                    <a:extLst>
                      <a:ext uri="{FF2B5EF4-FFF2-40B4-BE49-F238E27FC236}">
                        <a16:creationId xmlns:a16="http://schemas.microsoft.com/office/drawing/2014/main" id="{E2CAD5D3-EA4B-E8D0-EFE7-3E5F85C7A73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78" name="Group 32377">
                  <a:extLst>
                    <a:ext uri="{FF2B5EF4-FFF2-40B4-BE49-F238E27FC236}">
                      <a16:creationId xmlns:a16="http://schemas.microsoft.com/office/drawing/2014/main" id="{A01AAF21-0090-5519-3B60-4CD8CEDCDA1F}"/>
                    </a:ext>
                  </a:extLst>
                </p:cNvPr>
                <p:cNvGrpSpPr/>
                <p:nvPr/>
              </p:nvGrpSpPr>
              <p:grpSpPr>
                <a:xfrm>
                  <a:off x="2873379" y="1780082"/>
                  <a:ext cx="49740" cy="56092"/>
                  <a:chOff x="5641976" y="2046816"/>
                  <a:chExt cx="49740" cy="56092"/>
                </a:xfrm>
              </p:grpSpPr>
              <p:cxnSp>
                <p:nvCxnSpPr>
                  <p:cNvPr id="32379" name="Straight Connector 32378">
                    <a:extLst>
                      <a:ext uri="{FF2B5EF4-FFF2-40B4-BE49-F238E27FC236}">
                        <a16:creationId xmlns:a16="http://schemas.microsoft.com/office/drawing/2014/main" id="{7DDB685F-EFB3-6E57-2F23-86DA309D19C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80" name="Straight Connector 32379">
                    <a:extLst>
                      <a:ext uri="{FF2B5EF4-FFF2-40B4-BE49-F238E27FC236}">
                        <a16:creationId xmlns:a16="http://schemas.microsoft.com/office/drawing/2014/main" id="{BD796B9E-73F4-FF72-1D7A-2C1413E7056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81" name="Group 32380">
                  <a:extLst>
                    <a:ext uri="{FF2B5EF4-FFF2-40B4-BE49-F238E27FC236}">
                      <a16:creationId xmlns:a16="http://schemas.microsoft.com/office/drawing/2014/main" id="{E1232EA4-299D-48C7-BF86-EAD3AEE38A87}"/>
                    </a:ext>
                  </a:extLst>
                </p:cNvPr>
                <p:cNvGrpSpPr/>
                <p:nvPr/>
              </p:nvGrpSpPr>
              <p:grpSpPr>
                <a:xfrm>
                  <a:off x="2567521" y="1780082"/>
                  <a:ext cx="49740" cy="56092"/>
                  <a:chOff x="5641976" y="2046816"/>
                  <a:chExt cx="49740" cy="56092"/>
                </a:xfrm>
              </p:grpSpPr>
              <p:cxnSp>
                <p:nvCxnSpPr>
                  <p:cNvPr id="32382" name="Straight Connector 32381">
                    <a:extLst>
                      <a:ext uri="{FF2B5EF4-FFF2-40B4-BE49-F238E27FC236}">
                        <a16:creationId xmlns:a16="http://schemas.microsoft.com/office/drawing/2014/main" id="{B8C4D752-AEB9-8AEA-39EE-F90320E054B7}"/>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83" name="Straight Connector 32382">
                    <a:extLst>
                      <a:ext uri="{FF2B5EF4-FFF2-40B4-BE49-F238E27FC236}">
                        <a16:creationId xmlns:a16="http://schemas.microsoft.com/office/drawing/2014/main" id="{FF7F4966-DCA3-9E9F-24E9-6344FBB1DC3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84" name="Group 32383">
                  <a:extLst>
                    <a:ext uri="{FF2B5EF4-FFF2-40B4-BE49-F238E27FC236}">
                      <a16:creationId xmlns:a16="http://schemas.microsoft.com/office/drawing/2014/main" id="{D6DB2398-3671-2DBE-322B-EE80BE53C255}"/>
                    </a:ext>
                  </a:extLst>
                </p:cNvPr>
                <p:cNvGrpSpPr/>
                <p:nvPr/>
              </p:nvGrpSpPr>
              <p:grpSpPr>
                <a:xfrm>
                  <a:off x="2206629" y="1769499"/>
                  <a:ext cx="49740" cy="56092"/>
                  <a:chOff x="5641976" y="2046816"/>
                  <a:chExt cx="49740" cy="56092"/>
                </a:xfrm>
              </p:grpSpPr>
              <p:cxnSp>
                <p:nvCxnSpPr>
                  <p:cNvPr id="32385" name="Straight Connector 32384">
                    <a:extLst>
                      <a:ext uri="{FF2B5EF4-FFF2-40B4-BE49-F238E27FC236}">
                        <a16:creationId xmlns:a16="http://schemas.microsoft.com/office/drawing/2014/main" id="{401C0AF2-CF9B-05EF-82DF-90C2951699B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86" name="Straight Connector 32385">
                    <a:extLst>
                      <a:ext uri="{FF2B5EF4-FFF2-40B4-BE49-F238E27FC236}">
                        <a16:creationId xmlns:a16="http://schemas.microsoft.com/office/drawing/2014/main" id="{72AA633F-014B-DBB4-81CA-87491A3800C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87" name="Group 32386">
                  <a:extLst>
                    <a:ext uri="{FF2B5EF4-FFF2-40B4-BE49-F238E27FC236}">
                      <a16:creationId xmlns:a16="http://schemas.microsoft.com/office/drawing/2014/main" id="{BCAFD1A1-A5A4-0F95-C0A5-682E5554A43C}"/>
                    </a:ext>
                  </a:extLst>
                </p:cNvPr>
                <p:cNvGrpSpPr/>
                <p:nvPr/>
              </p:nvGrpSpPr>
              <p:grpSpPr>
                <a:xfrm>
                  <a:off x="2106087" y="1754683"/>
                  <a:ext cx="49740" cy="56092"/>
                  <a:chOff x="5641976" y="2046816"/>
                  <a:chExt cx="49740" cy="56092"/>
                </a:xfrm>
              </p:grpSpPr>
              <p:cxnSp>
                <p:nvCxnSpPr>
                  <p:cNvPr id="32388" name="Straight Connector 32387">
                    <a:extLst>
                      <a:ext uri="{FF2B5EF4-FFF2-40B4-BE49-F238E27FC236}">
                        <a16:creationId xmlns:a16="http://schemas.microsoft.com/office/drawing/2014/main" id="{D8784778-E63B-F4FC-6EFD-3B24A05DA44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89" name="Straight Connector 32388">
                    <a:extLst>
                      <a:ext uri="{FF2B5EF4-FFF2-40B4-BE49-F238E27FC236}">
                        <a16:creationId xmlns:a16="http://schemas.microsoft.com/office/drawing/2014/main" id="{22DB4372-1425-0076-684D-BFEB6CDB1C0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90" name="Group 32389">
                  <a:extLst>
                    <a:ext uri="{FF2B5EF4-FFF2-40B4-BE49-F238E27FC236}">
                      <a16:creationId xmlns:a16="http://schemas.microsoft.com/office/drawing/2014/main" id="{0DB0E758-0734-E814-6866-C676F167A4D6}"/>
                    </a:ext>
                  </a:extLst>
                </p:cNvPr>
                <p:cNvGrpSpPr/>
                <p:nvPr/>
              </p:nvGrpSpPr>
              <p:grpSpPr>
                <a:xfrm>
                  <a:off x="2102912" y="1754683"/>
                  <a:ext cx="49740" cy="56092"/>
                  <a:chOff x="5641976" y="2046816"/>
                  <a:chExt cx="49740" cy="56092"/>
                </a:xfrm>
              </p:grpSpPr>
              <p:cxnSp>
                <p:nvCxnSpPr>
                  <p:cNvPr id="32391" name="Straight Connector 32390">
                    <a:extLst>
                      <a:ext uri="{FF2B5EF4-FFF2-40B4-BE49-F238E27FC236}">
                        <a16:creationId xmlns:a16="http://schemas.microsoft.com/office/drawing/2014/main" id="{8C28ABC3-D591-FE00-A28D-7193D166C1A5}"/>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92" name="Straight Connector 32391">
                    <a:extLst>
                      <a:ext uri="{FF2B5EF4-FFF2-40B4-BE49-F238E27FC236}">
                        <a16:creationId xmlns:a16="http://schemas.microsoft.com/office/drawing/2014/main" id="{5CB927C5-1572-A3FC-8516-125EF552336A}"/>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93" name="Group 32392">
                  <a:extLst>
                    <a:ext uri="{FF2B5EF4-FFF2-40B4-BE49-F238E27FC236}">
                      <a16:creationId xmlns:a16="http://schemas.microsoft.com/office/drawing/2014/main" id="{E3216C08-8961-776E-047A-12A18E19B427}"/>
                    </a:ext>
                  </a:extLst>
                </p:cNvPr>
                <p:cNvGrpSpPr/>
                <p:nvPr/>
              </p:nvGrpSpPr>
              <p:grpSpPr>
                <a:xfrm>
                  <a:off x="2060578" y="1740924"/>
                  <a:ext cx="49740" cy="56092"/>
                  <a:chOff x="5641976" y="2046816"/>
                  <a:chExt cx="49740" cy="56092"/>
                </a:xfrm>
              </p:grpSpPr>
              <p:cxnSp>
                <p:nvCxnSpPr>
                  <p:cNvPr id="32394" name="Straight Connector 32393">
                    <a:extLst>
                      <a:ext uri="{FF2B5EF4-FFF2-40B4-BE49-F238E27FC236}">
                        <a16:creationId xmlns:a16="http://schemas.microsoft.com/office/drawing/2014/main" id="{D09F6BA2-A654-1B70-56BD-81D608783FD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95" name="Straight Connector 32394">
                    <a:extLst>
                      <a:ext uri="{FF2B5EF4-FFF2-40B4-BE49-F238E27FC236}">
                        <a16:creationId xmlns:a16="http://schemas.microsoft.com/office/drawing/2014/main" id="{25DD3425-F123-5B7E-30D7-A47CC7423419}"/>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96" name="Group 32395">
                  <a:extLst>
                    <a:ext uri="{FF2B5EF4-FFF2-40B4-BE49-F238E27FC236}">
                      <a16:creationId xmlns:a16="http://schemas.microsoft.com/office/drawing/2014/main" id="{534F5B78-2BB4-107D-E667-FC000ADD7389}"/>
                    </a:ext>
                  </a:extLst>
                </p:cNvPr>
                <p:cNvGrpSpPr/>
                <p:nvPr/>
              </p:nvGrpSpPr>
              <p:grpSpPr>
                <a:xfrm>
                  <a:off x="1931462" y="1740924"/>
                  <a:ext cx="49740" cy="56092"/>
                  <a:chOff x="5641976" y="2046816"/>
                  <a:chExt cx="49740" cy="56092"/>
                </a:xfrm>
              </p:grpSpPr>
              <p:cxnSp>
                <p:nvCxnSpPr>
                  <p:cNvPr id="32397" name="Straight Connector 32396">
                    <a:extLst>
                      <a:ext uri="{FF2B5EF4-FFF2-40B4-BE49-F238E27FC236}">
                        <a16:creationId xmlns:a16="http://schemas.microsoft.com/office/drawing/2014/main" id="{1C90C3FD-2B24-8912-DBE2-C2709AD42B1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398" name="Straight Connector 32397">
                    <a:extLst>
                      <a:ext uri="{FF2B5EF4-FFF2-40B4-BE49-F238E27FC236}">
                        <a16:creationId xmlns:a16="http://schemas.microsoft.com/office/drawing/2014/main" id="{B7354812-CB9D-477D-2E54-10B28CCEAD8F}"/>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399" name="Group 32398">
                  <a:extLst>
                    <a:ext uri="{FF2B5EF4-FFF2-40B4-BE49-F238E27FC236}">
                      <a16:creationId xmlns:a16="http://schemas.microsoft.com/office/drawing/2014/main" id="{43BC631B-F37A-302B-01F9-9392457BA668}"/>
                    </a:ext>
                  </a:extLst>
                </p:cNvPr>
                <p:cNvGrpSpPr/>
                <p:nvPr/>
              </p:nvGrpSpPr>
              <p:grpSpPr>
                <a:xfrm>
                  <a:off x="1865845" y="1740924"/>
                  <a:ext cx="49740" cy="56092"/>
                  <a:chOff x="5641976" y="2046816"/>
                  <a:chExt cx="49740" cy="56092"/>
                </a:xfrm>
              </p:grpSpPr>
              <p:cxnSp>
                <p:nvCxnSpPr>
                  <p:cNvPr id="32400" name="Straight Connector 32399">
                    <a:extLst>
                      <a:ext uri="{FF2B5EF4-FFF2-40B4-BE49-F238E27FC236}">
                        <a16:creationId xmlns:a16="http://schemas.microsoft.com/office/drawing/2014/main" id="{2AC6AE04-FB34-8860-36A6-CEFFF511943D}"/>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401" name="Straight Connector 32400">
                    <a:extLst>
                      <a:ext uri="{FF2B5EF4-FFF2-40B4-BE49-F238E27FC236}">
                        <a16:creationId xmlns:a16="http://schemas.microsoft.com/office/drawing/2014/main" id="{FAA66464-2DF2-A1B4-3B31-924B053470F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02" name="Group 32401">
                  <a:extLst>
                    <a:ext uri="{FF2B5EF4-FFF2-40B4-BE49-F238E27FC236}">
                      <a16:creationId xmlns:a16="http://schemas.microsoft.com/office/drawing/2014/main" id="{209E21FB-1695-4BA6-B516-D3BB2E83AC80}"/>
                    </a:ext>
                  </a:extLst>
                </p:cNvPr>
                <p:cNvGrpSpPr/>
                <p:nvPr/>
              </p:nvGrpSpPr>
              <p:grpSpPr>
                <a:xfrm>
                  <a:off x="1729321" y="1737749"/>
                  <a:ext cx="49740" cy="56092"/>
                  <a:chOff x="5641976" y="2046816"/>
                  <a:chExt cx="49740" cy="56092"/>
                </a:xfrm>
              </p:grpSpPr>
              <p:cxnSp>
                <p:nvCxnSpPr>
                  <p:cNvPr id="32403" name="Straight Connector 32402">
                    <a:extLst>
                      <a:ext uri="{FF2B5EF4-FFF2-40B4-BE49-F238E27FC236}">
                        <a16:creationId xmlns:a16="http://schemas.microsoft.com/office/drawing/2014/main" id="{AA2C9F61-35EE-875F-7C29-BA1BA6FA455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404" name="Straight Connector 32403">
                    <a:extLst>
                      <a:ext uri="{FF2B5EF4-FFF2-40B4-BE49-F238E27FC236}">
                        <a16:creationId xmlns:a16="http://schemas.microsoft.com/office/drawing/2014/main" id="{822FBA26-EFC9-4281-DDD8-2C476A1B2CF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405" name="Group 32404">
                <a:extLst>
                  <a:ext uri="{FF2B5EF4-FFF2-40B4-BE49-F238E27FC236}">
                    <a16:creationId xmlns:a16="http://schemas.microsoft.com/office/drawing/2014/main" id="{04EA9CD9-B600-F6B6-FEF7-8B5CE67F8F3F}"/>
                  </a:ext>
                </a:extLst>
              </p:cNvPr>
              <p:cNvGrpSpPr/>
              <p:nvPr/>
            </p:nvGrpSpPr>
            <p:grpSpPr>
              <a:xfrm>
                <a:off x="1551520" y="1715524"/>
                <a:ext cx="49740" cy="56092"/>
                <a:chOff x="5641976" y="2046816"/>
                <a:chExt cx="49740" cy="56092"/>
              </a:xfrm>
            </p:grpSpPr>
            <p:cxnSp>
              <p:nvCxnSpPr>
                <p:cNvPr id="32406" name="Straight Connector 32405">
                  <a:extLst>
                    <a:ext uri="{FF2B5EF4-FFF2-40B4-BE49-F238E27FC236}">
                      <a16:creationId xmlns:a16="http://schemas.microsoft.com/office/drawing/2014/main" id="{DF7EAAEF-4554-7E3F-6507-BEA2B80769DD}"/>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407" name="Straight Connector 32406">
                  <a:extLst>
                    <a:ext uri="{FF2B5EF4-FFF2-40B4-BE49-F238E27FC236}">
                      <a16:creationId xmlns:a16="http://schemas.microsoft.com/office/drawing/2014/main" id="{EB90B29D-404F-63E3-457E-3D2D1054A25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408" name="Group 32407">
                <a:extLst>
                  <a:ext uri="{FF2B5EF4-FFF2-40B4-BE49-F238E27FC236}">
                    <a16:creationId xmlns:a16="http://schemas.microsoft.com/office/drawing/2014/main" id="{B68E37C8-055B-774F-36DC-406FD7758D38}"/>
                  </a:ext>
                </a:extLst>
              </p:cNvPr>
              <p:cNvGrpSpPr/>
              <p:nvPr/>
            </p:nvGrpSpPr>
            <p:grpSpPr>
              <a:xfrm>
                <a:off x="1389596" y="1715524"/>
                <a:ext cx="49740" cy="56092"/>
                <a:chOff x="5641976" y="2046816"/>
                <a:chExt cx="49740" cy="56092"/>
              </a:xfrm>
            </p:grpSpPr>
            <p:cxnSp>
              <p:nvCxnSpPr>
                <p:cNvPr id="32409" name="Straight Connector 32408">
                  <a:extLst>
                    <a:ext uri="{FF2B5EF4-FFF2-40B4-BE49-F238E27FC236}">
                      <a16:creationId xmlns:a16="http://schemas.microsoft.com/office/drawing/2014/main" id="{F7885683-06DC-4CF9-2DD9-505BD4CFCFA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410" name="Straight Connector 32409">
                  <a:extLst>
                    <a:ext uri="{FF2B5EF4-FFF2-40B4-BE49-F238E27FC236}">
                      <a16:creationId xmlns:a16="http://schemas.microsoft.com/office/drawing/2014/main" id="{A5A62142-B8D1-27DC-01D5-377675D5935F}"/>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411" name="Group 32410">
              <a:extLst>
                <a:ext uri="{FF2B5EF4-FFF2-40B4-BE49-F238E27FC236}">
                  <a16:creationId xmlns:a16="http://schemas.microsoft.com/office/drawing/2014/main" id="{89B99D17-2152-E7E0-195F-05683E916540}"/>
                </a:ext>
              </a:extLst>
            </p:cNvPr>
            <p:cNvGrpSpPr/>
            <p:nvPr/>
          </p:nvGrpSpPr>
          <p:grpSpPr>
            <a:xfrm>
              <a:off x="1328213" y="1715524"/>
              <a:ext cx="49740" cy="56092"/>
              <a:chOff x="5641976" y="2046816"/>
              <a:chExt cx="49740" cy="56092"/>
            </a:xfrm>
          </p:grpSpPr>
          <p:cxnSp>
            <p:nvCxnSpPr>
              <p:cNvPr id="32412" name="Straight Connector 32411">
                <a:extLst>
                  <a:ext uri="{FF2B5EF4-FFF2-40B4-BE49-F238E27FC236}">
                    <a16:creationId xmlns:a16="http://schemas.microsoft.com/office/drawing/2014/main" id="{05032401-2B15-CDCA-26C7-F49104117535}"/>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413" name="Straight Connector 32412">
                <a:extLst>
                  <a:ext uri="{FF2B5EF4-FFF2-40B4-BE49-F238E27FC236}">
                    <a16:creationId xmlns:a16="http://schemas.microsoft.com/office/drawing/2014/main" id="{F0F3441F-8738-9207-C25C-638D245831F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3238" name="Group 33237">
            <a:extLst>
              <a:ext uri="{FF2B5EF4-FFF2-40B4-BE49-F238E27FC236}">
                <a16:creationId xmlns:a16="http://schemas.microsoft.com/office/drawing/2014/main" id="{2D37DBFF-590E-D5AF-2A78-51B20DE319D5}"/>
              </a:ext>
            </a:extLst>
          </p:cNvPr>
          <p:cNvGrpSpPr/>
          <p:nvPr/>
        </p:nvGrpSpPr>
        <p:grpSpPr>
          <a:xfrm>
            <a:off x="6969604" y="1740009"/>
            <a:ext cx="3862915" cy="355598"/>
            <a:chOff x="6969604" y="1740009"/>
            <a:chExt cx="3862915" cy="355598"/>
          </a:xfrm>
        </p:grpSpPr>
        <p:grpSp>
          <p:nvGrpSpPr>
            <p:cNvPr id="33236" name="Group 33235">
              <a:extLst>
                <a:ext uri="{FF2B5EF4-FFF2-40B4-BE49-F238E27FC236}">
                  <a16:creationId xmlns:a16="http://schemas.microsoft.com/office/drawing/2014/main" id="{9EABCAB1-D214-71AC-8A70-7E5A0BCD936F}"/>
                </a:ext>
              </a:extLst>
            </p:cNvPr>
            <p:cNvGrpSpPr/>
            <p:nvPr/>
          </p:nvGrpSpPr>
          <p:grpSpPr>
            <a:xfrm>
              <a:off x="8882013" y="2039515"/>
              <a:ext cx="1950506" cy="56092"/>
              <a:chOff x="8882013" y="2039515"/>
              <a:chExt cx="1950506" cy="56092"/>
            </a:xfrm>
          </p:grpSpPr>
          <p:grpSp>
            <p:nvGrpSpPr>
              <p:cNvPr id="32707" name="Group 32706">
                <a:extLst>
                  <a:ext uri="{FF2B5EF4-FFF2-40B4-BE49-F238E27FC236}">
                    <a16:creationId xmlns:a16="http://schemas.microsoft.com/office/drawing/2014/main" id="{50D38DF5-6308-4BAA-1F9C-2857DEFB83B6}"/>
                  </a:ext>
                </a:extLst>
              </p:cNvPr>
              <p:cNvGrpSpPr/>
              <p:nvPr/>
            </p:nvGrpSpPr>
            <p:grpSpPr>
              <a:xfrm>
                <a:off x="10782779" y="2039515"/>
                <a:ext cx="49740" cy="56092"/>
                <a:chOff x="5641976" y="2046816"/>
                <a:chExt cx="49740" cy="56092"/>
              </a:xfrm>
            </p:grpSpPr>
            <p:cxnSp>
              <p:nvCxnSpPr>
                <p:cNvPr id="32708" name="Straight Connector 32707">
                  <a:extLst>
                    <a:ext uri="{FF2B5EF4-FFF2-40B4-BE49-F238E27FC236}">
                      <a16:creationId xmlns:a16="http://schemas.microsoft.com/office/drawing/2014/main" id="{3501D777-497B-1DD9-593B-24128F75E38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709" name="Straight Connector 32708">
                  <a:extLst>
                    <a:ext uri="{FF2B5EF4-FFF2-40B4-BE49-F238E27FC236}">
                      <a16:creationId xmlns:a16="http://schemas.microsoft.com/office/drawing/2014/main" id="{17505FFA-5644-D6F3-6A53-C5269E0B112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710" name="Group 32709">
                <a:extLst>
                  <a:ext uri="{FF2B5EF4-FFF2-40B4-BE49-F238E27FC236}">
                    <a16:creationId xmlns:a16="http://schemas.microsoft.com/office/drawing/2014/main" id="{3A4815D0-D1F3-98C0-2E92-FDE9E907D9A2}"/>
                  </a:ext>
                </a:extLst>
              </p:cNvPr>
              <p:cNvGrpSpPr/>
              <p:nvPr/>
            </p:nvGrpSpPr>
            <p:grpSpPr>
              <a:xfrm>
                <a:off x="9767837" y="2039515"/>
                <a:ext cx="49740" cy="56092"/>
                <a:chOff x="5641976" y="2046816"/>
                <a:chExt cx="49740" cy="56092"/>
              </a:xfrm>
            </p:grpSpPr>
            <p:cxnSp>
              <p:nvCxnSpPr>
                <p:cNvPr id="32711" name="Straight Connector 32710">
                  <a:extLst>
                    <a:ext uri="{FF2B5EF4-FFF2-40B4-BE49-F238E27FC236}">
                      <a16:creationId xmlns:a16="http://schemas.microsoft.com/office/drawing/2014/main" id="{481521FA-E71D-1B94-2C75-16BAA3F2C88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712" name="Straight Connector 32711">
                  <a:extLst>
                    <a:ext uri="{FF2B5EF4-FFF2-40B4-BE49-F238E27FC236}">
                      <a16:creationId xmlns:a16="http://schemas.microsoft.com/office/drawing/2014/main" id="{D62C6ABA-04EB-986E-96D7-7AA59882C89E}"/>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713" name="Group 32712">
                <a:extLst>
                  <a:ext uri="{FF2B5EF4-FFF2-40B4-BE49-F238E27FC236}">
                    <a16:creationId xmlns:a16="http://schemas.microsoft.com/office/drawing/2014/main" id="{72DCD592-595D-7FEB-BE7C-C0BB17DE43AB}"/>
                  </a:ext>
                </a:extLst>
              </p:cNvPr>
              <p:cNvGrpSpPr/>
              <p:nvPr/>
            </p:nvGrpSpPr>
            <p:grpSpPr>
              <a:xfrm>
                <a:off x="9662004" y="2039515"/>
                <a:ext cx="49740" cy="56092"/>
                <a:chOff x="5641976" y="2046816"/>
                <a:chExt cx="49740" cy="56092"/>
              </a:xfrm>
            </p:grpSpPr>
            <p:cxnSp>
              <p:nvCxnSpPr>
                <p:cNvPr id="32714" name="Straight Connector 32713">
                  <a:extLst>
                    <a:ext uri="{FF2B5EF4-FFF2-40B4-BE49-F238E27FC236}">
                      <a16:creationId xmlns:a16="http://schemas.microsoft.com/office/drawing/2014/main" id="{56715069-C727-5BB0-3637-0A5B380893B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715" name="Straight Connector 32714">
                  <a:extLst>
                    <a:ext uri="{FF2B5EF4-FFF2-40B4-BE49-F238E27FC236}">
                      <a16:creationId xmlns:a16="http://schemas.microsoft.com/office/drawing/2014/main" id="{BAF4F5AB-9B8F-56D4-B46F-743D9B74FDE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716" name="Group 32715">
                <a:extLst>
                  <a:ext uri="{FF2B5EF4-FFF2-40B4-BE49-F238E27FC236}">
                    <a16:creationId xmlns:a16="http://schemas.microsoft.com/office/drawing/2014/main" id="{107BA314-D3BB-C1CA-1DF3-ED782EE5DCCA}"/>
                  </a:ext>
                </a:extLst>
              </p:cNvPr>
              <p:cNvGrpSpPr/>
              <p:nvPr/>
            </p:nvGrpSpPr>
            <p:grpSpPr>
              <a:xfrm>
                <a:off x="9338154" y="2039515"/>
                <a:ext cx="49740" cy="56092"/>
                <a:chOff x="5641976" y="2046816"/>
                <a:chExt cx="49740" cy="56092"/>
              </a:xfrm>
            </p:grpSpPr>
            <p:cxnSp>
              <p:nvCxnSpPr>
                <p:cNvPr id="32717" name="Straight Connector 32716">
                  <a:extLst>
                    <a:ext uri="{FF2B5EF4-FFF2-40B4-BE49-F238E27FC236}">
                      <a16:creationId xmlns:a16="http://schemas.microsoft.com/office/drawing/2014/main" id="{FF921C5B-9929-6095-B96A-6E3367CD877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718" name="Straight Connector 32717">
                  <a:extLst>
                    <a:ext uri="{FF2B5EF4-FFF2-40B4-BE49-F238E27FC236}">
                      <a16:creationId xmlns:a16="http://schemas.microsoft.com/office/drawing/2014/main" id="{5679ABB6-95D8-A05D-C5B6-8326484E6BA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993" name="Group 32992">
                <a:extLst>
                  <a:ext uri="{FF2B5EF4-FFF2-40B4-BE49-F238E27FC236}">
                    <a16:creationId xmlns:a16="http://schemas.microsoft.com/office/drawing/2014/main" id="{E4E4F539-FDA0-1F5B-32F9-33E4E4654EE6}"/>
                  </a:ext>
                </a:extLst>
              </p:cNvPr>
              <p:cNvGrpSpPr/>
              <p:nvPr/>
            </p:nvGrpSpPr>
            <p:grpSpPr>
              <a:xfrm>
                <a:off x="9293704" y="2039515"/>
                <a:ext cx="49740" cy="56092"/>
                <a:chOff x="5641976" y="2046816"/>
                <a:chExt cx="49740" cy="56092"/>
              </a:xfrm>
            </p:grpSpPr>
            <p:cxnSp>
              <p:nvCxnSpPr>
                <p:cNvPr id="32994" name="Straight Connector 32993">
                  <a:extLst>
                    <a:ext uri="{FF2B5EF4-FFF2-40B4-BE49-F238E27FC236}">
                      <a16:creationId xmlns:a16="http://schemas.microsoft.com/office/drawing/2014/main" id="{6FB1F5FC-4BFE-C912-D723-9E1A62F8004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995" name="Straight Connector 32994">
                  <a:extLst>
                    <a:ext uri="{FF2B5EF4-FFF2-40B4-BE49-F238E27FC236}">
                      <a16:creationId xmlns:a16="http://schemas.microsoft.com/office/drawing/2014/main" id="{E0ADDA39-D66C-E7E4-B901-08A3ED93DFD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996" name="Group 32995">
                <a:extLst>
                  <a:ext uri="{FF2B5EF4-FFF2-40B4-BE49-F238E27FC236}">
                    <a16:creationId xmlns:a16="http://schemas.microsoft.com/office/drawing/2014/main" id="{9FE336CF-8BF5-9F16-F9E7-B3B0610F45A4}"/>
                  </a:ext>
                </a:extLst>
              </p:cNvPr>
              <p:cNvGrpSpPr/>
              <p:nvPr/>
            </p:nvGrpSpPr>
            <p:grpSpPr>
              <a:xfrm>
                <a:off x="9250312" y="2039515"/>
                <a:ext cx="49740" cy="56092"/>
                <a:chOff x="5641976" y="2046816"/>
                <a:chExt cx="49740" cy="56092"/>
              </a:xfrm>
            </p:grpSpPr>
            <p:cxnSp>
              <p:nvCxnSpPr>
                <p:cNvPr id="32997" name="Straight Connector 32996">
                  <a:extLst>
                    <a:ext uri="{FF2B5EF4-FFF2-40B4-BE49-F238E27FC236}">
                      <a16:creationId xmlns:a16="http://schemas.microsoft.com/office/drawing/2014/main" id="{EF66BD93-BD1C-1DA9-1DF5-4D3DAA7150D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2998" name="Straight Connector 32997">
                  <a:extLst>
                    <a:ext uri="{FF2B5EF4-FFF2-40B4-BE49-F238E27FC236}">
                      <a16:creationId xmlns:a16="http://schemas.microsoft.com/office/drawing/2014/main" id="{F339B495-006D-657E-65B5-267F230CFB5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999" name="Group 32998">
                <a:extLst>
                  <a:ext uri="{FF2B5EF4-FFF2-40B4-BE49-F238E27FC236}">
                    <a16:creationId xmlns:a16="http://schemas.microsoft.com/office/drawing/2014/main" id="{6CDF9937-88BE-F9EB-B0D2-16835A173105}"/>
                  </a:ext>
                </a:extLst>
              </p:cNvPr>
              <p:cNvGrpSpPr/>
              <p:nvPr/>
            </p:nvGrpSpPr>
            <p:grpSpPr>
              <a:xfrm>
                <a:off x="9139187" y="2039515"/>
                <a:ext cx="49740" cy="56092"/>
                <a:chOff x="5641976" y="2046816"/>
                <a:chExt cx="49740" cy="56092"/>
              </a:xfrm>
            </p:grpSpPr>
            <p:cxnSp>
              <p:nvCxnSpPr>
                <p:cNvPr id="33000" name="Straight Connector 32999">
                  <a:extLst>
                    <a:ext uri="{FF2B5EF4-FFF2-40B4-BE49-F238E27FC236}">
                      <a16:creationId xmlns:a16="http://schemas.microsoft.com/office/drawing/2014/main" id="{C5D5ABE8-D7E9-054C-A973-57AC46F87EA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01" name="Straight Connector 33000">
                  <a:extLst>
                    <a:ext uri="{FF2B5EF4-FFF2-40B4-BE49-F238E27FC236}">
                      <a16:creationId xmlns:a16="http://schemas.microsoft.com/office/drawing/2014/main" id="{D66B760E-4991-CD31-DD5B-C2ABC1B21A7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02" name="Group 33001">
                <a:extLst>
                  <a:ext uri="{FF2B5EF4-FFF2-40B4-BE49-F238E27FC236}">
                    <a16:creationId xmlns:a16="http://schemas.microsoft.com/office/drawing/2014/main" id="{6A38B56F-719B-7914-5C39-6577A2A335E3}"/>
                  </a:ext>
                </a:extLst>
              </p:cNvPr>
              <p:cNvGrpSpPr/>
              <p:nvPr/>
            </p:nvGrpSpPr>
            <p:grpSpPr>
              <a:xfrm>
                <a:off x="9095796" y="2039515"/>
                <a:ext cx="49740" cy="56092"/>
                <a:chOff x="5641976" y="2046816"/>
                <a:chExt cx="49740" cy="56092"/>
              </a:xfrm>
            </p:grpSpPr>
            <p:cxnSp>
              <p:nvCxnSpPr>
                <p:cNvPr id="33003" name="Straight Connector 33002">
                  <a:extLst>
                    <a:ext uri="{FF2B5EF4-FFF2-40B4-BE49-F238E27FC236}">
                      <a16:creationId xmlns:a16="http://schemas.microsoft.com/office/drawing/2014/main" id="{9F8919E3-3D09-4ED6-ECF1-2543130C1A4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04" name="Straight Connector 33003">
                  <a:extLst>
                    <a:ext uri="{FF2B5EF4-FFF2-40B4-BE49-F238E27FC236}">
                      <a16:creationId xmlns:a16="http://schemas.microsoft.com/office/drawing/2014/main" id="{0425E0D4-8C1D-E3A2-F1C5-7362DA1FD7A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05" name="Group 33004">
                <a:extLst>
                  <a:ext uri="{FF2B5EF4-FFF2-40B4-BE49-F238E27FC236}">
                    <a16:creationId xmlns:a16="http://schemas.microsoft.com/office/drawing/2014/main" id="{70B7768E-0064-920E-E65F-01A6538E2E20}"/>
                  </a:ext>
                </a:extLst>
              </p:cNvPr>
              <p:cNvGrpSpPr/>
              <p:nvPr/>
            </p:nvGrpSpPr>
            <p:grpSpPr>
              <a:xfrm>
                <a:off x="8998429" y="2039515"/>
                <a:ext cx="49740" cy="56092"/>
                <a:chOff x="5641976" y="2046816"/>
                <a:chExt cx="49740" cy="56092"/>
              </a:xfrm>
            </p:grpSpPr>
            <p:cxnSp>
              <p:nvCxnSpPr>
                <p:cNvPr id="33006" name="Straight Connector 33005">
                  <a:extLst>
                    <a:ext uri="{FF2B5EF4-FFF2-40B4-BE49-F238E27FC236}">
                      <a16:creationId xmlns:a16="http://schemas.microsoft.com/office/drawing/2014/main" id="{F1E83EC0-B9ED-32CD-F186-212FAA96847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07" name="Straight Connector 33006">
                  <a:extLst>
                    <a:ext uri="{FF2B5EF4-FFF2-40B4-BE49-F238E27FC236}">
                      <a16:creationId xmlns:a16="http://schemas.microsoft.com/office/drawing/2014/main" id="{331BDB18-E6C2-DD99-471E-4BC9272E671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08" name="Group 33007">
                <a:extLst>
                  <a:ext uri="{FF2B5EF4-FFF2-40B4-BE49-F238E27FC236}">
                    <a16:creationId xmlns:a16="http://schemas.microsoft.com/office/drawing/2014/main" id="{ACA19CC7-70B1-BC0D-2AD7-437A05E75BB0}"/>
                  </a:ext>
                </a:extLst>
              </p:cNvPr>
              <p:cNvGrpSpPr/>
              <p:nvPr/>
            </p:nvGrpSpPr>
            <p:grpSpPr>
              <a:xfrm>
                <a:off x="8989963" y="2039515"/>
                <a:ext cx="49740" cy="56092"/>
                <a:chOff x="5641976" y="2046816"/>
                <a:chExt cx="49740" cy="56092"/>
              </a:xfrm>
            </p:grpSpPr>
            <p:cxnSp>
              <p:nvCxnSpPr>
                <p:cNvPr id="33009" name="Straight Connector 33008">
                  <a:extLst>
                    <a:ext uri="{FF2B5EF4-FFF2-40B4-BE49-F238E27FC236}">
                      <a16:creationId xmlns:a16="http://schemas.microsoft.com/office/drawing/2014/main" id="{EBE03CDB-D4D7-09A1-6C4E-68128C13E4D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10" name="Straight Connector 33009">
                  <a:extLst>
                    <a:ext uri="{FF2B5EF4-FFF2-40B4-BE49-F238E27FC236}">
                      <a16:creationId xmlns:a16="http://schemas.microsoft.com/office/drawing/2014/main" id="{C7F0C791-0DAC-4669-B774-E8D92A1CD0B2}"/>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11" name="Group 33010">
                <a:extLst>
                  <a:ext uri="{FF2B5EF4-FFF2-40B4-BE49-F238E27FC236}">
                    <a16:creationId xmlns:a16="http://schemas.microsoft.com/office/drawing/2014/main" id="{51C20C67-B21C-5079-C69C-452617B94306}"/>
                  </a:ext>
                </a:extLst>
              </p:cNvPr>
              <p:cNvGrpSpPr/>
              <p:nvPr/>
            </p:nvGrpSpPr>
            <p:grpSpPr>
              <a:xfrm>
                <a:off x="8931754" y="2039515"/>
                <a:ext cx="49740" cy="56092"/>
                <a:chOff x="5641976" y="2046816"/>
                <a:chExt cx="49740" cy="56092"/>
              </a:xfrm>
            </p:grpSpPr>
            <p:cxnSp>
              <p:nvCxnSpPr>
                <p:cNvPr id="33012" name="Straight Connector 33011">
                  <a:extLst>
                    <a:ext uri="{FF2B5EF4-FFF2-40B4-BE49-F238E27FC236}">
                      <a16:creationId xmlns:a16="http://schemas.microsoft.com/office/drawing/2014/main" id="{12FF694E-D281-A105-6690-92A204518F0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13" name="Straight Connector 33012">
                  <a:extLst>
                    <a:ext uri="{FF2B5EF4-FFF2-40B4-BE49-F238E27FC236}">
                      <a16:creationId xmlns:a16="http://schemas.microsoft.com/office/drawing/2014/main" id="{BFDF3B80-95E3-005E-7C81-10BDA5FC6EA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14" name="Group 33013">
                <a:extLst>
                  <a:ext uri="{FF2B5EF4-FFF2-40B4-BE49-F238E27FC236}">
                    <a16:creationId xmlns:a16="http://schemas.microsoft.com/office/drawing/2014/main" id="{34A9A95B-2962-09FE-96C4-FDD192318A03}"/>
                  </a:ext>
                </a:extLst>
              </p:cNvPr>
              <p:cNvGrpSpPr/>
              <p:nvPr/>
            </p:nvGrpSpPr>
            <p:grpSpPr>
              <a:xfrm>
                <a:off x="8923288" y="2039515"/>
                <a:ext cx="49740" cy="56092"/>
                <a:chOff x="5641976" y="2046816"/>
                <a:chExt cx="49740" cy="56092"/>
              </a:xfrm>
            </p:grpSpPr>
            <p:cxnSp>
              <p:nvCxnSpPr>
                <p:cNvPr id="33015" name="Straight Connector 33014">
                  <a:extLst>
                    <a:ext uri="{FF2B5EF4-FFF2-40B4-BE49-F238E27FC236}">
                      <a16:creationId xmlns:a16="http://schemas.microsoft.com/office/drawing/2014/main" id="{3CA8E4F4-DDEB-C6A2-6BCF-A592CC7BFCD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16" name="Straight Connector 33015">
                  <a:extLst>
                    <a:ext uri="{FF2B5EF4-FFF2-40B4-BE49-F238E27FC236}">
                      <a16:creationId xmlns:a16="http://schemas.microsoft.com/office/drawing/2014/main" id="{C0186F2C-55DD-18AC-7106-EE0FF9C08402}"/>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17" name="Group 33016">
                <a:extLst>
                  <a:ext uri="{FF2B5EF4-FFF2-40B4-BE49-F238E27FC236}">
                    <a16:creationId xmlns:a16="http://schemas.microsoft.com/office/drawing/2014/main" id="{A95A2F1C-6BAB-50A1-1DF7-FB310D4F538B}"/>
                  </a:ext>
                </a:extLst>
              </p:cNvPr>
              <p:cNvGrpSpPr/>
              <p:nvPr/>
            </p:nvGrpSpPr>
            <p:grpSpPr>
              <a:xfrm>
                <a:off x="8882013" y="2039515"/>
                <a:ext cx="49740" cy="56092"/>
                <a:chOff x="5641976" y="2046816"/>
                <a:chExt cx="49740" cy="56092"/>
              </a:xfrm>
            </p:grpSpPr>
            <p:cxnSp>
              <p:nvCxnSpPr>
                <p:cNvPr id="33018" name="Straight Connector 33017">
                  <a:extLst>
                    <a:ext uri="{FF2B5EF4-FFF2-40B4-BE49-F238E27FC236}">
                      <a16:creationId xmlns:a16="http://schemas.microsoft.com/office/drawing/2014/main" id="{249BCCC7-B449-8260-6613-BCB46643D2D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19" name="Straight Connector 33018">
                  <a:extLst>
                    <a:ext uri="{FF2B5EF4-FFF2-40B4-BE49-F238E27FC236}">
                      <a16:creationId xmlns:a16="http://schemas.microsoft.com/office/drawing/2014/main" id="{0D90390A-9C64-8D41-D346-C03BA42CFFA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3020" name="Group 33019">
              <a:extLst>
                <a:ext uri="{FF2B5EF4-FFF2-40B4-BE49-F238E27FC236}">
                  <a16:creationId xmlns:a16="http://schemas.microsoft.com/office/drawing/2014/main" id="{515D511C-91EA-A4E9-E3EA-672F8300FA6F}"/>
                </a:ext>
              </a:extLst>
            </p:cNvPr>
            <p:cNvGrpSpPr/>
            <p:nvPr/>
          </p:nvGrpSpPr>
          <p:grpSpPr>
            <a:xfrm>
              <a:off x="8839679" y="2039515"/>
              <a:ext cx="49740" cy="56092"/>
              <a:chOff x="5641976" y="2046816"/>
              <a:chExt cx="49740" cy="56092"/>
            </a:xfrm>
          </p:grpSpPr>
          <p:cxnSp>
            <p:nvCxnSpPr>
              <p:cNvPr id="33021" name="Straight Connector 33020">
                <a:extLst>
                  <a:ext uri="{FF2B5EF4-FFF2-40B4-BE49-F238E27FC236}">
                    <a16:creationId xmlns:a16="http://schemas.microsoft.com/office/drawing/2014/main" id="{09EB93DB-3634-3CBD-0B71-F6672FBF1F4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22" name="Straight Connector 33021">
                <a:extLst>
                  <a:ext uri="{FF2B5EF4-FFF2-40B4-BE49-F238E27FC236}">
                    <a16:creationId xmlns:a16="http://schemas.microsoft.com/office/drawing/2014/main" id="{2BD0EA61-D705-503F-3408-32F792B98F52}"/>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23" name="Group 33022">
              <a:extLst>
                <a:ext uri="{FF2B5EF4-FFF2-40B4-BE49-F238E27FC236}">
                  <a16:creationId xmlns:a16="http://schemas.microsoft.com/office/drawing/2014/main" id="{504CD1BE-E31D-46B2-F27C-92D311AD6591}"/>
                </a:ext>
              </a:extLst>
            </p:cNvPr>
            <p:cNvGrpSpPr/>
            <p:nvPr/>
          </p:nvGrpSpPr>
          <p:grpSpPr>
            <a:xfrm>
              <a:off x="8788879" y="2039515"/>
              <a:ext cx="49740" cy="56092"/>
              <a:chOff x="5641976" y="2046816"/>
              <a:chExt cx="49740" cy="56092"/>
            </a:xfrm>
          </p:grpSpPr>
          <p:cxnSp>
            <p:nvCxnSpPr>
              <p:cNvPr id="33024" name="Straight Connector 33023">
                <a:extLst>
                  <a:ext uri="{FF2B5EF4-FFF2-40B4-BE49-F238E27FC236}">
                    <a16:creationId xmlns:a16="http://schemas.microsoft.com/office/drawing/2014/main" id="{66077D3D-67FF-5B64-C5DB-1209F7A5BDF7}"/>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25" name="Straight Connector 33024">
                <a:extLst>
                  <a:ext uri="{FF2B5EF4-FFF2-40B4-BE49-F238E27FC236}">
                    <a16:creationId xmlns:a16="http://schemas.microsoft.com/office/drawing/2014/main" id="{B3484D5D-1E02-D1B1-B08F-1A6ACEB9B35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26" name="Group 33025">
              <a:extLst>
                <a:ext uri="{FF2B5EF4-FFF2-40B4-BE49-F238E27FC236}">
                  <a16:creationId xmlns:a16="http://schemas.microsoft.com/office/drawing/2014/main" id="{9FED7232-6CC1-A8C3-04CA-3317DA33711B}"/>
                </a:ext>
              </a:extLst>
            </p:cNvPr>
            <p:cNvGrpSpPr/>
            <p:nvPr/>
          </p:nvGrpSpPr>
          <p:grpSpPr>
            <a:xfrm>
              <a:off x="8784646" y="2039515"/>
              <a:ext cx="49740" cy="56092"/>
              <a:chOff x="5641976" y="2046816"/>
              <a:chExt cx="49740" cy="56092"/>
            </a:xfrm>
          </p:grpSpPr>
          <p:cxnSp>
            <p:nvCxnSpPr>
              <p:cNvPr id="33027" name="Straight Connector 33026">
                <a:extLst>
                  <a:ext uri="{FF2B5EF4-FFF2-40B4-BE49-F238E27FC236}">
                    <a16:creationId xmlns:a16="http://schemas.microsoft.com/office/drawing/2014/main" id="{35EC67E1-E439-9A9D-A9AF-6464BF2382F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28" name="Straight Connector 33027">
                <a:extLst>
                  <a:ext uri="{FF2B5EF4-FFF2-40B4-BE49-F238E27FC236}">
                    <a16:creationId xmlns:a16="http://schemas.microsoft.com/office/drawing/2014/main" id="{21DE02E4-4275-EC3E-246C-2F229A0A02E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29" name="Group 33028">
              <a:extLst>
                <a:ext uri="{FF2B5EF4-FFF2-40B4-BE49-F238E27FC236}">
                  <a16:creationId xmlns:a16="http://schemas.microsoft.com/office/drawing/2014/main" id="{6EA06AD9-4A45-8951-1F82-33AA4C3A00F8}"/>
                </a:ext>
              </a:extLst>
            </p:cNvPr>
            <p:cNvGrpSpPr/>
            <p:nvPr/>
          </p:nvGrpSpPr>
          <p:grpSpPr>
            <a:xfrm>
              <a:off x="8752896" y="2039515"/>
              <a:ext cx="49740" cy="56092"/>
              <a:chOff x="5641976" y="2046816"/>
              <a:chExt cx="49740" cy="56092"/>
            </a:xfrm>
          </p:grpSpPr>
          <p:cxnSp>
            <p:nvCxnSpPr>
              <p:cNvPr id="33030" name="Straight Connector 33029">
                <a:extLst>
                  <a:ext uri="{FF2B5EF4-FFF2-40B4-BE49-F238E27FC236}">
                    <a16:creationId xmlns:a16="http://schemas.microsoft.com/office/drawing/2014/main" id="{D7684365-D56A-0998-9B49-E8241F0A86F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31" name="Straight Connector 33030">
                <a:extLst>
                  <a:ext uri="{FF2B5EF4-FFF2-40B4-BE49-F238E27FC236}">
                    <a16:creationId xmlns:a16="http://schemas.microsoft.com/office/drawing/2014/main" id="{E5FBED2E-CDE7-6FB8-DC5E-1D0D6A2A801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32" name="Group 33031">
              <a:extLst>
                <a:ext uri="{FF2B5EF4-FFF2-40B4-BE49-F238E27FC236}">
                  <a16:creationId xmlns:a16="http://schemas.microsoft.com/office/drawing/2014/main" id="{29481FC9-6D8C-D976-C82A-A616F3019C91}"/>
                </a:ext>
              </a:extLst>
            </p:cNvPr>
            <p:cNvGrpSpPr/>
            <p:nvPr/>
          </p:nvGrpSpPr>
          <p:grpSpPr>
            <a:xfrm>
              <a:off x="8728554" y="2039515"/>
              <a:ext cx="49740" cy="56092"/>
              <a:chOff x="5641976" y="2046816"/>
              <a:chExt cx="49740" cy="56092"/>
            </a:xfrm>
          </p:grpSpPr>
          <p:cxnSp>
            <p:nvCxnSpPr>
              <p:cNvPr id="33033" name="Straight Connector 33032">
                <a:extLst>
                  <a:ext uri="{FF2B5EF4-FFF2-40B4-BE49-F238E27FC236}">
                    <a16:creationId xmlns:a16="http://schemas.microsoft.com/office/drawing/2014/main" id="{694D6E68-3C8C-7338-A985-98825B6DCFF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34" name="Straight Connector 33033">
                <a:extLst>
                  <a:ext uri="{FF2B5EF4-FFF2-40B4-BE49-F238E27FC236}">
                    <a16:creationId xmlns:a16="http://schemas.microsoft.com/office/drawing/2014/main" id="{15F4448D-0107-A4B1-A6B9-BB3DB3040A8F}"/>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35" name="Group 33034">
              <a:extLst>
                <a:ext uri="{FF2B5EF4-FFF2-40B4-BE49-F238E27FC236}">
                  <a16:creationId xmlns:a16="http://schemas.microsoft.com/office/drawing/2014/main" id="{FC69FCA0-20F4-5EBB-821E-87230F23F6B4}"/>
                </a:ext>
              </a:extLst>
            </p:cNvPr>
            <p:cNvGrpSpPr/>
            <p:nvPr/>
          </p:nvGrpSpPr>
          <p:grpSpPr>
            <a:xfrm>
              <a:off x="8723263" y="2039515"/>
              <a:ext cx="49740" cy="56092"/>
              <a:chOff x="5641976" y="2046816"/>
              <a:chExt cx="49740" cy="56092"/>
            </a:xfrm>
          </p:grpSpPr>
          <p:cxnSp>
            <p:nvCxnSpPr>
              <p:cNvPr id="33036" name="Straight Connector 33035">
                <a:extLst>
                  <a:ext uri="{FF2B5EF4-FFF2-40B4-BE49-F238E27FC236}">
                    <a16:creationId xmlns:a16="http://schemas.microsoft.com/office/drawing/2014/main" id="{ADDB8613-B744-35BC-6A68-9C637213E64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37" name="Straight Connector 33036">
                <a:extLst>
                  <a:ext uri="{FF2B5EF4-FFF2-40B4-BE49-F238E27FC236}">
                    <a16:creationId xmlns:a16="http://schemas.microsoft.com/office/drawing/2014/main" id="{57A58364-2BF7-9105-9930-22691F5C05A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38" name="Group 33037">
              <a:extLst>
                <a:ext uri="{FF2B5EF4-FFF2-40B4-BE49-F238E27FC236}">
                  <a16:creationId xmlns:a16="http://schemas.microsoft.com/office/drawing/2014/main" id="{040DA162-6D49-5A02-D50F-121F0AF74D4F}"/>
                </a:ext>
              </a:extLst>
            </p:cNvPr>
            <p:cNvGrpSpPr/>
            <p:nvPr/>
          </p:nvGrpSpPr>
          <p:grpSpPr>
            <a:xfrm>
              <a:off x="8695746" y="2039515"/>
              <a:ext cx="49740" cy="56092"/>
              <a:chOff x="5641976" y="2046816"/>
              <a:chExt cx="49740" cy="56092"/>
            </a:xfrm>
          </p:grpSpPr>
          <p:cxnSp>
            <p:nvCxnSpPr>
              <p:cNvPr id="33039" name="Straight Connector 33038">
                <a:extLst>
                  <a:ext uri="{FF2B5EF4-FFF2-40B4-BE49-F238E27FC236}">
                    <a16:creationId xmlns:a16="http://schemas.microsoft.com/office/drawing/2014/main" id="{E87B5623-2B87-4DBE-E8BF-1148EAF867D6}"/>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40" name="Straight Connector 33039">
                <a:extLst>
                  <a:ext uri="{FF2B5EF4-FFF2-40B4-BE49-F238E27FC236}">
                    <a16:creationId xmlns:a16="http://schemas.microsoft.com/office/drawing/2014/main" id="{4046261F-2E83-C6BA-C5CD-85908F1A0B7A}"/>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41" name="Group 33040">
              <a:extLst>
                <a:ext uri="{FF2B5EF4-FFF2-40B4-BE49-F238E27FC236}">
                  <a16:creationId xmlns:a16="http://schemas.microsoft.com/office/drawing/2014/main" id="{46658822-A4A4-A129-E46E-25733C669978}"/>
                </a:ext>
              </a:extLst>
            </p:cNvPr>
            <p:cNvGrpSpPr/>
            <p:nvPr/>
          </p:nvGrpSpPr>
          <p:grpSpPr>
            <a:xfrm>
              <a:off x="8691513" y="2039515"/>
              <a:ext cx="49740" cy="56092"/>
              <a:chOff x="5641976" y="2046816"/>
              <a:chExt cx="49740" cy="56092"/>
            </a:xfrm>
          </p:grpSpPr>
          <p:cxnSp>
            <p:nvCxnSpPr>
              <p:cNvPr id="33042" name="Straight Connector 33041">
                <a:extLst>
                  <a:ext uri="{FF2B5EF4-FFF2-40B4-BE49-F238E27FC236}">
                    <a16:creationId xmlns:a16="http://schemas.microsoft.com/office/drawing/2014/main" id="{645426C9-F991-CEC0-80ED-6C82BDD7835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43" name="Straight Connector 33042">
                <a:extLst>
                  <a:ext uri="{FF2B5EF4-FFF2-40B4-BE49-F238E27FC236}">
                    <a16:creationId xmlns:a16="http://schemas.microsoft.com/office/drawing/2014/main" id="{2DC7E523-7FBB-6554-2486-1F295120EA2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37" name="Group 33236">
              <a:extLst>
                <a:ext uri="{FF2B5EF4-FFF2-40B4-BE49-F238E27FC236}">
                  <a16:creationId xmlns:a16="http://schemas.microsoft.com/office/drawing/2014/main" id="{8E580546-01F3-23F1-651A-245ACA789934}"/>
                </a:ext>
              </a:extLst>
            </p:cNvPr>
            <p:cNvGrpSpPr/>
            <p:nvPr/>
          </p:nvGrpSpPr>
          <p:grpSpPr>
            <a:xfrm>
              <a:off x="6969604" y="1740009"/>
              <a:ext cx="1750482" cy="355598"/>
              <a:chOff x="6969604" y="1740009"/>
              <a:chExt cx="1750482" cy="355598"/>
            </a:xfrm>
          </p:grpSpPr>
          <p:grpSp>
            <p:nvGrpSpPr>
              <p:cNvPr id="33044" name="Group 33043">
                <a:extLst>
                  <a:ext uri="{FF2B5EF4-FFF2-40B4-BE49-F238E27FC236}">
                    <a16:creationId xmlns:a16="http://schemas.microsoft.com/office/drawing/2014/main" id="{938B9A18-0B24-8222-B738-C784613FD288}"/>
                  </a:ext>
                </a:extLst>
              </p:cNvPr>
              <p:cNvGrpSpPr/>
              <p:nvPr/>
            </p:nvGrpSpPr>
            <p:grpSpPr>
              <a:xfrm>
                <a:off x="8670346" y="2039515"/>
                <a:ext cx="49740" cy="56092"/>
                <a:chOff x="5641976" y="2046816"/>
                <a:chExt cx="49740" cy="56092"/>
              </a:xfrm>
            </p:grpSpPr>
            <p:cxnSp>
              <p:nvCxnSpPr>
                <p:cNvPr id="33045" name="Straight Connector 33044">
                  <a:extLst>
                    <a:ext uri="{FF2B5EF4-FFF2-40B4-BE49-F238E27FC236}">
                      <a16:creationId xmlns:a16="http://schemas.microsoft.com/office/drawing/2014/main" id="{DA5051B9-AD8D-81D9-11DE-484FDF4DDA9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46" name="Straight Connector 33045">
                  <a:extLst>
                    <a:ext uri="{FF2B5EF4-FFF2-40B4-BE49-F238E27FC236}">
                      <a16:creationId xmlns:a16="http://schemas.microsoft.com/office/drawing/2014/main" id="{37BE2303-5D22-57CD-391F-1884A43827A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47" name="Group 33046">
                <a:extLst>
                  <a:ext uri="{FF2B5EF4-FFF2-40B4-BE49-F238E27FC236}">
                    <a16:creationId xmlns:a16="http://schemas.microsoft.com/office/drawing/2014/main" id="{1C979A2B-1458-848A-6C23-CA85F89927F6}"/>
                  </a:ext>
                </a:extLst>
              </p:cNvPr>
              <p:cNvGrpSpPr/>
              <p:nvPr/>
            </p:nvGrpSpPr>
            <p:grpSpPr>
              <a:xfrm>
                <a:off x="8662938" y="2039515"/>
                <a:ext cx="49740" cy="56092"/>
                <a:chOff x="5641976" y="2046816"/>
                <a:chExt cx="49740" cy="56092"/>
              </a:xfrm>
            </p:grpSpPr>
            <p:cxnSp>
              <p:nvCxnSpPr>
                <p:cNvPr id="33048" name="Straight Connector 33047">
                  <a:extLst>
                    <a:ext uri="{FF2B5EF4-FFF2-40B4-BE49-F238E27FC236}">
                      <a16:creationId xmlns:a16="http://schemas.microsoft.com/office/drawing/2014/main" id="{76D11F93-9961-E70A-5E9E-B367CF03D21D}"/>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49" name="Straight Connector 33048">
                  <a:extLst>
                    <a:ext uri="{FF2B5EF4-FFF2-40B4-BE49-F238E27FC236}">
                      <a16:creationId xmlns:a16="http://schemas.microsoft.com/office/drawing/2014/main" id="{4353B83C-DB43-0152-5974-206FF0A4291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50" name="Group 33049">
                <a:extLst>
                  <a:ext uri="{FF2B5EF4-FFF2-40B4-BE49-F238E27FC236}">
                    <a16:creationId xmlns:a16="http://schemas.microsoft.com/office/drawing/2014/main" id="{49C50C14-71DC-FB49-29EA-12EB906BFC9C}"/>
                  </a:ext>
                </a:extLst>
              </p:cNvPr>
              <p:cNvGrpSpPr/>
              <p:nvPr/>
            </p:nvGrpSpPr>
            <p:grpSpPr>
              <a:xfrm>
                <a:off x="8607905" y="2039515"/>
                <a:ext cx="49740" cy="56092"/>
                <a:chOff x="5641976" y="2046816"/>
                <a:chExt cx="49740" cy="56092"/>
              </a:xfrm>
            </p:grpSpPr>
            <p:cxnSp>
              <p:nvCxnSpPr>
                <p:cNvPr id="33051" name="Straight Connector 33050">
                  <a:extLst>
                    <a:ext uri="{FF2B5EF4-FFF2-40B4-BE49-F238E27FC236}">
                      <a16:creationId xmlns:a16="http://schemas.microsoft.com/office/drawing/2014/main" id="{80401357-3A6C-1961-8572-E16C36CC05F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52" name="Straight Connector 33051">
                  <a:extLst>
                    <a:ext uri="{FF2B5EF4-FFF2-40B4-BE49-F238E27FC236}">
                      <a16:creationId xmlns:a16="http://schemas.microsoft.com/office/drawing/2014/main" id="{B6904D3C-B48F-9FE3-ABA3-3AB2B8ABFBE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53" name="Group 33052">
                <a:extLst>
                  <a:ext uri="{FF2B5EF4-FFF2-40B4-BE49-F238E27FC236}">
                    <a16:creationId xmlns:a16="http://schemas.microsoft.com/office/drawing/2014/main" id="{87B3495B-7B01-1DD3-AEAA-13D0A66DBE0E}"/>
                  </a:ext>
                </a:extLst>
              </p:cNvPr>
              <p:cNvGrpSpPr/>
              <p:nvPr/>
            </p:nvGrpSpPr>
            <p:grpSpPr>
              <a:xfrm>
                <a:off x="8598380" y="2039515"/>
                <a:ext cx="49740" cy="56092"/>
                <a:chOff x="5641976" y="2046816"/>
                <a:chExt cx="49740" cy="56092"/>
              </a:xfrm>
            </p:grpSpPr>
            <p:cxnSp>
              <p:nvCxnSpPr>
                <p:cNvPr id="33054" name="Straight Connector 33053">
                  <a:extLst>
                    <a:ext uri="{FF2B5EF4-FFF2-40B4-BE49-F238E27FC236}">
                      <a16:creationId xmlns:a16="http://schemas.microsoft.com/office/drawing/2014/main" id="{A3D11AD6-DC1C-6050-466E-CA03725D179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55" name="Straight Connector 33054">
                  <a:extLst>
                    <a:ext uri="{FF2B5EF4-FFF2-40B4-BE49-F238E27FC236}">
                      <a16:creationId xmlns:a16="http://schemas.microsoft.com/office/drawing/2014/main" id="{260E11E5-517E-5530-F325-EB732CC72C8A}"/>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56" name="Group 33055">
                <a:extLst>
                  <a:ext uri="{FF2B5EF4-FFF2-40B4-BE49-F238E27FC236}">
                    <a16:creationId xmlns:a16="http://schemas.microsoft.com/office/drawing/2014/main" id="{DC370530-908B-E6F3-5C82-AA552AAA9ADF}"/>
                  </a:ext>
                </a:extLst>
              </p:cNvPr>
              <p:cNvGrpSpPr/>
              <p:nvPr/>
            </p:nvGrpSpPr>
            <p:grpSpPr>
              <a:xfrm>
                <a:off x="8540172" y="1965432"/>
                <a:ext cx="49740" cy="56092"/>
                <a:chOff x="5641976" y="2046816"/>
                <a:chExt cx="49740" cy="56092"/>
              </a:xfrm>
            </p:grpSpPr>
            <p:cxnSp>
              <p:nvCxnSpPr>
                <p:cNvPr id="33057" name="Straight Connector 33056">
                  <a:extLst>
                    <a:ext uri="{FF2B5EF4-FFF2-40B4-BE49-F238E27FC236}">
                      <a16:creationId xmlns:a16="http://schemas.microsoft.com/office/drawing/2014/main" id="{07E9977B-485F-6942-190A-80757E561FD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58" name="Straight Connector 33057">
                  <a:extLst>
                    <a:ext uri="{FF2B5EF4-FFF2-40B4-BE49-F238E27FC236}">
                      <a16:creationId xmlns:a16="http://schemas.microsoft.com/office/drawing/2014/main" id="{1353B213-4014-59F3-36A3-874CF2D40F3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59" name="Group 33058">
                <a:extLst>
                  <a:ext uri="{FF2B5EF4-FFF2-40B4-BE49-F238E27FC236}">
                    <a16:creationId xmlns:a16="http://schemas.microsoft.com/office/drawing/2014/main" id="{2CA53805-5A3D-B421-3D52-0B21BDDA3D7C}"/>
                  </a:ext>
                </a:extLst>
              </p:cNvPr>
              <p:cNvGrpSpPr/>
              <p:nvPr/>
            </p:nvGrpSpPr>
            <p:grpSpPr>
              <a:xfrm>
                <a:off x="8516888" y="1965432"/>
                <a:ext cx="49740" cy="56092"/>
                <a:chOff x="5641976" y="2046816"/>
                <a:chExt cx="49740" cy="56092"/>
              </a:xfrm>
            </p:grpSpPr>
            <p:cxnSp>
              <p:nvCxnSpPr>
                <p:cNvPr id="33060" name="Straight Connector 33059">
                  <a:extLst>
                    <a:ext uri="{FF2B5EF4-FFF2-40B4-BE49-F238E27FC236}">
                      <a16:creationId xmlns:a16="http://schemas.microsoft.com/office/drawing/2014/main" id="{C958958D-5D24-236F-412A-D83D4F367DC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61" name="Straight Connector 33060">
                  <a:extLst>
                    <a:ext uri="{FF2B5EF4-FFF2-40B4-BE49-F238E27FC236}">
                      <a16:creationId xmlns:a16="http://schemas.microsoft.com/office/drawing/2014/main" id="{3D449B98-9C4E-EE7B-D13E-62451CF6F12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62" name="Group 33061">
                <a:extLst>
                  <a:ext uri="{FF2B5EF4-FFF2-40B4-BE49-F238E27FC236}">
                    <a16:creationId xmlns:a16="http://schemas.microsoft.com/office/drawing/2014/main" id="{47825CDB-EC76-F979-D782-78C2AE8635CD}"/>
                  </a:ext>
                </a:extLst>
              </p:cNvPr>
              <p:cNvGrpSpPr/>
              <p:nvPr/>
            </p:nvGrpSpPr>
            <p:grpSpPr>
              <a:xfrm>
                <a:off x="8483021" y="1965432"/>
                <a:ext cx="49740" cy="56092"/>
                <a:chOff x="5641976" y="2046816"/>
                <a:chExt cx="49740" cy="56092"/>
              </a:xfrm>
            </p:grpSpPr>
            <p:cxnSp>
              <p:nvCxnSpPr>
                <p:cNvPr id="33063" name="Straight Connector 33062">
                  <a:extLst>
                    <a:ext uri="{FF2B5EF4-FFF2-40B4-BE49-F238E27FC236}">
                      <a16:creationId xmlns:a16="http://schemas.microsoft.com/office/drawing/2014/main" id="{B44E4218-0E47-2A9B-168C-3386C69E21F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64" name="Straight Connector 33063">
                  <a:extLst>
                    <a:ext uri="{FF2B5EF4-FFF2-40B4-BE49-F238E27FC236}">
                      <a16:creationId xmlns:a16="http://schemas.microsoft.com/office/drawing/2014/main" id="{22D09651-61CF-DF1E-52BB-F65E3747FBF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65" name="Group 33064">
                <a:extLst>
                  <a:ext uri="{FF2B5EF4-FFF2-40B4-BE49-F238E27FC236}">
                    <a16:creationId xmlns:a16="http://schemas.microsoft.com/office/drawing/2014/main" id="{41876A7E-4ADD-6AA2-F08D-9CA2140DA7BE}"/>
                  </a:ext>
                </a:extLst>
              </p:cNvPr>
              <p:cNvGrpSpPr/>
              <p:nvPr/>
            </p:nvGrpSpPr>
            <p:grpSpPr>
              <a:xfrm>
                <a:off x="8447038" y="1965432"/>
                <a:ext cx="49740" cy="56092"/>
                <a:chOff x="5641976" y="2046816"/>
                <a:chExt cx="49740" cy="56092"/>
              </a:xfrm>
            </p:grpSpPr>
            <p:cxnSp>
              <p:nvCxnSpPr>
                <p:cNvPr id="33066" name="Straight Connector 33065">
                  <a:extLst>
                    <a:ext uri="{FF2B5EF4-FFF2-40B4-BE49-F238E27FC236}">
                      <a16:creationId xmlns:a16="http://schemas.microsoft.com/office/drawing/2014/main" id="{2153CCCA-6220-68BC-CC6C-337B0BEDE2D6}"/>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67" name="Straight Connector 33066">
                  <a:extLst>
                    <a:ext uri="{FF2B5EF4-FFF2-40B4-BE49-F238E27FC236}">
                      <a16:creationId xmlns:a16="http://schemas.microsoft.com/office/drawing/2014/main" id="{701B69A1-CEB3-8C9F-1116-1ABB64F511F5}"/>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68" name="Group 33067">
                <a:extLst>
                  <a:ext uri="{FF2B5EF4-FFF2-40B4-BE49-F238E27FC236}">
                    <a16:creationId xmlns:a16="http://schemas.microsoft.com/office/drawing/2014/main" id="{D1109E6D-E370-FB64-E2DC-BBBBBF868F20}"/>
                  </a:ext>
                </a:extLst>
              </p:cNvPr>
              <p:cNvGrpSpPr/>
              <p:nvPr/>
            </p:nvGrpSpPr>
            <p:grpSpPr>
              <a:xfrm>
                <a:off x="8411055" y="1965432"/>
                <a:ext cx="49740" cy="56092"/>
                <a:chOff x="5641976" y="2046816"/>
                <a:chExt cx="49740" cy="56092"/>
              </a:xfrm>
            </p:grpSpPr>
            <p:cxnSp>
              <p:nvCxnSpPr>
                <p:cNvPr id="33069" name="Straight Connector 33068">
                  <a:extLst>
                    <a:ext uri="{FF2B5EF4-FFF2-40B4-BE49-F238E27FC236}">
                      <a16:creationId xmlns:a16="http://schemas.microsoft.com/office/drawing/2014/main" id="{8089237D-00DD-C072-2675-D52B36AFE47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70" name="Straight Connector 33069">
                  <a:extLst>
                    <a:ext uri="{FF2B5EF4-FFF2-40B4-BE49-F238E27FC236}">
                      <a16:creationId xmlns:a16="http://schemas.microsoft.com/office/drawing/2014/main" id="{EB4E4EB3-2630-62ED-DA09-64ABDE2E124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71" name="Group 33070">
                <a:extLst>
                  <a:ext uri="{FF2B5EF4-FFF2-40B4-BE49-F238E27FC236}">
                    <a16:creationId xmlns:a16="http://schemas.microsoft.com/office/drawing/2014/main" id="{EFB3D049-577E-A530-175E-AA7ABEF34880}"/>
                  </a:ext>
                </a:extLst>
              </p:cNvPr>
              <p:cNvGrpSpPr/>
              <p:nvPr/>
            </p:nvGrpSpPr>
            <p:grpSpPr>
              <a:xfrm>
                <a:off x="8398355" y="1965432"/>
                <a:ext cx="49740" cy="56092"/>
                <a:chOff x="5641976" y="2046816"/>
                <a:chExt cx="49740" cy="56092"/>
              </a:xfrm>
            </p:grpSpPr>
            <p:cxnSp>
              <p:nvCxnSpPr>
                <p:cNvPr id="33072" name="Straight Connector 33071">
                  <a:extLst>
                    <a:ext uri="{FF2B5EF4-FFF2-40B4-BE49-F238E27FC236}">
                      <a16:creationId xmlns:a16="http://schemas.microsoft.com/office/drawing/2014/main" id="{E059EDD7-F867-9A6B-7D39-0BAC3AC5D94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73" name="Straight Connector 33072">
                  <a:extLst>
                    <a:ext uri="{FF2B5EF4-FFF2-40B4-BE49-F238E27FC236}">
                      <a16:creationId xmlns:a16="http://schemas.microsoft.com/office/drawing/2014/main" id="{BAF270FD-3E84-AC7C-585C-BD1F1A4F1DD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74" name="Group 33073">
                <a:extLst>
                  <a:ext uri="{FF2B5EF4-FFF2-40B4-BE49-F238E27FC236}">
                    <a16:creationId xmlns:a16="http://schemas.microsoft.com/office/drawing/2014/main" id="{8F290B7B-73DB-A97D-8733-741024D2C473}"/>
                  </a:ext>
                </a:extLst>
              </p:cNvPr>
              <p:cNvGrpSpPr/>
              <p:nvPr/>
            </p:nvGrpSpPr>
            <p:grpSpPr>
              <a:xfrm>
                <a:off x="8375071" y="1965432"/>
                <a:ext cx="49740" cy="56092"/>
                <a:chOff x="5641976" y="2046816"/>
                <a:chExt cx="49740" cy="56092"/>
              </a:xfrm>
            </p:grpSpPr>
            <p:cxnSp>
              <p:nvCxnSpPr>
                <p:cNvPr id="33075" name="Straight Connector 33074">
                  <a:extLst>
                    <a:ext uri="{FF2B5EF4-FFF2-40B4-BE49-F238E27FC236}">
                      <a16:creationId xmlns:a16="http://schemas.microsoft.com/office/drawing/2014/main" id="{C4DF9973-BF8C-2214-C759-5322332A252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76" name="Straight Connector 33075">
                  <a:extLst>
                    <a:ext uri="{FF2B5EF4-FFF2-40B4-BE49-F238E27FC236}">
                      <a16:creationId xmlns:a16="http://schemas.microsoft.com/office/drawing/2014/main" id="{AD2F4A7B-EDCF-EDD7-99A7-2E391AF4FC5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77" name="Group 33076">
                <a:extLst>
                  <a:ext uri="{FF2B5EF4-FFF2-40B4-BE49-F238E27FC236}">
                    <a16:creationId xmlns:a16="http://schemas.microsoft.com/office/drawing/2014/main" id="{5FB91604-04C5-115F-D9FA-E2CF82C362DC}"/>
                  </a:ext>
                </a:extLst>
              </p:cNvPr>
              <p:cNvGrpSpPr/>
              <p:nvPr/>
            </p:nvGrpSpPr>
            <p:grpSpPr>
              <a:xfrm>
                <a:off x="8384596" y="1965432"/>
                <a:ext cx="49740" cy="56092"/>
                <a:chOff x="5641976" y="2046816"/>
                <a:chExt cx="49740" cy="56092"/>
              </a:xfrm>
            </p:grpSpPr>
            <p:cxnSp>
              <p:nvCxnSpPr>
                <p:cNvPr id="33078" name="Straight Connector 33077">
                  <a:extLst>
                    <a:ext uri="{FF2B5EF4-FFF2-40B4-BE49-F238E27FC236}">
                      <a16:creationId xmlns:a16="http://schemas.microsoft.com/office/drawing/2014/main" id="{DA8436D5-1A7A-6061-7FFA-44179E15E17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79" name="Straight Connector 33078">
                  <a:extLst>
                    <a:ext uri="{FF2B5EF4-FFF2-40B4-BE49-F238E27FC236}">
                      <a16:creationId xmlns:a16="http://schemas.microsoft.com/office/drawing/2014/main" id="{E3BF85D7-141E-0086-DFF7-C7CBA13C555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80" name="Group 33079">
                <a:extLst>
                  <a:ext uri="{FF2B5EF4-FFF2-40B4-BE49-F238E27FC236}">
                    <a16:creationId xmlns:a16="http://schemas.microsoft.com/office/drawing/2014/main" id="{7BED0E36-9FEF-53B6-B3DD-CABA0E537DE7}"/>
                  </a:ext>
                </a:extLst>
              </p:cNvPr>
              <p:cNvGrpSpPr/>
              <p:nvPr/>
            </p:nvGrpSpPr>
            <p:grpSpPr>
              <a:xfrm>
                <a:off x="8286171" y="1918865"/>
                <a:ext cx="49740" cy="56092"/>
                <a:chOff x="5641976" y="2046816"/>
                <a:chExt cx="49740" cy="56092"/>
              </a:xfrm>
            </p:grpSpPr>
            <p:cxnSp>
              <p:nvCxnSpPr>
                <p:cNvPr id="33081" name="Straight Connector 33080">
                  <a:extLst>
                    <a:ext uri="{FF2B5EF4-FFF2-40B4-BE49-F238E27FC236}">
                      <a16:creationId xmlns:a16="http://schemas.microsoft.com/office/drawing/2014/main" id="{B2A17A5C-35EA-5DB2-B15E-4D03A1604A85}"/>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82" name="Straight Connector 33081">
                  <a:extLst>
                    <a:ext uri="{FF2B5EF4-FFF2-40B4-BE49-F238E27FC236}">
                      <a16:creationId xmlns:a16="http://schemas.microsoft.com/office/drawing/2014/main" id="{2991B93F-007E-3121-FAE9-320CEC46E9E2}"/>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83" name="Group 33082">
                <a:extLst>
                  <a:ext uri="{FF2B5EF4-FFF2-40B4-BE49-F238E27FC236}">
                    <a16:creationId xmlns:a16="http://schemas.microsoft.com/office/drawing/2014/main" id="{12A49A40-96CF-F546-D8F1-0D290EBB9475}"/>
                  </a:ext>
                </a:extLst>
              </p:cNvPr>
              <p:cNvGrpSpPr/>
              <p:nvPr/>
            </p:nvGrpSpPr>
            <p:grpSpPr>
              <a:xfrm>
                <a:off x="8293579" y="1918865"/>
                <a:ext cx="49740" cy="56092"/>
                <a:chOff x="5641976" y="2046816"/>
                <a:chExt cx="49740" cy="56092"/>
              </a:xfrm>
            </p:grpSpPr>
            <p:cxnSp>
              <p:nvCxnSpPr>
                <p:cNvPr id="33084" name="Straight Connector 33083">
                  <a:extLst>
                    <a:ext uri="{FF2B5EF4-FFF2-40B4-BE49-F238E27FC236}">
                      <a16:creationId xmlns:a16="http://schemas.microsoft.com/office/drawing/2014/main" id="{1AE5425C-37CC-FAD4-9D2B-C0F8DEB7BC17}"/>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85" name="Straight Connector 33084">
                  <a:extLst>
                    <a:ext uri="{FF2B5EF4-FFF2-40B4-BE49-F238E27FC236}">
                      <a16:creationId xmlns:a16="http://schemas.microsoft.com/office/drawing/2014/main" id="{11931204-7A4F-9DF5-3CB9-D548512A3A6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86" name="Group 33085">
                <a:extLst>
                  <a:ext uri="{FF2B5EF4-FFF2-40B4-BE49-F238E27FC236}">
                    <a16:creationId xmlns:a16="http://schemas.microsoft.com/office/drawing/2014/main" id="{65231713-3DAF-CCF0-5961-C60C19A0B212}"/>
                  </a:ext>
                </a:extLst>
              </p:cNvPr>
              <p:cNvGrpSpPr/>
              <p:nvPr/>
            </p:nvGrpSpPr>
            <p:grpSpPr>
              <a:xfrm>
                <a:off x="8225846" y="1918865"/>
                <a:ext cx="49740" cy="56092"/>
                <a:chOff x="5641976" y="2046816"/>
                <a:chExt cx="49740" cy="56092"/>
              </a:xfrm>
            </p:grpSpPr>
            <p:cxnSp>
              <p:nvCxnSpPr>
                <p:cNvPr id="33087" name="Straight Connector 33086">
                  <a:extLst>
                    <a:ext uri="{FF2B5EF4-FFF2-40B4-BE49-F238E27FC236}">
                      <a16:creationId xmlns:a16="http://schemas.microsoft.com/office/drawing/2014/main" id="{4C1FE21A-34F8-6C4C-26D3-EF04635438E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88" name="Straight Connector 33087">
                  <a:extLst>
                    <a:ext uri="{FF2B5EF4-FFF2-40B4-BE49-F238E27FC236}">
                      <a16:creationId xmlns:a16="http://schemas.microsoft.com/office/drawing/2014/main" id="{F4500562-1B27-EA95-3537-14B4490D525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89" name="Group 33088">
                <a:extLst>
                  <a:ext uri="{FF2B5EF4-FFF2-40B4-BE49-F238E27FC236}">
                    <a16:creationId xmlns:a16="http://schemas.microsoft.com/office/drawing/2014/main" id="{EE9C579D-9B4A-CC39-38CC-7769410928D9}"/>
                  </a:ext>
                </a:extLst>
              </p:cNvPr>
              <p:cNvGrpSpPr/>
              <p:nvPr/>
            </p:nvGrpSpPr>
            <p:grpSpPr>
              <a:xfrm>
                <a:off x="8216321" y="1918865"/>
                <a:ext cx="49740" cy="56092"/>
                <a:chOff x="5641976" y="2046816"/>
                <a:chExt cx="49740" cy="56092"/>
              </a:xfrm>
            </p:grpSpPr>
            <p:cxnSp>
              <p:nvCxnSpPr>
                <p:cNvPr id="33090" name="Straight Connector 33089">
                  <a:extLst>
                    <a:ext uri="{FF2B5EF4-FFF2-40B4-BE49-F238E27FC236}">
                      <a16:creationId xmlns:a16="http://schemas.microsoft.com/office/drawing/2014/main" id="{306789EC-6582-7AA5-C1D4-D2C1333503C5}"/>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91" name="Straight Connector 33090">
                  <a:extLst>
                    <a:ext uri="{FF2B5EF4-FFF2-40B4-BE49-F238E27FC236}">
                      <a16:creationId xmlns:a16="http://schemas.microsoft.com/office/drawing/2014/main" id="{6DF3EF7C-154C-FF8F-96E9-D369D4CB665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92" name="Group 33091">
                <a:extLst>
                  <a:ext uri="{FF2B5EF4-FFF2-40B4-BE49-F238E27FC236}">
                    <a16:creationId xmlns:a16="http://schemas.microsoft.com/office/drawing/2014/main" id="{34065B7A-1070-C573-ECC0-56688C132A6A}"/>
                  </a:ext>
                </a:extLst>
              </p:cNvPr>
              <p:cNvGrpSpPr/>
              <p:nvPr/>
            </p:nvGrpSpPr>
            <p:grpSpPr>
              <a:xfrm>
                <a:off x="8177163" y="1882882"/>
                <a:ext cx="49740" cy="56092"/>
                <a:chOff x="5641976" y="2046816"/>
                <a:chExt cx="49740" cy="56092"/>
              </a:xfrm>
            </p:grpSpPr>
            <p:cxnSp>
              <p:nvCxnSpPr>
                <p:cNvPr id="33093" name="Straight Connector 33092">
                  <a:extLst>
                    <a:ext uri="{FF2B5EF4-FFF2-40B4-BE49-F238E27FC236}">
                      <a16:creationId xmlns:a16="http://schemas.microsoft.com/office/drawing/2014/main" id="{01AE98DA-B570-8D9D-7838-02F1A5FE2B8D}"/>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94" name="Straight Connector 33093">
                  <a:extLst>
                    <a:ext uri="{FF2B5EF4-FFF2-40B4-BE49-F238E27FC236}">
                      <a16:creationId xmlns:a16="http://schemas.microsoft.com/office/drawing/2014/main" id="{02704D43-6E83-CCCC-EAC4-D4CD533CAA2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95" name="Group 33094">
                <a:extLst>
                  <a:ext uri="{FF2B5EF4-FFF2-40B4-BE49-F238E27FC236}">
                    <a16:creationId xmlns:a16="http://schemas.microsoft.com/office/drawing/2014/main" id="{CAEEB745-16A0-5A67-6357-DD1515154EED}"/>
                  </a:ext>
                </a:extLst>
              </p:cNvPr>
              <p:cNvGrpSpPr/>
              <p:nvPr/>
            </p:nvGrpSpPr>
            <p:grpSpPr>
              <a:xfrm>
                <a:off x="8153880" y="1882882"/>
                <a:ext cx="49740" cy="56092"/>
                <a:chOff x="5641976" y="2046816"/>
                <a:chExt cx="49740" cy="56092"/>
              </a:xfrm>
            </p:grpSpPr>
            <p:cxnSp>
              <p:nvCxnSpPr>
                <p:cNvPr id="33096" name="Straight Connector 33095">
                  <a:extLst>
                    <a:ext uri="{FF2B5EF4-FFF2-40B4-BE49-F238E27FC236}">
                      <a16:creationId xmlns:a16="http://schemas.microsoft.com/office/drawing/2014/main" id="{15FDDFB8-D96C-2171-9ADB-A18A097EF497}"/>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097" name="Straight Connector 33096">
                  <a:extLst>
                    <a:ext uri="{FF2B5EF4-FFF2-40B4-BE49-F238E27FC236}">
                      <a16:creationId xmlns:a16="http://schemas.microsoft.com/office/drawing/2014/main" id="{D9B42596-2F9F-6A57-E04E-209D8F78A63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98" name="Group 33097">
                <a:extLst>
                  <a:ext uri="{FF2B5EF4-FFF2-40B4-BE49-F238E27FC236}">
                    <a16:creationId xmlns:a16="http://schemas.microsoft.com/office/drawing/2014/main" id="{DCAFAA04-A473-6E45-86DF-75CC8EA5A639}"/>
                  </a:ext>
                </a:extLst>
              </p:cNvPr>
              <p:cNvGrpSpPr/>
              <p:nvPr/>
            </p:nvGrpSpPr>
            <p:grpSpPr>
              <a:xfrm>
                <a:off x="8104139" y="1882882"/>
                <a:ext cx="49740" cy="56092"/>
                <a:chOff x="5641976" y="2046816"/>
                <a:chExt cx="49740" cy="56092"/>
              </a:xfrm>
            </p:grpSpPr>
            <p:cxnSp>
              <p:nvCxnSpPr>
                <p:cNvPr id="33099" name="Straight Connector 33098">
                  <a:extLst>
                    <a:ext uri="{FF2B5EF4-FFF2-40B4-BE49-F238E27FC236}">
                      <a16:creationId xmlns:a16="http://schemas.microsoft.com/office/drawing/2014/main" id="{9700BCB2-6A38-AA85-7070-E2952DB11144}"/>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00" name="Straight Connector 33099">
                  <a:extLst>
                    <a:ext uri="{FF2B5EF4-FFF2-40B4-BE49-F238E27FC236}">
                      <a16:creationId xmlns:a16="http://schemas.microsoft.com/office/drawing/2014/main" id="{C5C035A5-3CF4-6E50-E346-54B680E2343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01" name="Group 33100">
                <a:extLst>
                  <a:ext uri="{FF2B5EF4-FFF2-40B4-BE49-F238E27FC236}">
                    <a16:creationId xmlns:a16="http://schemas.microsoft.com/office/drawing/2014/main" id="{C2CE35AC-0F32-FC5A-1DD1-6087E276C188}"/>
                  </a:ext>
                </a:extLst>
              </p:cNvPr>
              <p:cNvGrpSpPr/>
              <p:nvPr/>
            </p:nvGrpSpPr>
            <p:grpSpPr>
              <a:xfrm>
                <a:off x="7987722" y="1882882"/>
                <a:ext cx="49740" cy="56092"/>
                <a:chOff x="5641976" y="2046816"/>
                <a:chExt cx="49740" cy="56092"/>
              </a:xfrm>
            </p:grpSpPr>
            <p:cxnSp>
              <p:nvCxnSpPr>
                <p:cNvPr id="33102" name="Straight Connector 33101">
                  <a:extLst>
                    <a:ext uri="{FF2B5EF4-FFF2-40B4-BE49-F238E27FC236}">
                      <a16:creationId xmlns:a16="http://schemas.microsoft.com/office/drawing/2014/main" id="{72F9D5EA-02D4-E55E-182C-A26173E3BCA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03" name="Straight Connector 33102">
                  <a:extLst>
                    <a:ext uri="{FF2B5EF4-FFF2-40B4-BE49-F238E27FC236}">
                      <a16:creationId xmlns:a16="http://schemas.microsoft.com/office/drawing/2014/main" id="{54D6997C-D3F2-DA91-DA77-CA64B0FD30B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04" name="Group 33103">
                <a:extLst>
                  <a:ext uri="{FF2B5EF4-FFF2-40B4-BE49-F238E27FC236}">
                    <a16:creationId xmlns:a16="http://schemas.microsoft.com/office/drawing/2014/main" id="{29395D13-38C2-74C3-868E-527EE7F2F910}"/>
                  </a:ext>
                </a:extLst>
              </p:cNvPr>
              <p:cNvGrpSpPr/>
              <p:nvPr/>
            </p:nvGrpSpPr>
            <p:grpSpPr>
              <a:xfrm>
                <a:off x="8004656" y="1882882"/>
                <a:ext cx="49740" cy="56092"/>
                <a:chOff x="5641976" y="2046816"/>
                <a:chExt cx="49740" cy="56092"/>
              </a:xfrm>
            </p:grpSpPr>
            <p:cxnSp>
              <p:nvCxnSpPr>
                <p:cNvPr id="33105" name="Straight Connector 33104">
                  <a:extLst>
                    <a:ext uri="{FF2B5EF4-FFF2-40B4-BE49-F238E27FC236}">
                      <a16:creationId xmlns:a16="http://schemas.microsoft.com/office/drawing/2014/main" id="{ECB67A40-806A-E21A-A698-A7BF149E8C6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06" name="Straight Connector 33105">
                  <a:extLst>
                    <a:ext uri="{FF2B5EF4-FFF2-40B4-BE49-F238E27FC236}">
                      <a16:creationId xmlns:a16="http://schemas.microsoft.com/office/drawing/2014/main" id="{E4D78CF7-C517-FF78-478D-AB9E7A6129F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07" name="Group 33106">
                <a:extLst>
                  <a:ext uri="{FF2B5EF4-FFF2-40B4-BE49-F238E27FC236}">
                    <a16:creationId xmlns:a16="http://schemas.microsoft.com/office/drawing/2014/main" id="{18444999-ECD4-1847-6BDE-BAE69437251F}"/>
                  </a:ext>
                </a:extLst>
              </p:cNvPr>
              <p:cNvGrpSpPr/>
              <p:nvPr/>
            </p:nvGrpSpPr>
            <p:grpSpPr>
              <a:xfrm>
                <a:off x="7968672" y="1882882"/>
                <a:ext cx="49740" cy="56092"/>
                <a:chOff x="5641976" y="2046816"/>
                <a:chExt cx="49740" cy="56092"/>
              </a:xfrm>
            </p:grpSpPr>
            <p:cxnSp>
              <p:nvCxnSpPr>
                <p:cNvPr id="33108" name="Straight Connector 33107">
                  <a:extLst>
                    <a:ext uri="{FF2B5EF4-FFF2-40B4-BE49-F238E27FC236}">
                      <a16:creationId xmlns:a16="http://schemas.microsoft.com/office/drawing/2014/main" id="{2DADE980-D884-7422-240E-9BA0E20CF83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09" name="Straight Connector 33108">
                  <a:extLst>
                    <a:ext uri="{FF2B5EF4-FFF2-40B4-BE49-F238E27FC236}">
                      <a16:creationId xmlns:a16="http://schemas.microsoft.com/office/drawing/2014/main" id="{C7F50631-C833-7E69-F9C3-F8FAF1430D0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10" name="Group 33109">
                <a:extLst>
                  <a:ext uri="{FF2B5EF4-FFF2-40B4-BE49-F238E27FC236}">
                    <a16:creationId xmlns:a16="http://schemas.microsoft.com/office/drawing/2014/main" id="{9825DAFE-5168-13C3-28B3-AE354B119360}"/>
                  </a:ext>
                </a:extLst>
              </p:cNvPr>
              <p:cNvGrpSpPr/>
              <p:nvPr/>
            </p:nvGrpSpPr>
            <p:grpSpPr>
              <a:xfrm>
                <a:off x="7963381" y="1882882"/>
                <a:ext cx="49740" cy="56092"/>
                <a:chOff x="5641976" y="2046816"/>
                <a:chExt cx="49740" cy="56092"/>
              </a:xfrm>
            </p:grpSpPr>
            <p:cxnSp>
              <p:nvCxnSpPr>
                <p:cNvPr id="33111" name="Straight Connector 33110">
                  <a:extLst>
                    <a:ext uri="{FF2B5EF4-FFF2-40B4-BE49-F238E27FC236}">
                      <a16:creationId xmlns:a16="http://schemas.microsoft.com/office/drawing/2014/main" id="{FE0A9845-7B9B-AD33-EBD5-00048CF58F2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12" name="Straight Connector 33111">
                  <a:extLst>
                    <a:ext uri="{FF2B5EF4-FFF2-40B4-BE49-F238E27FC236}">
                      <a16:creationId xmlns:a16="http://schemas.microsoft.com/office/drawing/2014/main" id="{471EAB9D-2716-3B7A-F9F2-C02663DDE0A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13" name="Group 33112">
                <a:extLst>
                  <a:ext uri="{FF2B5EF4-FFF2-40B4-BE49-F238E27FC236}">
                    <a16:creationId xmlns:a16="http://schemas.microsoft.com/office/drawing/2014/main" id="{692B998A-C091-FED9-9666-7E8FDE1F3121}"/>
                  </a:ext>
                </a:extLst>
              </p:cNvPr>
              <p:cNvGrpSpPr/>
              <p:nvPr/>
            </p:nvGrpSpPr>
            <p:grpSpPr>
              <a:xfrm>
                <a:off x="7930573" y="1860657"/>
                <a:ext cx="49740" cy="56092"/>
                <a:chOff x="5641976" y="2046816"/>
                <a:chExt cx="49740" cy="56092"/>
              </a:xfrm>
            </p:grpSpPr>
            <p:cxnSp>
              <p:nvCxnSpPr>
                <p:cNvPr id="33114" name="Straight Connector 33113">
                  <a:extLst>
                    <a:ext uri="{FF2B5EF4-FFF2-40B4-BE49-F238E27FC236}">
                      <a16:creationId xmlns:a16="http://schemas.microsoft.com/office/drawing/2014/main" id="{C7432B8D-6EC5-47C9-D614-2A8BBAFB210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15" name="Straight Connector 33114">
                  <a:extLst>
                    <a:ext uri="{FF2B5EF4-FFF2-40B4-BE49-F238E27FC236}">
                      <a16:creationId xmlns:a16="http://schemas.microsoft.com/office/drawing/2014/main" id="{C8E94D13-3771-812A-71B7-1B04C083EF5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16" name="Group 33115">
                <a:extLst>
                  <a:ext uri="{FF2B5EF4-FFF2-40B4-BE49-F238E27FC236}">
                    <a16:creationId xmlns:a16="http://schemas.microsoft.com/office/drawing/2014/main" id="{98A67A34-7AD7-6D41-151E-4D0E7B6617EC}"/>
                  </a:ext>
                </a:extLst>
              </p:cNvPr>
              <p:cNvGrpSpPr/>
              <p:nvPr/>
            </p:nvGrpSpPr>
            <p:grpSpPr>
              <a:xfrm>
                <a:off x="7911523" y="1853248"/>
                <a:ext cx="49740" cy="56092"/>
                <a:chOff x="5641976" y="2046816"/>
                <a:chExt cx="49740" cy="56092"/>
              </a:xfrm>
            </p:grpSpPr>
            <p:cxnSp>
              <p:nvCxnSpPr>
                <p:cNvPr id="33117" name="Straight Connector 33116">
                  <a:extLst>
                    <a:ext uri="{FF2B5EF4-FFF2-40B4-BE49-F238E27FC236}">
                      <a16:creationId xmlns:a16="http://schemas.microsoft.com/office/drawing/2014/main" id="{C94AA901-5397-7191-9BD8-7332564C06D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18" name="Straight Connector 33117">
                  <a:extLst>
                    <a:ext uri="{FF2B5EF4-FFF2-40B4-BE49-F238E27FC236}">
                      <a16:creationId xmlns:a16="http://schemas.microsoft.com/office/drawing/2014/main" id="{47162DF2-7716-239A-4B9F-027D8AB0032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19" name="Group 33118">
                <a:extLst>
                  <a:ext uri="{FF2B5EF4-FFF2-40B4-BE49-F238E27FC236}">
                    <a16:creationId xmlns:a16="http://schemas.microsoft.com/office/drawing/2014/main" id="{65554072-42B3-D196-3811-D5A0724270BD}"/>
                  </a:ext>
                </a:extLst>
              </p:cNvPr>
              <p:cNvGrpSpPr/>
              <p:nvPr/>
            </p:nvGrpSpPr>
            <p:grpSpPr>
              <a:xfrm>
                <a:off x="7919989" y="1853248"/>
                <a:ext cx="49740" cy="56092"/>
                <a:chOff x="5641976" y="2046816"/>
                <a:chExt cx="49740" cy="56092"/>
              </a:xfrm>
            </p:grpSpPr>
            <p:cxnSp>
              <p:nvCxnSpPr>
                <p:cNvPr id="33120" name="Straight Connector 33119">
                  <a:extLst>
                    <a:ext uri="{FF2B5EF4-FFF2-40B4-BE49-F238E27FC236}">
                      <a16:creationId xmlns:a16="http://schemas.microsoft.com/office/drawing/2014/main" id="{2A2DEAE7-3A58-6700-15BF-21CF6E26903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21" name="Straight Connector 33120">
                  <a:extLst>
                    <a:ext uri="{FF2B5EF4-FFF2-40B4-BE49-F238E27FC236}">
                      <a16:creationId xmlns:a16="http://schemas.microsoft.com/office/drawing/2014/main" id="{3B13B10D-FDB0-E247-D004-D816B217D22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22" name="Group 33121">
                <a:extLst>
                  <a:ext uri="{FF2B5EF4-FFF2-40B4-BE49-F238E27FC236}">
                    <a16:creationId xmlns:a16="http://schemas.microsoft.com/office/drawing/2014/main" id="{98C42F12-2052-8826-1C46-CF12F0C74B1E}"/>
                  </a:ext>
                </a:extLst>
              </p:cNvPr>
              <p:cNvGrpSpPr/>
              <p:nvPr/>
            </p:nvGrpSpPr>
            <p:grpSpPr>
              <a:xfrm>
                <a:off x="7850139" y="1853248"/>
                <a:ext cx="49740" cy="56092"/>
                <a:chOff x="5641976" y="2046816"/>
                <a:chExt cx="49740" cy="56092"/>
              </a:xfrm>
            </p:grpSpPr>
            <p:cxnSp>
              <p:nvCxnSpPr>
                <p:cNvPr id="33123" name="Straight Connector 33122">
                  <a:extLst>
                    <a:ext uri="{FF2B5EF4-FFF2-40B4-BE49-F238E27FC236}">
                      <a16:creationId xmlns:a16="http://schemas.microsoft.com/office/drawing/2014/main" id="{D2A5EB6E-8DE4-621B-D698-83F2E37DD5E6}"/>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24" name="Straight Connector 33123">
                  <a:extLst>
                    <a:ext uri="{FF2B5EF4-FFF2-40B4-BE49-F238E27FC236}">
                      <a16:creationId xmlns:a16="http://schemas.microsoft.com/office/drawing/2014/main" id="{A8B2722B-9D25-F235-5202-A8CE92BBB02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25" name="Group 33124">
                <a:extLst>
                  <a:ext uri="{FF2B5EF4-FFF2-40B4-BE49-F238E27FC236}">
                    <a16:creationId xmlns:a16="http://schemas.microsoft.com/office/drawing/2014/main" id="{37ADCF42-74E0-B546-12D3-F901A825AF57}"/>
                  </a:ext>
                </a:extLst>
              </p:cNvPr>
              <p:cNvGrpSpPr/>
              <p:nvPr/>
            </p:nvGrpSpPr>
            <p:grpSpPr>
              <a:xfrm>
                <a:off x="7782405" y="1853248"/>
                <a:ext cx="49740" cy="56092"/>
                <a:chOff x="5641976" y="2046816"/>
                <a:chExt cx="49740" cy="56092"/>
              </a:xfrm>
            </p:grpSpPr>
            <p:cxnSp>
              <p:nvCxnSpPr>
                <p:cNvPr id="33126" name="Straight Connector 33125">
                  <a:extLst>
                    <a:ext uri="{FF2B5EF4-FFF2-40B4-BE49-F238E27FC236}">
                      <a16:creationId xmlns:a16="http://schemas.microsoft.com/office/drawing/2014/main" id="{9FEB5310-A0C0-BC02-BC92-BDDA2C3D9F4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27" name="Straight Connector 33126">
                  <a:extLst>
                    <a:ext uri="{FF2B5EF4-FFF2-40B4-BE49-F238E27FC236}">
                      <a16:creationId xmlns:a16="http://schemas.microsoft.com/office/drawing/2014/main" id="{A2F908C1-D115-9D4C-8362-1E599349002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28" name="Group 33127">
                <a:extLst>
                  <a:ext uri="{FF2B5EF4-FFF2-40B4-BE49-F238E27FC236}">
                    <a16:creationId xmlns:a16="http://schemas.microsoft.com/office/drawing/2014/main" id="{7EC63D8C-CDDB-5447-D333-2C1AB43518FD}"/>
                  </a:ext>
                </a:extLst>
              </p:cNvPr>
              <p:cNvGrpSpPr/>
              <p:nvPr/>
            </p:nvGrpSpPr>
            <p:grpSpPr>
              <a:xfrm>
                <a:off x="7795105" y="1853248"/>
                <a:ext cx="49740" cy="56092"/>
                <a:chOff x="5641976" y="2046816"/>
                <a:chExt cx="49740" cy="56092"/>
              </a:xfrm>
            </p:grpSpPr>
            <p:cxnSp>
              <p:nvCxnSpPr>
                <p:cNvPr id="33129" name="Straight Connector 33128">
                  <a:extLst>
                    <a:ext uri="{FF2B5EF4-FFF2-40B4-BE49-F238E27FC236}">
                      <a16:creationId xmlns:a16="http://schemas.microsoft.com/office/drawing/2014/main" id="{80B05A1B-F0CB-99A8-7B64-EEF5877B1CA4}"/>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30" name="Straight Connector 33129">
                  <a:extLst>
                    <a:ext uri="{FF2B5EF4-FFF2-40B4-BE49-F238E27FC236}">
                      <a16:creationId xmlns:a16="http://schemas.microsoft.com/office/drawing/2014/main" id="{073C2797-3ABA-2862-1E7C-2F5AA9129DE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31" name="Group 33130">
                <a:extLst>
                  <a:ext uri="{FF2B5EF4-FFF2-40B4-BE49-F238E27FC236}">
                    <a16:creationId xmlns:a16="http://schemas.microsoft.com/office/drawing/2014/main" id="{78DDD157-4379-68B6-F06A-FF979887A050}"/>
                  </a:ext>
                </a:extLst>
              </p:cNvPr>
              <p:cNvGrpSpPr/>
              <p:nvPr/>
            </p:nvGrpSpPr>
            <p:grpSpPr>
              <a:xfrm>
                <a:off x="7743247" y="1837373"/>
                <a:ext cx="49740" cy="56092"/>
                <a:chOff x="5641976" y="2046816"/>
                <a:chExt cx="49740" cy="56092"/>
              </a:xfrm>
            </p:grpSpPr>
            <p:cxnSp>
              <p:nvCxnSpPr>
                <p:cNvPr id="33132" name="Straight Connector 33131">
                  <a:extLst>
                    <a:ext uri="{FF2B5EF4-FFF2-40B4-BE49-F238E27FC236}">
                      <a16:creationId xmlns:a16="http://schemas.microsoft.com/office/drawing/2014/main" id="{6EDDE3BF-D022-C7B8-1771-2632BAC4CC97}"/>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33" name="Straight Connector 33132">
                  <a:extLst>
                    <a:ext uri="{FF2B5EF4-FFF2-40B4-BE49-F238E27FC236}">
                      <a16:creationId xmlns:a16="http://schemas.microsoft.com/office/drawing/2014/main" id="{931AEC10-E322-9296-F043-33897BCB1559}"/>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34" name="Group 33133">
                <a:extLst>
                  <a:ext uri="{FF2B5EF4-FFF2-40B4-BE49-F238E27FC236}">
                    <a16:creationId xmlns:a16="http://schemas.microsoft.com/office/drawing/2014/main" id="{C1BFB56F-5DE0-93A7-04DD-8E3951CBD1BE}"/>
                  </a:ext>
                </a:extLst>
              </p:cNvPr>
              <p:cNvGrpSpPr/>
              <p:nvPr/>
            </p:nvGrpSpPr>
            <p:grpSpPr>
              <a:xfrm>
                <a:off x="7713614" y="1837373"/>
                <a:ext cx="49740" cy="56092"/>
                <a:chOff x="5641976" y="2046816"/>
                <a:chExt cx="49740" cy="56092"/>
              </a:xfrm>
            </p:grpSpPr>
            <p:cxnSp>
              <p:nvCxnSpPr>
                <p:cNvPr id="33135" name="Straight Connector 33134">
                  <a:extLst>
                    <a:ext uri="{FF2B5EF4-FFF2-40B4-BE49-F238E27FC236}">
                      <a16:creationId xmlns:a16="http://schemas.microsoft.com/office/drawing/2014/main" id="{FEE87F1B-C807-D269-3706-94ECB584803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36" name="Straight Connector 33135">
                  <a:extLst>
                    <a:ext uri="{FF2B5EF4-FFF2-40B4-BE49-F238E27FC236}">
                      <a16:creationId xmlns:a16="http://schemas.microsoft.com/office/drawing/2014/main" id="{FAB5244F-E7C5-651B-96C7-88F5F04C9FE4}"/>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37" name="Group 33136">
                <a:extLst>
                  <a:ext uri="{FF2B5EF4-FFF2-40B4-BE49-F238E27FC236}">
                    <a16:creationId xmlns:a16="http://schemas.microsoft.com/office/drawing/2014/main" id="{5881D26C-DDC1-A728-5FE1-055E1F0AF14D}"/>
                  </a:ext>
                </a:extLst>
              </p:cNvPr>
              <p:cNvGrpSpPr/>
              <p:nvPr/>
            </p:nvGrpSpPr>
            <p:grpSpPr>
              <a:xfrm>
                <a:off x="7700914" y="1837373"/>
                <a:ext cx="49740" cy="56092"/>
                <a:chOff x="5641976" y="2046816"/>
                <a:chExt cx="49740" cy="56092"/>
              </a:xfrm>
            </p:grpSpPr>
            <p:cxnSp>
              <p:nvCxnSpPr>
                <p:cNvPr id="33138" name="Straight Connector 33137">
                  <a:extLst>
                    <a:ext uri="{FF2B5EF4-FFF2-40B4-BE49-F238E27FC236}">
                      <a16:creationId xmlns:a16="http://schemas.microsoft.com/office/drawing/2014/main" id="{A7E2A2F3-DCA8-7E8C-4377-0FC06E082BE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39" name="Straight Connector 33138">
                  <a:extLst>
                    <a:ext uri="{FF2B5EF4-FFF2-40B4-BE49-F238E27FC236}">
                      <a16:creationId xmlns:a16="http://schemas.microsoft.com/office/drawing/2014/main" id="{75B75929-6B0C-1334-7DBB-65209F38316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40" name="Group 33139">
                <a:extLst>
                  <a:ext uri="{FF2B5EF4-FFF2-40B4-BE49-F238E27FC236}">
                    <a16:creationId xmlns:a16="http://schemas.microsoft.com/office/drawing/2014/main" id="{21E3D0C6-D0F9-A11B-EC5C-C651C362A07B}"/>
                  </a:ext>
                </a:extLst>
              </p:cNvPr>
              <p:cNvGrpSpPr/>
              <p:nvPr/>
            </p:nvGrpSpPr>
            <p:grpSpPr>
              <a:xfrm>
                <a:off x="7658581" y="1837373"/>
                <a:ext cx="49740" cy="56092"/>
                <a:chOff x="5641976" y="2046816"/>
                <a:chExt cx="49740" cy="56092"/>
              </a:xfrm>
            </p:grpSpPr>
            <p:cxnSp>
              <p:nvCxnSpPr>
                <p:cNvPr id="33141" name="Straight Connector 33140">
                  <a:extLst>
                    <a:ext uri="{FF2B5EF4-FFF2-40B4-BE49-F238E27FC236}">
                      <a16:creationId xmlns:a16="http://schemas.microsoft.com/office/drawing/2014/main" id="{97E01365-CE39-C321-67AB-D0CF0083CEFD}"/>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42" name="Straight Connector 33141">
                  <a:extLst>
                    <a:ext uri="{FF2B5EF4-FFF2-40B4-BE49-F238E27FC236}">
                      <a16:creationId xmlns:a16="http://schemas.microsoft.com/office/drawing/2014/main" id="{A30E6EBA-A8C0-6C4C-5B7A-8825F7A42E0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43" name="Group 33142">
                <a:extLst>
                  <a:ext uri="{FF2B5EF4-FFF2-40B4-BE49-F238E27FC236}">
                    <a16:creationId xmlns:a16="http://schemas.microsoft.com/office/drawing/2014/main" id="{8AFB641B-162C-0FF8-E1F6-3B1004E20694}"/>
                  </a:ext>
                </a:extLst>
              </p:cNvPr>
              <p:cNvGrpSpPr/>
              <p:nvPr/>
            </p:nvGrpSpPr>
            <p:grpSpPr>
              <a:xfrm>
                <a:off x="7683981" y="1837373"/>
                <a:ext cx="49740" cy="56092"/>
                <a:chOff x="5641976" y="2046816"/>
                <a:chExt cx="49740" cy="56092"/>
              </a:xfrm>
            </p:grpSpPr>
            <p:cxnSp>
              <p:nvCxnSpPr>
                <p:cNvPr id="33144" name="Straight Connector 33143">
                  <a:extLst>
                    <a:ext uri="{FF2B5EF4-FFF2-40B4-BE49-F238E27FC236}">
                      <a16:creationId xmlns:a16="http://schemas.microsoft.com/office/drawing/2014/main" id="{BE11B458-36F6-0AF1-86BF-02D6F402ED9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45" name="Straight Connector 33144">
                  <a:extLst>
                    <a:ext uri="{FF2B5EF4-FFF2-40B4-BE49-F238E27FC236}">
                      <a16:creationId xmlns:a16="http://schemas.microsoft.com/office/drawing/2014/main" id="{45EF2D53-5D0B-B2AD-3557-0ABC667E588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46" name="Group 33145">
                <a:extLst>
                  <a:ext uri="{FF2B5EF4-FFF2-40B4-BE49-F238E27FC236}">
                    <a16:creationId xmlns:a16="http://schemas.microsoft.com/office/drawing/2014/main" id="{6FA3ACA7-B1A8-A581-9226-7D17C8AD219B}"/>
                  </a:ext>
                </a:extLst>
              </p:cNvPr>
              <p:cNvGrpSpPr/>
              <p:nvPr/>
            </p:nvGrpSpPr>
            <p:grpSpPr>
              <a:xfrm>
                <a:off x="7621539" y="1818323"/>
                <a:ext cx="49740" cy="56092"/>
                <a:chOff x="5641976" y="2046816"/>
                <a:chExt cx="49740" cy="56092"/>
              </a:xfrm>
            </p:grpSpPr>
            <p:cxnSp>
              <p:nvCxnSpPr>
                <p:cNvPr id="33147" name="Straight Connector 33146">
                  <a:extLst>
                    <a:ext uri="{FF2B5EF4-FFF2-40B4-BE49-F238E27FC236}">
                      <a16:creationId xmlns:a16="http://schemas.microsoft.com/office/drawing/2014/main" id="{A91BA353-CE39-36C8-8870-E5AA1DA3362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48" name="Straight Connector 33147">
                  <a:extLst>
                    <a:ext uri="{FF2B5EF4-FFF2-40B4-BE49-F238E27FC236}">
                      <a16:creationId xmlns:a16="http://schemas.microsoft.com/office/drawing/2014/main" id="{D1980C1D-9894-3287-F3E5-A98A2CE20C5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49" name="Group 33148">
                <a:extLst>
                  <a:ext uri="{FF2B5EF4-FFF2-40B4-BE49-F238E27FC236}">
                    <a16:creationId xmlns:a16="http://schemas.microsoft.com/office/drawing/2014/main" id="{05306B31-279B-87C0-B785-CCF82A8A84CE}"/>
                  </a:ext>
                </a:extLst>
              </p:cNvPr>
              <p:cNvGrpSpPr/>
              <p:nvPr/>
            </p:nvGrpSpPr>
            <p:grpSpPr>
              <a:xfrm>
                <a:off x="7631064" y="1818323"/>
                <a:ext cx="49740" cy="56092"/>
                <a:chOff x="5641976" y="2046816"/>
                <a:chExt cx="49740" cy="56092"/>
              </a:xfrm>
            </p:grpSpPr>
            <p:cxnSp>
              <p:nvCxnSpPr>
                <p:cNvPr id="33150" name="Straight Connector 33149">
                  <a:extLst>
                    <a:ext uri="{FF2B5EF4-FFF2-40B4-BE49-F238E27FC236}">
                      <a16:creationId xmlns:a16="http://schemas.microsoft.com/office/drawing/2014/main" id="{1FE14D56-E272-9315-B8AC-E0E09B116386}"/>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51" name="Straight Connector 33150">
                  <a:extLst>
                    <a:ext uri="{FF2B5EF4-FFF2-40B4-BE49-F238E27FC236}">
                      <a16:creationId xmlns:a16="http://schemas.microsoft.com/office/drawing/2014/main" id="{DB6E7618-8ED8-7555-A59B-B2E300AEE94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52" name="Group 33151">
                <a:extLst>
                  <a:ext uri="{FF2B5EF4-FFF2-40B4-BE49-F238E27FC236}">
                    <a16:creationId xmlns:a16="http://schemas.microsoft.com/office/drawing/2014/main" id="{A2F67DE9-7903-D69F-4B6A-8EFA1B514C36}"/>
                  </a:ext>
                </a:extLst>
              </p:cNvPr>
              <p:cNvGrpSpPr/>
              <p:nvPr/>
            </p:nvGrpSpPr>
            <p:grpSpPr>
              <a:xfrm>
                <a:off x="7638472" y="1818323"/>
                <a:ext cx="49740" cy="56092"/>
                <a:chOff x="5641976" y="2046816"/>
                <a:chExt cx="49740" cy="56092"/>
              </a:xfrm>
            </p:grpSpPr>
            <p:cxnSp>
              <p:nvCxnSpPr>
                <p:cNvPr id="33153" name="Straight Connector 33152">
                  <a:extLst>
                    <a:ext uri="{FF2B5EF4-FFF2-40B4-BE49-F238E27FC236}">
                      <a16:creationId xmlns:a16="http://schemas.microsoft.com/office/drawing/2014/main" id="{D25389C5-60C4-3376-A4FC-BBB528E6ABCC}"/>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54" name="Straight Connector 33153">
                  <a:extLst>
                    <a:ext uri="{FF2B5EF4-FFF2-40B4-BE49-F238E27FC236}">
                      <a16:creationId xmlns:a16="http://schemas.microsoft.com/office/drawing/2014/main" id="{BC85D72E-34EB-313F-F8A0-6E8FD7C0D820}"/>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55" name="Group 33154">
                <a:extLst>
                  <a:ext uri="{FF2B5EF4-FFF2-40B4-BE49-F238E27FC236}">
                    <a16:creationId xmlns:a16="http://schemas.microsoft.com/office/drawing/2014/main" id="{9FD96CDC-67BF-1AFE-0772-D45F3151B04C}"/>
                  </a:ext>
                </a:extLst>
              </p:cNvPr>
              <p:cNvGrpSpPr/>
              <p:nvPr/>
            </p:nvGrpSpPr>
            <p:grpSpPr>
              <a:xfrm>
                <a:off x="7588730" y="1818323"/>
                <a:ext cx="49740" cy="56092"/>
                <a:chOff x="5641976" y="2046816"/>
                <a:chExt cx="49740" cy="56092"/>
              </a:xfrm>
            </p:grpSpPr>
            <p:cxnSp>
              <p:nvCxnSpPr>
                <p:cNvPr id="33156" name="Straight Connector 33155">
                  <a:extLst>
                    <a:ext uri="{FF2B5EF4-FFF2-40B4-BE49-F238E27FC236}">
                      <a16:creationId xmlns:a16="http://schemas.microsoft.com/office/drawing/2014/main" id="{957DDFA6-E34C-7381-5F89-DE04E20EF2E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57" name="Straight Connector 33156">
                  <a:extLst>
                    <a:ext uri="{FF2B5EF4-FFF2-40B4-BE49-F238E27FC236}">
                      <a16:creationId xmlns:a16="http://schemas.microsoft.com/office/drawing/2014/main" id="{7409C894-C6D2-DCCE-9D31-1BFC3AEBCA2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58" name="Group 33157">
                <a:extLst>
                  <a:ext uri="{FF2B5EF4-FFF2-40B4-BE49-F238E27FC236}">
                    <a16:creationId xmlns:a16="http://schemas.microsoft.com/office/drawing/2014/main" id="{2402C603-2E6C-4705-E3A1-AB40FF3EB371}"/>
                  </a:ext>
                </a:extLst>
              </p:cNvPr>
              <p:cNvGrpSpPr/>
              <p:nvPr/>
            </p:nvGrpSpPr>
            <p:grpSpPr>
              <a:xfrm>
                <a:off x="7577088" y="1818323"/>
                <a:ext cx="49740" cy="56092"/>
                <a:chOff x="5641976" y="2046816"/>
                <a:chExt cx="49740" cy="56092"/>
              </a:xfrm>
            </p:grpSpPr>
            <p:cxnSp>
              <p:nvCxnSpPr>
                <p:cNvPr id="33159" name="Straight Connector 33158">
                  <a:extLst>
                    <a:ext uri="{FF2B5EF4-FFF2-40B4-BE49-F238E27FC236}">
                      <a16:creationId xmlns:a16="http://schemas.microsoft.com/office/drawing/2014/main" id="{2E4DF19B-BC7B-08A7-890A-7C2A6A59C8E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60" name="Straight Connector 33159">
                  <a:extLst>
                    <a:ext uri="{FF2B5EF4-FFF2-40B4-BE49-F238E27FC236}">
                      <a16:creationId xmlns:a16="http://schemas.microsoft.com/office/drawing/2014/main" id="{FC63DA84-82C9-27C6-613C-BCFF88B2DE0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61" name="Group 33160">
                <a:extLst>
                  <a:ext uri="{FF2B5EF4-FFF2-40B4-BE49-F238E27FC236}">
                    <a16:creationId xmlns:a16="http://schemas.microsoft.com/office/drawing/2014/main" id="{846E6BFB-F3AB-7CC7-08B5-BBFAD0D8D7C8}"/>
                  </a:ext>
                </a:extLst>
              </p:cNvPr>
              <p:cNvGrpSpPr/>
              <p:nvPr/>
            </p:nvGrpSpPr>
            <p:grpSpPr>
              <a:xfrm>
                <a:off x="7535813" y="1818323"/>
                <a:ext cx="49740" cy="56092"/>
                <a:chOff x="5641976" y="2046816"/>
                <a:chExt cx="49740" cy="56092"/>
              </a:xfrm>
            </p:grpSpPr>
            <p:cxnSp>
              <p:nvCxnSpPr>
                <p:cNvPr id="33162" name="Straight Connector 33161">
                  <a:extLst>
                    <a:ext uri="{FF2B5EF4-FFF2-40B4-BE49-F238E27FC236}">
                      <a16:creationId xmlns:a16="http://schemas.microsoft.com/office/drawing/2014/main" id="{7674C88A-C5F8-613E-A7D8-28B7C0B6E835}"/>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63" name="Straight Connector 33162">
                  <a:extLst>
                    <a:ext uri="{FF2B5EF4-FFF2-40B4-BE49-F238E27FC236}">
                      <a16:creationId xmlns:a16="http://schemas.microsoft.com/office/drawing/2014/main" id="{A25BC527-0E8F-D0FD-1DD3-E947C92DBB9A}"/>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64" name="Group 33163">
                <a:extLst>
                  <a:ext uri="{FF2B5EF4-FFF2-40B4-BE49-F238E27FC236}">
                    <a16:creationId xmlns:a16="http://schemas.microsoft.com/office/drawing/2014/main" id="{9DCAF6B2-852E-BD59-905B-09F099527D08}"/>
                  </a:ext>
                </a:extLst>
              </p:cNvPr>
              <p:cNvGrpSpPr/>
              <p:nvPr/>
            </p:nvGrpSpPr>
            <p:grpSpPr>
              <a:xfrm>
                <a:off x="7512530" y="1802448"/>
                <a:ext cx="49740" cy="56092"/>
                <a:chOff x="5641976" y="2046816"/>
                <a:chExt cx="49740" cy="56092"/>
              </a:xfrm>
            </p:grpSpPr>
            <p:cxnSp>
              <p:nvCxnSpPr>
                <p:cNvPr id="33165" name="Straight Connector 33164">
                  <a:extLst>
                    <a:ext uri="{FF2B5EF4-FFF2-40B4-BE49-F238E27FC236}">
                      <a16:creationId xmlns:a16="http://schemas.microsoft.com/office/drawing/2014/main" id="{26C19894-0D38-1F7D-8FA1-770AE230242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66" name="Straight Connector 33165">
                  <a:extLst>
                    <a:ext uri="{FF2B5EF4-FFF2-40B4-BE49-F238E27FC236}">
                      <a16:creationId xmlns:a16="http://schemas.microsoft.com/office/drawing/2014/main" id="{AA16751E-00D4-6A94-E83C-EB0BD66084C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67" name="Group 33166">
                <a:extLst>
                  <a:ext uri="{FF2B5EF4-FFF2-40B4-BE49-F238E27FC236}">
                    <a16:creationId xmlns:a16="http://schemas.microsoft.com/office/drawing/2014/main" id="{E8D85A48-1386-FF2C-90BE-7A6CBDCCEAC6}"/>
                  </a:ext>
                </a:extLst>
              </p:cNvPr>
              <p:cNvGrpSpPr/>
              <p:nvPr/>
            </p:nvGrpSpPr>
            <p:grpSpPr>
              <a:xfrm>
                <a:off x="7478663" y="1802448"/>
                <a:ext cx="49740" cy="56092"/>
                <a:chOff x="5641976" y="2046816"/>
                <a:chExt cx="49740" cy="56092"/>
              </a:xfrm>
            </p:grpSpPr>
            <p:cxnSp>
              <p:nvCxnSpPr>
                <p:cNvPr id="33168" name="Straight Connector 33167">
                  <a:extLst>
                    <a:ext uri="{FF2B5EF4-FFF2-40B4-BE49-F238E27FC236}">
                      <a16:creationId xmlns:a16="http://schemas.microsoft.com/office/drawing/2014/main" id="{72503E18-A3E1-12E7-6590-A858F7ED06C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69" name="Straight Connector 33168">
                  <a:extLst>
                    <a:ext uri="{FF2B5EF4-FFF2-40B4-BE49-F238E27FC236}">
                      <a16:creationId xmlns:a16="http://schemas.microsoft.com/office/drawing/2014/main" id="{865B44BA-DF8E-906A-B361-492987F50D7C}"/>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70" name="Group 33169">
                <a:extLst>
                  <a:ext uri="{FF2B5EF4-FFF2-40B4-BE49-F238E27FC236}">
                    <a16:creationId xmlns:a16="http://schemas.microsoft.com/office/drawing/2014/main" id="{50EEC5D5-5F31-E0BC-FC7C-8DB302C644C1}"/>
                  </a:ext>
                </a:extLst>
              </p:cNvPr>
              <p:cNvGrpSpPr/>
              <p:nvPr/>
            </p:nvGrpSpPr>
            <p:grpSpPr>
              <a:xfrm>
                <a:off x="7444796" y="1802448"/>
                <a:ext cx="49740" cy="56092"/>
                <a:chOff x="5641976" y="2046816"/>
                <a:chExt cx="49740" cy="56092"/>
              </a:xfrm>
            </p:grpSpPr>
            <p:cxnSp>
              <p:nvCxnSpPr>
                <p:cNvPr id="33171" name="Straight Connector 33170">
                  <a:extLst>
                    <a:ext uri="{FF2B5EF4-FFF2-40B4-BE49-F238E27FC236}">
                      <a16:creationId xmlns:a16="http://schemas.microsoft.com/office/drawing/2014/main" id="{D852752F-1D42-3B7B-89D5-248C546D162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72" name="Straight Connector 33171">
                  <a:extLst>
                    <a:ext uri="{FF2B5EF4-FFF2-40B4-BE49-F238E27FC236}">
                      <a16:creationId xmlns:a16="http://schemas.microsoft.com/office/drawing/2014/main" id="{6C3B3A47-41D2-412A-CEE7-362957BFF7AE}"/>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73" name="Group 33172">
                <a:extLst>
                  <a:ext uri="{FF2B5EF4-FFF2-40B4-BE49-F238E27FC236}">
                    <a16:creationId xmlns:a16="http://schemas.microsoft.com/office/drawing/2014/main" id="{3BFAB205-A9EC-AF80-56B3-3258F4AB909B}"/>
                  </a:ext>
                </a:extLst>
              </p:cNvPr>
              <p:cNvGrpSpPr/>
              <p:nvPr/>
            </p:nvGrpSpPr>
            <p:grpSpPr>
              <a:xfrm>
                <a:off x="7424688" y="1788691"/>
                <a:ext cx="49740" cy="56092"/>
                <a:chOff x="5641976" y="2046816"/>
                <a:chExt cx="49740" cy="56092"/>
              </a:xfrm>
            </p:grpSpPr>
            <p:cxnSp>
              <p:nvCxnSpPr>
                <p:cNvPr id="33174" name="Straight Connector 33173">
                  <a:extLst>
                    <a:ext uri="{FF2B5EF4-FFF2-40B4-BE49-F238E27FC236}">
                      <a16:creationId xmlns:a16="http://schemas.microsoft.com/office/drawing/2014/main" id="{5A18D2A1-F9EC-88D1-788B-666A026C7C3A}"/>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75" name="Straight Connector 33174">
                  <a:extLst>
                    <a:ext uri="{FF2B5EF4-FFF2-40B4-BE49-F238E27FC236}">
                      <a16:creationId xmlns:a16="http://schemas.microsoft.com/office/drawing/2014/main" id="{49C10CF9-2C3A-8423-E896-2C9F4459FE09}"/>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76" name="Group 33175">
                <a:extLst>
                  <a:ext uri="{FF2B5EF4-FFF2-40B4-BE49-F238E27FC236}">
                    <a16:creationId xmlns:a16="http://schemas.microsoft.com/office/drawing/2014/main" id="{691CA9F2-7C5B-C8D0-CA57-68BF7F7B7F17}"/>
                  </a:ext>
                </a:extLst>
              </p:cNvPr>
              <p:cNvGrpSpPr/>
              <p:nvPr/>
            </p:nvGrpSpPr>
            <p:grpSpPr>
              <a:xfrm>
                <a:off x="7426805" y="1788691"/>
                <a:ext cx="49740" cy="56092"/>
                <a:chOff x="5641976" y="2046816"/>
                <a:chExt cx="49740" cy="56092"/>
              </a:xfrm>
            </p:grpSpPr>
            <p:cxnSp>
              <p:nvCxnSpPr>
                <p:cNvPr id="33177" name="Straight Connector 33176">
                  <a:extLst>
                    <a:ext uri="{FF2B5EF4-FFF2-40B4-BE49-F238E27FC236}">
                      <a16:creationId xmlns:a16="http://schemas.microsoft.com/office/drawing/2014/main" id="{3799BF76-E3D1-F557-D36C-49D45E4CA4A0}"/>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78" name="Straight Connector 33177">
                  <a:extLst>
                    <a:ext uri="{FF2B5EF4-FFF2-40B4-BE49-F238E27FC236}">
                      <a16:creationId xmlns:a16="http://schemas.microsoft.com/office/drawing/2014/main" id="{CE7DB282-741D-C10F-E922-51E6EF38D829}"/>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79" name="Group 33178">
                <a:extLst>
                  <a:ext uri="{FF2B5EF4-FFF2-40B4-BE49-F238E27FC236}">
                    <a16:creationId xmlns:a16="http://schemas.microsoft.com/office/drawing/2014/main" id="{B58D32BF-704C-8AD4-BE13-0784720AFB74}"/>
                  </a:ext>
                </a:extLst>
              </p:cNvPr>
              <p:cNvGrpSpPr/>
              <p:nvPr/>
            </p:nvGrpSpPr>
            <p:grpSpPr>
              <a:xfrm>
                <a:off x="7398230" y="1788691"/>
                <a:ext cx="49740" cy="56092"/>
                <a:chOff x="5641976" y="2046816"/>
                <a:chExt cx="49740" cy="56092"/>
              </a:xfrm>
            </p:grpSpPr>
            <p:cxnSp>
              <p:nvCxnSpPr>
                <p:cNvPr id="33180" name="Straight Connector 33179">
                  <a:extLst>
                    <a:ext uri="{FF2B5EF4-FFF2-40B4-BE49-F238E27FC236}">
                      <a16:creationId xmlns:a16="http://schemas.microsoft.com/office/drawing/2014/main" id="{555733D3-A803-D1AD-D71E-665659BDDBDF}"/>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81" name="Straight Connector 33180">
                  <a:extLst>
                    <a:ext uri="{FF2B5EF4-FFF2-40B4-BE49-F238E27FC236}">
                      <a16:creationId xmlns:a16="http://schemas.microsoft.com/office/drawing/2014/main" id="{7651A92E-5D55-59D3-7362-66013FD0CE6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82" name="Group 33181">
                <a:extLst>
                  <a:ext uri="{FF2B5EF4-FFF2-40B4-BE49-F238E27FC236}">
                    <a16:creationId xmlns:a16="http://schemas.microsoft.com/office/drawing/2014/main" id="{0CF65AFA-A1A4-5180-CA83-595BA0EE913D}"/>
                  </a:ext>
                </a:extLst>
              </p:cNvPr>
              <p:cNvGrpSpPr/>
              <p:nvPr/>
            </p:nvGrpSpPr>
            <p:grpSpPr>
              <a:xfrm>
                <a:off x="7393996" y="1788691"/>
                <a:ext cx="49740" cy="56092"/>
                <a:chOff x="5641976" y="2046816"/>
                <a:chExt cx="49740" cy="56092"/>
              </a:xfrm>
            </p:grpSpPr>
            <p:cxnSp>
              <p:nvCxnSpPr>
                <p:cNvPr id="33183" name="Straight Connector 33182">
                  <a:extLst>
                    <a:ext uri="{FF2B5EF4-FFF2-40B4-BE49-F238E27FC236}">
                      <a16:creationId xmlns:a16="http://schemas.microsoft.com/office/drawing/2014/main" id="{C59160EC-0862-B705-9573-69B7BE3A4D3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84" name="Straight Connector 33183">
                  <a:extLst>
                    <a:ext uri="{FF2B5EF4-FFF2-40B4-BE49-F238E27FC236}">
                      <a16:creationId xmlns:a16="http://schemas.microsoft.com/office/drawing/2014/main" id="{FDC778D7-E2E2-520C-DF66-1C90CA0744DA}"/>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85" name="Group 33184">
                <a:extLst>
                  <a:ext uri="{FF2B5EF4-FFF2-40B4-BE49-F238E27FC236}">
                    <a16:creationId xmlns:a16="http://schemas.microsoft.com/office/drawing/2014/main" id="{ED9BB5CD-98D2-DD6B-A149-5EE90DBF2056}"/>
                  </a:ext>
                </a:extLst>
              </p:cNvPr>
              <p:cNvGrpSpPr/>
              <p:nvPr/>
            </p:nvGrpSpPr>
            <p:grpSpPr>
              <a:xfrm>
                <a:off x="7406696" y="1788691"/>
                <a:ext cx="49740" cy="56092"/>
                <a:chOff x="5641976" y="2046816"/>
                <a:chExt cx="49740" cy="56092"/>
              </a:xfrm>
            </p:grpSpPr>
            <p:cxnSp>
              <p:nvCxnSpPr>
                <p:cNvPr id="33186" name="Straight Connector 33185">
                  <a:extLst>
                    <a:ext uri="{FF2B5EF4-FFF2-40B4-BE49-F238E27FC236}">
                      <a16:creationId xmlns:a16="http://schemas.microsoft.com/office/drawing/2014/main" id="{8BE5B5C0-BE76-97A0-DABA-0FAE2F8F1C85}"/>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87" name="Straight Connector 33186">
                  <a:extLst>
                    <a:ext uri="{FF2B5EF4-FFF2-40B4-BE49-F238E27FC236}">
                      <a16:creationId xmlns:a16="http://schemas.microsoft.com/office/drawing/2014/main" id="{DE6C4EF0-D901-E9DF-B58D-70CBBC6F4CF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88" name="Group 33187">
                <a:extLst>
                  <a:ext uri="{FF2B5EF4-FFF2-40B4-BE49-F238E27FC236}">
                    <a16:creationId xmlns:a16="http://schemas.microsoft.com/office/drawing/2014/main" id="{BBF7CCCC-3D9B-070C-291E-7947D86010DD}"/>
                  </a:ext>
                </a:extLst>
              </p:cNvPr>
              <p:cNvGrpSpPr/>
              <p:nvPr/>
            </p:nvGrpSpPr>
            <p:grpSpPr>
              <a:xfrm>
                <a:off x="7364363" y="1788691"/>
                <a:ext cx="49740" cy="56092"/>
                <a:chOff x="5641976" y="2046816"/>
                <a:chExt cx="49740" cy="56092"/>
              </a:xfrm>
            </p:grpSpPr>
            <p:cxnSp>
              <p:nvCxnSpPr>
                <p:cNvPr id="33189" name="Straight Connector 33188">
                  <a:extLst>
                    <a:ext uri="{FF2B5EF4-FFF2-40B4-BE49-F238E27FC236}">
                      <a16:creationId xmlns:a16="http://schemas.microsoft.com/office/drawing/2014/main" id="{CE0AB692-D9AE-A76C-7358-6A748206C40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90" name="Straight Connector 33189">
                  <a:extLst>
                    <a:ext uri="{FF2B5EF4-FFF2-40B4-BE49-F238E27FC236}">
                      <a16:creationId xmlns:a16="http://schemas.microsoft.com/office/drawing/2014/main" id="{C93FFA12-F5F7-379B-8D6F-09632338C9C3}"/>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91" name="Group 33190">
                <a:extLst>
                  <a:ext uri="{FF2B5EF4-FFF2-40B4-BE49-F238E27FC236}">
                    <a16:creationId xmlns:a16="http://schemas.microsoft.com/office/drawing/2014/main" id="{FE20AC92-B85D-DBAA-F22F-3CB91E386034}"/>
                  </a:ext>
                </a:extLst>
              </p:cNvPr>
              <p:cNvGrpSpPr/>
              <p:nvPr/>
            </p:nvGrpSpPr>
            <p:grpSpPr>
              <a:xfrm>
                <a:off x="7308271" y="1788691"/>
                <a:ext cx="49740" cy="56092"/>
                <a:chOff x="5641976" y="2046816"/>
                <a:chExt cx="49740" cy="56092"/>
              </a:xfrm>
            </p:grpSpPr>
            <p:cxnSp>
              <p:nvCxnSpPr>
                <p:cNvPr id="33192" name="Straight Connector 33191">
                  <a:extLst>
                    <a:ext uri="{FF2B5EF4-FFF2-40B4-BE49-F238E27FC236}">
                      <a16:creationId xmlns:a16="http://schemas.microsoft.com/office/drawing/2014/main" id="{1405E930-4113-0F44-3FAD-71351286B402}"/>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93" name="Straight Connector 33192">
                  <a:extLst>
                    <a:ext uri="{FF2B5EF4-FFF2-40B4-BE49-F238E27FC236}">
                      <a16:creationId xmlns:a16="http://schemas.microsoft.com/office/drawing/2014/main" id="{682EA62D-78D0-A8D9-E50C-A1DDEACC875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94" name="Group 33193">
                <a:extLst>
                  <a:ext uri="{FF2B5EF4-FFF2-40B4-BE49-F238E27FC236}">
                    <a16:creationId xmlns:a16="http://schemas.microsoft.com/office/drawing/2014/main" id="{6DFF3F73-1ADE-AB2F-515B-54438D047268}"/>
                  </a:ext>
                </a:extLst>
              </p:cNvPr>
              <p:cNvGrpSpPr/>
              <p:nvPr/>
            </p:nvGrpSpPr>
            <p:grpSpPr>
              <a:xfrm>
                <a:off x="7257471" y="1775991"/>
                <a:ext cx="49740" cy="56092"/>
                <a:chOff x="5641976" y="2046816"/>
                <a:chExt cx="49740" cy="56092"/>
              </a:xfrm>
            </p:grpSpPr>
            <p:cxnSp>
              <p:nvCxnSpPr>
                <p:cNvPr id="33195" name="Straight Connector 33194">
                  <a:extLst>
                    <a:ext uri="{FF2B5EF4-FFF2-40B4-BE49-F238E27FC236}">
                      <a16:creationId xmlns:a16="http://schemas.microsoft.com/office/drawing/2014/main" id="{C4B35C83-7159-9441-B418-9BCCE230419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96" name="Straight Connector 33195">
                  <a:extLst>
                    <a:ext uri="{FF2B5EF4-FFF2-40B4-BE49-F238E27FC236}">
                      <a16:creationId xmlns:a16="http://schemas.microsoft.com/office/drawing/2014/main" id="{F45EFD3D-D36B-3369-4EBE-3F541A226C79}"/>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197" name="Group 33196">
                <a:extLst>
                  <a:ext uri="{FF2B5EF4-FFF2-40B4-BE49-F238E27FC236}">
                    <a16:creationId xmlns:a16="http://schemas.microsoft.com/office/drawing/2014/main" id="{4AF6A138-5CCA-EE10-83C0-B8FDB7D21B96}"/>
                  </a:ext>
                </a:extLst>
              </p:cNvPr>
              <p:cNvGrpSpPr/>
              <p:nvPr/>
            </p:nvGrpSpPr>
            <p:grpSpPr>
              <a:xfrm>
                <a:off x="7181271" y="1775991"/>
                <a:ext cx="49740" cy="56092"/>
                <a:chOff x="5641976" y="2046816"/>
                <a:chExt cx="49740" cy="56092"/>
              </a:xfrm>
            </p:grpSpPr>
            <p:cxnSp>
              <p:nvCxnSpPr>
                <p:cNvPr id="33198" name="Straight Connector 33197">
                  <a:extLst>
                    <a:ext uri="{FF2B5EF4-FFF2-40B4-BE49-F238E27FC236}">
                      <a16:creationId xmlns:a16="http://schemas.microsoft.com/office/drawing/2014/main" id="{D6924E15-E5BF-266F-9166-973E5B49C80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199" name="Straight Connector 33198">
                  <a:extLst>
                    <a:ext uri="{FF2B5EF4-FFF2-40B4-BE49-F238E27FC236}">
                      <a16:creationId xmlns:a16="http://schemas.microsoft.com/office/drawing/2014/main" id="{3698999C-1ACF-463D-66DB-30AD4922282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00" name="Group 33199">
                <a:extLst>
                  <a:ext uri="{FF2B5EF4-FFF2-40B4-BE49-F238E27FC236}">
                    <a16:creationId xmlns:a16="http://schemas.microsoft.com/office/drawing/2014/main" id="{A0B4EE56-E061-259C-DD5D-1D2F6B4F3E82}"/>
                  </a:ext>
                </a:extLst>
              </p:cNvPr>
              <p:cNvGrpSpPr/>
              <p:nvPr/>
            </p:nvGrpSpPr>
            <p:grpSpPr>
              <a:xfrm>
                <a:off x="7164338" y="1775991"/>
                <a:ext cx="49740" cy="56092"/>
                <a:chOff x="5641976" y="2046816"/>
                <a:chExt cx="49740" cy="56092"/>
              </a:xfrm>
            </p:grpSpPr>
            <p:cxnSp>
              <p:nvCxnSpPr>
                <p:cNvPr id="33201" name="Straight Connector 33200">
                  <a:extLst>
                    <a:ext uri="{FF2B5EF4-FFF2-40B4-BE49-F238E27FC236}">
                      <a16:creationId xmlns:a16="http://schemas.microsoft.com/office/drawing/2014/main" id="{2194EEC6-C509-3BA1-D22F-E88FA6D647B4}"/>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02" name="Straight Connector 33201">
                  <a:extLst>
                    <a:ext uri="{FF2B5EF4-FFF2-40B4-BE49-F238E27FC236}">
                      <a16:creationId xmlns:a16="http://schemas.microsoft.com/office/drawing/2014/main" id="{23662B68-176A-D411-689B-75FBD453CE5D}"/>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03" name="Group 33202">
                <a:extLst>
                  <a:ext uri="{FF2B5EF4-FFF2-40B4-BE49-F238E27FC236}">
                    <a16:creationId xmlns:a16="http://schemas.microsoft.com/office/drawing/2014/main" id="{3D49347C-D96F-0010-C9F7-0B44ACFD82B9}"/>
                  </a:ext>
                </a:extLst>
              </p:cNvPr>
              <p:cNvGrpSpPr/>
              <p:nvPr/>
            </p:nvGrpSpPr>
            <p:grpSpPr>
              <a:xfrm>
                <a:off x="7171746" y="1775991"/>
                <a:ext cx="49740" cy="56092"/>
                <a:chOff x="5641976" y="2046816"/>
                <a:chExt cx="49740" cy="56092"/>
              </a:xfrm>
            </p:grpSpPr>
            <p:cxnSp>
              <p:nvCxnSpPr>
                <p:cNvPr id="33204" name="Straight Connector 33203">
                  <a:extLst>
                    <a:ext uri="{FF2B5EF4-FFF2-40B4-BE49-F238E27FC236}">
                      <a16:creationId xmlns:a16="http://schemas.microsoft.com/office/drawing/2014/main" id="{07B9C661-F32F-697D-3C47-FE6100AF666E}"/>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05" name="Straight Connector 33204">
                  <a:extLst>
                    <a:ext uri="{FF2B5EF4-FFF2-40B4-BE49-F238E27FC236}">
                      <a16:creationId xmlns:a16="http://schemas.microsoft.com/office/drawing/2014/main" id="{F9B64729-9346-3FBF-867D-45524D35D0F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06" name="Group 33205">
                <a:extLst>
                  <a:ext uri="{FF2B5EF4-FFF2-40B4-BE49-F238E27FC236}">
                    <a16:creationId xmlns:a16="http://schemas.microsoft.com/office/drawing/2014/main" id="{B9636BD9-DECF-0DBC-3493-D6DA7B10D7FC}"/>
                  </a:ext>
                </a:extLst>
              </p:cNvPr>
              <p:cNvGrpSpPr/>
              <p:nvPr/>
            </p:nvGrpSpPr>
            <p:grpSpPr>
              <a:xfrm>
                <a:off x="7133646" y="1775991"/>
                <a:ext cx="49740" cy="56092"/>
                <a:chOff x="5641976" y="2046816"/>
                <a:chExt cx="49740" cy="56092"/>
              </a:xfrm>
            </p:grpSpPr>
            <p:cxnSp>
              <p:nvCxnSpPr>
                <p:cNvPr id="33207" name="Straight Connector 33206">
                  <a:extLst>
                    <a:ext uri="{FF2B5EF4-FFF2-40B4-BE49-F238E27FC236}">
                      <a16:creationId xmlns:a16="http://schemas.microsoft.com/office/drawing/2014/main" id="{083DBCC1-9F44-53B8-6E43-D14769E81811}"/>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08" name="Straight Connector 33207">
                  <a:extLst>
                    <a:ext uri="{FF2B5EF4-FFF2-40B4-BE49-F238E27FC236}">
                      <a16:creationId xmlns:a16="http://schemas.microsoft.com/office/drawing/2014/main" id="{78590B7B-C890-83E7-615C-C834090F53F6}"/>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09" name="Group 33208">
                <a:extLst>
                  <a:ext uri="{FF2B5EF4-FFF2-40B4-BE49-F238E27FC236}">
                    <a16:creationId xmlns:a16="http://schemas.microsoft.com/office/drawing/2014/main" id="{6EC3EF47-D393-CD8A-05C8-BD4CAC25CE8F}"/>
                  </a:ext>
                </a:extLst>
              </p:cNvPr>
              <p:cNvGrpSpPr/>
              <p:nvPr/>
            </p:nvGrpSpPr>
            <p:grpSpPr>
              <a:xfrm>
                <a:off x="7070146" y="1747416"/>
                <a:ext cx="49740" cy="56092"/>
                <a:chOff x="5641976" y="2046816"/>
                <a:chExt cx="49740" cy="56092"/>
              </a:xfrm>
            </p:grpSpPr>
            <p:cxnSp>
              <p:nvCxnSpPr>
                <p:cNvPr id="33210" name="Straight Connector 33209">
                  <a:extLst>
                    <a:ext uri="{FF2B5EF4-FFF2-40B4-BE49-F238E27FC236}">
                      <a16:creationId xmlns:a16="http://schemas.microsoft.com/office/drawing/2014/main" id="{BB4BAFFD-DAB5-54D2-CD47-68E403EE3A73}"/>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11" name="Straight Connector 33210">
                  <a:extLst>
                    <a:ext uri="{FF2B5EF4-FFF2-40B4-BE49-F238E27FC236}">
                      <a16:creationId xmlns:a16="http://schemas.microsoft.com/office/drawing/2014/main" id="{3BC9481D-A3E2-BA6E-3DE5-4D9EA52D8E8B}"/>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12" name="Group 33211">
                <a:extLst>
                  <a:ext uri="{FF2B5EF4-FFF2-40B4-BE49-F238E27FC236}">
                    <a16:creationId xmlns:a16="http://schemas.microsoft.com/office/drawing/2014/main" id="{EE3F6B01-7926-20A9-807A-B0D60FF5ECDF}"/>
                  </a:ext>
                </a:extLst>
              </p:cNvPr>
              <p:cNvGrpSpPr/>
              <p:nvPr/>
            </p:nvGrpSpPr>
            <p:grpSpPr>
              <a:xfrm>
                <a:off x="7057446" y="1740009"/>
                <a:ext cx="49740" cy="56092"/>
                <a:chOff x="5641976" y="2046816"/>
                <a:chExt cx="49740" cy="56092"/>
              </a:xfrm>
            </p:grpSpPr>
            <p:cxnSp>
              <p:nvCxnSpPr>
                <p:cNvPr id="33213" name="Straight Connector 33212">
                  <a:extLst>
                    <a:ext uri="{FF2B5EF4-FFF2-40B4-BE49-F238E27FC236}">
                      <a16:creationId xmlns:a16="http://schemas.microsoft.com/office/drawing/2014/main" id="{FB522E0C-433D-0555-79BE-B7BB0E84189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14" name="Straight Connector 33213">
                  <a:extLst>
                    <a:ext uri="{FF2B5EF4-FFF2-40B4-BE49-F238E27FC236}">
                      <a16:creationId xmlns:a16="http://schemas.microsoft.com/office/drawing/2014/main" id="{EBD839B3-5D51-7970-CCCA-4D85FC85C14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15" name="Group 33214">
                <a:extLst>
                  <a:ext uri="{FF2B5EF4-FFF2-40B4-BE49-F238E27FC236}">
                    <a16:creationId xmlns:a16="http://schemas.microsoft.com/office/drawing/2014/main" id="{1A69E2F9-7CEF-0EF0-BAA7-4F7CAA79F672}"/>
                  </a:ext>
                </a:extLst>
              </p:cNvPr>
              <p:cNvGrpSpPr/>
              <p:nvPr/>
            </p:nvGrpSpPr>
            <p:grpSpPr>
              <a:xfrm>
                <a:off x="7052155" y="1740009"/>
                <a:ext cx="49740" cy="56092"/>
                <a:chOff x="5641976" y="2046816"/>
                <a:chExt cx="49740" cy="56092"/>
              </a:xfrm>
            </p:grpSpPr>
            <p:cxnSp>
              <p:nvCxnSpPr>
                <p:cNvPr id="33216" name="Straight Connector 33215">
                  <a:extLst>
                    <a:ext uri="{FF2B5EF4-FFF2-40B4-BE49-F238E27FC236}">
                      <a16:creationId xmlns:a16="http://schemas.microsoft.com/office/drawing/2014/main" id="{357832C0-562C-E953-A43C-929A06198769}"/>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17" name="Straight Connector 33216">
                  <a:extLst>
                    <a:ext uri="{FF2B5EF4-FFF2-40B4-BE49-F238E27FC236}">
                      <a16:creationId xmlns:a16="http://schemas.microsoft.com/office/drawing/2014/main" id="{BCA3AB85-B045-F006-B868-E7407F9B5081}"/>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18" name="Group 33217">
                <a:extLst>
                  <a:ext uri="{FF2B5EF4-FFF2-40B4-BE49-F238E27FC236}">
                    <a16:creationId xmlns:a16="http://schemas.microsoft.com/office/drawing/2014/main" id="{992FA2D7-5CEE-9AB3-873F-B47E01148542}"/>
                  </a:ext>
                </a:extLst>
              </p:cNvPr>
              <p:cNvGrpSpPr/>
              <p:nvPr/>
            </p:nvGrpSpPr>
            <p:grpSpPr>
              <a:xfrm>
                <a:off x="7040513" y="1740009"/>
                <a:ext cx="49740" cy="56092"/>
                <a:chOff x="5641976" y="2046816"/>
                <a:chExt cx="49740" cy="56092"/>
              </a:xfrm>
            </p:grpSpPr>
            <p:cxnSp>
              <p:nvCxnSpPr>
                <p:cNvPr id="33219" name="Straight Connector 33218">
                  <a:extLst>
                    <a:ext uri="{FF2B5EF4-FFF2-40B4-BE49-F238E27FC236}">
                      <a16:creationId xmlns:a16="http://schemas.microsoft.com/office/drawing/2014/main" id="{36ED8661-C73B-EA11-8FC3-1657A639156B}"/>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20" name="Straight Connector 33219">
                  <a:extLst>
                    <a:ext uri="{FF2B5EF4-FFF2-40B4-BE49-F238E27FC236}">
                      <a16:creationId xmlns:a16="http://schemas.microsoft.com/office/drawing/2014/main" id="{057D4A20-D13D-4390-547F-A7F0227EF10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21" name="Group 33220">
                <a:extLst>
                  <a:ext uri="{FF2B5EF4-FFF2-40B4-BE49-F238E27FC236}">
                    <a16:creationId xmlns:a16="http://schemas.microsoft.com/office/drawing/2014/main" id="{EB0788D8-7388-5023-6474-5022EC7075C1}"/>
                  </a:ext>
                </a:extLst>
              </p:cNvPr>
              <p:cNvGrpSpPr/>
              <p:nvPr/>
            </p:nvGrpSpPr>
            <p:grpSpPr>
              <a:xfrm>
                <a:off x="7034163" y="1740009"/>
                <a:ext cx="49740" cy="56092"/>
                <a:chOff x="5641976" y="2046816"/>
                <a:chExt cx="49740" cy="56092"/>
              </a:xfrm>
            </p:grpSpPr>
            <p:cxnSp>
              <p:nvCxnSpPr>
                <p:cNvPr id="33222" name="Straight Connector 33221">
                  <a:extLst>
                    <a:ext uri="{FF2B5EF4-FFF2-40B4-BE49-F238E27FC236}">
                      <a16:creationId xmlns:a16="http://schemas.microsoft.com/office/drawing/2014/main" id="{51BD514D-47F6-4FAE-F339-D063C3A47ACD}"/>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23" name="Straight Connector 33222">
                  <a:extLst>
                    <a:ext uri="{FF2B5EF4-FFF2-40B4-BE49-F238E27FC236}">
                      <a16:creationId xmlns:a16="http://schemas.microsoft.com/office/drawing/2014/main" id="{A27F289B-D98A-C84C-16ED-9B17EEF270E7}"/>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224" name="Group 33223">
                <a:extLst>
                  <a:ext uri="{FF2B5EF4-FFF2-40B4-BE49-F238E27FC236}">
                    <a16:creationId xmlns:a16="http://schemas.microsoft.com/office/drawing/2014/main" id="{D2FC1910-6E25-5847-D04A-4EF41D41CD88}"/>
                  </a:ext>
                </a:extLst>
              </p:cNvPr>
              <p:cNvGrpSpPr/>
              <p:nvPr/>
            </p:nvGrpSpPr>
            <p:grpSpPr>
              <a:xfrm>
                <a:off x="6969604" y="1740009"/>
                <a:ext cx="49740" cy="56092"/>
                <a:chOff x="5641976" y="2046816"/>
                <a:chExt cx="49740" cy="56092"/>
              </a:xfrm>
            </p:grpSpPr>
            <p:cxnSp>
              <p:nvCxnSpPr>
                <p:cNvPr id="33225" name="Straight Connector 33224">
                  <a:extLst>
                    <a:ext uri="{FF2B5EF4-FFF2-40B4-BE49-F238E27FC236}">
                      <a16:creationId xmlns:a16="http://schemas.microsoft.com/office/drawing/2014/main" id="{172A29D6-6484-0524-B6D3-7F3EC8139348}"/>
                    </a:ext>
                  </a:extLst>
                </p:cNvPr>
                <p:cNvCxnSpPr>
                  <a:cxnSpLocks/>
                </p:cNvCxnSpPr>
                <p:nvPr/>
              </p:nvCxnSpPr>
              <p:spPr bwMode="auto">
                <a:xfrm>
                  <a:off x="5667376" y="2046816"/>
                  <a:ext cx="0" cy="56092"/>
                </a:xfrm>
                <a:prstGeom prst="line">
                  <a:avLst/>
                </a:prstGeom>
                <a:noFill/>
                <a:ln w="19050" cap="flat" cmpd="sng" algn="ctr">
                  <a:solidFill>
                    <a:schemeClr val="accent1"/>
                  </a:solidFill>
                  <a:prstDash val="solid"/>
                  <a:round/>
                  <a:headEnd type="none" w="med" len="med"/>
                  <a:tailEnd type="none" w="med" len="med"/>
                </a:ln>
                <a:effectLst/>
              </p:spPr>
            </p:cxnSp>
            <p:cxnSp>
              <p:nvCxnSpPr>
                <p:cNvPr id="33226" name="Straight Connector 33225">
                  <a:extLst>
                    <a:ext uri="{FF2B5EF4-FFF2-40B4-BE49-F238E27FC236}">
                      <a16:creationId xmlns:a16="http://schemas.microsoft.com/office/drawing/2014/main" id="{FEC7AEF3-C69F-1BD3-044F-DB98B14D2168}"/>
                    </a:ext>
                  </a:extLst>
                </p:cNvPr>
                <p:cNvCxnSpPr>
                  <a:cxnSpLocks/>
                </p:cNvCxnSpPr>
                <p:nvPr/>
              </p:nvCxnSpPr>
              <p:spPr bwMode="auto">
                <a:xfrm flipH="1">
                  <a:off x="5641976" y="2075392"/>
                  <a:ext cx="49740" cy="0"/>
                </a:xfrm>
                <a:prstGeom prst="line">
                  <a:avLst/>
                </a:prstGeom>
                <a:noFill/>
                <a:ln w="19050" cap="flat" cmpd="sng" algn="ctr">
                  <a:solidFill>
                    <a:schemeClr val="accent1"/>
                  </a:solidFill>
                  <a:prstDash val="solid"/>
                  <a:round/>
                  <a:headEnd type="none" w="med" len="med"/>
                  <a:tailEnd type="none" w="med" len="med"/>
                </a:ln>
                <a:effectLst/>
              </p:spPr>
            </p:cxnSp>
          </p:grpSp>
        </p:grpSp>
      </p:grpSp>
      <p:grpSp>
        <p:nvGrpSpPr>
          <p:cNvPr id="33439" name="Group 33438">
            <a:extLst>
              <a:ext uri="{FF2B5EF4-FFF2-40B4-BE49-F238E27FC236}">
                <a16:creationId xmlns:a16="http://schemas.microsoft.com/office/drawing/2014/main" id="{F706C199-5BAD-58F5-4208-7D80372394E5}"/>
              </a:ext>
            </a:extLst>
          </p:cNvPr>
          <p:cNvGrpSpPr/>
          <p:nvPr/>
        </p:nvGrpSpPr>
        <p:grpSpPr>
          <a:xfrm>
            <a:off x="7235828" y="1736725"/>
            <a:ext cx="2989791" cy="304799"/>
            <a:chOff x="7235828" y="1736725"/>
            <a:chExt cx="2989791" cy="304799"/>
          </a:xfrm>
        </p:grpSpPr>
        <p:grpSp>
          <p:nvGrpSpPr>
            <p:cNvPr id="33438" name="Group 33437">
              <a:extLst>
                <a:ext uri="{FF2B5EF4-FFF2-40B4-BE49-F238E27FC236}">
                  <a16:creationId xmlns:a16="http://schemas.microsoft.com/office/drawing/2014/main" id="{79659012-0D16-FA0A-7E58-118EA30D3E91}"/>
                </a:ext>
              </a:extLst>
            </p:cNvPr>
            <p:cNvGrpSpPr/>
            <p:nvPr/>
          </p:nvGrpSpPr>
          <p:grpSpPr>
            <a:xfrm>
              <a:off x="8028521" y="1810807"/>
              <a:ext cx="2197098" cy="230717"/>
              <a:chOff x="8028521" y="1810807"/>
              <a:chExt cx="2197098" cy="230717"/>
            </a:xfrm>
          </p:grpSpPr>
          <p:grpSp>
            <p:nvGrpSpPr>
              <p:cNvPr id="33230" name="Group 33229">
                <a:extLst>
                  <a:ext uri="{FF2B5EF4-FFF2-40B4-BE49-F238E27FC236}">
                    <a16:creationId xmlns:a16="http://schemas.microsoft.com/office/drawing/2014/main" id="{37E12B42-4DB9-D346-D6E9-5D813095CB91}"/>
                  </a:ext>
                </a:extLst>
              </p:cNvPr>
              <p:cNvGrpSpPr/>
              <p:nvPr/>
            </p:nvGrpSpPr>
            <p:grpSpPr>
              <a:xfrm>
                <a:off x="8790521" y="1841499"/>
                <a:ext cx="49740" cy="56092"/>
                <a:chOff x="5641976" y="2046816"/>
                <a:chExt cx="49740" cy="56092"/>
              </a:xfrm>
            </p:grpSpPr>
            <p:cxnSp>
              <p:nvCxnSpPr>
                <p:cNvPr id="33231" name="Straight Connector 33230">
                  <a:extLst>
                    <a:ext uri="{FF2B5EF4-FFF2-40B4-BE49-F238E27FC236}">
                      <a16:creationId xmlns:a16="http://schemas.microsoft.com/office/drawing/2014/main" id="{61FDB3EE-4C6C-5F1E-976F-E989D0831E0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32" name="Straight Connector 33231">
                  <a:extLst>
                    <a:ext uri="{FF2B5EF4-FFF2-40B4-BE49-F238E27FC236}">
                      <a16:creationId xmlns:a16="http://schemas.microsoft.com/office/drawing/2014/main" id="{E5859AE4-A21A-0EF0-2F6C-ADFE2F184FA2}"/>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33" name="Group 33232">
                <a:extLst>
                  <a:ext uri="{FF2B5EF4-FFF2-40B4-BE49-F238E27FC236}">
                    <a16:creationId xmlns:a16="http://schemas.microsoft.com/office/drawing/2014/main" id="{2364BB20-848B-B170-2784-143BAC2F579F}"/>
                  </a:ext>
                </a:extLst>
              </p:cNvPr>
              <p:cNvGrpSpPr/>
              <p:nvPr/>
            </p:nvGrpSpPr>
            <p:grpSpPr>
              <a:xfrm>
                <a:off x="8787346" y="1841499"/>
                <a:ext cx="49740" cy="56092"/>
                <a:chOff x="5641976" y="2046816"/>
                <a:chExt cx="49740" cy="56092"/>
              </a:xfrm>
            </p:grpSpPr>
            <p:cxnSp>
              <p:nvCxnSpPr>
                <p:cNvPr id="33234" name="Straight Connector 33233">
                  <a:extLst>
                    <a:ext uri="{FF2B5EF4-FFF2-40B4-BE49-F238E27FC236}">
                      <a16:creationId xmlns:a16="http://schemas.microsoft.com/office/drawing/2014/main" id="{5C8EBF6B-4A79-2D5A-9A79-26DF341D7D47}"/>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35" name="Straight Connector 33234">
                  <a:extLst>
                    <a:ext uri="{FF2B5EF4-FFF2-40B4-BE49-F238E27FC236}">
                      <a16:creationId xmlns:a16="http://schemas.microsoft.com/office/drawing/2014/main" id="{63F24AE4-0886-5659-2C23-B54D44D9BA89}"/>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39" name="Group 33238">
                <a:extLst>
                  <a:ext uri="{FF2B5EF4-FFF2-40B4-BE49-F238E27FC236}">
                    <a16:creationId xmlns:a16="http://schemas.microsoft.com/office/drawing/2014/main" id="{E80F475D-39D6-EE7E-DEC4-48559BBAC0CD}"/>
                  </a:ext>
                </a:extLst>
              </p:cNvPr>
              <p:cNvGrpSpPr/>
              <p:nvPr/>
            </p:nvGrpSpPr>
            <p:grpSpPr>
              <a:xfrm>
                <a:off x="8845555" y="1841499"/>
                <a:ext cx="49740" cy="56092"/>
                <a:chOff x="5641976" y="2046816"/>
                <a:chExt cx="49740" cy="56092"/>
              </a:xfrm>
            </p:grpSpPr>
            <p:cxnSp>
              <p:nvCxnSpPr>
                <p:cNvPr id="33240" name="Straight Connector 33239">
                  <a:extLst>
                    <a:ext uri="{FF2B5EF4-FFF2-40B4-BE49-F238E27FC236}">
                      <a16:creationId xmlns:a16="http://schemas.microsoft.com/office/drawing/2014/main" id="{BA99D6BA-9778-6DE5-34E4-EA9EF2E88797}"/>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41" name="Straight Connector 33240">
                  <a:extLst>
                    <a:ext uri="{FF2B5EF4-FFF2-40B4-BE49-F238E27FC236}">
                      <a16:creationId xmlns:a16="http://schemas.microsoft.com/office/drawing/2014/main" id="{6CC2B255-89C0-34A2-1F9A-75389C98CE5E}"/>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42" name="Group 33241">
                <a:extLst>
                  <a:ext uri="{FF2B5EF4-FFF2-40B4-BE49-F238E27FC236}">
                    <a16:creationId xmlns:a16="http://schemas.microsoft.com/office/drawing/2014/main" id="{2C634500-821B-D61D-6E72-9FA9A55B6EBA}"/>
                  </a:ext>
                </a:extLst>
              </p:cNvPr>
              <p:cNvGrpSpPr/>
              <p:nvPr/>
            </p:nvGrpSpPr>
            <p:grpSpPr>
              <a:xfrm>
                <a:off x="8858255" y="1841499"/>
                <a:ext cx="49740" cy="56092"/>
                <a:chOff x="5641976" y="2046816"/>
                <a:chExt cx="49740" cy="56092"/>
              </a:xfrm>
            </p:grpSpPr>
            <p:cxnSp>
              <p:nvCxnSpPr>
                <p:cNvPr id="33243" name="Straight Connector 33242">
                  <a:extLst>
                    <a:ext uri="{FF2B5EF4-FFF2-40B4-BE49-F238E27FC236}">
                      <a16:creationId xmlns:a16="http://schemas.microsoft.com/office/drawing/2014/main" id="{E34CB622-D91A-117A-DBB4-43DCB748B488}"/>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44" name="Straight Connector 33243">
                  <a:extLst>
                    <a:ext uri="{FF2B5EF4-FFF2-40B4-BE49-F238E27FC236}">
                      <a16:creationId xmlns:a16="http://schemas.microsoft.com/office/drawing/2014/main" id="{1033853D-2419-6D65-BF3D-5F8720516CE8}"/>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45" name="Group 33244">
                <a:extLst>
                  <a:ext uri="{FF2B5EF4-FFF2-40B4-BE49-F238E27FC236}">
                    <a16:creationId xmlns:a16="http://schemas.microsoft.com/office/drawing/2014/main" id="{A889B317-2EFA-337D-BB33-83642F59BE64}"/>
                  </a:ext>
                </a:extLst>
              </p:cNvPr>
              <p:cNvGrpSpPr/>
              <p:nvPr/>
            </p:nvGrpSpPr>
            <p:grpSpPr>
              <a:xfrm>
                <a:off x="8952446" y="1841499"/>
                <a:ext cx="49740" cy="56092"/>
                <a:chOff x="5641976" y="2046816"/>
                <a:chExt cx="49740" cy="56092"/>
              </a:xfrm>
            </p:grpSpPr>
            <p:cxnSp>
              <p:nvCxnSpPr>
                <p:cNvPr id="33246" name="Straight Connector 33245">
                  <a:extLst>
                    <a:ext uri="{FF2B5EF4-FFF2-40B4-BE49-F238E27FC236}">
                      <a16:creationId xmlns:a16="http://schemas.microsoft.com/office/drawing/2014/main" id="{7509A6E6-8E4F-55EE-FFC3-0534BC2A0099}"/>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47" name="Straight Connector 33246">
                  <a:extLst>
                    <a:ext uri="{FF2B5EF4-FFF2-40B4-BE49-F238E27FC236}">
                      <a16:creationId xmlns:a16="http://schemas.microsoft.com/office/drawing/2014/main" id="{21A99A95-8332-81BB-26BE-8FB93A2EB12B}"/>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48" name="Group 33247">
                <a:extLst>
                  <a:ext uri="{FF2B5EF4-FFF2-40B4-BE49-F238E27FC236}">
                    <a16:creationId xmlns:a16="http://schemas.microsoft.com/office/drawing/2014/main" id="{63D11CFC-7975-14EF-CE98-68A2D7EF6653}"/>
                  </a:ext>
                </a:extLst>
              </p:cNvPr>
              <p:cNvGrpSpPr/>
              <p:nvPr/>
            </p:nvGrpSpPr>
            <p:grpSpPr>
              <a:xfrm>
                <a:off x="8990546" y="1841499"/>
                <a:ext cx="49740" cy="56092"/>
                <a:chOff x="5641976" y="2046816"/>
                <a:chExt cx="49740" cy="56092"/>
              </a:xfrm>
            </p:grpSpPr>
            <p:cxnSp>
              <p:nvCxnSpPr>
                <p:cNvPr id="33249" name="Straight Connector 33248">
                  <a:extLst>
                    <a:ext uri="{FF2B5EF4-FFF2-40B4-BE49-F238E27FC236}">
                      <a16:creationId xmlns:a16="http://schemas.microsoft.com/office/drawing/2014/main" id="{1D524A5C-9E71-6983-92A4-FA9BCEC792F8}"/>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50" name="Straight Connector 33249">
                  <a:extLst>
                    <a:ext uri="{FF2B5EF4-FFF2-40B4-BE49-F238E27FC236}">
                      <a16:creationId xmlns:a16="http://schemas.microsoft.com/office/drawing/2014/main" id="{49F8DB71-CB76-206A-1319-776BC3A854BE}"/>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51" name="Group 33250">
                <a:extLst>
                  <a:ext uri="{FF2B5EF4-FFF2-40B4-BE49-F238E27FC236}">
                    <a16:creationId xmlns:a16="http://schemas.microsoft.com/office/drawing/2014/main" id="{C2134ABD-611C-F185-EC0D-51F47F6E336D}"/>
                  </a:ext>
                </a:extLst>
              </p:cNvPr>
              <p:cNvGrpSpPr/>
              <p:nvPr/>
            </p:nvGrpSpPr>
            <p:grpSpPr>
              <a:xfrm>
                <a:off x="9038171" y="1841499"/>
                <a:ext cx="49740" cy="56092"/>
                <a:chOff x="5641976" y="2046816"/>
                <a:chExt cx="49740" cy="56092"/>
              </a:xfrm>
            </p:grpSpPr>
            <p:cxnSp>
              <p:nvCxnSpPr>
                <p:cNvPr id="33252" name="Straight Connector 33251">
                  <a:extLst>
                    <a:ext uri="{FF2B5EF4-FFF2-40B4-BE49-F238E27FC236}">
                      <a16:creationId xmlns:a16="http://schemas.microsoft.com/office/drawing/2014/main" id="{20B27859-067E-0B97-69F8-B4F801BF735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53" name="Straight Connector 33252">
                  <a:extLst>
                    <a:ext uri="{FF2B5EF4-FFF2-40B4-BE49-F238E27FC236}">
                      <a16:creationId xmlns:a16="http://schemas.microsoft.com/office/drawing/2014/main" id="{F26ACCBB-B396-A909-4339-DB33F6427503}"/>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54" name="Group 33253">
                <a:extLst>
                  <a:ext uri="{FF2B5EF4-FFF2-40B4-BE49-F238E27FC236}">
                    <a16:creationId xmlns:a16="http://schemas.microsoft.com/office/drawing/2014/main" id="{C773BC78-D833-66CC-135C-01CDAFD7AECD}"/>
                  </a:ext>
                </a:extLst>
              </p:cNvPr>
              <p:cNvGrpSpPr/>
              <p:nvPr/>
            </p:nvGrpSpPr>
            <p:grpSpPr>
              <a:xfrm>
                <a:off x="8677279" y="1841499"/>
                <a:ext cx="49740" cy="56092"/>
                <a:chOff x="5641976" y="2046816"/>
                <a:chExt cx="49740" cy="56092"/>
              </a:xfrm>
            </p:grpSpPr>
            <p:cxnSp>
              <p:nvCxnSpPr>
                <p:cNvPr id="33255" name="Straight Connector 33254">
                  <a:extLst>
                    <a:ext uri="{FF2B5EF4-FFF2-40B4-BE49-F238E27FC236}">
                      <a16:creationId xmlns:a16="http://schemas.microsoft.com/office/drawing/2014/main" id="{582CBD57-CF6F-5FFC-E1F0-592A87DA5F7E}"/>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56" name="Straight Connector 33255">
                  <a:extLst>
                    <a:ext uri="{FF2B5EF4-FFF2-40B4-BE49-F238E27FC236}">
                      <a16:creationId xmlns:a16="http://schemas.microsoft.com/office/drawing/2014/main" id="{89BD78B9-35CF-FF06-93A5-13EF065C47BE}"/>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61" name="Group 33260">
                <a:extLst>
                  <a:ext uri="{FF2B5EF4-FFF2-40B4-BE49-F238E27FC236}">
                    <a16:creationId xmlns:a16="http://schemas.microsoft.com/office/drawing/2014/main" id="{01D65B1E-07DB-B5B4-4356-D070E6B05CFA}"/>
                  </a:ext>
                </a:extLst>
              </p:cNvPr>
              <p:cNvGrpSpPr/>
              <p:nvPr/>
            </p:nvGrpSpPr>
            <p:grpSpPr>
              <a:xfrm>
                <a:off x="8670929" y="1841499"/>
                <a:ext cx="49740" cy="56092"/>
                <a:chOff x="5641976" y="2046816"/>
                <a:chExt cx="49740" cy="56092"/>
              </a:xfrm>
            </p:grpSpPr>
            <p:cxnSp>
              <p:nvCxnSpPr>
                <p:cNvPr id="33262" name="Straight Connector 33261">
                  <a:extLst>
                    <a:ext uri="{FF2B5EF4-FFF2-40B4-BE49-F238E27FC236}">
                      <a16:creationId xmlns:a16="http://schemas.microsoft.com/office/drawing/2014/main" id="{25780E68-A2FC-5608-4167-54A1D15C4A5F}"/>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63" name="Straight Connector 33262">
                  <a:extLst>
                    <a:ext uri="{FF2B5EF4-FFF2-40B4-BE49-F238E27FC236}">
                      <a16:creationId xmlns:a16="http://schemas.microsoft.com/office/drawing/2014/main" id="{1703E281-993C-315D-9ECC-2E272503D50A}"/>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64" name="Group 33263">
                <a:extLst>
                  <a:ext uri="{FF2B5EF4-FFF2-40B4-BE49-F238E27FC236}">
                    <a16:creationId xmlns:a16="http://schemas.microsoft.com/office/drawing/2014/main" id="{E69E0DF8-68F3-BD10-7025-7445898DFEF8}"/>
                  </a:ext>
                </a:extLst>
              </p:cNvPr>
              <p:cNvGrpSpPr/>
              <p:nvPr/>
            </p:nvGrpSpPr>
            <p:grpSpPr>
              <a:xfrm>
                <a:off x="8645529" y="1841499"/>
                <a:ext cx="49740" cy="56092"/>
                <a:chOff x="5641976" y="2046816"/>
                <a:chExt cx="49740" cy="56092"/>
              </a:xfrm>
            </p:grpSpPr>
            <p:cxnSp>
              <p:nvCxnSpPr>
                <p:cNvPr id="33265" name="Straight Connector 33264">
                  <a:extLst>
                    <a:ext uri="{FF2B5EF4-FFF2-40B4-BE49-F238E27FC236}">
                      <a16:creationId xmlns:a16="http://schemas.microsoft.com/office/drawing/2014/main" id="{16C4AEAD-DFA1-45BD-F4B4-FFF1A34E056D}"/>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66" name="Straight Connector 33265">
                  <a:extLst>
                    <a:ext uri="{FF2B5EF4-FFF2-40B4-BE49-F238E27FC236}">
                      <a16:creationId xmlns:a16="http://schemas.microsoft.com/office/drawing/2014/main" id="{D8527521-1A1B-CA00-B70B-DC916315035E}"/>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67" name="Group 33266">
                <a:extLst>
                  <a:ext uri="{FF2B5EF4-FFF2-40B4-BE49-F238E27FC236}">
                    <a16:creationId xmlns:a16="http://schemas.microsoft.com/office/drawing/2014/main" id="{B371FED2-5893-3158-4C2C-48E1C807CA57}"/>
                  </a:ext>
                </a:extLst>
              </p:cNvPr>
              <p:cNvGrpSpPr/>
              <p:nvPr/>
            </p:nvGrpSpPr>
            <p:grpSpPr>
              <a:xfrm>
                <a:off x="8591554" y="1841499"/>
                <a:ext cx="49740" cy="56092"/>
                <a:chOff x="5641976" y="2046816"/>
                <a:chExt cx="49740" cy="56092"/>
              </a:xfrm>
            </p:grpSpPr>
            <p:cxnSp>
              <p:nvCxnSpPr>
                <p:cNvPr id="33268" name="Straight Connector 33267">
                  <a:extLst>
                    <a:ext uri="{FF2B5EF4-FFF2-40B4-BE49-F238E27FC236}">
                      <a16:creationId xmlns:a16="http://schemas.microsoft.com/office/drawing/2014/main" id="{15C52BCD-29C4-2C72-A7EE-18B022628142}"/>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69" name="Straight Connector 33268">
                  <a:extLst>
                    <a:ext uri="{FF2B5EF4-FFF2-40B4-BE49-F238E27FC236}">
                      <a16:creationId xmlns:a16="http://schemas.microsoft.com/office/drawing/2014/main" id="{2082D0FC-6E4E-48E6-7163-4633B82D200C}"/>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70" name="Group 33269">
                <a:extLst>
                  <a:ext uri="{FF2B5EF4-FFF2-40B4-BE49-F238E27FC236}">
                    <a16:creationId xmlns:a16="http://schemas.microsoft.com/office/drawing/2014/main" id="{3A4C5E4F-94DD-9515-50DF-374E310A2F30}"/>
                  </a:ext>
                </a:extLst>
              </p:cNvPr>
              <p:cNvGrpSpPr/>
              <p:nvPr/>
            </p:nvGrpSpPr>
            <p:grpSpPr>
              <a:xfrm>
                <a:off x="8561921" y="1841499"/>
                <a:ext cx="49740" cy="56092"/>
                <a:chOff x="5641976" y="2046816"/>
                <a:chExt cx="49740" cy="56092"/>
              </a:xfrm>
            </p:grpSpPr>
            <p:cxnSp>
              <p:nvCxnSpPr>
                <p:cNvPr id="33271" name="Straight Connector 33270">
                  <a:extLst>
                    <a:ext uri="{FF2B5EF4-FFF2-40B4-BE49-F238E27FC236}">
                      <a16:creationId xmlns:a16="http://schemas.microsoft.com/office/drawing/2014/main" id="{94EBB862-1528-34FB-972B-86CFE6AA9B21}"/>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72" name="Straight Connector 33271">
                  <a:extLst>
                    <a:ext uri="{FF2B5EF4-FFF2-40B4-BE49-F238E27FC236}">
                      <a16:creationId xmlns:a16="http://schemas.microsoft.com/office/drawing/2014/main" id="{E12D8F11-870D-4E8E-142A-4016DF7E2ED6}"/>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73" name="Group 33272">
                <a:extLst>
                  <a:ext uri="{FF2B5EF4-FFF2-40B4-BE49-F238E27FC236}">
                    <a16:creationId xmlns:a16="http://schemas.microsoft.com/office/drawing/2014/main" id="{69A2DF02-D058-5E90-AC0B-87D903FF75E4}"/>
                  </a:ext>
                </a:extLst>
              </p:cNvPr>
              <p:cNvGrpSpPr/>
              <p:nvPr/>
            </p:nvGrpSpPr>
            <p:grpSpPr>
              <a:xfrm>
                <a:off x="8523821" y="1841499"/>
                <a:ext cx="49740" cy="56092"/>
                <a:chOff x="5641976" y="2046816"/>
                <a:chExt cx="49740" cy="56092"/>
              </a:xfrm>
            </p:grpSpPr>
            <p:cxnSp>
              <p:nvCxnSpPr>
                <p:cNvPr id="33274" name="Straight Connector 33273">
                  <a:extLst>
                    <a:ext uri="{FF2B5EF4-FFF2-40B4-BE49-F238E27FC236}">
                      <a16:creationId xmlns:a16="http://schemas.microsoft.com/office/drawing/2014/main" id="{66062D4E-6858-2AC2-B394-BADCB843AA74}"/>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75" name="Straight Connector 33274">
                  <a:extLst>
                    <a:ext uri="{FF2B5EF4-FFF2-40B4-BE49-F238E27FC236}">
                      <a16:creationId xmlns:a16="http://schemas.microsoft.com/office/drawing/2014/main" id="{148DA1D5-9792-A1C3-9520-1A1D801BE4CE}"/>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76" name="Group 33275">
                <a:extLst>
                  <a:ext uri="{FF2B5EF4-FFF2-40B4-BE49-F238E27FC236}">
                    <a16:creationId xmlns:a16="http://schemas.microsoft.com/office/drawing/2014/main" id="{E155DF56-C19E-61CE-34FD-C5B50F1BA0DE}"/>
                  </a:ext>
                </a:extLst>
              </p:cNvPr>
              <p:cNvGrpSpPr/>
              <p:nvPr/>
            </p:nvGrpSpPr>
            <p:grpSpPr>
              <a:xfrm>
                <a:off x="8494188" y="1841499"/>
                <a:ext cx="49740" cy="56092"/>
                <a:chOff x="5641976" y="2046816"/>
                <a:chExt cx="49740" cy="56092"/>
              </a:xfrm>
            </p:grpSpPr>
            <p:cxnSp>
              <p:nvCxnSpPr>
                <p:cNvPr id="33277" name="Straight Connector 33276">
                  <a:extLst>
                    <a:ext uri="{FF2B5EF4-FFF2-40B4-BE49-F238E27FC236}">
                      <a16:creationId xmlns:a16="http://schemas.microsoft.com/office/drawing/2014/main" id="{814A79DC-F2E2-F40D-6D4D-1336DA24558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78" name="Straight Connector 33277">
                  <a:extLst>
                    <a:ext uri="{FF2B5EF4-FFF2-40B4-BE49-F238E27FC236}">
                      <a16:creationId xmlns:a16="http://schemas.microsoft.com/office/drawing/2014/main" id="{1B69297D-3F07-13FE-CEE9-87781E076EFF}"/>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79" name="Group 33278">
                <a:extLst>
                  <a:ext uri="{FF2B5EF4-FFF2-40B4-BE49-F238E27FC236}">
                    <a16:creationId xmlns:a16="http://schemas.microsoft.com/office/drawing/2014/main" id="{8AFD5FA1-24AC-2EA9-A8A3-73221C61F970}"/>
                  </a:ext>
                </a:extLst>
              </p:cNvPr>
              <p:cNvGrpSpPr/>
              <p:nvPr/>
            </p:nvGrpSpPr>
            <p:grpSpPr>
              <a:xfrm>
                <a:off x="8485722" y="1841499"/>
                <a:ext cx="49740" cy="56092"/>
                <a:chOff x="5641976" y="2046816"/>
                <a:chExt cx="49740" cy="56092"/>
              </a:xfrm>
            </p:grpSpPr>
            <p:cxnSp>
              <p:nvCxnSpPr>
                <p:cNvPr id="33280" name="Straight Connector 33279">
                  <a:extLst>
                    <a:ext uri="{FF2B5EF4-FFF2-40B4-BE49-F238E27FC236}">
                      <a16:creationId xmlns:a16="http://schemas.microsoft.com/office/drawing/2014/main" id="{80B3732C-50DD-F62C-7F5B-FCC989C244A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81" name="Straight Connector 33280">
                  <a:extLst>
                    <a:ext uri="{FF2B5EF4-FFF2-40B4-BE49-F238E27FC236}">
                      <a16:creationId xmlns:a16="http://schemas.microsoft.com/office/drawing/2014/main" id="{2ABF5BBA-A6A0-7337-205C-947D4D18B763}"/>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82" name="Group 33281">
                <a:extLst>
                  <a:ext uri="{FF2B5EF4-FFF2-40B4-BE49-F238E27FC236}">
                    <a16:creationId xmlns:a16="http://schemas.microsoft.com/office/drawing/2014/main" id="{DAC96E12-F79F-8C31-2CA1-5C28EF2A0551}"/>
                  </a:ext>
                </a:extLst>
              </p:cNvPr>
              <p:cNvGrpSpPr/>
              <p:nvPr/>
            </p:nvGrpSpPr>
            <p:grpSpPr>
              <a:xfrm>
                <a:off x="8474080" y="1841499"/>
                <a:ext cx="49740" cy="56092"/>
                <a:chOff x="5641976" y="2046816"/>
                <a:chExt cx="49740" cy="56092"/>
              </a:xfrm>
            </p:grpSpPr>
            <p:cxnSp>
              <p:nvCxnSpPr>
                <p:cNvPr id="33283" name="Straight Connector 33282">
                  <a:extLst>
                    <a:ext uri="{FF2B5EF4-FFF2-40B4-BE49-F238E27FC236}">
                      <a16:creationId xmlns:a16="http://schemas.microsoft.com/office/drawing/2014/main" id="{E7B7D1C1-4950-44FE-5000-3FFECC0F38AE}"/>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84" name="Straight Connector 33283">
                  <a:extLst>
                    <a:ext uri="{FF2B5EF4-FFF2-40B4-BE49-F238E27FC236}">
                      <a16:creationId xmlns:a16="http://schemas.microsoft.com/office/drawing/2014/main" id="{31ACD2B8-0224-52BD-E142-C77ED1B64A64}"/>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85" name="Group 33284">
                <a:extLst>
                  <a:ext uri="{FF2B5EF4-FFF2-40B4-BE49-F238E27FC236}">
                    <a16:creationId xmlns:a16="http://schemas.microsoft.com/office/drawing/2014/main" id="{3D2BE771-E5C5-6E19-331A-F845B4927C93}"/>
                  </a:ext>
                </a:extLst>
              </p:cNvPr>
              <p:cNvGrpSpPr/>
              <p:nvPr/>
            </p:nvGrpSpPr>
            <p:grpSpPr>
              <a:xfrm>
                <a:off x="8408464" y="1841499"/>
                <a:ext cx="49740" cy="56092"/>
                <a:chOff x="5641976" y="2046816"/>
                <a:chExt cx="49740" cy="56092"/>
              </a:xfrm>
            </p:grpSpPr>
            <p:cxnSp>
              <p:nvCxnSpPr>
                <p:cNvPr id="33286" name="Straight Connector 33285">
                  <a:extLst>
                    <a:ext uri="{FF2B5EF4-FFF2-40B4-BE49-F238E27FC236}">
                      <a16:creationId xmlns:a16="http://schemas.microsoft.com/office/drawing/2014/main" id="{BEE973AC-D6B3-2B73-9EE8-B95F0998C5BE}"/>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87" name="Straight Connector 33286">
                  <a:extLst>
                    <a:ext uri="{FF2B5EF4-FFF2-40B4-BE49-F238E27FC236}">
                      <a16:creationId xmlns:a16="http://schemas.microsoft.com/office/drawing/2014/main" id="{0FC711F5-9C0E-2CCE-AD0E-C60384F1E7F1}"/>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88" name="Group 33287">
                <a:extLst>
                  <a:ext uri="{FF2B5EF4-FFF2-40B4-BE49-F238E27FC236}">
                    <a16:creationId xmlns:a16="http://schemas.microsoft.com/office/drawing/2014/main" id="{2F7FCE0C-71FD-9D58-3C7D-0C1D4403333B}"/>
                  </a:ext>
                </a:extLst>
              </p:cNvPr>
              <p:cNvGrpSpPr/>
              <p:nvPr/>
            </p:nvGrpSpPr>
            <p:grpSpPr>
              <a:xfrm>
                <a:off x="8337555" y="1841499"/>
                <a:ext cx="49740" cy="56092"/>
                <a:chOff x="5641976" y="2046816"/>
                <a:chExt cx="49740" cy="56092"/>
              </a:xfrm>
            </p:grpSpPr>
            <p:cxnSp>
              <p:nvCxnSpPr>
                <p:cNvPr id="33289" name="Straight Connector 33288">
                  <a:extLst>
                    <a:ext uri="{FF2B5EF4-FFF2-40B4-BE49-F238E27FC236}">
                      <a16:creationId xmlns:a16="http://schemas.microsoft.com/office/drawing/2014/main" id="{AA95D55B-B89C-C6CD-1A8B-E0D65605E26D}"/>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90" name="Straight Connector 33289">
                  <a:extLst>
                    <a:ext uri="{FF2B5EF4-FFF2-40B4-BE49-F238E27FC236}">
                      <a16:creationId xmlns:a16="http://schemas.microsoft.com/office/drawing/2014/main" id="{33E7C8E0-D8F1-79B1-83E4-9EEC9938FE34}"/>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91" name="Group 33290">
                <a:extLst>
                  <a:ext uri="{FF2B5EF4-FFF2-40B4-BE49-F238E27FC236}">
                    <a16:creationId xmlns:a16="http://schemas.microsoft.com/office/drawing/2014/main" id="{29DF217B-4E61-69A0-D0F8-2C27905DED2B}"/>
                  </a:ext>
                </a:extLst>
              </p:cNvPr>
              <p:cNvGrpSpPr/>
              <p:nvPr/>
            </p:nvGrpSpPr>
            <p:grpSpPr>
              <a:xfrm>
                <a:off x="8304747" y="1841499"/>
                <a:ext cx="49740" cy="56092"/>
                <a:chOff x="5641976" y="2046816"/>
                <a:chExt cx="49740" cy="56092"/>
              </a:xfrm>
            </p:grpSpPr>
            <p:cxnSp>
              <p:nvCxnSpPr>
                <p:cNvPr id="33292" name="Straight Connector 33291">
                  <a:extLst>
                    <a:ext uri="{FF2B5EF4-FFF2-40B4-BE49-F238E27FC236}">
                      <a16:creationId xmlns:a16="http://schemas.microsoft.com/office/drawing/2014/main" id="{0AD37963-9514-D9F3-4A55-D7AD37530406}"/>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93" name="Straight Connector 33292">
                  <a:extLst>
                    <a:ext uri="{FF2B5EF4-FFF2-40B4-BE49-F238E27FC236}">
                      <a16:creationId xmlns:a16="http://schemas.microsoft.com/office/drawing/2014/main" id="{DB97B70F-C8B9-FD32-95CD-FE919BCC86FA}"/>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94" name="Group 33293">
                <a:extLst>
                  <a:ext uri="{FF2B5EF4-FFF2-40B4-BE49-F238E27FC236}">
                    <a16:creationId xmlns:a16="http://schemas.microsoft.com/office/drawing/2014/main" id="{10E2AFD0-034C-9155-1A74-E4B53C07D8AF}"/>
                  </a:ext>
                </a:extLst>
              </p:cNvPr>
              <p:cNvGrpSpPr/>
              <p:nvPr/>
            </p:nvGrpSpPr>
            <p:grpSpPr>
              <a:xfrm>
                <a:off x="8293105" y="1841499"/>
                <a:ext cx="49740" cy="56092"/>
                <a:chOff x="5641976" y="2046816"/>
                <a:chExt cx="49740" cy="56092"/>
              </a:xfrm>
            </p:grpSpPr>
            <p:cxnSp>
              <p:nvCxnSpPr>
                <p:cNvPr id="33295" name="Straight Connector 33294">
                  <a:extLst>
                    <a:ext uri="{FF2B5EF4-FFF2-40B4-BE49-F238E27FC236}">
                      <a16:creationId xmlns:a16="http://schemas.microsoft.com/office/drawing/2014/main" id="{5C7B34F7-9FA9-9EF1-8995-D88EDADC84BC}"/>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96" name="Straight Connector 33295">
                  <a:extLst>
                    <a:ext uri="{FF2B5EF4-FFF2-40B4-BE49-F238E27FC236}">
                      <a16:creationId xmlns:a16="http://schemas.microsoft.com/office/drawing/2014/main" id="{082741CA-71BE-3EF9-B702-E9A41995BA97}"/>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297" name="Group 33296">
                <a:extLst>
                  <a:ext uri="{FF2B5EF4-FFF2-40B4-BE49-F238E27FC236}">
                    <a16:creationId xmlns:a16="http://schemas.microsoft.com/office/drawing/2014/main" id="{B1E9337E-1632-158B-2CBF-00710AAD6551}"/>
                  </a:ext>
                </a:extLst>
              </p:cNvPr>
              <p:cNvGrpSpPr/>
              <p:nvPr/>
            </p:nvGrpSpPr>
            <p:grpSpPr>
              <a:xfrm>
                <a:off x="8266647" y="1841499"/>
                <a:ext cx="49740" cy="56092"/>
                <a:chOff x="5641976" y="2046816"/>
                <a:chExt cx="49740" cy="56092"/>
              </a:xfrm>
            </p:grpSpPr>
            <p:cxnSp>
              <p:nvCxnSpPr>
                <p:cNvPr id="33298" name="Straight Connector 33297">
                  <a:extLst>
                    <a:ext uri="{FF2B5EF4-FFF2-40B4-BE49-F238E27FC236}">
                      <a16:creationId xmlns:a16="http://schemas.microsoft.com/office/drawing/2014/main" id="{1D4B35C0-751A-73B2-6B9B-CE3AA3D21C4B}"/>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299" name="Straight Connector 33298">
                  <a:extLst>
                    <a:ext uri="{FF2B5EF4-FFF2-40B4-BE49-F238E27FC236}">
                      <a16:creationId xmlns:a16="http://schemas.microsoft.com/office/drawing/2014/main" id="{E44E00BC-8FD5-9E7C-BCBA-6CC6A5F9D682}"/>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00" name="Group 33299">
                <a:extLst>
                  <a:ext uri="{FF2B5EF4-FFF2-40B4-BE49-F238E27FC236}">
                    <a16:creationId xmlns:a16="http://schemas.microsoft.com/office/drawing/2014/main" id="{E9D135B4-12D0-9109-DB70-7DA3DC574697}"/>
                  </a:ext>
                </a:extLst>
              </p:cNvPr>
              <p:cNvGrpSpPr/>
              <p:nvPr/>
            </p:nvGrpSpPr>
            <p:grpSpPr>
              <a:xfrm>
                <a:off x="8209497" y="1841499"/>
                <a:ext cx="49740" cy="56092"/>
                <a:chOff x="5641976" y="2046816"/>
                <a:chExt cx="49740" cy="56092"/>
              </a:xfrm>
            </p:grpSpPr>
            <p:cxnSp>
              <p:nvCxnSpPr>
                <p:cNvPr id="33301" name="Straight Connector 33300">
                  <a:extLst>
                    <a:ext uri="{FF2B5EF4-FFF2-40B4-BE49-F238E27FC236}">
                      <a16:creationId xmlns:a16="http://schemas.microsoft.com/office/drawing/2014/main" id="{0B6D5D75-6BE9-D32D-B065-187123BC6769}"/>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02" name="Straight Connector 33301">
                  <a:extLst>
                    <a:ext uri="{FF2B5EF4-FFF2-40B4-BE49-F238E27FC236}">
                      <a16:creationId xmlns:a16="http://schemas.microsoft.com/office/drawing/2014/main" id="{4EED2328-CB2F-9448-4C56-48BAFD20B1C5}"/>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03" name="Group 33302">
                <a:extLst>
                  <a:ext uri="{FF2B5EF4-FFF2-40B4-BE49-F238E27FC236}">
                    <a16:creationId xmlns:a16="http://schemas.microsoft.com/office/drawing/2014/main" id="{EE55C2CE-0B47-45D2-E370-7FF8564B3CDB}"/>
                  </a:ext>
                </a:extLst>
              </p:cNvPr>
              <p:cNvGrpSpPr/>
              <p:nvPr/>
            </p:nvGrpSpPr>
            <p:grpSpPr>
              <a:xfrm>
                <a:off x="8193622" y="1841499"/>
                <a:ext cx="49740" cy="56092"/>
                <a:chOff x="5641976" y="2046816"/>
                <a:chExt cx="49740" cy="56092"/>
              </a:xfrm>
            </p:grpSpPr>
            <p:cxnSp>
              <p:nvCxnSpPr>
                <p:cNvPr id="33304" name="Straight Connector 33303">
                  <a:extLst>
                    <a:ext uri="{FF2B5EF4-FFF2-40B4-BE49-F238E27FC236}">
                      <a16:creationId xmlns:a16="http://schemas.microsoft.com/office/drawing/2014/main" id="{BCBB9902-6EEC-2020-FC23-BC77F22B114A}"/>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05" name="Straight Connector 33304">
                  <a:extLst>
                    <a:ext uri="{FF2B5EF4-FFF2-40B4-BE49-F238E27FC236}">
                      <a16:creationId xmlns:a16="http://schemas.microsoft.com/office/drawing/2014/main" id="{2988BE57-DF7F-FAB3-F34B-61C330FC1E40}"/>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06" name="Group 33305">
                <a:extLst>
                  <a:ext uri="{FF2B5EF4-FFF2-40B4-BE49-F238E27FC236}">
                    <a16:creationId xmlns:a16="http://schemas.microsoft.com/office/drawing/2014/main" id="{032109F4-5623-9FD2-4ACF-5F7585654B70}"/>
                  </a:ext>
                </a:extLst>
              </p:cNvPr>
              <p:cNvGrpSpPr/>
              <p:nvPr/>
            </p:nvGrpSpPr>
            <p:grpSpPr>
              <a:xfrm>
                <a:off x="8187272" y="1841499"/>
                <a:ext cx="49740" cy="56092"/>
                <a:chOff x="5641976" y="2046816"/>
                <a:chExt cx="49740" cy="56092"/>
              </a:xfrm>
            </p:grpSpPr>
            <p:cxnSp>
              <p:nvCxnSpPr>
                <p:cNvPr id="33307" name="Straight Connector 33306">
                  <a:extLst>
                    <a:ext uri="{FF2B5EF4-FFF2-40B4-BE49-F238E27FC236}">
                      <a16:creationId xmlns:a16="http://schemas.microsoft.com/office/drawing/2014/main" id="{44ADC2E0-1390-FDCF-4878-112CAB1CEF4E}"/>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08" name="Straight Connector 33307">
                  <a:extLst>
                    <a:ext uri="{FF2B5EF4-FFF2-40B4-BE49-F238E27FC236}">
                      <a16:creationId xmlns:a16="http://schemas.microsoft.com/office/drawing/2014/main" id="{D779FEC8-7481-3E55-1901-6B497A8F9413}"/>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09" name="Group 33308">
                <a:extLst>
                  <a:ext uri="{FF2B5EF4-FFF2-40B4-BE49-F238E27FC236}">
                    <a16:creationId xmlns:a16="http://schemas.microsoft.com/office/drawing/2014/main" id="{FD2DDC76-1661-AFCF-A24B-8A24AB4F36AD}"/>
                  </a:ext>
                </a:extLst>
              </p:cNvPr>
              <p:cNvGrpSpPr/>
              <p:nvPr/>
            </p:nvGrpSpPr>
            <p:grpSpPr>
              <a:xfrm>
                <a:off x="8156580" y="1841499"/>
                <a:ext cx="49740" cy="56092"/>
                <a:chOff x="5641976" y="2046816"/>
                <a:chExt cx="49740" cy="56092"/>
              </a:xfrm>
            </p:grpSpPr>
            <p:cxnSp>
              <p:nvCxnSpPr>
                <p:cNvPr id="33310" name="Straight Connector 33309">
                  <a:extLst>
                    <a:ext uri="{FF2B5EF4-FFF2-40B4-BE49-F238E27FC236}">
                      <a16:creationId xmlns:a16="http://schemas.microsoft.com/office/drawing/2014/main" id="{ACE1D3C1-87E6-1332-45F4-3CC57B66F007}"/>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11" name="Straight Connector 33310">
                  <a:extLst>
                    <a:ext uri="{FF2B5EF4-FFF2-40B4-BE49-F238E27FC236}">
                      <a16:creationId xmlns:a16="http://schemas.microsoft.com/office/drawing/2014/main" id="{8BA26B07-C209-8C71-1187-7184387EE9AB}"/>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12" name="Group 33311">
                <a:extLst>
                  <a:ext uri="{FF2B5EF4-FFF2-40B4-BE49-F238E27FC236}">
                    <a16:creationId xmlns:a16="http://schemas.microsoft.com/office/drawing/2014/main" id="{A09902E7-7E57-016B-3F45-16A4444F57F1}"/>
                  </a:ext>
                </a:extLst>
              </p:cNvPr>
              <p:cNvGrpSpPr/>
              <p:nvPr/>
            </p:nvGrpSpPr>
            <p:grpSpPr>
              <a:xfrm>
                <a:off x="8144938" y="1841499"/>
                <a:ext cx="49740" cy="56092"/>
                <a:chOff x="5641976" y="2046816"/>
                <a:chExt cx="49740" cy="56092"/>
              </a:xfrm>
            </p:grpSpPr>
            <p:cxnSp>
              <p:nvCxnSpPr>
                <p:cNvPr id="33313" name="Straight Connector 33312">
                  <a:extLst>
                    <a:ext uri="{FF2B5EF4-FFF2-40B4-BE49-F238E27FC236}">
                      <a16:creationId xmlns:a16="http://schemas.microsoft.com/office/drawing/2014/main" id="{62E75571-FF81-99B3-843F-5EA544FADC3A}"/>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14" name="Straight Connector 33313">
                  <a:extLst>
                    <a:ext uri="{FF2B5EF4-FFF2-40B4-BE49-F238E27FC236}">
                      <a16:creationId xmlns:a16="http://schemas.microsoft.com/office/drawing/2014/main" id="{9A800A3D-3C7E-83B1-7107-0D8F38624155}"/>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15" name="Group 33314">
                <a:extLst>
                  <a:ext uri="{FF2B5EF4-FFF2-40B4-BE49-F238E27FC236}">
                    <a16:creationId xmlns:a16="http://schemas.microsoft.com/office/drawing/2014/main" id="{407D70D8-23A9-D4B0-0839-F764230BB18E}"/>
                  </a:ext>
                </a:extLst>
              </p:cNvPr>
              <p:cNvGrpSpPr/>
              <p:nvPr/>
            </p:nvGrpSpPr>
            <p:grpSpPr>
              <a:xfrm>
                <a:off x="8128005" y="1841499"/>
                <a:ext cx="49740" cy="56092"/>
                <a:chOff x="5641976" y="2046816"/>
                <a:chExt cx="49740" cy="56092"/>
              </a:xfrm>
            </p:grpSpPr>
            <p:cxnSp>
              <p:nvCxnSpPr>
                <p:cNvPr id="33316" name="Straight Connector 33315">
                  <a:extLst>
                    <a:ext uri="{FF2B5EF4-FFF2-40B4-BE49-F238E27FC236}">
                      <a16:creationId xmlns:a16="http://schemas.microsoft.com/office/drawing/2014/main" id="{16CD9F6F-5777-21E6-C165-057F7898F678}"/>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17" name="Straight Connector 33316">
                  <a:extLst>
                    <a:ext uri="{FF2B5EF4-FFF2-40B4-BE49-F238E27FC236}">
                      <a16:creationId xmlns:a16="http://schemas.microsoft.com/office/drawing/2014/main" id="{9AF7CC23-D905-B5BB-E9DC-CBF153F44032}"/>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18" name="Group 33317">
                <a:extLst>
                  <a:ext uri="{FF2B5EF4-FFF2-40B4-BE49-F238E27FC236}">
                    <a16:creationId xmlns:a16="http://schemas.microsoft.com/office/drawing/2014/main" id="{9B1704E7-3AD4-D4C8-AE82-76B1A7A80767}"/>
                  </a:ext>
                </a:extLst>
              </p:cNvPr>
              <p:cNvGrpSpPr/>
              <p:nvPr/>
            </p:nvGrpSpPr>
            <p:grpSpPr>
              <a:xfrm>
                <a:off x="8117421" y="1841499"/>
                <a:ext cx="49740" cy="56092"/>
                <a:chOff x="5641976" y="2046816"/>
                <a:chExt cx="49740" cy="56092"/>
              </a:xfrm>
            </p:grpSpPr>
            <p:cxnSp>
              <p:nvCxnSpPr>
                <p:cNvPr id="33319" name="Straight Connector 33318">
                  <a:extLst>
                    <a:ext uri="{FF2B5EF4-FFF2-40B4-BE49-F238E27FC236}">
                      <a16:creationId xmlns:a16="http://schemas.microsoft.com/office/drawing/2014/main" id="{F1C9E28B-66BD-DE16-F234-6781C5F0B21C}"/>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20" name="Straight Connector 33319">
                  <a:extLst>
                    <a:ext uri="{FF2B5EF4-FFF2-40B4-BE49-F238E27FC236}">
                      <a16:creationId xmlns:a16="http://schemas.microsoft.com/office/drawing/2014/main" id="{27ECF772-B8DC-D629-061E-F00099287912}"/>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21" name="Group 33320">
                <a:extLst>
                  <a:ext uri="{FF2B5EF4-FFF2-40B4-BE49-F238E27FC236}">
                    <a16:creationId xmlns:a16="http://schemas.microsoft.com/office/drawing/2014/main" id="{2D37426E-06FF-2865-120C-C09200962AB7}"/>
                  </a:ext>
                </a:extLst>
              </p:cNvPr>
              <p:cNvGrpSpPr/>
              <p:nvPr/>
            </p:nvGrpSpPr>
            <p:grpSpPr>
              <a:xfrm>
                <a:off x="8070854" y="1841499"/>
                <a:ext cx="49740" cy="56092"/>
                <a:chOff x="5641976" y="2046816"/>
                <a:chExt cx="49740" cy="56092"/>
              </a:xfrm>
            </p:grpSpPr>
            <p:cxnSp>
              <p:nvCxnSpPr>
                <p:cNvPr id="33322" name="Straight Connector 33321">
                  <a:extLst>
                    <a:ext uri="{FF2B5EF4-FFF2-40B4-BE49-F238E27FC236}">
                      <a16:creationId xmlns:a16="http://schemas.microsoft.com/office/drawing/2014/main" id="{53CB8307-B11C-A2C9-B5EE-B16152CEDF2C}"/>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23" name="Straight Connector 33322">
                  <a:extLst>
                    <a:ext uri="{FF2B5EF4-FFF2-40B4-BE49-F238E27FC236}">
                      <a16:creationId xmlns:a16="http://schemas.microsoft.com/office/drawing/2014/main" id="{CE2D99A4-9096-F9BA-597B-5A09D82146E9}"/>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24" name="Group 33323">
                <a:extLst>
                  <a:ext uri="{FF2B5EF4-FFF2-40B4-BE49-F238E27FC236}">
                    <a16:creationId xmlns:a16="http://schemas.microsoft.com/office/drawing/2014/main" id="{15F00F51-75BB-CAE7-0262-E54809B5255E}"/>
                  </a:ext>
                </a:extLst>
              </p:cNvPr>
              <p:cNvGrpSpPr/>
              <p:nvPr/>
            </p:nvGrpSpPr>
            <p:grpSpPr>
              <a:xfrm>
                <a:off x="8054979" y="1841499"/>
                <a:ext cx="49740" cy="56092"/>
                <a:chOff x="5641976" y="2046816"/>
                <a:chExt cx="49740" cy="56092"/>
              </a:xfrm>
            </p:grpSpPr>
            <p:cxnSp>
              <p:nvCxnSpPr>
                <p:cNvPr id="33325" name="Straight Connector 33324">
                  <a:extLst>
                    <a:ext uri="{FF2B5EF4-FFF2-40B4-BE49-F238E27FC236}">
                      <a16:creationId xmlns:a16="http://schemas.microsoft.com/office/drawing/2014/main" id="{26512CED-ED82-6E29-A6FE-BE61929FAD3A}"/>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26" name="Straight Connector 33325">
                  <a:extLst>
                    <a:ext uri="{FF2B5EF4-FFF2-40B4-BE49-F238E27FC236}">
                      <a16:creationId xmlns:a16="http://schemas.microsoft.com/office/drawing/2014/main" id="{060B1C4F-DB0A-F6EE-7F7F-F221EDC874FC}"/>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27" name="Group 33326">
                <a:extLst>
                  <a:ext uri="{FF2B5EF4-FFF2-40B4-BE49-F238E27FC236}">
                    <a16:creationId xmlns:a16="http://schemas.microsoft.com/office/drawing/2014/main" id="{E246D40B-18E8-33B8-5BEF-AABFA2E353DD}"/>
                  </a:ext>
                </a:extLst>
              </p:cNvPr>
              <p:cNvGrpSpPr/>
              <p:nvPr/>
            </p:nvGrpSpPr>
            <p:grpSpPr>
              <a:xfrm>
                <a:off x="9101671" y="1985432"/>
                <a:ext cx="49740" cy="56092"/>
                <a:chOff x="5641976" y="2046816"/>
                <a:chExt cx="49740" cy="56092"/>
              </a:xfrm>
            </p:grpSpPr>
            <p:cxnSp>
              <p:nvCxnSpPr>
                <p:cNvPr id="33328" name="Straight Connector 33327">
                  <a:extLst>
                    <a:ext uri="{FF2B5EF4-FFF2-40B4-BE49-F238E27FC236}">
                      <a16:creationId xmlns:a16="http://schemas.microsoft.com/office/drawing/2014/main" id="{CB82E2D8-1C6C-3771-7E63-DA769DCC2986}"/>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29" name="Straight Connector 33328">
                  <a:extLst>
                    <a:ext uri="{FF2B5EF4-FFF2-40B4-BE49-F238E27FC236}">
                      <a16:creationId xmlns:a16="http://schemas.microsoft.com/office/drawing/2014/main" id="{4550DEE2-7D4E-1C39-591F-F94BBE0E1831}"/>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30" name="Group 33329">
                <a:extLst>
                  <a:ext uri="{FF2B5EF4-FFF2-40B4-BE49-F238E27FC236}">
                    <a16:creationId xmlns:a16="http://schemas.microsoft.com/office/drawing/2014/main" id="{45913F1D-F399-45C2-3EB9-3C6F92B4A6FC}"/>
                  </a:ext>
                </a:extLst>
              </p:cNvPr>
              <p:cNvGrpSpPr/>
              <p:nvPr/>
            </p:nvGrpSpPr>
            <p:grpSpPr>
              <a:xfrm>
                <a:off x="9155646" y="1985432"/>
                <a:ext cx="49740" cy="56092"/>
                <a:chOff x="5641976" y="2046816"/>
                <a:chExt cx="49740" cy="56092"/>
              </a:xfrm>
            </p:grpSpPr>
            <p:cxnSp>
              <p:nvCxnSpPr>
                <p:cNvPr id="33331" name="Straight Connector 33330">
                  <a:extLst>
                    <a:ext uri="{FF2B5EF4-FFF2-40B4-BE49-F238E27FC236}">
                      <a16:creationId xmlns:a16="http://schemas.microsoft.com/office/drawing/2014/main" id="{20F4AB23-7012-1156-9E59-C6B0F2BEE26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32" name="Straight Connector 33331">
                  <a:extLst>
                    <a:ext uri="{FF2B5EF4-FFF2-40B4-BE49-F238E27FC236}">
                      <a16:creationId xmlns:a16="http://schemas.microsoft.com/office/drawing/2014/main" id="{075EB18C-5A0C-A8FA-39E9-76D8F05094F8}"/>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33" name="Group 33332">
                <a:extLst>
                  <a:ext uri="{FF2B5EF4-FFF2-40B4-BE49-F238E27FC236}">
                    <a16:creationId xmlns:a16="http://schemas.microsoft.com/office/drawing/2014/main" id="{D7B30E2B-F83A-D76D-30D5-CBF9423C9F0C}"/>
                  </a:ext>
                </a:extLst>
              </p:cNvPr>
              <p:cNvGrpSpPr/>
              <p:nvPr/>
            </p:nvGrpSpPr>
            <p:grpSpPr>
              <a:xfrm>
                <a:off x="9261480" y="1985432"/>
                <a:ext cx="49740" cy="56092"/>
                <a:chOff x="5641976" y="2046816"/>
                <a:chExt cx="49740" cy="56092"/>
              </a:xfrm>
            </p:grpSpPr>
            <p:cxnSp>
              <p:nvCxnSpPr>
                <p:cNvPr id="33334" name="Straight Connector 33333">
                  <a:extLst>
                    <a:ext uri="{FF2B5EF4-FFF2-40B4-BE49-F238E27FC236}">
                      <a16:creationId xmlns:a16="http://schemas.microsoft.com/office/drawing/2014/main" id="{8BCD5181-0731-F47D-9D9C-AAC5A4B3732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35" name="Straight Connector 33334">
                  <a:extLst>
                    <a:ext uri="{FF2B5EF4-FFF2-40B4-BE49-F238E27FC236}">
                      <a16:creationId xmlns:a16="http://schemas.microsoft.com/office/drawing/2014/main" id="{CE271B8C-6A3E-BD10-703F-A1D3E12D38E8}"/>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36" name="Group 33335">
                <a:extLst>
                  <a:ext uri="{FF2B5EF4-FFF2-40B4-BE49-F238E27FC236}">
                    <a16:creationId xmlns:a16="http://schemas.microsoft.com/office/drawing/2014/main" id="{AB48E5CA-6F7A-365B-224D-7D34911EB611}"/>
                  </a:ext>
                </a:extLst>
              </p:cNvPr>
              <p:cNvGrpSpPr/>
              <p:nvPr/>
            </p:nvGrpSpPr>
            <p:grpSpPr>
              <a:xfrm>
                <a:off x="9294289" y="1985432"/>
                <a:ext cx="49740" cy="56092"/>
                <a:chOff x="5641976" y="2046816"/>
                <a:chExt cx="49740" cy="56092"/>
              </a:xfrm>
            </p:grpSpPr>
            <p:cxnSp>
              <p:nvCxnSpPr>
                <p:cNvPr id="33337" name="Straight Connector 33336">
                  <a:extLst>
                    <a:ext uri="{FF2B5EF4-FFF2-40B4-BE49-F238E27FC236}">
                      <a16:creationId xmlns:a16="http://schemas.microsoft.com/office/drawing/2014/main" id="{83EB8DED-25DB-9AF4-4F08-B734457FBAF9}"/>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38" name="Straight Connector 33337">
                  <a:extLst>
                    <a:ext uri="{FF2B5EF4-FFF2-40B4-BE49-F238E27FC236}">
                      <a16:creationId xmlns:a16="http://schemas.microsoft.com/office/drawing/2014/main" id="{B986DC48-4CAA-47AC-0D55-36C3A69DF575}"/>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39" name="Group 33338">
                <a:extLst>
                  <a:ext uri="{FF2B5EF4-FFF2-40B4-BE49-F238E27FC236}">
                    <a16:creationId xmlns:a16="http://schemas.microsoft.com/office/drawing/2014/main" id="{1D519B85-9D1E-E131-5426-D54AE88A6192}"/>
                  </a:ext>
                </a:extLst>
              </p:cNvPr>
              <p:cNvGrpSpPr/>
              <p:nvPr/>
            </p:nvGrpSpPr>
            <p:grpSpPr>
              <a:xfrm>
                <a:off x="9363080" y="1985432"/>
                <a:ext cx="49740" cy="56092"/>
                <a:chOff x="5641976" y="2046816"/>
                <a:chExt cx="49740" cy="56092"/>
              </a:xfrm>
            </p:grpSpPr>
            <p:cxnSp>
              <p:nvCxnSpPr>
                <p:cNvPr id="33340" name="Straight Connector 33339">
                  <a:extLst>
                    <a:ext uri="{FF2B5EF4-FFF2-40B4-BE49-F238E27FC236}">
                      <a16:creationId xmlns:a16="http://schemas.microsoft.com/office/drawing/2014/main" id="{C4F76737-E07C-B4FF-C29C-C0A403FE996E}"/>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41" name="Straight Connector 33340">
                  <a:extLst>
                    <a:ext uri="{FF2B5EF4-FFF2-40B4-BE49-F238E27FC236}">
                      <a16:creationId xmlns:a16="http://schemas.microsoft.com/office/drawing/2014/main" id="{55817C14-B6A4-A76C-12D5-BC47DFA766AF}"/>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42" name="Group 33341">
                <a:extLst>
                  <a:ext uri="{FF2B5EF4-FFF2-40B4-BE49-F238E27FC236}">
                    <a16:creationId xmlns:a16="http://schemas.microsoft.com/office/drawing/2014/main" id="{4E600317-20BE-55EA-8297-B54CC770E11D}"/>
                  </a:ext>
                </a:extLst>
              </p:cNvPr>
              <p:cNvGrpSpPr/>
              <p:nvPr/>
            </p:nvGrpSpPr>
            <p:grpSpPr>
              <a:xfrm>
                <a:off x="9424463" y="1985432"/>
                <a:ext cx="49740" cy="56092"/>
                <a:chOff x="5641976" y="2046816"/>
                <a:chExt cx="49740" cy="56092"/>
              </a:xfrm>
            </p:grpSpPr>
            <p:cxnSp>
              <p:nvCxnSpPr>
                <p:cNvPr id="33343" name="Straight Connector 33342">
                  <a:extLst>
                    <a:ext uri="{FF2B5EF4-FFF2-40B4-BE49-F238E27FC236}">
                      <a16:creationId xmlns:a16="http://schemas.microsoft.com/office/drawing/2014/main" id="{F0636AB7-5351-576D-BDA0-E6A069F0A81C}"/>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44" name="Straight Connector 33343">
                  <a:extLst>
                    <a:ext uri="{FF2B5EF4-FFF2-40B4-BE49-F238E27FC236}">
                      <a16:creationId xmlns:a16="http://schemas.microsoft.com/office/drawing/2014/main" id="{27E69628-ECFA-88FA-CDF4-3A6F1A71592D}"/>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45" name="Group 33344">
                <a:extLst>
                  <a:ext uri="{FF2B5EF4-FFF2-40B4-BE49-F238E27FC236}">
                    <a16:creationId xmlns:a16="http://schemas.microsoft.com/office/drawing/2014/main" id="{C806BB8E-3A56-A9CA-DBAE-77205933EC82}"/>
                  </a:ext>
                </a:extLst>
              </p:cNvPr>
              <p:cNvGrpSpPr/>
              <p:nvPr/>
            </p:nvGrpSpPr>
            <p:grpSpPr>
              <a:xfrm>
                <a:off x="9515480" y="1985432"/>
                <a:ext cx="49740" cy="56092"/>
                <a:chOff x="5641976" y="2046816"/>
                <a:chExt cx="49740" cy="56092"/>
              </a:xfrm>
            </p:grpSpPr>
            <p:cxnSp>
              <p:nvCxnSpPr>
                <p:cNvPr id="33346" name="Straight Connector 33345">
                  <a:extLst>
                    <a:ext uri="{FF2B5EF4-FFF2-40B4-BE49-F238E27FC236}">
                      <a16:creationId xmlns:a16="http://schemas.microsoft.com/office/drawing/2014/main" id="{47B97FB4-CBF7-C9D5-6105-D5026CE45F2F}"/>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47" name="Straight Connector 33346">
                  <a:extLst>
                    <a:ext uri="{FF2B5EF4-FFF2-40B4-BE49-F238E27FC236}">
                      <a16:creationId xmlns:a16="http://schemas.microsoft.com/office/drawing/2014/main" id="{F4D00DD6-12C6-3D8D-32E1-CC749A4FB913}"/>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48" name="Group 33347">
                <a:extLst>
                  <a:ext uri="{FF2B5EF4-FFF2-40B4-BE49-F238E27FC236}">
                    <a16:creationId xmlns:a16="http://schemas.microsoft.com/office/drawing/2014/main" id="{FDEA80E4-2DD2-707C-EBB9-EA34B11C7348}"/>
                  </a:ext>
                </a:extLst>
              </p:cNvPr>
              <p:cNvGrpSpPr/>
              <p:nvPr/>
            </p:nvGrpSpPr>
            <p:grpSpPr>
              <a:xfrm>
                <a:off x="9572630" y="1985432"/>
                <a:ext cx="49740" cy="56092"/>
                <a:chOff x="5641976" y="2046816"/>
                <a:chExt cx="49740" cy="56092"/>
              </a:xfrm>
            </p:grpSpPr>
            <p:cxnSp>
              <p:nvCxnSpPr>
                <p:cNvPr id="33349" name="Straight Connector 33348">
                  <a:extLst>
                    <a:ext uri="{FF2B5EF4-FFF2-40B4-BE49-F238E27FC236}">
                      <a16:creationId xmlns:a16="http://schemas.microsoft.com/office/drawing/2014/main" id="{C7C7A4A3-0452-C7AB-4460-FA18DE305C60}"/>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50" name="Straight Connector 33349">
                  <a:extLst>
                    <a:ext uri="{FF2B5EF4-FFF2-40B4-BE49-F238E27FC236}">
                      <a16:creationId xmlns:a16="http://schemas.microsoft.com/office/drawing/2014/main" id="{540E7389-D24D-28A0-AA8C-A8F41F9394B2}"/>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51" name="Group 33350">
                <a:extLst>
                  <a:ext uri="{FF2B5EF4-FFF2-40B4-BE49-F238E27FC236}">
                    <a16:creationId xmlns:a16="http://schemas.microsoft.com/office/drawing/2014/main" id="{EF09CC53-9CDD-4858-2CC3-72B968CB0675}"/>
                  </a:ext>
                </a:extLst>
              </p:cNvPr>
              <p:cNvGrpSpPr/>
              <p:nvPr/>
            </p:nvGrpSpPr>
            <p:grpSpPr>
              <a:xfrm>
                <a:off x="9958921" y="1985432"/>
                <a:ext cx="49740" cy="56092"/>
                <a:chOff x="5641976" y="2046816"/>
                <a:chExt cx="49740" cy="56092"/>
              </a:xfrm>
            </p:grpSpPr>
            <p:cxnSp>
              <p:nvCxnSpPr>
                <p:cNvPr id="33352" name="Straight Connector 33351">
                  <a:extLst>
                    <a:ext uri="{FF2B5EF4-FFF2-40B4-BE49-F238E27FC236}">
                      <a16:creationId xmlns:a16="http://schemas.microsoft.com/office/drawing/2014/main" id="{5B210363-C04C-BDA2-D15F-B95E039D22E3}"/>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53" name="Straight Connector 33352">
                  <a:extLst>
                    <a:ext uri="{FF2B5EF4-FFF2-40B4-BE49-F238E27FC236}">
                      <a16:creationId xmlns:a16="http://schemas.microsoft.com/office/drawing/2014/main" id="{A375CFA8-95B2-4BD2-C3AA-C6CBB968772F}"/>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54" name="Group 33353">
                <a:extLst>
                  <a:ext uri="{FF2B5EF4-FFF2-40B4-BE49-F238E27FC236}">
                    <a16:creationId xmlns:a16="http://schemas.microsoft.com/office/drawing/2014/main" id="{FC691F28-07F3-9A90-2F82-6684C4791C01}"/>
                  </a:ext>
                </a:extLst>
              </p:cNvPr>
              <p:cNvGrpSpPr/>
              <p:nvPr/>
            </p:nvGrpSpPr>
            <p:grpSpPr>
              <a:xfrm>
                <a:off x="10175879" y="1985432"/>
                <a:ext cx="49740" cy="56092"/>
                <a:chOff x="5641976" y="2046816"/>
                <a:chExt cx="49740" cy="56092"/>
              </a:xfrm>
            </p:grpSpPr>
            <p:cxnSp>
              <p:nvCxnSpPr>
                <p:cNvPr id="33355" name="Straight Connector 33354">
                  <a:extLst>
                    <a:ext uri="{FF2B5EF4-FFF2-40B4-BE49-F238E27FC236}">
                      <a16:creationId xmlns:a16="http://schemas.microsoft.com/office/drawing/2014/main" id="{A1FDD69B-FD18-E60C-9118-5D76E9E80E0F}"/>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56" name="Straight Connector 33355">
                  <a:extLst>
                    <a:ext uri="{FF2B5EF4-FFF2-40B4-BE49-F238E27FC236}">
                      <a16:creationId xmlns:a16="http://schemas.microsoft.com/office/drawing/2014/main" id="{737EA6B8-1B8E-4789-8DA0-82B416BC6D8C}"/>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57" name="Group 33356">
                <a:extLst>
                  <a:ext uri="{FF2B5EF4-FFF2-40B4-BE49-F238E27FC236}">
                    <a16:creationId xmlns:a16="http://schemas.microsoft.com/office/drawing/2014/main" id="{13B30954-6E36-9F22-74CA-A06C69B26929}"/>
                  </a:ext>
                </a:extLst>
              </p:cNvPr>
              <p:cNvGrpSpPr/>
              <p:nvPr/>
            </p:nvGrpSpPr>
            <p:grpSpPr>
              <a:xfrm>
                <a:off x="8028521" y="1810807"/>
                <a:ext cx="49740" cy="56092"/>
                <a:chOff x="5641976" y="2046816"/>
                <a:chExt cx="49740" cy="56092"/>
              </a:xfrm>
            </p:grpSpPr>
            <p:cxnSp>
              <p:nvCxnSpPr>
                <p:cNvPr id="33358" name="Straight Connector 33357">
                  <a:extLst>
                    <a:ext uri="{FF2B5EF4-FFF2-40B4-BE49-F238E27FC236}">
                      <a16:creationId xmlns:a16="http://schemas.microsoft.com/office/drawing/2014/main" id="{D37E1098-DCF7-0F9E-EDAE-D6FA6D3808EF}"/>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59" name="Straight Connector 33358">
                  <a:extLst>
                    <a:ext uri="{FF2B5EF4-FFF2-40B4-BE49-F238E27FC236}">
                      <a16:creationId xmlns:a16="http://schemas.microsoft.com/office/drawing/2014/main" id="{A307D571-2772-4561-AB7E-60D67A58A629}"/>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grpSp>
          <p:nvGrpSpPr>
            <p:cNvPr id="33360" name="Group 33359">
              <a:extLst>
                <a:ext uri="{FF2B5EF4-FFF2-40B4-BE49-F238E27FC236}">
                  <a16:creationId xmlns:a16="http://schemas.microsoft.com/office/drawing/2014/main" id="{53DA8D34-EA11-6CBB-B9E7-BFAD8D5C6607}"/>
                </a:ext>
              </a:extLst>
            </p:cNvPr>
            <p:cNvGrpSpPr/>
            <p:nvPr/>
          </p:nvGrpSpPr>
          <p:grpSpPr>
            <a:xfrm>
              <a:off x="8003121" y="1810807"/>
              <a:ext cx="49740" cy="56092"/>
              <a:chOff x="5641976" y="2046816"/>
              <a:chExt cx="49740" cy="56092"/>
            </a:xfrm>
          </p:grpSpPr>
          <p:cxnSp>
            <p:nvCxnSpPr>
              <p:cNvPr id="33361" name="Straight Connector 33360">
                <a:extLst>
                  <a:ext uri="{FF2B5EF4-FFF2-40B4-BE49-F238E27FC236}">
                    <a16:creationId xmlns:a16="http://schemas.microsoft.com/office/drawing/2014/main" id="{42C4E310-D924-0EB3-3613-5FF38680DE0F}"/>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62" name="Straight Connector 33361">
                <a:extLst>
                  <a:ext uri="{FF2B5EF4-FFF2-40B4-BE49-F238E27FC236}">
                    <a16:creationId xmlns:a16="http://schemas.microsoft.com/office/drawing/2014/main" id="{CD6BDC8F-A2D3-8AAB-A45A-24CEDE3DB85B}"/>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63" name="Group 33362">
              <a:extLst>
                <a:ext uri="{FF2B5EF4-FFF2-40B4-BE49-F238E27FC236}">
                  <a16:creationId xmlns:a16="http://schemas.microsoft.com/office/drawing/2014/main" id="{4F1CC686-5E44-CF68-0B2F-125FA8748F84}"/>
                </a:ext>
              </a:extLst>
            </p:cNvPr>
            <p:cNvGrpSpPr/>
            <p:nvPr/>
          </p:nvGrpSpPr>
          <p:grpSpPr>
            <a:xfrm>
              <a:off x="7999946" y="1810807"/>
              <a:ext cx="49740" cy="56092"/>
              <a:chOff x="5641976" y="2046816"/>
              <a:chExt cx="49740" cy="56092"/>
            </a:xfrm>
          </p:grpSpPr>
          <p:cxnSp>
            <p:nvCxnSpPr>
              <p:cNvPr id="33364" name="Straight Connector 33363">
                <a:extLst>
                  <a:ext uri="{FF2B5EF4-FFF2-40B4-BE49-F238E27FC236}">
                    <a16:creationId xmlns:a16="http://schemas.microsoft.com/office/drawing/2014/main" id="{489C9EFE-4A81-C4FD-6EDE-2696473FB332}"/>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65" name="Straight Connector 33364">
                <a:extLst>
                  <a:ext uri="{FF2B5EF4-FFF2-40B4-BE49-F238E27FC236}">
                    <a16:creationId xmlns:a16="http://schemas.microsoft.com/office/drawing/2014/main" id="{1ED38EA5-82B1-E13C-6EF0-7980EC7C953B}"/>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66" name="Group 33365">
              <a:extLst>
                <a:ext uri="{FF2B5EF4-FFF2-40B4-BE49-F238E27FC236}">
                  <a16:creationId xmlns:a16="http://schemas.microsoft.com/office/drawing/2014/main" id="{BBCE0ECB-4AFC-F71E-D72C-81C33FD75D66}"/>
                </a:ext>
              </a:extLst>
            </p:cNvPr>
            <p:cNvGrpSpPr/>
            <p:nvPr/>
          </p:nvGrpSpPr>
          <p:grpSpPr>
            <a:xfrm>
              <a:off x="7977721" y="1810807"/>
              <a:ext cx="49740" cy="56092"/>
              <a:chOff x="5641976" y="2046816"/>
              <a:chExt cx="49740" cy="56092"/>
            </a:xfrm>
          </p:grpSpPr>
          <p:cxnSp>
            <p:nvCxnSpPr>
              <p:cNvPr id="33367" name="Straight Connector 33366">
                <a:extLst>
                  <a:ext uri="{FF2B5EF4-FFF2-40B4-BE49-F238E27FC236}">
                    <a16:creationId xmlns:a16="http://schemas.microsoft.com/office/drawing/2014/main" id="{800FDDB8-6B93-B260-9A2F-B35C34D64EE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68" name="Straight Connector 33367">
                <a:extLst>
                  <a:ext uri="{FF2B5EF4-FFF2-40B4-BE49-F238E27FC236}">
                    <a16:creationId xmlns:a16="http://schemas.microsoft.com/office/drawing/2014/main" id="{910B1839-7EED-F984-3A8E-050AC9EA8F4D}"/>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69" name="Group 33368">
              <a:extLst>
                <a:ext uri="{FF2B5EF4-FFF2-40B4-BE49-F238E27FC236}">
                  <a16:creationId xmlns:a16="http://schemas.microsoft.com/office/drawing/2014/main" id="{4E77FC45-0346-F5DE-D27E-9D18B1F5F6BB}"/>
                </a:ext>
              </a:extLst>
            </p:cNvPr>
            <p:cNvGrpSpPr/>
            <p:nvPr/>
          </p:nvGrpSpPr>
          <p:grpSpPr>
            <a:xfrm>
              <a:off x="7965021" y="1785407"/>
              <a:ext cx="49740" cy="56092"/>
              <a:chOff x="5641976" y="2046816"/>
              <a:chExt cx="49740" cy="56092"/>
            </a:xfrm>
          </p:grpSpPr>
          <p:cxnSp>
            <p:nvCxnSpPr>
              <p:cNvPr id="33370" name="Straight Connector 33369">
                <a:extLst>
                  <a:ext uri="{FF2B5EF4-FFF2-40B4-BE49-F238E27FC236}">
                    <a16:creationId xmlns:a16="http://schemas.microsoft.com/office/drawing/2014/main" id="{A6124E6C-2BCD-816F-393F-9D189E7E00F0}"/>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71" name="Straight Connector 33370">
                <a:extLst>
                  <a:ext uri="{FF2B5EF4-FFF2-40B4-BE49-F238E27FC236}">
                    <a16:creationId xmlns:a16="http://schemas.microsoft.com/office/drawing/2014/main" id="{2FC6C65D-0218-FDF0-5E36-F039B8BC35D7}"/>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72" name="Group 33371">
              <a:extLst>
                <a:ext uri="{FF2B5EF4-FFF2-40B4-BE49-F238E27FC236}">
                  <a16:creationId xmlns:a16="http://schemas.microsoft.com/office/drawing/2014/main" id="{ECCE6B24-79BC-97DC-AB81-F53E87D38665}"/>
                </a:ext>
              </a:extLst>
            </p:cNvPr>
            <p:cNvGrpSpPr/>
            <p:nvPr/>
          </p:nvGrpSpPr>
          <p:grpSpPr>
            <a:xfrm>
              <a:off x="7936446" y="1764241"/>
              <a:ext cx="49740" cy="56092"/>
              <a:chOff x="5641976" y="2046816"/>
              <a:chExt cx="49740" cy="56092"/>
            </a:xfrm>
          </p:grpSpPr>
          <p:cxnSp>
            <p:nvCxnSpPr>
              <p:cNvPr id="33373" name="Straight Connector 33372">
                <a:extLst>
                  <a:ext uri="{FF2B5EF4-FFF2-40B4-BE49-F238E27FC236}">
                    <a16:creationId xmlns:a16="http://schemas.microsoft.com/office/drawing/2014/main" id="{892E1BF4-B62D-906E-76A7-7C3282F9383D}"/>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74" name="Straight Connector 33373">
                <a:extLst>
                  <a:ext uri="{FF2B5EF4-FFF2-40B4-BE49-F238E27FC236}">
                    <a16:creationId xmlns:a16="http://schemas.microsoft.com/office/drawing/2014/main" id="{4F5A618B-8527-F306-0272-314120543743}"/>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75" name="Group 33374">
              <a:extLst>
                <a:ext uri="{FF2B5EF4-FFF2-40B4-BE49-F238E27FC236}">
                  <a16:creationId xmlns:a16="http://schemas.microsoft.com/office/drawing/2014/main" id="{3869C20E-3136-276B-42EC-18C0F511083F}"/>
                </a:ext>
              </a:extLst>
            </p:cNvPr>
            <p:cNvGrpSpPr/>
            <p:nvPr/>
          </p:nvGrpSpPr>
          <p:grpSpPr>
            <a:xfrm>
              <a:off x="7898346" y="1764241"/>
              <a:ext cx="49740" cy="56092"/>
              <a:chOff x="5641976" y="2046816"/>
              <a:chExt cx="49740" cy="56092"/>
            </a:xfrm>
          </p:grpSpPr>
          <p:cxnSp>
            <p:nvCxnSpPr>
              <p:cNvPr id="33376" name="Straight Connector 33375">
                <a:extLst>
                  <a:ext uri="{FF2B5EF4-FFF2-40B4-BE49-F238E27FC236}">
                    <a16:creationId xmlns:a16="http://schemas.microsoft.com/office/drawing/2014/main" id="{23FDF77E-2B20-7BC3-F265-F9D0399B3B9C}"/>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77" name="Straight Connector 33376">
                <a:extLst>
                  <a:ext uri="{FF2B5EF4-FFF2-40B4-BE49-F238E27FC236}">
                    <a16:creationId xmlns:a16="http://schemas.microsoft.com/office/drawing/2014/main" id="{F048B57C-A49B-9F62-D406-F5BDFA7C101F}"/>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78" name="Group 33377">
              <a:extLst>
                <a:ext uri="{FF2B5EF4-FFF2-40B4-BE49-F238E27FC236}">
                  <a16:creationId xmlns:a16="http://schemas.microsoft.com/office/drawing/2014/main" id="{7B225D25-C3FE-378F-D335-4E01A79F94E1}"/>
                </a:ext>
              </a:extLst>
            </p:cNvPr>
            <p:cNvGrpSpPr/>
            <p:nvPr/>
          </p:nvGrpSpPr>
          <p:grpSpPr>
            <a:xfrm>
              <a:off x="7863421" y="1764241"/>
              <a:ext cx="49740" cy="56092"/>
              <a:chOff x="5641976" y="2046816"/>
              <a:chExt cx="49740" cy="56092"/>
            </a:xfrm>
          </p:grpSpPr>
          <p:cxnSp>
            <p:nvCxnSpPr>
              <p:cNvPr id="33379" name="Straight Connector 33378">
                <a:extLst>
                  <a:ext uri="{FF2B5EF4-FFF2-40B4-BE49-F238E27FC236}">
                    <a16:creationId xmlns:a16="http://schemas.microsoft.com/office/drawing/2014/main" id="{9EEBBF48-EBE4-ECF3-F40E-04BAABB518F0}"/>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80" name="Straight Connector 33379">
                <a:extLst>
                  <a:ext uri="{FF2B5EF4-FFF2-40B4-BE49-F238E27FC236}">
                    <a16:creationId xmlns:a16="http://schemas.microsoft.com/office/drawing/2014/main" id="{70C499BF-54F0-8880-0BFB-7F5C20492D9C}"/>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81" name="Group 33380">
              <a:extLst>
                <a:ext uri="{FF2B5EF4-FFF2-40B4-BE49-F238E27FC236}">
                  <a16:creationId xmlns:a16="http://schemas.microsoft.com/office/drawing/2014/main" id="{7C6BC64C-FF14-02EB-0473-4F87F1319314}"/>
                </a:ext>
              </a:extLst>
            </p:cNvPr>
            <p:cNvGrpSpPr/>
            <p:nvPr/>
          </p:nvGrpSpPr>
          <p:grpSpPr>
            <a:xfrm>
              <a:off x="7854954" y="1764241"/>
              <a:ext cx="49740" cy="56092"/>
              <a:chOff x="5641976" y="2046816"/>
              <a:chExt cx="49740" cy="56092"/>
            </a:xfrm>
          </p:grpSpPr>
          <p:cxnSp>
            <p:nvCxnSpPr>
              <p:cNvPr id="33382" name="Straight Connector 33381">
                <a:extLst>
                  <a:ext uri="{FF2B5EF4-FFF2-40B4-BE49-F238E27FC236}">
                    <a16:creationId xmlns:a16="http://schemas.microsoft.com/office/drawing/2014/main" id="{D187FFEA-F69A-4692-9A5B-C297AE199C4F}"/>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83" name="Straight Connector 33382">
                <a:extLst>
                  <a:ext uri="{FF2B5EF4-FFF2-40B4-BE49-F238E27FC236}">
                    <a16:creationId xmlns:a16="http://schemas.microsoft.com/office/drawing/2014/main" id="{1953E08A-F21D-C3A7-5941-D24A38294CA0}"/>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84" name="Group 33383">
              <a:extLst>
                <a:ext uri="{FF2B5EF4-FFF2-40B4-BE49-F238E27FC236}">
                  <a16:creationId xmlns:a16="http://schemas.microsoft.com/office/drawing/2014/main" id="{A8E60D81-25D0-B479-17F9-02DB56600A78}"/>
                </a:ext>
              </a:extLst>
            </p:cNvPr>
            <p:cNvGrpSpPr/>
            <p:nvPr/>
          </p:nvGrpSpPr>
          <p:grpSpPr>
            <a:xfrm>
              <a:off x="7836962" y="1764241"/>
              <a:ext cx="49740" cy="56092"/>
              <a:chOff x="5641976" y="2046816"/>
              <a:chExt cx="49740" cy="56092"/>
            </a:xfrm>
          </p:grpSpPr>
          <p:cxnSp>
            <p:nvCxnSpPr>
              <p:cNvPr id="33385" name="Straight Connector 33384">
                <a:extLst>
                  <a:ext uri="{FF2B5EF4-FFF2-40B4-BE49-F238E27FC236}">
                    <a16:creationId xmlns:a16="http://schemas.microsoft.com/office/drawing/2014/main" id="{2B3C66F3-DFB7-1368-F7C8-87048ED62997}"/>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86" name="Straight Connector 33385">
                <a:extLst>
                  <a:ext uri="{FF2B5EF4-FFF2-40B4-BE49-F238E27FC236}">
                    <a16:creationId xmlns:a16="http://schemas.microsoft.com/office/drawing/2014/main" id="{DA8CD66A-87CF-CA44-0CB8-B66A7F6FB314}"/>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87" name="Group 33386">
              <a:extLst>
                <a:ext uri="{FF2B5EF4-FFF2-40B4-BE49-F238E27FC236}">
                  <a16:creationId xmlns:a16="http://schemas.microsoft.com/office/drawing/2014/main" id="{1CAE2BF1-178B-424E-9128-06108386117F}"/>
                </a:ext>
              </a:extLst>
            </p:cNvPr>
            <p:cNvGrpSpPr/>
            <p:nvPr/>
          </p:nvGrpSpPr>
          <p:grpSpPr>
            <a:xfrm>
              <a:off x="7824262" y="1764241"/>
              <a:ext cx="49740" cy="56092"/>
              <a:chOff x="5641976" y="2046816"/>
              <a:chExt cx="49740" cy="56092"/>
            </a:xfrm>
          </p:grpSpPr>
          <p:cxnSp>
            <p:nvCxnSpPr>
              <p:cNvPr id="33388" name="Straight Connector 33387">
                <a:extLst>
                  <a:ext uri="{FF2B5EF4-FFF2-40B4-BE49-F238E27FC236}">
                    <a16:creationId xmlns:a16="http://schemas.microsoft.com/office/drawing/2014/main" id="{0F8F611A-1B0F-71D5-7CA5-8E2C31F0AD3C}"/>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89" name="Straight Connector 33388">
                <a:extLst>
                  <a:ext uri="{FF2B5EF4-FFF2-40B4-BE49-F238E27FC236}">
                    <a16:creationId xmlns:a16="http://schemas.microsoft.com/office/drawing/2014/main" id="{16D7AD6A-C84C-E665-01CF-A89A54653512}"/>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90" name="Group 33389">
              <a:extLst>
                <a:ext uri="{FF2B5EF4-FFF2-40B4-BE49-F238E27FC236}">
                  <a16:creationId xmlns:a16="http://schemas.microsoft.com/office/drawing/2014/main" id="{C5350731-F5A8-4D03-0068-1C719E2773C9}"/>
                </a:ext>
              </a:extLst>
            </p:cNvPr>
            <p:cNvGrpSpPr/>
            <p:nvPr/>
          </p:nvGrpSpPr>
          <p:grpSpPr>
            <a:xfrm>
              <a:off x="7807329" y="1764241"/>
              <a:ext cx="49740" cy="56092"/>
              <a:chOff x="5641976" y="2046816"/>
              <a:chExt cx="49740" cy="56092"/>
            </a:xfrm>
          </p:grpSpPr>
          <p:cxnSp>
            <p:nvCxnSpPr>
              <p:cNvPr id="33391" name="Straight Connector 33390">
                <a:extLst>
                  <a:ext uri="{FF2B5EF4-FFF2-40B4-BE49-F238E27FC236}">
                    <a16:creationId xmlns:a16="http://schemas.microsoft.com/office/drawing/2014/main" id="{AC366020-0454-26BF-3765-931E3121DEBE}"/>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92" name="Straight Connector 33391">
                <a:extLst>
                  <a:ext uri="{FF2B5EF4-FFF2-40B4-BE49-F238E27FC236}">
                    <a16:creationId xmlns:a16="http://schemas.microsoft.com/office/drawing/2014/main" id="{10E4CAA7-4454-03EC-5A4F-EEB481A8A6C2}"/>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93" name="Group 33392">
              <a:extLst>
                <a:ext uri="{FF2B5EF4-FFF2-40B4-BE49-F238E27FC236}">
                  <a16:creationId xmlns:a16="http://schemas.microsoft.com/office/drawing/2014/main" id="{F8279365-14D5-9E56-B84D-CF1C9006F7EC}"/>
                </a:ext>
              </a:extLst>
            </p:cNvPr>
            <p:cNvGrpSpPr/>
            <p:nvPr/>
          </p:nvGrpSpPr>
          <p:grpSpPr>
            <a:xfrm>
              <a:off x="7820029" y="1764241"/>
              <a:ext cx="49740" cy="56092"/>
              <a:chOff x="5641976" y="2046816"/>
              <a:chExt cx="49740" cy="56092"/>
            </a:xfrm>
          </p:grpSpPr>
          <p:cxnSp>
            <p:nvCxnSpPr>
              <p:cNvPr id="33394" name="Straight Connector 33393">
                <a:extLst>
                  <a:ext uri="{FF2B5EF4-FFF2-40B4-BE49-F238E27FC236}">
                    <a16:creationId xmlns:a16="http://schemas.microsoft.com/office/drawing/2014/main" id="{89CD0CCD-C1BC-8D46-1518-234AB7E8DDFB}"/>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95" name="Straight Connector 33394">
                <a:extLst>
                  <a:ext uri="{FF2B5EF4-FFF2-40B4-BE49-F238E27FC236}">
                    <a16:creationId xmlns:a16="http://schemas.microsoft.com/office/drawing/2014/main" id="{B26BC7D2-2421-E05C-011B-F1805F65853D}"/>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96" name="Group 33395">
              <a:extLst>
                <a:ext uri="{FF2B5EF4-FFF2-40B4-BE49-F238E27FC236}">
                  <a16:creationId xmlns:a16="http://schemas.microsoft.com/office/drawing/2014/main" id="{EC092C94-300D-9BD8-C0DB-76B98FC29B33}"/>
                </a:ext>
              </a:extLst>
            </p:cNvPr>
            <p:cNvGrpSpPr/>
            <p:nvPr/>
          </p:nvGrpSpPr>
          <p:grpSpPr>
            <a:xfrm>
              <a:off x="7769229" y="1764241"/>
              <a:ext cx="49740" cy="56092"/>
              <a:chOff x="5641976" y="2046816"/>
              <a:chExt cx="49740" cy="56092"/>
            </a:xfrm>
          </p:grpSpPr>
          <p:cxnSp>
            <p:nvCxnSpPr>
              <p:cNvPr id="33397" name="Straight Connector 33396">
                <a:extLst>
                  <a:ext uri="{FF2B5EF4-FFF2-40B4-BE49-F238E27FC236}">
                    <a16:creationId xmlns:a16="http://schemas.microsoft.com/office/drawing/2014/main" id="{E5F98DFB-3953-96C9-51C1-E39C55F922CF}"/>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398" name="Straight Connector 33397">
                <a:extLst>
                  <a:ext uri="{FF2B5EF4-FFF2-40B4-BE49-F238E27FC236}">
                    <a16:creationId xmlns:a16="http://schemas.microsoft.com/office/drawing/2014/main" id="{ACD4660E-CD7D-A5AD-3321-6CA61025167A}"/>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399" name="Group 33398">
              <a:extLst>
                <a:ext uri="{FF2B5EF4-FFF2-40B4-BE49-F238E27FC236}">
                  <a16:creationId xmlns:a16="http://schemas.microsoft.com/office/drawing/2014/main" id="{B44522F7-EBD4-4DEE-1FA3-5E96F44DFCF0}"/>
                </a:ext>
              </a:extLst>
            </p:cNvPr>
            <p:cNvGrpSpPr/>
            <p:nvPr/>
          </p:nvGrpSpPr>
          <p:grpSpPr>
            <a:xfrm>
              <a:off x="7750179" y="1764241"/>
              <a:ext cx="49740" cy="56092"/>
              <a:chOff x="5641976" y="2046816"/>
              <a:chExt cx="49740" cy="56092"/>
            </a:xfrm>
          </p:grpSpPr>
          <p:cxnSp>
            <p:nvCxnSpPr>
              <p:cNvPr id="33400" name="Straight Connector 33399">
                <a:extLst>
                  <a:ext uri="{FF2B5EF4-FFF2-40B4-BE49-F238E27FC236}">
                    <a16:creationId xmlns:a16="http://schemas.microsoft.com/office/drawing/2014/main" id="{5530C273-FD7A-3D1B-63EC-B867E96573C2}"/>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01" name="Straight Connector 33400">
                <a:extLst>
                  <a:ext uri="{FF2B5EF4-FFF2-40B4-BE49-F238E27FC236}">
                    <a16:creationId xmlns:a16="http://schemas.microsoft.com/office/drawing/2014/main" id="{BBA3531C-B599-C96D-79BF-2A15AD916CFC}"/>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02" name="Group 33401">
              <a:extLst>
                <a:ext uri="{FF2B5EF4-FFF2-40B4-BE49-F238E27FC236}">
                  <a16:creationId xmlns:a16="http://schemas.microsoft.com/office/drawing/2014/main" id="{9337EC73-0EBF-5306-D7C2-FE9E3F3F3AE3}"/>
                </a:ext>
              </a:extLst>
            </p:cNvPr>
            <p:cNvGrpSpPr/>
            <p:nvPr/>
          </p:nvGrpSpPr>
          <p:grpSpPr>
            <a:xfrm>
              <a:off x="7735363" y="1764241"/>
              <a:ext cx="49740" cy="56092"/>
              <a:chOff x="5641976" y="2046816"/>
              <a:chExt cx="49740" cy="56092"/>
            </a:xfrm>
          </p:grpSpPr>
          <p:cxnSp>
            <p:nvCxnSpPr>
              <p:cNvPr id="33403" name="Straight Connector 33402">
                <a:extLst>
                  <a:ext uri="{FF2B5EF4-FFF2-40B4-BE49-F238E27FC236}">
                    <a16:creationId xmlns:a16="http://schemas.microsoft.com/office/drawing/2014/main" id="{D3A3C9E2-C73E-46C9-1604-7849198BBDC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04" name="Straight Connector 33403">
                <a:extLst>
                  <a:ext uri="{FF2B5EF4-FFF2-40B4-BE49-F238E27FC236}">
                    <a16:creationId xmlns:a16="http://schemas.microsoft.com/office/drawing/2014/main" id="{9D738721-DC76-2CAC-DCE3-5CDD7068ACF4}"/>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05" name="Group 33404">
              <a:extLst>
                <a:ext uri="{FF2B5EF4-FFF2-40B4-BE49-F238E27FC236}">
                  <a16:creationId xmlns:a16="http://schemas.microsoft.com/office/drawing/2014/main" id="{885F90AF-7735-3CD4-0FE8-E324B1513C4D}"/>
                </a:ext>
              </a:extLst>
            </p:cNvPr>
            <p:cNvGrpSpPr/>
            <p:nvPr/>
          </p:nvGrpSpPr>
          <p:grpSpPr>
            <a:xfrm>
              <a:off x="7680329" y="1749425"/>
              <a:ext cx="49740" cy="56092"/>
              <a:chOff x="5641976" y="2046816"/>
              <a:chExt cx="49740" cy="56092"/>
            </a:xfrm>
          </p:grpSpPr>
          <p:cxnSp>
            <p:nvCxnSpPr>
              <p:cNvPr id="33406" name="Straight Connector 33405">
                <a:extLst>
                  <a:ext uri="{FF2B5EF4-FFF2-40B4-BE49-F238E27FC236}">
                    <a16:creationId xmlns:a16="http://schemas.microsoft.com/office/drawing/2014/main" id="{DC5F8C13-4D00-5C09-B0C2-7F0A8F6A0BE8}"/>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07" name="Straight Connector 33406">
                <a:extLst>
                  <a:ext uri="{FF2B5EF4-FFF2-40B4-BE49-F238E27FC236}">
                    <a16:creationId xmlns:a16="http://schemas.microsoft.com/office/drawing/2014/main" id="{FC86D40E-ED73-02E6-1654-B9B23C110177}"/>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08" name="Group 33407">
              <a:extLst>
                <a:ext uri="{FF2B5EF4-FFF2-40B4-BE49-F238E27FC236}">
                  <a16:creationId xmlns:a16="http://schemas.microsoft.com/office/drawing/2014/main" id="{226CB112-C44D-2206-BFD8-4C15D5D8DB9D}"/>
                </a:ext>
              </a:extLst>
            </p:cNvPr>
            <p:cNvGrpSpPr/>
            <p:nvPr/>
          </p:nvGrpSpPr>
          <p:grpSpPr>
            <a:xfrm>
              <a:off x="7648579" y="1749425"/>
              <a:ext cx="49740" cy="56092"/>
              <a:chOff x="5641976" y="2046816"/>
              <a:chExt cx="49740" cy="56092"/>
            </a:xfrm>
          </p:grpSpPr>
          <p:cxnSp>
            <p:nvCxnSpPr>
              <p:cNvPr id="33409" name="Straight Connector 33408">
                <a:extLst>
                  <a:ext uri="{FF2B5EF4-FFF2-40B4-BE49-F238E27FC236}">
                    <a16:creationId xmlns:a16="http://schemas.microsoft.com/office/drawing/2014/main" id="{0F80C915-0B59-89EF-4E3A-EE4687E7C397}"/>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10" name="Straight Connector 33409">
                <a:extLst>
                  <a:ext uri="{FF2B5EF4-FFF2-40B4-BE49-F238E27FC236}">
                    <a16:creationId xmlns:a16="http://schemas.microsoft.com/office/drawing/2014/main" id="{8911236A-1EFE-C473-617F-D547BF92F143}"/>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11" name="Group 33410">
              <a:extLst>
                <a:ext uri="{FF2B5EF4-FFF2-40B4-BE49-F238E27FC236}">
                  <a16:creationId xmlns:a16="http://schemas.microsoft.com/office/drawing/2014/main" id="{F4D09588-BC03-0989-AD4A-78704DCAF439}"/>
                </a:ext>
              </a:extLst>
            </p:cNvPr>
            <p:cNvGrpSpPr/>
            <p:nvPr/>
          </p:nvGrpSpPr>
          <p:grpSpPr>
            <a:xfrm>
              <a:off x="7572379" y="1749425"/>
              <a:ext cx="49740" cy="56092"/>
              <a:chOff x="5641976" y="2046816"/>
              <a:chExt cx="49740" cy="56092"/>
            </a:xfrm>
          </p:grpSpPr>
          <p:cxnSp>
            <p:nvCxnSpPr>
              <p:cNvPr id="33412" name="Straight Connector 33411">
                <a:extLst>
                  <a:ext uri="{FF2B5EF4-FFF2-40B4-BE49-F238E27FC236}">
                    <a16:creationId xmlns:a16="http://schemas.microsoft.com/office/drawing/2014/main" id="{ECEC74D8-2E5D-B309-AF42-E8AF00FF5F2A}"/>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13" name="Straight Connector 33412">
                <a:extLst>
                  <a:ext uri="{FF2B5EF4-FFF2-40B4-BE49-F238E27FC236}">
                    <a16:creationId xmlns:a16="http://schemas.microsoft.com/office/drawing/2014/main" id="{27A613BB-5560-C394-D858-3B5475AB2274}"/>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14" name="Group 33413">
              <a:extLst>
                <a:ext uri="{FF2B5EF4-FFF2-40B4-BE49-F238E27FC236}">
                  <a16:creationId xmlns:a16="http://schemas.microsoft.com/office/drawing/2014/main" id="{12200DB2-A73B-1450-E5F9-2C36D132459B}"/>
                </a:ext>
              </a:extLst>
            </p:cNvPr>
            <p:cNvGrpSpPr/>
            <p:nvPr/>
          </p:nvGrpSpPr>
          <p:grpSpPr>
            <a:xfrm>
              <a:off x="7554388" y="1749425"/>
              <a:ext cx="49740" cy="56092"/>
              <a:chOff x="5641976" y="2046816"/>
              <a:chExt cx="49740" cy="56092"/>
            </a:xfrm>
          </p:grpSpPr>
          <p:cxnSp>
            <p:nvCxnSpPr>
              <p:cNvPr id="33415" name="Straight Connector 33414">
                <a:extLst>
                  <a:ext uri="{FF2B5EF4-FFF2-40B4-BE49-F238E27FC236}">
                    <a16:creationId xmlns:a16="http://schemas.microsoft.com/office/drawing/2014/main" id="{314DA399-3CBD-A858-4CE5-3EEBCA6E279F}"/>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16" name="Straight Connector 33415">
                <a:extLst>
                  <a:ext uri="{FF2B5EF4-FFF2-40B4-BE49-F238E27FC236}">
                    <a16:creationId xmlns:a16="http://schemas.microsoft.com/office/drawing/2014/main" id="{2BAE3731-600F-0C88-B117-07033CB90857}"/>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17" name="Group 33416">
              <a:extLst>
                <a:ext uri="{FF2B5EF4-FFF2-40B4-BE49-F238E27FC236}">
                  <a16:creationId xmlns:a16="http://schemas.microsoft.com/office/drawing/2014/main" id="{16E7B99B-E419-9972-39AF-4DCFBE849B24}"/>
                </a:ext>
              </a:extLst>
            </p:cNvPr>
            <p:cNvGrpSpPr/>
            <p:nvPr/>
          </p:nvGrpSpPr>
          <p:grpSpPr>
            <a:xfrm>
              <a:off x="7515229" y="1749425"/>
              <a:ext cx="49740" cy="56092"/>
              <a:chOff x="5641976" y="2046816"/>
              <a:chExt cx="49740" cy="56092"/>
            </a:xfrm>
          </p:grpSpPr>
          <p:cxnSp>
            <p:nvCxnSpPr>
              <p:cNvPr id="33418" name="Straight Connector 33417">
                <a:extLst>
                  <a:ext uri="{FF2B5EF4-FFF2-40B4-BE49-F238E27FC236}">
                    <a16:creationId xmlns:a16="http://schemas.microsoft.com/office/drawing/2014/main" id="{47FD8683-23F0-1B12-A795-74D6651EAD9A}"/>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19" name="Straight Connector 33418">
                <a:extLst>
                  <a:ext uri="{FF2B5EF4-FFF2-40B4-BE49-F238E27FC236}">
                    <a16:creationId xmlns:a16="http://schemas.microsoft.com/office/drawing/2014/main" id="{29030162-374E-5ED6-0841-5A8F72B837A8}"/>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20" name="Group 33419">
              <a:extLst>
                <a:ext uri="{FF2B5EF4-FFF2-40B4-BE49-F238E27FC236}">
                  <a16:creationId xmlns:a16="http://schemas.microsoft.com/office/drawing/2014/main" id="{07FAF3DE-1454-03E9-770F-1A552AD81AA8}"/>
                </a:ext>
              </a:extLst>
            </p:cNvPr>
            <p:cNvGrpSpPr/>
            <p:nvPr/>
          </p:nvGrpSpPr>
          <p:grpSpPr>
            <a:xfrm>
              <a:off x="7448554" y="1736725"/>
              <a:ext cx="49740" cy="56092"/>
              <a:chOff x="5641976" y="2046816"/>
              <a:chExt cx="49740" cy="56092"/>
            </a:xfrm>
          </p:grpSpPr>
          <p:cxnSp>
            <p:nvCxnSpPr>
              <p:cNvPr id="33421" name="Straight Connector 33420">
                <a:extLst>
                  <a:ext uri="{FF2B5EF4-FFF2-40B4-BE49-F238E27FC236}">
                    <a16:creationId xmlns:a16="http://schemas.microsoft.com/office/drawing/2014/main" id="{8994D5C5-9C93-208E-0BD6-88C69DFF224C}"/>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22" name="Straight Connector 33421">
                <a:extLst>
                  <a:ext uri="{FF2B5EF4-FFF2-40B4-BE49-F238E27FC236}">
                    <a16:creationId xmlns:a16="http://schemas.microsoft.com/office/drawing/2014/main" id="{41F9DDDB-3233-B338-A6DF-61F1F8BCE887}"/>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23" name="Group 33422">
              <a:extLst>
                <a:ext uri="{FF2B5EF4-FFF2-40B4-BE49-F238E27FC236}">
                  <a16:creationId xmlns:a16="http://schemas.microsoft.com/office/drawing/2014/main" id="{F9F3399C-3B09-6933-7FB0-76AB95EC3328}"/>
                </a:ext>
              </a:extLst>
            </p:cNvPr>
            <p:cNvGrpSpPr/>
            <p:nvPr/>
          </p:nvGrpSpPr>
          <p:grpSpPr>
            <a:xfrm>
              <a:off x="7453845" y="1736725"/>
              <a:ext cx="49740" cy="56092"/>
              <a:chOff x="5641976" y="2046816"/>
              <a:chExt cx="49740" cy="56092"/>
            </a:xfrm>
          </p:grpSpPr>
          <p:cxnSp>
            <p:nvCxnSpPr>
              <p:cNvPr id="33424" name="Straight Connector 33423">
                <a:extLst>
                  <a:ext uri="{FF2B5EF4-FFF2-40B4-BE49-F238E27FC236}">
                    <a16:creationId xmlns:a16="http://schemas.microsoft.com/office/drawing/2014/main" id="{8E89AF70-A637-925B-0C69-53131F4BBFB9}"/>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25" name="Straight Connector 33424">
                <a:extLst>
                  <a:ext uri="{FF2B5EF4-FFF2-40B4-BE49-F238E27FC236}">
                    <a16:creationId xmlns:a16="http://schemas.microsoft.com/office/drawing/2014/main" id="{8554C69A-39BB-6621-4EA5-B74EB4E5A826}"/>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26" name="Group 33425">
              <a:extLst>
                <a:ext uri="{FF2B5EF4-FFF2-40B4-BE49-F238E27FC236}">
                  <a16:creationId xmlns:a16="http://schemas.microsoft.com/office/drawing/2014/main" id="{74AD83D5-1976-E8E7-AD5B-657702665ACB}"/>
                </a:ext>
              </a:extLst>
            </p:cNvPr>
            <p:cNvGrpSpPr/>
            <p:nvPr/>
          </p:nvGrpSpPr>
          <p:grpSpPr>
            <a:xfrm>
              <a:off x="7328961" y="1736725"/>
              <a:ext cx="49740" cy="56092"/>
              <a:chOff x="5641976" y="2046816"/>
              <a:chExt cx="49740" cy="56092"/>
            </a:xfrm>
          </p:grpSpPr>
          <p:cxnSp>
            <p:nvCxnSpPr>
              <p:cNvPr id="33427" name="Straight Connector 33426">
                <a:extLst>
                  <a:ext uri="{FF2B5EF4-FFF2-40B4-BE49-F238E27FC236}">
                    <a16:creationId xmlns:a16="http://schemas.microsoft.com/office/drawing/2014/main" id="{7351A224-E036-30E0-B275-650A4CF364A5}"/>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28" name="Straight Connector 33427">
                <a:extLst>
                  <a:ext uri="{FF2B5EF4-FFF2-40B4-BE49-F238E27FC236}">
                    <a16:creationId xmlns:a16="http://schemas.microsoft.com/office/drawing/2014/main" id="{75E4BA51-B96D-0233-F394-C348B6180122}"/>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29" name="Group 33428">
              <a:extLst>
                <a:ext uri="{FF2B5EF4-FFF2-40B4-BE49-F238E27FC236}">
                  <a16:creationId xmlns:a16="http://schemas.microsoft.com/office/drawing/2014/main" id="{1BAB1A5C-13A9-B311-85F4-C163DF18583E}"/>
                </a:ext>
              </a:extLst>
            </p:cNvPr>
            <p:cNvGrpSpPr/>
            <p:nvPr/>
          </p:nvGrpSpPr>
          <p:grpSpPr>
            <a:xfrm>
              <a:off x="7291919" y="1736725"/>
              <a:ext cx="49740" cy="56092"/>
              <a:chOff x="5641976" y="2046816"/>
              <a:chExt cx="49740" cy="56092"/>
            </a:xfrm>
          </p:grpSpPr>
          <p:cxnSp>
            <p:nvCxnSpPr>
              <p:cNvPr id="33430" name="Straight Connector 33429">
                <a:extLst>
                  <a:ext uri="{FF2B5EF4-FFF2-40B4-BE49-F238E27FC236}">
                    <a16:creationId xmlns:a16="http://schemas.microsoft.com/office/drawing/2014/main" id="{97D88E38-6417-13DB-D977-3E54E541BDDB}"/>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31" name="Straight Connector 33430">
                <a:extLst>
                  <a:ext uri="{FF2B5EF4-FFF2-40B4-BE49-F238E27FC236}">
                    <a16:creationId xmlns:a16="http://schemas.microsoft.com/office/drawing/2014/main" id="{2AEFB21B-93A7-B86D-2BE7-0E7234FDF085}"/>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3432" name="Group 33431">
              <a:extLst>
                <a:ext uri="{FF2B5EF4-FFF2-40B4-BE49-F238E27FC236}">
                  <a16:creationId xmlns:a16="http://schemas.microsoft.com/office/drawing/2014/main" id="{A7DA16DB-6D85-D6D0-357D-87532FE7F9D4}"/>
                </a:ext>
              </a:extLst>
            </p:cNvPr>
            <p:cNvGrpSpPr/>
            <p:nvPr/>
          </p:nvGrpSpPr>
          <p:grpSpPr>
            <a:xfrm>
              <a:off x="7235828" y="1736725"/>
              <a:ext cx="49740" cy="56092"/>
              <a:chOff x="5641976" y="2046816"/>
              <a:chExt cx="49740" cy="56092"/>
            </a:xfrm>
          </p:grpSpPr>
          <p:cxnSp>
            <p:nvCxnSpPr>
              <p:cNvPr id="33433" name="Straight Connector 33432">
                <a:extLst>
                  <a:ext uri="{FF2B5EF4-FFF2-40B4-BE49-F238E27FC236}">
                    <a16:creationId xmlns:a16="http://schemas.microsoft.com/office/drawing/2014/main" id="{16B63E0A-E8EE-7F5F-DFC5-CBD447CC7B36}"/>
                  </a:ext>
                </a:extLst>
              </p:cNvPr>
              <p:cNvCxnSpPr>
                <a:cxnSpLocks/>
              </p:cNvCxnSpPr>
              <p:nvPr/>
            </p:nvCxnSpPr>
            <p:spPr bwMode="auto">
              <a:xfrm>
                <a:off x="5667376" y="2046816"/>
                <a:ext cx="0" cy="56092"/>
              </a:xfrm>
              <a:prstGeom prst="line">
                <a:avLst/>
              </a:prstGeom>
              <a:noFill/>
              <a:ln w="19050" cap="flat" cmpd="sng" algn="ctr">
                <a:solidFill>
                  <a:schemeClr val="accent4"/>
                </a:solidFill>
                <a:prstDash val="solid"/>
                <a:round/>
                <a:headEnd type="none" w="med" len="med"/>
                <a:tailEnd type="none" w="med" len="med"/>
              </a:ln>
              <a:effectLst/>
            </p:spPr>
          </p:cxnSp>
          <p:cxnSp>
            <p:nvCxnSpPr>
              <p:cNvPr id="33434" name="Straight Connector 33433">
                <a:extLst>
                  <a:ext uri="{FF2B5EF4-FFF2-40B4-BE49-F238E27FC236}">
                    <a16:creationId xmlns:a16="http://schemas.microsoft.com/office/drawing/2014/main" id="{B5AAD2E6-4206-665D-7FA7-AFC1E521727E}"/>
                  </a:ext>
                </a:extLst>
              </p:cNvPr>
              <p:cNvCxnSpPr>
                <a:cxnSpLocks/>
              </p:cNvCxnSpPr>
              <p:nvPr/>
            </p:nvCxnSpPr>
            <p:spPr bwMode="auto">
              <a:xfrm flipH="1">
                <a:off x="5641976" y="2075392"/>
                <a:ext cx="49740" cy="0"/>
              </a:xfrm>
              <a:prstGeom prst="line">
                <a:avLst/>
              </a:prstGeom>
              <a:noFill/>
              <a:ln w="19050" cap="flat" cmpd="sng" algn="ctr">
                <a:solidFill>
                  <a:schemeClr val="accent4"/>
                </a:solidFill>
                <a:prstDash val="solid"/>
                <a:round/>
                <a:headEnd type="none" w="med" len="med"/>
                <a:tailEnd type="none" w="med" len="med"/>
              </a:ln>
              <a:effectLst/>
            </p:spPr>
          </p:cxnSp>
        </p:grpSp>
      </p:grpSp>
      <p:cxnSp>
        <p:nvCxnSpPr>
          <p:cNvPr id="33441" name="Straight Connector 33440">
            <a:extLst>
              <a:ext uri="{FF2B5EF4-FFF2-40B4-BE49-F238E27FC236}">
                <a16:creationId xmlns:a16="http://schemas.microsoft.com/office/drawing/2014/main" id="{EFD5395E-05FA-F968-107C-8672D84EBCBF}"/>
              </a:ext>
            </a:extLst>
          </p:cNvPr>
          <p:cNvCxnSpPr/>
          <p:nvPr/>
        </p:nvCxnSpPr>
        <p:spPr bwMode="auto">
          <a:xfrm>
            <a:off x="7065410" y="3825591"/>
            <a:ext cx="273503" cy="0"/>
          </a:xfrm>
          <a:prstGeom prst="line">
            <a:avLst/>
          </a:prstGeom>
          <a:noFill/>
          <a:ln w="28575" cap="flat" cmpd="sng" algn="ctr">
            <a:solidFill>
              <a:schemeClr val="accent4"/>
            </a:solidFill>
            <a:prstDash val="solid"/>
            <a:round/>
            <a:headEnd type="none" w="med" len="med"/>
            <a:tailEnd type="none" w="med" len="med"/>
          </a:ln>
          <a:effectLst/>
        </p:spPr>
      </p:cxnSp>
      <p:cxnSp>
        <p:nvCxnSpPr>
          <p:cNvPr id="33442" name="Straight Connector 33441">
            <a:extLst>
              <a:ext uri="{FF2B5EF4-FFF2-40B4-BE49-F238E27FC236}">
                <a16:creationId xmlns:a16="http://schemas.microsoft.com/office/drawing/2014/main" id="{A034428A-D366-21E0-9C01-1ED20B855655}"/>
              </a:ext>
            </a:extLst>
          </p:cNvPr>
          <p:cNvCxnSpPr/>
          <p:nvPr/>
        </p:nvCxnSpPr>
        <p:spPr bwMode="auto">
          <a:xfrm>
            <a:off x="7063665" y="3547288"/>
            <a:ext cx="273503" cy="0"/>
          </a:xfrm>
          <a:prstGeom prst="line">
            <a:avLst/>
          </a:prstGeom>
          <a:noFill/>
          <a:ln w="28575" cap="flat" cmpd="sng" algn="ctr">
            <a:solidFill>
              <a:schemeClr val="accent3"/>
            </a:solidFill>
            <a:prstDash val="solid"/>
            <a:round/>
            <a:headEnd type="none" w="med" len="med"/>
            <a:tailEnd type="none" w="med" len="med"/>
          </a:ln>
          <a:effectLst/>
        </p:spPr>
      </p:cxnSp>
      <p:cxnSp>
        <p:nvCxnSpPr>
          <p:cNvPr id="33443" name="Straight Connector 33442">
            <a:extLst>
              <a:ext uri="{FF2B5EF4-FFF2-40B4-BE49-F238E27FC236}">
                <a16:creationId xmlns:a16="http://schemas.microsoft.com/office/drawing/2014/main" id="{55B4D041-C315-B29E-7484-B7BC44E5F1A3}"/>
              </a:ext>
            </a:extLst>
          </p:cNvPr>
          <p:cNvCxnSpPr/>
          <p:nvPr/>
        </p:nvCxnSpPr>
        <p:spPr bwMode="auto">
          <a:xfrm>
            <a:off x="7063665" y="3268986"/>
            <a:ext cx="273503" cy="0"/>
          </a:xfrm>
          <a:prstGeom prst="line">
            <a:avLst/>
          </a:prstGeom>
          <a:noFill/>
          <a:ln w="28575" cap="flat" cmpd="sng" algn="ctr">
            <a:solidFill>
              <a:schemeClr val="accent1"/>
            </a:solidFill>
            <a:prstDash val="solid"/>
            <a:round/>
            <a:headEnd type="none" w="med" len="med"/>
            <a:tailEnd type="none" w="med" len="med"/>
          </a:ln>
          <a:effectLst/>
        </p:spPr>
      </p:cxnSp>
      <p:sp>
        <p:nvSpPr>
          <p:cNvPr id="33445" name="TextBox 33444">
            <a:extLst>
              <a:ext uri="{FF2B5EF4-FFF2-40B4-BE49-F238E27FC236}">
                <a16:creationId xmlns:a16="http://schemas.microsoft.com/office/drawing/2014/main" id="{6A01DD6E-A851-809C-CB2C-C80548433532}"/>
              </a:ext>
            </a:extLst>
          </p:cNvPr>
          <p:cNvSpPr txBox="1"/>
          <p:nvPr/>
        </p:nvSpPr>
        <p:spPr bwMode="auto">
          <a:xfrm>
            <a:off x="7300429" y="3076846"/>
            <a:ext cx="17057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Ibrutinib</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Placebo</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Watch and wait</a:t>
            </a:r>
          </a:p>
        </p:txBody>
      </p:sp>
    </p:spTree>
    <p:extLst>
      <p:ext uri="{BB962C8B-B14F-4D97-AF65-F5344CB8AC3E}">
        <p14:creationId xmlns:p14="http://schemas.microsoft.com/office/powerpoint/2010/main" val="3218205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a:t>Phase I/II BRUIN Trial: Genomic Analysis of Pirtobrutinib in Pretreated CLL/SLL</a:t>
            </a:r>
            <a:endParaRPr lang="en-US" altLang="en-US" dirty="0"/>
          </a:p>
        </p:txBody>
      </p:sp>
      <p:sp>
        <p:nvSpPr>
          <p:cNvPr id="5" name="Content Placeholder 4">
            <a:extLst>
              <a:ext uri="{FF2B5EF4-FFF2-40B4-BE49-F238E27FC236}">
                <a16:creationId xmlns:a16="http://schemas.microsoft.com/office/drawing/2014/main" id="{1A93ADC1-4FC6-1B48-8C36-DF97CE695AD4}"/>
              </a:ext>
            </a:extLst>
          </p:cNvPr>
          <p:cNvSpPr>
            <a:spLocks noGrp="1"/>
          </p:cNvSpPr>
          <p:nvPr>
            <p:ph idx="1"/>
          </p:nvPr>
        </p:nvSpPr>
        <p:spPr>
          <a:xfrm>
            <a:off x="604675" y="3428999"/>
            <a:ext cx="10877529" cy="2734733"/>
          </a:xfrm>
        </p:spPr>
        <p:txBody>
          <a:bodyPr/>
          <a:lstStyle/>
          <a:p>
            <a:pPr marL="0" indent="0">
              <a:buNone/>
            </a:pPr>
            <a:endParaRPr lang="en-US" sz="2400" dirty="0"/>
          </a:p>
          <a:p>
            <a:r>
              <a:rPr lang="en-US" sz="2600" dirty="0"/>
              <a:t>NGS performed on paired baseline and PD PBMC samples from 49 patients</a:t>
            </a:r>
            <a:r>
              <a:rPr lang="en-US" sz="2600" baseline="30000" dirty="0"/>
              <a:t>2</a:t>
            </a:r>
            <a:r>
              <a:rPr lang="en-US" sz="2600" dirty="0"/>
              <a:t> </a:t>
            </a:r>
          </a:p>
          <a:p>
            <a:pPr lvl="1"/>
            <a:r>
              <a:rPr lang="en-US" sz="2400" dirty="0"/>
              <a:t>Targeted NGS included 74 genes, including </a:t>
            </a:r>
            <a:r>
              <a:rPr lang="en-US" sz="2400" i="1" dirty="0"/>
              <a:t>BTK, PLCG2, TP53, </a:t>
            </a:r>
            <a:r>
              <a:rPr lang="en-US" sz="2400" dirty="0"/>
              <a:t>and others</a:t>
            </a:r>
          </a:p>
          <a:p>
            <a:pPr lvl="1"/>
            <a:r>
              <a:rPr lang="en-US" sz="2400" dirty="0"/>
              <a:t>Conducted manual inspection of acquired </a:t>
            </a:r>
            <a:r>
              <a:rPr lang="en-US" sz="2400" i="1" dirty="0"/>
              <a:t>BTK </a:t>
            </a:r>
            <a:r>
              <a:rPr lang="en-US" sz="2400" dirty="0"/>
              <a:t>mutations</a:t>
            </a:r>
          </a:p>
        </p:txBody>
      </p:sp>
      <p:sp>
        <p:nvSpPr>
          <p:cNvPr id="18" name="Text Box 11">
            <a:extLst>
              <a:ext uri="{FF2B5EF4-FFF2-40B4-BE49-F238E27FC236}">
                <a16:creationId xmlns:a16="http://schemas.microsoft.com/office/drawing/2014/main" id="{D629A156-5607-3242-85D5-9D2F53B53B2F}"/>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Mato. ASH 2020. Abstr 542. NCT03740529. 2. Brown. EHA 2023. Abstr S146.</a:t>
            </a:r>
          </a:p>
        </p:txBody>
      </p:sp>
      <p:grpSp>
        <p:nvGrpSpPr>
          <p:cNvPr id="2" name="Group 1">
            <a:extLst>
              <a:ext uri="{FF2B5EF4-FFF2-40B4-BE49-F238E27FC236}">
                <a16:creationId xmlns:a16="http://schemas.microsoft.com/office/drawing/2014/main" id="{9035B9B8-3B6E-4217-8682-0CDA35B5FDB6}"/>
              </a:ext>
            </a:extLst>
          </p:cNvPr>
          <p:cNvGrpSpPr/>
          <p:nvPr/>
        </p:nvGrpSpPr>
        <p:grpSpPr>
          <a:xfrm>
            <a:off x="450614" y="1674674"/>
            <a:ext cx="6598544" cy="1754326"/>
            <a:chOff x="709797" y="2365182"/>
            <a:chExt cx="6598544" cy="1754326"/>
          </a:xfrm>
        </p:grpSpPr>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709797" y="2365182"/>
              <a:ext cx="308176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 18 yr of age with CLL/SLL; ECOG PS 0-2;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prior therapies including BTK intolerance, treated with prior covalent BTK inhibitor</a:t>
              </a:r>
              <a:r>
                <a:rPr kumimoji="0" lang="en-GB"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a:t>
              </a:r>
              <a:r>
                <a:rPr lang="en-GB" altLang="en-US" sz="1800" b="0" dirty="0">
                  <a:solidFill>
                    <a:srgbClr val="000000"/>
                  </a:solidFill>
                  <a:latin typeface="Calibri" panose="020F0502020204030204" pitchFamily="34" charset="0"/>
                </a:rPr>
                <a:t>279</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3730020" y="3233952"/>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24">
              <a:extLst>
                <a:ext uri="{FF2B5EF4-FFF2-40B4-BE49-F238E27FC236}">
                  <a16:creationId xmlns:a16="http://schemas.microsoft.com/office/drawing/2014/main" id="{44489EFA-1967-4034-88AE-08A69E7C0B2B}"/>
                </a:ext>
              </a:extLst>
            </p:cNvPr>
            <p:cNvSpPr>
              <a:spLocks noChangeArrowheads="1"/>
            </p:cNvSpPr>
            <p:nvPr/>
          </p:nvSpPr>
          <p:spPr bwMode="auto">
            <a:xfrm>
              <a:off x="4226572" y="2696075"/>
              <a:ext cx="3081769" cy="1081620"/>
            </a:xfrm>
            <a:prstGeom prst="rect">
              <a:avLst/>
            </a:prstGeom>
            <a:solidFill>
              <a:schemeClr val="accent1"/>
            </a:solidFill>
            <a:ln w="9525">
              <a:noFill/>
              <a:miter lim="800000"/>
              <a:headEnd/>
              <a:tailEnd/>
            </a:ln>
          </p:spPr>
          <p:txBody>
            <a:bodyPr wrap="none" anchor="ctr" anchorCtr="1"/>
            <a:lstStyle/>
            <a:p>
              <a:pPr algn="ctr">
                <a:defRPr/>
              </a:pPr>
              <a:r>
                <a:rPr lang="en-US" b="0" dirty="0">
                  <a:latin typeface="Calibri" panose="020F0502020204030204" pitchFamily="34" charset="0"/>
                  <a:cs typeface="Calibri" panose="020F0502020204030204" pitchFamily="34" charset="0"/>
                </a:rPr>
                <a:t>Pirtobrutinib</a:t>
              </a:r>
            </a:p>
            <a:p>
              <a:pPr algn="ctr">
                <a:defRPr/>
              </a:pPr>
              <a:r>
                <a:rPr lang="en-US" b="0" dirty="0">
                  <a:latin typeface="Calibri" panose="020F0502020204030204" pitchFamily="34" charset="0"/>
                  <a:cs typeface="Calibri" panose="020F0502020204030204" pitchFamily="34" charset="0"/>
                </a:rPr>
                <a:t>Phase I: 25-300 mg QD</a:t>
              </a:r>
            </a:p>
            <a:p>
              <a:pPr algn="ctr">
                <a:defRPr/>
              </a:pPr>
              <a:r>
                <a:rPr lang="en-US" b="0" dirty="0">
                  <a:latin typeface="Calibri" panose="020F0502020204030204" pitchFamily="34" charset="0"/>
                  <a:cs typeface="Calibri" panose="020F0502020204030204" pitchFamily="34" charset="0"/>
                </a:rPr>
                <a:t>Phase II: 200 mg QD</a:t>
              </a:r>
            </a:p>
          </p:txBody>
        </p:sp>
      </p:grpSp>
      <p:sp>
        <p:nvSpPr>
          <p:cNvPr id="9" name="Line 33">
            <a:extLst>
              <a:ext uri="{FF2B5EF4-FFF2-40B4-BE49-F238E27FC236}">
                <a16:creationId xmlns:a16="http://schemas.microsoft.com/office/drawing/2014/main" id="{E24218E1-70F7-B0E4-0A1D-C1A475363B90}"/>
              </a:ext>
            </a:extLst>
          </p:cNvPr>
          <p:cNvSpPr>
            <a:spLocks noChangeShapeType="1"/>
          </p:cNvSpPr>
          <p:nvPr/>
        </p:nvSpPr>
        <p:spPr bwMode="auto">
          <a:xfrm>
            <a:off x="7113787" y="2543444"/>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Text Box 23">
            <a:extLst>
              <a:ext uri="{FF2B5EF4-FFF2-40B4-BE49-F238E27FC236}">
                <a16:creationId xmlns:a16="http://schemas.microsoft.com/office/drawing/2014/main" id="{8D3D0298-F17C-856C-D90D-5573853DA6B4}"/>
              </a:ext>
            </a:extLst>
          </p:cNvPr>
          <p:cNvSpPr txBox="1">
            <a:spLocks noChangeArrowheads="1"/>
          </p:cNvSpPr>
          <p:nvPr/>
        </p:nvSpPr>
        <p:spPr bwMode="auto">
          <a:xfrm>
            <a:off x="7525608" y="2065473"/>
            <a:ext cx="1872197" cy="955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PD on pirtobrutinib (n = 111)</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Line 33">
            <a:extLst>
              <a:ext uri="{FF2B5EF4-FFF2-40B4-BE49-F238E27FC236}">
                <a16:creationId xmlns:a16="http://schemas.microsoft.com/office/drawing/2014/main" id="{F187B364-7C92-18DD-FB62-C91A02A7D653}"/>
              </a:ext>
            </a:extLst>
          </p:cNvPr>
          <p:cNvSpPr>
            <a:spLocks noChangeShapeType="1"/>
          </p:cNvSpPr>
          <p:nvPr/>
        </p:nvSpPr>
        <p:spPr bwMode="auto">
          <a:xfrm>
            <a:off x="9397805" y="2543443"/>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 Box 23">
            <a:extLst>
              <a:ext uri="{FF2B5EF4-FFF2-40B4-BE49-F238E27FC236}">
                <a16:creationId xmlns:a16="http://schemas.microsoft.com/office/drawing/2014/main" id="{099B38E3-5F44-5160-D983-6F2372C4D072}"/>
              </a:ext>
            </a:extLst>
          </p:cNvPr>
          <p:cNvSpPr txBox="1">
            <a:spLocks noChangeArrowheads="1"/>
          </p:cNvSpPr>
          <p:nvPr/>
        </p:nvSpPr>
        <p:spPr bwMode="auto">
          <a:xfrm>
            <a:off x="9809626" y="2005567"/>
            <a:ext cx="187219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PD with available longitudinal samples (n = 49)</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99633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Baseline Characteristics</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EHA 2023. Abstr S146.</a:t>
            </a:r>
          </a:p>
        </p:txBody>
      </p:sp>
      <p:graphicFrame>
        <p:nvGraphicFramePr>
          <p:cNvPr id="7" name="Group 32">
            <a:extLst>
              <a:ext uri="{FF2B5EF4-FFF2-40B4-BE49-F238E27FC236}">
                <a16:creationId xmlns:a16="http://schemas.microsoft.com/office/drawing/2014/main" id="{0E35E37C-760E-899E-0FF1-56E59488939D}"/>
              </a:ext>
            </a:extLst>
          </p:cNvPr>
          <p:cNvGraphicFramePr>
            <a:graphicFrameLocks noGrp="1"/>
          </p:cNvGraphicFramePr>
          <p:nvPr>
            <p:extLst>
              <p:ext uri="{D42A27DB-BD31-4B8C-83A1-F6EECF244321}">
                <p14:modId xmlns:p14="http://schemas.microsoft.com/office/powerpoint/2010/main" val="2078808238"/>
              </p:ext>
            </p:extLst>
          </p:nvPr>
        </p:nvGraphicFramePr>
        <p:xfrm>
          <a:off x="726937" y="1600200"/>
          <a:ext cx="5261507" cy="4305428"/>
        </p:xfrm>
        <a:graphic>
          <a:graphicData uri="http://schemas.openxmlformats.org/drawingml/2006/table">
            <a:tbl>
              <a:tblPr/>
              <a:tblGrid>
                <a:gridCol w="2241039">
                  <a:extLst>
                    <a:ext uri="{9D8B030D-6E8A-4147-A177-3AD203B41FA5}">
                      <a16:colId xmlns:a16="http://schemas.microsoft.com/office/drawing/2014/main" val="20000"/>
                    </a:ext>
                  </a:extLst>
                </a:gridCol>
                <a:gridCol w="1510234">
                  <a:extLst>
                    <a:ext uri="{9D8B030D-6E8A-4147-A177-3AD203B41FA5}">
                      <a16:colId xmlns:a16="http://schemas.microsoft.com/office/drawing/2014/main" val="3682869236"/>
                    </a:ext>
                  </a:extLst>
                </a:gridCol>
                <a:gridCol w="1510234">
                  <a:extLst>
                    <a:ext uri="{9D8B030D-6E8A-4147-A177-3AD203B41FA5}">
                      <a16:colId xmlns:a16="http://schemas.microsoft.com/office/drawing/2014/main" val="20001"/>
                    </a:ext>
                  </a:extLst>
                </a:gridCol>
              </a:tblGrid>
              <a:tr h="251609">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With PD and Longitudinal Samples (n =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(36-88)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(36-86)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(31.9)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(38.8)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0/1/2,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51/42/7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49/51/0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822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on treatment,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 (0.20-39.9)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(2.1-37.4)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7822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lines systemic therapy,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30323769"/>
                  </a:ext>
                </a:extLst>
              </a:tr>
              <a:tr h="17822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number prior cBTKi,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66827257"/>
                  </a:ext>
                </a:extLst>
              </a:tr>
              <a:tr h="361685">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Reason for discontinuing prior cBTKi, n (%)</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Disease progression</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Toxicity/other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200 (72)</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(84)</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69535521"/>
                  </a:ext>
                </a:extLst>
              </a:tr>
            </a:tbl>
          </a:graphicData>
        </a:graphic>
      </p:graphicFrame>
      <p:graphicFrame>
        <p:nvGraphicFramePr>
          <p:cNvPr id="6" name="Group 32">
            <a:extLst>
              <a:ext uri="{FF2B5EF4-FFF2-40B4-BE49-F238E27FC236}">
                <a16:creationId xmlns:a16="http://schemas.microsoft.com/office/drawing/2014/main" id="{E7916353-B26E-D710-4551-B627B9EF9817}"/>
              </a:ext>
            </a:extLst>
          </p:cNvPr>
          <p:cNvGraphicFramePr>
            <a:graphicFrameLocks noGrp="1"/>
          </p:cNvGraphicFramePr>
          <p:nvPr>
            <p:extLst>
              <p:ext uri="{D42A27DB-BD31-4B8C-83A1-F6EECF244321}">
                <p14:modId xmlns:p14="http://schemas.microsoft.com/office/powerpoint/2010/main" val="1398248868"/>
              </p:ext>
            </p:extLst>
          </p:nvPr>
        </p:nvGraphicFramePr>
        <p:xfrm>
          <a:off x="6244695" y="1600200"/>
          <a:ext cx="5261505" cy="3749152"/>
        </p:xfrm>
        <a:graphic>
          <a:graphicData uri="http://schemas.openxmlformats.org/drawingml/2006/table">
            <a:tbl>
              <a:tblPr/>
              <a:tblGrid>
                <a:gridCol w="2029659">
                  <a:extLst>
                    <a:ext uri="{9D8B030D-6E8A-4147-A177-3AD203B41FA5}">
                      <a16:colId xmlns:a16="http://schemas.microsoft.com/office/drawing/2014/main" val="20000"/>
                    </a:ext>
                  </a:extLst>
                </a:gridCol>
                <a:gridCol w="1388962">
                  <a:extLst>
                    <a:ext uri="{9D8B030D-6E8A-4147-A177-3AD203B41FA5}">
                      <a16:colId xmlns:a16="http://schemas.microsoft.com/office/drawing/2014/main" val="447783639"/>
                    </a:ext>
                  </a:extLst>
                </a:gridCol>
                <a:gridCol w="1842884">
                  <a:extLst>
                    <a:ext uri="{9D8B030D-6E8A-4147-A177-3AD203B41FA5}">
                      <a16:colId xmlns:a16="http://schemas.microsoft.com/office/drawing/2014/main" val="20001"/>
                    </a:ext>
                  </a:extLst>
                </a:gridCol>
              </a:tblGrid>
              <a:tr h="161252">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Prior Therapy,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279)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With PD and Longitudinal Samples (n =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cBTKi</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Ibrutinib</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Acalabrutinib</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Zanubrutinib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279 (100)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246 (88)</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(17)</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(100)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(90)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210371">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Chemotherapy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225 (81)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(81.6)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48001377"/>
                  </a:ext>
                </a:extLst>
              </a:tr>
              <a:tr h="210371">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Anti-CD20 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248 (89)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0918448"/>
                  </a:ext>
                </a:extLst>
              </a:tr>
              <a:tr h="210371">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BCL2 inhibitor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127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93967944"/>
                  </a:ext>
                </a:extLst>
              </a:tr>
              <a:tr h="210371">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PI3K inhibitor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35862083"/>
                  </a:ext>
                </a:extLst>
              </a:tr>
              <a:tr h="210371">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 T-cell therapy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72564718"/>
                  </a:ext>
                </a:extLst>
              </a:tr>
            </a:tbl>
          </a:graphicData>
        </a:graphic>
      </p:graphicFrame>
    </p:spTree>
    <p:extLst>
      <p:ext uri="{BB962C8B-B14F-4D97-AF65-F5344CB8AC3E}">
        <p14:creationId xmlns:p14="http://schemas.microsoft.com/office/powerpoint/2010/main" val="423640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Response Rates</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EHA 2023. Abstr S146.</a:t>
            </a:r>
          </a:p>
        </p:txBody>
      </p:sp>
      <p:graphicFrame>
        <p:nvGraphicFramePr>
          <p:cNvPr id="6" name="Group 32">
            <a:extLst>
              <a:ext uri="{FF2B5EF4-FFF2-40B4-BE49-F238E27FC236}">
                <a16:creationId xmlns:a16="http://schemas.microsoft.com/office/drawing/2014/main" id="{E7916353-B26E-D710-4551-B627B9EF9817}"/>
              </a:ext>
            </a:extLst>
          </p:cNvPr>
          <p:cNvGraphicFramePr>
            <a:graphicFrameLocks noGrp="1"/>
          </p:cNvGraphicFramePr>
          <p:nvPr>
            <p:extLst>
              <p:ext uri="{D42A27DB-BD31-4B8C-83A1-F6EECF244321}">
                <p14:modId xmlns:p14="http://schemas.microsoft.com/office/powerpoint/2010/main" val="2412971122"/>
              </p:ext>
            </p:extLst>
          </p:nvPr>
        </p:nvGraphicFramePr>
        <p:xfrm>
          <a:off x="719138" y="1600200"/>
          <a:ext cx="10787062" cy="3078592"/>
        </p:xfrm>
        <a:graphic>
          <a:graphicData uri="http://schemas.openxmlformats.org/drawingml/2006/table">
            <a:tbl>
              <a:tblPr/>
              <a:tblGrid>
                <a:gridCol w="3462672">
                  <a:extLst>
                    <a:ext uri="{9D8B030D-6E8A-4147-A177-3AD203B41FA5}">
                      <a16:colId xmlns:a16="http://schemas.microsoft.com/office/drawing/2014/main" val="20000"/>
                    </a:ext>
                  </a:extLst>
                </a:gridCol>
                <a:gridCol w="3662195">
                  <a:extLst>
                    <a:ext uri="{9D8B030D-6E8A-4147-A177-3AD203B41FA5}">
                      <a16:colId xmlns:a16="http://schemas.microsoft.com/office/drawing/2014/main" val="447783639"/>
                    </a:ext>
                  </a:extLst>
                </a:gridCol>
                <a:gridCol w="3662195">
                  <a:extLst>
                    <a:ext uri="{9D8B030D-6E8A-4147-A177-3AD203B41FA5}">
                      <a16:colId xmlns:a16="http://schemas.microsoft.com/office/drawing/2014/main" val="20001"/>
                    </a:ext>
                  </a:extLst>
                </a:gridCol>
              </a:tblGrid>
              <a:tr h="254070">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Response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Patients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279)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With PD and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Longitudinal Samples (n = 49)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9528">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82 (76.7-86.1)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80 (65.7-89.8)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129528">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48001377"/>
                  </a:ext>
                </a:extLst>
              </a:tr>
              <a:tr h="129528">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PR/PR-L,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224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39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0918448"/>
                  </a:ext>
                </a:extLst>
              </a:tr>
              <a:tr h="129528">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SD,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93967944"/>
                  </a:ext>
                </a:extLst>
              </a:tr>
              <a:tr h="129528">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35862083"/>
                  </a:ext>
                </a:extLst>
              </a:tr>
              <a:tr h="129528">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72564718"/>
                  </a:ext>
                </a:extLst>
              </a:tr>
            </a:tbl>
          </a:graphicData>
        </a:graphic>
      </p:graphicFrame>
    </p:spTree>
    <p:extLst>
      <p:ext uri="{BB962C8B-B14F-4D97-AF65-F5344CB8AC3E}">
        <p14:creationId xmlns:p14="http://schemas.microsoft.com/office/powerpoint/2010/main" val="11775351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Baseline Genomics and Pirtobrutinib Efficacy</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27674" y="63574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EHA 2023. Abstr S146. Reproduced with permission. </a:t>
            </a:r>
          </a:p>
        </p:txBody>
      </p:sp>
      <p:graphicFrame>
        <p:nvGraphicFramePr>
          <p:cNvPr id="6" name="Group 32">
            <a:extLst>
              <a:ext uri="{FF2B5EF4-FFF2-40B4-BE49-F238E27FC236}">
                <a16:creationId xmlns:a16="http://schemas.microsoft.com/office/drawing/2014/main" id="{E7916353-B26E-D710-4551-B627B9EF9817}"/>
              </a:ext>
            </a:extLst>
          </p:cNvPr>
          <p:cNvGraphicFramePr>
            <a:graphicFrameLocks noGrp="1"/>
          </p:cNvGraphicFramePr>
          <p:nvPr>
            <p:extLst>
              <p:ext uri="{D42A27DB-BD31-4B8C-83A1-F6EECF244321}">
                <p14:modId xmlns:p14="http://schemas.microsoft.com/office/powerpoint/2010/main" val="3948081661"/>
              </p:ext>
            </p:extLst>
          </p:nvPr>
        </p:nvGraphicFramePr>
        <p:xfrm>
          <a:off x="378852" y="1171881"/>
          <a:ext cx="4898594" cy="5113084"/>
        </p:xfrm>
        <a:graphic>
          <a:graphicData uri="http://schemas.openxmlformats.org/drawingml/2006/table">
            <a:tbl>
              <a:tblPr/>
              <a:tblGrid>
                <a:gridCol w="2449297">
                  <a:extLst>
                    <a:ext uri="{9D8B030D-6E8A-4147-A177-3AD203B41FA5}">
                      <a16:colId xmlns:a16="http://schemas.microsoft.com/office/drawing/2014/main" val="20000"/>
                    </a:ext>
                  </a:extLst>
                </a:gridCol>
                <a:gridCol w="2449297">
                  <a:extLst>
                    <a:ext uri="{9D8B030D-6E8A-4147-A177-3AD203B41FA5}">
                      <a16:colId xmlns:a16="http://schemas.microsoft.com/office/drawing/2014/main" val="20001"/>
                    </a:ext>
                  </a:extLst>
                </a:gridCol>
              </a:tblGrid>
              <a:tr h="382721">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With PD and Longitudinal Samples (n =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04015">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Most common mutations at baseline, %</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BTK</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TP53</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ATM</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NOTCH1</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SF3B1</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PLCG2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1407032">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BTK mutations at baseline, n</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C481S</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C481R</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C481Y</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C481F</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T474I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48001377"/>
                  </a:ext>
                </a:extLst>
              </a:tr>
              <a:tr h="382721">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for resistant population (n = 49),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(66-90)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0918448"/>
                  </a:ext>
                </a:extLst>
              </a:tr>
            </a:tbl>
          </a:graphicData>
        </a:graphic>
      </p:graphicFrame>
      <p:sp>
        <p:nvSpPr>
          <p:cNvPr id="5" name="TextBox 4">
            <a:extLst>
              <a:ext uri="{FF2B5EF4-FFF2-40B4-BE49-F238E27FC236}">
                <a16:creationId xmlns:a16="http://schemas.microsoft.com/office/drawing/2014/main" id="{4CD5B54A-DDD4-A4E1-6BB4-BA7BE93E4354}"/>
              </a:ext>
            </a:extLst>
          </p:cNvPr>
          <p:cNvSpPr txBox="1"/>
          <p:nvPr/>
        </p:nvSpPr>
        <p:spPr bwMode="auto">
          <a:xfrm>
            <a:off x="6094241" y="5563969"/>
            <a:ext cx="565657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Pirtobrutinib demonstrated efficacy independent of prior cBTKi and baseline </a:t>
            </a:r>
            <a:r>
              <a:rPr lang="en-US" b="0" i="1" dirty="0">
                <a:solidFill>
                  <a:schemeClr val="bg1"/>
                </a:solidFill>
                <a:latin typeface="Calibri" panose="020F0502020204030204" pitchFamily="34" charset="0"/>
              </a:rPr>
              <a:t>BTK</a:t>
            </a:r>
            <a:r>
              <a:rPr lang="en-US" b="0" dirty="0">
                <a:solidFill>
                  <a:schemeClr val="bg1"/>
                </a:solidFill>
                <a:latin typeface="Calibri" panose="020F0502020204030204" pitchFamily="34" charset="0"/>
              </a:rPr>
              <a:t> mutational status </a:t>
            </a:r>
          </a:p>
        </p:txBody>
      </p:sp>
      <p:sp>
        <p:nvSpPr>
          <p:cNvPr id="3" name="TextBox 2">
            <a:extLst>
              <a:ext uri="{FF2B5EF4-FFF2-40B4-BE49-F238E27FC236}">
                <a16:creationId xmlns:a16="http://schemas.microsoft.com/office/drawing/2014/main" id="{9360C645-1DBB-6DF6-F1DD-2109A56069B6}"/>
              </a:ext>
            </a:extLst>
          </p:cNvPr>
          <p:cNvSpPr txBox="1"/>
          <p:nvPr/>
        </p:nvSpPr>
        <p:spPr bwMode="auto">
          <a:xfrm>
            <a:off x="5283400" y="3648826"/>
            <a:ext cx="1441998" cy="686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Prior cBTKi resistant</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Prior ibrutinib</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Prior acalabrutinib</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Prior zanubrutinib</a:t>
            </a:r>
          </a:p>
        </p:txBody>
      </p:sp>
      <p:sp>
        <p:nvSpPr>
          <p:cNvPr id="4" name="TextBox 3">
            <a:extLst>
              <a:ext uri="{FF2B5EF4-FFF2-40B4-BE49-F238E27FC236}">
                <a16:creationId xmlns:a16="http://schemas.microsoft.com/office/drawing/2014/main" id="{47C98DE9-C39C-397A-F0BD-E8590A0184DF}"/>
              </a:ext>
            </a:extLst>
          </p:cNvPr>
          <p:cNvSpPr txBox="1"/>
          <p:nvPr/>
        </p:nvSpPr>
        <p:spPr bwMode="auto">
          <a:xfrm>
            <a:off x="5830538" y="4311237"/>
            <a:ext cx="894860" cy="113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80000"/>
              </a:lnSpc>
              <a:spcBef>
                <a:spcPts val="0"/>
              </a:spcBef>
              <a:spcAft>
                <a:spcPct val="0"/>
              </a:spcAft>
              <a:buClrTx/>
              <a:buFontTx/>
              <a:buNone/>
            </a:pPr>
            <a:r>
              <a:rPr lang="en-US" sz="1200" dirty="0">
                <a:solidFill>
                  <a:schemeClr val="bg1"/>
                </a:solidFill>
                <a:latin typeface="Calibri" panose="020F0502020204030204" pitchFamily="34" charset="0"/>
              </a:rPr>
              <a:t>At baseline</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BTK</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PLCG2</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TP53</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ATM</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NOTCH1</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SF3B1</a:t>
            </a:r>
          </a:p>
        </p:txBody>
      </p:sp>
      <p:sp>
        <p:nvSpPr>
          <p:cNvPr id="7" name="TextBox 6">
            <a:extLst>
              <a:ext uri="{FF2B5EF4-FFF2-40B4-BE49-F238E27FC236}">
                <a16:creationId xmlns:a16="http://schemas.microsoft.com/office/drawing/2014/main" id="{3E55E678-230A-7B1C-2CCB-1B3E0B2304C6}"/>
              </a:ext>
            </a:extLst>
          </p:cNvPr>
          <p:cNvSpPr txBox="1"/>
          <p:nvPr/>
        </p:nvSpPr>
        <p:spPr bwMode="auto">
          <a:xfrm>
            <a:off x="11619224" y="3648826"/>
            <a:ext cx="452368" cy="686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84%</a:t>
            </a: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90%</a:t>
            </a: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20%</a:t>
            </a: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2%</a:t>
            </a:r>
          </a:p>
        </p:txBody>
      </p:sp>
      <p:sp>
        <p:nvSpPr>
          <p:cNvPr id="8" name="TextBox 7">
            <a:extLst>
              <a:ext uri="{FF2B5EF4-FFF2-40B4-BE49-F238E27FC236}">
                <a16:creationId xmlns:a16="http://schemas.microsoft.com/office/drawing/2014/main" id="{C7077112-F6C4-CFA1-0EA7-C0A7C9B49153}"/>
              </a:ext>
            </a:extLst>
          </p:cNvPr>
          <p:cNvSpPr txBox="1"/>
          <p:nvPr/>
        </p:nvSpPr>
        <p:spPr bwMode="auto">
          <a:xfrm>
            <a:off x="11619224" y="4458970"/>
            <a:ext cx="452368" cy="98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51%</a:t>
            </a: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10%</a:t>
            </a: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49%</a:t>
            </a: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27%</a:t>
            </a: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20%</a:t>
            </a: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18%</a:t>
            </a:r>
          </a:p>
        </p:txBody>
      </p:sp>
      <p:sp>
        <p:nvSpPr>
          <p:cNvPr id="9" name="TextBox 8">
            <a:extLst>
              <a:ext uri="{FF2B5EF4-FFF2-40B4-BE49-F238E27FC236}">
                <a16:creationId xmlns:a16="http://schemas.microsoft.com/office/drawing/2014/main" id="{683C92CE-25DB-CDD3-EE46-5DE3B021E784}"/>
              </a:ext>
            </a:extLst>
          </p:cNvPr>
          <p:cNvSpPr txBox="1"/>
          <p:nvPr/>
        </p:nvSpPr>
        <p:spPr bwMode="auto">
          <a:xfrm>
            <a:off x="5391498" y="4742148"/>
            <a:ext cx="758695" cy="686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80000"/>
              </a:lnSpc>
              <a:spcBef>
                <a:spcPts val="0"/>
              </a:spcBef>
              <a:spcAft>
                <a:spcPct val="0"/>
              </a:spcAft>
              <a:buClrTx/>
              <a:buFontTx/>
              <a:buNone/>
            </a:pPr>
            <a:r>
              <a:rPr lang="en-US" sz="1200" dirty="0">
                <a:solidFill>
                  <a:schemeClr val="bg1"/>
                </a:solidFill>
                <a:latin typeface="Calibri" panose="020F0502020204030204" pitchFamily="34" charset="0"/>
              </a:rPr>
              <a:t>Mut. at baseline:</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Single</a:t>
            </a:r>
          </a:p>
          <a:p>
            <a:pPr algn="r">
              <a:lnSpc>
                <a:spcPct val="80000"/>
              </a:lnSpc>
              <a:spcBef>
                <a:spcPts val="0"/>
              </a:spcBef>
              <a:spcAft>
                <a:spcPct val="0"/>
              </a:spcAft>
              <a:buClrTx/>
              <a:buFontTx/>
              <a:buNone/>
            </a:pPr>
            <a:r>
              <a:rPr lang="en-US" sz="1200" b="0" dirty="0">
                <a:solidFill>
                  <a:schemeClr val="bg1"/>
                </a:solidFill>
                <a:latin typeface="Calibri" panose="020F0502020204030204" pitchFamily="34" charset="0"/>
              </a:rPr>
              <a:t>Multiple</a:t>
            </a:r>
          </a:p>
        </p:txBody>
      </p:sp>
      <p:sp>
        <p:nvSpPr>
          <p:cNvPr id="10" name="Rectangle 9">
            <a:extLst>
              <a:ext uri="{FF2B5EF4-FFF2-40B4-BE49-F238E27FC236}">
                <a16:creationId xmlns:a16="http://schemas.microsoft.com/office/drawing/2014/main" id="{9BE3BA83-1133-B4BF-E42B-B8FD97EE36FB}"/>
              </a:ext>
            </a:extLst>
          </p:cNvPr>
          <p:cNvSpPr/>
          <p:nvPr/>
        </p:nvSpPr>
        <p:spPr bwMode="auto">
          <a:xfrm>
            <a:off x="5371388" y="5076112"/>
            <a:ext cx="129437" cy="12943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0B53AE0A-DDF1-2F56-F65B-619B64D6135F}"/>
              </a:ext>
            </a:extLst>
          </p:cNvPr>
          <p:cNvSpPr/>
          <p:nvPr/>
        </p:nvSpPr>
        <p:spPr bwMode="auto">
          <a:xfrm>
            <a:off x="5371388" y="5223918"/>
            <a:ext cx="129437" cy="12943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TextBox 11">
            <a:extLst>
              <a:ext uri="{FF2B5EF4-FFF2-40B4-BE49-F238E27FC236}">
                <a16:creationId xmlns:a16="http://schemas.microsoft.com/office/drawing/2014/main" id="{CB618880-666A-E45C-60C7-4423894E41CD}"/>
              </a:ext>
            </a:extLst>
          </p:cNvPr>
          <p:cNvSpPr txBox="1"/>
          <p:nvPr/>
        </p:nvSpPr>
        <p:spPr bwMode="auto">
          <a:xfrm>
            <a:off x="11450732" y="2592339"/>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13" name="TextBox 12">
            <a:extLst>
              <a:ext uri="{FF2B5EF4-FFF2-40B4-BE49-F238E27FC236}">
                <a16:creationId xmlns:a16="http://schemas.microsoft.com/office/drawing/2014/main" id="{69CF71C1-EF15-9FEA-388D-183B58E3828E}"/>
              </a:ext>
            </a:extLst>
          </p:cNvPr>
          <p:cNvSpPr txBox="1"/>
          <p:nvPr/>
        </p:nvSpPr>
        <p:spPr bwMode="auto">
          <a:xfrm rot="16200000">
            <a:off x="5343476" y="2517244"/>
            <a:ext cx="17148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Best SPD Change (%)</a:t>
            </a:r>
          </a:p>
        </p:txBody>
      </p:sp>
      <p:grpSp>
        <p:nvGrpSpPr>
          <p:cNvPr id="19" name="Group 18">
            <a:extLst>
              <a:ext uri="{FF2B5EF4-FFF2-40B4-BE49-F238E27FC236}">
                <a16:creationId xmlns:a16="http://schemas.microsoft.com/office/drawing/2014/main" id="{7D2F5FB7-2A6C-DFA1-69EB-6971B9E52FC8}"/>
              </a:ext>
            </a:extLst>
          </p:cNvPr>
          <p:cNvGrpSpPr/>
          <p:nvPr/>
        </p:nvGrpSpPr>
        <p:grpSpPr>
          <a:xfrm>
            <a:off x="6150193" y="1587282"/>
            <a:ext cx="513282" cy="2151563"/>
            <a:chOff x="6203456" y="1587282"/>
            <a:chExt cx="513282" cy="2151563"/>
          </a:xfrm>
        </p:grpSpPr>
        <p:sp>
          <p:nvSpPr>
            <p:cNvPr id="14" name="TextBox 13">
              <a:extLst>
                <a:ext uri="{FF2B5EF4-FFF2-40B4-BE49-F238E27FC236}">
                  <a16:creationId xmlns:a16="http://schemas.microsoft.com/office/drawing/2014/main" id="{C7BA50FE-667A-5CD0-657D-F59D15D43088}"/>
                </a:ext>
              </a:extLst>
            </p:cNvPr>
            <p:cNvSpPr txBox="1"/>
            <p:nvPr/>
          </p:nvSpPr>
          <p:spPr bwMode="auto">
            <a:xfrm>
              <a:off x="6257958" y="1587282"/>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5" name="TextBox 14">
              <a:extLst>
                <a:ext uri="{FF2B5EF4-FFF2-40B4-BE49-F238E27FC236}">
                  <a16:creationId xmlns:a16="http://schemas.microsoft.com/office/drawing/2014/main" id="{3A2508C8-99A5-5116-DF22-BFB52D586F70}"/>
                </a:ext>
              </a:extLst>
            </p:cNvPr>
            <p:cNvSpPr txBox="1"/>
            <p:nvPr/>
          </p:nvSpPr>
          <p:spPr bwMode="auto">
            <a:xfrm>
              <a:off x="6349330" y="20492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6" name="TextBox 15">
              <a:extLst>
                <a:ext uri="{FF2B5EF4-FFF2-40B4-BE49-F238E27FC236}">
                  <a16:creationId xmlns:a16="http://schemas.microsoft.com/office/drawing/2014/main" id="{6C6C9FD9-3376-F456-6E15-0FD09F1C3AE4}"/>
                </a:ext>
              </a:extLst>
            </p:cNvPr>
            <p:cNvSpPr txBox="1"/>
            <p:nvPr/>
          </p:nvSpPr>
          <p:spPr bwMode="auto">
            <a:xfrm>
              <a:off x="6440701" y="251118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C4E0D4D9-2FA8-D5E0-991E-A2445C170213}"/>
                </a:ext>
              </a:extLst>
            </p:cNvPr>
            <p:cNvSpPr txBox="1"/>
            <p:nvPr/>
          </p:nvSpPr>
          <p:spPr bwMode="auto">
            <a:xfrm>
              <a:off x="6294828" y="2973135"/>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8" name="TextBox 17">
              <a:extLst>
                <a:ext uri="{FF2B5EF4-FFF2-40B4-BE49-F238E27FC236}">
                  <a16:creationId xmlns:a16="http://schemas.microsoft.com/office/drawing/2014/main" id="{59A2977E-6C2D-C4DB-10CA-116D56BF14FC}"/>
                </a:ext>
              </a:extLst>
            </p:cNvPr>
            <p:cNvSpPr txBox="1"/>
            <p:nvPr/>
          </p:nvSpPr>
          <p:spPr bwMode="auto">
            <a:xfrm>
              <a:off x="6203456" y="3431068"/>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cxnSp>
        <p:nvCxnSpPr>
          <p:cNvPr id="21" name="Straight Connector 20">
            <a:extLst>
              <a:ext uri="{FF2B5EF4-FFF2-40B4-BE49-F238E27FC236}">
                <a16:creationId xmlns:a16="http://schemas.microsoft.com/office/drawing/2014/main" id="{5A217C0D-011F-BCB3-ED5C-E87FAF2D70DC}"/>
              </a:ext>
            </a:extLst>
          </p:cNvPr>
          <p:cNvCxnSpPr/>
          <p:nvPr/>
        </p:nvCxnSpPr>
        <p:spPr bwMode="auto">
          <a:xfrm>
            <a:off x="6668248" y="1745933"/>
            <a:ext cx="0" cy="1844993"/>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322AE5E-374B-B47D-7786-C58C3938B85D}"/>
              </a:ext>
            </a:extLst>
          </p:cNvPr>
          <p:cNvCxnSpPr>
            <a:cxnSpLocks/>
          </p:cNvCxnSpPr>
          <p:nvPr/>
        </p:nvCxnSpPr>
        <p:spPr bwMode="auto">
          <a:xfrm>
            <a:off x="6668248" y="2665072"/>
            <a:ext cx="499987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33604BE-D550-9A6C-555E-490E420A6DE8}"/>
              </a:ext>
            </a:extLst>
          </p:cNvPr>
          <p:cNvCxnSpPr>
            <a:cxnSpLocks/>
          </p:cNvCxnSpPr>
          <p:nvPr/>
        </p:nvCxnSpPr>
        <p:spPr bwMode="auto">
          <a:xfrm>
            <a:off x="6668248" y="3134620"/>
            <a:ext cx="4999877" cy="0"/>
          </a:xfrm>
          <a:prstGeom prst="line">
            <a:avLst/>
          </a:prstGeom>
          <a:noFill/>
          <a:ln w="28575" cap="flat" cmpd="sng" algn="ctr">
            <a:solidFill>
              <a:schemeClr val="bg1">
                <a:lumMod val="50000"/>
                <a:lumOff val="50000"/>
              </a:schemeClr>
            </a:solidFill>
            <a:prstDash val="sysDot"/>
            <a:round/>
            <a:headEnd type="none" w="med" len="med"/>
            <a:tailEnd type="none" w="med" len="med"/>
          </a:ln>
          <a:effectLst/>
        </p:spPr>
      </p:cxnSp>
      <p:grpSp>
        <p:nvGrpSpPr>
          <p:cNvPr id="34" name="Group 33">
            <a:extLst>
              <a:ext uri="{FF2B5EF4-FFF2-40B4-BE49-F238E27FC236}">
                <a16:creationId xmlns:a16="http://schemas.microsoft.com/office/drawing/2014/main" id="{A524A0E0-7D60-9062-079A-ED5577D60785}"/>
              </a:ext>
            </a:extLst>
          </p:cNvPr>
          <p:cNvGrpSpPr/>
          <p:nvPr/>
        </p:nvGrpSpPr>
        <p:grpSpPr>
          <a:xfrm>
            <a:off x="6577013" y="1747838"/>
            <a:ext cx="104776" cy="1837118"/>
            <a:chOff x="6564430" y="1741170"/>
            <a:chExt cx="504825" cy="1843786"/>
          </a:xfrm>
        </p:grpSpPr>
        <p:cxnSp>
          <p:nvCxnSpPr>
            <p:cNvPr id="29" name="Straight Connector 28">
              <a:extLst>
                <a:ext uri="{FF2B5EF4-FFF2-40B4-BE49-F238E27FC236}">
                  <a16:creationId xmlns:a16="http://schemas.microsoft.com/office/drawing/2014/main" id="{8AB70785-CABA-02B2-77C2-FFE4DE9EE882}"/>
                </a:ext>
              </a:extLst>
            </p:cNvPr>
            <p:cNvCxnSpPr>
              <a:cxnSpLocks/>
            </p:cNvCxnSpPr>
            <p:nvPr/>
          </p:nvCxnSpPr>
          <p:spPr bwMode="auto">
            <a:xfrm>
              <a:off x="6564430" y="1741170"/>
              <a:ext cx="50482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AB21E7A-888E-F0D5-FCBF-E4F47EE53F79}"/>
                </a:ext>
              </a:extLst>
            </p:cNvPr>
            <p:cNvCxnSpPr>
              <a:cxnSpLocks/>
            </p:cNvCxnSpPr>
            <p:nvPr/>
          </p:nvCxnSpPr>
          <p:spPr bwMode="auto">
            <a:xfrm>
              <a:off x="6564430" y="2202116"/>
              <a:ext cx="50482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18FCF26-B376-BECF-5DC5-47E5C7BD177D}"/>
                </a:ext>
              </a:extLst>
            </p:cNvPr>
            <p:cNvCxnSpPr>
              <a:cxnSpLocks/>
            </p:cNvCxnSpPr>
            <p:nvPr/>
          </p:nvCxnSpPr>
          <p:spPr bwMode="auto">
            <a:xfrm>
              <a:off x="6564430" y="2663062"/>
              <a:ext cx="50482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8B6372F-D2E2-E111-6C31-676753AD73F7}"/>
                </a:ext>
              </a:extLst>
            </p:cNvPr>
            <p:cNvCxnSpPr>
              <a:cxnSpLocks/>
            </p:cNvCxnSpPr>
            <p:nvPr/>
          </p:nvCxnSpPr>
          <p:spPr bwMode="auto">
            <a:xfrm>
              <a:off x="6564430" y="3124008"/>
              <a:ext cx="50482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C57850D-4007-4586-A578-B0F89D58FDC7}"/>
                </a:ext>
              </a:extLst>
            </p:cNvPr>
            <p:cNvCxnSpPr>
              <a:cxnSpLocks/>
            </p:cNvCxnSpPr>
            <p:nvPr/>
          </p:nvCxnSpPr>
          <p:spPr bwMode="auto">
            <a:xfrm>
              <a:off x="6564430" y="3584956"/>
              <a:ext cx="504825" cy="0"/>
            </a:xfrm>
            <a:prstGeom prst="line">
              <a:avLst/>
            </a:prstGeom>
            <a:noFill/>
            <a:ln w="28575" cap="flat" cmpd="sng" algn="ctr">
              <a:solidFill>
                <a:schemeClr val="bg1"/>
              </a:solidFill>
              <a:prstDash val="solid"/>
              <a:round/>
              <a:headEnd type="none" w="med" len="med"/>
              <a:tailEnd type="none" w="med" len="med"/>
            </a:ln>
            <a:effectLst/>
          </p:spPr>
        </p:cxnSp>
      </p:grpSp>
      <p:sp>
        <p:nvSpPr>
          <p:cNvPr id="35" name="Rectangle 34">
            <a:extLst>
              <a:ext uri="{FF2B5EF4-FFF2-40B4-BE49-F238E27FC236}">
                <a16:creationId xmlns:a16="http://schemas.microsoft.com/office/drawing/2014/main" id="{BCEE464A-8B6A-0A07-2FC2-0C72E7A4D1E3}"/>
              </a:ext>
            </a:extLst>
          </p:cNvPr>
          <p:cNvSpPr/>
          <p:nvPr/>
        </p:nvSpPr>
        <p:spPr bwMode="auto">
          <a:xfrm>
            <a:off x="6681789" y="2050255"/>
            <a:ext cx="88105" cy="6000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8B852EA5-A1F1-BDCD-8F3C-67CF2D742BF0}"/>
              </a:ext>
            </a:extLst>
          </p:cNvPr>
          <p:cNvSpPr/>
          <p:nvPr/>
        </p:nvSpPr>
        <p:spPr bwMode="auto">
          <a:xfrm>
            <a:off x="6786375" y="2481263"/>
            <a:ext cx="88105" cy="1690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39D79BB1-C5DB-EC50-76B3-159792E4B4A0}"/>
              </a:ext>
            </a:extLst>
          </p:cNvPr>
          <p:cNvSpPr/>
          <p:nvPr/>
        </p:nvSpPr>
        <p:spPr bwMode="auto">
          <a:xfrm>
            <a:off x="6891273" y="2632270"/>
            <a:ext cx="88105" cy="18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991576C0-D5BE-BB35-2781-7C4DB5CD8FD7}"/>
              </a:ext>
            </a:extLst>
          </p:cNvPr>
          <p:cNvSpPr/>
          <p:nvPr/>
        </p:nvSpPr>
        <p:spPr bwMode="auto">
          <a:xfrm>
            <a:off x="6986468" y="2679587"/>
            <a:ext cx="88105" cy="993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2A33FDF7-BC37-47AE-1373-84E4D7116775}"/>
              </a:ext>
            </a:extLst>
          </p:cNvPr>
          <p:cNvSpPr/>
          <p:nvPr/>
        </p:nvSpPr>
        <p:spPr bwMode="auto">
          <a:xfrm>
            <a:off x="7086011" y="2679586"/>
            <a:ext cx="88105" cy="2231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E5CCF143-9617-57E4-7B3B-1812483AD689}"/>
              </a:ext>
            </a:extLst>
          </p:cNvPr>
          <p:cNvSpPr/>
          <p:nvPr/>
        </p:nvSpPr>
        <p:spPr bwMode="auto">
          <a:xfrm>
            <a:off x="7190909" y="2679586"/>
            <a:ext cx="88105" cy="2398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B0BAFB9C-704A-FB1B-510A-88BD989D0347}"/>
              </a:ext>
            </a:extLst>
          </p:cNvPr>
          <p:cNvSpPr/>
          <p:nvPr/>
        </p:nvSpPr>
        <p:spPr bwMode="auto">
          <a:xfrm>
            <a:off x="7293303" y="2679586"/>
            <a:ext cx="88105" cy="2564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67DF847D-5EEC-564D-2EBA-632EF379BD60}"/>
              </a:ext>
            </a:extLst>
          </p:cNvPr>
          <p:cNvSpPr/>
          <p:nvPr/>
        </p:nvSpPr>
        <p:spPr bwMode="auto">
          <a:xfrm>
            <a:off x="7395697" y="2679586"/>
            <a:ext cx="88105" cy="3731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F518F910-2895-7431-D5C9-7266266A35A3}"/>
              </a:ext>
            </a:extLst>
          </p:cNvPr>
          <p:cNvSpPr/>
          <p:nvPr/>
        </p:nvSpPr>
        <p:spPr bwMode="auto">
          <a:xfrm>
            <a:off x="7495709" y="2679586"/>
            <a:ext cx="88105" cy="3731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C1754145-47E2-8614-4F0D-7291971FC115}"/>
              </a:ext>
            </a:extLst>
          </p:cNvPr>
          <p:cNvSpPr/>
          <p:nvPr/>
        </p:nvSpPr>
        <p:spPr bwMode="auto">
          <a:xfrm>
            <a:off x="7598102" y="2679586"/>
            <a:ext cx="88105" cy="4303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A7D5D0A0-3EA0-C39D-F7C9-633D920C45ED}"/>
              </a:ext>
            </a:extLst>
          </p:cNvPr>
          <p:cNvSpPr/>
          <p:nvPr/>
        </p:nvSpPr>
        <p:spPr bwMode="auto">
          <a:xfrm>
            <a:off x="7700496" y="2679586"/>
            <a:ext cx="88105" cy="5065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4E1CAB01-5CB9-24B5-64C7-5FE99DFDF539}"/>
              </a:ext>
            </a:extLst>
          </p:cNvPr>
          <p:cNvSpPr/>
          <p:nvPr/>
        </p:nvSpPr>
        <p:spPr bwMode="auto">
          <a:xfrm>
            <a:off x="7800508" y="2679586"/>
            <a:ext cx="88105" cy="5208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D029A9AD-6E88-7F93-D008-260457348D55}"/>
              </a:ext>
            </a:extLst>
          </p:cNvPr>
          <p:cNvSpPr/>
          <p:nvPr/>
        </p:nvSpPr>
        <p:spPr bwMode="auto">
          <a:xfrm>
            <a:off x="7900520" y="2679585"/>
            <a:ext cx="88105" cy="5303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BF241CA7-B612-84AC-2B98-CB3F756E6058}"/>
              </a:ext>
            </a:extLst>
          </p:cNvPr>
          <p:cNvSpPr/>
          <p:nvPr/>
        </p:nvSpPr>
        <p:spPr bwMode="auto">
          <a:xfrm>
            <a:off x="8004357" y="2679585"/>
            <a:ext cx="88105" cy="5279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5FACC605-D712-A540-5710-FBBE284C935A}"/>
              </a:ext>
            </a:extLst>
          </p:cNvPr>
          <p:cNvSpPr/>
          <p:nvPr/>
        </p:nvSpPr>
        <p:spPr bwMode="auto">
          <a:xfrm>
            <a:off x="8106751" y="2679585"/>
            <a:ext cx="88105" cy="5612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5C97A587-1013-3AE6-EFB3-E01853B1A75C}"/>
              </a:ext>
            </a:extLst>
          </p:cNvPr>
          <p:cNvSpPr/>
          <p:nvPr/>
        </p:nvSpPr>
        <p:spPr bwMode="auto">
          <a:xfrm>
            <a:off x="8209145" y="2679585"/>
            <a:ext cx="88105" cy="5612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64CE0525-804E-FB5E-FAB9-55755A82FF49}"/>
              </a:ext>
            </a:extLst>
          </p:cNvPr>
          <p:cNvSpPr/>
          <p:nvPr/>
        </p:nvSpPr>
        <p:spPr bwMode="auto">
          <a:xfrm>
            <a:off x="8304860" y="2679585"/>
            <a:ext cx="88105" cy="5827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5582DBD2-5805-B496-47B6-31CC95792B5C}"/>
              </a:ext>
            </a:extLst>
          </p:cNvPr>
          <p:cNvSpPr/>
          <p:nvPr/>
        </p:nvSpPr>
        <p:spPr bwMode="auto">
          <a:xfrm>
            <a:off x="8407254" y="2679585"/>
            <a:ext cx="88105" cy="5827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54490CAF-075B-5EFB-2AC0-69DE9A9C1CDE}"/>
              </a:ext>
            </a:extLst>
          </p:cNvPr>
          <p:cNvSpPr/>
          <p:nvPr/>
        </p:nvSpPr>
        <p:spPr bwMode="auto">
          <a:xfrm>
            <a:off x="8512029" y="2679585"/>
            <a:ext cx="88105" cy="5827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4D9485E5-4F96-8179-02D3-311088F2C489}"/>
              </a:ext>
            </a:extLst>
          </p:cNvPr>
          <p:cNvSpPr/>
          <p:nvPr/>
        </p:nvSpPr>
        <p:spPr bwMode="auto">
          <a:xfrm>
            <a:off x="8612042" y="2679584"/>
            <a:ext cx="88105" cy="5898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1E1ADD71-E188-867B-2FC2-8250D2AA354D}"/>
              </a:ext>
            </a:extLst>
          </p:cNvPr>
          <p:cNvSpPr/>
          <p:nvPr/>
        </p:nvSpPr>
        <p:spPr bwMode="auto">
          <a:xfrm>
            <a:off x="8712055" y="2679584"/>
            <a:ext cx="88105" cy="5898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7F872761-00E4-E586-C0D0-549FA59B58EF}"/>
              </a:ext>
            </a:extLst>
          </p:cNvPr>
          <p:cNvSpPr/>
          <p:nvPr/>
        </p:nvSpPr>
        <p:spPr bwMode="auto">
          <a:xfrm>
            <a:off x="8814449" y="2679584"/>
            <a:ext cx="88105" cy="6041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0FA1DF30-5556-CB33-884D-BAE4FAC00B7E}"/>
              </a:ext>
            </a:extLst>
          </p:cNvPr>
          <p:cNvSpPr/>
          <p:nvPr/>
        </p:nvSpPr>
        <p:spPr bwMode="auto">
          <a:xfrm>
            <a:off x="8914462" y="2679584"/>
            <a:ext cx="88105" cy="6041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29BB50F1-C7DB-2527-A2A4-EE4AB1082923}"/>
              </a:ext>
            </a:extLst>
          </p:cNvPr>
          <p:cNvSpPr/>
          <p:nvPr/>
        </p:nvSpPr>
        <p:spPr bwMode="auto">
          <a:xfrm>
            <a:off x="9016856" y="2679583"/>
            <a:ext cx="88105" cy="6136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FA6F75C2-A707-91F4-0AAA-7F9B6DD0F931}"/>
              </a:ext>
            </a:extLst>
          </p:cNvPr>
          <p:cNvSpPr/>
          <p:nvPr/>
        </p:nvSpPr>
        <p:spPr bwMode="auto">
          <a:xfrm>
            <a:off x="9119249" y="2679583"/>
            <a:ext cx="88105" cy="6136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6F2A972D-0845-5E58-4240-0C34F780E0AE}"/>
              </a:ext>
            </a:extLst>
          </p:cNvPr>
          <p:cNvSpPr/>
          <p:nvPr/>
        </p:nvSpPr>
        <p:spPr bwMode="auto">
          <a:xfrm>
            <a:off x="9221642" y="2679583"/>
            <a:ext cx="88105" cy="6208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A94E2805-3FAF-BB6E-4CFC-64F497EAB378}"/>
              </a:ext>
            </a:extLst>
          </p:cNvPr>
          <p:cNvSpPr/>
          <p:nvPr/>
        </p:nvSpPr>
        <p:spPr bwMode="auto">
          <a:xfrm>
            <a:off x="9319273" y="2679582"/>
            <a:ext cx="88105" cy="6279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77D0CE12-40F9-B93E-9943-CE5AF0D52567}"/>
              </a:ext>
            </a:extLst>
          </p:cNvPr>
          <p:cNvSpPr/>
          <p:nvPr/>
        </p:nvSpPr>
        <p:spPr bwMode="auto">
          <a:xfrm>
            <a:off x="9421667" y="2679582"/>
            <a:ext cx="88105" cy="64226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BC899D4A-5010-8950-8BA9-1D297C71B8A1}"/>
              </a:ext>
            </a:extLst>
          </p:cNvPr>
          <p:cNvSpPr/>
          <p:nvPr/>
        </p:nvSpPr>
        <p:spPr bwMode="auto">
          <a:xfrm>
            <a:off x="9524060" y="2679582"/>
            <a:ext cx="88105" cy="6613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0" name="Rectangle 20479">
            <a:extLst>
              <a:ext uri="{FF2B5EF4-FFF2-40B4-BE49-F238E27FC236}">
                <a16:creationId xmlns:a16="http://schemas.microsoft.com/office/drawing/2014/main" id="{224CED76-D471-4090-13E9-C710B3295C2D}"/>
              </a:ext>
            </a:extLst>
          </p:cNvPr>
          <p:cNvSpPr/>
          <p:nvPr/>
        </p:nvSpPr>
        <p:spPr bwMode="auto">
          <a:xfrm>
            <a:off x="9624073" y="2679582"/>
            <a:ext cx="88105" cy="6613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1" name="Rectangle 20480">
            <a:extLst>
              <a:ext uri="{FF2B5EF4-FFF2-40B4-BE49-F238E27FC236}">
                <a16:creationId xmlns:a16="http://schemas.microsoft.com/office/drawing/2014/main" id="{BA89D6FF-5DC8-2969-7C40-211B78F983F7}"/>
              </a:ext>
            </a:extLst>
          </p:cNvPr>
          <p:cNvSpPr/>
          <p:nvPr/>
        </p:nvSpPr>
        <p:spPr bwMode="auto">
          <a:xfrm>
            <a:off x="9726467" y="2679581"/>
            <a:ext cx="88105" cy="6898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3" name="Rectangle 20482">
            <a:extLst>
              <a:ext uri="{FF2B5EF4-FFF2-40B4-BE49-F238E27FC236}">
                <a16:creationId xmlns:a16="http://schemas.microsoft.com/office/drawing/2014/main" id="{DFD61F33-22BA-43EF-1DFB-A1447DDEA30B}"/>
              </a:ext>
            </a:extLst>
          </p:cNvPr>
          <p:cNvSpPr/>
          <p:nvPr/>
        </p:nvSpPr>
        <p:spPr bwMode="auto">
          <a:xfrm>
            <a:off x="9831242" y="2679581"/>
            <a:ext cx="88105" cy="6898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4" name="Rectangle 20483">
            <a:extLst>
              <a:ext uri="{FF2B5EF4-FFF2-40B4-BE49-F238E27FC236}">
                <a16:creationId xmlns:a16="http://schemas.microsoft.com/office/drawing/2014/main" id="{9E8A31BF-E44C-86F9-7B23-77E3684136EE}"/>
              </a:ext>
            </a:extLst>
          </p:cNvPr>
          <p:cNvSpPr/>
          <p:nvPr/>
        </p:nvSpPr>
        <p:spPr bwMode="auto">
          <a:xfrm>
            <a:off x="9931254" y="2679581"/>
            <a:ext cx="88105" cy="6898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5" name="Rectangle 20484">
            <a:extLst>
              <a:ext uri="{FF2B5EF4-FFF2-40B4-BE49-F238E27FC236}">
                <a16:creationId xmlns:a16="http://schemas.microsoft.com/office/drawing/2014/main" id="{D76C1BCC-3835-8487-C885-B10F0FD269D5}"/>
              </a:ext>
            </a:extLst>
          </p:cNvPr>
          <p:cNvSpPr/>
          <p:nvPr/>
        </p:nvSpPr>
        <p:spPr bwMode="auto">
          <a:xfrm>
            <a:off x="10031267" y="2679581"/>
            <a:ext cx="88105" cy="71608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6" name="Rectangle 20485">
            <a:extLst>
              <a:ext uri="{FF2B5EF4-FFF2-40B4-BE49-F238E27FC236}">
                <a16:creationId xmlns:a16="http://schemas.microsoft.com/office/drawing/2014/main" id="{88D8971E-4E38-DF9D-17E0-5B4B11E28E27}"/>
              </a:ext>
            </a:extLst>
          </p:cNvPr>
          <p:cNvSpPr/>
          <p:nvPr/>
        </p:nvSpPr>
        <p:spPr bwMode="auto">
          <a:xfrm>
            <a:off x="10136043" y="2679581"/>
            <a:ext cx="88105" cy="7351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7" name="Rectangle 20486">
            <a:extLst>
              <a:ext uri="{FF2B5EF4-FFF2-40B4-BE49-F238E27FC236}">
                <a16:creationId xmlns:a16="http://schemas.microsoft.com/office/drawing/2014/main" id="{0C0386C2-49D4-85D3-27D4-C027E9115784}"/>
              </a:ext>
            </a:extLst>
          </p:cNvPr>
          <p:cNvSpPr/>
          <p:nvPr/>
        </p:nvSpPr>
        <p:spPr bwMode="auto">
          <a:xfrm>
            <a:off x="10236055" y="2679581"/>
            <a:ext cx="88105" cy="7351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8" name="Rectangle 20487">
            <a:extLst>
              <a:ext uri="{FF2B5EF4-FFF2-40B4-BE49-F238E27FC236}">
                <a16:creationId xmlns:a16="http://schemas.microsoft.com/office/drawing/2014/main" id="{09F2D8AB-BF47-F4CD-3C25-3D7693EC3459}"/>
              </a:ext>
            </a:extLst>
          </p:cNvPr>
          <p:cNvSpPr/>
          <p:nvPr/>
        </p:nvSpPr>
        <p:spPr bwMode="auto">
          <a:xfrm>
            <a:off x="10338448" y="2679581"/>
            <a:ext cx="88105" cy="7398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9" name="Rectangle 20488">
            <a:extLst>
              <a:ext uri="{FF2B5EF4-FFF2-40B4-BE49-F238E27FC236}">
                <a16:creationId xmlns:a16="http://schemas.microsoft.com/office/drawing/2014/main" id="{EB255AE2-940C-B97F-E03E-BE6AC6EF7E54}"/>
              </a:ext>
            </a:extLst>
          </p:cNvPr>
          <p:cNvSpPr/>
          <p:nvPr/>
        </p:nvSpPr>
        <p:spPr bwMode="auto">
          <a:xfrm>
            <a:off x="10438461" y="2679580"/>
            <a:ext cx="88105" cy="7613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0" name="Rectangle 20489">
            <a:extLst>
              <a:ext uri="{FF2B5EF4-FFF2-40B4-BE49-F238E27FC236}">
                <a16:creationId xmlns:a16="http://schemas.microsoft.com/office/drawing/2014/main" id="{4D269321-F412-8D7D-A3BB-402EF9FC6A53}"/>
              </a:ext>
            </a:extLst>
          </p:cNvPr>
          <p:cNvSpPr/>
          <p:nvPr/>
        </p:nvSpPr>
        <p:spPr bwMode="auto">
          <a:xfrm>
            <a:off x="10540855" y="2679580"/>
            <a:ext cx="88105" cy="7613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1" name="Rectangle 20490">
            <a:extLst>
              <a:ext uri="{FF2B5EF4-FFF2-40B4-BE49-F238E27FC236}">
                <a16:creationId xmlns:a16="http://schemas.microsoft.com/office/drawing/2014/main" id="{C627F66C-60D5-0419-789E-A617E9FC7C9F}"/>
              </a:ext>
            </a:extLst>
          </p:cNvPr>
          <p:cNvSpPr/>
          <p:nvPr/>
        </p:nvSpPr>
        <p:spPr bwMode="auto">
          <a:xfrm>
            <a:off x="10643249" y="2679580"/>
            <a:ext cx="88105" cy="7708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2" name="Rectangle 20491">
            <a:extLst>
              <a:ext uri="{FF2B5EF4-FFF2-40B4-BE49-F238E27FC236}">
                <a16:creationId xmlns:a16="http://schemas.microsoft.com/office/drawing/2014/main" id="{F434E7AA-90B6-B2C0-497F-CCE9C1CEB97C}"/>
              </a:ext>
            </a:extLst>
          </p:cNvPr>
          <p:cNvSpPr/>
          <p:nvPr/>
        </p:nvSpPr>
        <p:spPr bwMode="auto">
          <a:xfrm>
            <a:off x="10745643" y="2679580"/>
            <a:ext cx="88105" cy="7851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3" name="Rectangle 20492">
            <a:extLst>
              <a:ext uri="{FF2B5EF4-FFF2-40B4-BE49-F238E27FC236}">
                <a16:creationId xmlns:a16="http://schemas.microsoft.com/office/drawing/2014/main" id="{35206065-F25E-F088-A5D1-D1E7EAF0E6B9}"/>
              </a:ext>
            </a:extLst>
          </p:cNvPr>
          <p:cNvSpPr/>
          <p:nvPr/>
        </p:nvSpPr>
        <p:spPr bwMode="auto">
          <a:xfrm>
            <a:off x="10848037" y="2679580"/>
            <a:ext cx="88105" cy="7851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4" name="Rectangle 20493">
            <a:extLst>
              <a:ext uri="{FF2B5EF4-FFF2-40B4-BE49-F238E27FC236}">
                <a16:creationId xmlns:a16="http://schemas.microsoft.com/office/drawing/2014/main" id="{608E4107-811D-DA12-DCBC-28771B11C942}"/>
              </a:ext>
            </a:extLst>
          </p:cNvPr>
          <p:cNvSpPr/>
          <p:nvPr/>
        </p:nvSpPr>
        <p:spPr bwMode="auto">
          <a:xfrm>
            <a:off x="10948050" y="2679580"/>
            <a:ext cx="88105" cy="7851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5" name="Rectangle 20494">
            <a:extLst>
              <a:ext uri="{FF2B5EF4-FFF2-40B4-BE49-F238E27FC236}">
                <a16:creationId xmlns:a16="http://schemas.microsoft.com/office/drawing/2014/main" id="{C6392B80-BBAA-D8E7-442C-32D13B718D35}"/>
              </a:ext>
            </a:extLst>
          </p:cNvPr>
          <p:cNvSpPr/>
          <p:nvPr/>
        </p:nvSpPr>
        <p:spPr bwMode="auto">
          <a:xfrm>
            <a:off x="11048063" y="2679580"/>
            <a:ext cx="88105" cy="7851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6" name="Rectangle 20495">
            <a:extLst>
              <a:ext uri="{FF2B5EF4-FFF2-40B4-BE49-F238E27FC236}">
                <a16:creationId xmlns:a16="http://schemas.microsoft.com/office/drawing/2014/main" id="{67F3F892-5B69-680B-2DA0-8C44BA139AC9}"/>
              </a:ext>
            </a:extLst>
          </p:cNvPr>
          <p:cNvSpPr/>
          <p:nvPr/>
        </p:nvSpPr>
        <p:spPr bwMode="auto">
          <a:xfrm>
            <a:off x="11152838" y="2679580"/>
            <a:ext cx="88105" cy="8137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7" name="Rectangle 20496">
            <a:extLst>
              <a:ext uri="{FF2B5EF4-FFF2-40B4-BE49-F238E27FC236}">
                <a16:creationId xmlns:a16="http://schemas.microsoft.com/office/drawing/2014/main" id="{00A95175-CFAD-DC1C-9A75-216FBE63D601}"/>
              </a:ext>
            </a:extLst>
          </p:cNvPr>
          <p:cNvSpPr/>
          <p:nvPr/>
        </p:nvSpPr>
        <p:spPr bwMode="auto">
          <a:xfrm>
            <a:off x="11252851" y="2679579"/>
            <a:ext cx="88105" cy="8489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8" name="Rectangle 20497">
            <a:extLst>
              <a:ext uri="{FF2B5EF4-FFF2-40B4-BE49-F238E27FC236}">
                <a16:creationId xmlns:a16="http://schemas.microsoft.com/office/drawing/2014/main" id="{328494B5-BCEE-C7A5-CDC3-B586F2D66B23}"/>
              </a:ext>
            </a:extLst>
          </p:cNvPr>
          <p:cNvSpPr/>
          <p:nvPr/>
        </p:nvSpPr>
        <p:spPr bwMode="auto">
          <a:xfrm>
            <a:off x="11352864" y="2679579"/>
            <a:ext cx="88105" cy="8489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9" name="Rectangle 20498">
            <a:extLst>
              <a:ext uri="{FF2B5EF4-FFF2-40B4-BE49-F238E27FC236}">
                <a16:creationId xmlns:a16="http://schemas.microsoft.com/office/drawing/2014/main" id="{BB85EFA9-8914-3CCB-2D4B-C998EC007E62}"/>
              </a:ext>
            </a:extLst>
          </p:cNvPr>
          <p:cNvSpPr/>
          <p:nvPr/>
        </p:nvSpPr>
        <p:spPr bwMode="auto">
          <a:xfrm>
            <a:off x="11455257" y="2679579"/>
            <a:ext cx="88105" cy="8489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20500" name="Table 20500">
            <a:extLst>
              <a:ext uri="{FF2B5EF4-FFF2-40B4-BE49-F238E27FC236}">
                <a16:creationId xmlns:a16="http://schemas.microsoft.com/office/drawing/2014/main" id="{39FE48CE-48D6-CD55-F534-13AE71D6785F}"/>
              </a:ext>
            </a:extLst>
          </p:cNvPr>
          <p:cNvGraphicFramePr>
            <a:graphicFrameLocks noGrp="1"/>
          </p:cNvGraphicFramePr>
          <p:nvPr>
            <p:extLst>
              <p:ext uri="{D42A27DB-BD31-4B8C-83A1-F6EECF244321}">
                <p14:modId xmlns:p14="http://schemas.microsoft.com/office/powerpoint/2010/main" val="624038260"/>
              </p:ext>
            </p:extLst>
          </p:nvPr>
        </p:nvGraphicFramePr>
        <p:xfrm>
          <a:off x="6663473" y="3695488"/>
          <a:ext cx="4999862" cy="568280"/>
        </p:xfrm>
        <a:graphic>
          <a:graphicData uri="http://schemas.openxmlformats.org/drawingml/2006/table">
            <a:tbl>
              <a:tblPr firstRow="1" bandRow="1">
                <a:tableStyleId>{93296810-A885-4BE3-A3E7-6D5BEEA58F35}</a:tableStyleId>
              </a:tblPr>
              <a:tblGrid>
                <a:gridCol w="102038">
                  <a:extLst>
                    <a:ext uri="{9D8B030D-6E8A-4147-A177-3AD203B41FA5}">
                      <a16:colId xmlns:a16="http://schemas.microsoft.com/office/drawing/2014/main" val="2188257686"/>
                    </a:ext>
                  </a:extLst>
                </a:gridCol>
                <a:gridCol w="102038">
                  <a:extLst>
                    <a:ext uri="{9D8B030D-6E8A-4147-A177-3AD203B41FA5}">
                      <a16:colId xmlns:a16="http://schemas.microsoft.com/office/drawing/2014/main" val="1618288950"/>
                    </a:ext>
                  </a:extLst>
                </a:gridCol>
                <a:gridCol w="102038">
                  <a:extLst>
                    <a:ext uri="{9D8B030D-6E8A-4147-A177-3AD203B41FA5}">
                      <a16:colId xmlns:a16="http://schemas.microsoft.com/office/drawing/2014/main" val="4293863059"/>
                    </a:ext>
                  </a:extLst>
                </a:gridCol>
                <a:gridCol w="102038">
                  <a:extLst>
                    <a:ext uri="{9D8B030D-6E8A-4147-A177-3AD203B41FA5}">
                      <a16:colId xmlns:a16="http://schemas.microsoft.com/office/drawing/2014/main" val="475665923"/>
                    </a:ext>
                  </a:extLst>
                </a:gridCol>
                <a:gridCol w="102038">
                  <a:extLst>
                    <a:ext uri="{9D8B030D-6E8A-4147-A177-3AD203B41FA5}">
                      <a16:colId xmlns:a16="http://schemas.microsoft.com/office/drawing/2014/main" val="717347251"/>
                    </a:ext>
                  </a:extLst>
                </a:gridCol>
                <a:gridCol w="102038">
                  <a:extLst>
                    <a:ext uri="{9D8B030D-6E8A-4147-A177-3AD203B41FA5}">
                      <a16:colId xmlns:a16="http://schemas.microsoft.com/office/drawing/2014/main" val="3682687245"/>
                    </a:ext>
                  </a:extLst>
                </a:gridCol>
                <a:gridCol w="102038">
                  <a:extLst>
                    <a:ext uri="{9D8B030D-6E8A-4147-A177-3AD203B41FA5}">
                      <a16:colId xmlns:a16="http://schemas.microsoft.com/office/drawing/2014/main" val="2299141129"/>
                    </a:ext>
                  </a:extLst>
                </a:gridCol>
                <a:gridCol w="102038">
                  <a:extLst>
                    <a:ext uri="{9D8B030D-6E8A-4147-A177-3AD203B41FA5}">
                      <a16:colId xmlns:a16="http://schemas.microsoft.com/office/drawing/2014/main" val="2907542314"/>
                    </a:ext>
                  </a:extLst>
                </a:gridCol>
                <a:gridCol w="102038">
                  <a:extLst>
                    <a:ext uri="{9D8B030D-6E8A-4147-A177-3AD203B41FA5}">
                      <a16:colId xmlns:a16="http://schemas.microsoft.com/office/drawing/2014/main" val="3797706768"/>
                    </a:ext>
                  </a:extLst>
                </a:gridCol>
                <a:gridCol w="102038">
                  <a:extLst>
                    <a:ext uri="{9D8B030D-6E8A-4147-A177-3AD203B41FA5}">
                      <a16:colId xmlns:a16="http://schemas.microsoft.com/office/drawing/2014/main" val="135222935"/>
                    </a:ext>
                  </a:extLst>
                </a:gridCol>
                <a:gridCol w="102038">
                  <a:extLst>
                    <a:ext uri="{9D8B030D-6E8A-4147-A177-3AD203B41FA5}">
                      <a16:colId xmlns:a16="http://schemas.microsoft.com/office/drawing/2014/main" val="974678137"/>
                    </a:ext>
                  </a:extLst>
                </a:gridCol>
                <a:gridCol w="102038">
                  <a:extLst>
                    <a:ext uri="{9D8B030D-6E8A-4147-A177-3AD203B41FA5}">
                      <a16:colId xmlns:a16="http://schemas.microsoft.com/office/drawing/2014/main" val="1948451755"/>
                    </a:ext>
                  </a:extLst>
                </a:gridCol>
                <a:gridCol w="102038">
                  <a:extLst>
                    <a:ext uri="{9D8B030D-6E8A-4147-A177-3AD203B41FA5}">
                      <a16:colId xmlns:a16="http://schemas.microsoft.com/office/drawing/2014/main" val="2375411866"/>
                    </a:ext>
                  </a:extLst>
                </a:gridCol>
                <a:gridCol w="102038">
                  <a:extLst>
                    <a:ext uri="{9D8B030D-6E8A-4147-A177-3AD203B41FA5}">
                      <a16:colId xmlns:a16="http://schemas.microsoft.com/office/drawing/2014/main" val="1477250487"/>
                    </a:ext>
                  </a:extLst>
                </a:gridCol>
                <a:gridCol w="102038">
                  <a:extLst>
                    <a:ext uri="{9D8B030D-6E8A-4147-A177-3AD203B41FA5}">
                      <a16:colId xmlns:a16="http://schemas.microsoft.com/office/drawing/2014/main" val="1904238594"/>
                    </a:ext>
                  </a:extLst>
                </a:gridCol>
                <a:gridCol w="102038">
                  <a:extLst>
                    <a:ext uri="{9D8B030D-6E8A-4147-A177-3AD203B41FA5}">
                      <a16:colId xmlns:a16="http://schemas.microsoft.com/office/drawing/2014/main" val="2152136760"/>
                    </a:ext>
                  </a:extLst>
                </a:gridCol>
                <a:gridCol w="102038">
                  <a:extLst>
                    <a:ext uri="{9D8B030D-6E8A-4147-A177-3AD203B41FA5}">
                      <a16:colId xmlns:a16="http://schemas.microsoft.com/office/drawing/2014/main" val="1147107023"/>
                    </a:ext>
                  </a:extLst>
                </a:gridCol>
                <a:gridCol w="102038">
                  <a:extLst>
                    <a:ext uri="{9D8B030D-6E8A-4147-A177-3AD203B41FA5}">
                      <a16:colId xmlns:a16="http://schemas.microsoft.com/office/drawing/2014/main" val="1071455693"/>
                    </a:ext>
                  </a:extLst>
                </a:gridCol>
                <a:gridCol w="102038">
                  <a:extLst>
                    <a:ext uri="{9D8B030D-6E8A-4147-A177-3AD203B41FA5}">
                      <a16:colId xmlns:a16="http://schemas.microsoft.com/office/drawing/2014/main" val="3129746833"/>
                    </a:ext>
                  </a:extLst>
                </a:gridCol>
                <a:gridCol w="102038">
                  <a:extLst>
                    <a:ext uri="{9D8B030D-6E8A-4147-A177-3AD203B41FA5}">
                      <a16:colId xmlns:a16="http://schemas.microsoft.com/office/drawing/2014/main" val="1139564770"/>
                    </a:ext>
                  </a:extLst>
                </a:gridCol>
                <a:gridCol w="102038">
                  <a:extLst>
                    <a:ext uri="{9D8B030D-6E8A-4147-A177-3AD203B41FA5}">
                      <a16:colId xmlns:a16="http://schemas.microsoft.com/office/drawing/2014/main" val="3681252487"/>
                    </a:ext>
                  </a:extLst>
                </a:gridCol>
                <a:gridCol w="102038">
                  <a:extLst>
                    <a:ext uri="{9D8B030D-6E8A-4147-A177-3AD203B41FA5}">
                      <a16:colId xmlns:a16="http://schemas.microsoft.com/office/drawing/2014/main" val="3824157091"/>
                    </a:ext>
                  </a:extLst>
                </a:gridCol>
                <a:gridCol w="102038">
                  <a:extLst>
                    <a:ext uri="{9D8B030D-6E8A-4147-A177-3AD203B41FA5}">
                      <a16:colId xmlns:a16="http://schemas.microsoft.com/office/drawing/2014/main" val="2998928876"/>
                    </a:ext>
                  </a:extLst>
                </a:gridCol>
                <a:gridCol w="102038">
                  <a:extLst>
                    <a:ext uri="{9D8B030D-6E8A-4147-A177-3AD203B41FA5}">
                      <a16:colId xmlns:a16="http://schemas.microsoft.com/office/drawing/2014/main" val="87238331"/>
                    </a:ext>
                  </a:extLst>
                </a:gridCol>
                <a:gridCol w="102038">
                  <a:extLst>
                    <a:ext uri="{9D8B030D-6E8A-4147-A177-3AD203B41FA5}">
                      <a16:colId xmlns:a16="http://schemas.microsoft.com/office/drawing/2014/main" val="3936635114"/>
                    </a:ext>
                  </a:extLst>
                </a:gridCol>
                <a:gridCol w="102038">
                  <a:extLst>
                    <a:ext uri="{9D8B030D-6E8A-4147-A177-3AD203B41FA5}">
                      <a16:colId xmlns:a16="http://schemas.microsoft.com/office/drawing/2014/main" val="3950971070"/>
                    </a:ext>
                  </a:extLst>
                </a:gridCol>
                <a:gridCol w="102038">
                  <a:extLst>
                    <a:ext uri="{9D8B030D-6E8A-4147-A177-3AD203B41FA5}">
                      <a16:colId xmlns:a16="http://schemas.microsoft.com/office/drawing/2014/main" val="1262691694"/>
                    </a:ext>
                  </a:extLst>
                </a:gridCol>
                <a:gridCol w="102038">
                  <a:extLst>
                    <a:ext uri="{9D8B030D-6E8A-4147-A177-3AD203B41FA5}">
                      <a16:colId xmlns:a16="http://schemas.microsoft.com/office/drawing/2014/main" val="1562410318"/>
                    </a:ext>
                  </a:extLst>
                </a:gridCol>
                <a:gridCol w="102038">
                  <a:extLst>
                    <a:ext uri="{9D8B030D-6E8A-4147-A177-3AD203B41FA5}">
                      <a16:colId xmlns:a16="http://schemas.microsoft.com/office/drawing/2014/main" val="53251851"/>
                    </a:ext>
                  </a:extLst>
                </a:gridCol>
                <a:gridCol w="102038">
                  <a:extLst>
                    <a:ext uri="{9D8B030D-6E8A-4147-A177-3AD203B41FA5}">
                      <a16:colId xmlns:a16="http://schemas.microsoft.com/office/drawing/2014/main" val="4147204414"/>
                    </a:ext>
                  </a:extLst>
                </a:gridCol>
                <a:gridCol w="102038">
                  <a:extLst>
                    <a:ext uri="{9D8B030D-6E8A-4147-A177-3AD203B41FA5}">
                      <a16:colId xmlns:a16="http://schemas.microsoft.com/office/drawing/2014/main" val="1584311495"/>
                    </a:ext>
                  </a:extLst>
                </a:gridCol>
                <a:gridCol w="102038">
                  <a:extLst>
                    <a:ext uri="{9D8B030D-6E8A-4147-A177-3AD203B41FA5}">
                      <a16:colId xmlns:a16="http://schemas.microsoft.com/office/drawing/2014/main" val="2789710268"/>
                    </a:ext>
                  </a:extLst>
                </a:gridCol>
                <a:gridCol w="102038">
                  <a:extLst>
                    <a:ext uri="{9D8B030D-6E8A-4147-A177-3AD203B41FA5}">
                      <a16:colId xmlns:a16="http://schemas.microsoft.com/office/drawing/2014/main" val="1544466532"/>
                    </a:ext>
                  </a:extLst>
                </a:gridCol>
                <a:gridCol w="102038">
                  <a:extLst>
                    <a:ext uri="{9D8B030D-6E8A-4147-A177-3AD203B41FA5}">
                      <a16:colId xmlns:a16="http://schemas.microsoft.com/office/drawing/2014/main" val="1317491395"/>
                    </a:ext>
                  </a:extLst>
                </a:gridCol>
                <a:gridCol w="102038">
                  <a:extLst>
                    <a:ext uri="{9D8B030D-6E8A-4147-A177-3AD203B41FA5}">
                      <a16:colId xmlns:a16="http://schemas.microsoft.com/office/drawing/2014/main" val="1961181896"/>
                    </a:ext>
                  </a:extLst>
                </a:gridCol>
                <a:gridCol w="102038">
                  <a:extLst>
                    <a:ext uri="{9D8B030D-6E8A-4147-A177-3AD203B41FA5}">
                      <a16:colId xmlns:a16="http://schemas.microsoft.com/office/drawing/2014/main" val="463776672"/>
                    </a:ext>
                  </a:extLst>
                </a:gridCol>
                <a:gridCol w="102038">
                  <a:extLst>
                    <a:ext uri="{9D8B030D-6E8A-4147-A177-3AD203B41FA5}">
                      <a16:colId xmlns:a16="http://schemas.microsoft.com/office/drawing/2014/main" val="2177756103"/>
                    </a:ext>
                  </a:extLst>
                </a:gridCol>
                <a:gridCol w="102038">
                  <a:extLst>
                    <a:ext uri="{9D8B030D-6E8A-4147-A177-3AD203B41FA5}">
                      <a16:colId xmlns:a16="http://schemas.microsoft.com/office/drawing/2014/main" val="783639614"/>
                    </a:ext>
                  </a:extLst>
                </a:gridCol>
                <a:gridCol w="102038">
                  <a:extLst>
                    <a:ext uri="{9D8B030D-6E8A-4147-A177-3AD203B41FA5}">
                      <a16:colId xmlns:a16="http://schemas.microsoft.com/office/drawing/2014/main" val="3066295054"/>
                    </a:ext>
                  </a:extLst>
                </a:gridCol>
                <a:gridCol w="102038">
                  <a:extLst>
                    <a:ext uri="{9D8B030D-6E8A-4147-A177-3AD203B41FA5}">
                      <a16:colId xmlns:a16="http://schemas.microsoft.com/office/drawing/2014/main" val="123491014"/>
                    </a:ext>
                  </a:extLst>
                </a:gridCol>
                <a:gridCol w="102038">
                  <a:extLst>
                    <a:ext uri="{9D8B030D-6E8A-4147-A177-3AD203B41FA5}">
                      <a16:colId xmlns:a16="http://schemas.microsoft.com/office/drawing/2014/main" val="3072668338"/>
                    </a:ext>
                  </a:extLst>
                </a:gridCol>
                <a:gridCol w="102038">
                  <a:extLst>
                    <a:ext uri="{9D8B030D-6E8A-4147-A177-3AD203B41FA5}">
                      <a16:colId xmlns:a16="http://schemas.microsoft.com/office/drawing/2014/main" val="1848237279"/>
                    </a:ext>
                  </a:extLst>
                </a:gridCol>
                <a:gridCol w="102038">
                  <a:extLst>
                    <a:ext uri="{9D8B030D-6E8A-4147-A177-3AD203B41FA5}">
                      <a16:colId xmlns:a16="http://schemas.microsoft.com/office/drawing/2014/main" val="1552594669"/>
                    </a:ext>
                  </a:extLst>
                </a:gridCol>
                <a:gridCol w="102038">
                  <a:extLst>
                    <a:ext uri="{9D8B030D-6E8A-4147-A177-3AD203B41FA5}">
                      <a16:colId xmlns:a16="http://schemas.microsoft.com/office/drawing/2014/main" val="1204649107"/>
                    </a:ext>
                  </a:extLst>
                </a:gridCol>
                <a:gridCol w="102038">
                  <a:extLst>
                    <a:ext uri="{9D8B030D-6E8A-4147-A177-3AD203B41FA5}">
                      <a16:colId xmlns:a16="http://schemas.microsoft.com/office/drawing/2014/main" val="639221884"/>
                    </a:ext>
                  </a:extLst>
                </a:gridCol>
                <a:gridCol w="102038">
                  <a:extLst>
                    <a:ext uri="{9D8B030D-6E8A-4147-A177-3AD203B41FA5}">
                      <a16:colId xmlns:a16="http://schemas.microsoft.com/office/drawing/2014/main" val="884418881"/>
                    </a:ext>
                  </a:extLst>
                </a:gridCol>
                <a:gridCol w="102038">
                  <a:extLst>
                    <a:ext uri="{9D8B030D-6E8A-4147-A177-3AD203B41FA5}">
                      <a16:colId xmlns:a16="http://schemas.microsoft.com/office/drawing/2014/main" val="2352268034"/>
                    </a:ext>
                  </a:extLst>
                </a:gridCol>
                <a:gridCol w="102038">
                  <a:extLst>
                    <a:ext uri="{9D8B030D-6E8A-4147-A177-3AD203B41FA5}">
                      <a16:colId xmlns:a16="http://schemas.microsoft.com/office/drawing/2014/main" val="2311664793"/>
                    </a:ext>
                  </a:extLst>
                </a:gridCol>
                <a:gridCol w="102038">
                  <a:extLst>
                    <a:ext uri="{9D8B030D-6E8A-4147-A177-3AD203B41FA5}">
                      <a16:colId xmlns:a16="http://schemas.microsoft.com/office/drawing/2014/main" val="2704191081"/>
                    </a:ext>
                  </a:extLst>
                </a:gridCol>
              </a:tblGrid>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3941026715"/>
                  </a:ext>
                </a:extLst>
              </a:tr>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615892352"/>
                  </a:ext>
                </a:extLst>
              </a:tr>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838868403"/>
                  </a:ext>
                </a:extLst>
              </a:tr>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651792128"/>
                  </a:ext>
                </a:extLst>
              </a:tr>
            </a:tbl>
          </a:graphicData>
        </a:graphic>
      </p:graphicFrame>
      <p:graphicFrame>
        <p:nvGraphicFramePr>
          <p:cNvPr id="20501" name="Table 20500">
            <a:extLst>
              <a:ext uri="{FF2B5EF4-FFF2-40B4-BE49-F238E27FC236}">
                <a16:creationId xmlns:a16="http://schemas.microsoft.com/office/drawing/2014/main" id="{C5ACE43A-B9D1-3392-382A-ACF0CBAE3CEB}"/>
              </a:ext>
            </a:extLst>
          </p:cNvPr>
          <p:cNvGraphicFramePr>
            <a:graphicFrameLocks noGrp="1"/>
          </p:cNvGraphicFramePr>
          <p:nvPr>
            <p:extLst>
              <p:ext uri="{D42A27DB-BD31-4B8C-83A1-F6EECF244321}">
                <p14:modId xmlns:p14="http://schemas.microsoft.com/office/powerpoint/2010/main" val="4156624338"/>
              </p:ext>
            </p:extLst>
          </p:nvPr>
        </p:nvGraphicFramePr>
        <p:xfrm>
          <a:off x="6663473" y="4501636"/>
          <a:ext cx="4999862" cy="852420"/>
        </p:xfrm>
        <a:graphic>
          <a:graphicData uri="http://schemas.openxmlformats.org/drawingml/2006/table">
            <a:tbl>
              <a:tblPr firstRow="1" bandRow="1">
                <a:tableStyleId>{93296810-A885-4BE3-A3E7-6D5BEEA58F35}</a:tableStyleId>
              </a:tblPr>
              <a:tblGrid>
                <a:gridCol w="102038">
                  <a:extLst>
                    <a:ext uri="{9D8B030D-6E8A-4147-A177-3AD203B41FA5}">
                      <a16:colId xmlns:a16="http://schemas.microsoft.com/office/drawing/2014/main" val="2188257686"/>
                    </a:ext>
                  </a:extLst>
                </a:gridCol>
                <a:gridCol w="102038">
                  <a:extLst>
                    <a:ext uri="{9D8B030D-6E8A-4147-A177-3AD203B41FA5}">
                      <a16:colId xmlns:a16="http://schemas.microsoft.com/office/drawing/2014/main" val="1618288950"/>
                    </a:ext>
                  </a:extLst>
                </a:gridCol>
                <a:gridCol w="102038">
                  <a:extLst>
                    <a:ext uri="{9D8B030D-6E8A-4147-A177-3AD203B41FA5}">
                      <a16:colId xmlns:a16="http://schemas.microsoft.com/office/drawing/2014/main" val="4293863059"/>
                    </a:ext>
                  </a:extLst>
                </a:gridCol>
                <a:gridCol w="102038">
                  <a:extLst>
                    <a:ext uri="{9D8B030D-6E8A-4147-A177-3AD203B41FA5}">
                      <a16:colId xmlns:a16="http://schemas.microsoft.com/office/drawing/2014/main" val="475665923"/>
                    </a:ext>
                  </a:extLst>
                </a:gridCol>
                <a:gridCol w="102038">
                  <a:extLst>
                    <a:ext uri="{9D8B030D-6E8A-4147-A177-3AD203B41FA5}">
                      <a16:colId xmlns:a16="http://schemas.microsoft.com/office/drawing/2014/main" val="717347251"/>
                    </a:ext>
                  </a:extLst>
                </a:gridCol>
                <a:gridCol w="102038">
                  <a:extLst>
                    <a:ext uri="{9D8B030D-6E8A-4147-A177-3AD203B41FA5}">
                      <a16:colId xmlns:a16="http://schemas.microsoft.com/office/drawing/2014/main" val="3682687245"/>
                    </a:ext>
                  </a:extLst>
                </a:gridCol>
                <a:gridCol w="102038">
                  <a:extLst>
                    <a:ext uri="{9D8B030D-6E8A-4147-A177-3AD203B41FA5}">
                      <a16:colId xmlns:a16="http://schemas.microsoft.com/office/drawing/2014/main" val="2299141129"/>
                    </a:ext>
                  </a:extLst>
                </a:gridCol>
                <a:gridCol w="102038">
                  <a:extLst>
                    <a:ext uri="{9D8B030D-6E8A-4147-A177-3AD203B41FA5}">
                      <a16:colId xmlns:a16="http://schemas.microsoft.com/office/drawing/2014/main" val="2907542314"/>
                    </a:ext>
                  </a:extLst>
                </a:gridCol>
                <a:gridCol w="102038">
                  <a:extLst>
                    <a:ext uri="{9D8B030D-6E8A-4147-A177-3AD203B41FA5}">
                      <a16:colId xmlns:a16="http://schemas.microsoft.com/office/drawing/2014/main" val="3797706768"/>
                    </a:ext>
                  </a:extLst>
                </a:gridCol>
                <a:gridCol w="102038">
                  <a:extLst>
                    <a:ext uri="{9D8B030D-6E8A-4147-A177-3AD203B41FA5}">
                      <a16:colId xmlns:a16="http://schemas.microsoft.com/office/drawing/2014/main" val="135222935"/>
                    </a:ext>
                  </a:extLst>
                </a:gridCol>
                <a:gridCol w="102038">
                  <a:extLst>
                    <a:ext uri="{9D8B030D-6E8A-4147-A177-3AD203B41FA5}">
                      <a16:colId xmlns:a16="http://schemas.microsoft.com/office/drawing/2014/main" val="974678137"/>
                    </a:ext>
                  </a:extLst>
                </a:gridCol>
                <a:gridCol w="102038">
                  <a:extLst>
                    <a:ext uri="{9D8B030D-6E8A-4147-A177-3AD203B41FA5}">
                      <a16:colId xmlns:a16="http://schemas.microsoft.com/office/drawing/2014/main" val="1948451755"/>
                    </a:ext>
                  </a:extLst>
                </a:gridCol>
                <a:gridCol w="102038">
                  <a:extLst>
                    <a:ext uri="{9D8B030D-6E8A-4147-A177-3AD203B41FA5}">
                      <a16:colId xmlns:a16="http://schemas.microsoft.com/office/drawing/2014/main" val="2375411866"/>
                    </a:ext>
                  </a:extLst>
                </a:gridCol>
                <a:gridCol w="102038">
                  <a:extLst>
                    <a:ext uri="{9D8B030D-6E8A-4147-A177-3AD203B41FA5}">
                      <a16:colId xmlns:a16="http://schemas.microsoft.com/office/drawing/2014/main" val="1477250487"/>
                    </a:ext>
                  </a:extLst>
                </a:gridCol>
                <a:gridCol w="102038">
                  <a:extLst>
                    <a:ext uri="{9D8B030D-6E8A-4147-A177-3AD203B41FA5}">
                      <a16:colId xmlns:a16="http://schemas.microsoft.com/office/drawing/2014/main" val="1904238594"/>
                    </a:ext>
                  </a:extLst>
                </a:gridCol>
                <a:gridCol w="102038">
                  <a:extLst>
                    <a:ext uri="{9D8B030D-6E8A-4147-A177-3AD203B41FA5}">
                      <a16:colId xmlns:a16="http://schemas.microsoft.com/office/drawing/2014/main" val="2152136760"/>
                    </a:ext>
                  </a:extLst>
                </a:gridCol>
                <a:gridCol w="102038">
                  <a:extLst>
                    <a:ext uri="{9D8B030D-6E8A-4147-A177-3AD203B41FA5}">
                      <a16:colId xmlns:a16="http://schemas.microsoft.com/office/drawing/2014/main" val="1147107023"/>
                    </a:ext>
                  </a:extLst>
                </a:gridCol>
                <a:gridCol w="102038">
                  <a:extLst>
                    <a:ext uri="{9D8B030D-6E8A-4147-A177-3AD203B41FA5}">
                      <a16:colId xmlns:a16="http://schemas.microsoft.com/office/drawing/2014/main" val="1071455693"/>
                    </a:ext>
                  </a:extLst>
                </a:gridCol>
                <a:gridCol w="102038">
                  <a:extLst>
                    <a:ext uri="{9D8B030D-6E8A-4147-A177-3AD203B41FA5}">
                      <a16:colId xmlns:a16="http://schemas.microsoft.com/office/drawing/2014/main" val="3129746833"/>
                    </a:ext>
                  </a:extLst>
                </a:gridCol>
                <a:gridCol w="102038">
                  <a:extLst>
                    <a:ext uri="{9D8B030D-6E8A-4147-A177-3AD203B41FA5}">
                      <a16:colId xmlns:a16="http://schemas.microsoft.com/office/drawing/2014/main" val="1139564770"/>
                    </a:ext>
                  </a:extLst>
                </a:gridCol>
                <a:gridCol w="102038">
                  <a:extLst>
                    <a:ext uri="{9D8B030D-6E8A-4147-A177-3AD203B41FA5}">
                      <a16:colId xmlns:a16="http://schemas.microsoft.com/office/drawing/2014/main" val="3681252487"/>
                    </a:ext>
                  </a:extLst>
                </a:gridCol>
                <a:gridCol w="102038">
                  <a:extLst>
                    <a:ext uri="{9D8B030D-6E8A-4147-A177-3AD203B41FA5}">
                      <a16:colId xmlns:a16="http://schemas.microsoft.com/office/drawing/2014/main" val="3824157091"/>
                    </a:ext>
                  </a:extLst>
                </a:gridCol>
                <a:gridCol w="102038">
                  <a:extLst>
                    <a:ext uri="{9D8B030D-6E8A-4147-A177-3AD203B41FA5}">
                      <a16:colId xmlns:a16="http://schemas.microsoft.com/office/drawing/2014/main" val="2998928876"/>
                    </a:ext>
                  </a:extLst>
                </a:gridCol>
                <a:gridCol w="102038">
                  <a:extLst>
                    <a:ext uri="{9D8B030D-6E8A-4147-A177-3AD203B41FA5}">
                      <a16:colId xmlns:a16="http://schemas.microsoft.com/office/drawing/2014/main" val="87238331"/>
                    </a:ext>
                  </a:extLst>
                </a:gridCol>
                <a:gridCol w="102038">
                  <a:extLst>
                    <a:ext uri="{9D8B030D-6E8A-4147-A177-3AD203B41FA5}">
                      <a16:colId xmlns:a16="http://schemas.microsoft.com/office/drawing/2014/main" val="3936635114"/>
                    </a:ext>
                  </a:extLst>
                </a:gridCol>
                <a:gridCol w="102038">
                  <a:extLst>
                    <a:ext uri="{9D8B030D-6E8A-4147-A177-3AD203B41FA5}">
                      <a16:colId xmlns:a16="http://schemas.microsoft.com/office/drawing/2014/main" val="3950971070"/>
                    </a:ext>
                  </a:extLst>
                </a:gridCol>
                <a:gridCol w="102038">
                  <a:extLst>
                    <a:ext uri="{9D8B030D-6E8A-4147-A177-3AD203B41FA5}">
                      <a16:colId xmlns:a16="http://schemas.microsoft.com/office/drawing/2014/main" val="1262691694"/>
                    </a:ext>
                  </a:extLst>
                </a:gridCol>
                <a:gridCol w="102038">
                  <a:extLst>
                    <a:ext uri="{9D8B030D-6E8A-4147-A177-3AD203B41FA5}">
                      <a16:colId xmlns:a16="http://schemas.microsoft.com/office/drawing/2014/main" val="1562410318"/>
                    </a:ext>
                  </a:extLst>
                </a:gridCol>
                <a:gridCol w="102038">
                  <a:extLst>
                    <a:ext uri="{9D8B030D-6E8A-4147-A177-3AD203B41FA5}">
                      <a16:colId xmlns:a16="http://schemas.microsoft.com/office/drawing/2014/main" val="53251851"/>
                    </a:ext>
                  </a:extLst>
                </a:gridCol>
                <a:gridCol w="102038">
                  <a:extLst>
                    <a:ext uri="{9D8B030D-6E8A-4147-A177-3AD203B41FA5}">
                      <a16:colId xmlns:a16="http://schemas.microsoft.com/office/drawing/2014/main" val="4147204414"/>
                    </a:ext>
                  </a:extLst>
                </a:gridCol>
                <a:gridCol w="102038">
                  <a:extLst>
                    <a:ext uri="{9D8B030D-6E8A-4147-A177-3AD203B41FA5}">
                      <a16:colId xmlns:a16="http://schemas.microsoft.com/office/drawing/2014/main" val="1584311495"/>
                    </a:ext>
                  </a:extLst>
                </a:gridCol>
                <a:gridCol w="102038">
                  <a:extLst>
                    <a:ext uri="{9D8B030D-6E8A-4147-A177-3AD203B41FA5}">
                      <a16:colId xmlns:a16="http://schemas.microsoft.com/office/drawing/2014/main" val="2789710268"/>
                    </a:ext>
                  </a:extLst>
                </a:gridCol>
                <a:gridCol w="102038">
                  <a:extLst>
                    <a:ext uri="{9D8B030D-6E8A-4147-A177-3AD203B41FA5}">
                      <a16:colId xmlns:a16="http://schemas.microsoft.com/office/drawing/2014/main" val="1544466532"/>
                    </a:ext>
                  </a:extLst>
                </a:gridCol>
                <a:gridCol w="102038">
                  <a:extLst>
                    <a:ext uri="{9D8B030D-6E8A-4147-A177-3AD203B41FA5}">
                      <a16:colId xmlns:a16="http://schemas.microsoft.com/office/drawing/2014/main" val="1317491395"/>
                    </a:ext>
                  </a:extLst>
                </a:gridCol>
                <a:gridCol w="102038">
                  <a:extLst>
                    <a:ext uri="{9D8B030D-6E8A-4147-A177-3AD203B41FA5}">
                      <a16:colId xmlns:a16="http://schemas.microsoft.com/office/drawing/2014/main" val="1961181896"/>
                    </a:ext>
                  </a:extLst>
                </a:gridCol>
                <a:gridCol w="102038">
                  <a:extLst>
                    <a:ext uri="{9D8B030D-6E8A-4147-A177-3AD203B41FA5}">
                      <a16:colId xmlns:a16="http://schemas.microsoft.com/office/drawing/2014/main" val="463776672"/>
                    </a:ext>
                  </a:extLst>
                </a:gridCol>
                <a:gridCol w="102038">
                  <a:extLst>
                    <a:ext uri="{9D8B030D-6E8A-4147-A177-3AD203B41FA5}">
                      <a16:colId xmlns:a16="http://schemas.microsoft.com/office/drawing/2014/main" val="2177756103"/>
                    </a:ext>
                  </a:extLst>
                </a:gridCol>
                <a:gridCol w="102038">
                  <a:extLst>
                    <a:ext uri="{9D8B030D-6E8A-4147-A177-3AD203B41FA5}">
                      <a16:colId xmlns:a16="http://schemas.microsoft.com/office/drawing/2014/main" val="783639614"/>
                    </a:ext>
                  </a:extLst>
                </a:gridCol>
                <a:gridCol w="102038">
                  <a:extLst>
                    <a:ext uri="{9D8B030D-6E8A-4147-A177-3AD203B41FA5}">
                      <a16:colId xmlns:a16="http://schemas.microsoft.com/office/drawing/2014/main" val="3066295054"/>
                    </a:ext>
                  </a:extLst>
                </a:gridCol>
                <a:gridCol w="102038">
                  <a:extLst>
                    <a:ext uri="{9D8B030D-6E8A-4147-A177-3AD203B41FA5}">
                      <a16:colId xmlns:a16="http://schemas.microsoft.com/office/drawing/2014/main" val="123491014"/>
                    </a:ext>
                  </a:extLst>
                </a:gridCol>
                <a:gridCol w="102038">
                  <a:extLst>
                    <a:ext uri="{9D8B030D-6E8A-4147-A177-3AD203B41FA5}">
                      <a16:colId xmlns:a16="http://schemas.microsoft.com/office/drawing/2014/main" val="3072668338"/>
                    </a:ext>
                  </a:extLst>
                </a:gridCol>
                <a:gridCol w="102038">
                  <a:extLst>
                    <a:ext uri="{9D8B030D-6E8A-4147-A177-3AD203B41FA5}">
                      <a16:colId xmlns:a16="http://schemas.microsoft.com/office/drawing/2014/main" val="1848237279"/>
                    </a:ext>
                  </a:extLst>
                </a:gridCol>
                <a:gridCol w="102038">
                  <a:extLst>
                    <a:ext uri="{9D8B030D-6E8A-4147-A177-3AD203B41FA5}">
                      <a16:colId xmlns:a16="http://schemas.microsoft.com/office/drawing/2014/main" val="1552594669"/>
                    </a:ext>
                  </a:extLst>
                </a:gridCol>
                <a:gridCol w="102038">
                  <a:extLst>
                    <a:ext uri="{9D8B030D-6E8A-4147-A177-3AD203B41FA5}">
                      <a16:colId xmlns:a16="http://schemas.microsoft.com/office/drawing/2014/main" val="1204649107"/>
                    </a:ext>
                  </a:extLst>
                </a:gridCol>
                <a:gridCol w="102038">
                  <a:extLst>
                    <a:ext uri="{9D8B030D-6E8A-4147-A177-3AD203B41FA5}">
                      <a16:colId xmlns:a16="http://schemas.microsoft.com/office/drawing/2014/main" val="639221884"/>
                    </a:ext>
                  </a:extLst>
                </a:gridCol>
                <a:gridCol w="102038">
                  <a:extLst>
                    <a:ext uri="{9D8B030D-6E8A-4147-A177-3AD203B41FA5}">
                      <a16:colId xmlns:a16="http://schemas.microsoft.com/office/drawing/2014/main" val="884418881"/>
                    </a:ext>
                  </a:extLst>
                </a:gridCol>
                <a:gridCol w="102038">
                  <a:extLst>
                    <a:ext uri="{9D8B030D-6E8A-4147-A177-3AD203B41FA5}">
                      <a16:colId xmlns:a16="http://schemas.microsoft.com/office/drawing/2014/main" val="2352268034"/>
                    </a:ext>
                  </a:extLst>
                </a:gridCol>
                <a:gridCol w="102038">
                  <a:extLst>
                    <a:ext uri="{9D8B030D-6E8A-4147-A177-3AD203B41FA5}">
                      <a16:colId xmlns:a16="http://schemas.microsoft.com/office/drawing/2014/main" val="2311664793"/>
                    </a:ext>
                  </a:extLst>
                </a:gridCol>
                <a:gridCol w="102038">
                  <a:extLst>
                    <a:ext uri="{9D8B030D-6E8A-4147-A177-3AD203B41FA5}">
                      <a16:colId xmlns:a16="http://schemas.microsoft.com/office/drawing/2014/main" val="2704191081"/>
                    </a:ext>
                  </a:extLst>
                </a:gridCol>
              </a:tblGrid>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3941026715"/>
                  </a:ext>
                </a:extLst>
              </a:tr>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615892352"/>
                  </a:ext>
                </a:extLst>
              </a:tr>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838868403"/>
                  </a:ext>
                </a:extLst>
              </a:tr>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651792128"/>
                  </a:ext>
                </a:extLst>
              </a:tr>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935211029"/>
                  </a:ext>
                </a:extLst>
              </a:tr>
              <a:tr h="142070">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endParaRPr lang="en-US" sz="200" dirty="0"/>
                    </a:p>
                  </a:txBody>
                  <a:tcPr marL="9144" marR="914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42540583"/>
                  </a:ext>
                </a:extLst>
              </a:tr>
            </a:tbl>
          </a:graphicData>
        </a:graphic>
      </p:graphicFrame>
    </p:spTree>
    <p:extLst>
      <p:ext uri="{BB962C8B-B14F-4D97-AF65-F5344CB8AC3E}">
        <p14:creationId xmlns:p14="http://schemas.microsoft.com/office/powerpoint/2010/main" val="25316326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a:xfrm>
            <a:off x="609759" y="238127"/>
            <a:ext cx="11300590" cy="1103313"/>
          </a:xfrm>
        </p:spPr>
        <p:txBody>
          <a:bodyPr/>
          <a:lstStyle/>
          <a:p>
            <a:pPr eaLnBrk="1" hangingPunct="1"/>
            <a:r>
              <a:rPr lang="en-US" altLang="en-US" dirty="0"/>
              <a:t>BRUIN: Characteristics of Acquired Resistance to Pirtobrutinib</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27868" y="636733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EHA 2023. Abstr S146.</a:t>
            </a:r>
          </a:p>
        </p:txBody>
      </p:sp>
      <p:graphicFrame>
        <p:nvGraphicFramePr>
          <p:cNvPr id="6" name="Group 32">
            <a:extLst>
              <a:ext uri="{FF2B5EF4-FFF2-40B4-BE49-F238E27FC236}">
                <a16:creationId xmlns:a16="http://schemas.microsoft.com/office/drawing/2014/main" id="{E7916353-B26E-D710-4551-B627B9EF9817}"/>
              </a:ext>
            </a:extLst>
          </p:cNvPr>
          <p:cNvGraphicFramePr>
            <a:graphicFrameLocks noGrp="1"/>
          </p:cNvGraphicFramePr>
          <p:nvPr>
            <p:extLst>
              <p:ext uri="{D42A27DB-BD31-4B8C-83A1-F6EECF244321}">
                <p14:modId xmlns:p14="http://schemas.microsoft.com/office/powerpoint/2010/main" val="1149685131"/>
              </p:ext>
            </p:extLst>
          </p:nvPr>
        </p:nvGraphicFramePr>
        <p:xfrm>
          <a:off x="3368529" y="1226555"/>
          <a:ext cx="5465890" cy="1889792"/>
        </p:xfrm>
        <a:graphic>
          <a:graphicData uri="http://schemas.openxmlformats.org/drawingml/2006/table">
            <a:tbl>
              <a:tblPr/>
              <a:tblGrid>
                <a:gridCol w="2768988">
                  <a:extLst>
                    <a:ext uri="{9D8B030D-6E8A-4147-A177-3AD203B41FA5}">
                      <a16:colId xmlns:a16="http://schemas.microsoft.com/office/drawing/2014/main" val="20000"/>
                    </a:ext>
                  </a:extLst>
                </a:gridCol>
                <a:gridCol w="2696902">
                  <a:extLst>
                    <a:ext uri="{9D8B030D-6E8A-4147-A177-3AD203B41FA5}">
                      <a16:colId xmlns:a16="http://schemas.microsoft.com/office/drawing/2014/main" val="20001"/>
                    </a:ext>
                  </a:extLst>
                </a:gridCol>
              </a:tblGrid>
              <a:tr h="232796">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With PD and Longitudinal Samples (n =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616213">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acquired mutation at progression, n (%)</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BTK</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a:t>
                      </a:r>
                      <a:r>
                        <a:rPr kumimoji="0" lang="en-US" sz="1400" b="0" i="1" u="none" strike="noStrike" cap="none" normalizeH="0" baseline="0" dirty="0">
                          <a:ln>
                            <a:noFill/>
                          </a:ln>
                          <a:solidFill>
                            <a:schemeClr val="bg2">
                              <a:lumMod val="10000"/>
                            </a:schemeClr>
                          </a:solidFill>
                          <a:effectLst/>
                          <a:latin typeface="Calibri" panose="020F0502020204030204" pitchFamily="34" charset="0"/>
                        </a:rPr>
                        <a:t>BTK</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None detected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bl>
          </a:graphicData>
        </a:graphic>
      </p:graphicFrame>
      <p:graphicFrame>
        <p:nvGraphicFramePr>
          <p:cNvPr id="3" name="Group 32">
            <a:extLst>
              <a:ext uri="{FF2B5EF4-FFF2-40B4-BE49-F238E27FC236}">
                <a16:creationId xmlns:a16="http://schemas.microsoft.com/office/drawing/2014/main" id="{94039D92-0FEE-9F7F-528F-91A3B3DEB6D9}"/>
              </a:ext>
            </a:extLst>
          </p:cNvPr>
          <p:cNvGraphicFramePr>
            <a:graphicFrameLocks noGrp="1"/>
          </p:cNvGraphicFramePr>
          <p:nvPr>
            <p:extLst>
              <p:ext uri="{D42A27DB-BD31-4B8C-83A1-F6EECF244321}">
                <p14:modId xmlns:p14="http://schemas.microsoft.com/office/powerpoint/2010/main" val="1274884527"/>
              </p:ext>
            </p:extLst>
          </p:nvPr>
        </p:nvGraphicFramePr>
        <p:xfrm>
          <a:off x="3368529" y="3300371"/>
          <a:ext cx="5465890" cy="3200512"/>
        </p:xfrm>
        <a:graphic>
          <a:graphicData uri="http://schemas.openxmlformats.org/drawingml/2006/table">
            <a:tbl>
              <a:tblPr/>
              <a:tblGrid>
                <a:gridCol w="2768988">
                  <a:extLst>
                    <a:ext uri="{9D8B030D-6E8A-4147-A177-3AD203B41FA5}">
                      <a16:colId xmlns:a16="http://schemas.microsoft.com/office/drawing/2014/main" val="20000"/>
                    </a:ext>
                  </a:extLst>
                </a:gridCol>
                <a:gridCol w="2696902">
                  <a:extLst>
                    <a:ext uri="{9D8B030D-6E8A-4147-A177-3AD203B41FA5}">
                      <a16:colId xmlns:a16="http://schemas.microsoft.com/office/drawing/2014/main" val="20001"/>
                    </a:ext>
                  </a:extLst>
                </a:gridCol>
              </a:tblGrid>
              <a:tr h="179983">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Mutation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Acquired Mutations (n = 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809892">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BTK</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Gatekeeper (T474)</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Kinase impaired (L528)</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Kinase other</a:t>
                      </a:r>
                    </a:p>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C481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179983">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55656303"/>
                  </a:ext>
                </a:extLst>
              </a:tr>
              <a:tr h="179983">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SF3B1</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43870807"/>
                  </a:ext>
                </a:extLst>
              </a:tr>
              <a:tr h="179983">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PLCG2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8196588"/>
                  </a:ext>
                </a:extLst>
              </a:tr>
              <a:tr h="179983">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BCL2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68129371"/>
                  </a:ext>
                </a:extLst>
              </a:tr>
              <a:tr h="179983">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83613481"/>
                  </a:ext>
                </a:extLst>
              </a:tr>
            </a:tbl>
          </a:graphicData>
        </a:graphic>
      </p:graphicFrame>
    </p:spTree>
    <p:extLst>
      <p:ext uri="{BB962C8B-B14F-4D97-AF65-F5344CB8AC3E}">
        <p14:creationId xmlns:p14="http://schemas.microsoft.com/office/powerpoint/2010/main" val="4857338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4" name="Picture 20543">
            <a:extLst>
              <a:ext uri="{FF2B5EF4-FFF2-40B4-BE49-F238E27FC236}">
                <a16:creationId xmlns:a16="http://schemas.microsoft.com/office/drawing/2014/main" id="{ABE9E36E-4772-CD96-238C-F3F4B4287306}"/>
              </a:ext>
            </a:extLst>
          </p:cNvPr>
          <p:cNvPicPr>
            <a:picLocks noChangeAspect="1"/>
          </p:cNvPicPr>
          <p:nvPr/>
        </p:nvPicPr>
        <p:blipFill rotWithShape="1">
          <a:blip r:embed="rId3"/>
          <a:srcRect l="88778" t="18392" r="2164" b="27514"/>
          <a:stretch/>
        </p:blipFill>
        <p:spPr>
          <a:xfrm>
            <a:off x="10318044" y="2133600"/>
            <a:ext cx="1004712" cy="1834444"/>
          </a:xfrm>
          <a:prstGeom prst="rect">
            <a:avLst/>
          </a:prstGeom>
        </p:spPr>
      </p:pic>
      <p:pic>
        <p:nvPicPr>
          <p:cNvPr id="20543" name="Picture 20542">
            <a:extLst>
              <a:ext uri="{FF2B5EF4-FFF2-40B4-BE49-F238E27FC236}">
                <a16:creationId xmlns:a16="http://schemas.microsoft.com/office/drawing/2014/main" id="{6044BF34-9513-8392-D0A5-4CF22C5FD430}"/>
              </a:ext>
            </a:extLst>
          </p:cNvPr>
          <p:cNvPicPr>
            <a:picLocks noChangeAspect="1"/>
          </p:cNvPicPr>
          <p:nvPr/>
        </p:nvPicPr>
        <p:blipFill rotWithShape="1">
          <a:blip r:embed="rId3"/>
          <a:srcRect l="72695" t="34204" r="18144" b="27514"/>
          <a:stretch/>
        </p:blipFill>
        <p:spPr>
          <a:xfrm>
            <a:off x="8500532" y="2675467"/>
            <a:ext cx="1016001" cy="1298222"/>
          </a:xfrm>
          <a:prstGeom prst="rect">
            <a:avLst/>
          </a:prstGeom>
        </p:spPr>
      </p:pic>
      <p:pic>
        <p:nvPicPr>
          <p:cNvPr id="20542" name="Picture 20541">
            <a:extLst>
              <a:ext uri="{FF2B5EF4-FFF2-40B4-BE49-F238E27FC236}">
                <a16:creationId xmlns:a16="http://schemas.microsoft.com/office/drawing/2014/main" id="{4EA23FE0-D6E1-E862-4738-32852637E327}"/>
              </a:ext>
            </a:extLst>
          </p:cNvPr>
          <p:cNvPicPr>
            <a:picLocks noChangeAspect="1"/>
          </p:cNvPicPr>
          <p:nvPr/>
        </p:nvPicPr>
        <p:blipFill rotWithShape="1">
          <a:blip r:embed="rId3"/>
          <a:srcRect l="56717" t="14731" r="33562" b="27347"/>
          <a:stretch/>
        </p:blipFill>
        <p:spPr>
          <a:xfrm>
            <a:off x="6750756" y="1998133"/>
            <a:ext cx="1078088" cy="1964268"/>
          </a:xfrm>
          <a:prstGeom prst="rect">
            <a:avLst/>
          </a:prstGeom>
        </p:spPr>
      </p:pic>
      <p:pic>
        <p:nvPicPr>
          <p:cNvPr id="20541" name="Picture 20540">
            <a:extLst>
              <a:ext uri="{FF2B5EF4-FFF2-40B4-BE49-F238E27FC236}">
                <a16:creationId xmlns:a16="http://schemas.microsoft.com/office/drawing/2014/main" id="{25562EC2-E904-D9F8-B35A-094C24FE8B39}"/>
              </a:ext>
            </a:extLst>
          </p:cNvPr>
          <p:cNvPicPr>
            <a:picLocks noChangeAspect="1"/>
          </p:cNvPicPr>
          <p:nvPr/>
        </p:nvPicPr>
        <p:blipFill rotWithShape="1">
          <a:blip r:embed="rId3"/>
          <a:srcRect l="40734" t="15063" r="50004" b="27847"/>
          <a:stretch/>
        </p:blipFill>
        <p:spPr>
          <a:xfrm>
            <a:off x="4967111" y="2026355"/>
            <a:ext cx="1027289" cy="1936046"/>
          </a:xfrm>
          <a:prstGeom prst="rect">
            <a:avLst/>
          </a:prstGeom>
        </p:spPr>
      </p:pic>
      <p:pic>
        <p:nvPicPr>
          <p:cNvPr id="20540" name="Picture 20539">
            <a:extLst>
              <a:ext uri="{FF2B5EF4-FFF2-40B4-BE49-F238E27FC236}">
                <a16:creationId xmlns:a16="http://schemas.microsoft.com/office/drawing/2014/main" id="{FAEAA84E-E94A-2CE1-C6FE-1D2A621B8444}"/>
              </a:ext>
            </a:extLst>
          </p:cNvPr>
          <p:cNvPicPr>
            <a:picLocks noChangeAspect="1"/>
          </p:cNvPicPr>
          <p:nvPr/>
        </p:nvPicPr>
        <p:blipFill rotWithShape="1">
          <a:blip r:embed="rId3"/>
          <a:srcRect l="25010" t="15064" r="66237" b="27347"/>
          <a:stretch/>
        </p:blipFill>
        <p:spPr>
          <a:xfrm>
            <a:off x="3228622" y="2043288"/>
            <a:ext cx="970846" cy="1952979"/>
          </a:xfrm>
          <a:prstGeom prst="rect">
            <a:avLst/>
          </a:prstGeom>
        </p:spPr>
      </p:pic>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a:t>BRUIN: Characteristics of Acquired </a:t>
            </a:r>
            <a:r>
              <a:rPr lang="en-US" altLang="en-US" i="1"/>
              <a:t>BTK </a:t>
            </a:r>
            <a:r>
              <a:rPr lang="en-US" altLang="en-US"/>
              <a:t>Mutations</a:t>
            </a:r>
            <a:endParaRPr lang="en-US" altLang="en-US" i="1" dirty="0"/>
          </a:p>
        </p:txBody>
      </p:sp>
      <p:sp>
        <p:nvSpPr>
          <p:cNvPr id="2" name="Content Placeholder 1">
            <a:extLst>
              <a:ext uri="{FF2B5EF4-FFF2-40B4-BE49-F238E27FC236}">
                <a16:creationId xmlns:a16="http://schemas.microsoft.com/office/drawing/2014/main" id="{968FDAE9-5742-2616-1393-9DEBDE8E8152}"/>
              </a:ext>
            </a:extLst>
          </p:cNvPr>
          <p:cNvSpPr>
            <a:spLocks noGrp="1"/>
          </p:cNvSpPr>
          <p:nvPr>
            <p:ph idx="1"/>
          </p:nvPr>
        </p:nvSpPr>
        <p:spPr>
          <a:xfrm>
            <a:off x="604675" y="5000978"/>
            <a:ext cx="10877529" cy="1341402"/>
          </a:xfrm>
        </p:spPr>
        <p:txBody>
          <a:bodyPr/>
          <a:lstStyle/>
          <a:p>
            <a:pPr>
              <a:spcAft>
                <a:spcPts val="300"/>
              </a:spcAft>
            </a:pPr>
            <a:r>
              <a:rPr lang="en-US" sz="2200" dirty="0"/>
              <a:t>Changes in </a:t>
            </a:r>
            <a:r>
              <a:rPr lang="en-US" sz="2200" i="1" dirty="0"/>
              <a:t>BTK </a:t>
            </a:r>
            <a:r>
              <a:rPr lang="en-US" sz="2200" dirty="0"/>
              <a:t>mutations over time:</a:t>
            </a:r>
          </a:p>
          <a:p>
            <a:pPr lvl="1">
              <a:spcAft>
                <a:spcPts val="300"/>
              </a:spcAft>
            </a:pPr>
            <a:r>
              <a:rPr lang="en-US" sz="2000" dirty="0"/>
              <a:t>In 92% (22/24) of patients, C481 clones had declined or been cleared at PD on </a:t>
            </a:r>
            <a:r>
              <a:rPr lang="en-US" sz="2000" dirty="0" err="1"/>
              <a:t>pirtobrutinib</a:t>
            </a:r>
            <a:r>
              <a:rPr lang="en-US" sz="2000" dirty="0"/>
              <a:t> </a:t>
            </a:r>
          </a:p>
          <a:p>
            <a:pPr lvl="1">
              <a:spcAft>
                <a:spcPts val="300"/>
              </a:spcAft>
            </a:pPr>
            <a:r>
              <a:rPr lang="en-US" sz="2000" i="1" dirty="0"/>
              <a:t>BTK </a:t>
            </a:r>
            <a:r>
              <a:rPr lang="en-US" sz="2000" dirty="0"/>
              <a:t>C481R/S/Y, T474, L528, and other kinase mutations arose at/near PD in 27 patients</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37199" y="636733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EHA 2023. Abstr S146. Reproduced with permission.  </a:t>
            </a:r>
          </a:p>
        </p:txBody>
      </p:sp>
      <p:grpSp>
        <p:nvGrpSpPr>
          <p:cNvPr id="20545" name="Group 20544">
            <a:extLst>
              <a:ext uri="{FF2B5EF4-FFF2-40B4-BE49-F238E27FC236}">
                <a16:creationId xmlns:a16="http://schemas.microsoft.com/office/drawing/2014/main" id="{3E849C4C-CAC1-49D4-AA02-DA3BEE355E41}"/>
              </a:ext>
            </a:extLst>
          </p:cNvPr>
          <p:cNvGrpSpPr/>
          <p:nvPr/>
        </p:nvGrpSpPr>
        <p:grpSpPr>
          <a:xfrm>
            <a:off x="426129" y="1508253"/>
            <a:ext cx="2157273" cy="1077218"/>
            <a:chOff x="426129" y="1756609"/>
            <a:chExt cx="2157273" cy="1077218"/>
          </a:xfrm>
        </p:grpSpPr>
        <p:sp>
          <p:nvSpPr>
            <p:cNvPr id="5" name="TextBox 4">
              <a:extLst>
                <a:ext uri="{FF2B5EF4-FFF2-40B4-BE49-F238E27FC236}">
                  <a16:creationId xmlns:a16="http://schemas.microsoft.com/office/drawing/2014/main" id="{51F67DAB-45BE-098C-56AD-37F5BB9CFFFA}"/>
                </a:ext>
              </a:extLst>
            </p:cNvPr>
            <p:cNvSpPr txBox="1"/>
            <p:nvPr/>
          </p:nvSpPr>
          <p:spPr bwMode="auto">
            <a:xfrm>
              <a:off x="426129" y="1756609"/>
              <a:ext cx="215727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28600" indent="-228600"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Mutation detected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At baseline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At progression (PD)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Shared</a:t>
              </a:r>
            </a:p>
          </p:txBody>
        </p:sp>
        <p:sp>
          <p:nvSpPr>
            <p:cNvPr id="6" name="Rectangle 5">
              <a:extLst>
                <a:ext uri="{FF2B5EF4-FFF2-40B4-BE49-F238E27FC236}">
                  <a16:creationId xmlns:a16="http://schemas.microsoft.com/office/drawing/2014/main" id="{1669AF8C-5157-16D2-D10E-AA1F2EE865C8}"/>
                </a:ext>
              </a:extLst>
            </p:cNvPr>
            <p:cNvSpPr/>
            <p:nvPr/>
          </p:nvSpPr>
          <p:spPr bwMode="auto">
            <a:xfrm>
              <a:off x="532661" y="2112886"/>
              <a:ext cx="142043" cy="142043"/>
            </a:xfrm>
            <a:prstGeom prst="rect">
              <a:avLst/>
            </a:prstGeom>
            <a:solidFill>
              <a:srgbClr val="1D84C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Rectangle 6">
              <a:extLst>
                <a:ext uri="{FF2B5EF4-FFF2-40B4-BE49-F238E27FC236}">
                  <a16:creationId xmlns:a16="http://schemas.microsoft.com/office/drawing/2014/main" id="{88812AC5-08D6-489E-6C0C-F4AC351A8B8E}"/>
                </a:ext>
              </a:extLst>
            </p:cNvPr>
            <p:cNvSpPr/>
            <p:nvPr/>
          </p:nvSpPr>
          <p:spPr bwMode="auto">
            <a:xfrm>
              <a:off x="532661" y="2584882"/>
              <a:ext cx="142043" cy="142043"/>
            </a:xfrm>
            <a:prstGeom prst="rect">
              <a:avLst/>
            </a:prstGeom>
            <a:solidFill>
              <a:srgbClr val="FDB65C"/>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67F16C63-D08F-DCA1-4763-FFC09D42001D}"/>
                </a:ext>
              </a:extLst>
            </p:cNvPr>
            <p:cNvSpPr/>
            <p:nvPr/>
          </p:nvSpPr>
          <p:spPr bwMode="auto">
            <a:xfrm>
              <a:off x="532661" y="2348884"/>
              <a:ext cx="142043" cy="142043"/>
            </a:xfrm>
            <a:prstGeom prst="rect">
              <a:avLst/>
            </a:prstGeom>
            <a:solidFill>
              <a:srgbClr val="DA100F"/>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5" name="Group 34">
            <a:extLst>
              <a:ext uri="{FF2B5EF4-FFF2-40B4-BE49-F238E27FC236}">
                <a16:creationId xmlns:a16="http://schemas.microsoft.com/office/drawing/2014/main" id="{B23CA4CB-1C65-A824-F993-460279CB02B6}"/>
              </a:ext>
            </a:extLst>
          </p:cNvPr>
          <p:cNvGrpSpPr/>
          <p:nvPr/>
        </p:nvGrpSpPr>
        <p:grpSpPr>
          <a:xfrm>
            <a:off x="2353809" y="1498294"/>
            <a:ext cx="2091498" cy="2894030"/>
            <a:chOff x="2353809" y="1498294"/>
            <a:chExt cx="2091498" cy="2894030"/>
          </a:xfrm>
        </p:grpSpPr>
        <p:cxnSp>
          <p:nvCxnSpPr>
            <p:cNvPr id="11" name="Straight Connector 10">
              <a:extLst>
                <a:ext uri="{FF2B5EF4-FFF2-40B4-BE49-F238E27FC236}">
                  <a16:creationId xmlns:a16="http://schemas.microsoft.com/office/drawing/2014/main" id="{BD4F3255-C3C7-F0F9-41C1-8157F6533740}"/>
                </a:ext>
              </a:extLst>
            </p:cNvPr>
            <p:cNvCxnSpPr/>
            <p:nvPr/>
          </p:nvCxnSpPr>
          <p:spPr bwMode="auto">
            <a:xfrm>
              <a:off x="3107184" y="1935332"/>
              <a:ext cx="0" cy="2077375"/>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22E74D5B-CA33-232D-D6E5-3FBC5D114000}"/>
                </a:ext>
              </a:extLst>
            </p:cNvPr>
            <p:cNvCxnSpPr>
              <a:cxnSpLocks/>
            </p:cNvCxnSpPr>
            <p:nvPr/>
          </p:nvCxnSpPr>
          <p:spPr bwMode="auto">
            <a:xfrm>
              <a:off x="3092799" y="4012707"/>
              <a:ext cx="1216241"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7A6C5F8-8C98-9527-E3C6-CF4B93D8235F}"/>
                </a:ext>
              </a:extLst>
            </p:cNvPr>
            <p:cNvCxnSpPr>
              <a:cxnSpLocks/>
            </p:cNvCxnSpPr>
            <p:nvPr/>
          </p:nvCxnSpPr>
          <p:spPr bwMode="auto">
            <a:xfrm flipH="1">
              <a:off x="3045041" y="19530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F1C4410-238B-E9F2-90A8-2993120A62DA}"/>
                </a:ext>
              </a:extLst>
            </p:cNvPr>
            <p:cNvCxnSpPr>
              <a:cxnSpLocks/>
            </p:cNvCxnSpPr>
            <p:nvPr/>
          </p:nvCxnSpPr>
          <p:spPr bwMode="auto">
            <a:xfrm flipH="1">
              <a:off x="3045041" y="23484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E3EA7A5-6390-132B-7BBE-B3E63F67B944}"/>
                </a:ext>
              </a:extLst>
            </p:cNvPr>
            <p:cNvCxnSpPr>
              <a:cxnSpLocks/>
            </p:cNvCxnSpPr>
            <p:nvPr/>
          </p:nvCxnSpPr>
          <p:spPr bwMode="auto">
            <a:xfrm flipH="1">
              <a:off x="3045041" y="27438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7B51907-2764-2C5B-99B5-7CE506F07F9B}"/>
                </a:ext>
              </a:extLst>
            </p:cNvPr>
            <p:cNvCxnSpPr>
              <a:cxnSpLocks/>
            </p:cNvCxnSpPr>
            <p:nvPr/>
          </p:nvCxnSpPr>
          <p:spPr bwMode="auto">
            <a:xfrm flipH="1">
              <a:off x="3045041" y="31392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9028762-6D30-4B3C-0BBE-44F8839FE897}"/>
                </a:ext>
              </a:extLst>
            </p:cNvPr>
            <p:cNvCxnSpPr>
              <a:cxnSpLocks/>
            </p:cNvCxnSpPr>
            <p:nvPr/>
          </p:nvCxnSpPr>
          <p:spPr bwMode="auto">
            <a:xfrm flipH="1">
              <a:off x="3045041" y="35346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5DC5225-46B4-3492-4B1A-F9D0AF5A3007}"/>
                </a:ext>
              </a:extLst>
            </p:cNvPr>
            <p:cNvCxnSpPr>
              <a:cxnSpLocks/>
            </p:cNvCxnSpPr>
            <p:nvPr/>
          </p:nvCxnSpPr>
          <p:spPr bwMode="auto">
            <a:xfrm flipH="1">
              <a:off x="3045041" y="39300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2803663-38CB-C877-98CD-5B0C68C6F309}"/>
                </a:ext>
              </a:extLst>
            </p:cNvPr>
            <p:cNvCxnSpPr>
              <a:cxnSpLocks/>
            </p:cNvCxnSpPr>
            <p:nvPr/>
          </p:nvCxnSpPr>
          <p:spPr bwMode="auto">
            <a:xfrm>
              <a:off x="3332602" y="4015648"/>
              <a:ext cx="0" cy="66101"/>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92BBF49-27D4-53EA-1469-7DBE73BE154C}"/>
                </a:ext>
              </a:extLst>
            </p:cNvPr>
            <p:cNvCxnSpPr>
              <a:cxnSpLocks/>
            </p:cNvCxnSpPr>
            <p:nvPr/>
          </p:nvCxnSpPr>
          <p:spPr bwMode="auto">
            <a:xfrm>
              <a:off x="4074405" y="4015648"/>
              <a:ext cx="0" cy="66101"/>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26E3B453-A1F7-AAD4-1057-B8767D5CF301}"/>
                </a:ext>
              </a:extLst>
            </p:cNvPr>
            <p:cNvSpPr txBox="1"/>
            <p:nvPr/>
          </p:nvSpPr>
          <p:spPr bwMode="auto">
            <a:xfrm>
              <a:off x="3123282" y="1498294"/>
              <a:ext cx="1162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All (68)</a:t>
              </a:r>
            </a:p>
          </p:txBody>
        </p:sp>
        <p:sp>
          <p:nvSpPr>
            <p:cNvPr id="26" name="TextBox 25">
              <a:extLst>
                <a:ext uri="{FF2B5EF4-FFF2-40B4-BE49-F238E27FC236}">
                  <a16:creationId xmlns:a16="http://schemas.microsoft.com/office/drawing/2014/main" id="{FB69FE0D-BD53-6472-3ECE-28566BC81D46}"/>
                </a:ext>
              </a:extLst>
            </p:cNvPr>
            <p:cNvSpPr txBox="1"/>
            <p:nvPr/>
          </p:nvSpPr>
          <p:spPr bwMode="auto">
            <a:xfrm>
              <a:off x="2746871" y="4022992"/>
              <a:ext cx="1162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Baseline</a:t>
              </a:r>
            </a:p>
          </p:txBody>
        </p:sp>
        <p:sp>
          <p:nvSpPr>
            <p:cNvPr id="27" name="TextBox 26">
              <a:extLst>
                <a:ext uri="{FF2B5EF4-FFF2-40B4-BE49-F238E27FC236}">
                  <a16:creationId xmlns:a16="http://schemas.microsoft.com/office/drawing/2014/main" id="{D93055E5-CE99-41E8-098C-FE39C6D944C8}"/>
                </a:ext>
              </a:extLst>
            </p:cNvPr>
            <p:cNvSpPr txBox="1"/>
            <p:nvPr/>
          </p:nvSpPr>
          <p:spPr bwMode="auto">
            <a:xfrm>
              <a:off x="3709012" y="4022992"/>
              <a:ext cx="736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PD</a:t>
              </a:r>
            </a:p>
          </p:txBody>
        </p:sp>
        <p:sp>
          <p:nvSpPr>
            <p:cNvPr id="28" name="TextBox 27">
              <a:extLst>
                <a:ext uri="{FF2B5EF4-FFF2-40B4-BE49-F238E27FC236}">
                  <a16:creationId xmlns:a16="http://schemas.microsoft.com/office/drawing/2014/main" id="{476CFE19-2409-DDB2-0F05-0E809161D584}"/>
                </a:ext>
              </a:extLst>
            </p:cNvPr>
            <p:cNvSpPr txBox="1"/>
            <p:nvPr/>
          </p:nvSpPr>
          <p:spPr bwMode="auto">
            <a:xfrm rot="16200000">
              <a:off x="1524923" y="2784380"/>
              <a:ext cx="20271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VAF (%)</a:t>
              </a:r>
            </a:p>
          </p:txBody>
        </p:sp>
        <p:sp>
          <p:nvSpPr>
            <p:cNvPr id="29" name="TextBox 28">
              <a:extLst>
                <a:ext uri="{FF2B5EF4-FFF2-40B4-BE49-F238E27FC236}">
                  <a16:creationId xmlns:a16="http://schemas.microsoft.com/office/drawing/2014/main" id="{909D8006-5FD7-3310-8138-6D990986F4EF}"/>
                </a:ext>
              </a:extLst>
            </p:cNvPr>
            <p:cNvSpPr txBox="1"/>
            <p:nvPr/>
          </p:nvSpPr>
          <p:spPr bwMode="auto">
            <a:xfrm>
              <a:off x="2451253" y="1762697"/>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0" name="TextBox 29">
              <a:extLst>
                <a:ext uri="{FF2B5EF4-FFF2-40B4-BE49-F238E27FC236}">
                  <a16:creationId xmlns:a16="http://schemas.microsoft.com/office/drawing/2014/main" id="{2836C0E8-0659-CB5E-6099-8554FCD808E2}"/>
                </a:ext>
              </a:extLst>
            </p:cNvPr>
            <p:cNvSpPr txBox="1"/>
            <p:nvPr/>
          </p:nvSpPr>
          <p:spPr bwMode="auto">
            <a:xfrm>
              <a:off x="2451253" y="2160773"/>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 name="TextBox 30">
              <a:extLst>
                <a:ext uri="{FF2B5EF4-FFF2-40B4-BE49-F238E27FC236}">
                  <a16:creationId xmlns:a16="http://schemas.microsoft.com/office/drawing/2014/main" id="{D84DC34E-2222-045E-0BB4-C15BBE6BC37E}"/>
                </a:ext>
              </a:extLst>
            </p:cNvPr>
            <p:cNvSpPr txBox="1"/>
            <p:nvPr/>
          </p:nvSpPr>
          <p:spPr bwMode="auto">
            <a:xfrm>
              <a:off x="2451253" y="2558849"/>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2" name="TextBox 31">
              <a:extLst>
                <a:ext uri="{FF2B5EF4-FFF2-40B4-BE49-F238E27FC236}">
                  <a16:creationId xmlns:a16="http://schemas.microsoft.com/office/drawing/2014/main" id="{355002F4-BD92-A32C-F2A9-271895828367}"/>
                </a:ext>
              </a:extLst>
            </p:cNvPr>
            <p:cNvSpPr txBox="1"/>
            <p:nvPr/>
          </p:nvSpPr>
          <p:spPr bwMode="auto">
            <a:xfrm>
              <a:off x="2451253" y="2956925"/>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3" name="TextBox 32">
              <a:extLst>
                <a:ext uri="{FF2B5EF4-FFF2-40B4-BE49-F238E27FC236}">
                  <a16:creationId xmlns:a16="http://schemas.microsoft.com/office/drawing/2014/main" id="{5E4D3E88-97D4-798D-461C-4FC6D9AD0A6C}"/>
                </a:ext>
              </a:extLst>
            </p:cNvPr>
            <p:cNvSpPr txBox="1"/>
            <p:nvPr/>
          </p:nvSpPr>
          <p:spPr bwMode="auto">
            <a:xfrm>
              <a:off x="2451253" y="3355001"/>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4" name="TextBox 33">
              <a:extLst>
                <a:ext uri="{FF2B5EF4-FFF2-40B4-BE49-F238E27FC236}">
                  <a16:creationId xmlns:a16="http://schemas.microsoft.com/office/drawing/2014/main" id="{E3EE4034-643C-C9A9-2627-1A5C13B0DAEB}"/>
                </a:ext>
              </a:extLst>
            </p:cNvPr>
            <p:cNvSpPr txBox="1"/>
            <p:nvPr/>
          </p:nvSpPr>
          <p:spPr bwMode="auto">
            <a:xfrm>
              <a:off x="2451253" y="3753078"/>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36" name="Group 35">
            <a:extLst>
              <a:ext uri="{FF2B5EF4-FFF2-40B4-BE49-F238E27FC236}">
                <a16:creationId xmlns:a16="http://schemas.microsoft.com/office/drawing/2014/main" id="{2C4729B5-B935-E80C-5C12-90240AB4197A}"/>
              </a:ext>
            </a:extLst>
          </p:cNvPr>
          <p:cNvGrpSpPr/>
          <p:nvPr/>
        </p:nvGrpSpPr>
        <p:grpSpPr>
          <a:xfrm>
            <a:off x="4217964" y="1492649"/>
            <a:ext cx="2036080" cy="2894030"/>
            <a:chOff x="2451253" y="1498294"/>
            <a:chExt cx="2036080" cy="2894030"/>
          </a:xfrm>
        </p:grpSpPr>
        <p:cxnSp>
          <p:nvCxnSpPr>
            <p:cNvPr id="37" name="Straight Connector 36">
              <a:extLst>
                <a:ext uri="{FF2B5EF4-FFF2-40B4-BE49-F238E27FC236}">
                  <a16:creationId xmlns:a16="http://schemas.microsoft.com/office/drawing/2014/main" id="{151BACF5-0400-7D6B-FB34-BB0F2CB24E13}"/>
                </a:ext>
              </a:extLst>
            </p:cNvPr>
            <p:cNvCxnSpPr/>
            <p:nvPr/>
          </p:nvCxnSpPr>
          <p:spPr bwMode="auto">
            <a:xfrm>
              <a:off x="3107184" y="1935332"/>
              <a:ext cx="0" cy="2077375"/>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615FB04-5252-A5B9-4B6F-B8EECC0906EA}"/>
                </a:ext>
              </a:extLst>
            </p:cNvPr>
            <p:cNvCxnSpPr>
              <a:cxnSpLocks/>
            </p:cNvCxnSpPr>
            <p:nvPr/>
          </p:nvCxnSpPr>
          <p:spPr bwMode="auto">
            <a:xfrm>
              <a:off x="3092799" y="4012707"/>
              <a:ext cx="121624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66AF0DF-6E20-8BAF-C00B-A3DAF0AB0158}"/>
                </a:ext>
              </a:extLst>
            </p:cNvPr>
            <p:cNvCxnSpPr>
              <a:cxnSpLocks/>
            </p:cNvCxnSpPr>
            <p:nvPr/>
          </p:nvCxnSpPr>
          <p:spPr bwMode="auto">
            <a:xfrm flipH="1">
              <a:off x="3045041" y="19530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7C9DF6C-8BAE-3A68-5AC9-7346E19BD02C}"/>
                </a:ext>
              </a:extLst>
            </p:cNvPr>
            <p:cNvCxnSpPr>
              <a:cxnSpLocks/>
            </p:cNvCxnSpPr>
            <p:nvPr/>
          </p:nvCxnSpPr>
          <p:spPr bwMode="auto">
            <a:xfrm flipH="1">
              <a:off x="3045041" y="23484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11C3C0C-C085-82C4-A4C0-BE6E8DBB47B8}"/>
                </a:ext>
              </a:extLst>
            </p:cNvPr>
            <p:cNvCxnSpPr>
              <a:cxnSpLocks/>
            </p:cNvCxnSpPr>
            <p:nvPr/>
          </p:nvCxnSpPr>
          <p:spPr bwMode="auto">
            <a:xfrm flipH="1">
              <a:off x="3045041" y="27438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BCDADA1-6118-7370-7B37-CB765988C602}"/>
                </a:ext>
              </a:extLst>
            </p:cNvPr>
            <p:cNvCxnSpPr>
              <a:cxnSpLocks/>
            </p:cNvCxnSpPr>
            <p:nvPr/>
          </p:nvCxnSpPr>
          <p:spPr bwMode="auto">
            <a:xfrm flipH="1">
              <a:off x="3045041" y="31392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8D430FD-5CBA-A29D-6234-321CBEFB2823}"/>
                </a:ext>
              </a:extLst>
            </p:cNvPr>
            <p:cNvCxnSpPr>
              <a:cxnSpLocks/>
            </p:cNvCxnSpPr>
            <p:nvPr/>
          </p:nvCxnSpPr>
          <p:spPr bwMode="auto">
            <a:xfrm flipH="1">
              <a:off x="3045041" y="35346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CB8638E-A857-034B-4F12-9352500D09DE}"/>
                </a:ext>
              </a:extLst>
            </p:cNvPr>
            <p:cNvCxnSpPr>
              <a:cxnSpLocks/>
            </p:cNvCxnSpPr>
            <p:nvPr/>
          </p:nvCxnSpPr>
          <p:spPr bwMode="auto">
            <a:xfrm flipH="1">
              <a:off x="3045041" y="39300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3F41A52-819A-1953-61AD-1396A67C5528}"/>
                </a:ext>
              </a:extLst>
            </p:cNvPr>
            <p:cNvCxnSpPr>
              <a:cxnSpLocks/>
            </p:cNvCxnSpPr>
            <p:nvPr/>
          </p:nvCxnSpPr>
          <p:spPr bwMode="auto">
            <a:xfrm>
              <a:off x="3332602" y="4015648"/>
              <a:ext cx="0" cy="66101"/>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7CBBB95-7E6A-C3B9-014C-69980AD1A4C3}"/>
                </a:ext>
              </a:extLst>
            </p:cNvPr>
            <p:cNvCxnSpPr>
              <a:cxnSpLocks/>
            </p:cNvCxnSpPr>
            <p:nvPr/>
          </p:nvCxnSpPr>
          <p:spPr bwMode="auto">
            <a:xfrm>
              <a:off x="4074405" y="4015648"/>
              <a:ext cx="0" cy="66101"/>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09B23D54-ACA9-3BCA-D51F-CBDC7940147C}"/>
                </a:ext>
              </a:extLst>
            </p:cNvPr>
            <p:cNvSpPr txBox="1"/>
            <p:nvPr/>
          </p:nvSpPr>
          <p:spPr bwMode="auto">
            <a:xfrm>
              <a:off x="2965237" y="1498294"/>
              <a:ext cx="1522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BTK C481 (33)</a:t>
              </a:r>
            </a:p>
          </p:txBody>
        </p:sp>
        <p:sp>
          <p:nvSpPr>
            <p:cNvPr id="48" name="TextBox 47">
              <a:extLst>
                <a:ext uri="{FF2B5EF4-FFF2-40B4-BE49-F238E27FC236}">
                  <a16:creationId xmlns:a16="http://schemas.microsoft.com/office/drawing/2014/main" id="{96EAB648-DB01-4AE9-63AA-BEBA673AE4CE}"/>
                </a:ext>
              </a:extLst>
            </p:cNvPr>
            <p:cNvSpPr txBox="1"/>
            <p:nvPr/>
          </p:nvSpPr>
          <p:spPr bwMode="auto">
            <a:xfrm>
              <a:off x="2746871" y="4022992"/>
              <a:ext cx="1162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Baseline</a:t>
              </a:r>
            </a:p>
          </p:txBody>
        </p:sp>
        <p:sp>
          <p:nvSpPr>
            <p:cNvPr id="49" name="TextBox 48">
              <a:extLst>
                <a:ext uri="{FF2B5EF4-FFF2-40B4-BE49-F238E27FC236}">
                  <a16:creationId xmlns:a16="http://schemas.microsoft.com/office/drawing/2014/main" id="{1132C8E4-E65F-9E89-4919-0B7D7883FC73}"/>
                </a:ext>
              </a:extLst>
            </p:cNvPr>
            <p:cNvSpPr txBox="1"/>
            <p:nvPr/>
          </p:nvSpPr>
          <p:spPr bwMode="auto">
            <a:xfrm>
              <a:off x="3709012" y="4022992"/>
              <a:ext cx="736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PD</a:t>
              </a:r>
            </a:p>
          </p:txBody>
        </p:sp>
        <p:sp>
          <p:nvSpPr>
            <p:cNvPr id="51" name="TextBox 50">
              <a:extLst>
                <a:ext uri="{FF2B5EF4-FFF2-40B4-BE49-F238E27FC236}">
                  <a16:creationId xmlns:a16="http://schemas.microsoft.com/office/drawing/2014/main" id="{F0048601-CEBB-F98E-E021-0DB7A09FF55E}"/>
                </a:ext>
              </a:extLst>
            </p:cNvPr>
            <p:cNvSpPr txBox="1"/>
            <p:nvPr/>
          </p:nvSpPr>
          <p:spPr bwMode="auto">
            <a:xfrm>
              <a:off x="2451253" y="1762697"/>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2" name="TextBox 51">
              <a:extLst>
                <a:ext uri="{FF2B5EF4-FFF2-40B4-BE49-F238E27FC236}">
                  <a16:creationId xmlns:a16="http://schemas.microsoft.com/office/drawing/2014/main" id="{FC8150E3-D32B-8544-4E8F-892F961935F2}"/>
                </a:ext>
              </a:extLst>
            </p:cNvPr>
            <p:cNvSpPr txBox="1"/>
            <p:nvPr/>
          </p:nvSpPr>
          <p:spPr bwMode="auto">
            <a:xfrm>
              <a:off x="2451253" y="2160773"/>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3" name="TextBox 52">
              <a:extLst>
                <a:ext uri="{FF2B5EF4-FFF2-40B4-BE49-F238E27FC236}">
                  <a16:creationId xmlns:a16="http://schemas.microsoft.com/office/drawing/2014/main" id="{CDC7E676-98C3-027F-82DF-3B17296B2AEF}"/>
                </a:ext>
              </a:extLst>
            </p:cNvPr>
            <p:cNvSpPr txBox="1"/>
            <p:nvPr/>
          </p:nvSpPr>
          <p:spPr bwMode="auto">
            <a:xfrm>
              <a:off x="2451253" y="2558849"/>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4" name="TextBox 53">
              <a:extLst>
                <a:ext uri="{FF2B5EF4-FFF2-40B4-BE49-F238E27FC236}">
                  <a16:creationId xmlns:a16="http://schemas.microsoft.com/office/drawing/2014/main" id="{19587F5E-F11A-64D6-C249-7061F5D79060}"/>
                </a:ext>
              </a:extLst>
            </p:cNvPr>
            <p:cNvSpPr txBox="1"/>
            <p:nvPr/>
          </p:nvSpPr>
          <p:spPr bwMode="auto">
            <a:xfrm>
              <a:off x="2451253" y="2956925"/>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5" name="TextBox 54">
              <a:extLst>
                <a:ext uri="{FF2B5EF4-FFF2-40B4-BE49-F238E27FC236}">
                  <a16:creationId xmlns:a16="http://schemas.microsoft.com/office/drawing/2014/main" id="{D3494D35-97BF-8F20-D029-601740758775}"/>
                </a:ext>
              </a:extLst>
            </p:cNvPr>
            <p:cNvSpPr txBox="1"/>
            <p:nvPr/>
          </p:nvSpPr>
          <p:spPr bwMode="auto">
            <a:xfrm>
              <a:off x="2451253" y="3355001"/>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6" name="TextBox 55">
              <a:extLst>
                <a:ext uri="{FF2B5EF4-FFF2-40B4-BE49-F238E27FC236}">
                  <a16:creationId xmlns:a16="http://schemas.microsoft.com/office/drawing/2014/main" id="{377D31F4-C81E-B5A2-ECBB-8BCE207EF4ED}"/>
                </a:ext>
              </a:extLst>
            </p:cNvPr>
            <p:cNvSpPr txBox="1"/>
            <p:nvPr/>
          </p:nvSpPr>
          <p:spPr bwMode="auto">
            <a:xfrm>
              <a:off x="2451253" y="3753078"/>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57" name="Group 56">
            <a:extLst>
              <a:ext uri="{FF2B5EF4-FFF2-40B4-BE49-F238E27FC236}">
                <a16:creationId xmlns:a16="http://schemas.microsoft.com/office/drawing/2014/main" id="{3538A6F4-91D6-EB47-E091-37CB56B62E57}"/>
              </a:ext>
            </a:extLst>
          </p:cNvPr>
          <p:cNvGrpSpPr/>
          <p:nvPr/>
        </p:nvGrpSpPr>
        <p:grpSpPr>
          <a:xfrm>
            <a:off x="6007253" y="1487004"/>
            <a:ext cx="2036080" cy="2894030"/>
            <a:chOff x="2451253" y="1498294"/>
            <a:chExt cx="2036080" cy="2894030"/>
          </a:xfrm>
        </p:grpSpPr>
        <p:cxnSp>
          <p:nvCxnSpPr>
            <p:cNvPr id="58" name="Straight Connector 57">
              <a:extLst>
                <a:ext uri="{FF2B5EF4-FFF2-40B4-BE49-F238E27FC236}">
                  <a16:creationId xmlns:a16="http://schemas.microsoft.com/office/drawing/2014/main" id="{0C829545-4B65-48CD-C691-A233CD5F1D9E}"/>
                </a:ext>
              </a:extLst>
            </p:cNvPr>
            <p:cNvCxnSpPr/>
            <p:nvPr/>
          </p:nvCxnSpPr>
          <p:spPr bwMode="auto">
            <a:xfrm>
              <a:off x="3107184" y="1935332"/>
              <a:ext cx="0" cy="2077375"/>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E2B7CC0A-FFB3-7B7A-2B4D-5A0A678BC7DE}"/>
                </a:ext>
              </a:extLst>
            </p:cNvPr>
            <p:cNvCxnSpPr>
              <a:cxnSpLocks/>
            </p:cNvCxnSpPr>
            <p:nvPr/>
          </p:nvCxnSpPr>
          <p:spPr bwMode="auto">
            <a:xfrm>
              <a:off x="3092799" y="4012707"/>
              <a:ext cx="1216241"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91495F1-8076-B9DD-A594-AB2618920307}"/>
                </a:ext>
              </a:extLst>
            </p:cNvPr>
            <p:cNvCxnSpPr>
              <a:cxnSpLocks/>
            </p:cNvCxnSpPr>
            <p:nvPr/>
          </p:nvCxnSpPr>
          <p:spPr bwMode="auto">
            <a:xfrm flipH="1">
              <a:off x="3045041" y="19530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28B1D3C-79EB-03E0-B3B7-165FF2B0C380}"/>
                </a:ext>
              </a:extLst>
            </p:cNvPr>
            <p:cNvCxnSpPr>
              <a:cxnSpLocks/>
            </p:cNvCxnSpPr>
            <p:nvPr/>
          </p:nvCxnSpPr>
          <p:spPr bwMode="auto">
            <a:xfrm flipH="1">
              <a:off x="3045041" y="23484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FB9D353-1CFE-3BC7-AEF9-117BE197ABE5}"/>
                </a:ext>
              </a:extLst>
            </p:cNvPr>
            <p:cNvCxnSpPr>
              <a:cxnSpLocks/>
            </p:cNvCxnSpPr>
            <p:nvPr/>
          </p:nvCxnSpPr>
          <p:spPr bwMode="auto">
            <a:xfrm flipH="1">
              <a:off x="3045041" y="27438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077B6B7-9C56-4799-5610-FAD6F7513E3C}"/>
                </a:ext>
              </a:extLst>
            </p:cNvPr>
            <p:cNvCxnSpPr>
              <a:cxnSpLocks/>
            </p:cNvCxnSpPr>
            <p:nvPr/>
          </p:nvCxnSpPr>
          <p:spPr bwMode="auto">
            <a:xfrm flipH="1">
              <a:off x="3045041" y="31392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480" name="Straight Connector 20479">
              <a:extLst>
                <a:ext uri="{FF2B5EF4-FFF2-40B4-BE49-F238E27FC236}">
                  <a16:creationId xmlns:a16="http://schemas.microsoft.com/office/drawing/2014/main" id="{81B06F98-C418-382D-72A7-5D4F772A21B5}"/>
                </a:ext>
              </a:extLst>
            </p:cNvPr>
            <p:cNvCxnSpPr>
              <a:cxnSpLocks/>
            </p:cNvCxnSpPr>
            <p:nvPr/>
          </p:nvCxnSpPr>
          <p:spPr bwMode="auto">
            <a:xfrm flipH="1">
              <a:off x="3045041" y="35346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481" name="Straight Connector 20480">
              <a:extLst>
                <a:ext uri="{FF2B5EF4-FFF2-40B4-BE49-F238E27FC236}">
                  <a16:creationId xmlns:a16="http://schemas.microsoft.com/office/drawing/2014/main" id="{74D33882-5DC9-2FA2-21CC-A1754B5230F9}"/>
                </a:ext>
              </a:extLst>
            </p:cNvPr>
            <p:cNvCxnSpPr>
              <a:cxnSpLocks/>
            </p:cNvCxnSpPr>
            <p:nvPr/>
          </p:nvCxnSpPr>
          <p:spPr bwMode="auto">
            <a:xfrm flipH="1">
              <a:off x="3045041" y="39300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483" name="Straight Connector 20482">
              <a:extLst>
                <a:ext uri="{FF2B5EF4-FFF2-40B4-BE49-F238E27FC236}">
                  <a16:creationId xmlns:a16="http://schemas.microsoft.com/office/drawing/2014/main" id="{9D912004-ABD9-F397-CB28-EB2222DA8F73}"/>
                </a:ext>
              </a:extLst>
            </p:cNvPr>
            <p:cNvCxnSpPr>
              <a:cxnSpLocks/>
            </p:cNvCxnSpPr>
            <p:nvPr/>
          </p:nvCxnSpPr>
          <p:spPr bwMode="auto">
            <a:xfrm>
              <a:off x="3332602" y="4015648"/>
              <a:ext cx="0" cy="66101"/>
            </a:xfrm>
            <a:prstGeom prst="line">
              <a:avLst/>
            </a:prstGeom>
            <a:noFill/>
            <a:ln w="28575" cap="flat" cmpd="sng" algn="ctr">
              <a:solidFill>
                <a:schemeClr val="bg1"/>
              </a:solidFill>
              <a:prstDash val="solid"/>
              <a:round/>
              <a:headEnd type="none" w="med" len="med"/>
              <a:tailEnd type="none" w="med" len="med"/>
            </a:ln>
            <a:effectLst/>
          </p:spPr>
        </p:cxnSp>
        <p:cxnSp>
          <p:nvCxnSpPr>
            <p:cNvPr id="20484" name="Straight Connector 20483">
              <a:extLst>
                <a:ext uri="{FF2B5EF4-FFF2-40B4-BE49-F238E27FC236}">
                  <a16:creationId xmlns:a16="http://schemas.microsoft.com/office/drawing/2014/main" id="{E32B7BCA-B4AB-9061-B29E-3D88253054E8}"/>
                </a:ext>
              </a:extLst>
            </p:cNvPr>
            <p:cNvCxnSpPr>
              <a:cxnSpLocks/>
            </p:cNvCxnSpPr>
            <p:nvPr/>
          </p:nvCxnSpPr>
          <p:spPr bwMode="auto">
            <a:xfrm>
              <a:off x="4074405" y="4015648"/>
              <a:ext cx="0" cy="66101"/>
            </a:xfrm>
            <a:prstGeom prst="line">
              <a:avLst/>
            </a:prstGeom>
            <a:noFill/>
            <a:ln w="28575" cap="flat" cmpd="sng" algn="ctr">
              <a:solidFill>
                <a:schemeClr val="bg1"/>
              </a:solidFill>
              <a:prstDash val="solid"/>
              <a:round/>
              <a:headEnd type="none" w="med" len="med"/>
              <a:tailEnd type="none" w="med" len="med"/>
            </a:ln>
            <a:effectLst/>
          </p:spPr>
        </p:cxnSp>
        <p:sp>
          <p:nvSpPr>
            <p:cNvPr id="20485" name="TextBox 20484">
              <a:extLst>
                <a:ext uri="{FF2B5EF4-FFF2-40B4-BE49-F238E27FC236}">
                  <a16:creationId xmlns:a16="http://schemas.microsoft.com/office/drawing/2014/main" id="{87F5D975-EA83-DC6F-71DB-C02457A908AB}"/>
                </a:ext>
              </a:extLst>
            </p:cNvPr>
            <p:cNvSpPr txBox="1"/>
            <p:nvPr/>
          </p:nvSpPr>
          <p:spPr bwMode="auto">
            <a:xfrm>
              <a:off x="2965237" y="1498294"/>
              <a:ext cx="1522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BTK T474 (19)</a:t>
              </a:r>
            </a:p>
          </p:txBody>
        </p:sp>
        <p:sp>
          <p:nvSpPr>
            <p:cNvPr id="20486" name="TextBox 20485">
              <a:extLst>
                <a:ext uri="{FF2B5EF4-FFF2-40B4-BE49-F238E27FC236}">
                  <a16:creationId xmlns:a16="http://schemas.microsoft.com/office/drawing/2014/main" id="{F5205F7B-7676-A9BB-5ECA-6740623446C9}"/>
                </a:ext>
              </a:extLst>
            </p:cNvPr>
            <p:cNvSpPr txBox="1"/>
            <p:nvPr/>
          </p:nvSpPr>
          <p:spPr bwMode="auto">
            <a:xfrm>
              <a:off x="2746871" y="4022992"/>
              <a:ext cx="1162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Baseline</a:t>
              </a:r>
            </a:p>
          </p:txBody>
        </p:sp>
        <p:sp>
          <p:nvSpPr>
            <p:cNvPr id="20487" name="TextBox 20486">
              <a:extLst>
                <a:ext uri="{FF2B5EF4-FFF2-40B4-BE49-F238E27FC236}">
                  <a16:creationId xmlns:a16="http://schemas.microsoft.com/office/drawing/2014/main" id="{0F6B1D09-5370-E134-B91B-89D9C2C522FB}"/>
                </a:ext>
              </a:extLst>
            </p:cNvPr>
            <p:cNvSpPr txBox="1"/>
            <p:nvPr/>
          </p:nvSpPr>
          <p:spPr bwMode="auto">
            <a:xfrm>
              <a:off x="3709012" y="4022992"/>
              <a:ext cx="736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PD</a:t>
              </a:r>
            </a:p>
          </p:txBody>
        </p:sp>
        <p:sp>
          <p:nvSpPr>
            <p:cNvPr id="20488" name="TextBox 20487">
              <a:extLst>
                <a:ext uri="{FF2B5EF4-FFF2-40B4-BE49-F238E27FC236}">
                  <a16:creationId xmlns:a16="http://schemas.microsoft.com/office/drawing/2014/main" id="{21D22414-7B40-A831-85A8-336F945AAF02}"/>
                </a:ext>
              </a:extLst>
            </p:cNvPr>
            <p:cNvSpPr txBox="1"/>
            <p:nvPr/>
          </p:nvSpPr>
          <p:spPr bwMode="auto">
            <a:xfrm>
              <a:off x="2451253" y="1762697"/>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0489" name="TextBox 20488">
              <a:extLst>
                <a:ext uri="{FF2B5EF4-FFF2-40B4-BE49-F238E27FC236}">
                  <a16:creationId xmlns:a16="http://schemas.microsoft.com/office/drawing/2014/main" id="{EC7DB1D3-B1F7-2547-0559-A1F86DB645D1}"/>
                </a:ext>
              </a:extLst>
            </p:cNvPr>
            <p:cNvSpPr txBox="1"/>
            <p:nvPr/>
          </p:nvSpPr>
          <p:spPr bwMode="auto">
            <a:xfrm>
              <a:off x="2451253" y="2160773"/>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0490" name="TextBox 20489">
              <a:extLst>
                <a:ext uri="{FF2B5EF4-FFF2-40B4-BE49-F238E27FC236}">
                  <a16:creationId xmlns:a16="http://schemas.microsoft.com/office/drawing/2014/main" id="{EADA1F49-4C81-E822-9437-36775BF7FA60}"/>
                </a:ext>
              </a:extLst>
            </p:cNvPr>
            <p:cNvSpPr txBox="1"/>
            <p:nvPr/>
          </p:nvSpPr>
          <p:spPr bwMode="auto">
            <a:xfrm>
              <a:off x="2451253" y="2558849"/>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0491" name="TextBox 20490">
              <a:extLst>
                <a:ext uri="{FF2B5EF4-FFF2-40B4-BE49-F238E27FC236}">
                  <a16:creationId xmlns:a16="http://schemas.microsoft.com/office/drawing/2014/main" id="{F59B62CD-F27F-A27A-1040-739D572212D8}"/>
                </a:ext>
              </a:extLst>
            </p:cNvPr>
            <p:cNvSpPr txBox="1"/>
            <p:nvPr/>
          </p:nvSpPr>
          <p:spPr bwMode="auto">
            <a:xfrm>
              <a:off x="2451253" y="2956925"/>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0492" name="TextBox 20491">
              <a:extLst>
                <a:ext uri="{FF2B5EF4-FFF2-40B4-BE49-F238E27FC236}">
                  <a16:creationId xmlns:a16="http://schemas.microsoft.com/office/drawing/2014/main" id="{E0F60FFF-E2B6-220F-977A-3862D9B876B1}"/>
                </a:ext>
              </a:extLst>
            </p:cNvPr>
            <p:cNvSpPr txBox="1"/>
            <p:nvPr/>
          </p:nvSpPr>
          <p:spPr bwMode="auto">
            <a:xfrm>
              <a:off x="2451253" y="3355001"/>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493" name="TextBox 20492">
              <a:extLst>
                <a:ext uri="{FF2B5EF4-FFF2-40B4-BE49-F238E27FC236}">
                  <a16:creationId xmlns:a16="http://schemas.microsoft.com/office/drawing/2014/main" id="{AA9AA7E9-82AB-D6CF-87E3-407C5C16D514}"/>
                </a:ext>
              </a:extLst>
            </p:cNvPr>
            <p:cNvSpPr txBox="1"/>
            <p:nvPr/>
          </p:nvSpPr>
          <p:spPr bwMode="auto">
            <a:xfrm>
              <a:off x="2451253" y="3753078"/>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20494" name="Group 20493">
            <a:extLst>
              <a:ext uri="{FF2B5EF4-FFF2-40B4-BE49-F238E27FC236}">
                <a16:creationId xmlns:a16="http://schemas.microsoft.com/office/drawing/2014/main" id="{2C38E9A2-A2DD-CFEC-FB0F-818895D31EE2}"/>
              </a:ext>
            </a:extLst>
          </p:cNvPr>
          <p:cNvGrpSpPr/>
          <p:nvPr/>
        </p:nvGrpSpPr>
        <p:grpSpPr>
          <a:xfrm>
            <a:off x="7773964" y="1492648"/>
            <a:ext cx="2036080" cy="2894030"/>
            <a:chOff x="2451253" y="1498294"/>
            <a:chExt cx="2036080" cy="2894030"/>
          </a:xfrm>
        </p:grpSpPr>
        <p:cxnSp>
          <p:nvCxnSpPr>
            <p:cNvPr id="20495" name="Straight Connector 20494">
              <a:extLst>
                <a:ext uri="{FF2B5EF4-FFF2-40B4-BE49-F238E27FC236}">
                  <a16:creationId xmlns:a16="http://schemas.microsoft.com/office/drawing/2014/main" id="{AE3260B4-1533-979C-DF21-547AA88786DD}"/>
                </a:ext>
              </a:extLst>
            </p:cNvPr>
            <p:cNvCxnSpPr/>
            <p:nvPr/>
          </p:nvCxnSpPr>
          <p:spPr bwMode="auto">
            <a:xfrm>
              <a:off x="3107184" y="1935332"/>
              <a:ext cx="0" cy="2077375"/>
            </a:xfrm>
            <a:prstGeom prst="line">
              <a:avLst/>
            </a:prstGeom>
            <a:noFill/>
            <a:ln w="28575" cap="flat" cmpd="sng" algn="ctr">
              <a:solidFill>
                <a:schemeClr val="bg1"/>
              </a:solidFill>
              <a:prstDash val="solid"/>
              <a:round/>
              <a:headEnd type="none" w="med" len="med"/>
              <a:tailEnd type="none" w="med" len="med"/>
            </a:ln>
            <a:effectLst/>
          </p:spPr>
        </p:cxnSp>
        <p:cxnSp>
          <p:nvCxnSpPr>
            <p:cNvPr id="20496" name="Straight Connector 20495">
              <a:extLst>
                <a:ext uri="{FF2B5EF4-FFF2-40B4-BE49-F238E27FC236}">
                  <a16:creationId xmlns:a16="http://schemas.microsoft.com/office/drawing/2014/main" id="{67CB5D4D-5FA7-BE08-7575-4A44D9FA16D9}"/>
                </a:ext>
              </a:extLst>
            </p:cNvPr>
            <p:cNvCxnSpPr>
              <a:cxnSpLocks/>
            </p:cNvCxnSpPr>
            <p:nvPr/>
          </p:nvCxnSpPr>
          <p:spPr bwMode="auto">
            <a:xfrm>
              <a:off x="3092799" y="4012707"/>
              <a:ext cx="1216241" cy="0"/>
            </a:xfrm>
            <a:prstGeom prst="line">
              <a:avLst/>
            </a:prstGeom>
            <a:noFill/>
            <a:ln w="28575" cap="flat" cmpd="sng" algn="ctr">
              <a:solidFill>
                <a:schemeClr val="bg1"/>
              </a:solidFill>
              <a:prstDash val="solid"/>
              <a:round/>
              <a:headEnd type="none" w="med" len="med"/>
              <a:tailEnd type="none" w="med" len="med"/>
            </a:ln>
            <a:effectLst/>
          </p:spPr>
        </p:cxnSp>
        <p:cxnSp>
          <p:nvCxnSpPr>
            <p:cNvPr id="20497" name="Straight Connector 20496">
              <a:extLst>
                <a:ext uri="{FF2B5EF4-FFF2-40B4-BE49-F238E27FC236}">
                  <a16:creationId xmlns:a16="http://schemas.microsoft.com/office/drawing/2014/main" id="{F37F7E7C-38BD-CE0E-609F-17AD3B4BEBF2}"/>
                </a:ext>
              </a:extLst>
            </p:cNvPr>
            <p:cNvCxnSpPr>
              <a:cxnSpLocks/>
            </p:cNvCxnSpPr>
            <p:nvPr/>
          </p:nvCxnSpPr>
          <p:spPr bwMode="auto">
            <a:xfrm flipH="1">
              <a:off x="3045041" y="19530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498" name="Straight Connector 20497">
              <a:extLst>
                <a:ext uri="{FF2B5EF4-FFF2-40B4-BE49-F238E27FC236}">
                  <a16:creationId xmlns:a16="http://schemas.microsoft.com/office/drawing/2014/main" id="{6616AB7F-EB7C-D631-C148-B03F40067D39}"/>
                </a:ext>
              </a:extLst>
            </p:cNvPr>
            <p:cNvCxnSpPr>
              <a:cxnSpLocks/>
            </p:cNvCxnSpPr>
            <p:nvPr/>
          </p:nvCxnSpPr>
          <p:spPr bwMode="auto">
            <a:xfrm flipH="1">
              <a:off x="3045041" y="23484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499" name="Straight Connector 20498">
              <a:extLst>
                <a:ext uri="{FF2B5EF4-FFF2-40B4-BE49-F238E27FC236}">
                  <a16:creationId xmlns:a16="http://schemas.microsoft.com/office/drawing/2014/main" id="{58A17434-A49E-772D-2CCF-FC99756249C3}"/>
                </a:ext>
              </a:extLst>
            </p:cNvPr>
            <p:cNvCxnSpPr>
              <a:cxnSpLocks/>
            </p:cNvCxnSpPr>
            <p:nvPr/>
          </p:nvCxnSpPr>
          <p:spPr bwMode="auto">
            <a:xfrm flipH="1">
              <a:off x="3045041" y="27438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00" name="Straight Connector 20499">
              <a:extLst>
                <a:ext uri="{FF2B5EF4-FFF2-40B4-BE49-F238E27FC236}">
                  <a16:creationId xmlns:a16="http://schemas.microsoft.com/office/drawing/2014/main" id="{20FF6216-E48C-998E-296D-60CDD22F40BF}"/>
                </a:ext>
              </a:extLst>
            </p:cNvPr>
            <p:cNvCxnSpPr>
              <a:cxnSpLocks/>
            </p:cNvCxnSpPr>
            <p:nvPr/>
          </p:nvCxnSpPr>
          <p:spPr bwMode="auto">
            <a:xfrm flipH="1">
              <a:off x="3045041" y="31392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01" name="Straight Connector 20500">
              <a:extLst>
                <a:ext uri="{FF2B5EF4-FFF2-40B4-BE49-F238E27FC236}">
                  <a16:creationId xmlns:a16="http://schemas.microsoft.com/office/drawing/2014/main" id="{7D9E4DB8-F4B4-DA03-3A40-4A56271377D9}"/>
                </a:ext>
              </a:extLst>
            </p:cNvPr>
            <p:cNvCxnSpPr>
              <a:cxnSpLocks/>
            </p:cNvCxnSpPr>
            <p:nvPr/>
          </p:nvCxnSpPr>
          <p:spPr bwMode="auto">
            <a:xfrm flipH="1">
              <a:off x="3045041" y="35346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02" name="Straight Connector 20501">
              <a:extLst>
                <a:ext uri="{FF2B5EF4-FFF2-40B4-BE49-F238E27FC236}">
                  <a16:creationId xmlns:a16="http://schemas.microsoft.com/office/drawing/2014/main" id="{1650DCDF-C5D2-DCAC-DF2F-6E547B3B8F24}"/>
                </a:ext>
              </a:extLst>
            </p:cNvPr>
            <p:cNvCxnSpPr>
              <a:cxnSpLocks/>
            </p:cNvCxnSpPr>
            <p:nvPr/>
          </p:nvCxnSpPr>
          <p:spPr bwMode="auto">
            <a:xfrm flipH="1">
              <a:off x="3045041" y="39300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03" name="Straight Connector 20502">
              <a:extLst>
                <a:ext uri="{FF2B5EF4-FFF2-40B4-BE49-F238E27FC236}">
                  <a16:creationId xmlns:a16="http://schemas.microsoft.com/office/drawing/2014/main" id="{B57883B8-5928-AD4D-AA35-77719EE3CEBB}"/>
                </a:ext>
              </a:extLst>
            </p:cNvPr>
            <p:cNvCxnSpPr>
              <a:cxnSpLocks/>
            </p:cNvCxnSpPr>
            <p:nvPr/>
          </p:nvCxnSpPr>
          <p:spPr bwMode="auto">
            <a:xfrm>
              <a:off x="3332602" y="4015648"/>
              <a:ext cx="0" cy="66101"/>
            </a:xfrm>
            <a:prstGeom prst="line">
              <a:avLst/>
            </a:prstGeom>
            <a:noFill/>
            <a:ln w="28575" cap="flat" cmpd="sng" algn="ctr">
              <a:solidFill>
                <a:schemeClr val="bg1"/>
              </a:solidFill>
              <a:prstDash val="solid"/>
              <a:round/>
              <a:headEnd type="none" w="med" len="med"/>
              <a:tailEnd type="none" w="med" len="med"/>
            </a:ln>
            <a:effectLst/>
          </p:spPr>
        </p:cxnSp>
        <p:cxnSp>
          <p:nvCxnSpPr>
            <p:cNvPr id="20504" name="Straight Connector 20503">
              <a:extLst>
                <a:ext uri="{FF2B5EF4-FFF2-40B4-BE49-F238E27FC236}">
                  <a16:creationId xmlns:a16="http://schemas.microsoft.com/office/drawing/2014/main" id="{B7760C20-5530-088A-08BF-B222A777DA49}"/>
                </a:ext>
              </a:extLst>
            </p:cNvPr>
            <p:cNvCxnSpPr>
              <a:cxnSpLocks/>
            </p:cNvCxnSpPr>
            <p:nvPr/>
          </p:nvCxnSpPr>
          <p:spPr bwMode="auto">
            <a:xfrm>
              <a:off x="4074405" y="4015648"/>
              <a:ext cx="0" cy="66101"/>
            </a:xfrm>
            <a:prstGeom prst="line">
              <a:avLst/>
            </a:prstGeom>
            <a:noFill/>
            <a:ln w="28575" cap="flat" cmpd="sng" algn="ctr">
              <a:solidFill>
                <a:schemeClr val="bg1"/>
              </a:solidFill>
              <a:prstDash val="solid"/>
              <a:round/>
              <a:headEnd type="none" w="med" len="med"/>
              <a:tailEnd type="none" w="med" len="med"/>
            </a:ln>
            <a:effectLst/>
          </p:spPr>
        </p:cxnSp>
        <p:sp>
          <p:nvSpPr>
            <p:cNvPr id="20505" name="TextBox 20504">
              <a:extLst>
                <a:ext uri="{FF2B5EF4-FFF2-40B4-BE49-F238E27FC236}">
                  <a16:creationId xmlns:a16="http://schemas.microsoft.com/office/drawing/2014/main" id="{D9599CFB-D9EE-F4CF-1D0F-BF4D07C663CB}"/>
                </a:ext>
              </a:extLst>
            </p:cNvPr>
            <p:cNvSpPr txBox="1"/>
            <p:nvPr/>
          </p:nvSpPr>
          <p:spPr bwMode="auto">
            <a:xfrm>
              <a:off x="2965237" y="1498294"/>
              <a:ext cx="1522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BTK L528 (9)</a:t>
              </a:r>
            </a:p>
          </p:txBody>
        </p:sp>
        <p:sp>
          <p:nvSpPr>
            <p:cNvPr id="20506" name="TextBox 20505">
              <a:extLst>
                <a:ext uri="{FF2B5EF4-FFF2-40B4-BE49-F238E27FC236}">
                  <a16:creationId xmlns:a16="http://schemas.microsoft.com/office/drawing/2014/main" id="{03A64A21-8F14-F1C3-54A9-E7C9303B11AD}"/>
                </a:ext>
              </a:extLst>
            </p:cNvPr>
            <p:cNvSpPr txBox="1"/>
            <p:nvPr/>
          </p:nvSpPr>
          <p:spPr bwMode="auto">
            <a:xfrm>
              <a:off x="2746871" y="4022992"/>
              <a:ext cx="1162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Baseline</a:t>
              </a:r>
            </a:p>
          </p:txBody>
        </p:sp>
        <p:sp>
          <p:nvSpPr>
            <p:cNvPr id="20507" name="TextBox 20506">
              <a:extLst>
                <a:ext uri="{FF2B5EF4-FFF2-40B4-BE49-F238E27FC236}">
                  <a16:creationId xmlns:a16="http://schemas.microsoft.com/office/drawing/2014/main" id="{65D8A88A-3F43-9AE3-7680-29787257AA0A}"/>
                </a:ext>
              </a:extLst>
            </p:cNvPr>
            <p:cNvSpPr txBox="1"/>
            <p:nvPr/>
          </p:nvSpPr>
          <p:spPr bwMode="auto">
            <a:xfrm>
              <a:off x="3709012" y="4022992"/>
              <a:ext cx="736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PD</a:t>
              </a:r>
            </a:p>
          </p:txBody>
        </p:sp>
        <p:sp>
          <p:nvSpPr>
            <p:cNvPr id="20508" name="TextBox 20507">
              <a:extLst>
                <a:ext uri="{FF2B5EF4-FFF2-40B4-BE49-F238E27FC236}">
                  <a16:creationId xmlns:a16="http://schemas.microsoft.com/office/drawing/2014/main" id="{394CF524-F475-08FE-11B4-EC57911DE42E}"/>
                </a:ext>
              </a:extLst>
            </p:cNvPr>
            <p:cNvSpPr txBox="1"/>
            <p:nvPr/>
          </p:nvSpPr>
          <p:spPr bwMode="auto">
            <a:xfrm>
              <a:off x="2451253" y="1762697"/>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0509" name="TextBox 20508">
              <a:extLst>
                <a:ext uri="{FF2B5EF4-FFF2-40B4-BE49-F238E27FC236}">
                  <a16:creationId xmlns:a16="http://schemas.microsoft.com/office/drawing/2014/main" id="{9D7D245F-ECE5-C902-AEF9-BF1239AC7189}"/>
                </a:ext>
              </a:extLst>
            </p:cNvPr>
            <p:cNvSpPr txBox="1"/>
            <p:nvPr/>
          </p:nvSpPr>
          <p:spPr bwMode="auto">
            <a:xfrm>
              <a:off x="2451253" y="2160773"/>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0510" name="TextBox 20509">
              <a:extLst>
                <a:ext uri="{FF2B5EF4-FFF2-40B4-BE49-F238E27FC236}">
                  <a16:creationId xmlns:a16="http://schemas.microsoft.com/office/drawing/2014/main" id="{954450C5-9EE4-BAD3-4F4D-C77301A77D76}"/>
                </a:ext>
              </a:extLst>
            </p:cNvPr>
            <p:cNvSpPr txBox="1"/>
            <p:nvPr/>
          </p:nvSpPr>
          <p:spPr bwMode="auto">
            <a:xfrm>
              <a:off x="2451253" y="2558849"/>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0511" name="TextBox 20510">
              <a:extLst>
                <a:ext uri="{FF2B5EF4-FFF2-40B4-BE49-F238E27FC236}">
                  <a16:creationId xmlns:a16="http://schemas.microsoft.com/office/drawing/2014/main" id="{C3DD230A-99AF-9C55-E0D2-82EEA94F889C}"/>
                </a:ext>
              </a:extLst>
            </p:cNvPr>
            <p:cNvSpPr txBox="1"/>
            <p:nvPr/>
          </p:nvSpPr>
          <p:spPr bwMode="auto">
            <a:xfrm>
              <a:off x="2451253" y="2956925"/>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0512" name="TextBox 20511">
              <a:extLst>
                <a:ext uri="{FF2B5EF4-FFF2-40B4-BE49-F238E27FC236}">
                  <a16:creationId xmlns:a16="http://schemas.microsoft.com/office/drawing/2014/main" id="{5FA94F2B-F6B4-41DC-2A92-AE96E9B44F34}"/>
                </a:ext>
              </a:extLst>
            </p:cNvPr>
            <p:cNvSpPr txBox="1"/>
            <p:nvPr/>
          </p:nvSpPr>
          <p:spPr bwMode="auto">
            <a:xfrm>
              <a:off x="2451253" y="3355001"/>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513" name="TextBox 20512">
              <a:extLst>
                <a:ext uri="{FF2B5EF4-FFF2-40B4-BE49-F238E27FC236}">
                  <a16:creationId xmlns:a16="http://schemas.microsoft.com/office/drawing/2014/main" id="{6C783555-A64F-F880-5419-54783E537114}"/>
                </a:ext>
              </a:extLst>
            </p:cNvPr>
            <p:cNvSpPr txBox="1"/>
            <p:nvPr/>
          </p:nvSpPr>
          <p:spPr bwMode="auto">
            <a:xfrm>
              <a:off x="2451253" y="3753078"/>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20514" name="Group 20513">
            <a:extLst>
              <a:ext uri="{FF2B5EF4-FFF2-40B4-BE49-F238E27FC236}">
                <a16:creationId xmlns:a16="http://schemas.microsoft.com/office/drawing/2014/main" id="{922A00D7-8741-4A05-AF31-CD64B089433F}"/>
              </a:ext>
            </a:extLst>
          </p:cNvPr>
          <p:cNvGrpSpPr/>
          <p:nvPr/>
        </p:nvGrpSpPr>
        <p:grpSpPr>
          <a:xfrm>
            <a:off x="9574541" y="1487003"/>
            <a:ext cx="2036080" cy="2894030"/>
            <a:chOff x="2451253" y="1498294"/>
            <a:chExt cx="2036080" cy="2894030"/>
          </a:xfrm>
        </p:grpSpPr>
        <p:cxnSp>
          <p:nvCxnSpPr>
            <p:cNvPr id="20515" name="Straight Connector 20514">
              <a:extLst>
                <a:ext uri="{FF2B5EF4-FFF2-40B4-BE49-F238E27FC236}">
                  <a16:creationId xmlns:a16="http://schemas.microsoft.com/office/drawing/2014/main" id="{BD986D85-91DC-0E19-F2A7-0F275AA76938}"/>
                </a:ext>
              </a:extLst>
            </p:cNvPr>
            <p:cNvCxnSpPr/>
            <p:nvPr/>
          </p:nvCxnSpPr>
          <p:spPr bwMode="auto">
            <a:xfrm>
              <a:off x="3107184" y="1935332"/>
              <a:ext cx="0" cy="2077375"/>
            </a:xfrm>
            <a:prstGeom prst="line">
              <a:avLst/>
            </a:prstGeom>
            <a:noFill/>
            <a:ln w="28575" cap="flat" cmpd="sng" algn="ctr">
              <a:solidFill>
                <a:schemeClr val="bg1"/>
              </a:solidFill>
              <a:prstDash val="solid"/>
              <a:round/>
              <a:headEnd type="none" w="med" len="med"/>
              <a:tailEnd type="none" w="med" len="med"/>
            </a:ln>
            <a:effectLst/>
          </p:spPr>
        </p:cxnSp>
        <p:cxnSp>
          <p:nvCxnSpPr>
            <p:cNvPr id="20516" name="Straight Connector 20515">
              <a:extLst>
                <a:ext uri="{FF2B5EF4-FFF2-40B4-BE49-F238E27FC236}">
                  <a16:creationId xmlns:a16="http://schemas.microsoft.com/office/drawing/2014/main" id="{42010B7E-B442-715A-DBD8-28EC0A034D43}"/>
                </a:ext>
              </a:extLst>
            </p:cNvPr>
            <p:cNvCxnSpPr>
              <a:cxnSpLocks/>
            </p:cNvCxnSpPr>
            <p:nvPr/>
          </p:nvCxnSpPr>
          <p:spPr bwMode="auto">
            <a:xfrm>
              <a:off x="3092799" y="4012707"/>
              <a:ext cx="1216241" cy="0"/>
            </a:xfrm>
            <a:prstGeom prst="line">
              <a:avLst/>
            </a:prstGeom>
            <a:noFill/>
            <a:ln w="28575" cap="flat" cmpd="sng" algn="ctr">
              <a:solidFill>
                <a:schemeClr val="bg1"/>
              </a:solidFill>
              <a:prstDash val="solid"/>
              <a:round/>
              <a:headEnd type="none" w="med" len="med"/>
              <a:tailEnd type="none" w="med" len="med"/>
            </a:ln>
            <a:effectLst/>
          </p:spPr>
        </p:cxnSp>
        <p:cxnSp>
          <p:nvCxnSpPr>
            <p:cNvPr id="20517" name="Straight Connector 20516">
              <a:extLst>
                <a:ext uri="{FF2B5EF4-FFF2-40B4-BE49-F238E27FC236}">
                  <a16:creationId xmlns:a16="http://schemas.microsoft.com/office/drawing/2014/main" id="{725EC239-E3AF-FCE1-7E92-43F63CF9D3C7}"/>
                </a:ext>
              </a:extLst>
            </p:cNvPr>
            <p:cNvCxnSpPr>
              <a:cxnSpLocks/>
            </p:cNvCxnSpPr>
            <p:nvPr/>
          </p:nvCxnSpPr>
          <p:spPr bwMode="auto">
            <a:xfrm flipH="1">
              <a:off x="3045041" y="19530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18" name="Straight Connector 20517">
              <a:extLst>
                <a:ext uri="{FF2B5EF4-FFF2-40B4-BE49-F238E27FC236}">
                  <a16:creationId xmlns:a16="http://schemas.microsoft.com/office/drawing/2014/main" id="{21AAB54E-D3C5-8B04-4563-5EC942265F09}"/>
                </a:ext>
              </a:extLst>
            </p:cNvPr>
            <p:cNvCxnSpPr>
              <a:cxnSpLocks/>
            </p:cNvCxnSpPr>
            <p:nvPr/>
          </p:nvCxnSpPr>
          <p:spPr bwMode="auto">
            <a:xfrm flipH="1">
              <a:off x="3045041" y="23484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19" name="Straight Connector 20518">
              <a:extLst>
                <a:ext uri="{FF2B5EF4-FFF2-40B4-BE49-F238E27FC236}">
                  <a16:creationId xmlns:a16="http://schemas.microsoft.com/office/drawing/2014/main" id="{0DDE2F2F-9589-59C2-3FE5-80B57926A425}"/>
                </a:ext>
              </a:extLst>
            </p:cNvPr>
            <p:cNvCxnSpPr>
              <a:cxnSpLocks/>
            </p:cNvCxnSpPr>
            <p:nvPr/>
          </p:nvCxnSpPr>
          <p:spPr bwMode="auto">
            <a:xfrm flipH="1">
              <a:off x="3045041" y="27438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20" name="Straight Connector 20519">
              <a:extLst>
                <a:ext uri="{FF2B5EF4-FFF2-40B4-BE49-F238E27FC236}">
                  <a16:creationId xmlns:a16="http://schemas.microsoft.com/office/drawing/2014/main" id="{7A724ABF-FE83-51BD-9E87-B3FCEA7B8344}"/>
                </a:ext>
              </a:extLst>
            </p:cNvPr>
            <p:cNvCxnSpPr>
              <a:cxnSpLocks/>
            </p:cNvCxnSpPr>
            <p:nvPr/>
          </p:nvCxnSpPr>
          <p:spPr bwMode="auto">
            <a:xfrm flipH="1">
              <a:off x="3045041" y="31392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21" name="Straight Connector 20520">
              <a:extLst>
                <a:ext uri="{FF2B5EF4-FFF2-40B4-BE49-F238E27FC236}">
                  <a16:creationId xmlns:a16="http://schemas.microsoft.com/office/drawing/2014/main" id="{B74DF4D0-5589-A7AB-F2FD-415C141172C6}"/>
                </a:ext>
              </a:extLst>
            </p:cNvPr>
            <p:cNvCxnSpPr>
              <a:cxnSpLocks/>
            </p:cNvCxnSpPr>
            <p:nvPr/>
          </p:nvCxnSpPr>
          <p:spPr bwMode="auto">
            <a:xfrm flipH="1">
              <a:off x="3045041" y="35346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22" name="Straight Connector 20521">
              <a:extLst>
                <a:ext uri="{FF2B5EF4-FFF2-40B4-BE49-F238E27FC236}">
                  <a16:creationId xmlns:a16="http://schemas.microsoft.com/office/drawing/2014/main" id="{90E9A93A-F8B4-352B-AAEF-FAECE6F955DA}"/>
                </a:ext>
              </a:extLst>
            </p:cNvPr>
            <p:cNvCxnSpPr>
              <a:cxnSpLocks/>
            </p:cNvCxnSpPr>
            <p:nvPr/>
          </p:nvCxnSpPr>
          <p:spPr bwMode="auto">
            <a:xfrm flipH="1">
              <a:off x="3045041" y="39300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23" name="Straight Connector 20522">
              <a:extLst>
                <a:ext uri="{FF2B5EF4-FFF2-40B4-BE49-F238E27FC236}">
                  <a16:creationId xmlns:a16="http://schemas.microsoft.com/office/drawing/2014/main" id="{DA9ED4CB-E45A-078B-0F11-0DE1ED210A8A}"/>
                </a:ext>
              </a:extLst>
            </p:cNvPr>
            <p:cNvCxnSpPr>
              <a:cxnSpLocks/>
            </p:cNvCxnSpPr>
            <p:nvPr/>
          </p:nvCxnSpPr>
          <p:spPr bwMode="auto">
            <a:xfrm>
              <a:off x="3332602" y="4015648"/>
              <a:ext cx="0" cy="66101"/>
            </a:xfrm>
            <a:prstGeom prst="line">
              <a:avLst/>
            </a:prstGeom>
            <a:noFill/>
            <a:ln w="28575" cap="flat" cmpd="sng" algn="ctr">
              <a:solidFill>
                <a:schemeClr val="bg1"/>
              </a:solidFill>
              <a:prstDash val="solid"/>
              <a:round/>
              <a:headEnd type="none" w="med" len="med"/>
              <a:tailEnd type="none" w="med" len="med"/>
            </a:ln>
            <a:effectLst/>
          </p:spPr>
        </p:cxnSp>
        <p:cxnSp>
          <p:nvCxnSpPr>
            <p:cNvPr id="20524" name="Straight Connector 20523">
              <a:extLst>
                <a:ext uri="{FF2B5EF4-FFF2-40B4-BE49-F238E27FC236}">
                  <a16:creationId xmlns:a16="http://schemas.microsoft.com/office/drawing/2014/main" id="{385BBBB8-2E15-C8A0-C8DC-1D865F788021}"/>
                </a:ext>
              </a:extLst>
            </p:cNvPr>
            <p:cNvCxnSpPr>
              <a:cxnSpLocks/>
            </p:cNvCxnSpPr>
            <p:nvPr/>
          </p:nvCxnSpPr>
          <p:spPr bwMode="auto">
            <a:xfrm>
              <a:off x="4074405" y="4015648"/>
              <a:ext cx="0" cy="66101"/>
            </a:xfrm>
            <a:prstGeom prst="line">
              <a:avLst/>
            </a:prstGeom>
            <a:noFill/>
            <a:ln w="28575" cap="flat" cmpd="sng" algn="ctr">
              <a:solidFill>
                <a:schemeClr val="bg1"/>
              </a:solidFill>
              <a:prstDash val="solid"/>
              <a:round/>
              <a:headEnd type="none" w="med" len="med"/>
              <a:tailEnd type="none" w="med" len="med"/>
            </a:ln>
            <a:effectLst/>
          </p:spPr>
        </p:cxnSp>
        <p:sp>
          <p:nvSpPr>
            <p:cNvPr id="20525" name="TextBox 20524">
              <a:extLst>
                <a:ext uri="{FF2B5EF4-FFF2-40B4-BE49-F238E27FC236}">
                  <a16:creationId xmlns:a16="http://schemas.microsoft.com/office/drawing/2014/main" id="{9563DC36-90EB-2CC0-7ABC-E2C058D84BD5}"/>
                </a:ext>
              </a:extLst>
            </p:cNvPr>
            <p:cNvSpPr txBox="1"/>
            <p:nvPr/>
          </p:nvSpPr>
          <p:spPr bwMode="auto">
            <a:xfrm>
              <a:off x="2965237" y="1498294"/>
              <a:ext cx="15220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BTK Other (7)</a:t>
              </a:r>
            </a:p>
          </p:txBody>
        </p:sp>
        <p:sp>
          <p:nvSpPr>
            <p:cNvPr id="20526" name="TextBox 20525">
              <a:extLst>
                <a:ext uri="{FF2B5EF4-FFF2-40B4-BE49-F238E27FC236}">
                  <a16:creationId xmlns:a16="http://schemas.microsoft.com/office/drawing/2014/main" id="{F835FBFC-E781-E165-20E6-795DB86302B4}"/>
                </a:ext>
              </a:extLst>
            </p:cNvPr>
            <p:cNvSpPr txBox="1"/>
            <p:nvPr/>
          </p:nvSpPr>
          <p:spPr bwMode="auto">
            <a:xfrm>
              <a:off x="2746871" y="4022992"/>
              <a:ext cx="1162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Baseline</a:t>
              </a:r>
            </a:p>
          </p:txBody>
        </p:sp>
        <p:sp>
          <p:nvSpPr>
            <p:cNvPr id="20527" name="TextBox 20526">
              <a:extLst>
                <a:ext uri="{FF2B5EF4-FFF2-40B4-BE49-F238E27FC236}">
                  <a16:creationId xmlns:a16="http://schemas.microsoft.com/office/drawing/2014/main" id="{6D6ED303-7C5E-78CF-5D64-DCE440A27FEF}"/>
                </a:ext>
              </a:extLst>
            </p:cNvPr>
            <p:cNvSpPr txBox="1"/>
            <p:nvPr/>
          </p:nvSpPr>
          <p:spPr bwMode="auto">
            <a:xfrm>
              <a:off x="3709012" y="4022992"/>
              <a:ext cx="736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PD</a:t>
              </a:r>
            </a:p>
          </p:txBody>
        </p:sp>
        <p:sp>
          <p:nvSpPr>
            <p:cNvPr id="20528" name="TextBox 20527">
              <a:extLst>
                <a:ext uri="{FF2B5EF4-FFF2-40B4-BE49-F238E27FC236}">
                  <a16:creationId xmlns:a16="http://schemas.microsoft.com/office/drawing/2014/main" id="{F76C287D-A93A-1F6B-9574-68A95DCAFC28}"/>
                </a:ext>
              </a:extLst>
            </p:cNvPr>
            <p:cNvSpPr txBox="1"/>
            <p:nvPr/>
          </p:nvSpPr>
          <p:spPr bwMode="auto">
            <a:xfrm>
              <a:off x="2451253" y="1762697"/>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0529" name="TextBox 20528">
              <a:extLst>
                <a:ext uri="{FF2B5EF4-FFF2-40B4-BE49-F238E27FC236}">
                  <a16:creationId xmlns:a16="http://schemas.microsoft.com/office/drawing/2014/main" id="{E8D746C3-A74C-AAEC-D328-65176FCE0EFA}"/>
                </a:ext>
              </a:extLst>
            </p:cNvPr>
            <p:cNvSpPr txBox="1"/>
            <p:nvPr/>
          </p:nvSpPr>
          <p:spPr bwMode="auto">
            <a:xfrm>
              <a:off x="2451253" y="2160773"/>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0530" name="TextBox 20529">
              <a:extLst>
                <a:ext uri="{FF2B5EF4-FFF2-40B4-BE49-F238E27FC236}">
                  <a16:creationId xmlns:a16="http://schemas.microsoft.com/office/drawing/2014/main" id="{6DA216A1-CE74-D663-83A3-E2725C2CCD04}"/>
                </a:ext>
              </a:extLst>
            </p:cNvPr>
            <p:cNvSpPr txBox="1"/>
            <p:nvPr/>
          </p:nvSpPr>
          <p:spPr bwMode="auto">
            <a:xfrm>
              <a:off x="2451253" y="2558849"/>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0531" name="TextBox 20530">
              <a:extLst>
                <a:ext uri="{FF2B5EF4-FFF2-40B4-BE49-F238E27FC236}">
                  <a16:creationId xmlns:a16="http://schemas.microsoft.com/office/drawing/2014/main" id="{A0581F8A-F1F3-86B6-6791-C89991E515E6}"/>
                </a:ext>
              </a:extLst>
            </p:cNvPr>
            <p:cNvSpPr txBox="1"/>
            <p:nvPr/>
          </p:nvSpPr>
          <p:spPr bwMode="auto">
            <a:xfrm>
              <a:off x="2451253" y="2956925"/>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0532" name="TextBox 20531">
              <a:extLst>
                <a:ext uri="{FF2B5EF4-FFF2-40B4-BE49-F238E27FC236}">
                  <a16:creationId xmlns:a16="http://schemas.microsoft.com/office/drawing/2014/main" id="{4FA49B29-BD7D-4354-7383-2570572F1CC3}"/>
                </a:ext>
              </a:extLst>
            </p:cNvPr>
            <p:cNvSpPr txBox="1"/>
            <p:nvPr/>
          </p:nvSpPr>
          <p:spPr bwMode="auto">
            <a:xfrm>
              <a:off x="2451253" y="3355001"/>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533" name="TextBox 20532">
              <a:extLst>
                <a:ext uri="{FF2B5EF4-FFF2-40B4-BE49-F238E27FC236}">
                  <a16:creationId xmlns:a16="http://schemas.microsoft.com/office/drawing/2014/main" id="{1DC718FA-37EE-3685-81C4-5ADB6EC6F1CC}"/>
                </a:ext>
              </a:extLst>
            </p:cNvPr>
            <p:cNvSpPr txBox="1"/>
            <p:nvPr/>
          </p:nvSpPr>
          <p:spPr bwMode="auto">
            <a:xfrm>
              <a:off x="2451253" y="3753078"/>
              <a:ext cx="65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20534" name="TextBox 20533">
            <a:extLst>
              <a:ext uri="{FF2B5EF4-FFF2-40B4-BE49-F238E27FC236}">
                <a16:creationId xmlns:a16="http://schemas.microsoft.com/office/drawing/2014/main" id="{96CB468C-BF74-C460-EF0D-CAA534B6FC48}"/>
              </a:ext>
            </a:extLst>
          </p:cNvPr>
          <p:cNvSpPr txBox="1"/>
          <p:nvPr/>
        </p:nvSpPr>
        <p:spPr bwMode="auto">
          <a:xfrm>
            <a:off x="1322705" y="4472916"/>
            <a:ext cx="1273739" cy="369332"/>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ORR (%)</a:t>
            </a:r>
          </a:p>
        </p:txBody>
      </p:sp>
      <p:sp>
        <p:nvSpPr>
          <p:cNvPr id="20535" name="TextBox 20534">
            <a:extLst>
              <a:ext uri="{FF2B5EF4-FFF2-40B4-BE49-F238E27FC236}">
                <a16:creationId xmlns:a16="http://schemas.microsoft.com/office/drawing/2014/main" id="{47F1F0BA-BC25-BC72-80DA-DD3AA9FC1B7C}"/>
              </a:ext>
            </a:extLst>
          </p:cNvPr>
          <p:cNvSpPr txBox="1"/>
          <p:nvPr/>
        </p:nvSpPr>
        <p:spPr bwMode="auto">
          <a:xfrm>
            <a:off x="2976527" y="4472916"/>
            <a:ext cx="1361228" cy="369332"/>
          </a:xfrm>
          <a:prstGeom prst="rect">
            <a:avLst/>
          </a:prstGeom>
          <a:noFill/>
          <a:ln>
            <a:solidFill>
              <a:schemeClr val="bg1"/>
            </a:solid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31/36 (86%)</a:t>
            </a:r>
          </a:p>
        </p:txBody>
      </p:sp>
      <p:sp>
        <p:nvSpPr>
          <p:cNvPr id="20536" name="TextBox 20535">
            <a:extLst>
              <a:ext uri="{FF2B5EF4-FFF2-40B4-BE49-F238E27FC236}">
                <a16:creationId xmlns:a16="http://schemas.microsoft.com/office/drawing/2014/main" id="{03BBB44F-7A97-4A98-E1D3-12303573E34E}"/>
              </a:ext>
            </a:extLst>
          </p:cNvPr>
          <p:cNvSpPr txBox="1"/>
          <p:nvPr/>
        </p:nvSpPr>
        <p:spPr bwMode="auto">
          <a:xfrm>
            <a:off x="4760172" y="4472916"/>
            <a:ext cx="1361228" cy="369332"/>
          </a:xfrm>
          <a:prstGeom prst="rect">
            <a:avLst/>
          </a:prstGeom>
          <a:noFill/>
          <a:ln>
            <a:solidFill>
              <a:schemeClr val="bg1"/>
            </a:solid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23/25 (92%)</a:t>
            </a:r>
          </a:p>
        </p:txBody>
      </p:sp>
      <p:sp>
        <p:nvSpPr>
          <p:cNvPr id="20537" name="TextBox 20536">
            <a:extLst>
              <a:ext uri="{FF2B5EF4-FFF2-40B4-BE49-F238E27FC236}">
                <a16:creationId xmlns:a16="http://schemas.microsoft.com/office/drawing/2014/main" id="{CCE7A0F4-23A6-435F-8783-C6ED1F43439B}"/>
              </a:ext>
            </a:extLst>
          </p:cNvPr>
          <p:cNvSpPr txBox="1"/>
          <p:nvPr/>
        </p:nvSpPr>
        <p:spPr bwMode="auto">
          <a:xfrm>
            <a:off x="6543817" y="4472916"/>
            <a:ext cx="1361228" cy="369332"/>
          </a:xfrm>
          <a:prstGeom prst="rect">
            <a:avLst/>
          </a:prstGeom>
          <a:noFill/>
          <a:ln>
            <a:solidFill>
              <a:schemeClr val="bg1"/>
            </a:solid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16/18 (89%)</a:t>
            </a:r>
          </a:p>
        </p:txBody>
      </p:sp>
      <p:sp>
        <p:nvSpPr>
          <p:cNvPr id="20538" name="TextBox 20537">
            <a:extLst>
              <a:ext uri="{FF2B5EF4-FFF2-40B4-BE49-F238E27FC236}">
                <a16:creationId xmlns:a16="http://schemas.microsoft.com/office/drawing/2014/main" id="{E24CE43F-9B58-E9CB-30DF-942AE14C568C}"/>
              </a:ext>
            </a:extLst>
          </p:cNvPr>
          <p:cNvSpPr txBox="1"/>
          <p:nvPr/>
        </p:nvSpPr>
        <p:spPr bwMode="auto">
          <a:xfrm>
            <a:off x="8327462" y="4472916"/>
            <a:ext cx="1361228" cy="369332"/>
          </a:xfrm>
          <a:prstGeom prst="rect">
            <a:avLst/>
          </a:prstGeom>
          <a:noFill/>
          <a:ln>
            <a:solidFill>
              <a:schemeClr val="bg1"/>
            </a:solid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8/9 (89%)</a:t>
            </a:r>
          </a:p>
        </p:txBody>
      </p:sp>
      <p:sp>
        <p:nvSpPr>
          <p:cNvPr id="20539" name="TextBox 20538">
            <a:extLst>
              <a:ext uri="{FF2B5EF4-FFF2-40B4-BE49-F238E27FC236}">
                <a16:creationId xmlns:a16="http://schemas.microsoft.com/office/drawing/2014/main" id="{60330538-F32B-3F2F-20D6-EABB5959515A}"/>
              </a:ext>
            </a:extLst>
          </p:cNvPr>
          <p:cNvSpPr txBox="1"/>
          <p:nvPr/>
        </p:nvSpPr>
        <p:spPr bwMode="auto">
          <a:xfrm>
            <a:off x="10111105" y="4472916"/>
            <a:ext cx="1361228" cy="369332"/>
          </a:xfrm>
          <a:prstGeom prst="rect">
            <a:avLst/>
          </a:prstGeom>
          <a:noFill/>
          <a:ln>
            <a:solidFill>
              <a:schemeClr val="bg1"/>
            </a:solid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5/6 (83%)</a:t>
            </a:r>
          </a:p>
        </p:txBody>
      </p:sp>
    </p:spTree>
    <p:extLst>
      <p:ext uri="{BB962C8B-B14F-4D97-AF65-F5344CB8AC3E}">
        <p14:creationId xmlns:p14="http://schemas.microsoft.com/office/powerpoint/2010/main" val="2835179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2" name="Oval 20491">
            <a:extLst>
              <a:ext uri="{FF2B5EF4-FFF2-40B4-BE49-F238E27FC236}">
                <a16:creationId xmlns:a16="http://schemas.microsoft.com/office/drawing/2014/main" id="{0C971755-011D-27BD-2757-98DAC85FFA2E}"/>
              </a:ext>
            </a:extLst>
          </p:cNvPr>
          <p:cNvSpPr/>
          <p:nvPr/>
        </p:nvSpPr>
        <p:spPr bwMode="auto">
          <a:xfrm>
            <a:off x="4368800" y="2955926"/>
            <a:ext cx="552449" cy="446000"/>
          </a:xfrm>
          <a:prstGeom prst="ellipse">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3" name="Oval 20492">
            <a:extLst>
              <a:ext uri="{FF2B5EF4-FFF2-40B4-BE49-F238E27FC236}">
                <a16:creationId xmlns:a16="http://schemas.microsoft.com/office/drawing/2014/main" id="{9F90B7D3-9157-8D5D-03DF-62CAED0A4C3D}"/>
              </a:ext>
            </a:extLst>
          </p:cNvPr>
          <p:cNvSpPr/>
          <p:nvPr/>
        </p:nvSpPr>
        <p:spPr bwMode="auto">
          <a:xfrm>
            <a:off x="4577641" y="3429000"/>
            <a:ext cx="130884" cy="107950"/>
          </a:xfrm>
          <a:prstGeom prst="ellipse">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4" name="Oval 20493">
            <a:extLst>
              <a:ext uri="{FF2B5EF4-FFF2-40B4-BE49-F238E27FC236}">
                <a16:creationId xmlns:a16="http://schemas.microsoft.com/office/drawing/2014/main" id="{BE8350E6-E1F1-47E4-5648-8B2C3445018C}"/>
              </a:ext>
            </a:extLst>
          </p:cNvPr>
          <p:cNvSpPr/>
          <p:nvPr/>
        </p:nvSpPr>
        <p:spPr bwMode="auto">
          <a:xfrm>
            <a:off x="4606925" y="3746501"/>
            <a:ext cx="79375" cy="81210"/>
          </a:xfrm>
          <a:prstGeom prst="ellipse">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5" name="Oval 20494">
            <a:extLst>
              <a:ext uri="{FF2B5EF4-FFF2-40B4-BE49-F238E27FC236}">
                <a16:creationId xmlns:a16="http://schemas.microsoft.com/office/drawing/2014/main" id="{81CF4358-E2F9-7500-93E9-B3DB342AB3F2}"/>
              </a:ext>
            </a:extLst>
          </p:cNvPr>
          <p:cNvSpPr/>
          <p:nvPr/>
        </p:nvSpPr>
        <p:spPr bwMode="auto">
          <a:xfrm>
            <a:off x="6470131" y="3138762"/>
            <a:ext cx="79375" cy="81210"/>
          </a:xfrm>
          <a:prstGeom prst="ellipse">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6" name="Oval 20495">
            <a:extLst>
              <a:ext uri="{FF2B5EF4-FFF2-40B4-BE49-F238E27FC236}">
                <a16:creationId xmlns:a16="http://schemas.microsoft.com/office/drawing/2014/main" id="{45AF9B70-D13D-9F71-5677-18906FD7C6DF}"/>
              </a:ext>
            </a:extLst>
          </p:cNvPr>
          <p:cNvSpPr/>
          <p:nvPr/>
        </p:nvSpPr>
        <p:spPr bwMode="auto">
          <a:xfrm>
            <a:off x="5196120" y="3436166"/>
            <a:ext cx="130884" cy="107950"/>
          </a:xfrm>
          <a:prstGeom prst="ellipse">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7" name="Oval 20496">
            <a:extLst>
              <a:ext uri="{FF2B5EF4-FFF2-40B4-BE49-F238E27FC236}">
                <a16:creationId xmlns:a16="http://schemas.microsoft.com/office/drawing/2014/main" id="{EBA17FDC-41CA-7B8F-FFDA-13A8C5D93FA8}"/>
              </a:ext>
            </a:extLst>
          </p:cNvPr>
          <p:cNvSpPr/>
          <p:nvPr/>
        </p:nvSpPr>
        <p:spPr bwMode="auto">
          <a:xfrm>
            <a:off x="5204584" y="3118744"/>
            <a:ext cx="130884" cy="107950"/>
          </a:xfrm>
          <a:prstGeom prst="ellipse">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98" name="Oval 20497">
            <a:extLst>
              <a:ext uri="{FF2B5EF4-FFF2-40B4-BE49-F238E27FC236}">
                <a16:creationId xmlns:a16="http://schemas.microsoft.com/office/drawing/2014/main" id="{8980C241-52A2-6D5A-4A6F-37B91A60A355}"/>
              </a:ext>
            </a:extLst>
          </p:cNvPr>
          <p:cNvSpPr/>
          <p:nvPr/>
        </p:nvSpPr>
        <p:spPr bwMode="auto">
          <a:xfrm>
            <a:off x="5838825" y="3134209"/>
            <a:ext cx="101710" cy="85763"/>
          </a:xfrm>
          <a:prstGeom prst="ellipse">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AFFDF8C0-2182-823A-F1BB-C0D2508F5CE1}"/>
              </a:ext>
            </a:extLst>
          </p:cNvPr>
          <p:cNvSpPr/>
          <p:nvPr/>
        </p:nvSpPr>
        <p:spPr bwMode="auto">
          <a:xfrm>
            <a:off x="2958144" y="2412607"/>
            <a:ext cx="6327773" cy="97282"/>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a:xfrm>
            <a:off x="609759" y="238127"/>
            <a:ext cx="11148854" cy="1103313"/>
          </a:xfrm>
        </p:spPr>
        <p:txBody>
          <a:bodyPr/>
          <a:lstStyle/>
          <a:p>
            <a:pPr eaLnBrk="1" hangingPunct="1"/>
            <a:r>
              <a:rPr lang="en-US" altLang="en-US" dirty="0"/>
              <a:t>BRUIN: Presence of Non-C481 </a:t>
            </a:r>
            <a:r>
              <a:rPr lang="en-US" altLang="en-US" i="1" dirty="0"/>
              <a:t>BTK </a:t>
            </a:r>
            <a:r>
              <a:rPr lang="en-US" altLang="en-US" dirty="0"/>
              <a:t>Mutations Preexisting at Low Levels at Baseline</a:t>
            </a:r>
            <a:endParaRPr lang="en-US" altLang="en-US" i="1" dirty="0"/>
          </a:p>
        </p:txBody>
      </p:sp>
      <p:sp>
        <p:nvSpPr>
          <p:cNvPr id="2" name="Content Placeholder 1">
            <a:extLst>
              <a:ext uri="{FF2B5EF4-FFF2-40B4-BE49-F238E27FC236}">
                <a16:creationId xmlns:a16="http://schemas.microsoft.com/office/drawing/2014/main" id="{968FDAE9-5742-2616-1393-9DEBDE8E8152}"/>
              </a:ext>
            </a:extLst>
          </p:cNvPr>
          <p:cNvSpPr>
            <a:spLocks noGrp="1"/>
          </p:cNvSpPr>
          <p:nvPr>
            <p:ph idx="1"/>
          </p:nvPr>
        </p:nvSpPr>
        <p:spPr>
          <a:xfrm>
            <a:off x="610649" y="4180799"/>
            <a:ext cx="11287955" cy="2112594"/>
          </a:xfrm>
        </p:spPr>
        <p:txBody>
          <a:bodyPr/>
          <a:lstStyle/>
          <a:p>
            <a:r>
              <a:rPr lang="en-US" sz="2400" dirty="0"/>
              <a:t>24% (9/37) of patients with acquired non-C481 </a:t>
            </a:r>
            <a:r>
              <a:rPr lang="en-US" sz="2400" i="1" dirty="0"/>
              <a:t>BTK </a:t>
            </a:r>
            <a:r>
              <a:rPr lang="en-US" sz="2400" dirty="0"/>
              <a:t>mutations detected at PD preexisted at baseline at low VAFs of 1%-3%</a:t>
            </a:r>
          </a:p>
          <a:p>
            <a:pPr lvl="1"/>
            <a:r>
              <a:rPr lang="en-US" sz="2400" dirty="0"/>
              <a:t>Included patients treated with ibrutinib, acalabrutinib, and ibrutinib + acalabrutinib</a:t>
            </a:r>
          </a:p>
          <a:p>
            <a:r>
              <a:rPr lang="en-US" sz="2400" dirty="0"/>
              <a:t>Affected patients had a similar response to pirtobrutinib (75% ORR; 95% CI: 35-97) and a median time on treatment of 11.2 mo (range, 3.9-14.5 mo)</a:t>
            </a:r>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27868" y="635800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EHA 2023. Abstr S146. Reproduced with permission. </a:t>
            </a:r>
          </a:p>
        </p:txBody>
      </p:sp>
      <p:sp>
        <p:nvSpPr>
          <p:cNvPr id="4" name="TextBox 3">
            <a:extLst>
              <a:ext uri="{FF2B5EF4-FFF2-40B4-BE49-F238E27FC236}">
                <a16:creationId xmlns:a16="http://schemas.microsoft.com/office/drawing/2014/main" id="{20FDA427-7004-3556-92B8-07FA81ADE2DF}"/>
              </a:ext>
            </a:extLst>
          </p:cNvPr>
          <p:cNvSpPr txBox="1"/>
          <p:nvPr/>
        </p:nvSpPr>
        <p:spPr bwMode="auto">
          <a:xfrm>
            <a:off x="7528560" y="1118518"/>
            <a:ext cx="986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Baseline</a:t>
            </a:r>
          </a:p>
        </p:txBody>
      </p:sp>
      <p:sp>
        <p:nvSpPr>
          <p:cNvPr id="5" name="TextBox 4">
            <a:extLst>
              <a:ext uri="{FF2B5EF4-FFF2-40B4-BE49-F238E27FC236}">
                <a16:creationId xmlns:a16="http://schemas.microsoft.com/office/drawing/2014/main" id="{A9C41AF7-41D1-19CC-D526-69A850595AD7}"/>
              </a:ext>
            </a:extLst>
          </p:cNvPr>
          <p:cNvSpPr txBox="1"/>
          <p:nvPr/>
        </p:nvSpPr>
        <p:spPr bwMode="auto">
          <a:xfrm rot="5400000">
            <a:off x="8740140" y="2236928"/>
            <a:ext cx="1707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#BTK Mutations</a:t>
            </a:r>
          </a:p>
        </p:txBody>
      </p:sp>
      <p:sp>
        <p:nvSpPr>
          <p:cNvPr id="6" name="TextBox 5">
            <a:extLst>
              <a:ext uri="{FF2B5EF4-FFF2-40B4-BE49-F238E27FC236}">
                <a16:creationId xmlns:a16="http://schemas.microsoft.com/office/drawing/2014/main" id="{AEE5D527-01C1-5C32-07A3-B4FD99FA3336}"/>
              </a:ext>
            </a:extLst>
          </p:cNvPr>
          <p:cNvSpPr txBox="1"/>
          <p:nvPr/>
        </p:nvSpPr>
        <p:spPr bwMode="auto">
          <a:xfrm>
            <a:off x="7541260" y="1353011"/>
            <a:ext cx="1100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C481S/R/Y/F</a:t>
            </a:r>
          </a:p>
        </p:txBody>
      </p:sp>
      <p:sp>
        <p:nvSpPr>
          <p:cNvPr id="7" name="TextBox 6">
            <a:extLst>
              <a:ext uri="{FF2B5EF4-FFF2-40B4-BE49-F238E27FC236}">
                <a16:creationId xmlns:a16="http://schemas.microsoft.com/office/drawing/2014/main" id="{7EB46E5D-198E-AE52-2147-B2545A17FDFF}"/>
              </a:ext>
            </a:extLst>
          </p:cNvPr>
          <p:cNvSpPr txBox="1"/>
          <p:nvPr/>
        </p:nvSpPr>
        <p:spPr bwMode="auto">
          <a:xfrm>
            <a:off x="7681951" y="2766905"/>
            <a:ext cx="6944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L528W</a:t>
            </a:r>
          </a:p>
        </p:txBody>
      </p:sp>
      <p:sp>
        <p:nvSpPr>
          <p:cNvPr id="8" name="TextBox 7">
            <a:extLst>
              <a:ext uri="{FF2B5EF4-FFF2-40B4-BE49-F238E27FC236}">
                <a16:creationId xmlns:a16="http://schemas.microsoft.com/office/drawing/2014/main" id="{833598EF-C4C4-7672-1B30-1D5D775B00AD}"/>
              </a:ext>
            </a:extLst>
          </p:cNvPr>
          <p:cNvSpPr txBox="1"/>
          <p:nvPr/>
        </p:nvSpPr>
        <p:spPr bwMode="auto">
          <a:xfrm>
            <a:off x="6936731" y="2113817"/>
            <a:ext cx="5918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T474I</a:t>
            </a:r>
          </a:p>
        </p:txBody>
      </p:sp>
      <p:sp>
        <p:nvSpPr>
          <p:cNvPr id="9" name="TextBox 8">
            <a:extLst>
              <a:ext uri="{FF2B5EF4-FFF2-40B4-BE49-F238E27FC236}">
                <a16:creationId xmlns:a16="http://schemas.microsoft.com/office/drawing/2014/main" id="{A54AD87F-FF1D-29EB-A37C-DE6E042C12B5}"/>
              </a:ext>
            </a:extLst>
          </p:cNvPr>
          <p:cNvSpPr txBox="1"/>
          <p:nvPr/>
        </p:nvSpPr>
        <p:spPr bwMode="auto">
          <a:xfrm>
            <a:off x="6403226" y="2504646"/>
            <a:ext cx="6735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A428D</a:t>
            </a:r>
          </a:p>
        </p:txBody>
      </p:sp>
      <p:sp>
        <p:nvSpPr>
          <p:cNvPr id="10" name="TextBox 9">
            <a:extLst>
              <a:ext uri="{FF2B5EF4-FFF2-40B4-BE49-F238E27FC236}">
                <a16:creationId xmlns:a16="http://schemas.microsoft.com/office/drawing/2014/main" id="{A13C50B3-CA0C-5D31-FB80-07BA0109B867}"/>
              </a:ext>
            </a:extLst>
          </p:cNvPr>
          <p:cNvSpPr txBox="1"/>
          <p:nvPr/>
        </p:nvSpPr>
        <p:spPr bwMode="auto">
          <a:xfrm>
            <a:off x="6797422" y="3019166"/>
            <a:ext cx="7361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T474I/L</a:t>
            </a:r>
          </a:p>
        </p:txBody>
      </p:sp>
      <p:sp>
        <p:nvSpPr>
          <p:cNvPr id="11" name="TextBox 10">
            <a:extLst>
              <a:ext uri="{FF2B5EF4-FFF2-40B4-BE49-F238E27FC236}">
                <a16:creationId xmlns:a16="http://schemas.microsoft.com/office/drawing/2014/main" id="{F3108C0F-DAEF-20C8-E295-CF738FB72B77}"/>
              </a:ext>
            </a:extLst>
          </p:cNvPr>
          <p:cNvSpPr txBox="1"/>
          <p:nvPr/>
        </p:nvSpPr>
        <p:spPr bwMode="auto">
          <a:xfrm>
            <a:off x="7076808" y="3206890"/>
            <a:ext cx="19977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Baseline (Low VAF)</a:t>
            </a:r>
          </a:p>
        </p:txBody>
      </p:sp>
      <p:sp>
        <p:nvSpPr>
          <p:cNvPr id="12" name="TextBox 11">
            <a:extLst>
              <a:ext uri="{FF2B5EF4-FFF2-40B4-BE49-F238E27FC236}">
                <a16:creationId xmlns:a16="http://schemas.microsoft.com/office/drawing/2014/main" id="{3E7FF025-BAA6-0367-E3A3-F553838C7254}"/>
              </a:ext>
            </a:extLst>
          </p:cNvPr>
          <p:cNvSpPr txBox="1"/>
          <p:nvPr/>
        </p:nvSpPr>
        <p:spPr bwMode="auto">
          <a:xfrm>
            <a:off x="9247362" y="131577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3" name="TextBox 12">
            <a:extLst>
              <a:ext uri="{FF2B5EF4-FFF2-40B4-BE49-F238E27FC236}">
                <a16:creationId xmlns:a16="http://schemas.microsoft.com/office/drawing/2014/main" id="{00A81D38-0370-CA29-FBCD-29198E2B5E23}"/>
              </a:ext>
            </a:extLst>
          </p:cNvPr>
          <p:cNvSpPr txBox="1"/>
          <p:nvPr/>
        </p:nvSpPr>
        <p:spPr bwMode="auto">
          <a:xfrm>
            <a:off x="9247362" y="30191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4" name="TextBox 13">
            <a:extLst>
              <a:ext uri="{FF2B5EF4-FFF2-40B4-BE49-F238E27FC236}">
                <a16:creationId xmlns:a16="http://schemas.microsoft.com/office/drawing/2014/main" id="{AE422CED-FA27-8BA2-AE55-501390044ADF}"/>
              </a:ext>
            </a:extLst>
          </p:cNvPr>
          <p:cNvSpPr txBox="1"/>
          <p:nvPr/>
        </p:nvSpPr>
        <p:spPr bwMode="auto">
          <a:xfrm>
            <a:off x="4392325" y="2769570"/>
            <a:ext cx="5020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C481</a:t>
            </a:r>
          </a:p>
        </p:txBody>
      </p:sp>
      <p:sp>
        <p:nvSpPr>
          <p:cNvPr id="15" name="TextBox 14">
            <a:extLst>
              <a:ext uri="{FF2B5EF4-FFF2-40B4-BE49-F238E27FC236}">
                <a16:creationId xmlns:a16="http://schemas.microsoft.com/office/drawing/2014/main" id="{4A323C29-008E-C4A0-2257-82EB7EBA2819}"/>
              </a:ext>
            </a:extLst>
          </p:cNvPr>
          <p:cNvSpPr txBox="1"/>
          <p:nvPr/>
        </p:nvSpPr>
        <p:spPr bwMode="auto">
          <a:xfrm>
            <a:off x="5013737" y="2769570"/>
            <a:ext cx="4956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T474</a:t>
            </a:r>
          </a:p>
        </p:txBody>
      </p:sp>
      <p:sp>
        <p:nvSpPr>
          <p:cNvPr id="16" name="TextBox 15">
            <a:extLst>
              <a:ext uri="{FF2B5EF4-FFF2-40B4-BE49-F238E27FC236}">
                <a16:creationId xmlns:a16="http://schemas.microsoft.com/office/drawing/2014/main" id="{66EA317E-3FC8-3FE8-AFD5-9C4D2A545C0A}"/>
              </a:ext>
            </a:extLst>
          </p:cNvPr>
          <p:cNvSpPr txBox="1"/>
          <p:nvPr/>
        </p:nvSpPr>
        <p:spPr bwMode="auto">
          <a:xfrm>
            <a:off x="5629635" y="2769570"/>
            <a:ext cx="4844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L528</a:t>
            </a:r>
          </a:p>
        </p:txBody>
      </p:sp>
      <p:sp>
        <p:nvSpPr>
          <p:cNvPr id="17" name="TextBox 16">
            <a:extLst>
              <a:ext uri="{FF2B5EF4-FFF2-40B4-BE49-F238E27FC236}">
                <a16:creationId xmlns:a16="http://schemas.microsoft.com/office/drawing/2014/main" id="{0EE260CF-A5A2-4B41-7349-300250CAD80B}"/>
              </a:ext>
            </a:extLst>
          </p:cNvPr>
          <p:cNvSpPr txBox="1"/>
          <p:nvPr/>
        </p:nvSpPr>
        <p:spPr bwMode="auto">
          <a:xfrm>
            <a:off x="6261025" y="2769570"/>
            <a:ext cx="5100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A428</a:t>
            </a:r>
          </a:p>
        </p:txBody>
      </p:sp>
      <p:sp>
        <p:nvSpPr>
          <p:cNvPr id="18" name="TextBox 17">
            <a:extLst>
              <a:ext uri="{FF2B5EF4-FFF2-40B4-BE49-F238E27FC236}">
                <a16:creationId xmlns:a16="http://schemas.microsoft.com/office/drawing/2014/main" id="{391E0E31-1803-123A-3409-1226FC694E7F}"/>
              </a:ext>
            </a:extLst>
          </p:cNvPr>
          <p:cNvSpPr txBox="1"/>
          <p:nvPr/>
        </p:nvSpPr>
        <p:spPr bwMode="auto">
          <a:xfrm>
            <a:off x="2921617" y="3034554"/>
            <a:ext cx="15231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Ibrutinib 31/44 (70%)</a:t>
            </a:r>
          </a:p>
        </p:txBody>
      </p:sp>
      <p:sp>
        <p:nvSpPr>
          <p:cNvPr id="19" name="TextBox 18">
            <a:extLst>
              <a:ext uri="{FF2B5EF4-FFF2-40B4-BE49-F238E27FC236}">
                <a16:creationId xmlns:a16="http://schemas.microsoft.com/office/drawing/2014/main" id="{FC46BBC6-F933-4A44-0FA8-ABF03ACACA4E}"/>
              </a:ext>
            </a:extLst>
          </p:cNvPr>
          <p:cNvSpPr txBox="1"/>
          <p:nvPr/>
        </p:nvSpPr>
        <p:spPr bwMode="auto">
          <a:xfrm>
            <a:off x="2701685" y="3326068"/>
            <a:ext cx="17431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Acalabrutinib 8/10 (80%)</a:t>
            </a:r>
          </a:p>
        </p:txBody>
      </p:sp>
      <p:sp>
        <p:nvSpPr>
          <p:cNvPr id="20" name="TextBox 19">
            <a:extLst>
              <a:ext uri="{FF2B5EF4-FFF2-40B4-BE49-F238E27FC236}">
                <a16:creationId xmlns:a16="http://schemas.microsoft.com/office/drawing/2014/main" id="{2ED56FBA-122A-32C3-8D07-CC6BDB54762F}"/>
              </a:ext>
            </a:extLst>
          </p:cNvPr>
          <p:cNvSpPr txBox="1"/>
          <p:nvPr/>
        </p:nvSpPr>
        <p:spPr bwMode="auto">
          <a:xfrm>
            <a:off x="2733232" y="3628150"/>
            <a:ext cx="17115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Zanubrutinib 1/1 (100%)</a:t>
            </a:r>
          </a:p>
        </p:txBody>
      </p:sp>
      <p:sp>
        <p:nvSpPr>
          <p:cNvPr id="21" name="TextBox 20">
            <a:extLst>
              <a:ext uri="{FF2B5EF4-FFF2-40B4-BE49-F238E27FC236}">
                <a16:creationId xmlns:a16="http://schemas.microsoft.com/office/drawing/2014/main" id="{5ED62CE6-4055-3FD3-F5FE-B6A6BDCD95E1}"/>
              </a:ext>
            </a:extLst>
          </p:cNvPr>
          <p:cNvSpPr txBox="1"/>
          <p:nvPr/>
        </p:nvSpPr>
        <p:spPr bwMode="auto">
          <a:xfrm>
            <a:off x="2583362" y="3859520"/>
            <a:ext cx="4079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#BTK mutations detected at baseline according to prior cBTKi</a:t>
            </a:r>
          </a:p>
        </p:txBody>
      </p:sp>
      <p:sp>
        <p:nvSpPr>
          <p:cNvPr id="23" name="TextBox 22">
            <a:extLst>
              <a:ext uri="{FF2B5EF4-FFF2-40B4-BE49-F238E27FC236}">
                <a16:creationId xmlns:a16="http://schemas.microsoft.com/office/drawing/2014/main" id="{11935D19-EF06-D5D1-68E2-84E62124D154}"/>
              </a:ext>
            </a:extLst>
          </p:cNvPr>
          <p:cNvSpPr txBox="1"/>
          <p:nvPr/>
        </p:nvSpPr>
        <p:spPr bwMode="auto">
          <a:xfrm>
            <a:off x="4472475" y="303063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a:t>
            </a:r>
          </a:p>
        </p:txBody>
      </p:sp>
      <p:cxnSp>
        <p:nvCxnSpPr>
          <p:cNvPr id="27" name="Straight Connector 26">
            <a:extLst>
              <a:ext uri="{FF2B5EF4-FFF2-40B4-BE49-F238E27FC236}">
                <a16:creationId xmlns:a16="http://schemas.microsoft.com/office/drawing/2014/main" id="{9EE063C0-99EC-2201-2D34-7178A4A035BF}"/>
              </a:ext>
            </a:extLst>
          </p:cNvPr>
          <p:cNvCxnSpPr>
            <a:cxnSpLocks/>
          </p:cNvCxnSpPr>
          <p:nvPr/>
        </p:nvCxnSpPr>
        <p:spPr bwMode="auto">
          <a:xfrm>
            <a:off x="7578971" y="1469660"/>
            <a:ext cx="0" cy="90206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E31C08B-FF57-2594-0605-0DFFECC509A7}"/>
              </a:ext>
            </a:extLst>
          </p:cNvPr>
          <p:cNvCxnSpPr>
            <a:cxnSpLocks/>
          </p:cNvCxnSpPr>
          <p:nvPr/>
        </p:nvCxnSpPr>
        <p:spPr bwMode="auto">
          <a:xfrm>
            <a:off x="7509508" y="2321003"/>
            <a:ext cx="0" cy="867181"/>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65D50AE-74B5-D191-6DE1-063B51AE7BD4}"/>
              </a:ext>
            </a:extLst>
          </p:cNvPr>
          <p:cNvCxnSpPr>
            <a:cxnSpLocks/>
          </p:cNvCxnSpPr>
          <p:nvPr/>
        </p:nvCxnSpPr>
        <p:spPr bwMode="auto">
          <a:xfrm>
            <a:off x="7067282" y="2485797"/>
            <a:ext cx="0" cy="17273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7BD954F-80D8-7223-F183-B44088764210}"/>
              </a:ext>
            </a:extLst>
          </p:cNvPr>
          <p:cNvCxnSpPr>
            <a:cxnSpLocks/>
          </p:cNvCxnSpPr>
          <p:nvPr/>
        </p:nvCxnSpPr>
        <p:spPr bwMode="auto">
          <a:xfrm>
            <a:off x="8023236" y="2504646"/>
            <a:ext cx="1" cy="2811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3E4A256-0AB9-9AF3-A629-0BF84735910C}"/>
              </a:ext>
            </a:extLst>
          </p:cNvPr>
          <p:cNvCxnSpPr>
            <a:cxnSpLocks/>
          </p:cNvCxnSpPr>
          <p:nvPr/>
        </p:nvCxnSpPr>
        <p:spPr bwMode="auto">
          <a:xfrm>
            <a:off x="9285918" y="1469660"/>
            <a:ext cx="0" cy="885685"/>
          </a:xfrm>
          <a:prstGeom prst="line">
            <a:avLst/>
          </a:prstGeom>
          <a:noFill/>
          <a:ln w="28575" cap="flat" cmpd="sng" algn="ctr">
            <a:solidFill>
              <a:schemeClr val="bg1"/>
            </a:solidFill>
            <a:prstDash val="solid"/>
            <a:round/>
            <a:headEnd type="none" w="med" len="med"/>
            <a:tailEnd type="none" w="med" len="med"/>
          </a:ln>
          <a:effectLst/>
        </p:spPr>
      </p:cxnSp>
      <p:grpSp>
        <p:nvGrpSpPr>
          <p:cNvPr id="46" name="Group 45">
            <a:extLst>
              <a:ext uri="{FF2B5EF4-FFF2-40B4-BE49-F238E27FC236}">
                <a16:creationId xmlns:a16="http://schemas.microsoft.com/office/drawing/2014/main" id="{21687D14-FBAA-9035-3E94-02BBD93C37BE}"/>
              </a:ext>
            </a:extLst>
          </p:cNvPr>
          <p:cNvGrpSpPr/>
          <p:nvPr/>
        </p:nvGrpSpPr>
        <p:grpSpPr>
          <a:xfrm>
            <a:off x="9274174" y="1474421"/>
            <a:ext cx="69851" cy="880924"/>
            <a:chOff x="9097010" y="1474421"/>
            <a:chExt cx="312320" cy="880924"/>
          </a:xfrm>
        </p:grpSpPr>
        <p:cxnSp>
          <p:nvCxnSpPr>
            <p:cNvPr id="39" name="Straight Connector 38">
              <a:extLst>
                <a:ext uri="{FF2B5EF4-FFF2-40B4-BE49-F238E27FC236}">
                  <a16:creationId xmlns:a16="http://schemas.microsoft.com/office/drawing/2014/main" id="{8C1A5990-3F12-8B25-37E6-6A37018082CD}"/>
                </a:ext>
              </a:extLst>
            </p:cNvPr>
            <p:cNvCxnSpPr/>
            <p:nvPr/>
          </p:nvCxnSpPr>
          <p:spPr bwMode="auto">
            <a:xfrm>
              <a:off x="9097011" y="1474421"/>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0B5EABC-553F-7ED2-11B7-66BF5682D61D}"/>
                </a:ext>
              </a:extLst>
            </p:cNvPr>
            <p:cNvCxnSpPr/>
            <p:nvPr/>
          </p:nvCxnSpPr>
          <p:spPr bwMode="auto">
            <a:xfrm>
              <a:off x="9097011" y="2355345"/>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72C431E-7074-ADF3-8418-D27B97EAC19B}"/>
                </a:ext>
              </a:extLst>
            </p:cNvPr>
            <p:cNvCxnSpPr/>
            <p:nvPr/>
          </p:nvCxnSpPr>
          <p:spPr bwMode="auto">
            <a:xfrm>
              <a:off x="9097011" y="2208526"/>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49F1873-030D-15CD-387D-70EC54A21F15}"/>
                </a:ext>
              </a:extLst>
            </p:cNvPr>
            <p:cNvCxnSpPr/>
            <p:nvPr/>
          </p:nvCxnSpPr>
          <p:spPr bwMode="auto">
            <a:xfrm>
              <a:off x="9097011" y="2061705"/>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39924F6-EFDD-3124-0A64-EA515FD763E0}"/>
                </a:ext>
              </a:extLst>
            </p:cNvPr>
            <p:cNvCxnSpPr/>
            <p:nvPr/>
          </p:nvCxnSpPr>
          <p:spPr bwMode="auto">
            <a:xfrm>
              <a:off x="9097011" y="1914884"/>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F84E1BE-CC0C-219E-1945-84A0723C4A2B}"/>
                </a:ext>
              </a:extLst>
            </p:cNvPr>
            <p:cNvCxnSpPr/>
            <p:nvPr/>
          </p:nvCxnSpPr>
          <p:spPr bwMode="auto">
            <a:xfrm>
              <a:off x="9108629" y="1621242"/>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5BE8052-009B-7F7C-9C3D-21E47C4D8184}"/>
                </a:ext>
              </a:extLst>
            </p:cNvPr>
            <p:cNvCxnSpPr/>
            <p:nvPr/>
          </p:nvCxnSpPr>
          <p:spPr bwMode="auto">
            <a:xfrm>
              <a:off x="9097010" y="1768063"/>
              <a:ext cx="300701" cy="0"/>
            </a:xfrm>
            <a:prstGeom prst="line">
              <a:avLst/>
            </a:prstGeom>
            <a:noFill/>
            <a:ln w="28575" cap="flat" cmpd="sng" algn="ctr">
              <a:solidFill>
                <a:schemeClr val="bg1"/>
              </a:solidFill>
              <a:prstDash val="solid"/>
              <a:round/>
              <a:headEnd type="none" w="med" len="med"/>
              <a:tailEnd type="none" w="med" len="med"/>
            </a:ln>
            <a:effectLst/>
          </p:spPr>
        </p:cxnSp>
      </p:grpSp>
      <p:cxnSp>
        <p:nvCxnSpPr>
          <p:cNvPr id="47" name="Straight Connector 46">
            <a:extLst>
              <a:ext uri="{FF2B5EF4-FFF2-40B4-BE49-F238E27FC236}">
                <a16:creationId xmlns:a16="http://schemas.microsoft.com/office/drawing/2014/main" id="{9386FBCD-7F0E-F7D7-2A4F-EE68A10B787C}"/>
              </a:ext>
            </a:extLst>
          </p:cNvPr>
          <p:cNvCxnSpPr>
            <a:cxnSpLocks/>
          </p:cNvCxnSpPr>
          <p:nvPr/>
        </p:nvCxnSpPr>
        <p:spPr bwMode="auto">
          <a:xfrm>
            <a:off x="9285918" y="2587790"/>
            <a:ext cx="0" cy="600394"/>
          </a:xfrm>
          <a:prstGeom prst="line">
            <a:avLst/>
          </a:prstGeom>
          <a:noFill/>
          <a:ln w="28575" cap="flat" cmpd="sng" algn="ctr">
            <a:solidFill>
              <a:schemeClr val="bg1"/>
            </a:solidFill>
            <a:prstDash val="solid"/>
            <a:round/>
            <a:headEnd type="none" w="med" len="med"/>
            <a:tailEnd type="none" w="med" len="med"/>
          </a:ln>
          <a:effectLst/>
        </p:spPr>
      </p:cxnSp>
      <p:grpSp>
        <p:nvGrpSpPr>
          <p:cNvPr id="48" name="Group 47">
            <a:extLst>
              <a:ext uri="{FF2B5EF4-FFF2-40B4-BE49-F238E27FC236}">
                <a16:creationId xmlns:a16="http://schemas.microsoft.com/office/drawing/2014/main" id="{69724415-C885-FAC6-EF98-A9A5BA38C55B}"/>
              </a:ext>
            </a:extLst>
          </p:cNvPr>
          <p:cNvGrpSpPr/>
          <p:nvPr/>
        </p:nvGrpSpPr>
        <p:grpSpPr>
          <a:xfrm>
            <a:off x="9272875" y="2592551"/>
            <a:ext cx="61626" cy="582449"/>
            <a:chOff x="9097010" y="1474421"/>
            <a:chExt cx="312320" cy="440463"/>
          </a:xfrm>
        </p:grpSpPr>
        <p:cxnSp>
          <p:nvCxnSpPr>
            <p:cNvPr id="49" name="Straight Connector 48">
              <a:extLst>
                <a:ext uri="{FF2B5EF4-FFF2-40B4-BE49-F238E27FC236}">
                  <a16:creationId xmlns:a16="http://schemas.microsoft.com/office/drawing/2014/main" id="{4DAA3932-E195-6FFD-4498-F1F9E227EC2C}"/>
                </a:ext>
              </a:extLst>
            </p:cNvPr>
            <p:cNvCxnSpPr/>
            <p:nvPr/>
          </p:nvCxnSpPr>
          <p:spPr bwMode="auto">
            <a:xfrm>
              <a:off x="9097011" y="1474421"/>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41030F9-5D9E-8659-B358-B9F6280F91B9}"/>
                </a:ext>
              </a:extLst>
            </p:cNvPr>
            <p:cNvCxnSpPr/>
            <p:nvPr/>
          </p:nvCxnSpPr>
          <p:spPr bwMode="auto">
            <a:xfrm>
              <a:off x="9097011" y="1914884"/>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8EF871F-37FD-45A5-DF5F-86FBA386D1D2}"/>
                </a:ext>
              </a:extLst>
            </p:cNvPr>
            <p:cNvCxnSpPr/>
            <p:nvPr/>
          </p:nvCxnSpPr>
          <p:spPr bwMode="auto">
            <a:xfrm>
              <a:off x="9108629" y="1621242"/>
              <a:ext cx="300701"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5C49CF2-0CA5-22F9-906F-AF1288610146}"/>
                </a:ext>
              </a:extLst>
            </p:cNvPr>
            <p:cNvCxnSpPr/>
            <p:nvPr/>
          </p:nvCxnSpPr>
          <p:spPr bwMode="auto">
            <a:xfrm>
              <a:off x="9097010" y="1768063"/>
              <a:ext cx="300701" cy="0"/>
            </a:xfrm>
            <a:prstGeom prst="line">
              <a:avLst/>
            </a:prstGeom>
            <a:noFill/>
            <a:ln w="28575" cap="flat" cmpd="sng" algn="ctr">
              <a:solidFill>
                <a:schemeClr val="bg1"/>
              </a:solidFill>
              <a:prstDash val="solid"/>
              <a:round/>
              <a:headEnd type="none" w="med" len="med"/>
              <a:tailEnd type="none" w="med" len="med"/>
            </a:ln>
            <a:effectLst/>
          </p:spPr>
        </p:cxnSp>
      </p:grpSp>
      <p:sp>
        <p:nvSpPr>
          <p:cNvPr id="58" name="Rectangle 57">
            <a:extLst>
              <a:ext uri="{FF2B5EF4-FFF2-40B4-BE49-F238E27FC236}">
                <a16:creationId xmlns:a16="http://schemas.microsoft.com/office/drawing/2014/main" id="{A24196FF-55E0-D28E-CF93-09F2AF201240}"/>
              </a:ext>
            </a:extLst>
          </p:cNvPr>
          <p:cNvSpPr/>
          <p:nvPr/>
        </p:nvSpPr>
        <p:spPr bwMode="auto">
          <a:xfrm>
            <a:off x="3016250" y="2355345"/>
            <a:ext cx="1206500" cy="203705"/>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PH</a:t>
            </a:r>
          </a:p>
        </p:txBody>
      </p:sp>
      <p:sp>
        <p:nvSpPr>
          <p:cNvPr id="59" name="Rectangle 58">
            <a:extLst>
              <a:ext uri="{FF2B5EF4-FFF2-40B4-BE49-F238E27FC236}">
                <a16:creationId xmlns:a16="http://schemas.microsoft.com/office/drawing/2014/main" id="{C23FFC2A-5E7D-D110-47A5-F33A2F77B487}"/>
              </a:ext>
            </a:extLst>
          </p:cNvPr>
          <p:cNvSpPr/>
          <p:nvPr/>
        </p:nvSpPr>
        <p:spPr bwMode="auto">
          <a:xfrm>
            <a:off x="4291136" y="2355345"/>
            <a:ext cx="357064" cy="203705"/>
          </a:xfrm>
          <a:prstGeom prst="rect">
            <a:avLst/>
          </a:prstGeom>
          <a:solidFill>
            <a:schemeClr val="accent3"/>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TH</a:t>
            </a:r>
          </a:p>
        </p:txBody>
      </p:sp>
      <p:sp>
        <p:nvSpPr>
          <p:cNvPr id="60" name="Rectangle 59">
            <a:extLst>
              <a:ext uri="{FF2B5EF4-FFF2-40B4-BE49-F238E27FC236}">
                <a16:creationId xmlns:a16="http://schemas.microsoft.com/office/drawing/2014/main" id="{4736DF81-79EF-99B3-C83E-57BEC3168BA1}"/>
              </a:ext>
            </a:extLst>
          </p:cNvPr>
          <p:cNvSpPr/>
          <p:nvPr/>
        </p:nvSpPr>
        <p:spPr bwMode="auto">
          <a:xfrm>
            <a:off x="5062748" y="2355345"/>
            <a:ext cx="468102" cy="203705"/>
          </a:xfrm>
          <a:prstGeom prst="rect">
            <a:avLst/>
          </a:prstGeom>
          <a:solidFill>
            <a:schemeClr val="accent4"/>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SH3</a:t>
            </a:r>
          </a:p>
        </p:txBody>
      </p:sp>
      <p:sp>
        <p:nvSpPr>
          <p:cNvPr id="61" name="Rectangle 60">
            <a:extLst>
              <a:ext uri="{FF2B5EF4-FFF2-40B4-BE49-F238E27FC236}">
                <a16:creationId xmlns:a16="http://schemas.microsoft.com/office/drawing/2014/main" id="{A7C306BF-A8E5-0617-BAFC-429834C84EF5}"/>
              </a:ext>
            </a:extLst>
          </p:cNvPr>
          <p:cNvSpPr/>
          <p:nvPr/>
        </p:nvSpPr>
        <p:spPr bwMode="auto">
          <a:xfrm>
            <a:off x="5654260" y="2355345"/>
            <a:ext cx="792721" cy="203705"/>
          </a:xfrm>
          <a:prstGeom prst="rect">
            <a:avLst/>
          </a:prstGeom>
          <a:solidFill>
            <a:schemeClr val="accent6"/>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SH2</a:t>
            </a:r>
          </a:p>
        </p:txBody>
      </p:sp>
      <p:sp>
        <p:nvSpPr>
          <p:cNvPr id="62" name="Rectangle 61">
            <a:extLst>
              <a:ext uri="{FF2B5EF4-FFF2-40B4-BE49-F238E27FC236}">
                <a16:creationId xmlns:a16="http://schemas.microsoft.com/office/drawing/2014/main" id="{D4AB8D33-9422-41AA-A442-0D53078AEA14}"/>
              </a:ext>
            </a:extLst>
          </p:cNvPr>
          <p:cNvSpPr/>
          <p:nvPr/>
        </p:nvSpPr>
        <p:spPr bwMode="auto">
          <a:xfrm>
            <a:off x="6822647" y="2355345"/>
            <a:ext cx="2383125" cy="203705"/>
          </a:xfrm>
          <a:prstGeom prst="rect">
            <a:avLst/>
          </a:prstGeom>
          <a:solidFill>
            <a:schemeClr val="accent5"/>
          </a:solidFill>
          <a:ln w="0">
            <a:solidFill>
              <a:schemeClr val="bg1"/>
            </a:solidFill>
            <a:miter lim="800000"/>
            <a:headEnd/>
            <a:tailEnd/>
          </a:ln>
        </p:spPr>
        <p:txBody>
          <a:bodyPr lIns="0" rIns="0" rtlCol="0" anchor="ctr"/>
          <a:lstStyle/>
          <a:p>
            <a:pPr algn="ctr" eaLnBrk="1" hangingPunct="1">
              <a:spcBef>
                <a:spcPct val="35000"/>
              </a:spcBef>
              <a:spcAft>
                <a:spcPct val="25000"/>
              </a:spcAft>
              <a:buClr>
                <a:schemeClr val="folHlink"/>
              </a:buClr>
              <a:buNone/>
            </a:pPr>
            <a:r>
              <a:rPr lang="en-US" sz="1400" dirty="0">
                <a:solidFill>
                  <a:schemeClr val="bg1"/>
                </a:solidFill>
                <a:latin typeface="Calibri" panose="020F0502020204030204" pitchFamily="34" charset="0"/>
              </a:rPr>
              <a:t>Kinase</a:t>
            </a:r>
          </a:p>
        </p:txBody>
      </p:sp>
      <p:sp>
        <p:nvSpPr>
          <p:cNvPr id="20480" name="Oval 20479">
            <a:extLst>
              <a:ext uri="{FF2B5EF4-FFF2-40B4-BE49-F238E27FC236}">
                <a16:creationId xmlns:a16="http://schemas.microsoft.com/office/drawing/2014/main" id="{8C5BC03F-22A1-47B5-2CDB-A42E3542B0BF}"/>
              </a:ext>
            </a:extLst>
          </p:cNvPr>
          <p:cNvSpPr/>
          <p:nvPr/>
        </p:nvSpPr>
        <p:spPr bwMode="auto">
          <a:xfrm>
            <a:off x="7538450" y="1432579"/>
            <a:ext cx="82137" cy="82137"/>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1" name="Oval 20480">
            <a:extLst>
              <a:ext uri="{FF2B5EF4-FFF2-40B4-BE49-F238E27FC236}">
                <a16:creationId xmlns:a16="http://schemas.microsoft.com/office/drawing/2014/main" id="{E41DFECE-FBF4-E836-3FB5-DE29AABE9BB1}"/>
              </a:ext>
            </a:extLst>
          </p:cNvPr>
          <p:cNvSpPr/>
          <p:nvPr/>
        </p:nvSpPr>
        <p:spPr bwMode="auto">
          <a:xfrm>
            <a:off x="7467060" y="2270024"/>
            <a:ext cx="82137" cy="82137"/>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3" name="Oval 20482">
            <a:extLst>
              <a:ext uri="{FF2B5EF4-FFF2-40B4-BE49-F238E27FC236}">
                <a16:creationId xmlns:a16="http://schemas.microsoft.com/office/drawing/2014/main" id="{3C1BAA9C-D861-54F2-64DE-F454ADD6CC5B}"/>
              </a:ext>
            </a:extLst>
          </p:cNvPr>
          <p:cNvSpPr/>
          <p:nvPr/>
        </p:nvSpPr>
        <p:spPr bwMode="auto">
          <a:xfrm>
            <a:off x="7026213" y="2631010"/>
            <a:ext cx="82137" cy="82137"/>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4" name="Oval 20483">
            <a:extLst>
              <a:ext uri="{FF2B5EF4-FFF2-40B4-BE49-F238E27FC236}">
                <a16:creationId xmlns:a16="http://schemas.microsoft.com/office/drawing/2014/main" id="{776C23A1-6191-4688-7936-157418EEFA20}"/>
              </a:ext>
            </a:extLst>
          </p:cNvPr>
          <p:cNvSpPr/>
          <p:nvPr/>
        </p:nvSpPr>
        <p:spPr bwMode="auto">
          <a:xfrm>
            <a:off x="7980574" y="2744470"/>
            <a:ext cx="82137" cy="82137"/>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5" name="Oval 20484">
            <a:extLst>
              <a:ext uri="{FF2B5EF4-FFF2-40B4-BE49-F238E27FC236}">
                <a16:creationId xmlns:a16="http://schemas.microsoft.com/office/drawing/2014/main" id="{5F73D68B-9C33-A0F4-5FBD-EED1A9048748}"/>
              </a:ext>
            </a:extLst>
          </p:cNvPr>
          <p:cNvSpPr/>
          <p:nvPr/>
        </p:nvSpPr>
        <p:spPr bwMode="auto">
          <a:xfrm>
            <a:off x="7469641" y="3144557"/>
            <a:ext cx="82137" cy="82137"/>
          </a:xfrm>
          <a:prstGeom prst="ellipse">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86" name="TextBox 20485">
            <a:extLst>
              <a:ext uri="{FF2B5EF4-FFF2-40B4-BE49-F238E27FC236}">
                <a16:creationId xmlns:a16="http://schemas.microsoft.com/office/drawing/2014/main" id="{AE182488-ECC0-EC64-29E5-29DFCA52AFEF}"/>
              </a:ext>
            </a:extLst>
          </p:cNvPr>
          <p:cNvSpPr txBox="1"/>
          <p:nvPr/>
        </p:nvSpPr>
        <p:spPr bwMode="auto">
          <a:xfrm>
            <a:off x="4511748" y="33412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20487" name="TextBox 20486">
            <a:extLst>
              <a:ext uri="{FF2B5EF4-FFF2-40B4-BE49-F238E27FC236}">
                <a16:creationId xmlns:a16="http://schemas.microsoft.com/office/drawing/2014/main" id="{A40ED24D-BD80-911E-0ED0-3CE88BD56CD1}"/>
              </a:ext>
            </a:extLst>
          </p:cNvPr>
          <p:cNvSpPr txBox="1"/>
          <p:nvPr/>
        </p:nvSpPr>
        <p:spPr bwMode="auto">
          <a:xfrm>
            <a:off x="4511748" y="364937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20488" name="TextBox 20487">
            <a:extLst>
              <a:ext uri="{FF2B5EF4-FFF2-40B4-BE49-F238E27FC236}">
                <a16:creationId xmlns:a16="http://schemas.microsoft.com/office/drawing/2014/main" id="{6A0F35E4-6987-BD4D-D6F8-ECA9E4B4E9A6}"/>
              </a:ext>
            </a:extLst>
          </p:cNvPr>
          <p:cNvSpPr txBox="1"/>
          <p:nvPr/>
        </p:nvSpPr>
        <p:spPr bwMode="auto">
          <a:xfrm>
            <a:off x="6379427" y="3035166"/>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20489" name="TextBox 20488">
            <a:extLst>
              <a:ext uri="{FF2B5EF4-FFF2-40B4-BE49-F238E27FC236}">
                <a16:creationId xmlns:a16="http://schemas.microsoft.com/office/drawing/2014/main" id="{D2454282-C664-7B75-006C-8FB1EAAF77B2}"/>
              </a:ext>
            </a:extLst>
          </p:cNvPr>
          <p:cNvSpPr txBox="1"/>
          <p:nvPr/>
        </p:nvSpPr>
        <p:spPr bwMode="auto">
          <a:xfrm>
            <a:off x="5130845" y="334127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20490" name="TextBox 20489">
            <a:extLst>
              <a:ext uri="{FF2B5EF4-FFF2-40B4-BE49-F238E27FC236}">
                <a16:creationId xmlns:a16="http://schemas.microsoft.com/office/drawing/2014/main" id="{9E97C43E-1BEB-FE95-E8DE-5E5E1641BA0B}"/>
              </a:ext>
            </a:extLst>
          </p:cNvPr>
          <p:cNvSpPr txBox="1"/>
          <p:nvPr/>
        </p:nvSpPr>
        <p:spPr bwMode="auto">
          <a:xfrm>
            <a:off x="5130845" y="303799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20491" name="TextBox 20490">
            <a:extLst>
              <a:ext uri="{FF2B5EF4-FFF2-40B4-BE49-F238E27FC236}">
                <a16:creationId xmlns:a16="http://schemas.microsoft.com/office/drawing/2014/main" id="{5214F556-D21B-F75D-0974-8ECC4AE8F91A}"/>
              </a:ext>
            </a:extLst>
          </p:cNvPr>
          <p:cNvSpPr txBox="1"/>
          <p:nvPr/>
        </p:nvSpPr>
        <p:spPr bwMode="auto">
          <a:xfrm>
            <a:off x="5756269" y="303799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20499" name="Rectangle 20498">
            <a:extLst>
              <a:ext uri="{FF2B5EF4-FFF2-40B4-BE49-F238E27FC236}">
                <a16:creationId xmlns:a16="http://schemas.microsoft.com/office/drawing/2014/main" id="{31B9202F-4F01-25D2-35FB-EA7C149E3505}"/>
              </a:ext>
            </a:extLst>
          </p:cNvPr>
          <p:cNvSpPr/>
          <p:nvPr/>
        </p:nvSpPr>
        <p:spPr bwMode="auto">
          <a:xfrm>
            <a:off x="2661068" y="2800579"/>
            <a:ext cx="4059232" cy="1089268"/>
          </a:xfrm>
          <a:prstGeom prst="rect">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9225982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CAPTIVATE: </a:t>
            </a:r>
            <a:r>
              <a:rPr lang="en-US" altLang="en-US" dirty="0"/>
              <a:t>4-Yr Follow-up Analysis From FD Cohort </a:t>
            </a:r>
            <a:br>
              <a:rPr lang="en-US" altLang="en-US" dirty="0"/>
            </a:br>
            <a:r>
              <a:rPr lang="en-US" altLang="en-US" dirty="0"/>
              <a:t>of First-line Ibrutinib + Venetoclax for CLL/SLL</a:t>
            </a:r>
          </a:p>
        </p:txBody>
      </p:sp>
      <p:sp>
        <p:nvSpPr>
          <p:cNvPr id="4" name="Content Placeholder 3">
            <a:extLst>
              <a:ext uri="{FF2B5EF4-FFF2-40B4-BE49-F238E27FC236}">
                <a16:creationId xmlns:a16="http://schemas.microsoft.com/office/drawing/2014/main" id="{797991DD-29FB-4C5E-A8FE-3F2EF2922676}"/>
              </a:ext>
            </a:extLst>
          </p:cNvPr>
          <p:cNvSpPr>
            <a:spLocks noGrp="1"/>
          </p:cNvSpPr>
          <p:nvPr>
            <p:ph idx="1"/>
          </p:nvPr>
        </p:nvSpPr>
        <p:spPr/>
        <p:txBody>
          <a:bodyPr/>
          <a:lstStyle/>
          <a:p>
            <a:r>
              <a:rPr lang="en-US" sz="2200" b="0" kern="0" dirty="0"/>
              <a:t>International, multicenter, randomized phase II study</a:t>
            </a:r>
          </a:p>
          <a:p>
            <a:endParaRPr lang="en-US" sz="2400" b="0" kern="0" dirty="0"/>
          </a:p>
          <a:p>
            <a:endParaRPr lang="en-US" sz="2400" b="0" kern="0" dirty="0"/>
          </a:p>
          <a:p>
            <a:endParaRPr lang="en-US" sz="2400" b="0" kern="0" dirty="0"/>
          </a:p>
          <a:p>
            <a:pPr marL="0" indent="0">
              <a:buNone/>
            </a:pPr>
            <a:endParaRPr lang="en-US" b="0" kern="0" dirty="0"/>
          </a:p>
          <a:p>
            <a:pPr>
              <a:spcAft>
                <a:spcPts val="0"/>
              </a:spcAft>
            </a:pPr>
            <a:r>
              <a:rPr lang="en-US" sz="2200" b="1" kern="0" dirty="0"/>
              <a:t>Primary endpoint: </a:t>
            </a:r>
            <a:r>
              <a:rPr lang="en-US" sz="2200" b="0" kern="0" dirty="0"/>
              <a:t>CR/CRi rate per investigator assessment</a:t>
            </a:r>
          </a:p>
          <a:p>
            <a:pPr lvl="1">
              <a:spcAft>
                <a:spcPts val="0"/>
              </a:spcAft>
            </a:pPr>
            <a:r>
              <a:rPr lang="en-US" sz="2000" dirty="0"/>
              <a:t>Supporting analyses in all-treated population</a:t>
            </a:r>
          </a:p>
          <a:p>
            <a:r>
              <a:rPr lang="en-US" sz="2200" b="1" kern="0" dirty="0"/>
              <a:t>Key secondary endpoints: </a:t>
            </a:r>
            <a:r>
              <a:rPr lang="en-US" sz="2200" b="0" kern="0" dirty="0"/>
              <a:t>ORR, DoR, uMRD rates, PFS, OS, safety</a:t>
            </a:r>
            <a:endParaRPr lang="en-US" sz="2200" dirty="0"/>
          </a:p>
        </p:txBody>
      </p:sp>
      <p:sp>
        <p:nvSpPr>
          <p:cNvPr id="24" name="Text Box 15">
            <a:extLst>
              <a:ext uri="{FF2B5EF4-FFF2-40B4-BE49-F238E27FC236}">
                <a16:creationId xmlns:a16="http://schemas.microsoft.com/office/drawing/2014/main" id="{BEB4AE8E-D54D-0841-95AF-9C51463E2436}"/>
              </a:ext>
            </a:extLst>
          </p:cNvPr>
          <p:cNvSpPr txBox="1">
            <a:spLocks noChangeArrowheads="1"/>
          </p:cNvSpPr>
          <p:nvPr/>
        </p:nvSpPr>
        <p:spPr bwMode="auto">
          <a:xfrm>
            <a:off x="432415" y="637142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Ghia. ICML 2023. Abstr 155. NCT02910583.</a:t>
            </a:r>
            <a:endParaRPr lang="en-US" altLang="en-US" sz="1200" b="0" dirty="0">
              <a:solidFill>
                <a:schemeClr val="bg2"/>
              </a:solidFill>
              <a:latin typeface="Calibri" panose="020F0502020204030204" pitchFamily="34" charset="0"/>
            </a:endParaRP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731118" y="2370059"/>
            <a:ext cx="240741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Patients ≤70 yr of age with previously untreated, active CLL/SLL requiring therapy by iwCLL criteria; 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159)</a:t>
            </a:r>
            <a:endParaRPr lang="en-US" altLang="en-US" sz="1600" b="0" dirty="0">
              <a:solidFill>
                <a:schemeClr val="bg1"/>
              </a:solidFill>
              <a:latin typeface="Calibri" panose="020F050202020403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3090776" y="3038578"/>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3579984" y="2544675"/>
            <a:ext cx="1731169" cy="1003307"/>
          </a:xfrm>
          <a:prstGeom prst="rect">
            <a:avLst/>
          </a:prstGeom>
          <a:solidFill>
            <a:schemeClr val="accent1"/>
          </a:solidFill>
          <a:ln w="9525">
            <a:noFill/>
            <a:miter lim="800000"/>
            <a:headEnd/>
            <a:tailEnd/>
          </a:ln>
        </p:spPr>
        <p:txBody>
          <a:bodyPr wrap="none" anchor="ctr" anchorCtr="1"/>
          <a:lstStyle/>
          <a:p>
            <a:pPr algn="ctr">
              <a:defRPr/>
            </a:pPr>
            <a:r>
              <a:rPr lang="en-US" sz="1600" b="1" dirty="0">
                <a:latin typeface="Calibri" panose="020F0502020204030204" pitchFamily="34" charset="0"/>
                <a:cs typeface="Arial" charset="0"/>
              </a:rPr>
              <a:t>Ibrutinib</a:t>
            </a:r>
            <a:r>
              <a:rPr lang="en-US" sz="1600" dirty="0">
                <a:latin typeface="Calibri" panose="020F0502020204030204" pitchFamily="34" charset="0"/>
                <a:cs typeface="Arial" charset="0"/>
              </a:rPr>
              <a:t> </a:t>
            </a:r>
            <a:r>
              <a:rPr lang="en-US" sz="1600" b="0" dirty="0">
                <a:latin typeface="Calibri" panose="020F0502020204030204" pitchFamily="34" charset="0"/>
                <a:cs typeface="Arial" charset="0"/>
              </a:rPr>
              <a:t>420 mg </a:t>
            </a:r>
            <a:br>
              <a:rPr lang="en-US" sz="1600" b="0" dirty="0">
                <a:latin typeface="Calibri" panose="020F0502020204030204" pitchFamily="34" charset="0"/>
                <a:cs typeface="Arial" charset="0"/>
              </a:rPr>
            </a:br>
            <a:r>
              <a:rPr lang="en-US" sz="1600" b="0" dirty="0">
                <a:latin typeface="Calibri" panose="020F0502020204030204" pitchFamily="34" charset="0"/>
                <a:cs typeface="Arial" charset="0"/>
              </a:rPr>
              <a:t>QD for 3 cycles*</a:t>
            </a:r>
          </a:p>
          <a:p>
            <a:pPr algn="ctr">
              <a:defRPr/>
            </a:pPr>
            <a:r>
              <a:rPr lang="en-US" sz="1600" b="0" dirty="0">
                <a:latin typeface="Calibri" panose="020F0502020204030204" pitchFamily="34" charset="0"/>
                <a:cs typeface="Arial" charset="0"/>
              </a:rPr>
              <a:t>(N = 159)</a:t>
            </a:r>
          </a:p>
        </p:txBody>
      </p:sp>
      <p:sp>
        <p:nvSpPr>
          <p:cNvPr id="42" name="Text Box 23">
            <a:extLst>
              <a:ext uri="{FF2B5EF4-FFF2-40B4-BE49-F238E27FC236}">
                <a16:creationId xmlns:a16="http://schemas.microsoft.com/office/drawing/2014/main" id="{C4EF1961-0433-A441-87C4-AE960C51DB72}"/>
              </a:ext>
            </a:extLst>
          </p:cNvPr>
          <p:cNvSpPr txBox="1">
            <a:spLocks noChangeArrowheads="1"/>
          </p:cNvSpPr>
          <p:nvPr/>
        </p:nvSpPr>
        <p:spPr bwMode="auto">
          <a:xfrm>
            <a:off x="3579984" y="3547982"/>
            <a:ext cx="1610489" cy="3156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*28-day cycles.</a:t>
            </a:r>
          </a:p>
        </p:txBody>
      </p:sp>
      <p:sp>
        <p:nvSpPr>
          <p:cNvPr id="32" name="Line 33">
            <a:extLst>
              <a:ext uri="{FF2B5EF4-FFF2-40B4-BE49-F238E27FC236}">
                <a16:creationId xmlns:a16="http://schemas.microsoft.com/office/drawing/2014/main" id="{356DBBDA-F67F-594F-A93E-157FFFA1CE7C}"/>
              </a:ext>
            </a:extLst>
          </p:cNvPr>
          <p:cNvSpPr>
            <a:spLocks noChangeShapeType="1"/>
          </p:cNvSpPr>
          <p:nvPr/>
        </p:nvSpPr>
        <p:spPr bwMode="auto">
          <a:xfrm>
            <a:off x="5359483" y="3070010"/>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5786976" y="2547357"/>
            <a:ext cx="2502776" cy="1003309"/>
          </a:xfrm>
          <a:prstGeom prst="rect">
            <a:avLst/>
          </a:prstGeom>
          <a:solidFill>
            <a:schemeClr val="accent3"/>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Arial" charset="0"/>
              </a:rPr>
              <a:t>Ibrutinib </a:t>
            </a:r>
            <a:r>
              <a:rPr lang="en-US" sz="1600" b="0" dirty="0">
                <a:latin typeface="Calibri" panose="020F0502020204030204" pitchFamily="34" charset="0"/>
                <a:cs typeface="Arial" charset="0"/>
              </a:rPr>
              <a:t>420 mg QD + </a:t>
            </a:r>
            <a:r>
              <a:rPr lang="en-US" sz="1600" b="1" dirty="0">
                <a:latin typeface="Calibri" panose="020F0502020204030204" pitchFamily="34" charset="0"/>
                <a:cs typeface="Arial" charset="0"/>
              </a:rPr>
              <a:t>Venetocla</a:t>
            </a:r>
            <a:r>
              <a:rPr lang="en-US" sz="1600" dirty="0">
                <a:latin typeface="Calibri" panose="020F0502020204030204" pitchFamily="34" charset="0"/>
                <a:cs typeface="Arial" charset="0"/>
              </a:rPr>
              <a:t>x </a:t>
            </a:r>
            <a:r>
              <a:rPr lang="en-US" sz="1600" b="0" dirty="0">
                <a:latin typeface="Calibri" panose="020F0502020204030204" pitchFamily="34" charset="0"/>
                <a:cs typeface="Arial" charset="0"/>
              </a:rPr>
              <a:t>5-wk</a:t>
            </a:r>
            <a:r>
              <a:rPr lang="en-US" sz="1600" dirty="0">
                <a:latin typeface="Calibri" panose="020F0502020204030204" pitchFamily="34" charset="0"/>
                <a:cs typeface="Arial" charset="0"/>
              </a:rPr>
              <a:t> </a:t>
            </a:r>
            <a:r>
              <a:rPr lang="en-US" sz="1600" b="0" dirty="0">
                <a:latin typeface="Calibri" panose="020F0502020204030204" pitchFamily="34" charset="0"/>
                <a:cs typeface="Arial" charset="0"/>
              </a:rPr>
              <a:t>ramp-up to 400 mg QD </a:t>
            </a:r>
            <a:r>
              <a:rPr lang="en-US" sz="1600" b="0" dirty="0">
                <a:latin typeface="Calibri" panose="020F0502020204030204" pitchFamily="34" charset="0"/>
                <a:cs typeface="+mn-cs"/>
              </a:rPr>
              <a:t>for 12 cycles*</a:t>
            </a:r>
          </a:p>
          <a:p>
            <a:pPr algn="ctr">
              <a:defRPr/>
            </a:pPr>
            <a:r>
              <a:rPr lang="en-US" sz="1600" b="0" dirty="0">
                <a:latin typeface="Calibri" panose="020F0502020204030204" pitchFamily="34" charset="0"/>
                <a:cs typeface="+mn-cs"/>
              </a:rPr>
              <a:t>(n = 153)</a:t>
            </a:r>
          </a:p>
        </p:txBody>
      </p:sp>
      <p:sp>
        <p:nvSpPr>
          <p:cNvPr id="36" name="Line 33">
            <a:extLst>
              <a:ext uri="{FF2B5EF4-FFF2-40B4-BE49-F238E27FC236}">
                <a16:creationId xmlns:a16="http://schemas.microsoft.com/office/drawing/2014/main" id="{C07BF808-7C67-EE42-9F4C-4D87291DFC81}"/>
              </a:ext>
            </a:extLst>
          </p:cNvPr>
          <p:cNvSpPr>
            <a:spLocks noChangeShapeType="1"/>
          </p:cNvSpPr>
          <p:nvPr/>
        </p:nvSpPr>
        <p:spPr bwMode="auto">
          <a:xfrm>
            <a:off x="8398040" y="3038578"/>
            <a:ext cx="79987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7" name="Text Box 23">
            <a:extLst>
              <a:ext uri="{FF2B5EF4-FFF2-40B4-BE49-F238E27FC236}">
                <a16:creationId xmlns:a16="http://schemas.microsoft.com/office/drawing/2014/main" id="{9EB13997-48FC-DB48-8D60-64BB9784AF68}"/>
              </a:ext>
            </a:extLst>
          </p:cNvPr>
          <p:cNvSpPr txBox="1">
            <a:spLocks noChangeArrowheads="1"/>
          </p:cNvSpPr>
          <p:nvPr/>
        </p:nvSpPr>
        <p:spPr bwMode="auto">
          <a:xfrm>
            <a:off x="9256273" y="2246948"/>
            <a:ext cx="2050741" cy="1815882"/>
          </a:xfrm>
          <a:prstGeom prst="rect">
            <a:avLst/>
          </a:prstGeom>
          <a:solidFill>
            <a:schemeClr val="tx2"/>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0" i="1" dirty="0">
                <a:solidFill>
                  <a:schemeClr val="bg1"/>
                </a:solidFill>
                <a:latin typeface="Calibri" panose="020F0502020204030204" pitchFamily="34" charset="0"/>
              </a:rPr>
              <a:t>Upon PD, patients could be eligible for retreatment with single-agent ibrutinib, (or FD ibrutinib + venetoclax if they had durable response)</a:t>
            </a:r>
            <a:endParaRPr lang="en-US" altLang="en-US" sz="1600" b="0" i="1"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05E07AED-BED2-42C6-BD40-046771A8B444}"/>
              </a:ext>
            </a:extLst>
          </p:cNvPr>
          <p:cNvSpPr txBox="1"/>
          <p:nvPr/>
        </p:nvSpPr>
        <p:spPr bwMode="auto">
          <a:xfrm>
            <a:off x="3702565" y="2217235"/>
            <a:ext cx="1505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Lead-in Phase</a:t>
            </a:r>
          </a:p>
        </p:txBody>
      </p:sp>
      <p:sp>
        <p:nvSpPr>
          <p:cNvPr id="18" name="TextBox 17">
            <a:extLst>
              <a:ext uri="{FF2B5EF4-FFF2-40B4-BE49-F238E27FC236}">
                <a16:creationId xmlns:a16="http://schemas.microsoft.com/office/drawing/2014/main" id="{AB7C8391-79DA-4F39-9450-5D4AC513A532}"/>
              </a:ext>
            </a:extLst>
          </p:cNvPr>
          <p:cNvSpPr txBox="1"/>
          <p:nvPr/>
        </p:nvSpPr>
        <p:spPr bwMode="auto">
          <a:xfrm>
            <a:off x="5863042" y="2217235"/>
            <a:ext cx="22996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Combination Tx Phase</a:t>
            </a:r>
          </a:p>
        </p:txBody>
      </p:sp>
      <p:sp>
        <p:nvSpPr>
          <p:cNvPr id="20" name="Line 33">
            <a:extLst>
              <a:ext uri="{FF2B5EF4-FFF2-40B4-BE49-F238E27FC236}">
                <a16:creationId xmlns:a16="http://schemas.microsoft.com/office/drawing/2014/main" id="{B73A587C-D54D-44F9-9CAB-04437C679A7F}"/>
              </a:ext>
            </a:extLst>
          </p:cNvPr>
          <p:cNvSpPr>
            <a:spLocks noChangeShapeType="1"/>
          </p:cNvSpPr>
          <p:nvPr/>
        </p:nvSpPr>
        <p:spPr bwMode="auto">
          <a:xfrm>
            <a:off x="8262376" y="2184565"/>
            <a:ext cx="0" cy="26558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5376271B-BF81-4BB5-8440-D343995F7703}"/>
              </a:ext>
            </a:extLst>
          </p:cNvPr>
          <p:cNvSpPr txBox="1"/>
          <p:nvPr/>
        </p:nvSpPr>
        <p:spPr bwMode="auto">
          <a:xfrm>
            <a:off x="7986595" y="1847903"/>
            <a:ext cx="551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EOT</a:t>
            </a:r>
          </a:p>
        </p:txBody>
      </p:sp>
      <p:sp>
        <p:nvSpPr>
          <p:cNvPr id="25" name="TextBox 24">
            <a:extLst>
              <a:ext uri="{FF2B5EF4-FFF2-40B4-BE49-F238E27FC236}">
                <a16:creationId xmlns:a16="http://schemas.microsoft.com/office/drawing/2014/main" id="{268956AE-277C-429C-AA1A-30F1ECE8BCBD}"/>
              </a:ext>
            </a:extLst>
          </p:cNvPr>
          <p:cNvSpPr txBox="1"/>
          <p:nvPr/>
        </p:nvSpPr>
        <p:spPr bwMode="auto">
          <a:xfrm>
            <a:off x="8299367" y="2702611"/>
            <a:ext cx="9076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Follow-up</a:t>
            </a:r>
            <a:endParaRPr lang="en-US" b="0" dirty="0">
              <a:solidFill>
                <a:schemeClr val="bg1"/>
              </a:solidFill>
              <a:latin typeface="Calibri" panose="020F050202020403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4-Yr Update: Response</a:t>
            </a:r>
            <a:endParaRPr lang="en-US" altLang="en-US" dirty="0"/>
          </a:p>
        </p:txBody>
      </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31591" y="637139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spc="-10" dirty="0">
                <a:solidFill>
                  <a:schemeClr val="bg2"/>
                </a:solidFill>
                <a:latin typeface="Calibri" panose="020F0502020204030204" pitchFamily="34" charset="0"/>
              </a:rPr>
              <a:t>Ghia. ICML 2023. Abstr 155.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Reproduced with permission.</a:t>
            </a:r>
          </a:p>
        </p:txBody>
      </p:sp>
      <p:sp>
        <p:nvSpPr>
          <p:cNvPr id="2" name="Content Placeholder 1">
            <a:extLst>
              <a:ext uri="{FF2B5EF4-FFF2-40B4-BE49-F238E27FC236}">
                <a16:creationId xmlns:a16="http://schemas.microsoft.com/office/drawing/2014/main" id="{BC6D2AC2-7E57-4533-FE62-C7273A8C672A}"/>
              </a:ext>
            </a:extLst>
          </p:cNvPr>
          <p:cNvSpPr>
            <a:spLocks noGrp="1"/>
          </p:cNvSpPr>
          <p:nvPr>
            <p:ph idx="1"/>
          </p:nvPr>
        </p:nvSpPr>
        <p:spPr>
          <a:xfrm>
            <a:off x="6632234" y="1578373"/>
            <a:ext cx="4849970" cy="4585359"/>
          </a:xfrm>
        </p:spPr>
        <p:txBody>
          <a:bodyPr/>
          <a:lstStyle/>
          <a:p>
            <a:r>
              <a:rPr lang="en-US" dirty="0"/>
              <a:t>Best ORR: 96%</a:t>
            </a:r>
          </a:p>
          <a:p>
            <a:r>
              <a:rPr lang="en-US" dirty="0"/>
              <a:t>Median DoR: not reached for responding patients (n = 153)</a:t>
            </a:r>
          </a:p>
          <a:p>
            <a:r>
              <a:rPr lang="en-US" dirty="0"/>
              <a:t>Median duration of CR: not reached (n = 93)</a:t>
            </a:r>
          </a:p>
          <a:p>
            <a:pPr lvl="1"/>
            <a:r>
              <a:rPr lang="en-US" dirty="0"/>
              <a:t>36-mo landmark estimate for durable CR: 80% </a:t>
            </a:r>
            <a:br>
              <a:rPr lang="en-US" dirty="0"/>
            </a:br>
            <a:r>
              <a:rPr lang="en-US" dirty="0"/>
              <a:t>(95% CI: 69-87)</a:t>
            </a:r>
          </a:p>
          <a:p>
            <a:endParaRPr lang="en-US" dirty="0"/>
          </a:p>
          <a:p>
            <a:endParaRPr lang="en-US" dirty="0"/>
          </a:p>
          <a:p>
            <a:endParaRPr lang="en-US" dirty="0"/>
          </a:p>
          <a:p>
            <a:endParaRPr lang="en-US" dirty="0"/>
          </a:p>
          <a:p>
            <a:endParaRPr lang="en-US" dirty="0"/>
          </a:p>
        </p:txBody>
      </p:sp>
      <p:sp>
        <p:nvSpPr>
          <p:cNvPr id="5" name="TextBox 4">
            <a:extLst>
              <a:ext uri="{FF2B5EF4-FFF2-40B4-BE49-F238E27FC236}">
                <a16:creationId xmlns:a16="http://schemas.microsoft.com/office/drawing/2014/main" id="{F5142B58-035A-E93D-B85C-C894538F88B9}"/>
              </a:ext>
            </a:extLst>
          </p:cNvPr>
          <p:cNvSpPr txBox="1"/>
          <p:nvPr/>
        </p:nvSpPr>
        <p:spPr bwMode="auto">
          <a:xfrm>
            <a:off x="1669942" y="1550772"/>
            <a:ext cx="4293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CR Rate Over Time in All Evaluable Patients</a:t>
            </a:r>
          </a:p>
        </p:txBody>
      </p:sp>
      <p:grpSp>
        <p:nvGrpSpPr>
          <p:cNvPr id="6" name="Group 5">
            <a:extLst>
              <a:ext uri="{FF2B5EF4-FFF2-40B4-BE49-F238E27FC236}">
                <a16:creationId xmlns:a16="http://schemas.microsoft.com/office/drawing/2014/main" id="{C7D3A659-BF0D-3346-8F92-0B18D443950C}"/>
              </a:ext>
            </a:extLst>
          </p:cNvPr>
          <p:cNvGrpSpPr/>
          <p:nvPr/>
        </p:nvGrpSpPr>
        <p:grpSpPr>
          <a:xfrm>
            <a:off x="8869472" y="6298815"/>
            <a:ext cx="2877113" cy="394353"/>
            <a:chOff x="8869472" y="6298815"/>
            <a:chExt cx="2877113" cy="394353"/>
          </a:xfrm>
        </p:grpSpPr>
        <p:pic>
          <p:nvPicPr>
            <p:cNvPr id="10" name="Picture 9">
              <a:extLst>
                <a:ext uri="{FF2B5EF4-FFF2-40B4-BE49-F238E27FC236}">
                  <a16:creationId xmlns:a16="http://schemas.microsoft.com/office/drawing/2014/main" id="{8322CE0E-C0EB-C2DA-9AD5-F0759F37327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2" name="Rectangle 11">
              <a:extLst>
                <a:ext uri="{FF2B5EF4-FFF2-40B4-BE49-F238E27FC236}">
                  <a16:creationId xmlns:a16="http://schemas.microsoft.com/office/drawing/2014/main" id="{489814B0-98DE-E7DF-717C-B5A1A1CDAC5A}"/>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grpSp>
        <p:nvGrpSpPr>
          <p:cNvPr id="31745" name="Group 31744">
            <a:extLst>
              <a:ext uri="{FF2B5EF4-FFF2-40B4-BE49-F238E27FC236}">
                <a16:creationId xmlns:a16="http://schemas.microsoft.com/office/drawing/2014/main" id="{CE1157C7-F558-EA53-89F9-A47B8D8298A1}"/>
              </a:ext>
            </a:extLst>
          </p:cNvPr>
          <p:cNvGrpSpPr/>
          <p:nvPr/>
        </p:nvGrpSpPr>
        <p:grpSpPr>
          <a:xfrm>
            <a:off x="1669942" y="1984129"/>
            <a:ext cx="2549860" cy="923330"/>
            <a:chOff x="4703067" y="3277020"/>
            <a:chExt cx="2549860" cy="923330"/>
          </a:xfrm>
        </p:grpSpPr>
        <p:sp>
          <p:nvSpPr>
            <p:cNvPr id="31747" name="TextBox 31746">
              <a:extLst>
                <a:ext uri="{FF2B5EF4-FFF2-40B4-BE49-F238E27FC236}">
                  <a16:creationId xmlns:a16="http://schemas.microsoft.com/office/drawing/2014/main" id="{B7840CA8-C541-00D9-001B-102977B4383A}"/>
                </a:ext>
              </a:extLst>
            </p:cNvPr>
            <p:cNvSpPr txBox="1"/>
            <p:nvPr/>
          </p:nvSpPr>
          <p:spPr bwMode="auto">
            <a:xfrm>
              <a:off x="4836245" y="3277020"/>
              <a:ext cx="241668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pPr>
              <a:r>
                <a:rPr lang="en-US" sz="1800" b="0" dirty="0">
                  <a:solidFill>
                    <a:schemeClr val="bg1"/>
                  </a:solidFill>
                  <a:latin typeface="Calibri" panose="020F0502020204030204" pitchFamily="34" charset="0"/>
                </a:rPr>
                <a:t>12 mo post treatment</a:t>
              </a:r>
            </a:p>
            <a:p>
              <a:pPr>
                <a:spcBef>
                  <a:spcPts val="0"/>
                </a:spcBef>
              </a:pPr>
              <a:r>
                <a:rPr lang="en-US" sz="1800" b="0" dirty="0">
                  <a:solidFill>
                    <a:schemeClr val="bg1"/>
                  </a:solidFill>
                  <a:latin typeface="Calibri" panose="020F0502020204030204" pitchFamily="34" charset="0"/>
                </a:rPr>
                <a:t>24 mo post treatment</a:t>
              </a:r>
            </a:p>
            <a:p>
              <a:pPr>
                <a:spcBef>
                  <a:spcPts val="0"/>
                </a:spcBef>
              </a:pPr>
              <a:r>
                <a:rPr lang="en-US" sz="1800" b="0" dirty="0">
                  <a:solidFill>
                    <a:schemeClr val="bg1"/>
                  </a:solidFill>
                  <a:latin typeface="Calibri" panose="020F0502020204030204" pitchFamily="34" charset="0"/>
                </a:rPr>
                <a:t>36 mo post treatment</a:t>
              </a:r>
            </a:p>
          </p:txBody>
        </p:sp>
        <p:sp>
          <p:nvSpPr>
            <p:cNvPr id="31748" name="Rectangle 31747">
              <a:extLst>
                <a:ext uri="{FF2B5EF4-FFF2-40B4-BE49-F238E27FC236}">
                  <a16:creationId xmlns:a16="http://schemas.microsoft.com/office/drawing/2014/main" id="{B4D2E67E-4056-4DF7-4EA0-624C7980FC75}"/>
                </a:ext>
              </a:extLst>
            </p:cNvPr>
            <p:cNvSpPr/>
            <p:nvPr/>
          </p:nvSpPr>
          <p:spPr bwMode="auto">
            <a:xfrm>
              <a:off x="4703067" y="3654865"/>
              <a:ext cx="167640" cy="16764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9" name="Rectangle 31748">
              <a:extLst>
                <a:ext uri="{FF2B5EF4-FFF2-40B4-BE49-F238E27FC236}">
                  <a16:creationId xmlns:a16="http://schemas.microsoft.com/office/drawing/2014/main" id="{EB631599-4E55-F9A7-D031-1C6B51849B08}"/>
                </a:ext>
              </a:extLst>
            </p:cNvPr>
            <p:cNvSpPr/>
            <p:nvPr/>
          </p:nvSpPr>
          <p:spPr bwMode="auto">
            <a:xfrm>
              <a:off x="4703067" y="3382123"/>
              <a:ext cx="167640" cy="1676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0" name="Rectangle 31749">
              <a:extLst>
                <a:ext uri="{FF2B5EF4-FFF2-40B4-BE49-F238E27FC236}">
                  <a16:creationId xmlns:a16="http://schemas.microsoft.com/office/drawing/2014/main" id="{19E532D2-17C8-3C91-6446-E7707ED7D915}"/>
                </a:ext>
              </a:extLst>
            </p:cNvPr>
            <p:cNvSpPr/>
            <p:nvPr/>
          </p:nvSpPr>
          <p:spPr bwMode="auto">
            <a:xfrm>
              <a:off x="4703067" y="3925016"/>
              <a:ext cx="167640" cy="16764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752" name="TextBox 31751">
            <a:extLst>
              <a:ext uri="{FF2B5EF4-FFF2-40B4-BE49-F238E27FC236}">
                <a16:creationId xmlns:a16="http://schemas.microsoft.com/office/drawing/2014/main" id="{112802FA-5EF5-BDE8-2C5D-A017796406B9}"/>
              </a:ext>
            </a:extLst>
          </p:cNvPr>
          <p:cNvSpPr txBox="1"/>
          <p:nvPr/>
        </p:nvSpPr>
        <p:spPr bwMode="auto">
          <a:xfrm>
            <a:off x="1266679" y="5563969"/>
            <a:ext cx="16067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del(17p</a:t>
            </a:r>
            <a:r>
              <a:rPr lang="en-US" i="1" dirty="0">
                <a:solidFill>
                  <a:schemeClr val="bg1"/>
                </a:solidFill>
                <a:latin typeface="Calibri" panose="020F0502020204030204" pitchFamily="34" charset="0"/>
              </a:rPr>
              <a:t>)/TP53 </a:t>
            </a:r>
            <a:r>
              <a:rPr lang="en-US" dirty="0">
                <a:solidFill>
                  <a:schemeClr val="bg1"/>
                </a:solidFill>
                <a:latin typeface="Calibri" panose="020F0502020204030204" pitchFamily="34" charset="0"/>
              </a:rPr>
              <a:t>Mutated</a:t>
            </a:r>
          </a:p>
        </p:txBody>
      </p:sp>
      <p:sp>
        <p:nvSpPr>
          <p:cNvPr id="31753" name="TextBox 31752">
            <a:extLst>
              <a:ext uri="{FF2B5EF4-FFF2-40B4-BE49-F238E27FC236}">
                <a16:creationId xmlns:a16="http://schemas.microsoft.com/office/drawing/2014/main" id="{9679C2BE-A9D5-3060-16FC-F82E2BE5CBF0}"/>
              </a:ext>
            </a:extLst>
          </p:cNvPr>
          <p:cNvSpPr txBox="1"/>
          <p:nvPr/>
        </p:nvSpPr>
        <p:spPr bwMode="auto">
          <a:xfrm>
            <a:off x="3301918" y="5563969"/>
            <a:ext cx="14136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Unmutated IGHV</a:t>
            </a:r>
          </a:p>
        </p:txBody>
      </p:sp>
      <p:sp>
        <p:nvSpPr>
          <p:cNvPr id="31754" name="TextBox 31753">
            <a:extLst>
              <a:ext uri="{FF2B5EF4-FFF2-40B4-BE49-F238E27FC236}">
                <a16:creationId xmlns:a16="http://schemas.microsoft.com/office/drawing/2014/main" id="{805441DE-D535-F1E2-4966-FCC3707C8B0B}"/>
              </a:ext>
            </a:extLst>
          </p:cNvPr>
          <p:cNvSpPr txBox="1"/>
          <p:nvPr/>
        </p:nvSpPr>
        <p:spPr bwMode="auto">
          <a:xfrm>
            <a:off x="4997363" y="5563969"/>
            <a:ext cx="15604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All Treated Patients</a:t>
            </a:r>
          </a:p>
        </p:txBody>
      </p:sp>
      <p:grpSp>
        <p:nvGrpSpPr>
          <p:cNvPr id="31755" name="Group 31754">
            <a:extLst>
              <a:ext uri="{FF2B5EF4-FFF2-40B4-BE49-F238E27FC236}">
                <a16:creationId xmlns:a16="http://schemas.microsoft.com/office/drawing/2014/main" id="{FF703762-03B0-5814-C5DB-3B11F8FFA0BD}"/>
              </a:ext>
            </a:extLst>
          </p:cNvPr>
          <p:cNvGrpSpPr/>
          <p:nvPr/>
        </p:nvGrpSpPr>
        <p:grpSpPr>
          <a:xfrm>
            <a:off x="687794" y="1920638"/>
            <a:ext cx="535724" cy="4050394"/>
            <a:chOff x="1402080" y="1949110"/>
            <a:chExt cx="535724" cy="2743020"/>
          </a:xfrm>
        </p:grpSpPr>
        <p:sp>
          <p:nvSpPr>
            <p:cNvPr id="31756" name="TextBox 31755">
              <a:extLst>
                <a:ext uri="{FF2B5EF4-FFF2-40B4-BE49-F238E27FC236}">
                  <a16:creationId xmlns:a16="http://schemas.microsoft.com/office/drawing/2014/main" id="{E14823D3-8B9B-C2C4-187A-3C244560F3A7}"/>
                </a:ext>
              </a:extLst>
            </p:cNvPr>
            <p:cNvSpPr txBox="1"/>
            <p:nvPr/>
          </p:nvSpPr>
          <p:spPr bwMode="auto">
            <a:xfrm>
              <a:off x="1402080" y="194911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1757" name="TextBox 31756">
              <a:extLst>
                <a:ext uri="{FF2B5EF4-FFF2-40B4-BE49-F238E27FC236}">
                  <a16:creationId xmlns:a16="http://schemas.microsoft.com/office/drawing/2014/main" id="{85278C90-E417-D559-9278-22E597EA36E4}"/>
                </a:ext>
              </a:extLst>
            </p:cNvPr>
            <p:cNvSpPr txBox="1"/>
            <p:nvPr/>
          </p:nvSpPr>
          <p:spPr bwMode="auto">
            <a:xfrm>
              <a:off x="1519100" y="24327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758" name="TextBox 31757">
              <a:extLst>
                <a:ext uri="{FF2B5EF4-FFF2-40B4-BE49-F238E27FC236}">
                  <a16:creationId xmlns:a16="http://schemas.microsoft.com/office/drawing/2014/main" id="{185B4685-1A0B-4B7F-E50B-0CA0DB6E7F29}"/>
                </a:ext>
              </a:extLst>
            </p:cNvPr>
            <p:cNvSpPr txBox="1"/>
            <p:nvPr/>
          </p:nvSpPr>
          <p:spPr bwMode="auto">
            <a:xfrm>
              <a:off x="1519100" y="28933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759" name="TextBox 31758">
              <a:extLst>
                <a:ext uri="{FF2B5EF4-FFF2-40B4-BE49-F238E27FC236}">
                  <a16:creationId xmlns:a16="http://schemas.microsoft.com/office/drawing/2014/main" id="{31AFE82A-F1CA-631B-3BEA-BE2D4DCB12C2}"/>
                </a:ext>
              </a:extLst>
            </p:cNvPr>
            <p:cNvSpPr txBox="1"/>
            <p:nvPr/>
          </p:nvSpPr>
          <p:spPr bwMode="auto">
            <a:xfrm>
              <a:off x="1519100" y="33785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760" name="TextBox 31759">
              <a:extLst>
                <a:ext uri="{FF2B5EF4-FFF2-40B4-BE49-F238E27FC236}">
                  <a16:creationId xmlns:a16="http://schemas.microsoft.com/office/drawing/2014/main" id="{DBA56A2E-5FE4-8418-D8BB-AAA572C761D7}"/>
                </a:ext>
              </a:extLst>
            </p:cNvPr>
            <p:cNvSpPr txBox="1"/>
            <p:nvPr/>
          </p:nvSpPr>
          <p:spPr bwMode="auto">
            <a:xfrm>
              <a:off x="1519100" y="383916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761" name="TextBox 31760">
              <a:extLst>
                <a:ext uri="{FF2B5EF4-FFF2-40B4-BE49-F238E27FC236}">
                  <a16:creationId xmlns:a16="http://schemas.microsoft.com/office/drawing/2014/main" id="{88BBCDF4-1206-86C9-965D-0EC69EBBF6BC}"/>
                </a:ext>
              </a:extLst>
            </p:cNvPr>
            <p:cNvSpPr txBox="1"/>
            <p:nvPr/>
          </p:nvSpPr>
          <p:spPr bwMode="auto">
            <a:xfrm>
              <a:off x="1636119" y="432279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31762" name="TextBox 31761">
            <a:extLst>
              <a:ext uri="{FF2B5EF4-FFF2-40B4-BE49-F238E27FC236}">
                <a16:creationId xmlns:a16="http://schemas.microsoft.com/office/drawing/2014/main" id="{23812061-9394-1D88-978A-1F5A6724CD64}"/>
              </a:ext>
            </a:extLst>
          </p:cNvPr>
          <p:cNvSpPr txBox="1"/>
          <p:nvPr/>
        </p:nvSpPr>
        <p:spPr bwMode="auto">
          <a:xfrm rot="16200000">
            <a:off x="25145" y="3686386"/>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grpSp>
        <p:nvGrpSpPr>
          <p:cNvPr id="31763" name="Group 31762">
            <a:extLst>
              <a:ext uri="{FF2B5EF4-FFF2-40B4-BE49-F238E27FC236}">
                <a16:creationId xmlns:a16="http://schemas.microsoft.com/office/drawing/2014/main" id="{7CE3D937-A678-026F-13B3-61541AE6DD6B}"/>
              </a:ext>
            </a:extLst>
          </p:cNvPr>
          <p:cNvGrpSpPr/>
          <p:nvPr/>
        </p:nvGrpSpPr>
        <p:grpSpPr>
          <a:xfrm>
            <a:off x="1158241" y="2101990"/>
            <a:ext cx="83820" cy="3521570"/>
            <a:chOff x="1804176" y="2148526"/>
            <a:chExt cx="578851" cy="2370288"/>
          </a:xfrm>
        </p:grpSpPr>
        <p:cxnSp>
          <p:nvCxnSpPr>
            <p:cNvPr id="31764" name="Straight Connector 31763">
              <a:extLst>
                <a:ext uri="{FF2B5EF4-FFF2-40B4-BE49-F238E27FC236}">
                  <a16:creationId xmlns:a16="http://schemas.microsoft.com/office/drawing/2014/main" id="{F4B6760D-5CD4-5745-FFC2-436B39D5B05C}"/>
                </a:ext>
              </a:extLst>
            </p:cNvPr>
            <p:cNvCxnSpPr>
              <a:cxnSpLocks/>
            </p:cNvCxnSpPr>
            <p:nvPr/>
          </p:nvCxnSpPr>
          <p:spPr bwMode="auto">
            <a:xfrm>
              <a:off x="1804176" y="2148526"/>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1765" name="Straight Connector 31764">
              <a:extLst>
                <a:ext uri="{FF2B5EF4-FFF2-40B4-BE49-F238E27FC236}">
                  <a16:creationId xmlns:a16="http://schemas.microsoft.com/office/drawing/2014/main" id="{3255A2C0-D657-73CA-9744-D3B7CF9905BF}"/>
                </a:ext>
              </a:extLst>
            </p:cNvPr>
            <p:cNvCxnSpPr>
              <a:cxnSpLocks/>
            </p:cNvCxnSpPr>
            <p:nvPr/>
          </p:nvCxnSpPr>
          <p:spPr bwMode="auto">
            <a:xfrm>
              <a:off x="1804176" y="2622584"/>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9D244C78-AA5D-DA7A-83D0-B83170AA882B}"/>
                </a:ext>
              </a:extLst>
            </p:cNvPr>
            <p:cNvCxnSpPr>
              <a:cxnSpLocks/>
            </p:cNvCxnSpPr>
            <p:nvPr/>
          </p:nvCxnSpPr>
          <p:spPr bwMode="auto">
            <a:xfrm>
              <a:off x="1804176" y="3096642"/>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A4801CDF-521F-AF53-9AC0-40FAD674E6A7}"/>
                </a:ext>
              </a:extLst>
            </p:cNvPr>
            <p:cNvCxnSpPr>
              <a:cxnSpLocks/>
            </p:cNvCxnSpPr>
            <p:nvPr/>
          </p:nvCxnSpPr>
          <p:spPr bwMode="auto">
            <a:xfrm>
              <a:off x="1804176" y="3570700"/>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8851114C-0946-7B4F-5ED2-DA01593E85D4}"/>
                </a:ext>
              </a:extLst>
            </p:cNvPr>
            <p:cNvCxnSpPr>
              <a:cxnSpLocks/>
            </p:cNvCxnSpPr>
            <p:nvPr/>
          </p:nvCxnSpPr>
          <p:spPr bwMode="auto">
            <a:xfrm>
              <a:off x="1804176" y="4044758"/>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02EEE088-23DD-2153-D243-6EEB9419990B}"/>
                </a:ext>
              </a:extLst>
            </p:cNvPr>
            <p:cNvCxnSpPr>
              <a:cxnSpLocks/>
            </p:cNvCxnSpPr>
            <p:nvPr/>
          </p:nvCxnSpPr>
          <p:spPr bwMode="auto">
            <a:xfrm>
              <a:off x="1804176" y="4518814"/>
              <a:ext cx="57885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70" name="Group 31769">
            <a:extLst>
              <a:ext uri="{FF2B5EF4-FFF2-40B4-BE49-F238E27FC236}">
                <a16:creationId xmlns:a16="http://schemas.microsoft.com/office/drawing/2014/main" id="{49A11B51-2E48-A4A4-114C-B77F96AE6BB2}"/>
              </a:ext>
            </a:extLst>
          </p:cNvPr>
          <p:cNvGrpSpPr/>
          <p:nvPr/>
        </p:nvGrpSpPr>
        <p:grpSpPr>
          <a:xfrm rot="5400000">
            <a:off x="3905640" y="2959982"/>
            <a:ext cx="76206" cy="5403364"/>
            <a:chOff x="1804176" y="3091403"/>
            <a:chExt cx="578851" cy="1427411"/>
          </a:xfrm>
        </p:grpSpPr>
        <p:cxnSp>
          <p:nvCxnSpPr>
            <p:cNvPr id="31771" name="Straight Connector 31770">
              <a:extLst>
                <a:ext uri="{FF2B5EF4-FFF2-40B4-BE49-F238E27FC236}">
                  <a16:creationId xmlns:a16="http://schemas.microsoft.com/office/drawing/2014/main" id="{FE45746A-E5EB-8C1F-BEEC-7BEF1A6771DC}"/>
                </a:ext>
              </a:extLst>
            </p:cNvPr>
            <p:cNvCxnSpPr>
              <a:cxnSpLocks/>
            </p:cNvCxnSpPr>
            <p:nvPr/>
          </p:nvCxnSpPr>
          <p:spPr bwMode="auto">
            <a:xfrm>
              <a:off x="1804176" y="3570700"/>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E167CCB9-0B5B-9338-3B88-A925ABB30437}"/>
                </a:ext>
              </a:extLst>
            </p:cNvPr>
            <p:cNvCxnSpPr>
              <a:cxnSpLocks/>
            </p:cNvCxnSpPr>
            <p:nvPr/>
          </p:nvCxnSpPr>
          <p:spPr bwMode="auto">
            <a:xfrm>
              <a:off x="1804176" y="4044758"/>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2EDBCDEA-21D4-EF82-3EBC-BBD1E2A5C369}"/>
                </a:ext>
              </a:extLst>
            </p:cNvPr>
            <p:cNvCxnSpPr>
              <a:cxnSpLocks/>
            </p:cNvCxnSpPr>
            <p:nvPr/>
          </p:nvCxnSpPr>
          <p:spPr bwMode="auto">
            <a:xfrm>
              <a:off x="1804176" y="4518814"/>
              <a:ext cx="578851" cy="0"/>
            </a:xfrm>
            <a:prstGeom prst="line">
              <a:avLst/>
            </a:prstGeom>
            <a:noFill/>
            <a:ln w="28575" cap="flat" cmpd="sng" algn="ctr">
              <a:solidFill>
                <a:schemeClr val="bg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4C4606B5-0115-7097-4C91-B565FDF83D64}"/>
                </a:ext>
              </a:extLst>
            </p:cNvPr>
            <p:cNvCxnSpPr>
              <a:cxnSpLocks/>
            </p:cNvCxnSpPr>
            <p:nvPr/>
          </p:nvCxnSpPr>
          <p:spPr bwMode="auto">
            <a:xfrm>
              <a:off x="1804176" y="3091403"/>
              <a:ext cx="578851" cy="0"/>
            </a:xfrm>
            <a:prstGeom prst="line">
              <a:avLst/>
            </a:prstGeom>
            <a:noFill/>
            <a:ln w="28575" cap="flat" cmpd="sng" algn="ctr">
              <a:solidFill>
                <a:schemeClr val="bg1"/>
              </a:solidFill>
              <a:prstDash val="solid"/>
              <a:round/>
              <a:headEnd type="none" w="med" len="med"/>
              <a:tailEnd type="none" w="med" len="med"/>
            </a:ln>
            <a:effectLst/>
          </p:spPr>
        </p:cxnSp>
      </p:grpSp>
      <p:sp>
        <p:nvSpPr>
          <p:cNvPr id="31775" name="Freeform: Shape 31774">
            <a:extLst>
              <a:ext uri="{FF2B5EF4-FFF2-40B4-BE49-F238E27FC236}">
                <a16:creationId xmlns:a16="http://schemas.microsoft.com/office/drawing/2014/main" id="{9B4F64B7-B4B5-E7CB-3A93-5F4EFD8C5029}"/>
              </a:ext>
            </a:extLst>
          </p:cNvPr>
          <p:cNvSpPr/>
          <p:nvPr/>
        </p:nvSpPr>
        <p:spPr bwMode="auto">
          <a:xfrm>
            <a:off x="1234440" y="2087880"/>
            <a:ext cx="5410200" cy="3520440"/>
          </a:xfrm>
          <a:custGeom>
            <a:avLst/>
            <a:gdLst>
              <a:gd name="connsiteX0" fmla="*/ 0 w 5410200"/>
              <a:gd name="connsiteY0" fmla="*/ 0 h 3520440"/>
              <a:gd name="connsiteX1" fmla="*/ 0 w 5410200"/>
              <a:gd name="connsiteY1" fmla="*/ 3520440 h 3520440"/>
              <a:gd name="connsiteX2" fmla="*/ 5410200 w 5410200"/>
              <a:gd name="connsiteY2" fmla="*/ 3520440 h 3520440"/>
            </a:gdLst>
            <a:ahLst/>
            <a:cxnLst>
              <a:cxn ang="0">
                <a:pos x="connsiteX0" y="connsiteY0"/>
              </a:cxn>
              <a:cxn ang="0">
                <a:pos x="connsiteX1" y="connsiteY1"/>
              </a:cxn>
              <a:cxn ang="0">
                <a:pos x="connsiteX2" y="connsiteY2"/>
              </a:cxn>
            </a:cxnLst>
            <a:rect l="l" t="t" r="r" b="b"/>
            <a:pathLst>
              <a:path w="5410200" h="3520440">
                <a:moveTo>
                  <a:pt x="0" y="0"/>
                </a:moveTo>
                <a:lnTo>
                  <a:pt x="0" y="3520440"/>
                </a:lnTo>
                <a:lnTo>
                  <a:pt x="5410200" y="3520440"/>
                </a:lnTo>
              </a:path>
            </a:pathLst>
          </a:custGeom>
          <a:noFill/>
          <a:ln w="28575">
            <a:solidFill>
              <a:schemeClr val="bg1"/>
            </a:solidFill>
            <a:miter lim="800000"/>
            <a:headEnd/>
            <a:tailEnd/>
          </a:ln>
        </p:spPr>
        <p:txBody>
          <a:bodyPr rtlCol="0" anchor="ctr"/>
          <a:lstStyle/>
          <a:p>
            <a:pPr algn="ctr"/>
            <a:endParaRPr lang="en-US" dirty="0"/>
          </a:p>
        </p:txBody>
      </p:sp>
      <p:sp>
        <p:nvSpPr>
          <p:cNvPr id="31776" name="Rectangle 31775">
            <a:extLst>
              <a:ext uri="{FF2B5EF4-FFF2-40B4-BE49-F238E27FC236}">
                <a16:creationId xmlns:a16="http://schemas.microsoft.com/office/drawing/2014/main" id="{2D196E2D-3BF0-D3CD-3A5A-F8B0D31DE931}"/>
              </a:ext>
            </a:extLst>
          </p:cNvPr>
          <p:cNvSpPr/>
          <p:nvPr/>
        </p:nvSpPr>
        <p:spPr bwMode="auto">
          <a:xfrm>
            <a:off x="1488868" y="3784600"/>
            <a:ext cx="387183" cy="1808407"/>
          </a:xfrm>
          <a:prstGeom prst="rect">
            <a:avLst/>
          </a:prstGeom>
          <a:solidFill>
            <a:schemeClr val="accent1"/>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52%</a:t>
            </a:r>
          </a:p>
        </p:txBody>
      </p:sp>
      <p:sp>
        <p:nvSpPr>
          <p:cNvPr id="31777" name="Rectangle 31776">
            <a:extLst>
              <a:ext uri="{FF2B5EF4-FFF2-40B4-BE49-F238E27FC236}">
                <a16:creationId xmlns:a16="http://schemas.microsoft.com/office/drawing/2014/main" id="{7435EBF8-48F7-1B34-09BE-87B5F3131F2F}"/>
              </a:ext>
            </a:extLst>
          </p:cNvPr>
          <p:cNvSpPr/>
          <p:nvPr/>
        </p:nvSpPr>
        <p:spPr bwMode="auto">
          <a:xfrm>
            <a:off x="1931533" y="4343400"/>
            <a:ext cx="387183" cy="1249607"/>
          </a:xfrm>
          <a:prstGeom prst="rect">
            <a:avLst/>
          </a:prstGeom>
          <a:solidFill>
            <a:schemeClr val="accent3"/>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36%</a:t>
            </a:r>
          </a:p>
        </p:txBody>
      </p:sp>
      <p:sp>
        <p:nvSpPr>
          <p:cNvPr id="31778" name="Rectangle 31777">
            <a:extLst>
              <a:ext uri="{FF2B5EF4-FFF2-40B4-BE49-F238E27FC236}">
                <a16:creationId xmlns:a16="http://schemas.microsoft.com/office/drawing/2014/main" id="{501FBD45-19D8-9411-9BB0-50E6D2015662}"/>
              </a:ext>
            </a:extLst>
          </p:cNvPr>
          <p:cNvSpPr/>
          <p:nvPr/>
        </p:nvSpPr>
        <p:spPr bwMode="auto">
          <a:xfrm>
            <a:off x="2374199" y="4559300"/>
            <a:ext cx="387183" cy="1033707"/>
          </a:xfrm>
          <a:prstGeom prst="rect">
            <a:avLst/>
          </a:prstGeom>
          <a:solidFill>
            <a:schemeClr val="accent4"/>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30%</a:t>
            </a:r>
          </a:p>
        </p:txBody>
      </p:sp>
      <p:sp>
        <p:nvSpPr>
          <p:cNvPr id="31779" name="Rectangle 31778">
            <a:extLst>
              <a:ext uri="{FF2B5EF4-FFF2-40B4-BE49-F238E27FC236}">
                <a16:creationId xmlns:a16="http://schemas.microsoft.com/office/drawing/2014/main" id="{EFF596F1-5467-7DC3-3DB2-8D6B4AF9268B}"/>
              </a:ext>
            </a:extLst>
          </p:cNvPr>
          <p:cNvSpPr/>
          <p:nvPr/>
        </p:nvSpPr>
        <p:spPr bwMode="auto">
          <a:xfrm>
            <a:off x="3301136" y="3505200"/>
            <a:ext cx="387183" cy="2087807"/>
          </a:xfrm>
          <a:prstGeom prst="rect">
            <a:avLst/>
          </a:prstGeom>
          <a:solidFill>
            <a:schemeClr val="accent1"/>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60%</a:t>
            </a:r>
          </a:p>
        </p:txBody>
      </p:sp>
      <p:sp>
        <p:nvSpPr>
          <p:cNvPr id="31780" name="Rectangle 31779">
            <a:extLst>
              <a:ext uri="{FF2B5EF4-FFF2-40B4-BE49-F238E27FC236}">
                <a16:creationId xmlns:a16="http://schemas.microsoft.com/office/drawing/2014/main" id="{CEF95DD2-F9C3-A7A1-BC03-1327DBE25F06}"/>
              </a:ext>
            </a:extLst>
          </p:cNvPr>
          <p:cNvSpPr/>
          <p:nvPr/>
        </p:nvSpPr>
        <p:spPr bwMode="auto">
          <a:xfrm>
            <a:off x="3743801" y="3886200"/>
            <a:ext cx="387183" cy="1706807"/>
          </a:xfrm>
          <a:prstGeom prst="rect">
            <a:avLst/>
          </a:prstGeom>
          <a:solidFill>
            <a:schemeClr val="accent3"/>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49%</a:t>
            </a:r>
          </a:p>
        </p:txBody>
      </p:sp>
      <p:sp>
        <p:nvSpPr>
          <p:cNvPr id="31781" name="Rectangle 31780">
            <a:extLst>
              <a:ext uri="{FF2B5EF4-FFF2-40B4-BE49-F238E27FC236}">
                <a16:creationId xmlns:a16="http://schemas.microsoft.com/office/drawing/2014/main" id="{847A82E0-D6C7-DC48-3E49-83980989A04D}"/>
              </a:ext>
            </a:extLst>
          </p:cNvPr>
          <p:cNvSpPr/>
          <p:nvPr/>
        </p:nvSpPr>
        <p:spPr bwMode="auto">
          <a:xfrm>
            <a:off x="4186467" y="4089400"/>
            <a:ext cx="387183" cy="1503607"/>
          </a:xfrm>
          <a:prstGeom prst="rect">
            <a:avLst/>
          </a:prstGeom>
          <a:solidFill>
            <a:schemeClr val="accent4"/>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43%</a:t>
            </a:r>
          </a:p>
        </p:txBody>
      </p:sp>
      <p:sp>
        <p:nvSpPr>
          <p:cNvPr id="31782" name="Rectangle 31781">
            <a:extLst>
              <a:ext uri="{FF2B5EF4-FFF2-40B4-BE49-F238E27FC236}">
                <a16:creationId xmlns:a16="http://schemas.microsoft.com/office/drawing/2014/main" id="{BE7C8BF3-E9EC-BC75-5824-130DCE4049A9}"/>
              </a:ext>
            </a:extLst>
          </p:cNvPr>
          <p:cNvSpPr/>
          <p:nvPr/>
        </p:nvSpPr>
        <p:spPr bwMode="auto">
          <a:xfrm>
            <a:off x="5110645" y="3727450"/>
            <a:ext cx="387183" cy="1865557"/>
          </a:xfrm>
          <a:prstGeom prst="rect">
            <a:avLst/>
          </a:prstGeom>
          <a:solidFill>
            <a:schemeClr val="accent1"/>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54%</a:t>
            </a:r>
          </a:p>
        </p:txBody>
      </p:sp>
      <p:sp>
        <p:nvSpPr>
          <p:cNvPr id="31783" name="Rectangle 31782">
            <a:extLst>
              <a:ext uri="{FF2B5EF4-FFF2-40B4-BE49-F238E27FC236}">
                <a16:creationId xmlns:a16="http://schemas.microsoft.com/office/drawing/2014/main" id="{CA7A6BA0-EA70-5BDC-CFBF-F44AB09D8AF9}"/>
              </a:ext>
            </a:extLst>
          </p:cNvPr>
          <p:cNvSpPr/>
          <p:nvPr/>
        </p:nvSpPr>
        <p:spPr bwMode="auto">
          <a:xfrm>
            <a:off x="5553310" y="3937000"/>
            <a:ext cx="387183" cy="1656007"/>
          </a:xfrm>
          <a:prstGeom prst="rect">
            <a:avLst/>
          </a:prstGeom>
          <a:solidFill>
            <a:schemeClr val="accent3"/>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48%</a:t>
            </a:r>
          </a:p>
        </p:txBody>
      </p:sp>
      <p:sp>
        <p:nvSpPr>
          <p:cNvPr id="31784" name="Rectangle 31783">
            <a:extLst>
              <a:ext uri="{FF2B5EF4-FFF2-40B4-BE49-F238E27FC236}">
                <a16:creationId xmlns:a16="http://schemas.microsoft.com/office/drawing/2014/main" id="{6EE56C9A-B80F-B63C-4C10-FA77EA9BB229}"/>
              </a:ext>
            </a:extLst>
          </p:cNvPr>
          <p:cNvSpPr/>
          <p:nvPr/>
        </p:nvSpPr>
        <p:spPr bwMode="auto">
          <a:xfrm>
            <a:off x="5995976" y="4070350"/>
            <a:ext cx="387183" cy="1522657"/>
          </a:xfrm>
          <a:prstGeom prst="rect">
            <a:avLst/>
          </a:prstGeom>
          <a:solidFill>
            <a:schemeClr val="accent4"/>
          </a:solidFill>
          <a:ln w="0">
            <a:solidFill>
              <a:schemeClr val="bg1"/>
            </a:solidFill>
            <a:miter lim="800000"/>
            <a:headEnd/>
            <a:tailEnd/>
          </a:ln>
        </p:spPr>
        <p:txBody>
          <a:bodyPr lIns="0" rIns="0" rtlCol="0" anchor="t"/>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44%</a:t>
            </a:r>
          </a:p>
        </p:txBody>
      </p:sp>
      <p:sp>
        <p:nvSpPr>
          <p:cNvPr id="31785" name="TextBox 31784">
            <a:extLst>
              <a:ext uri="{FF2B5EF4-FFF2-40B4-BE49-F238E27FC236}">
                <a16:creationId xmlns:a16="http://schemas.microsoft.com/office/drawing/2014/main" id="{D989E0ED-4B7B-0DD3-2C41-31D38E5EC51F}"/>
              </a:ext>
            </a:extLst>
          </p:cNvPr>
          <p:cNvSpPr txBox="1"/>
          <p:nvPr/>
        </p:nvSpPr>
        <p:spPr bwMode="auto">
          <a:xfrm>
            <a:off x="1476370" y="5393975"/>
            <a:ext cx="4363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latin typeface="Calibri" panose="020F0502020204030204" pitchFamily="34" charset="0"/>
              </a:rPr>
              <a:t>2/23</a:t>
            </a:r>
          </a:p>
        </p:txBody>
      </p:sp>
      <p:sp>
        <p:nvSpPr>
          <p:cNvPr id="31786" name="TextBox 31785">
            <a:extLst>
              <a:ext uri="{FF2B5EF4-FFF2-40B4-BE49-F238E27FC236}">
                <a16:creationId xmlns:a16="http://schemas.microsoft.com/office/drawing/2014/main" id="{C9B71EE8-A677-2714-7E16-7C5F4880793B}"/>
              </a:ext>
            </a:extLst>
          </p:cNvPr>
          <p:cNvSpPr txBox="1"/>
          <p:nvPr/>
        </p:nvSpPr>
        <p:spPr bwMode="auto">
          <a:xfrm>
            <a:off x="1922246" y="5393975"/>
            <a:ext cx="4363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latin typeface="Calibri" panose="020F0502020204030204" pitchFamily="34" charset="0"/>
              </a:rPr>
              <a:t>8/22</a:t>
            </a:r>
          </a:p>
        </p:txBody>
      </p:sp>
      <p:sp>
        <p:nvSpPr>
          <p:cNvPr id="31787" name="TextBox 31786">
            <a:extLst>
              <a:ext uri="{FF2B5EF4-FFF2-40B4-BE49-F238E27FC236}">
                <a16:creationId xmlns:a16="http://schemas.microsoft.com/office/drawing/2014/main" id="{A530BB0C-831F-4AB5-C45D-104491E776C7}"/>
              </a:ext>
            </a:extLst>
          </p:cNvPr>
          <p:cNvSpPr txBox="1"/>
          <p:nvPr/>
        </p:nvSpPr>
        <p:spPr bwMode="auto">
          <a:xfrm>
            <a:off x="2365932" y="5393975"/>
            <a:ext cx="4363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latin typeface="Calibri" panose="020F0502020204030204" pitchFamily="34" charset="0"/>
              </a:rPr>
              <a:t>6/20</a:t>
            </a:r>
          </a:p>
        </p:txBody>
      </p:sp>
      <p:sp>
        <p:nvSpPr>
          <p:cNvPr id="31788" name="TextBox 31787">
            <a:extLst>
              <a:ext uri="{FF2B5EF4-FFF2-40B4-BE49-F238E27FC236}">
                <a16:creationId xmlns:a16="http://schemas.microsoft.com/office/drawing/2014/main" id="{1D7FCAC8-60E4-A7D3-F9AB-FC5702A9928D}"/>
              </a:ext>
            </a:extLst>
          </p:cNvPr>
          <p:cNvSpPr txBox="1"/>
          <p:nvPr/>
        </p:nvSpPr>
        <p:spPr bwMode="auto">
          <a:xfrm>
            <a:off x="3241362" y="5393975"/>
            <a:ext cx="5020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latin typeface="Calibri" panose="020F0502020204030204" pitchFamily="34" charset="0"/>
              </a:rPr>
              <a:t>49/82</a:t>
            </a:r>
          </a:p>
        </p:txBody>
      </p:sp>
      <p:sp>
        <p:nvSpPr>
          <p:cNvPr id="31789" name="TextBox 31788">
            <a:extLst>
              <a:ext uri="{FF2B5EF4-FFF2-40B4-BE49-F238E27FC236}">
                <a16:creationId xmlns:a16="http://schemas.microsoft.com/office/drawing/2014/main" id="{C6C7D4BF-BB63-C32A-5317-72B9FA6AB255}"/>
              </a:ext>
            </a:extLst>
          </p:cNvPr>
          <p:cNvSpPr txBox="1"/>
          <p:nvPr/>
        </p:nvSpPr>
        <p:spPr bwMode="auto">
          <a:xfrm>
            <a:off x="3700019" y="5393975"/>
            <a:ext cx="5020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latin typeface="Calibri" panose="020F0502020204030204" pitchFamily="34" charset="0"/>
              </a:rPr>
              <a:t>40/81</a:t>
            </a:r>
          </a:p>
        </p:txBody>
      </p:sp>
      <p:sp>
        <p:nvSpPr>
          <p:cNvPr id="31790" name="TextBox 31789">
            <a:extLst>
              <a:ext uri="{FF2B5EF4-FFF2-40B4-BE49-F238E27FC236}">
                <a16:creationId xmlns:a16="http://schemas.microsoft.com/office/drawing/2014/main" id="{9C9B8286-BD4B-5728-D62B-896C8608E1EE}"/>
              </a:ext>
            </a:extLst>
          </p:cNvPr>
          <p:cNvSpPr txBox="1"/>
          <p:nvPr/>
        </p:nvSpPr>
        <p:spPr bwMode="auto">
          <a:xfrm>
            <a:off x="4138147" y="5393975"/>
            <a:ext cx="5020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latin typeface="Calibri" panose="020F0502020204030204" pitchFamily="34" charset="0"/>
              </a:rPr>
              <a:t>32/75</a:t>
            </a:r>
          </a:p>
        </p:txBody>
      </p:sp>
      <p:sp>
        <p:nvSpPr>
          <p:cNvPr id="31791" name="TextBox 31790">
            <a:extLst>
              <a:ext uri="{FF2B5EF4-FFF2-40B4-BE49-F238E27FC236}">
                <a16:creationId xmlns:a16="http://schemas.microsoft.com/office/drawing/2014/main" id="{1A602650-6DE1-E99A-EA1F-1D246959B228}"/>
              </a:ext>
            </a:extLst>
          </p:cNvPr>
          <p:cNvSpPr txBox="1"/>
          <p:nvPr/>
        </p:nvSpPr>
        <p:spPr bwMode="auto">
          <a:xfrm>
            <a:off x="5020811" y="5393975"/>
            <a:ext cx="5677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dirty="0">
                <a:latin typeface="Calibri" panose="020F0502020204030204" pitchFamily="34" charset="0"/>
              </a:rPr>
              <a:t>80/148</a:t>
            </a:r>
          </a:p>
        </p:txBody>
      </p:sp>
      <p:sp>
        <p:nvSpPr>
          <p:cNvPr id="31792" name="TextBox 31791">
            <a:extLst>
              <a:ext uri="{FF2B5EF4-FFF2-40B4-BE49-F238E27FC236}">
                <a16:creationId xmlns:a16="http://schemas.microsoft.com/office/drawing/2014/main" id="{A4764B53-1191-2590-BF62-54813F48A6D2}"/>
              </a:ext>
            </a:extLst>
          </p:cNvPr>
          <p:cNvSpPr txBox="1"/>
          <p:nvPr/>
        </p:nvSpPr>
        <p:spPr bwMode="auto">
          <a:xfrm>
            <a:off x="5473542" y="5393975"/>
            <a:ext cx="5677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latin typeface="Calibri" panose="020F0502020204030204" pitchFamily="34" charset="0"/>
              </a:rPr>
              <a:t>69/145</a:t>
            </a:r>
          </a:p>
        </p:txBody>
      </p:sp>
      <p:sp>
        <p:nvSpPr>
          <p:cNvPr id="31793" name="TextBox 31792">
            <a:extLst>
              <a:ext uri="{FF2B5EF4-FFF2-40B4-BE49-F238E27FC236}">
                <a16:creationId xmlns:a16="http://schemas.microsoft.com/office/drawing/2014/main" id="{3692F9EE-9F9D-3C6D-7DFC-34E9D032634A}"/>
              </a:ext>
            </a:extLst>
          </p:cNvPr>
          <p:cNvSpPr txBox="1"/>
          <p:nvPr/>
        </p:nvSpPr>
        <p:spPr bwMode="auto">
          <a:xfrm>
            <a:off x="5909386" y="5393975"/>
            <a:ext cx="56778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dirty="0">
                <a:latin typeface="Calibri" panose="020F0502020204030204" pitchFamily="34" charset="0"/>
              </a:rPr>
              <a:t>60/136</a:t>
            </a:r>
          </a:p>
        </p:txBody>
      </p:sp>
    </p:spTree>
    <p:extLst>
      <p:ext uri="{BB962C8B-B14F-4D97-AF65-F5344CB8AC3E}">
        <p14:creationId xmlns:p14="http://schemas.microsoft.com/office/powerpoint/2010/main" val="2008808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Freeform: Shape 59">
            <a:extLst>
              <a:ext uri="{FF2B5EF4-FFF2-40B4-BE49-F238E27FC236}">
                <a16:creationId xmlns:a16="http://schemas.microsoft.com/office/drawing/2014/main" id="{C46C7D71-A47B-3174-64D3-1115D41AF35D}"/>
              </a:ext>
            </a:extLst>
          </p:cNvPr>
          <p:cNvSpPr/>
          <p:nvPr/>
        </p:nvSpPr>
        <p:spPr bwMode="auto">
          <a:xfrm>
            <a:off x="7624364" y="1600201"/>
            <a:ext cx="2301788" cy="3942414"/>
          </a:xfrm>
          <a:custGeom>
            <a:avLst/>
            <a:gdLst>
              <a:gd name="connsiteX0" fmla="*/ 1 w 2301788"/>
              <a:gd name="connsiteY0" fmla="*/ 0 h 3942414"/>
              <a:gd name="connsiteX1" fmla="*/ 2301788 w 2301788"/>
              <a:gd name="connsiteY1" fmla="*/ 0 h 3942414"/>
              <a:gd name="connsiteX2" fmla="*/ 2301788 w 2301788"/>
              <a:gd name="connsiteY2" fmla="*/ 1195466 h 3942414"/>
              <a:gd name="connsiteX3" fmla="*/ 42570 w 2301788"/>
              <a:gd name="connsiteY3" fmla="*/ 1195466 h 3942414"/>
              <a:gd name="connsiteX4" fmla="*/ 188751 w 2301788"/>
              <a:gd name="connsiteY4" fmla="*/ 1219669 h 3942414"/>
              <a:gd name="connsiteX5" fmla="*/ 348771 w 2301788"/>
              <a:gd name="connsiteY5" fmla="*/ 1275413 h 3942414"/>
              <a:gd name="connsiteX6" fmla="*/ 598608 w 2301788"/>
              <a:gd name="connsiteY6" fmla="*/ 1432809 h 3942414"/>
              <a:gd name="connsiteX7" fmla="*/ 1501763 w 2301788"/>
              <a:gd name="connsiteY7" fmla="*/ 2292244 h 3942414"/>
              <a:gd name="connsiteX8" fmla="*/ 2145640 w 2301788"/>
              <a:gd name="connsiteY8" fmla="*/ 2585804 h 3942414"/>
              <a:gd name="connsiteX9" fmla="*/ 2140095 w 2301788"/>
              <a:gd name="connsiteY9" fmla="*/ 2609538 h 3942414"/>
              <a:gd name="connsiteX10" fmla="*/ 935885 w 2301788"/>
              <a:gd name="connsiteY10" fmla="*/ 1767589 h 3942414"/>
              <a:gd name="connsiteX11" fmla="*/ 70202 w 2301788"/>
              <a:gd name="connsiteY11" fmla="*/ 1225445 h 3942414"/>
              <a:gd name="connsiteX12" fmla="*/ 900908 w 2301788"/>
              <a:gd name="connsiteY12" fmla="*/ 2148589 h 3942414"/>
              <a:gd name="connsiteX13" fmla="*/ 1579213 w 2301788"/>
              <a:gd name="connsiteY13" fmla="*/ 3342806 h 3942414"/>
              <a:gd name="connsiteX14" fmla="*/ 2137596 w 2301788"/>
              <a:gd name="connsiteY14" fmla="*/ 3757534 h 3942414"/>
              <a:gd name="connsiteX15" fmla="*/ 2133148 w 2301788"/>
              <a:gd name="connsiteY15" fmla="*/ 3942414 h 3942414"/>
              <a:gd name="connsiteX16" fmla="*/ 1129508 w 2301788"/>
              <a:gd name="connsiteY16" fmla="*/ 2765684 h 3942414"/>
              <a:gd name="connsiteX17" fmla="*/ 448705 w 2301788"/>
              <a:gd name="connsiteY17" fmla="*/ 1652665 h 3942414"/>
              <a:gd name="connsiteX18" fmla="*/ 0 w 2301788"/>
              <a:gd name="connsiteY18" fmla="*/ 1412824 h 3942414"/>
              <a:gd name="connsiteX19" fmla="*/ 27170 w 2301788"/>
              <a:gd name="connsiteY19" fmla="*/ 1195466 h 3942414"/>
              <a:gd name="connsiteX20" fmla="*/ 1 w 2301788"/>
              <a:gd name="connsiteY20" fmla="*/ 1195466 h 3942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01788" h="3942414">
                <a:moveTo>
                  <a:pt x="1" y="0"/>
                </a:moveTo>
                <a:lnTo>
                  <a:pt x="2301788" y="0"/>
                </a:lnTo>
                <a:lnTo>
                  <a:pt x="2301788" y="1195466"/>
                </a:lnTo>
                <a:lnTo>
                  <a:pt x="42570" y="1195466"/>
                </a:lnTo>
                <a:lnTo>
                  <a:pt x="188751" y="1219669"/>
                </a:lnTo>
                <a:cubicBezTo>
                  <a:pt x="243091" y="1233670"/>
                  <a:pt x="297222" y="1252512"/>
                  <a:pt x="348771" y="1275413"/>
                </a:cubicBezTo>
                <a:cubicBezTo>
                  <a:pt x="440628" y="1319966"/>
                  <a:pt x="495668" y="1355569"/>
                  <a:pt x="598608" y="1432809"/>
                </a:cubicBezTo>
                <a:cubicBezTo>
                  <a:pt x="983355" y="1729281"/>
                  <a:pt x="1239436" y="2095706"/>
                  <a:pt x="1501763" y="2292244"/>
                </a:cubicBezTo>
                <a:cubicBezTo>
                  <a:pt x="1694319" y="2442146"/>
                  <a:pt x="1838159" y="2572062"/>
                  <a:pt x="2145640" y="2585804"/>
                </a:cubicBezTo>
                <a:cubicBezTo>
                  <a:pt x="2172539" y="2586845"/>
                  <a:pt x="2200981" y="2615784"/>
                  <a:pt x="2140095" y="2609538"/>
                </a:cubicBezTo>
                <a:cubicBezTo>
                  <a:pt x="1770038" y="2616200"/>
                  <a:pt x="1400789" y="2264762"/>
                  <a:pt x="935885" y="1767589"/>
                </a:cubicBezTo>
                <a:cubicBezTo>
                  <a:pt x="687089" y="1522750"/>
                  <a:pt x="449746" y="1272914"/>
                  <a:pt x="70202" y="1225445"/>
                </a:cubicBezTo>
                <a:cubicBezTo>
                  <a:pt x="310253" y="1266251"/>
                  <a:pt x="537604" y="1496725"/>
                  <a:pt x="900908" y="2148589"/>
                </a:cubicBezTo>
                <a:cubicBezTo>
                  <a:pt x="1091824" y="2483161"/>
                  <a:pt x="1373098" y="3074649"/>
                  <a:pt x="1579213" y="3342806"/>
                </a:cubicBezTo>
                <a:cubicBezTo>
                  <a:pt x="1785328" y="3610963"/>
                  <a:pt x="1919731" y="3735465"/>
                  <a:pt x="2137596" y="3757534"/>
                </a:cubicBezTo>
                <a:cubicBezTo>
                  <a:pt x="2136113" y="3819161"/>
                  <a:pt x="2160864" y="3902023"/>
                  <a:pt x="2133148" y="3942414"/>
                </a:cubicBezTo>
                <a:cubicBezTo>
                  <a:pt x="1853956" y="3924717"/>
                  <a:pt x="1602623" y="3665719"/>
                  <a:pt x="1129508" y="2765684"/>
                </a:cubicBezTo>
                <a:cubicBezTo>
                  <a:pt x="832528" y="2206676"/>
                  <a:pt x="615720" y="1817140"/>
                  <a:pt x="448705" y="1652665"/>
                </a:cubicBezTo>
                <a:cubicBezTo>
                  <a:pt x="215600" y="1395960"/>
                  <a:pt x="69164" y="1408660"/>
                  <a:pt x="0" y="1412824"/>
                </a:cubicBezTo>
                <a:lnTo>
                  <a:pt x="27170" y="1195466"/>
                </a:lnTo>
                <a:lnTo>
                  <a:pt x="1" y="1195466"/>
                </a:lnTo>
                <a:close/>
              </a:path>
            </a:pathLst>
          </a:custGeom>
          <a:solidFill>
            <a:schemeClr val="accent6">
              <a:alpha val="25000"/>
            </a:schemeClr>
          </a:solidFill>
          <a:ln w="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Freeform: Shape 62">
            <a:extLst>
              <a:ext uri="{FF2B5EF4-FFF2-40B4-BE49-F238E27FC236}">
                <a16:creationId xmlns:a16="http://schemas.microsoft.com/office/drawing/2014/main" id="{0AAEA4FC-E3D3-7F42-F89C-65B994DA6019}"/>
              </a:ext>
            </a:extLst>
          </p:cNvPr>
          <p:cNvSpPr/>
          <p:nvPr/>
        </p:nvSpPr>
        <p:spPr bwMode="auto">
          <a:xfrm>
            <a:off x="7635959" y="2795446"/>
            <a:ext cx="2168920" cy="2957941"/>
          </a:xfrm>
          <a:custGeom>
            <a:avLst/>
            <a:gdLst>
              <a:gd name="connsiteX0" fmla="*/ 2120903 w 2168920"/>
              <a:gd name="connsiteY0" fmla="*/ 0 h 2957941"/>
              <a:gd name="connsiteX1" fmla="*/ 2126002 w 2168920"/>
              <a:gd name="connsiteY1" fmla="*/ 1386811 h 2957941"/>
              <a:gd name="connsiteX2" fmla="*/ 302198 w 2168920"/>
              <a:gd name="connsiteY2" fmla="*/ 1590427 h 2957941"/>
              <a:gd name="connsiteX3" fmla="*/ 2126002 w 2168920"/>
              <a:gd name="connsiteY3" fmla="*/ 1416791 h 2957941"/>
              <a:gd name="connsiteX4" fmla="*/ 2132146 w 2168920"/>
              <a:gd name="connsiteY4" fmla="*/ 1764064 h 2957941"/>
              <a:gd name="connsiteX5" fmla="*/ 127541 w 2168920"/>
              <a:gd name="connsiteY5" fmla="*/ 1947173 h 2957941"/>
              <a:gd name="connsiteX6" fmla="*/ 35711 w 2168920"/>
              <a:gd name="connsiteY6" fmla="*/ 1948542 h 2957941"/>
              <a:gd name="connsiteX7" fmla="*/ 178470 w 2168920"/>
              <a:gd name="connsiteY7" fmla="*/ 1961927 h 2957941"/>
              <a:gd name="connsiteX8" fmla="*/ 1039215 w 2168920"/>
              <a:gd name="connsiteY8" fmla="*/ 2323695 h 2957941"/>
              <a:gd name="connsiteX9" fmla="*/ 2121007 w 2168920"/>
              <a:gd name="connsiteY9" fmla="*/ 2748416 h 2957941"/>
              <a:gd name="connsiteX10" fmla="*/ 2135995 w 2168920"/>
              <a:gd name="connsiteY10" fmla="*/ 2956136 h 2957941"/>
              <a:gd name="connsiteX11" fmla="*/ 1105421 w 2168920"/>
              <a:gd name="connsiteY11" fmla="*/ 2577280 h 2957941"/>
              <a:gd name="connsiteX12" fmla="*/ 0 w 2168920"/>
              <a:gd name="connsiteY12" fmla="*/ 2159158 h 2957941"/>
              <a:gd name="connsiteX13" fmla="*/ 0 w 2168920"/>
              <a:gd name="connsiteY13" fmla="*/ 1945193 h 2957941"/>
              <a:gd name="connsiteX14" fmla="*/ 8744 w 2168920"/>
              <a:gd name="connsiteY14" fmla="*/ 1946013 h 2957941"/>
              <a:gd name="connsiteX15" fmla="*/ 8744 w 2168920"/>
              <a:gd name="connsiteY15" fmla="*/ 214859 h 2957941"/>
              <a:gd name="connsiteX16" fmla="*/ 2120903 w 2168920"/>
              <a:gd name="connsiteY16" fmla="*/ 0 h 2957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68920" h="2957941">
                <a:moveTo>
                  <a:pt x="2120903" y="0"/>
                </a:moveTo>
                <a:cubicBezTo>
                  <a:pt x="2175433" y="171799"/>
                  <a:pt x="2191775" y="1157550"/>
                  <a:pt x="2126002" y="1386811"/>
                </a:cubicBezTo>
                <a:cubicBezTo>
                  <a:pt x="1475612" y="1386222"/>
                  <a:pt x="740868" y="1578144"/>
                  <a:pt x="302198" y="1590427"/>
                </a:cubicBezTo>
                <a:cubicBezTo>
                  <a:pt x="712778" y="1580886"/>
                  <a:pt x="1579294" y="1396596"/>
                  <a:pt x="2126002" y="1416791"/>
                </a:cubicBezTo>
                <a:lnTo>
                  <a:pt x="2132146" y="1764064"/>
                </a:lnTo>
                <a:cubicBezTo>
                  <a:pt x="1633709" y="1743373"/>
                  <a:pt x="741122" y="1926896"/>
                  <a:pt x="127541" y="1947173"/>
                </a:cubicBezTo>
                <a:lnTo>
                  <a:pt x="35711" y="1948542"/>
                </a:lnTo>
                <a:lnTo>
                  <a:pt x="178470" y="1961927"/>
                </a:lnTo>
                <a:cubicBezTo>
                  <a:pt x="581555" y="2025935"/>
                  <a:pt x="888390" y="2249915"/>
                  <a:pt x="1039215" y="2323695"/>
                </a:cubicBezTo>
                <a:cubicBezTo>
                  <a:pt x="1385220" y="2539179"/>
                  <a:pt x="1713566" y="2727954"/>
                  <a:pt x="2121007" y="2748416"/>
                </a:cubicBezTo>
                <a:cubicBezTo>
                  <a:pt x="2136413" y="2826816"/>
                  <a:pt x="2135579" y="2619155"/>
                  <a:pt x="2135995" y="2956136"/>
                </a:cubicBezTo>
                <a:cubicBezTo>
                  <a:pt x="1804755" y="2979871"/>
                  <a:pt x="1410203" y="2765074"/>
                  <a:pt x="1105421" y="2577280"/>
                </a:cubicBezTo>
                <a:cubicBezTo>
                  <a:pt x="684464" y="2327028"/>
                  <a:pt x="423038" y="2180394"/>
                  <a:pt x="0" y="2159158"/>
                </a:cubicBezTo>
                <a:lnTo>
                  <a:pt x="0" y="1945193"/>
                </a:lnTo>
                <a:lnTo>
                  <a:pt x="8744" y="1946013"/>
                </a:lnTo>
                <a:lnTo>
                  <a:pt x="8744" y="214859"/>
                </a:lnTo>
                <a:cubicBezTo>
                  <a:pt x="762764" y="210696"/>
                  <a:pt x="1456824" y="2914"/>
                  <a:pt x="2120903" y="0"/>
                </a:cubicBezTo>
                <a:close/>
              </a:path>
            </a:pathLst>
          </a:custGeom>
          <a:solidFill>
            <a:schemeClr val="accent4">
              <a:alpha val="25000"/>
            </a:schemeClr>
          </a:solidFill>
          <a:ln w="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4" name="Rectangle 31743">
            <a:extLst>
              <a:ext uri="{FF2B5EF4-FFF2-40B4-BE49-F238E27FC236}">
                <a16:creationId xmlns:a16="http://schemas.microsoft.com/office/drawing/2014/main" id="{B951644E-5261-739C-614C-1C7B3B4EF803}"/>
              </a:ext>
            </a:extLst>
          </p:cNvPr>
          <p:cNvSpPr/>
          <p:nvPr/>
        </p:nvSpPr>
        <p:spPr bwMode="auto">
          <a:xfrm>
            <a:off x="7647201" y="4556341"/>
            <a:ext cx="2113511" cy="1195279"/>
          </a:xfrm>
          <a:custGeom>
            <a:avLst/>
            <a:gdLst>
              <a:gd name="connsiteX0" fmla="*/ 0 w 2129750"/>
              <a:gd name="connsiteY0" fmla="*/ 0 h 791397"/>
              <a:gd name="connsiteX1" fmla="*/ 2129750 w 2129750"/>
              <a:gd name="connsiteY1" fmla="*/ 0 h 791397"/>
              <a:gd name="connsiteX2" fmla="*/ 2129750 w 2129750"/>
              <a:gd name="connsiteY2" fmla="*/ 791397 h 791397"/>
              <a:gd name="connsiteX3" fmla="*/ 0 w 2129750"/>
              <a:gd name="connsiteY3" fmla="*/ 791397 h 791397"/>
              <a:gd name="connsiteX4" fmla="*/ 0 w 2129750"/>
              <a:gd name="connsiteY4" fmla="*/ 0 h 791397"/>
              <a:gd name="connsiteX0" fmla="*/ 0 w 2129750"/>
              <a:gd name="connsiteY0" fmla="*/ 398489 h 1189886"/>
              <a:gd name="connsiteX1" fmla="*/ 2113511 w 2129750"/>
              <a:gd name="connsiteY1" fmla="*/ 0 h 1189886"/>
              <a:gd name="connsiteX2" fmla="*/ 2129750 w 2129750"/>
              <a:gd name="connsiteY2" fmla="*/ 1189886 h 1189886"/>
              <a:gd name="connsiteX3" fmla="*/ 0 w 2129750"/>
              <a:gd name="connsiteY3" fmla="*/ 1189886 h 1189886"/>
              <a:gd name="connsiteX4" fmla="*/ 0 w 2129750"/>
              <a:gd name="connsiteY4" fmla="*/ 398489 h 1189886"/>
              <a:gd name="connsiteX0" fmla="*/ 0 w 2129750"/>
              <a:gd name="connsiteY0" fmla="*/ 400097 h 1191494"/>
              <a:gd name="connsiteX1" fmla="*/ 2113511 w 2129750"/>
              <a:gd name="connsiteY1" fmla="*/ 1608 h 1191494"/>
              <a:gd name="connsiteX2" fmla="*/ 2129750 w 2129750"/>
              <a:gd name="connsiteY2" fmla="*/ 1191494 h 1191494"/>
              <a:gd name="connsiteX3" fmla="*/ 0 w 2129750"/>
              <a:gd name="connsiteY3" fmla="*/ 1191494 h 1191494"/>
              <a:gd name="connsiteX4" fmla="*/ 0 w 2129750"/>
              <a:gd name="connsiteY4" fmla="*/ 400097 h 1191494"/>
              <a:gd name="connsiteX0" fmla="*/ 0 w 2129750"/>
              <a:gd name="connsiteY0" fmla="*/ 399537 h 1190934"/>
              <a:gd name="connsiteX1" fmla="*/ 2113511 w 2129750"/>
              <a:gd name="connsiteY1" fmla="*/ 1048 h 1190934"/>
              <a:gd name="connsiteX2" fmla="*/ 2129750 w 2129750"/>
              <a:gd name="connsiteY2" fmla="*/ 1190934 h 1190934"/>
              <a:gd name="connsiteX3" fmla="*/ 0 w 2129750"/>
              <a:gd name="connsiteY3" fmla="*/ 1190934 h 1190934"/>
              <a:gd name="connsiteX4" fmla="*/ 0 w 2129750"/>
              <a:gd name="connsiteY4" fmla="*/ 399537 h 1190934"/>
              <a:gd name="connsiteX0" fmla="*/ 0 w 2129750"/>
              <a:gd name="connsiteY0" fmla="*/ 398642 h 1190039"/>
              <a:gd name="connsiteX1" fmla="*/ 2113511 w 2129750"/>
              <a:gd name="connsiteY1" fmla="*/ 153 h 1190039"/>
              <a:gd name="connsiteX2" fmla="*/ 2129750 w 2129750"/>
              <a:gd name="connsiteY2" fmla="*/ 1190039 h 1190039"/>
              <a:gd name="connsiteX3" fmla="*/ 0 w 2129750"/>
              <a:gd name="connsiteY3" fmla="*/ 1190039 h 1190039"/>
              <a:gd name="connsiteX4" fmla="*/ 0 w 2129750"/>
              <a:gd name="connsiteY4" fmla="*/ 398642 h 1190039"/>
              <a:gd name="connsiteX0" fmla="*/ 0 w 2129750"/>
              <a:gd name="connsiteY0" fmla="*/ 398643 h 1190040"/>
              <a:gd name="connsiteX1" fmla="*/ 2113511 w 2129750"/>
              <a:gd name="connsiteY1" fmla="*/ 154 h 1190040"/>
              <a:gd name="connsiteX2" fmla="*/ 2129750 w 2129750"/>
              <a:gd name="connsiteY2" fmla="*/ 1190040 h 1190040"/>
              <a:gd name="connsiteX3" fmla="*/ 0 w 2129750"/>
              <a:gd name="connsiteY3" fmla="*/ 1190040 h 1190040"/>
              <a:gd name="connsiteX4" fmla="*/ 0 w 2129750"/>
              <a:gd name="connsiteY4" fmla="*/ 398643 h 1190040"/>
              <a:gd name="connsiteX0" fmla="*/ 0 w 2113511"/>
              <a:gd name="connsiteY0" fmla="*/ 398643 h 1190040"/>
              <a:gd name="connsiteX1" fmla="*/ 2113511 w 2113511"/>
              <a:gd name="connsiteY1" fmla="*/ 154 h 1190040"/>
              <a:gd name="connsiteX2" fmla="*/ 2106016 w 2113511"/>
              <a:gd name="connsiteY2" fmla="*/ 801545 h 1190040"/>
              <a:gd name="connsiteX3" fmla="*/ 0 w 2113511"/>
              <a:gd name="connsiteY3" fmla="*/ 1190040 h 1190040"/>
              <a:gd name="connsiteX4" fmla="*/ 0 w 2113511"/>
              <a:gd name="connsiteY4" fmla="*/ 398643 h 1190040"/>
              <a:gd name="connsiteX0" fmla="*/ 0 w 2113511"/>
              <a:gd name="connsiteY0" fmla="*/ 398643 h 1190040"/>
              <a:gd name="connsiteX1" fmla="*/ 2113511 w 2113511"/>
              <a:gd name="connsiteY1" fmla="*/ 154 h 1190040"/>
              <a:gd name="connsiteX2" fmla="*/ 2106016 w 2113511"/>
              <a:gd name="connsiteY2" fmla="*/ 801545 h 1190040"/>
              <a:gd name="connsiteX3" fmla="*/ 0 w 2113511"/>
              <a:gd name="connsiteY3" fmla="*/ 1190040 h 1190040"/>
              <a:gd name="connsiteX4" fmla="*/ 0 w 2113511"/>
              <a:gd name="connsiteY4" fmla="*/ 398643 h 1190040"/>
              <a:gd name="connsiteX0" fmla="*/ 0 w 2113511"/>
              <a:gd name="connsiteY0" fmla="*/ 398643 h 1195706"/>
              <a:gd name="connsiteX1" fmla="*/ 2113511 w 2113511"/>
              <a:gd name="connsiteY1" fmla="*/ 154 h 1195706"/>
              <a:gd name="connsiteX2" fmla="*/ 2106016 w 2113511"/>
              <a:gd name="connsiteY2" fmla="*/ 801545 h 1195706"/>
              <a:gd name="connsiteX3" fmla="*/ 0 w 2113511"/>
              <a:gd name="connsiteY3" fmla="*/ 1190040 h 1195706"/>
              <a:gd name="connsiteX4" fmla="*/ 0 w 2113511"/>
              <a:gd name="connsiteY4" fmla="*/ 398643 h 1195706"/>
              <a:gd name="connsiteX0" fmla="*/ 0 w 2113511"/>
              <a:gd name="connsiteY0" fmla="*/ 398643 h 1195814"/>
              <a:gd name="connsiteX1" fmla="*/ 2113511 w 2113511"/>
              <a:gd name="connsiteY1" fmla="*/ 154 h 1195814"/>
              <a:gd name="connsiteX2" fmla="*/ 2106016 w 2113511"/>
              <a:gd name="connsiteY2" fmla="*/ 801545 h 1195814"/>
              <a:gd name="connsiteX3" fmla="*/ 0 w 2113511"/>
              <a:gd name="connsiteY3" fmla="*/ 1190040 h 1195814"/>
              <a:gd name="connsiteX4" fmla="*/ 0 w 2113511"/>
              <a:gd name="connsiteY4" fmla="*/ 398643 h 1195814"/>
              <a:gd name="connsiteX0" fmla="*/ 0 w 2113511"/>
              <a:gd name="connsiteY0" fmla="*/ 398643 h 1199519"/>
              <a:gd name="connsiteX1" fmla="*/ 2113511 w 2113511"/>
              <a:gd name="connsiteY1" fmla="*/ 154 h 1199519"/>
              <a:gd name="connsiteX2" fmla="*/ 2106016 w 2113511"/>
              <a:gd name="connsiteY2" fmla="*/ 801545 h 1199519"/>
              <a:gd name="connsiteX3" fmla="*/ 3747 w 2113511"/>
              <a:gd name="connsiteY3" fmla="*/ 1193787 h 1199519"/>
              <a:gd name="connsiteX4" fmla="*/ 0 w 2113511"/>
              <a:gd name="connsiteY4" fmla="*/ 398643 h 1199519"/>
              <a:gd name="connsiteX0" fmla="*/ 0 w 2113511"/>
              <a:gd name="connsiteY0" fmla="*/ 398643 h 1195283"/>
              <a:gd name="connsiteX1" fmla="*/ 2113511 w 2113511"/>
              <a:gd name="connsiteY1" fmla="*/ 154 h 1195283"/>
              <a:gd name="connsiteX2" fmla="*/ 2106016 w 2113511"/>
              <a:gd name="connsiteY2" fmla="*/ 801545 h 1195283"/>
              <a:gd name="connsiteX3" fmla="*/ 3747 w 2113511"/>
              <a:gd name="connsiteY3" fmla="*/ 1193787 h 1195283"/>
              <a:gd name="connsiteX4" fmla="*/ 0 w 2113511"/>
              <a:gd name="connsiteY4" fmla="*/ 398643 h 1195283"/>
              <a:gd name="connsiteX0" fmla="*/ 0 w 2113511"/>
              <a:gd name="connsiteY0" fmla="*/ 398643 h 1195279"/>
              <a:gd name="connsiteX1" fmla="*/ 2113511 w 2113511"/>
              <a:gd name="connsiteY1" fmla="*/ 154 h 1195279"/>
              <a:gd name="connsiteX2" fmla="*/ 2106016 w 2113511"/>
              <a:gd name="connsiteY2" fmla="*/ 801545 h 1195279"/>
              <a:gd name="connsiteX3" fmla="*/ 3747 w 2113511"/>
              <a:gd name="connsiteY3" fmla="*/ 1193787 h 1195279"/>
              <a:gd name="connsiteX4" fmla="*/ 0 w 2113511"/>
              <a:gd name="connsiteY4" fmla="*/ 398643 h 1195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3511" h="1195279">
                <a:moveTo>
                  <a:pt x="0" y="398643"/>
                </a:moveTo>
                <a:cubicBezTo>
                  <a:pt x="605819" y="430705"/>
                  <a:pt x="1437737" y="-9422"/>
                  <a:pt x="2113511" y="154"/>
                </a:cubicBezTo>
                <a:cubicBezTo>
                  <a:pt x="2111013" y="267284"/>
                  <a:pt x="2108514" y="534415"/>
                  <a:pt x="2106016" y="801545"/>
                </a:cubicBezTo>
                <a:cubicBezTo>
                  <a:pt x="1447732" y="779893"/>
                  <a:pt x="637047" y="1224185"/>
                  <a:pt x="3747" y="1193787"/>
                </a:cubicBezTo>
                <a:lnTo>
                  <a:pt x="0" y="398643"/>
                </a:lnTo>
                <a:close/>
              </a:path>
            </a:pathLst>
          </a:custGeom>
          <a:solidFill>
            <a:schemeClr val="accent3">
              <a:alpha val="2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5" name="Rectangle 31744">
            <a:extLst>
              <a:ext uri="{FF2B5EF4-FFF2-40B4-BE49-F238E27FC236}">
                <a16:creationId xmlns:a16="http://schemas.microsoft.com/office/drawing/2014/main" id="{787115F6-99BC-B500-DB13-19B0E061A23D}"/>
              </a:ext>
            </a:extLst>
          </p:cNvPr>
          <p:cNvSpPr/>
          <p:nvPr/>
        </p:nvSpPr>
        <p:spPr bwMode="auto">
          <a:xfrm>
            <a:off x="7655946" y="5753725"/>
            <a:ext cx="2123503" cy="69756"/>
          </a:xfrm>
          <a:prstGeom prst="rect">
            <a:avLst/>
          </a:prstGeom>
          <a:solidFill>
            <a:schemeClr val="accent1">
              <a:alpha val="2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4-Yr Update: Rates of uMRD in PB </a:t>
            </a:r>
            <a:endParaRPr lang="en-US" altLang="en-US" dirty="0"/>
          </a:p>
        </p:txBody>
      </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31591" y="63723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spc="-10" dirty="0">
                <a:solidFill>
                  <a:schemeClr val="bg2"/>
                </a:solidFill>
                <a:latin typeface="Calibri" panose="020F0502020204030204" pitchFamily="34" charset="0"/>
              </a:rPr>
              <a:t>Ghia. ICML 2023. Abstr 155.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Reproduced with permission.</a:t>
            </a:r>
          </a:p>
        </p:txBody>
      </p:sp>
      <p:grpSp>
        <p:nvGrpSpPr>
          <p:cNvPr id="4" name="Group 3">
            <a:extLst>
              <a:ext uri="{FF2B5EF4-FFF2-40B4-BE49-F238E27FC236}">
                <a16:creationId xmlns:a16="http://schemas.microsoft.com/office/drawing/2014/main" id="{A19A49DC-3806-1506-9BC8-9BD4F5EBCBCE}"/>
              </a:ext>
            </a:extLst>
          </p:cNvPr>
          <p:cNvGrpSpPr/>
          <p:nvPr/>
        </p:nvGrpSpPr>
        <p:grpSpPr>
          <a:xfrm>
            <a:off x="8869472" y="6298815"/>
            <a:ext cx="2877113" cy="394353"/>
            <a:chOff x="8869472" y="6298815"/>
            <a:chExt cx="2877113" cy="394353"/>
          </a:xfrm>
        </p:grpSpPr>
        <p:pic>
          <p:nvPicPr>
            <p:cNvPr id="43" name="Picture 42">
              <a:extLst>
                <a:ext uri="{FF2B5EF4-FFF2-40B4-BE49-F238E27FC236}">
                  <a16:creationId xmlns:a16="http://schemas.microsoft.com/office/drawing/2014/main" id="{1421EC78-B063-CC54-1C23-E1CEA886B89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4" name="Rectangle 43">
              <a:extLst>
                <a:ext uri="{FF2B5EF4-FFF2-40B4-BE49-F238E27FC236}">
                  <a16:creationId xmlns:a16="http://schemas.microsoft.com/office/drawing/2014/main" id="{667FEDF7-1669-37BC-6052-6A33BC77CE1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
        <p:nvSpPr>
          <p:cNvPr id="52" name="Freeform: Shape 51">
            <a:extLst>
              <a:ext uri="{FF2B5EF4-FFF2-40B4-BE49-F238E27FC236}">
                <a16:creationId xmlns:a16="http://schemas.microsoft.com/office/drawing/2014/main" id="{364C4FF5-7B95-B493-CBCC-07DECD66D321}"/>
              </a:ext>
            </a:extLst>
          </p:cNvPr>
          <p:cNvSpPr/>
          <p:nvPr/>
        </p:nvSpPr>
        <p:spPr bwMode="auto">
          <a:xfrm>
            <a:off x="4871149" y="1600201"/>
            <a:ext cx="2297929" cy="4207514"/>
          </a:xfrm>
          <a:custGeom>
            <a:avLst/>
            <a:gdLst>
              <a:gd name="connsiteX0" fmla="*/ 6350 w 2297929"/>
              <a:gd name="connsiteY0" fmla="*/ 0 h 4207514"/>
              <a:gd name="connsiteX1" fmla="*/ 2149206 w 2297929"/>
              <a:gd name="connsiteY1" fmla="*/ 0 h 4207514"/>
              <a:gd name="connsiteX2" fmla="*/ 2112794 w 2297929"/>
              <a:gd name="connsiteY2" fmla="*/ 1379324 h 4207514"/>
              <a:gd name="connsiteX3" fmla="*/ 227894 w 2297929"/>
              <a:gd name="connsiteY3" fmla="*/ 1380314 h 4207514"/>
              <a:gd name="connsiteX4" fmla="*/ 2117592 w 2297929"/>
              <a:gd name="connsiteY4" fmla="*/ 1414398 h 4207514"/>
              <a:gd name="connsiteX5" fmla="*/ 2146524 w 2297929"/>
              <a:gd name="connsiteY5" fmla="*/ 1759584 h 4207514"/>
              <a:gd name="connsiteX6" fmla="*/ 12174 w 2297929"/>
              <a:gd name="connsiteY6" fmla="*/ 1728830 h 4207514"/>
              <a:gd name="connsiteX7" fmla="*/ 65130 w 2297929"/>
              <a:gd name="connsiteY7" fmla="*/ 1734031 h 4207514"/>
              <a:gd name="connsiteX8" fmla="*/ 389999 w 2297929"/>
              <a:gd name="connsiteY8" fmla="*/ 1863724 h 4207514"/>
              <a:gd name="connsiteX9" fmla="*/ 1175282 w 2297929"/>
              <a:gd name="connsiteY9" fmla="*/ 2680757 h 4207514"/>
              <a:gd name="connsiteX10" fmla="*/ 2119574 w 2297929"/>
              <a:gd name="connsiteY10" fmla="*/ 3357032 h 4207514"/>
              <a:gd name="connsiteX11" fmla="*/ 2122319 w 2297929"/>
              <a:gd name="connsiteY11" fmla="*/ 3436380 h 4207514"/>
              <a:gd name="connsiteX12" fmla="*/ 1228199 w 2297929"/>
              <a:gd name="connsiteY12" fmla="*/ 2826807 h 4207514"/>
              <a:gd name="connsiteX13" fmla="*/ 660932 w 2297929"/>
              <a:gd name="connsiteY13" fmla="*/ 2167466 h 4207514"/>
              <a:gd name="connsiteX14" fmla="*/ 39511 w 2297929"/>
              <a:gd name="connsiteY14" fmla="*/ 1811932 h 4207514"/>
              <a:gd name="connsiteX15" fmla="*/ 479957 w 2297929"/>
              <a:gd name="connsiteY15" fmla="*/ 2095499 h 4207514"/>
              <a:gd name="connsiteX16" fmla="*/ 1151999 w 2297929"/>
              <a:gd name="connsiteY16" fmla="*/ 3143249 h 4207514"/>
              <a:gd name="connsiteX17" fmla="*/ 1671640 w 2297929"/>
              <a:gd name="connsiteY17" fmla="*/ 3911599 h 4207514"/>
              <a:gd name="connsiteX18" fmla="*/ 2111242 w 2297929"/>
              <a:gd name="connsiteY18" fmla="*/ 4154038 h 4207514"/>
              <a:gd name="connsiteX19" fmla="*/ 2113715 w 2297929"/>
              <a:gd name="connsiteY19" fmla="*/ 4207510 h 4207514"/>
              <a:gd name="connsiteX20" fmla="*/ 1197507 w 2297929"/>
              <a:gd name="connsiteY20" fmla="*/ 3281891 h 4207514"/>
              <a:gd name="connsiteX21" fmla="*/ 539224 w 2297929"/>
              <a:gd name="connsiteY21" fmla="*/ 2222499 h 4207514"/>
              <a:gd name="connsiteX22" fmla="*/ 0 w 2297929"/>
              <a:gd name="connsiteY22" fmla="*/ 1861474 h 4207514"/>
              <a:gd name="connsiteX23" fmla="*/ 6350 w 2297929"/>
              <a:gd name="connsiteY23" fmla="*/ 1728258 h 420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97929" h="4207514">
                <a:moveTo>
                  <a:pt x="6350" y="0"/>
                </a:moveTo>
                <a:lnTo>
                  <a:pt x="2149206" y="0"/>
                </a:lnTo>
                <a:cubicBezTo>
                  <a:pt x="2501656" y="205472"/>
                  <a:pt x="2117710" y="1143238"/>
                  <a:pt x="2112794" y="1379324"/>
                </a:cubicBezTo>
                <a:cubicBezTo>
                  <a:pt x="2007200" y="1378457"/>
                  <a:pt x="1127031" y="1389815"/>
                  <a:pt x="227894" y="1380314"/>
                </a:cubicBezTo>
                <a:lnTo>
                  <a:pt x="2117592" y="1414398"/>
                </a:lnTo>
                <a:lnTo>
                  <a:pt x="2146524" y="1759584"/>
                </a:lnTo>
                <a:lnTo>
                  <a:pt x="12174" y="1728830"/>
                </a:lnTo>
                <a:lnTo>
                  <a:pt x="65130" y="1734031"/>
                </a:lnTo>
                <a:cubicBezTo>
                  <a:pt x="135518" y="1741797"/>
                  <a:pt x="241502" y="1762917"/>
                  <a:pt x="389999" y="1863724"/>
                </a:cubicBezTo>
                <a:cubicBezTo>
                  <a:pt x="648321" y="2030941"/>
                  <a:pt x="881022" y="2335035"/>
                  <a:pt x="1175282" y="2680757"/>
                </a:cubicBezTo>
                <a:cubicBezTo>
                  <a:pt x="1475230" y="3068107"/>
                  <a:pt x="1817510" y="3364440"/>
                  <a:pt x="2119574" y="3357032"/>
                </a:cubicBezTo>
                <a:cubicBezTo>
                  <a:pt x="2165107" y="3366737"/>
                  <a:pt x="2127235" y="3414285"/>
                  <a:pt x="2122319" y="3436380"/>
                </a:cubicBezTo>
                <a:cubicBezTo>
                  <a:pt x="2087350" y="3431970"/>
                  <a:pt x="1783826" y="3497598"/>
                  <a:pt x="1228199" y="2826807"/>
                </a:cubicBezTo>
                <a:cubicBezTo>
                  <a:pt x="1018325" y="2584982"/>
                  <a:pt x="856930" y="2364129"/>
                  <a:pt x="660932" y="2167466"/>
                </a:cubicBezTo>
                <a:cubicBezTo>
                  <a:pt x="462817" y="1998320"/>
                  <a:pt x="333022" y="1847562"/>
                  <a:pt x="39511" y="1811932"/>
                </a:cubicBezTo>
                <a:cubicBezTo>
                  <a:pt x="192676" y="1830607"/>
                  <a:pt x="345842" y="1942416"/>
                  <a:pt x="479957" y="2095499"/>
                </a:cubicBezTo>
                <a:cubicBezTo>
                  <a:pt x="812274" y="2487788"/>
                  <a:pt x="943508" y="2828218"/>
                  <a:pt x="1151999" y="3143249"/>
                </a:cubicBezTo>
                <a:cubicBezTo>
                  <a:pt x="1371603" y="3535890"/>
                  <a:pt x="1582675" y="3833092"/>
                  <a:pt x="1671640" y="3911599"/>
                </a:cubicBezTo>
                <a:cubicBezTo>
                  <a:pt x="1868556" y="4118164"/>
                  <a:pt x="2010929" y="4153403"/>
                  <a:pt x="2111242" y="4154038"/>
                </a:cubicBezTo>
                <a:cubicBezTo>
                  <a:pt x="2112419" y="4174332"/>
                  <a:pt x="2156988" y="4185100"/>
                  <a:pt x="2113715" y="4207510"/>
                </a:cubicBezTo>
                <a:cubicBezTo>
                  <a:pt x="1788565" y="4209084"/>
                  <a:pt x="1504285" y="3802543"/>
                  <a:pt x="1197507" y="3281891"/>
                </a:cubicBezTo>
                <a:cubicBezTo>
                  <a:pt x="958904" y="2877325"/>
                  <a:pt x="725051" y="2444418"/>
                  <a:pt x="539224" y="2222499"/>
                </a:cubicBezTo>
                <a:cubicBezTo>
                  <a:pt x="335406" y="1969888"/>
                  <a:pt x="162367" y="1866942"/>
                  <a:pt x="0" y="1861474"/>
                </a:cubicBezTo>
                <a:cubicBezTo>
                  <a:pt x="2117" y="1817069"/>
                  <a:pt x="4233" y="1772663"/>
                  <a:pt x="6350" y="1728258"/>
                </a:cubicBezTo>
                <a:close/>
              </a:path>
            </a:pathLst>
          </a:custGeom>
          <a:solidFill>
            <a:schemeClr val="accent6">
              <a:alpha val="25000"/>
            </a:schemeClr>
          </a:solidFill>
          <a:ln w="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Freeform: Shape 54">
            <a:extLst>
              <a:ext uri="{FF2B5EF4-FFF2-40B4-BE49-F238E27FC236}">
                <a16:creationId xmlns:a16="http://schemas.microsoft.com/office/drawing/2014/main" id="{834D60C1-D068-B9D8-EDED-87375D3BB0C3}"/>
              </a:ext>
            </a:extLst>
          </p:cNvPr>
          <p:cNvSpPr/>
          <p:nvPr/>
        </p:nvSpPr>
        <p:spPr bwMode="auto">
          <a:xfrm>
            <a:off x="4850394" y="2983316"/>
            <a:ext cx="2297069" cy="2268723"/>
          </a:xfrm>
          <a:custGeom>
            <a:avLst/>
            <a:gdLst>
              <a:gd name="connsiteX0" fmla="*/ 2051640 w 2297069"/>
              <a:gd name="connsiteY0" fmla="*/ 272 h 2268723"/>
              <a:gd name="connsiteX1" fmla="*/ 2123135 w 2297069"/>
              <a:gd name="connsiteY1" fmla="*/ 2326 h 2268723"/>
              <a:gd name="connsiteX2" fmla="*/ 2125252 w 2297069"/>
              <a:gd name="connsiteY2" fmla="*/ 30762 h 2268723"/>
              <a:gd name="connsiteX3" fmla="*/ 1051044 w 2297069"/>
              <a:gd name="connsiteY3" fmla="*/ 274621 h 2268723"/>
              <a:gd name="connsiteX4" fmla="*/ 171859 w 2297069"/>
              <a:gd name="connsiteY4" fmla="*/ 502133 h 2268723"/>
              <a:gd name="connsiteX5" fmla="*/ 91297 w 2297069"/>
              <a:gd name="connsiteY5" fmla="*/ 507816 h 2268723"/>
              <a:gd name="connsiteX6" fmla="*/ 299511 w 2297069"/>
              <a:gd name="connsiteY6" fmla="*/ 500610 h 2268723"/>
              <a:gd name="connsiteX7" fmla="*/ 2137953 w 2297069"/>
              <a:gd name="connsiteY7" fmla="*/ 366421 h 2268723"/>
              <a:gd name="connsiteX8" fmla="*/ 2141129 w 2297069"/>
              <a:gd name="connsiteY8" fmla="*/ 1966509 h 2268723"/>
              <a:gd name="connsiteX9" fmla="*/ 188504 w 2297069"/>
              <a:gd name="connsiteY9" fmla="*/ 2103034 h 2268723"/>
              <a:gd name="connsiteX10" fmla="*/ 2137953 w 2297069"/>
              <a:gd name="connsiteY10" fmla="*/ 2056467 h 2268723"/>
              <a:gd name="connsiteX11" fmla="*/ 2141128 w 2297069"/>
              <a:gd name="connsiteY11" fmla="*/ 2210113 h 2268723"/>
              <a:gd name="connsiteX12" fmla="*/ 1041520 w 2297069"/>
              <a:gd name="connsiteY12" fmla="*/ 2237441 h 2268723"/>
              <a:gd name="connsiteX13" fmla="*/ 14800 w 2297069"/>
              <a:gd name="connsiteY13" fmla="*/ 2268322 h 2268723"/>
              <a:gd name="connsiteX14" fmla="*/ 17971 w 2297069"/>
              <a:gd name="connsiteY14" fmla="*/ 512988 h 2268723"/>
              <a:gd name="connsiteX15" fmla="*/ 13740 w 2297069"/>
              <a:gd name="connsiteY15" fmla="*/ 513286 h 2268723"/>
              <a:gd name="connsiteX16" fmla="*/ 19032 w 2297069"/>
              <a:gd name="connsiteY16" fmla="*/ 478927 h 2268723"/>
              <a:gd name="connsiteX17" fmla="*/ 1095495 w 2297069"/>
              <a:gd name="connsiteY17" fmla="*/ 234016 h 2268723"/>
              <a:gd name="connsiteX18" fmla="*/ 2051640 w 2297069"/>
              <a:gd name="connsiteY18" fmla="*/ 272 h 2268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97069" h="2268723">
                <a:moveTo>
                  <a:pt x="2051640" y="272"/>
                </a:moveTo>
                <a:cubicBezTo>
                  <a:pt x="2079397" y="-442"/>
                  <a:pt x="2103402" y="254"/>
                  <a:pt x="2123135" y="2326"/>
                </a:cubicBezTo>
                <a:cubicBezTo>
                  <a:pt x="2161611" y="12122"/>
                  <a:pt x="2141833" y="22245"/>
                  <a:pt x="2125252" y="30762"/>
                </a:cubicBezTo>
                <a:cubicBezTo>
                  <a:pt x="1864552" y="6874"/>
                  <a:pt x="1477398" y="124351"/>
                  <a:pt x="1051044" y="274621"/>
                </a:cubicBezTo>
                <a:cubicBezTo>
                  <a:pt x="805777" y="364436"/>
                  <a:pt x="528992" y="466182"/>
                  <a:pt x="171859" y="502133"/>
                </a:cubicBezTo>
                <a:lnTo>
                  <a:pt x="91297" y="507816"/>
                </a:lnTo>
                <a:lnTo>
                  <a:pt x="299511" y="500610"/>
                </a:lnTo>
                <a:cubicBezTo>
                  <a:pt x="966816" y="466820"/>
                  <a:pt x="1690944" y="363950"/>
                  <a:pt x="2137953" y="366421"/>
                </a:cubicBezTo>
                <a:cubicBezTo>
                  <a:pt x="2494281" y="597472"/>
                  <a:pt x="2140776" y="1685717"/>
                  <a:pt x="2141129" y="1966509"/>
                </a:cubicBezTo>
                <a:cubicBezTo>
                  <a:pt x="1639655" y="1968254"/>
                  <a:pt x="678689" y="2094215"/>
                  <a:pt x="188504" y="2103034"/>
                </a:cubicBezTo>
                <a:cubicBezTo>
                  <a:pt x="495245" y="2105502"/>
                  <a:pt x="2055050" y="2026097"/>
                  <a:pt x="2137953" y="2056467"/>
                </a:cubicBezTo>
                <a:cubicBezTo>
                  <a:pt x="2138482" y="2079057"/>
                  <a:pt x="2181345" y="2137265"/>
                  <a:pt x="2141128" y="2210113"/>
                </a:cubicBezTo>
                <a:cubicBezTo>
                  <a:pt x="1912176" y="2211505"/>
                  <a:pt x="1395908" y="2227740"/>
                  <a:pt x="1041520" y="2237441"/>
                </a:cubicBezTo>
                <a:cubicBezTo>
                  <a:pt x="687132" y="2247142"/>
                  <a:pt x="431277" y="2272184"/>
                  <a:pt x="14800" y="2268322"/>
                </a:cubicBezTo>
                <a:lnTo>
                  <a:pt x="17971" y="512988"/>
                </a:lnTo>
                <a:lnTo>
                  <a:pt x="13740" y="513286"/>
                </a:lnTo>
                <a:cubicBezTo>
                  <a:pt x="1040" y="497952"/>
                  <a:pt x="-11659" y="491085"/>
                  <a:pt x="19032" y="478927"/>
                </a:cubicBezTo>
                <a:cubicBezTo>
                  <a:pt x="389825" y="476127"/>
                  <a:pt x="644269" y="389649"/>
                  <a:pt x="1095495" y="234016"/>
                </a:cubicBezTo>
                <a:cubicBezTo>
                  <a:pt x="1479205" y="79315"/>
                  <a:pt x="1857343" y="5265"/>
                  <a:pt x="2051640" y="272"/>
                </a:cubicBezTo>
                <a:close/>
              </a:path>
            </a:pathLst>
          </a:custGeom>
          <a:solidFill>
            <a:schemeClr val="accent4">
              <a:alpha val="25000"/>
            </a:schemeClr>
          </a:solidFill>
          <a:ln w="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61864FDC-43A4-1F53-4AC9-899842D87FED}"/>
              </a:ext>
            </a:extLst>
          </p:cNvPr>
          <p:cNvSpPr/>
          <p:nvPr/>
        </p:nvSpPr>
        <p:spPr bwMode="auto">
          <a:xfrm>
            <a:off x="4860108" y="5195383"/>
            <a:ext cx="2138165" cy="533018"/>
          </a:xfrm>
          <a:custGeom>
            <a:avLst/>
            <a:gdLst>
              <a:gd name="connsiteX0" fmla="*/ 0 w 2156246"/>
              <a:gd name="connsiteY0" fmla="*/ 0 h 476169"/>
              <a:gd name="connsiteX1" fmla="*/ 2156246 w 2156246"/>
              <a:gd name="connsiteY1" fmla="*/ 0 h 476169"/>
              <a:gd name="connsiteX2" fmla="*/ 2156246 w 2156246"/>
              <a:gd name="connsiteY2" fmla="*/ 476169 h 476169"/>
              <a:gd name="connsiteX3" fmla="*/ 0 w 2156246"/>
              <a:gd name="connsiteY3" fmla="*/ 476169 h 476169"/>
              <a:gd name="connsiteX4" fmla="*/ 0 w 2156246"/>
              <a:gd name="connsiteY4" fmla="*/ 0 h 476169"/>
              <a:gd name="connsiteX0" fmla="*/ 0 w 2156246"/>
              <a:gd name="connsiteY0" fmla="*/ 56827 h 532996"/>
              <a:gd name="connsiteX1" fmla="*/ 2138165 w 2156246"/>
              <a:gd name="connsiteY1" fmla="*/ 0 h 532996"/>
              <a:gd name="connsiteX2" fmla="*/ 2156246 w 2156246"/>
              <a:gd name="connsiteY2" fmla="*/ 532996 h 532996"/>
              <a:gd name="connsiteX3" fmla="*/ 0 w 2156246"/>
              <a:gd name="connsiteY3" fmla="*/ 532996 h 532996"/>
              <a:gd name="connsiteX4" fmla="*/ 0 w 2156246"/>
              <a:gd name="connsiteY4" fmla="*/ 56827 h 532996"/>
              <a:gd name="connsiteX0" fmla="*/ 0 w 2156246"/>
              <a:gd name="connsiteY0" fmla="*/ 56827 h 532996"/>
              <a:gd name="connsiteX1" fmla="*/ 2138165 w 2156246"/>
              <a:gd name="connsiteY1" fmla="*/ 0 h 532996"/>
              <a:gd name="connsiteX2" fmla="*/ 2156246 w 2156246"/>
              <a:gd name="connsiteY2" fmla="*/ 532996 h 532996"/>
              <a:gd name="connsiteX3" fmla="*/ 0 w 2156246"/>
              <a:gd name="connsiteY3" fmla="*/ 532996 h 532996"/>
              <a:gd name="connsiteX4" fmla="*/ 0 w 2156246"/>
              <a:gd name="connsiteY4" fmla="*/ 56827 h 532996"/>
              <a:gd name="connsiteX0" fmla="*/ 0 w 2156246"/>
              <a:gd name="connsiteY0" fmla="*/ 56827 h 532996"/>
              <a:gd name="connsiteX1" fmla="*/ 2138165 w 2156246"/>
              <a:gd name="connsiteY1" fmla="*/ 0 h 532996"/>
              <a:gd name="connsiteX2" fmla="*/ 2156246 w 2156246"/>
              <a:gd name="connsiteY2" fmla="*/ 532996 h 532996"/>
              <a:gd name="connsiteX3" fmla="*/ 0 w 2156246"/>
              <a:gd name="connsiteY3" fmla="*/ 532996 h 532996"/>
              <a:gd name="connsiteX4" fmla="*/ 0 w 2156246"/>
              <a:gd name="connsiteY4" fmla="*/ 56827 h 532996"/>
              <a:gd name="connsiteX0" fmla="*/ 0 w 2156246"/>
              <a:gd name="connsiteY0" fmla="*/ 56827 h 532996"/>
              <a:gd name="connsiteX1" fmla="*/ 2138165 w 2156246"/>
              <a:gd name="connsiteY1" fmla="*/ 0 h 532996"/>
              <a:gd name="connsiteX2" fmla="*/ 2156246 w 2156246"/>
              <a:gd name="connsiteY2" fmla="*/ 532996 h 532996"/>
              <a:gd name="connsiteX3" fmla="*/ 0 w 2156246"/>
              <a:gd name="connsiteY3" fmla="*/ 532996 h 532996"/>
              <a:gd name="connsiteX4" fmla="*/ 0 w 2156246"/>
              <a:gd name="connsiteY4" fmla="*/ 56827 h 532996"/>
              <a:gd name="connsiteX0" fmla="*/ 0 w 2156246"/>
              <a:gd name="connsiteY0" fmla="*/ 56827 h 532996"/>
              <a:gd name="connsiteX1" fmla="*/ 2138165 w 2156246"/>
              <a:gd name="connsiteY1" fmla="*/ 0 h 532996"/>
              <a:gd name="connsiteX2" fmla="*/ 2156246 w 2156246"/>
              <a:gd name="connsiteY2" fmla="*/ 532996 h 532996"/>
              <a:gd name="connsiteX3" fmla="*/ 0 w 2156246"/>
              <a:gd name="connsiteY3" fmla="*/ 532996 h 532996"/>
              <a:gd name="connsiteX4" fmla="*/ 0 w 2156246"/>
              <a:gd name="connsiteY4" fmla="*/ 56827 h 532996"/>
              <a:gd name="connsiteX0" fmla="*/ 0 w 2138165"/>
              <a:gd name="connsiteY0" fmla="*/ 56827 h 532996"/>
              <a:gd name="connsiteX1" fmla="*/ 2138165 w 2138165"/>
              <a:gd name="connsiteY1" fmla="*/ 0 h 532996"/>
              <a:gd name="connsiteX2" fmla="*/ 2122666 w 2138165"/>
              <a:gd name="connsiteY2" fmla="*/ 341851 h 532996"/>
              <a:gd name="connsiteX3" fmla="*/ 0 w 2138165"/>
              <a:gd name="connsiteY3" fmla="*/ 532996 h 532996"/>
              <a:gd name="connsiteX4" fmla="*/ 0 w 2138165"/>
              <a:gd name="connsiteY4" fmla="*/ 56827 h 532996"/>
              <a:gd name="connsiteX0" fmla="*/ 0 w 2138165"/>
              <a:gd name="connsiteY0" fmla="*/ 56827 h 532996"/>
              <a:gd name="connsiteX1" fmla="*/ 2138165 w 2138165"/>
              <a:gd name="connsiteY1" fmla="*/ 0 h 532996"/>
              <a:gd name="connsiteX2" fmla="*/ 2127832 w 2138165"/>
              <a:gd name="connsiteY2" fmla="*/ 478753 h 532996"/>
              <a:gd name="connsiteX3" fmla="*/ 0 w 2138165"/>
              <a:gd name="connsiteY3" fmla="*/ 532996 h 532996"/>
              <a:gd name="connsiteX4" fmla="*/ 0 w 2138165"/>
              <a:gd name="connsiteY4" fmla="*/ 56827 h 532996"/>
              <a:gd name="connsiteX0" fmla="*/ 0 w 2138165"/>
              <a:gd name="connsiteY0" fmla="*/ 56827 h 532996"/>
              <a:gd name="connsiteX1" fmla="*/ 2138165 w 2138165"/>
              <a:gd name="connsiteY1" fmla="*/ 0 h 532996"/>
              <a:gd name="connsiteX2" fmla="*/ 2127832 w 2138165"/>
              <a:gd name="connsiteY2" fmla="*/ 478753 h 532996"/>
              <a:gd name="connsiteX3" fmla="*/ 1436395 w 2138165"/>
              <a:gd name="connsiteY3" fmla="*/ 489912 h 532996"/>
              <a:gd name="connsiteX4" fmla="*/ 0 w 2138165"/>
              <a:gd name="connsiteY4" fmla="*/ 532996 h 532996"/>
              <a:gd name="connsiteX5" fmla="*/ 0 w 2138165"/>
              <a:gd name="connsiteY5" fmla="*/ 56827 h 532996"/>
              <a:gd name="connsiteX0" fmla="*/ 0 w 2138165"/>
              <a:gd name="connsiteY0" fmla="*/ 56827 h 532996"/>
              <a:gd name="connsiteX1" fmla="*/ 2138165 w 2138165"/>
              <a:gd name="connsiteY1" fmla="*/ 0 h 532996"/>
              <a:gd name="connsiteX2" fmla="*/ 2127832 w 2138165"/>
              <a:gd name="connsiteY2" fmla="*/ 478753 h 532996"/>
              <a:gd name="connsiteX3" fmla="*/ 1436395 w 2138165"/>
              <a:gd name="connsiteY3" fmla="*/ 489912 h 532996"/>
              <a:gd name="connsiteX4" fmla="*/ 0 w 2138165"/>
              <a:gd name="connsiteY4" fmla="*/ 532996 h 532996"/>
              <a:gd name="connsiteX5" fmla="*/ 0 w 2138165"/>
              <a:gd name="connsiteY5" fmla="*/ 56827 h 532996"/>
              <a:gd name="connsiteX0" fmla="*/ 0 w 2138165"/>
              <a:gd name="connsiteY0" fmla="*/ 56827 h 532996"/>
              <a:gd name="connsiteX1" fmla="*/ 2138165 w 2138165"/>
              <a:gd name="connsiteY1" fmla="*/ 0 h 532996"/>
              <a:gd name="connsiteX2" fmla="*/ 2127832 w 2138165"/>
              <a:gd name="connsiteY2" fmla="*/ 478753 h 532996"/>
              <a:gd name="connsiteX3" fmla="*/ 1450602 w 2138165"/>
              <a:gd name="connsiteY3" fmla="*/ 489912 h 532996"/>
              <a:gd name="connsiteX4" fmla="*/ 0 w 2138165"/>
              <a:gd name="connsiteY4" fmla="*/ 532996 h 532996"/>
              <a:gd name="connsiteX5" fmla="*/ 0 w 2138165"/>
              <a:gd name="connsiteY5" fmla="*/ 56827 h 532996"/>
              <a:gd name="connsiteX0" fmla="*/ 0 w 2138165"/>
              <a:gd name="connsiteY0" fmla="*/ 56827 h 532996"/>
              <a:gd name="connsiteX1" fmla="*/ 2138165 w 2138165"/>
              <a:gd name="connsiteY1" fmla="*/ 0 h 532996"/>
              <a:gd name="connsiteX2" fmla="*/ 2127832 w 2138165"/>
              <a:gd name="connsiteY2" fmla="*/ 478753 h 532996"/>
              <a:gd name="connsiteX3" fmla="*/ 0 w 2138165"/>
              <a:gd name="connsiteY3" fmla="*/ 532996 h 532996"/>
              <a:gd name="connsiteX4" fmla="*/ 0 w 2138165"/>
              <a:gd name="connsiteY4" fmla="*/ 56827 h 532996"/>
              <a:gd name="connsiteX0" fmla="*/ 0 w 2138165"/>
              <a:gd name="connsiteY0" fmla="*/ 56827 h 532996"/>
              <a:gd name="connsiteX1" fmla="*/ 2138165 w 2138165"/>
              <a:gd name="connsiteY1" fmla="*/ 0 h 532996"/>
              <a:gd name="connsiteX2" fmla="*/ 2127832 w 2138165"/>
              <a:gd name="connsiteY2" fmla="*/ 478753 h 532996"/>
              <a:gd name="connsiteX3" fmla="*/ 0 w 2138165"/>
              <a:gd name="connsiteY3" fmla="*/ 532996 h 532996"/>
              <a:gd name="connsiteX4" fmla="*/ 0 w 2138165"/>
              <a:gd name="connsiteY4" fmla="*/ 56827 h 532996"/>
              <a:gd name="connsiteX0" fmla="*/ 0 w 2138165"/>
              <a:gd name="connsiteY0" fmla="*/ 56827 h 533021"/>
              <a:gd name="connsiteX1" fmla="*/ 2138165 w 2138165"/>
              <a:gd name="connsiteY1" fmla="*/ 0 h 533021"/>
              <a:gd name="connsiteX2" fmla="*/ 2127832 w 2138165"/>
              <a:gd name="connsiteY2" fmla="*/ 478753 h 533021"/>
              <a:gd name="connsiteX3" fmla="*/ 0 w 2138165"/>
              <a:gd name="connsiteY3" fmla="*/ 532996 h 533021"/>
              <a:gd name="connsiteX4" fmla="*/ 0 w 2138165"/>
              <a:gd name="connsiteY4" fmla="*/ 56827 h 533021"/>
              <a:gd name="connsiteX0" fmla="*/ 0 w 2138165"/>
              <a:gd name="connsiteY0" fmla="*/ 56827 h 533018"/>
              <a:gd name="connsiteX1" fmla="*/ 2138165 w 2138165"/>
              <a:gd name="connsiteY1" fmla="*/ 0 h 533018"/>
              <a:gd name="connsiteX2" fmla="*/ 2127832 w 2138165"/>
              <a:gd name="connsiteY2" fmla="*/ 478753 h 533018"/>
              <a:gd name="connsiteX3" fmla="*/ 0 w 2138165"/>
              <a:gd name="connsiteY3" fmla="*/ 532996 h 533018"/>
              <a:gd name="connsiteX4" fmla="*/ 0 w 2138165"/>
              <a:gd name="connsiteY4" fmla="*/ 56827 h 533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8165" h="533018">
                <a:moveTo>
                  <a:pt x="0" y="56827"/>
                </a:moveTo>
                <a:cubicBezTo>
                  <a:pt x="697224" y="52092"/>
                  <a:pt x="1406070" y="860"/>
                  <a:pt x="2138165" y="0"/>
                </a:cubicBezTo>
                <a:lnTo>
                  <a:pt x="2127832" y="478753"/>
                </a:lnTo>
                <a:cubicBezTo>
                  <a:pt x="1423722" y="480044"/>
                  <a:pt x="684738" y="534288"/>
                  <a:pt x="0" y="532996"/>
                </a:cubicBezTo>
                <a:lnTo>
                  <a:pt x="0" y="56827"/>
                </a:lnTo>
                <a:close/>
              </a:path>
            </a:pathLst>
          </a:custGeom>
          <a:solidFill>
            <a:schemeClr val="accent3">
              <a:alpha val="2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9B1E7CD8-43C5-C9CA-E3B9-D57E32439734}"/>
              </a:ext>
            </a:extLst>
          </p:cNvPr>
          <p:cNvSpPr/>
          <p:nvPr/>
        </p:nvSpPr>
        <p:spPr bwMode="auto">
          <a:xfrm>
            <a:off x="4865211" y="5672610"/>
            <a:ext cx="2152738" cy="161210"/>
          </a:xfrm>
          <a:custGeom>
            <a:avLst/>
            <a:gdLst>
              <a:gd name="connsiteX0" fmla="*/ 0 w 2140338"/>
              <a:gd name="connsiteY0" fmla="*/ 0 h 98658"/>
              <a:gd name="connsiteX1" fmla="*/ 2140338 w 2140338"/>
              <a:gd name="connsiteY1" fmla="*/ 0 h 98658"/>
              <a:gd name="connsiteX2" fmla="*/ 2140338 w 2140338"/>
              <a:gd name="connsiteY2" fmla="*/ 98658 h 98658"/>
              <a:gd name="connsiteX3" fmla="*/ 0 w 2140338"/>
              <a:gd name="connsiteY3" fmla="*/ 98658 h 98658"/>
              <a:gd name="connsiteX4" fmla="*/ 0 w 2140338"/>
              <a:gd name="connsiteY4" fmla="*/ 0 h 98658"/>
              <a:gd name="connsiteX0" fmla="*/ 0 w 2140338"/>
              <a:gd name="connsiteY0" fmla="*/ 56827 h 155485"/>
              <a:gd name="connsiteX1" fmla="*/ 2122257 w 2140338"/>
              <a:gd name="connsiteY1" fmla="*/ 0 h 155485"/>
              <a:gd name="connsiteX2" fmla="*/ 2140338 w 2140338"/>
              <a:gd name="connsiteY2" fmla="*/ 155485 h 155485"/>
              <a:gd name="connsiteX3" fmla="*/ 0 w 2140338"/>
              <a:gd name="connsiteY3" fmla="*/ 155485 h 155485"/>
              <a:gd name="connsiteX4" fmla="*/ 0 w 2140338"/>
              <a:gd name="connsiteY4" fmla="*/ 56827 h 155485"/>
              <a:gd name="connsiteX0" fmla="*/ 0 w 2140338"/>
              <a:gd name="connsiteY0" fmla="*/ 56827 h 155485"/>
              <a:gd name="connsiteX1" fmla="*/ 2122257 w 2140338"/>
              <a:gd name="connsiteY1" fmla="*/ 0 h 155485"/>
              <a:gd name="connsiteX2" fmla="*/ 2140338 w 2140338"/>
              <a:gd name="connsiteY2" fmla="*/ 155485 h 155485"/>
              <a:gd name="connsiteX3" fmla="*/ 0 w 2140338"/>
              <a:gd name="connsiteY3" fmla="*/ 155485 h 155485"/>
              <a:gd name="connsiteX4" fmla="*/ 0 w 2140338"/>
              <a:gd name="connsiteY4" fmla="*/ 56827 h 155485"/>
              <a:gd name="connsiteX0" fmla="*/ 0 w 2140338"/>
              <a:gd name="connsiteY0" fmla="*/ 56827 h 155485"/>
              <a:gd name="connsiteX1" fmla="*/ 2122257 w 2140338"/>
              <a:gd name="connsiteY1" fmla="*/ 0 h 155485"/>
              <a:gd name="connsiteX2" fmla="*/ 2140338 w 2140338"/>
              <a:gd name="connsiteY2" fmla="*/ 155485 h 155485"/>
              <a:gd name="connsiteX3" fmla="*/ 0 w 2140338"/>
              <a:gd name="connsiteY3" fmla="*/ 155485 h 155485"/>
              <a:gd name="connsiteX4" fmla="*/ 0 w 2140338"/>
              <a:gd name="connsiteY4" fmla="*/ 56827 h 155485"/>
              <a:gd name="connsiteX0" fmla="*/ 0 w 2122257"/>
              <a:gd name="connsiteY0" fmla="*/ 56827 h 155485"/>
              <a:gd name="connsiteX1" fmla="*/ 2122257 w 2122257"/>
              <a:gd name="connsiteY1" fmla="*/ 0 h 155485"/>
              <a:gd name="connsiteX2" fmla="*/ 2118382 w 2122257"/>
              <a:gd name="connsiteY2" fmla="*/ 83159 h 155485"/>
              <a:gd name="connsiteX3" fmla="*/ 0 w 2122257"/>
              <a:gd name="connsiteY3" fmla="*/ 155485 h 155485"/>
              <a:gd name="connsiteX4" fmla="*/ 0 w 2122257"/>
              <a:gd name="connsiteY4" fmla="*/ 56827 h 155485"/>
              <a:gd name="connsiteX0" fmla="*/ 0 w 2122257"/>
              <a:gd name="connsiteY0" fmla="*/ 56827 h 155485"/>
              <a:gd name="connsiteX1" fmla="*/ 2122257 w 2122257"/>
              <a:gd name="connsiteY1" fmla="*/ 0 h 155485"/>
              <a:gd name="connsiteX2" fmla="*/ 2118382 w 2122257"/>
              <a:gd name="connsiteY2" fmla="*/ 83159 h 155485"/>
              <a:gd name="connsiteX3" fmla="*/ 0 w 2122257"/>
              <a:gd name="connsiteY3" fmla="*/ 155485 h 155485"/>
              <a:gd name="connsiteX4" fmla="*/ 0 w 2122257"/>
              <a:gd name="connsiteY4" fmla="*/ 56827 h 155485"/>
              <a:gd name="connsiteX0" fmla="*/ 17385 w 2139642"/>
              <a:gd name="connsiteY0" fmla="*/ 56827 h 160322"/>
              <a:gd name="connsiteX1" fmla="*/ 2139642 w 2139642"/>
              <a:gd name="connsiteY1" fmla="*/ 0 h 160322"/>
              <a:gd name="connsiteX2" fmla="*/ 2135767 w 2139642"/>
              <a:gd name="connsiteY2" fmla="*/ 83159 h 160322"/>
              <a:gd name="connsiteX3" fmla="*/ 239809 w 2139642"/>
              <a:gd name="connsiteY3" fmla="*/ 134089 h 160322"/>
              <a:gd name="connsiteX4" fmla="*/ 17385 w 2139642"/>
              <a:gd name="connsiteY4" fmla="*/ 155485 h 160322"/>
              <a:gd name="connsiteX5" fmla="*/ 17385 w 2139642"/>
              <a:gd name="connsiteY5" fmla="*/ 56827 h 160322"/>
              <a:gd name="connsiteX0" fmla="*/ 17385 w 2139642"/>
              <a:gd name="connsiteY0" fmla="*/ 56827 h 160322"/>
              <a:gd name="connsiteX1" fmla="*/ 2139642 w 2139642"/>
              <a:gd name="connsiteY1" fmla="*/ 0 h 160322"/>
              <a:gd name="connsiteX2" fmla="*/ 2135767 w 2139642"/>
              <a:gd name="connsiteY2" fmla="*/ 83159 h 160322"/>
              <a:gd name="connsiteX3" fmla="*/ 239809 w 2139642"/>
              <a:gd name="connsiteY3" fmla="*/ 134089 h 160322"/>
              <a:gd name="connsiteX4" fmla="*/ 17385 w 2139642"/>
              <a:gd name="connsiteY4" fmla="*/ 155485 h 160322"/>
              <a:gd name="connsiteX5" fmla="*/ 17385 w 2139642"/>
              <a:gd name="connsiteY5" fmla="*/ 56827 h 160322"/>
              <a:gd name="connsiteX0" fmla="*/ 17385 w 2139642"/>
              <a:gd name="connsiteY0" fmla="*/ 56827 h 160322"/>
              <a:gd name="connsiteX1" fmla="*/ 2139642 w 2139642"/>
              <a:gd name="connsiteY1" fmla="*/ 0 h 160322"/>
              <a:gd name="connsiteX2" fmla="*/ 2135767 w 2139642"/>
              <a:gd name="connsiteY2" fmla="*/ 83159 h 160322"/>
              <a:gd name="connsiteX3" fmla="*/ 239809 w 2139642"/>
              <a:gd name="connsiteY3" fmla="*/ 134089 h 160322"/>
              <a:gd name="connsiteX4" fmla="*/ 17385 w 2139642"/>
              <a:gd name="connsiteY4" fmla="*/ 155485 h 160322"/>
              <a:gd name="connsiteX5" fmla="*/ 17385 w 2139642"/>
              <a:gd name="connsiteY5" fmla="*/ 56827 h 160322"/>
              <a:gd name="connsiteX0" fmla="*/ 17385 w 2139642"/>
              <a:gd name="connsiteY0" fmla="*/ 56827 h 160322"/>
              <a:gd name="connsiteX1" fmla="*/ 2139642 w 2139642"/>
              <a:gd name="connsiteY1" fmla="*/ 0 h 160322"/>
              <a:gd name="connsiteX2" fmla="*/ 2135767 w 2139642"/>
              <a:gd name="connsiteY2" fmla="*/ 83159 h 160322"/>
              <a:gd name="connsiteX3" fmla="*/ 239809 w 2139642"/>
              <a:gd name="connsiteY3" fmla="*/ 134089 h 160322"/>
              <a:gd name="connsiteX4" fmla="*/ 17385 w 2139642"/>
              <a:gd name="connsiteY4" fmla="*/ 155485 h 160322"/>
              <a:gd name="connsiteX5" fmla="*/ 17385 w 2139642"/>
              <a:gd name="connsiteY5" fmla="*/ 56827 h 160322"/>
              <a:gd name="connsiteX0" fmla="*/ 0 w 2122257"/>
              <a:gd name="connsiteY0" fmla="*/ 56827 h 159156"/>
              <a:gd name="connsiteX1" fmla="*/ 2122257 w 2122257"/>
              <a:gd name="connsiteY1" fmla="*/ 0 h 159156"/>
              <a:gd name="connsiteX2" fmla="*/ 2118382 w 2122257"/>
              <a:gd name="connsiteY2" fmla="*/ 83159 h 159156"/>
              <a:gd name="connsiteX3" fmla="*/ 222424 w 2122257"/>
              <a:gd name="connsiteY3" fmla="*/ 134089 h 159156"/>
              <a:gd name="connsiteX4" fmla="*/ 2120966 w 2122257"/>
              <a:gd name="connsiteY4" fmla="*/ 136671 h 159156"/>
              <a:gd name="connsiteX5" fmla="*/ 0 w 2122257"/>
              <a:gd name="connsiteY5" fmla="*/ 155485 h 159156"/>
              <a:gd name="connsiteX6" fmla="*/ 0 w 2122257"/>
              <a:gd name="connsiteY6" fmla="*/ 56827 h 159156"/>
              <a:gd name="connsiteX0" fmla="*/ 0 w 2122257"/>
              <a:gd name="connsiteY0" fmla="*/ 56827 h 169057"/>
              <a:gd name="connsiteX1" fmla="*/ 2122257 w 2122257"/>
              <a:gd name="connsiteY1" fmla="*/ 0 h 169057"/>
              <a:gd name="connsiteX2" fmla="*/ 2118382 w 2122257"/>
              <a:gd name="connsiteY2" fmla="*/ 83159 h 169057"/>
              <a:gd name="connsiteX3" fmla="*/ 222424 w 2122257"/>
              <a:gd name="connsiteY3" fmla="*/ 134089 h 169057"/>
              <a:gd name="connsiteX4" fmla="*/ 2120966 w 2122257"/>
              <a:gd name="connsiteY4" fmla="*/ 136671 h 169057"/>
              <a:gd name="connsiteX5" fmla="*/ 0 w 2122257"/>
              <a:gd name="connsiteY5" fmla="*/ 155485 h 169057"/>
              <a:gd name="connsiteX6" fmla="*/ 0 w 2122257"/>
              <a:gd name="connsiteY6" fmla="*/ 56827 h 169057"/>
              <a:gd name="connsiteX0" fmla="*/ 0 w 2122257"/>
              <a:gd name="connsiteY0" fmla="*/ 56827 h 169057"/>
              <a:gd name="connsiteX1" fmla="*/ 2122257 w 2122257"/>
              <a:gd name="connsiteY1" fmla="*/ 0 h 169057"/>
              <a:gd name="connsiteX2" fmla="*/ 2118382 w 2122257"/>
              <a:gd name="connsiteY2" fmla="*/ 83159 h 169057"/>
              <a:gd name="connsiteX3" fmla="*/ 222424 w 2122257"/>
              <a:gd name="connsiteY3" fmla="*/ 134089 h 169057"/>
              <a:gd name="connsiteX4" fmla="*/ 2120966 w 2122257"/>
              <a:gd name="connsiteY4" fmla="*/ 136671 h 169057"/>
              <a:gd name="connsiteX5" fmla="*/ 0 w 2122257"/>
              <a:gd name="connsiteY5" fmla="*/ 155485 h 169057"/>
              <a:gd name="connsiteX6" fmla="*/ 0 w 2122257"/>
              <a:gd name="connsiteY6" fmla="*/ 56827 h 169057"/>
              <a:gd name="connsiteX0" fmla="*/ 0 w 2122257"/>
              <a:gd name="connsiteY0" fmla="*/ 56827 h 169057"/>
              <a:gd name="connsiteX1" fmla="*/ 2122257 w 2122257"/>
              <a:gd name="connsiteY1" fmla="*/ 0 h 169057"/>
              <a:gd name="connsiteX2" fmla="*/ 2118382 w 2122257"/>
              <a:gd name="connsiteY2" fmla="*/ 83159 h 169057"/>
              <a:gd name="connsiteX3" fmla="*/ 222424 w 2122257"/>
              <a:gd name="connsiteY3" fmla="*/ 134089 h 169057"/>
              <a:gd name="connsiteX4" fmla="*/ 2120966 w 2122257"/>
              <a:gd name="connsiteY4" fmla="*/ 136671 h 169057"/>
              <a:gd name="connsiteX5" fmla="*/ 0 w 2122257"/>
              <a:gd name="connsiteY5" fmla="*/ 155485 h 169057"/>
              <a:gd name="connsiteX6" fmla="*/ 0 w 2122257"/>
              <a:gd name="connsiteY6" fmla="*/ 56827 h 169057"/>
              <a:gd name="connsiteX0" fmla="*/ 0 w 2122257"/>
              <a:gd name="connsiteY0" fmla="*/ 56827 h 169057"/>
              <a:gd name="connsiteX1" fmla="*/ 2122257 w 2122257"/>
              <a:gd name="connsiteY1" fmla="*/ 0 h 169057"/>
              <a:gd name="connsiteX2" fmla="*/ 2118382 w 2122257"/>
              <a:gd name="connsiteY2" fmla="*/ 83159 h 169057"/>
              <a:gd name="connsiteX3" fmla="*/ 222424 w 2122257"/>
              <a:gd name="connsiteY3" fmla="*/ 134089 h 169057"/>
              <a:gd name="connsiteX4" fmla="*/ 2120966 w 2122257"/>
              <a:gd name="connsiteY4" fmla="*/ 136671 h 169057"/>
              <a:gd name="connsiteX5" fmla="*/ 0 w 2122257"/>
              <a:gd name="connsiteY5" fmla="*/ 155485 h 169057"/>
              <a:gd name="connsiteX6" fmla="*/ 0 w 2122257"/>
              <a:gd name="connsiteY6" fmla="*/ 56827 h 169057"/>
              <a:gd name="connsiteX0" fmla="*/ 0 w 2134628"/>
              <a:gd name="connsiteY0" fmla="*/ 56827 h 161210"/>
              <a:gd name="connsiteX1" fmla="*/ 2122257 w 2134628"/>
              <a:gd name="connsiteY1" fmla="*/ 0 h 161210"/>
              <a:gd name="connsiteX2" fmla="*/ 2118382 w 2134628"/>
              <a:gd name="connsiteY2" fmla="*/ 83159 h 161210"/>
              <a:gd name="connsiteX3" fmla="*/ 222424 w 2134628"/>
              <a:gd name="connsiteY3" fmla="*/ 134089 h 161210"/>
              <a:gd name="connsiteX4" fmla="*/ 2120966 w 2134628"/>
              <a:gd name="connsiteY4" fmla="*/ 136671 h 161210"/>
              <a:gd name="connsiteX5" fmla="*/ 1012837 w 2134628"/>
              <a:gd name="connsiteY5" fmla="*/ 161210 h 161210"/>
              <a:gd name="connsiteX6" fmla="*/ 0 w 2134628"/>
              <a:gd name="connsiteY6" fmla="*/ 155485 h 161210"/>
              <a:gd name="connsiteX7" fmla="*/ 0 w 2134628"/>
              <a:gd name="connsiteY7" fmla="*/ 56827 h 161210"/>
              <a:gd name="connsiteX0" fmla="*/ 0 w 2305652"/>
              <a:gd name="connsiteY0" fmla="*/ 56827 h 161210"/>
              <a:gd name="connsiteX1" fmla="*/ 2122257 w 2305652"/>
              <a:gd name="connsiteY1" fmla="*/ 0 h 161210"/>
              <a:gd name="connsiteX2" fmla="*/ 2118382 w 2305652"/>
              <a:gd name="connsiteY2" fmla="*/ 83159 h 161210"/>
              <a:gd name="connsiteX3" fmla="*/ 222424 w 2305652"/>
              <a:gd name="connsiteY3" fmla="*/ 134089 h 161210"/>
              <a:gd name="connsiteX4" fmla="*/ 2120966 w 2305652"/>
              <a:gd name="connsiteY4" fmla="*/ 136671 h 161210"/>
              <a:gd name="connsiteX5" fmla="*/ 2126131 w 2305652"/>
              <a:gd name="connsiteY5" fmla="*/ 153461 h 161210"/>
              <a:gd name="connsiteX6" fmla="*/ 1012837 w 2305652"/>
              <a:gd name="connsiteY6" fmla="*/ 161210 h 161210"/>
              <a:gd name="connsiteX7" fmla="*/ 0 w 2305652"/>
              <a:gd name="connsiteY7" fmla="*/ 155485 h 161210"/>
              <a:gd name="connsiteX8" fmla="*/ 0 w 2305652"/>
              <a:gd name="connsiteY8" fmla="*/ 56827 h 161210"/>
              <a:gd name="connsiteX0" fmla="*/ 0 w 2257645"/>
              <a:gd name="connsiteY0" fmla="*/ 56827 h 161210"/>
              <a:gd name="connsiteX1" fmla="*/ 2122257 w 2257645"/>
              <a:gd name="connsiteY1" fmla="*/ 0 h 161210"/>
              <a:gd name="connsiteX2" fmla="*/ 2118382 w 2257645"/>
              <a:gd name="connsiteY2" fmla="*/ 83159 h 161210"/>
              <a:gd name="connsiteX3" fmla="*/ 222424 w 2257645"/>
              <a:gd name="connsiteY3" fmla="*/ 134089 h 161210"/>
              <a:gd name="connsiteX4" fmla="*/ 2120966 w 2257645"/>
              <a:gd name="connsiteY4" fmla="*/ 136671 h 161210"/>
              <a:gd name="connsiteX5" fmla="*/ 2126131 w 2257645"/>
              <a:gd name="connsiteY5" fmla="*/ 153461 h 161210"/>
              <a:gd name="connsiteX6" fmla="*/ 1012837 w 2257645"/>
              <a:gd name="connsiteY6" fmla="*/ 161210 h 161210"/>
              <a:gd name="connsiteX7" fmla="*/ 0 w 2257645"/>
              <a:gd name="connsiteY7" fmla="*/ 155485 h 161210"/>
              <a:gd name="connsiteX8" fmla="*/ 0 w 2257645"/>
              <a:gd name="connsiteY8" fmla="*/ 56827 h 161210"/>
              <a:gd name="connsiteX0" fmla="*/ 0 w 2152738"/>
              <a:gd name="connsiteY0" fmla="*/ 56827 h 161210"/>
              <a:gd name="connsiteX1" fmla="*/ 2122257 w 2152738"/>
              <a:gd name="connsiteY1" fmla="*/ 0 h 161210"/>
              <a:gd name="connsiteX2" fmla="*/ 2118382 w 2152738"/>
              <a:gd name="connsiteY2" fmla="*/ 83159 h 161210"/>
              <a:gd name="connsiteX3" fmla="*/ 222424 w 2152738"/>
              <a:gd name="connsiteY3" fmla="*/ 134089 h 161210"/>
              <a:gd name="connsiteX4" fmla="*/ 2120966 w 2152738"/>
              <a:gd name="connsiteY4" fmla="*/ 136671 h 161210"/>
              <a:gd name="connsiteX5" fmla="*/ 2126131 w 2152738"/>
              <a:gd name="connsiteY5" fmla="*/ 153461 h 161210"/>
              <a:gd name="connsiteX6" fmla="*/ 1012837 w 2152738"/>
              <a:gd name="connsiteY6" fmla="*/ 161210 h 161210"/>
              <a:gd name="connsiteX7" fmla="*/ 0 w 2152738"/>
              <a:gd name="connsiteY7" fmla="*/ 155485 h 161210"/>
              <a:gd name="connsiteX8" fmla="*/ 0 w 2152738"/>
              <a:gd name="connsiteY8" fmla="*/ 56827 h 161210"/>
              <a:gd name="connsiteX0" fmla="*/ 0 w 2152738"/>
              <a:gd name="connsiteY0" fmla="*/ 56827 h 161210"/>
              <a:gd name="connsiteX1" fmla="*/ 2122257 w 2152738"/>
              <a:gd name="connsiteY1" fmla="*/ 0 h 161210"/>
              <a:gd name="connsiteX2" fmla="*/ 2118382 w 2152738"/>
              <a:gd name="connsiteY2" fmla="*/ 83159 h 161210"/>
              <a:gd name="connsiteX3" fmla="*/ 222424 w 2152738"/>
              <a:gd name="connsiteY3" fmla="*/ 134089 h 161210"/>
              <a:gd name="connsiteX4" fmla="*/ 2120966 w 2152738"/>
              <a:gd name="connsiteY4" fmla="*/ 136671 h 161210"/>
              <a:gd name="connsiteX5" fmla="*/ 2126131 w 2152738"/>
              <a:gd name="connsiteY5" fmla="*/ 153461 h 161210"/>
              <a:gd name="connsiteX6" fmla="*/ 1012837 w 2152738"/>
              <a:gd name="connsiteY6" fmla="*/ 161210 h 161210"/>
              <a:gd name="connsiteX7" fmla="*/ 0 w 2152738"/>
              <a:gd name="connsiteY7" fmla="*/ 155485 h 161210"/>
              <a:gd name="connsiteX8" fmla="*/ 0 w 2152738"/>
              <a:gd name="connsiteY8" fmla="*/ 56827 h 161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2738" h="161210">
                <a:moveTo>
                  <a:pt x="0" y="56827"/>
                </a:moveTo>
                <a:cubicBezTo>
                  <a:pt x="724209" y="46926"/>
                  <a:pt x="1390299" y="8610"/>
                  <a:pt x="2122257" y="0"/>
                </a:cubicBezTo>
                <a:lnTo>
                  <a:pt x="2118382" y="83159"/>
                </a:lnTo>
                <a:cubicBezTo>
                  <a:pt x="1807986" y="71713"/>
                  <a:pt x="687850" y="131075"/>
                  <a:pt x="222424" y="134089"/>
                </a:cubicBezTo>
                <a:lnTo>
                  <a:pt x="2120966" y="136671"/>
                </a:lnTo>
                <a:cubicBezTo>
                  <a:pt x="2179085" y="145066"/>
                  <a:pt x="2142921" y="153245"/>
                  <a:pt x="2126131" y="153461"/>
                </a:cubicBezTo>
                <a:cubicBezTo>
                  <a:pt x="1941443" y="157551"/>
                  <a:pt x="1345667" y="159581"/>
                  <a:pt x="1012837" y="161210"/>
                </a:cubicBezTo>
                <a:lnTo>
                  <a:pt x="0" y="155485"/>
                </a:lnTo>
                <a:lnTo>
                  <a:pt x="0" y="56827"/>
                </a:lnTo>
                <a:close/>
              </a:path>
            </a:pathLst>
          </a:custGeom>
          <a:solidFill>
            <a:schemeClr val="accent1">
              <a:alpha val="2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TextBox 2">
            <a:extLst>
              <a:ext uri="{FF2B5EF4-FFF2-40B4-BE49-F238E27FC236}">
                <a16:creationId xmlns:a16="http://schemas.microsoft.com/office/drawing/2014/main" id="{CD669ED3-0123-ACB4-211B-64506D336D5D}"/>
              </a:ext>
            </a:extLst>
          </p:cNvPr>
          <p:cNvSpPr txBox="1"/>
          <p:nvPr/>
        </p:nvSpPr>
        <p:spPr bwMode="auto">
          <a:xfrm rot="16200000">
            <a:off x="266652" y="3397790"/>
            <a:ext cx="10037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Percent</a:t>
            </a:r>
          </a:p>
        </p:txBody>
      </p:sp>
      <p:sp>
        <p:nvSpPr>
          <p:cNvPr id="42" name="Rectangle 41">
            <a:extLst>
              <a:ext uri="{FF2B5EF4-FFF2-40B4-BE49-F238E27FC236}">
                <a16:creationId xmlns:a16="http://schemas.microsoft.com/office/drawing/2014/main" id="{2B88F731-DA71-A69C-B5D6-B8B78C8E6706}"/>
              </a:ext>
            </a:extLst>
          </p:cNvPr>
          <p:cNvSpPr/>
          <p:nvPr/>
        </p:nvSpPr>
        <p:spPr bwMode="auto">
          <a:xfrm>
            <a:off x="2071370" y="5486877"/>
            <a:ext cx="2127579" cy="340503"/>
          </a:xfrm>
          <a:custGeom>
            <a:avLst/>
            <a:gdLst>
              <a:gd name="connsiteX0" fmla="*/ 0 w 2166216"/>
              <a:gd name="connsiteY0" fmla="*/ 0 h 229364"/>
              <a:gd name="connsiteX1" fmla="*/ 2166216 w 2166216"/>
              <a:gd name="connsiteY1" fmla="*/ 0 h 229364"/>
              <a:gd name="connsiteX2" fmla="*/ 2166216 w 2166216"/>
              <a:gd name="connsiteY2" fmla="*/ 229364 h 229364"/>
              <a:gd name="connsiteX3" fmla="*/ 0 w 2166216"/>
              <a:gd name="connsiteY3" fmla="*/ 229364 h 229364"/>
              <a:gd name="connsiteX4" fmla="*/ 0 w 2166216"/>
              <a:gd name="connsiteY4" fmla="*/ 0 h 229364"/>
              <a:gd name="connsiteX0" fmla="*/ 0 w 2166216"/>
              <a:gd name="connsiteY0" fmla="*/ 106326 h 335690"/>
              <a:gd name="connsiteX1" fmla="*/ 2121753 w 2166216"/>
              <a:gd name="connsiteY1" fmla="*/ 0 h 335690"/>
              <a:gd name="connsiteX2" fmla="*/ 2166216 w 2166216"/>
              <a:gd name="connsiteY2" fmla="*/ 335690 h 335690"/>
              <a:gd name="connsiteX3" fmla="*/ 0 w 2166216"/>
              <a:gd name="connsiteY3" fmla="*/ 335690 h 335690"/>
              <a:gd name="connsiteX4" fmla="*/ 0 w 2166216"/>
              <a:gd name="connsiteY4" fmla="*/ 106326 h 335690"/>
              <a:gd name="connsiteX0" fmla="*/ 0 w 2166216"/>
              <a:gd name="connsiteY0" fmla="*/ 106426 h 335790"/>
              <a:gd name="connsiteX1" fmla="*/ 2121753 w 2166216"/>
              <a:gd name="connsiteY1" fmla="*/ 100 h 335790"/>
              <a:gd name="connsiteX2" fmla="*/ 2166216 w 2166216"/>
              <a:gd name="connsiteY2" fmla="*/ 335790 h 335790"/>
              <a:gd name="connsiteX3" fmla="*/ 0 w 2166216"/>
              <a:gd name="connsiteY3" fmla="*/ 335790 h 335790"/>
              <a:gd name="connsiteX4" fmla="*/ 0 w 2166216"/>
              <a:gd name="connsiteY4" fmla="*/ 106426 h 335790"/>
              <a:gd name="connsiteX0" fmla="*/ 0 w 2166216"/>
              <a:gd name="connsiteY0" fmla="*/ 106399 h 335763"/>
              <a:gd name="connsiteX1" fmla="*/ 2121753 w 2166216"/>
              <a:gd name="connsiteY1" fmla="*/ 73 h 335763"/>
              <a:gd name="connsiteX2" fmla="*/ 2166216 w 2166216"/>
              <a:gd name="connsiteY2" fmla="*/ 335763 h 335763"/>
              <a:gd name="connsiteX3" fmla="*/ 0 w 2166216"/>
              <a:gd name="connsiteY3" fmla="*/ 335763 h 335763"/>
              <a:gd name="connsiteX4" fmla="*/ 0 w 2166216"/>
              <a:gd name="connsiteY4" fmla="*/ 106399 h 335763"/>
              <a:gd name="connsiteX0" fmla="*/ 0 w 2166216"/>
              <a:gd name="connsiteY0" fmla="*/ 108089 h 337453"/>
              <a:gd name="connsiteX1" fmla="*/ 2121753 w 2166216"/>
              <a:gd name="connsiteY1" fmla="*/ 1763 h 337453"/>
              <a:gd name="connsiteX2" fmla="*/ 2166216 w 2166216"/>
              <a:gd name="connsiteY2" fmla="*/ 337453 h 337453"/>
              <a:gd name="connsiteX3" fmla="*/ 0 w 2166216"/>
              <a:gd name="connsiteY3" fmla="*/ 337453 h 337453"/>
              <a:gd name="connsiteX4" fmla="*/ 0 w 2166216"/>
              <a:gd name="connsiteY4" fmla="*/ 108089 h 337453"/>
              <a:gd name="connsiteX0" fmla="*/ 0 w 2127579"/>
              <a:gd name="connsiteY0" fmla="*/ 108089 h 337453"/>
              <a:gd name="connsiteX1" fmla="*/ 2121753 w 2127579"/>
              <a:gd name="connsiteY1" fmla="*/ 1763 h 337453"/>
              <a:gd name="connsiteX2" fmla="*/ 2127579 w 2127579"/>
              <a:gd name="connsiteY2" fmla="*/ 232991 h 337453"/>
              <a:gd name="connsiteX3" fmla="*/ 0 w 2127579"/>
              <a:gd name="connsiteY3" fmla="*/ 337453 h 337453"/>
              <a:gd name="connsiteX4" fmla="*/ 0 w 2127579"/>
              <a:gd name="connsiteY4" fmla="*/ 108089 h 337453"/>
              <a:gd name="connsiteX0" fmla="*/ 0 w 2180526"/>
              <a:gd name="connsiteY0" fmla="*/ 108089 h 337453"/>
              <a:gd name="connsiteX1" fmla="*/ 2121753 w 2180526"/>
              <a:gd name="connsiteY1" fmla="*/ 1763 h 337453"/>
              <a:gd name="connsiteX2" fmla="*/ 2180526 w 2180526"/>
              <a:gd name="connsiteY2" fmla="*/ 172889 h 337453"/>
              <a:gd name="connsiteX3" fmla="*/ 0 w 2180526"/>
              <a:gd name="connsiteY3" fmla="*/ 337453 h 337453"/>
              <a:gd name="connsiteX4" fmla="*/ 0 w 2180526"/>
              <a:gd name="connsiteY4" fmla="*/ 108089 h 337453"/>
              <a:gd name="connsiteX0" fmla="*/ 0 w 2127579"/>
              <a:gd name="connsiteY0" fmla="*/ 108089 h 337453"/>
              <a:gd name="connsiteX1" fmla="*/ 2121753 w 2127579"/>
              <a:gd name="connsiteY1" fmla="*/ 1763 h 337453"/>
              <a:gd name="connsiteX2" fmla="*/ 2127579 w 2127579"/>
              <a:gd name="connsiteY2" fmla="*/ 241577 h 337453"/>
              <a:gd name="connsiteX3" fmla="*/ 0 w 2127579"/>
              <a:gd name="connsiteY3" fmla="*/ 337453 h 337453"/>
              <a:gd name="connsiteX4" fmla="*/ 0 w 2127579"/>
              <a:gd name="connsiteY4" fmla="*/ 108089 h 337453"/>
              <a:gd name="connsiteX0" fmla="*/ 0 w 2127579"/>
              <a:gd name="connsiteY0" fmla="*/ 108089 h 337453"/>
              <a:gd name="connsiteX1" fmla="*/ 2121753 w 2127579"/>
              <a:gd name="connsiteY1" fmla="*/ 1763 h 337453"/>
              <a:gd name="connsiteX2" fmla="*/ 2127579 w 2127579"/>
              <a:gd name="connsiteY2" fmla="*/ 241577 h 337453"/>
              <a:gd name="connsiteX3" fmla="*/ 0 w 2127579"/>
              <a:gd name="connsiteY3" fmla="*/ 337453 h 337453"/>
              <a:gd name="connsiteX4" fmla="*/ 0 w 2127579"/>
              <a:gd name="connsiteY4" fmla="*/ 108089 h 337453"/>
              <a:gd name="connsiteX0" fmla="*/ 0 w 2127579"/>
              <a:gd name="connsiteY0" fmla="*/ 108089 h 340775"/>
              <a:gd name="connsiteX1" fmla="*/ 2121753 w 2127579"/>
              <a:gd name="connsiteY1" fmla="*/ 1763 h 340775"/>
              <a:gd name="connsiteX2" fmla="*/ 2127579 w 2127579"/>
              <a:gd name="connsiteY2" fmla="*/ 241577 h 340775"/>
              <a:gd name="connsiteX3" fmla="*/ 0 w 2127579"/>
              <a:gd name="connsiteY3" fmla="*/ 337453 h 340775"/>
              <a:gd name="connsiteX4" fmla="*/ 0 w 2127579"/>
              <a:gd name="connsiteY4" fmla="*/ 108089 h 340775"/>
              <a:gd name="connsiteX0" fmla="*/ 0 w 2127579"/>
              <a:gd name="connsiteY0" fmla="*/ 108089 h 345207"/>
              <a:gd name="connsiteX1" fmla="*/ 2121753 w 2127579"/>
              <a:gd name="connsiteY1" fmla="*/ 1763 h 345207"/>
              <a:gd name="connsiteX2" fmla="*/ 2127579 w 2127579"/>
              <a:gd name="connsiteY2" fmla="*/ 241577 h 345207"/>
              <a:gd name="connsiteX3" fmla="*/ 1266339 w 2127579"/>
              <a:gd name="connsiteY3" fmla="*/ 281427 h 345207"/>
              <a:gd name="connsiteX4" fmla="*/ 0 w 2127579"/>
              <a:gd name="connsiteY4" fmla="*/ 337453 h 345207"/>
              <a:gd name="connsiteX5" fmla="*/ 0 w 2127579"/>
              <a:gd name="connsiteY5" fmla="*/ 108089 h 345207"/>
              <a:gd name="connsiteX0" fmla="*/ 0 w 2127579"/>
              <a:gd name="connsiteY0" fmla="*/ 108089 h 340503"/>
              <a:gd name="connsiteX1" fmla="*/ 2121753 w 2127579"/>
              <a:gd name="connsiteY1" fmla="*/ 1763 h 340503"/>
              <a:gd name="connsiteX2" fmla="*/ 2127579 w 2127579"/>
              <a:gd name="connsiteY2" fmla="*/ 241577 h 340503"/>
              <a:gd name="connsiteX3" fmla="*/ 1266339 w 2127579"/>
              <a:gd name="connsiteY3" fmla="*/ 281427 h 340503"/>
              <a:gd name="connsiteX4" fmla="*/ 0 w 2127579"/>
              <a:gd name="connsiteY4" fmla="*/ 337453 h 340503"/>
              <a:gd name="connsiteX5" fmla="*/ 0 w 2127579"/>
              <a:gd name="connsiteY5" fmla="*/ 108089 h 340503"/>
              <a:gd name="connsiteX0" fmla="*/ 0 w 2127579"/>
              <a:gd name="connsiteY0" fmla="*/ 108089 h 340503"/>
              <a:gd name="connsiteX1" fmla="*/ 2121753 w 2127579"/>
              <a:gd name="connsiteY1" fmla="*/ 1763 h 340503"/>
              <a:gd name="connsiteX2" fmla="*/ 2127579 w 2127579"/>
              <a:gd name="connsiteY2" fmla="*/ 241577 h 340503"/>
              <a:gd name="connsiteX3" fmla="*/ 1266339 w 2127579"/>
              <a:gd name="connsiteY3" fmla="*/ 281427 h 340503"/>
              <a:gd name="connsiteX4" fmla="*/ 0 w 2127579"/>
              <a:gd name="connsiteY4" fmla="*/ 337453 h 340503"/>
              <a:gd name="connsiteX5" fmla="*/ 0 w 2127579"/>
              <a:gd name="connsiteY5" fmla="*/ 108089 h 34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7579" h="340503">
                <a:moveTo>
                  <a:pt x="0" y="108089"/>
                </a:moveTo>
                <a:cubicBezTo>
                  <a:pt x="745888" y="102698"/>
                  <a:pt x="1644891" y="-15742"/>
                  <a:pt x="2121753" y="1763"/>
                </a:cubicBezTo>
                <a:lnTo>
                  <a:pt x="2127579" y="241577"/>
                </a:lnTo>
                <a:cubicBezTo>
                  <a:pt x="1739357" y="244543"/>
                  <a:pt x="1620936" y="265448"/>
                  <a:pt x="1266339" y="281427"/>
                </a:cubicBezTo>
                <a:cubicBezTo>
                  <a:pt x="911743" y="297406"/>
                  <a:pt x="670880" y="354179"/>
                  <a:pt x="0" y="337453"/>
                </a:cubicBezTo>
                <a:lnTo>
                  <a:pt x="0" y="108089"/>
                </a:lnTo>
                <a:close/>
              </a:path>
            </a:pathLst>
          </a:custGeom>
          <a:solidFill>
            <a:schemeClr val="accent3">
              <a:alpha val="2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Freeform: Shape 48">
            <a:extLst>
              <a:ext uri="{FF2B5EF4-FFF2-40B4-BE49-F238E27FC236}">
                <a16:creationId xmlns:a16="http://schemas.microsoft.com/office/drawing/2014/main" id="{192BBE9C-8C95-F306-B6A3-305EAA340815}"/>
              </a:ext>
            </a:extLst>
          </p:cNvPr>
          <p:cNvSpPr/>
          <p:nvPr/>
        </p:nvSpPr>
        <p:spPr bwMode="auto">
          <a:xfrm>
            <a:off x="2068973" y="3409886"/>
            <a:ext cx="2191614" cy="2416626"/>
          </a:xfrm>
          <a:custGeom>
            <a:avLst/>
            <a:gdLst>
              <a:gd name="connsiteX0" fmla="*/ 2127039 w 2191614"/>
              <a:gd name="connsiteY0" fmla="*/ 64 h 2416626"/>
              <a:gd name="connsiteX1" fmla="*/ 2125102 w 2191614"/>
              <a:gd name="connsiteY1" fmla="*/ 52748 h 2416626"/>
              <a:gd name="connsiteX2" fmla="*/ 1163230 w 2191614"/>
              <a:gd name="connsiteY2" fmla="*/ 313148 h 2416626"/>
              <a:gd name="connsiteX3" fmla="*/ 163473 w 2191614"/>
              <a:gd name="connsiteY3" fmla="*/ 632428 h 2416626"/>
              <a:gd name="connsiteX4" fmla="*/ 46408 w 2191614"/>
              <a:gd name="connsiteY4" fmla="*/ 636408 h 2416626"/>
              <a:gd name="connsiteX5" fmla="*/ 497069 w 2191614"/>
              <a:gd name="connsiteY5" fmla="*/ 626289 h 2416626"/>
              <a:gd name="connsiteX6" fmla="*/ 2133389 w 2191614"/>
              <a:gd name="connsiteY6" fmla="*/ 554164 h 2416626"/>
              <a:gd name="connsiteX7" fmla="*/ 2146269 w 2191614"/>
              <a:gd name="connsiteY7" fmla="*/ 1842978 h 2416626"/>
              <a:gd name="connsiteX8" fmla="*/ 1241546 w 2191614"/>
              <a:gd name="connsiteY8" fmla="*/ 1867591 h 2416626"/>
              <a:gd name="connsiteX9" fmla="*/ 451495 w 2191614"/>
              <a:gd name="connsiteY9" fmla="*/ 1912141 h 2416626"/>
              <a:gd name="connsiteX10" fmla="*/ 333976 w 2191614"/>
              <a:gd name="connsiteY10" fmla="*/ 1916109 h 2416626"/>
              <a:gd name="connsiteX11" fmla="*/ 441640 w 2191614"/>
              <a:gd name="connsiteY11" fmla="*/ 1915633 h 2416626"/>
              <a:gd name="connsiteX12" fmla="*/ 2138681 w 2191614"/>
              <a:gd name="connsiteY12" fmla="*/ 1892366 h 2416626"/>
              <a:gd name="connsiteX13" fmla="*/ 2124045 w 2191614"/>
              <a:gd name="connsiteY13" fmla="*/ 2077789 h 2416626"/>
              <a:gd name="connsiteX14" fmla="*/ 104897 w 2191614"/>
              <a:gd name="connsiteY14" fmla="*/ 2105415 h 2416626"/>
              <a:gd name="connsiteX15" fmla="*/ 2137017 w 2191614"/>
              <a:gd name="connsiteY15" fmla="*/ 2343216 h 2416626"/>
              <a:gd name="connsiteX16" fmla="*/ 2122199 w 2191614"/>
              <a:gd name="connsiteY16" fmla="*/ 2413065 h 2416626"/>
              <a:gd name="connsiteX17" fmla="*/ 958032 w 2191614"/>
              <a:gd name="connsiteY17" fmla="*/ 2286064 h 2416626"/>
              <a:gd name="connsiteX18" fmla="*/ 14817 w 2191614"/>
              <a:gd name="connsiteY18" fmla="*/ 2189483 h 2416626"/>
              <a:gd name="connsiteX19" fmla="*/ 10763 w 2191614"/>
              <a:gd name="connsiteY19" fmla="*/ 1913752 h 2416626"/>
              <a:gd name="connsiteX20" fmla="*/ 24726 w 2191614"/>
              <a:gd name="connsiteY20" fmla="*/ 1914041 h 2416626"/>
              <a:gd name="connsiteX21" fmla="*/ 0 w 2191614"/>
              <a:gd name="connsiteY21" fmla="*/ 1913097 h 2416626"/>
              <a:gd name="connsiteX22" fmla="*/ 12875 w 2191614"/>
              <a:gd name="connsiteY22" fmla="*/ 637548 h 2416626"/>
              <a:gd name="connsiteX23" fmla="*/ 0 w 2191614"/>
              <a:gd name="connsiteY23" fmla="*/ 637986 h 2416626"/>
              <a:gd name="connsiteX24" fmla="*/ 13937 w 2191614"/>
              <a:gd name="connsiteY24" fmla="*/ 581648 h 2416626"/>
              <a:gd name="connsiteX25" fmla="*/ 1039524 w 2191614"/>
              <a:gd name="connsiteY25" fmla="*/ 313331 h 2416626"/>
              <a:gd name="connsiteX26" fmla="*/ 2127039 w 2191614"/>
              <a:gd name="connsiteY26" fmla="*/ 64 h 241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91614" h="2416626">
                <a:moveTo>
                  <a:pt x="2127039" y="64"/>
                </a:moveTo>
                <a:cubicBezTo>
                  <a:pt x="2129568" y="17625"/>
                  <a:pt x="2122573" y="35187"/>
                  <a:pt x="2125102" y="52748"/>
                </a:cubicBezTo>
                <a:cubicBezTo>
                  <a:pt x="1783069" y="58935"/>
                  <a:pt x="1498717" y="158105"/>
                  <a:pt x="1163230" y="313148"/>
                </a:cubicBezTo>
                <a:cubicBezTo>
                  <a:pt x="901165" y="421029"/>
                  <a:pt x="542516" y="597737"/>
                  <a:pt x="163473" y="632428"/>
                </a:cubicBezTo>
                <a:lnTo>
                  <a:pt x="46408" y="636408"/>
                </a:lnTo>
                <a:lnTo>
                  <a:pt x="497069" y="626289"/>
                </a:lnTo>
                <a:cubicBezTo>
                  <a:pt x="990881" y="605903"/>
                  <a:pt x="1519247" y="563197"/>
                  <a:pt x="2133389" y="554164"/>
                </a:cubicBezTo>
                <a:lnTo>
                  <a:pt x="2146269" y="1842978"/>
                </a:lnTo>
                <a:cubicBezTo>
                  <a:pt x="1840220" y="1839364"/>
                  <a:pt x="1599258" y="1855904"/>
                  <a:pt x="1241546" y="1867591"/>
                </a:cubicBezTo>
                <a:cubicBezTo>
                  <a:pt x="1017976" y="1874896"/>
                  <a:pt x="724872" y="1900054"/>
                  <a:pt x="451495" y="1912141"/>
                </a:cubicBezTo>
                <a:lnTo>
                  <a:pt x="333976" y="1916109"/>
                </a:lnTo>
                <a:lnTo>
                  <a:pt x="441640" y="1915633"/>
                </a:lnTo>
                <a:cubicBezTo>
                  <a:pt x="924735" y="1910465"/>
                  <a:pt x="1545970" y="1888792"/>
                  <a:pt x="2138681" y="1892366"/>
                </a:cubicBezTo>
                <a:cubicBezTo>
                  <a:pt x="2141211" y="1985924"/>
                  <a:pt x="2121515" y="1984232"/>
                  <a:pt x="2124045" y="2077789"/>
                </a:cubicBezTo>
                <a:lnTo>
                  <a:pt x="104897" y="2105415"/>
                </a:lnTo>
                <a:cubicBezTo>
                  <a:pt x="724773" y="2115081"/>
                  <a:pt x="1556189" y="2356723"/>
                  <a:pt x="2137017" y="2343216"/>
                </a:cubicBezTo>
                <a:cubicBezTo>
                  <a:pt x="2217646" y="2367857"/>
                  <a:pt x="2205847" y="2387181"/>
                  <a:pt x="2122199" y="2413065"/>
                </a:cubicBezTo>
                <a:cubicBezTo>
                  <a:pt x="1807168" y="2434760"/>
                  <a:pt x="1320374" y="2352961"/>
                  <a:pt x="958032" y="2286064"/>
                </a:cubicBezTo>
                <a:cubicBezTo>
                  <a:pt x="683532" y="2233983"/>
                  <a:pt x="312395" y="2175864"/>
                  <a:pt x="14817" y="2189483"/>
                </a:cubicBezTo>
                <a:cubicBezTo>
                  <a:pt x="18404" y="2097926"/>
                  <a:pt x="7176" y="2005310"/>
                  <a:pt x="10763" y="1913752"/>
                </a:cubicBezTo>
                <a:lnTo>
                  <a:pt x="24726" y="1914041"/>
                </a:lnTo>
                <a:lnTo>
                  <a:pt x="0" y="1913097"/>
                </a:lnTo>
                <a:lnTo>
                  <a:pt x="12875" y="637548"/>
                </a:lnTo>
                <a:lnTo>
                  <a:pt x="0" y="637986"/>
                </a:lnTo>
                <a:lnTo>
                  <a:pt x="13937" y="581648"/>
                </a:lnTo>
                <a:cubicBezTo>
                  <a:pt x="462711" y="598446"/>
                  <a:pt x="845914" y="377277"/>
                  <a:pt x="1039524" y="313331"/>
                </a:cubicBezTo>
                <a:cubicBezTo>
                  <a:pt x="1276526" y="199643"/>
                  <a:pt x="1731091" y="-4131"/>
                  <a:pt x="2127039" y="64"/>
                </a:cubicBezTo>
                <a:close/>
              </a:path>
            </a:pathLst>
          </a:custGeom>
          <a:solidFill>
            <a:schemeClr val="accent4">
              <a:alpha val="25000"/>
            </a:schemeClr>
          </a:solidFill>
          <a:ln w="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Freeform: Shape 40">
            <a:extLst>
              <a:ext uri="{FF2B5EF4-FFF2-40B4-BE49-F238E27FC236}">
                <a16:creationId xmlns:a16="http://schemas.microsoft.com/office/drawing/2014/main" id="{10702DDC-2ECD-C6B9-4C48-3BF471FE9925}"/>
              </a:ext>
            </a:extLst>
          </p:cNvPr>
          <p:cNvSpPr/>
          <p:nvPr/>
        </p:nvSpPr>
        <p:spPr bwMode="auto">
          <a:xfrm>
            <a:off x="2052233" y="1600199"/>
            <a:ext cx="2313674" cy="4152700"/>
          </a:xfrm>
          <a:custGeom>
            <a:avLst/>
            <a:gdLst>
              <a:gd name="connsiteX0" fmla="*/ 0 w 2313674"/>
              <a:gd name="connsiteY0" fmla="*/ 0 h 4152700"/>
              <a:gd name="connsiteX1" fmla="*/ 2184750 w 2313674"/>
              <a:gd name="connsiteY1" fmla="*/ 0 h 4152700"/>
              <a:gd name="connsiteX2" fmla="*/ 2151391 w 2313674"/>
              <a:gd name="connsiteY2" fmla="*/ 1808950 h 4152700"/>
              <a:gd name="connsiteX3" fmla="*/ 191963 w 2313674"/>
              <a:gd name="connsiteY3" fmla="*/ 1810231 h 4152700"/>
              <a:gd name="connsiteX4" fmla="*/ 2156514 w 2313674"/>
              <a:gd name="connsiteY4" fmla="*/ 1867861 h 4152700"/>
              <a:gd name="connsiteX5" fmla="*/ 2178347 w 2313674"/>
              <a:gd name="connsiteY5" fmla="*/ 2373806 h 4152700"/>
              <a:gd name="connsiteX6" fmla="*/ 148897 w 2313674"/>
              <a:gd name="connsiteY6" fmla="*/ 2311603 h 4152700"/>
              <a:gd name="connsiteX7" fmla="*/ 119048 w 2313674"/>
              <a:gd name="connsiteY7" fmla="*/ 2311662 h 4152700"/>
              <a:gd name="connsiteX8" fmla="*/ 101034 w 2313674"/>
              <a:gd name="connsiteY8" fmla="*/ 2319938 h 4152700"/>
              <a:gd name="connsiteX9" fmla="*/ 692704 w 2313674"/>
              <a:gd name="connsiteY9" fmla="*/ 2602966 h 4152700"/>
              <a:gd name="connsiteX10" fmla="*/ 1389390 w 2313674"/>
              <a:gd name="connsiteY10" fmla="*/ 3259951 h 4152700"/>
              <a:gd name="connsiteX11" fmla="*/ 2148828 w 2313674"/>
              <a:gd name="connsiteY11" fmla="*/ 3650556 h 4152700"/>
              <a:gd name="connsiteX12" fmla="*/ 2155233 w 2313674"/>
              <a:gd name="connsiteY12" fmla="*/ 3699222 h 4152700"/>
              <a:gd name="connsiteX13" fmla="*/ 1450863 w 2313674"/>
              <a:gd name="connsiteY13" fmla="*/ 3371370 h 4152700"/>
              <a:gd name="connsiteX14" fmla="*/ 799001 w 2313674"/>
              <a:gd name="connsiteY14" fmla="*/ 2754086 h 4152700"/>
              <a:gd name="connsiteX15" fmla="*/ 514691 w 2313674"/>
              <a:gd name="connsiteY15" fmla="*/ 2529968 h 4152700"/>
              <a:gd name="connsiteX16" fmla="*/ 95912 w 2313674"/>
              <a:gd name="connsiteY16" fmla="*/ 2373726 h 4152700"/>
              <a:gd name="connsiteX17" fmla="*/ 718318 w 2313674"/>
              <a:gd name="connsiteY17" fmla="*/ 2782261 h 4152700"/>
              <a:gd name="connsiteX18" fmla="*/ 1416285 w 2313674"/>
              <a:gd name="connsiteY18" fmla="*/ 3646714 h 4152700"/>
              <a:gd name="connsiteX19" fmla="*/ 2151390 w 2313674"/>
              <a:gd name="connsiteY19" fmla="*/ 4129527 h 4152700"/>
              <a:gd name="connsiteX20" fmla="*/ 2143767 w 2313674"/>
              <a:gd name="connsiteY20" fmla="*/ 4150287 h 4152700"/>
              <a:gd name="connsiteX21" fmla="*/ 1721085 w 2313674"/>
              <a:gd name="connsiteY21" fmla="*/ 3983530 h 4152700"/>
              <a:gd name="connsiteX22" fmla="*/ 1144782 w 2313674"/>
              <a:gd name="connsiteY22" fmla="*/ 3338071 h 4152700"/>
              <a:gd name="connsiteX23" fmla="*/ 480113 w 2313674"/>
              <a:gd name="connsiteY23" fmla="*/ 2581194 h 4152700"/>
              <a:gd name="connsiteX24" fmla="*/ 28875 w 2313674"/>
              <a:gd name="connsiteY24" fmla="*/ 2399265 h 4152700"/>
              <a:gd name="connsiteX25" fmla="*/ 24832 w 2313674"/>
              <a:gd name="connsiteY25" fmla="*/ 2313921 h 4152700"/>
              <a:gd name="connsiteX26" fmla="*/ 22247 w 2313674"/>
              <a:gd name="connsiteY26" fmla="*/ 2314039 h 4152700"/>
              <a:gd name="connsiteX27" fmla="*/ 1281 w 2313674"/>
              <a:gd name="connsiteY27" fmla="*/ 2318739 h 415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13674" h="4152700">
                <a:moveTo>
                  <a:pt x="0" y="0"/>
                </a:moveTo>
                <a:lnTo>
                  <a:pt x="2184750" y="0"/>
                </a:lnTo>
                <a:cubicBezTo>
                  <a:pt x="2491021" y="264139"/>
                  <a:pt x="2156097" y="1497640"/>
                  <a:pt x="2151391" y="1808950"/>
                </a:cubicBezTo>
                <a:cubicBezTo>
                  <a:pt x="2116376" y="1818449"/>
                  <a:pt x="680540" y="1806816"/>
                  <a:pt x="191963" y="1810231"/>
                </a:cubicBezTo>
                <a:lnTo>
                  <a:pt x="2156514" y="1867861"/>
                </a:lnTo>
                <a:cubicBezTo>
                  <a:pt x="2155447" y="2263495"/>
                  <a:pt x="2203083" y="2135588"/>
                  <a:pt x="2178347" y="2373806"/>
                </a:cubicBezTo>
                <a:cubicBezTo>
                  <a:pt x="1572423" y="2370685"/>
                  <a:pt x="532786" y="2315146"/>
                  <a:pt x="148897" y="2311603"/>
                </a:cubicBezTo>
                <a:lnTo>
                  <a:pt x="119048" y="2311662"/>
                </a:lnTo>
                <a:lnTo>
                  <a:pt x="101034" y="2319938"/>
                </a:lnTo>
                <a:cubicBezTo>
                  <a:pt x="251289" y="2333888"/>
                  <a:pt x="428885" y="2396138"/>
                  <a:pt x="692704" y="2602966"/>
                </a:cubicBezTo>
                <a:cubicBezTo>
                  <a:pt x="912329" y="2800693"/>
                  <a:pt x="1186190" y="3079590"/>
                  <a:pt x="1389390" y="3259951"/>
                </a:cubicBezTo>
                <a:cubicBezTo>
                  <a:pt x="1703571" y="3548390"/>
                  <a:pt x="1918735" y="3640311"/>
                  <a:pt x="2148828" y="3650556"/>
                </a:cubicBezTo>
                <a:cubicBezTo>
                  <a:pt x="2168242" y="3667920"/>
                  <a:pt x="2188530" y="3676384"/>
                  <a:pt x="2155233" y="3699222"/>
                </a:cubicBezTo>
                <a:cubicBezTo>
                  <a:pt x="1996419" y="3705913"/>
                  <a:pt x="1810731" y="3668271"/>
                  <a:pt x="1450863" y="3371370"/>
                </a:cubicBezTo>
                <a:cubicBezTo>
                  <a:pt x="1279253" y="3243517"/>
                  <a:pt x="996012" y="2916091"/>
                  <a:pt x="799001" y="2754086"/>
                </a:cubicBezTo>
                <a:cubicBezTo>
                  <a:pt x="653217" y="2636904"/>
                  <a:pt x="634434" y="2596990"/>
                  <a:pt x="514691" y="2529968"/>
                </a:cubicBezTo>
                <a:cubicBezTo>
                  <a:pt x="396229" y="2438827"/>
                  <a:pt x="172325" y="2362840"/>
                  <a:pt x="95912" y="2373726"/>
                </a:cubicBezTo>
                <a:cubicBezTo>
                  <a:pt x="310424" y="2375006"/>
                  <a:pt x="603698" y="2638186"/>
                  <a:pt x="718318" y="2782261"/>
                </a:cubicBezTo>
                <a:cubicBezTo>
                  <a:pt x="889074" y="2963477"/>
                  <a:pt x="1336670" y="3579906"/>
                  <a:pt x="1416285" y="3646714"/>
                </a:cubicBezTo>
                <a:cubicBezTo>
                  <a:pt x="1735173" y="4053114"/>
                  <a:pt x="1993430" y="4120305"/>
                  <a:pt x="2151390" y="4129527"/>
                </a:cubicBezTo>
                <a:lnTo>
                  <a:pt x="2143767" y="4150287"/>
                </a:lnTo>
                <a:cubicBezTo>
                  <a:pt x="2084206" y="4164237"/>
                  <a:pt x="1887582" y="4118899"/>
                  <a:pt x="1721085" y="3983530"/>
                </a:cubicBezTo>
                <a:cubicBezTo>
                  <a:pt x="1554588" y="3848161"/>
                  <a:pt x="1364204" y="3626009"/>
                  <a:pt x="1144782" y="3338071"/>
                </a:cubicBezTo>
                <a:cubicBezTo>
                  <a:pt x="865798" y="2983493"/>
                  <a:pt x="646888" y="2705858"/>
                  <a:pt x="480113" y="2581194"/>
                </a:cubicBezTo>
                <a:cubicBezTo>
                  <a:pt x="224686" y="2386081"/>
                  <a:pt x="126780" y="2399717"/>
                  <a:pt x="28875" y="2399265"/>
                </a:cubicBezTo>
                <a:lnTo>
                  <a:pt x="24832" y="2313921"/>
                </a:lnTo>
                <a:lnTo>
                  <a:pt x="22247" y="2314039"/>
                </a:lnTo>
                <a:cubicBezTo>
                  <a:pt x="10221" y="2315187"/>
                  <a:pt x="3067" y="2316738"/>
                  <a:pt x="1281" y="2318739"/>
                </a:cubicBezTo>
                <a:close/>
              </a:path>
            </a:pathLst>
          </a:custGeom>
          <a:solidFill>
            <a:schemeClr val="accent6">
              <a:alpha val="25000"/>
            </a:schemeClr>
          </a:solidFill>
          <a:ln w="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3" name="Group 12">
            <a:extLst>
              <a:ext uri="{FF2B5EF4-FFF2-40B4-BE49-F238E27FC236}">
                <a16:creationId xmlns:a16="http://schemas.microsoft.com/office/drawing/2014/main" id="{CF89BC7E-A448-71A7-C49F-45F5B834BF08}"/>
              </a:ext>
            </a:extLst>
          </p:cNvPr>
          <p:cNvGrpSpPr/>
          <p:nvPr/>
        </p:nvGrpSpPr>
        <p:grpSpPr>
          <a:xfrm>
            <a:off x="1195706" y="1596595"/>
            <a:ext cx="106205" cy="4234508"/>
            <a:chOff x="808560" y="1596595"/>
            <a:chExt cx="640369" cy="4234508"/>
          </a:xfrm>
        </p:grpSpPr>
        <p:cxnSp>
          <p:nvCxnSpPr>
            <p:cNvPr id="6" name="Straight Connector 5">
              <a:extLst>
                <a:ext uri="{FF2B5EF4-FFF2-40B4-BE49-F238E27FC236}">
                  <a16:creationId xmlns:a16="http://schemas.microsoft.com/office/drawing/2014/main" id="{02EC0FB6-9C09-0137-8BEE-C22414740C68}"/>
                </a:ext>
              </a:extLst>
            </p:cNvPr>
            <p:cNvCxnSpPr/>
            <p:nvPr/>
          </p:nvCxnSpPr>
          <p:spPr bwMode="auto">
            <a:xfrm>
              <a:off x="808560" y="1596595"/>
              <a:ext cx="640369"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75CDBFDD-CEB5-85F6-4F92-F97E60CFA397}"/>
                </a:ext>
              </a:extLst>
            </p:cNvPr>
            <p:cNvCxnSpPr/>
            <p:nvPr/>
          </p:nvCxnSpPr>
          <p:spPr bwMode="auto">
            <a:xfrm>
              <a:off x="808560" y="2443497"/>
              <a:ext cx="640369"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6B6C94CF-07EE-169E-011D-6767A57C016E}"/>
                </a:ext>
              </a:extLst>
            </p:cNvPr>
            <p:cNvCxnSpPr/>
            <p:nvPr/>
          </p:nvCxnSpPr>
          <p:spPr bwMode="auto">
            <a:xfrm>
              <a:off x="808560" y="3290399"/>
              <a:ext cx="640369"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ED9BBF97-958E-B0CC-5706-0C5F24B37814}"/>
                </a:ext>
              </a:extLst>
            </p:cNvPr>
            <p:cNvCxnSpPr/>
            <p:nvPr/>
          </p:nvCxnSpPr>
          <p:spPr bwMode="auto">
            <a:xfrm>
              <a:off x="808560" y="4137301"/>
              <a:ext cx="640369"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E78AA56B-62FA-3194-F722-021298246B9B}"/>
                </a:ext>
              </a:extLst>
            </p:cNvPr>
            <p:cNvCxnSpPr/>
            <p:nvPr/>
          </p:nvCxnSpPr>
          <p:spPr bwMode="auto">
            <a:xfrm>
              <a:off x="808560" y="4984203"/>
              <a:ext cx="640369"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E9E50629-636A-F9AD-5572-2EC59D0A7590}"/>
                </a:ext>
              </a:extLst>
            </p:cNvPr>
            <p:cNvCxnSpPr/>
            <p:nvPr/>
          </p:nvCxnSpPr>
          <p:spPr bwMode="auto">
            <a:xfrm>
              <a:off x="808560" y="5831103"/>
              <a:ext cx="640369" cy="0"/>
            </a:xfrm>
            <a:prstGeom prst="line">
              <a:avLst/>
            </a:prstGeom>
            <a:noFill/>
            <a:ln w="28575" cap="flat" cmpd="sng" algn="ctr">
              <a:solidFill>
                <a:schemeClr val="bg1"/>
              </a:solidFill>
              <a:prstDash val="solid"/>
              <a:round/>
              <a:headEnd type="none" w="med" len="med"/>
              <a:tailEnd type="none" w="med" len="med"/>
            </a:ln>
            <a:effectLst/>
          </p:spPr>
        </p:cxnSp>
      </p:grpSp>
      <p:sp>
        <p:nvSpPr>
          <p:cNvPr id="14" name="TextBox 13">
            <a:extLst>
              <a:ext uri="{FF2B5EF4-FFF2-40B4-BE49-F238E27FC236}">
                <a16:creationId xmlns:a16="http://schemas.microsoft.com/office/drawing/2014/main" id="{FFA23BF0-E3F2-3349-8C3D-C28E94880CF8}"/>
              </a:ext>
            </a:extLst>
          </p:cNvPr>
          <p:cNvSpPr txBox="1"/>
          <p:nvPr/>
        </p:nvSpPr>
        <p:spPr bwMode="auto">
          <a:xfrm>
            <a:off x="741593" y="1415534"/>
            <a:ext cx="5838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5" name="TextBox 14">
            <a:extLst>
              <a:ext uri="{FF2B5EF4-FFF2-40B4-BE49-F238E27FC236}">
                <a16:creationId xmlns:a16="http://schemas.microsoft.com/office/drawing/2014/main" id="{85E6D3E2-E00F-0390-9691-5055B08C05DB}"/>
              </a:ext>
            </a:extLst>
          </p:cNvPr>
          <p:cNvSpPr txBox="1"/>
          <p:nvPr/>
        </p:nvSpPr>
        <p:spPr bwMode="auto">
          <a:xfrm>
            <a:off x="856480" y="2245527"/>
            <a:ext cx="429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6" name="TextBox 15">
            <a:extLst>
              <a:ext uri="{FF2B5EF4-FFF2-40B4-BE49-F238E27FC236}">
                <a16:creationId xmlns:a16="http://schemas.microsoft.com/office/drawing/2014/main" id="{40F8CCFE-56ED-0746-5D04-550D7F1041A5}"/>
              </a:ext>
            </a:extLst>
          </p:cNvPr>
          <p:cNvSpPr txBox="1"/>
          <p:nvPr/>
        </p:nvSpPr>
        <p:spPr bwMode="auto">
          <a:xfrm>
            <a:off x="856480" y="3101312"/>
            <a:ext cx="429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7" name="TextBox 16">
            <a:extLst>
              <a:ext uri="{FF2B5EF4-FFF2-40B4-BE49-F238E27FC236}">
                <a16:creationId xmlns:a16="http://schemas.microsoft.com/office/drawing/2014/main" id="{F02F7044-0E14-1B4F-356C-1693BE6E0E21}"/>
              </a:ext>
            </a:extLst>
          </p:cNvPr>
          <p:cNvSpPr txBox="1"/>
          <p:nvPr/>
        </p:nvSpPr>
        <p:spPr bwMode="auto">
          <a:xfrm>
            <a:off x="856480" y="3945373"/>
            <a:ext cx="429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8" name="TextBox 17">
            <a:extLst>
              <a:ext uri="{FF2B5EF4-FFF2-40B4-BE49-F238E27FC236}">
                <a16:creationId xmlns:a16="http://schemas.microsoft.com/office/drawing/2014/main" id="{140CCFF9-C0D7-21D8-F1CD-45F30F8666DC}"/>
              </a:ext>
            </a:extLst>
          </p:cNvPr>
          <p:cNvSpPr txBox="1"/>
          <p:nvPr/>
        </p:nvSpPr>
        <p:spPr bwMode="auto">
          <a:xfrm>
            <a:off x="856480" y="4801157"/>
            <a:ext cx="4290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9" name="TextBox 18">
            <a:extLst>
              <a:ext uri="{FF2B5EF4-FFF2-40B4-BE49-F238E27FC236}">
                <a16:creationId xmlns:a16="http://schemas.microsoft.com/office/drawing/2014/main" id="{C818E085-33E4-CBB5-A029-D8AC5229F0F1}"/>
              </a:ext>
            </a:extLst>
          </p:cNvPr>
          <p:cNvSpPr txBox="1"/>
          <p:nvPr/>
        </p:nvSpPr>
        <p:spPr bwMode="auto">
          <a:xfrm>
            <a:off x="966677" y="5649907"/>
            <a:ext cx="290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34F3E32C-6C91-D902-379E-432932E181F3}"/>
              </a:ext>
            </a:extLst>
          </p:cNvPr>
          <p:cNvSpPr txBox="1"/>
          <p:nvPr/>
        </p:nvSpPr>
        <p:spPr bwMode="auto">
          <a:xfrm>
            <a:off x="1009896" y="5852602"/>
            <a:ext cx="1677727" cy="49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spcAft>
                <a:spcPct val="0"/>
              </a:spcAft>
              <a:buClrTx/>
              <a:buFontTx/>
              <a:buNone/>
            </a:pPr>
            <a:r>
              <a:rPr lang="en-US" dirty="0">
                <a:solidFill>
                  <a:schemeClr val="bg1"/>
                </a:solidFill>
                <a:latin typeface="Calibri" panose="020F0502020204030204" pitchFamily="34" charset="0"/>
              </a:rPr>
              <a:t>3 Mo Post Treatment</a:t>
            </a:r>
          </a:p>
        </p:txBody>
      </p:sp>
      <p:sp>
        <p:nvSpPr>
          <p:cNvPr id="21" name="TextBox 20">
            <a:extLst>
              <a:ext uri="{FF2B5EF4-FFF2-40B4-BE49-F238E27FC236}">
                <a16:creationId xmlns:a16="http://schemas.microsoft.com/office/drawing/2014/main" id="{541BCF5F-C7D3-E4EC-85DF-14DA98921760}"/>
              </a:ext>
            </a:extLst>
          </p:cNvPr>
          <p:cNvSpPr txBox="1"/>
          <p:nvPr/>
        </p:nvSpPr>
        <p:spPr bwMode="auto">
          <a:xfrm>
            <a:off x="3689791" y="5852602"/>
            <a:ext cx="1677727" cy="68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pPr>
            <a:r>
              <a:rPr lang="en-US" dirty="0">
                <a:solidFill>
                  <a:schemeClr val="bg1"/>
                </a:solidFill>
                <a:latin typeface="Calibri" panose="020F0502020204030204" pitchFamily="34" charset="0"/>
              </a:rPr>
              <a:t>12 Mo Post Treatment</a:t>
            </a:r>
          </a:p>
          <a:p>
            <a:pPr algn="ctr">
              <a:lnSpc>
                <a:spcPct val="70000"/>
              </a:lnSpc>
              <a:spcBef>
                <a:spcPts val="0"/>
              </a:spcBef>
              <a:spcAft>
                <a:spcPct val="0"/>
              </a:spcAft>
              <a:buClrTx/>
              <a:buFontTx/>
              <a:buNone/>
            </a:pPr>
            <a:endParaRPr lang="en-US" dirty="0">
              <a:solidFill>
                <a:schemeClr val="bg1"/>
              </a:solidFill>
              <a:latin typeface="Calibri" panose="020F0502020204030204" pitchFamily="34" charset="0"/>
            </a:endParaRPr>
          </a:p>
        </p:txBody>
      </p:sp>
      <p:sp>
        <p:nvSpPr>
          <p:cNvPr id="22" name="TextBox 21">
            <a:extLst>
              <a:ext uri="{FF2B5EF4-FFF2-40B4-BE49-F238E27FC236}">
                <a16:creationId xmlns:a16="http://schemas.microsoft.com/office/drawing/2014/main" id="{E5811D96-30AF-A3AC-0A39-239536836866}"/>
              </a:ext>
            </a:extLst>
          </p:cNvPr>
          <p:cNvSpPr txBox="1"/>
          <p:nvPr/>
        </p:nvSpPr>
        <p:spPr bwMode="auto">
          <a:xfrm>
            <a:off x="6526776" y="5852602"/>
            <a:ext cx="1677727" cy="68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pPr>
            <a:r>
              <a:rPr lang="en-US" dirty="0">
                <a:solidFill>
                  <a:schemeClr val="bg1"/>
                </a:solidFill>
                <a:latin typeface="Calibri" panose="020F0502020204030204" pitchFamily="34" charset="0"/>
              </a:rPr>
              <a:t>24 Mo Post Treatment</a:t>
            </a:r>
          </a:p>
          <a:p>
            <a:pPr algn="ctr">
              <a:lnSpc>
                <a:spcPct val="70000"/>
              </a:lnSpc>
              <a:spcBef>
                <a:spcPts val="0"/>
              </a:spcBef>
              <a:spcAft>
                <a:spcPct val="0"/>
              </a:spcAft>
              <a:buClrTx/>
              <a:buFontTx/>
              <a:buNone/>
            </a:pPr>
            <a:endParaRPr lang="en-US" dirty="0">
              <a:solidFill>
                <a:schemeClr val="bg1"/>
              </a:solidFill>
              <a:latin typeface="Calibri" panose="020F0502020204030204" pitchFamily="34" charset="0"/>
            </a:endParaRPr>
          </a:p>
        </p:txBody>
      </p:sp>
      <p:sp>
        <p:nvSpPr>
          <p:cNvPr id="23" name="TextBox 22">
            <a:extLst>
              <a:ext uri="{FF2B5EF4-FFF2-40B4-BE49-F238E27FC236}">
                <a16:creationId xmlns:a16="http://schemas.microsoft.com/office/drawing/2014/main" id="{94D79CEE-3832-32AB-312B-3A46FFFD6AA3}"/>
              </a:ext>
            </a:extLst>
          </p:cNvPr>
          <p:cNvSpPr txBox="1"/>
          <p:nvPr/>
        </p:nvSpPr>
        <p:spPr bwMode="auto">
          <a:xfrm>
            <a:off x="9255909" y="5852602"/>
            <a:ext cx="1677727" cy="68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70000"/>
              </a:lnSpc>
              <a:spcBef>
                <a:spcPts val="0"/>
              </a:spcBef>
            </a:pPr>
            <a:r>
              <a:rPr lang="en-US" dirty="0">
                <a:solidFill>
                  <a:schemeClr val="bg1"/>
                </a:solidFill>
                <a:latin typeface="Calibri" panose="020F0502020204030204" pitchFamily="34" charset="0"/>
              </a:rPr>
              <a:t>36 Mo Post Treatment</a:t>
            </a:r>
          </a:p>
          <a:p>
            <a:pPr algn="ctr">
              <a:lnSpc>
                <a:spcPct val="70000"/>
              </a:lnSpc>
              <a:spcBef>
                <a:spcPts val="0"/>
              </a:spcBef>
              <a:spcAft>
                <a:spcPct val="0"/>
              </a:spcAft>
              <a:buClrTx/>
              <a:buFontTx/>
              <a:buNone/>
            </a:pPr>
            <a:endParaRPr lang="en-US" dirty="0">
              <a:solidFill>
                <a:schemeClr val="bg1"/>
              </a:solidFill>
              <a:latin typeface="Calibri" panose="020F0502020204030204" pitchFamily="34" charset="0"/>
            </a:endParaRPr>
          </a:p>
        </p:txBody>
      </p:sp>
      <p:sp>
        <p:nvSpPr>
          <p:cNvPr id="24" name="Rectangle 23">
            <a:extLst>
              <a:ext uri="{FF2B5EF4-FFF2-40B4-BE49-F238E27FC236}">
                <a16:creationId xmlns:a16="http://schemas.microsoft.com/office/drawing/2014/main" id="{B8552140-337D-8E5C-73F8-AF52D8FA6F6C}"/>
              </a:ext>
            </a:extLst>
          </p:cNvPr>
          <p:cNvSpPr/>
          <p:nvPr/>
        </p:nvSpPr>
        <p:spPr bwMode="auto">
          <a:xfrm>
            <a:off x="1412152" y="5593908"/>
            <a:ext cx="688094" cy="2293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1203E6AF-31C6-7C3E-0713-259DFD11FFE9}"/>
              </a:ext>
            </a:extLst>
          </p:cNvPr>
          <p:cNvSpPr/>
          <p:nvPr/>
        </p:nvSpPr>
        <p:spPr bwMode="auto">
          <a:xfrm>
            <a:off x="1412152" y="3995530"/>
            <a:ext cx="688094" cy="159790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6DD95242-C9DC-8890-DF6C-47A108F69300}"/>
              </a:ext>
            </a:extLst>
          </p:cNvPr>
          <p:cNvSpPr/>
          <p:nvPr/>
        </p:nvSpPr>
        <p:spPr bwMode="auto">
          <a:xfrm>
            <a:off x="1412152" y="1600200"/>
            <a:ext cx="688094" cy="239685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1D2559A9-FEC6-F942-7C81-85CB680E4726}"/>
              </a:ext>
            </a:extLst>
          </p:cNvPr>
          <p:cNvSpPr/>
          <p:nvPr/>
        </p:nvSpPr>
        <p:spPr bwMode="auto">
          <a:xfrm>
            <a:off x="4191036" y="5252210"/>
            <a:ext cx="688094" cy="47616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1B82B58C-29CA-53C9-D395-66C427232883}"/>
              </a:ext>
            </a:extLst>
          </p:cNvPr>
          <p:cNvSpPr/>
          <p:nvPr/>
        </p:nvSpPr>
        <p:spPr bwMode="auto">
          <a:xfrm>
            <a:off x="4189978" y="3466154"/>
            <a:ext cx="688094" cy="178548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6444E565-2916-C86A-8CFD-B33C555C5E6D}"/>
              </a:ext>
            </a:extLst>
          </p:cNvPr>
          <p:cNvSpPr/>
          <p:nvPr/>
        </p:nvSpPr>
        <p:spPr bwMode="auto">
          <a:xfrm>
            <a:off x="4191036" y="1600200"/>
            <a:ext cx="688094" cy="186730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E8D5680A-84C6-385C-DA37-231EA8B1C9B6}"/>
              </a:ext>
            </a:extLst>
          </p:cNvPr>
          <p:cNvSpPr/>
          <p:nvPr/>
        </p:nvSpPr>
        <p:spPr bwMode="auto">
          <a:xfrm>
            <a:off x="4191036" y="5729437"/>
            <a:ext cx="688094" cy="986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FF5702A6-81FD-683D-7E17-6F3E8EED9781}"/>
              </a:ext>
            </a:extLst>
          </p:cNvPr>
          <p:cNvSpPr/>
          <p:nvPr/>
        </p:nvSpPr>
        <p:spPr bwMode="auto">
          <a:xfrm>
            <a:off x="6975143" y="4954984"/>
            <a:ext cx="688094" cy="7913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06AFFA5D-B8DA-FAFE-61C7-6D173BA713B8}"/>
              </a:ext>
            </a:extLst>
          </p:cNvPr>
          <p:cNvSpPr/>
          <p:nvPr/>
        </p:nvSpPr>
        <p:spPr bwMode="auto">
          <a:xfrm>
            <a:off x="6975143" y="3010303"/>
            <a:ext cx="688094" cy="194430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BD924B2D-BF7F-14CC-7BEF-D756A56B2CBA}"/>
              </a:ext>
            </a:extLst>
          </p:cNvPr>
          <p:cNvSpPr/>
          <p:nvPr/>
        </p:nvSpPr>
        <p:spPr bwMode="auto">
          <a:xfrm>
            <a:off x="6975143" y="1600200"/>
            <a:ext cx="688094" cy="141250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95566B03-3C37-194C-BADC-407E3B61B991}"/>
              </a:ext>
            </a:extLst>
          </p:cNvPr>
          <p:cNvSpPr/>
          <p:nvPr/>
        </p:nvSpPr>
        <p:spPr bwMode="auto">
          <a:xfrm>
            <a:off x="6975143" y="5746481"/>
            <a:ext cx="688094" cy="770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C2E3F052-6DCD-0B60-2014-F27193A8E0ED}"/>
              </a:ext>
            </a:extLst>
          </p:cNvPr>
          <p:cNvSpPr/>
          <p:nvPr/>
        </p:nvSpPr>
        <p:spPr bwMode="auto">
          <a:xfrm>
            <a:off x="9752031" y="4184863"/>
            <a:ext cx="688094" cy="117159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09C2C8E4-8F39-BCE0-7EB1-DB931F0949C1}"/>
              </a:ext>
            </a:extLst>
          </p:cNvPr>
          <p:cNvSpPr/>
          <p:nvPr/>
        </p:nvSpPr>
        <p:spPr bwMode="auto">
          <a:xfrm>
            <a:off x="9752031" y="2476098"/>
            <a:ext cx="688094" cy="17060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88951FBF-DBC0-7867-0BC1-805CF69CF23A}"/>
              </a:ext>
            </a:extLst>
          </p:cNvPr>
          <p:cNvSpPr/>
          <p:nvPr/>
        </p:nvSpPr>
        <p:spPr bwMode="auto">
          <a:xfrm>
            <a:off x="9752031" y="1600200"/>
            <a:ext cx="688094" cy="87349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AE3FE5B6-D99E-1F49-773B-00B6B02B3413}"/>
              </a:ext>
            </a:extLst>
          </p:cNvPr>
          <p:cNvSpPr/>
          <p:nvPr/>
        </p:nvSpPr>
        <p:spPr bwMode="auto">
          <a:xfrm>
            <a:off x="9752031" y="5351646"/>
            <a:ext cx="688094" cy="4764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7" name="TextBox 31746">
            <a:extLst>
              <a:ext uri="{FF2B5EF4-FFF2-40B4-BE49-F238E27FC236}">
                <a16:creationId xmlns:a16="http://schemas.microsoft.com/office/drawing/2014/main" id="{5EB9BB87-06F6-3FB1-4FFC-52A972CB1141}"/>
              </a:ext>
            </a:extLst>
          </p:cNvPr>
          <p:cNvSpPr txBox="1"/>
          <p:nvPr/>
        </p:nvSpPr>
        <p:spPr bwMode="auto">
          <a:xfrm>
            <a:off x="1567380" y="5540453"/>
            <a:ext cx="4999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6%</a:t>
            </a:r>
          </a:p>
        </p:txBody>
      </p:sp>
      <p:sp>
        <p:nvSpPr>
          <p:cNvPr id="31748" name="TextBox 31747">
            <a:extLst>
              <a:ext uri="{FF2B5EF4-FFF2-40B4-BE49-F238E27FC236}">
                <a16:creationId xmlns:a16="http://schemas.microsoft.com/office/drawing/2014/main" id="{33AC5986-FAAC-86A5-A0AB-0726F2D23C3B}"/>
              </a:ext>
            </a:extLst>
          </p:cNvPr>
          <p:cNvSpPr txBox="1"/>
          <p:nvPr/>
        </p:nvSpPr>
        <p:spPr bwMode="auto">
          <a:xfrm>
            <a:off x="1526840" y="4648575"/>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38%</a:t>
            </a:r>
          </a:p>
        </p:txBody>
      </p:sp>
      <p:sp>
        <p:nvSpPr>
          <p:cNvPr id="31749" name="TextBox 31748">
            <a:extLst>
              <a:ext uri="{FF2B5EF4-FFF2-40B4-BE49-F238E27FC236}">
                <a16:creationId xmlns:a16="http://schemas.microsoft.com/office/drawing/2014/main" id="{8A7F6242-0BA4-E2A7-0B07-1C04612C5B2B}"/>
              </a:ext>
            </a:extLst>
          </p:cNvPr>
          <p:cNvSpPr txBox="1"/>
          <p:nvPr/>
        </p:nvSpPr>
        <p:spPr bwMode="auto">
          <a:xfrm>
            <a:off x="1526840" y="2648607"/>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57%</a:t>
            </a:r>
          </a:p>
        </p:txBody>
      </p:sp>
      <p:sp>
        <p:nvSpPr>
          <p:cNvPr id="31750" name="TextBox 31749">
            <a:extLst>
              <a:ext uri="{FF2B5EF4-FFF2-40B4-BE49-F238E27FC236}">
                <a16:creationId xmlns:a16="http://schemas.microsoft.com/office/drawing/2014/main" id="{9E7C6837-95A4-9F19-5671-968820401AF6}"/>
              </a:ext>
            </a:extLst>
          </p:cNvPr>
          <p:cNvSpPr txBox="1"/>
          <p:nvPr/>
        </p:nvSpPr>
        <p:spPr bwMode="auto">
          <a:xfrm>
            <a:off x="4279050" y="2445907"/>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44%</a:t>
            </a:r>
          </a:p>
        </p:txBody>
      </p:sp>
      <p:sp>
        <p:nvSpPr>
          <p:cNvPr id="31751" name="TextBox 31750">
            <a:extLst>
              <a:ext uri="{FF2B5EF4-FFF2-40B4-BE49-F238E27FC236}">
                <a16:creationId xmlns:a16="http://schemas.microsoft.com/office/drawing/2014/main" id="{0BF0D422-BCD8-1928-14C4-12CBAF21410A}"/>
              </a:ext>
            </a:extLst>
          </p:cNvPr>
          <p:cNvSpPr txBox="1"/>
          <p:nvPr/>
        </p:nvSpPr>
        <p:spPr bwMode="auto">
          <a:xfrm>
            <a:off x="4279050" y="4099034"/>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42%</a:t>
            </a:r>
          </a:p>
        </p:txBody>
      </p:sp>
      <p:sp>
        <p:nvSpPr>
          <p:cNvPr id="31752" name="TextBox 31751">
            <a:extLst>
              <a:ext uri="{FF2B5EF4-FFF2-40B4-BE49-F238E27FC236}">
                <a16:creationId xmlns:a16="http://schemas.microsoft.com/office/drawing/2014/main" id="{22E58A4B-B5F0-ACC5-523E-9CC125B3F835}"/>
              </a:ext>
            </a:extLst>
          </p:cNvPr>
          <p:cNvSpPr txBox="1"/>
          <p:nvPr/>
        </p:nvSpPr>
        <p:spPr bwMode="auto">
          <a:xfrm>
            <a:off x="4279050" y="5346762"/>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11%</a:t>
            </a:r>
          </a:p>
        </p:txBody>
      </p:sp>
      <p:sp>
        <p:nvSpPr>
          <p:cNvPr id="31753" name="TextBox 31752">
            <a:extLst>
              <a:ext uri="{FF2B5EF4-FFF2-40B4-BE49-F238E27FC236}">
                <a16:creationId xmlns:a16="http://schemas.microsoft.com/office/drawing/2014/main" id="{25B7C2FD-AF4E-054A-7FD2-32E5AE2E3A4E}"/>
              </a:ext>
            </a:extLst>
          </p:cNvPr>
          <p:cNvSpPr txBox="1"/>
          <p:nvPr/>
        </p:nvSpPr>
        <p:spPr bwMode="auto">
          <a:xfrm>
            <a:off x="4333103" y="5562975"/>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3%</a:t>
            </a:r>
          </a:p>
        </p:txBody>
      </p:sp>
      <p:sp>
        <p:nvSpPr>
          <p:cNvPr id="31754" name="TextBox 31753">
            <a:extLst>
              <a:ext uri="{FF2B5EF4-FFF2-40B4-BE49-F238E27FC236}">
                <a16:creationId xmlns:a16="http://schemas.microsoft.com/office/drawing/2014/main" id="{F3F4180F-362D-F1C0-1F06-1AF8F5B86087}"/>
              </a:ext>
            </a:extLst>
          </p:cNvPr>
          <p:cNvSpPr txBox="1"/>
          <p:nvPr/>
        </p:nvSpPr>
        <p:spPr bwMode="auto">
          <a:xfrm>
            <a:off x="7161887" y="5562975"/>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2%</a:t>
            </a:r>
          </a:p>
        </p:txBody>
      </p:sp>
      <p:sp>
        <p:nvSpPr>
          <p:cNvPr id="31755" name="TextBox 31754">
            <a:extLst>
              <a:ext uri="{FF2B5EF4-FFF2-40B4-BE49-F238E27FC236}">
                <a16:creationId xmlns:a16="http://schemas.microsoft.com/office/drawing/2014/main" id="{0DB69D60-C413-EDEE-01EB-BC5B6DBE4E49}"/>
              </a:ext>
            </a:extLst>
          </p:cNvPr>
          <p:cNvSpPr txBox="1"/>
          <p:nvPr/>
        </p:nvSpPr>
        <p:spPr bwMode="auto">
          <a:xfrm>
            <a:off x="7071802" y="5157576"/>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19%</a:t>
            </a:r>
          </a:p>
        </p:txBody>
      </p:sp>
      <p:sp>
        <p:nvSpPr>
          <p:cNvPr id="31756" name="TextBox 31755">
            <a:extLst>
              <a:ext uri="{FF2B5EF4-FFF2-40B4-BE49-F238E27FC236}">
                <a16:creationId xmlns:a16="http://schemas.microsoft.com/office/drawing/2014/main" id="{22EEE44E-927B-BC9E-3003-614FC30CBCD2}"/>
              </a:ext>
            </a:extLst>
          </p:cNvPr>
          <p:cNvSpPr txBox="1"/>
          <p:nvPr/>
        </p:nvSpPr>
        <p:spPr bwMode="auto">
          <a:xfrm>
            <a:off x="7071802" y="3806245"/>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46%</a:t>
            </a:r>
          </a:p>
        </p:txBody>
      </p:sp>
      <p:sp>
        <p:nvSpPr>
          <p:cNvPr id="31757" name="TextBox 31756">
            <a:extLst>
              <a:ext uri="{FF2B5EF4-FFF2-40B4-BE49-F238E27FC236}">
                <a16:creationId xmlns:a16="http://schemas.microsoft.com/office/drawing/2014/main" id="{52F5C5FB-3DD3-650C-A46E-585D66C9F0B3}"/>
              </a:ext>
            </a:extLst>
          </p:cNvPr>
          <p:cNvSpPr txBox="1"/>
          <p:nvPr/>
        </p:nvSpPr>
        <p:spPr bwMode="auto">
          <a:xfrm>
            <a:off x="7071802" y="2148614"/>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33%</a:t>
            </a:r>
          </a:p>
        </p:txBody>
      </p:sp>
      <p:sp>
        <p:nvSpPr>
          <p:cNvPr id="31758" name="TextBox 31757">
            <a:extLst>
              <a:ext uri="{FF2B5EF4-FFF2-40B4-BE49-F238E27FC236}">
                <a16:creationId xmlns:a16="http://schemas.microsoft.com/office/drawing/2014/main" id="{9620FE8A-3A3F-90CE-8018-F79EB33CECD7}"/>
              </a:ext>
            </a:extLst>
          </p:cNvPr>
          <p:cNvSpPr txBox="1"/>
          <p:nvPr/>
        </p:nvSpPr>
        <p:spPr bwMode="auto">
          <a:xfrm>
            <a:off x="9842029" y="1860330"/>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21%</a:t>
            </a:r>
          </a:p>
        </p:txBody>
      </p:sp>
      <p:sp>
        <p:nvSpPr>
          <p:cNvPr id="31759" name="TextBox 31758">
            <a:extLst>
              <a:ext uri="{FF2B5EF4-FFF2-40B4-BE49-F238E27FC236}">
                <a16:creationId xmlns:a16="http://schemas.microsoft.com/office/drawing/2014/main" id="{524E65D9-C4D7-8B9C-9BDC-71B199C0629E}"/>
              </a:ext>
            </a:extLst>
          </p:cNvPr>
          <p:cNvSpPr txBox="1"/>
          <p:nvPr/>
        </p:nvSpPr>
        <p:spPr bwMode="auto">
          <a:xfrm>
            <a:off x="9842029" y="3184634"/>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40%</a:t>
            </a:r>
          </a:p>
        </p:txBody>
      </p:sp>
      <p:sp>
        <p:nvSpPr>
          <p:cNvPr id="31760" name="TextBox 31759">
            <a:extLst>
              <a:ext uri="{FF2B5EF4-FFF2-40B4-BE49-F238E27FC236}">
                <a16:creationId xmlns:a16="http://schemas.microsoft.com/office/drawing/2014/main" id="{6EA522B2-75F9-F40D-CC9B-7DBBB325EF24}"/>
              </a:ext>
            </a:extLst>
          </p:cNvPr>
          <p:cNvSpPr txBox="1"/>
          <p:nvPr/>
        </p:nvSpPr>
        <p:spPr bwMode="auto">
          <a:xfrm>
            <a:off x="9842029" y="4657584"/>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28%</a:t>
            </a:r>
          </a:p>
        </p:txBody>
      </p:sp>
      <p:sp>
        <p:nvSpPr>
          <p:cNvPr id="31761" name="TextBox 31760">
            <a:extLst>
              <a:ext uri="{FF2B5EF4-FFF2-40B4-BE49-F238E27FC236}">
                <a16:creationId xmlns:a16="http://schemas.microsoft.com/office/drawing/2014/main" id="{BD750835-ABD2-A2BA-8D1F-081D5B7D0C95}"/>
              </a:ext>
            </a:extLst>
          </p:cNvPr>
          <p:cNvSpPr txBox="1"/>
          <p:nvPr/>
        </p:nvSpPr>
        <p:spPr bwMode="auto">
          <a:xfrm>
            <a:off x="9869054" y="5396311"/>
            <a:ext cx="5720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11%</a:t>
            </a:r>
          </a:p>
        </p:txBody>
      </p:sp>
      <p:sp>
        <p:nvSpPr>
          <p:cNvPr id="2" name="Freeform: Shape 1">
            <a:extLst>
              <a:ext uri="{FF2B5EF4-FFF2-40B4-BE49-F238E27FC236}">
                <a16:creationId xmlns:a16="http://schemas.microsoft.com/office/drawing/2014/main" id="{63A8A337-95C8-45D6-A008-A8D3B2183D1C}"/>
              </a:ext>
            </a:extLst>
          </p:cNvPr>
          <p:cNvSpPr/>
          <p:nvPr/>
        </p:nvSpPr>
        <p:spPr bwMode="auto">
          <a:xfrm>
            <a:off x="1297429" y="1580270"/>
            <a:ext cx="9261356" cy="4249839"/>
          </a:xfrm>
          <a:custGeom>
            <a:avLst/>
            <a:gdLst>
              <a:gd name="connsiteX0" fmla="*/ 0 w 9261356"/>
              <a:gd name="connsiteY0" fmla="*/ 0 h 4219932"/>
              <a:gd name="connsiteX1" fmla="*/ 0 w 9261356"/>
              <a:gd name="connsiteY1" fmla="*/ 4219932 h 4219932"/>
              <a:gd name="connsiteX2" fmla="*/ 9261356 w 9261356"/>
              <a:gd name="connsiteY2" fmla="*/ 4219932 h 4219932"/>
            </a:gdLst>
            <a:ahLst/>
            <a:cxnLst>
              <a:cxn ang="0">
                <a:pos x="connsiteX0" y="connsiteY0"/>
              </a:cxn>
              <a:cxn ang="0">
                <a:pos x="connsiteX1" y="connsiteY1"/>
              </a:cxn>
              <a:cxn ang="0">
                <a:pos x="connsiteX2" y="connsiteY2"/>
              </a:cxn>
            </a:cxnLst>
            <a:rect l="l" t="t" r="r" b="b"/>
            <a:pathLst>
              <a:path w="9261356" h="4219932">
                <a:moveTo>
                  <a:pt x="0" y="0"/>
                </a:moveTo>
                <a:lnTo>
                  <a:pt x="0" y="4219932"/>
                </a:lnTo>
                <a:lnTo>
                  <a:pt x="9261356" y="4219932"/>
                </a:lnTo>
              </a:path>
            </a:pathLst>
          </a:custGeom>
          <a:noFill/>
          <a:ln w="28575">
            <a:solidFill>
              <a:schemeClr val="bg1"/>
            </a:solidFill>
            <a:miter lim="800000"/>
            <a:headEnd/>
            <a:tailEnd/>
          </a:ln>
        </p:spPr>
        <p:txBody>
          <a:bodyPr rtlCol="0" anchor="ctr"/>
          <a:lstStyle/>
          <a:p>
            <a:pPr algn="ctr"/>
            <a:endParaRPr lang="en-US" dirty="0"/>
          </a:p>
        </p:txBody>
      </p:sp>
      <p:sp>
        <p:nvSpPr>
          <p:cNvPr id="31762" name="Rectangle 31761">
            <a:extLst>
              <a:ext uri="{FF2B5EF4-FFF2-40B4-BE49-F238E27FC236}">
                <a16:creationId xmlns:a16="http://schemas.microsoft.com/office/drawing/2014/main" id="{577E49E2-0F74-8879-899C-4F9DE9BB7D22}"/>
              </a:ext>
            </a:extLst>
          </p:cNvPr>
          <p:cNvSpPr/>
          <p:nvPr/>
        </p:nvSpPr>
        <p:spPr bwMode="auto">
          <a:xfrm>
            <a:off x="10564665" y="1725198"/>
            <a:ext cx="144142" cy="1441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3" name="Rectangle 31762">
            <a:extLst>
              <a:ext uri="{FF2B5EF4-FFF2-40B4-BE49-F238E27FC236}">
                <a16:creationId xmlns:a16="http://schemas.microsoft.com/office/drawing/2014/main" id="{20AB4ADA-A556-98D8-10EC-9B8EE98F5D85}"/>
              </a:ext>
            </a:extLst>
          </p:cNvPr>
          <p:cNvSpPr/>
          <p:nvPr/>
        </p:nvSpPr>
        <p:spPr bwMode="auto">
          <a:xfrm>
            <a:off x="10564665" y="2197848"/>
            <a:ext cx="144142" cy="1441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4" name="Rectangle 31763">
            <a:extLst>
              <a:ext uri="{FF2B5EF4-FFF2-40B4-BE49-F238E27FC236}">
                <a16:creationId xmlns:a16="http://schemas.microsoft.com/office/drawing/2014/main" id="{3617F1EA-1885-DEF0-BE1B-B73CA0C6997E}"/>
              </a:ext>
            </a:extLst>
          </p:cNvPr>
          <p:cNvSpPr/>
          <p:nvPr/>
        </p:nvSpPr>
        <p:spPr bwMode="auto">
          <a:xfrm>
            <a:off x="10564665" y="2761433"/>
            <a:ext cx="144142" cy="14414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5" name="Rectangle 31764">
            <a:extLst>
              <a:ext uri="{FF2B5EF4-FFF2-40B4-BE49-F238E27FC236}">
                <a16:creationId xmlns:a16="http://schemas.microsoft.com/office/drawing/2014/main" id="{0A88B1D6-9F92-20E7-5309-543DDBBC7E99}"/>
              </a:ext>
            </a:extLst>
          </p:cNvPr>
          <p:cNvSpPr/>
          <p:nvPr/>
        </p:nvSpPr>
        <p:spPr bwMode="auto">
          <a:xfrm>
            <a:off x="10564665" y="3234084"/>
            <a:ext cx="144142" cy="14414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6" name="TextBox 31765">
            <a:extLst>
              <a:ext uri="{FF2B5EF4-FFF2-40B4-BE49-F238E27FC236}">
                <a16:creationId xmlns:a16="http://schemas.microsoft.com/office/drawing/2014/main" id="{1269722C-D146-E618-F8EA-E2B0574204A8}"/>
              </a:ext>
            </a:extLst>
          </p:cNvPr>
          <p:cNvSpPr txBox="1"/>
          <p:nvPr/>
        </p:nvSpPr>
        <p:spPr bwMode="auto">
          <a:xfrm>
            <a:off x="10690791" y="1625460"/>
            <a:ext cx="13017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Missing data</a:t>
            </a:r>
          </a:p>
        </p:txBody>
      </p:sp>
      <p:sp>
        <p:nvSpPr>
          <p:cNvPr id="31767" name="TextBox 31766">
            <a:extLst>
              <a:ext uri="{FF2B5EF4-FFF2-40B4-BE49-F238E27FC236}">
                <a16:creationId xmlns:a16="http://schemas.microsoft.com/office/drawing/2014/main" id="{F9C950A6-550E-F5F0-9A2A-73F1676F2806}"/>
              </a:ext>
            </a:extLst>
          </p:cNvPr>
          <p:cNvSpPr txBox="1"/>
          <p:nvPr/>
        </p:nvSpPr>
        <p:spPr bwMode="auto">
          <a:xfrm>
            <a:off x="10690791" y="2034728"/>
            <a:ext cx="13017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Off MRD follow-up</a:t>
            </a:r>
            <a:endParaRPr lang="en-US" sz="1600" b="0" baseline="30000" dirty="0">
              <a:solidFill>
                <a:schemeClr val="bg1"/>
              </a:solidFill>
              <a:latin typeface="Calibri" panose="020F0502020204030204" pitchFamily="34" charset="0"/>
            </a:endParaRPr>
          </a:p>
        </p:txBody>
      </p:sp>
      <p:sp>
        <p:nvSpPr>
          <p:cNvPr id="31768" name="TextBox 31767">
            <a:extLst>
              <a:ext uri="{FF2B5EF4-FFF2-40B4-BE49-F238E27FC236}">
                <a16:creationId xmlns:a16="http://schemas.microsoft.com/office/drawing/2014/main" id="{68FD7DF2-77EC-CEA1-63A2-778983B32A58}"/>
              </a:ext>
            </a:extLst>
          </p:cNvPr>
          <p:cNvSpPr txBox="1"/>
          <p:nvPr/>
        </p:nvSpPr>
        <p:spPr bwMode="auto">
          <a:xfrm>
            <a:off x="10690791" y="2660198"/>
            <a:ext cx="13017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dMRD; ≥10</a:t>
            </a:r>
            <a:r>
              <a:rPr lang="en-US" sz="1600" b="0" baseline="30000" dirty="0">
                <a:solidFill>
                  <a:schemeClr val="bg1"/>
                </a:solidFill>
                <a:latin typeface="Calibri" panose="020F0502020204030204" pitchFamily="34" charset="0"/>
              </a:rPr>
              <a:t>-4</a:t>
            </a:r>
          </a:p>
        </p:txBody>
      </p:sp>
      <p:sp>
        <p:nvSpPr>
          <p:cNvPr id="31769" name="TextBox 31768">
            <a:extLst>
              <a:ext uri="{FF2B5EF4-FFF2-40B4-BE49-F238E27FC236}">
                <a16:creationId xmlns:a16="http://schemas.microsoft.com/office/drawing/2014/main" id="{80FF4239-6CB5-ED1F-5705-AB07860A0A1E}"/>
              </a:ext>
            </a:extLst>
          </p:cNvPr>
          <p:cNvSpPr txBox="1"/>
          <p:nvPr/>
        </p:nvSpPr>
        <p:spPr bwMode="auto">
          <a:xfrm>
            <a:off x="10690791" y="3133325"/>
            <a:ext cx="13017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uMRD; &lt;10</a:t>
            </a:r>
            <a:r>
              <a:rPr lang="en-US" sz="1600" b="0" baseline="30000" dirty="0">
                <a:solidFill>
                  <a:schemeClr val="bg1"/>
                </a:solidFill>
                <a:latin typeface="Calibri" panose="020F0502020204030204" pitchFamily="34" charset="0"/>
              </a:rPr>
              <a:t>-4</a:t>
            </a:r>
          </a:p>
        </p:txBody>
      </p:sp>
    </p:spTree>
    <p:extLst>
      <p:ext uri="{BB962C8B-B14F-4D97-AF65-F5344CB8AC3E}">
        <p14:creationId xmlns:p14="http://schemas.microsoft.com/office/powerpoint/2010/main" val="1838334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52" name="Rectangle 31851">
            <a:extLst>
              <a:ext uri="{FF2B5EF4-FFF2-40B4-BE49-F238E27FC236}">
                <a16:creationId xmlns:a16="http://schemas.microsoft.com/office/drawing/2014/main" id="{5602AB47-790C-BFF8-9D83-27404B002DA9}"/>
              </a:ext>
            </a:extLst>
          </p:cNvPr>
          <p:cNvSpPr/>
          <p:nvPr/>
        </p:nvSpPr>
        <p:spPr bwMode="auto">
          <a:xfrm>
            <a:off x="7279338" y="1762133"/>
            <a:ext cx="1054263" cy="3290880"/>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6D85E30F-E1FF-BF05-A150-9C0530BE420B}"/>
              </a:ext>
            </a:extLst>
          </p:cNvPr>
          <p:cNvSpPr/>
          <p:nvPr/>
        </p:nvSpPr>
        <p:spPr bwMode="auto">
          <a:xfrm>
            <a:off x="2098115" y="1762133"/>
            <a:ext cx="1054263" cy="3290880"/>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4-Yr Update: PFS and OS</a:t>
            </a:r>
            <a:endParaRPr lang="en-US" altLang="en-US" dirty="0"/>
          </a:p>
        </p:txBody>
      </p:sp>
      <p:grpSp>
        <p:nvGrpSpPr>
          <p:cNvPr id="4" name="Group 3">
            <a:extLst>
              <a:ext uri="{FF2B5EF4-FFF2-40B4-BE49-F238E27FC236}">
                <a16:creationId xmlns:a16="http://schemas.microsoft.com/office/drawing/2014/main" id="{2A53A563-AEB3-2712-EF75-D2967671470D}"/>
              </a:ext>
            </a:extLst>
          </p:cNvPr>
          <p:cNvGrpSpPr/>
          <p:nvPr/>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85843F9D-FF33-6116-5757-B3A33980834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C47A31F1-A8A4-721A-00F6-2066480DDA98}"/>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
        <p:nvSpPr>
          <p:cNvPr id="215" name="Text Box 11">
            <a:extLst>
              <a:ext uri="{FF2B5EF4-FFF2-40B4-BE49-F238E27FC236}">
                <a16:creationId xmlns:a16="http://schemas.microsoft.com/office/drawing/2014/main" id="{2A15CAA1-9566-D636-0225-CE909639CEC9}"/>
              </a:ext>
            </a:extLst>
          </p:cNvPr>
          <p:cNvSpPr txBox="1">
            <a:spLocks noChangeArrowheads="1"/>
          </p:cNvSpPr>
          <p:nvPr/>
        </p:nvSpPr>
        <p:spPr bwMode="auto">
          <a:xfrm>
            <a:off x="431591" y="63723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spc="-10" dirty="0">
                <a:solidFill>
                  <a:schemeClr val="bg2"/>
                </a:solidFill>
                <a:latin typeface="Calibri" panose="020F0502020204030204" pitchFamily="34" charset="0"/>
              </a:rPr>
              <a:t>Ghia. ICML 2023. Abstr 155.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Reproduced with permission.</a:t>
            </a:r>
          </a:p>
        </p:txBody>
      </p:sp>
      <p:sp>
        <p:nvSpPr>
          <p:cNvPr id="219" name="TextBox 218">
            <a:extLst>
              <a:ext uri="{FF2B5EF4-FFF2-40B4-BE49-F238E27FC236}">
                <a16:creationId xmlns:a16="http://schemas.microsoft.com/office/drawing/2014/main" id="{C9FC9B08-703C-B402-DC8C-B9ED5CE8A3E5}"/>
              </a:ext>
            </a:extLst>
          </p:cNvPr>
          <p:cNvSpPr txBox="1"/>
          <p:nvPr/>
        </p:nvSpPr>
        <p:spPr bwMode="auto">
          <a:xfrm>
            <a:off x="1560230" y="1332352"/>
            <a:ext cx="46938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PFS</a:t>
            </a:r>
          </a:p>
        </p:txBody>
      </p:sp>
      <p:sp>
        <p:nvSpPr>
          <p:cNvPr id="220" name="TextBox 219">
            <a:extLst>
              <a:ext uri="{FF2B5EF4-FFF2-40B4-BE49-F238E27FC236}">
                <a16:creationId xmlns:a16="http://schemas.microsoft.com/office/drawing/2014/main" id="{F5EF5C31-92CE-BB40-5FB5-B73EA55C5F3A}"/>
              </a:ext>
            </a:extLst>
          </p:cNvPr>
          <p:cNvSpPr txBox="1"/>
          <p:nvPr/>
        </p:nvSpPr>
        <p:spPr bwMode="auto">
          <a:xfrm>
            <a:off x="7933332" y="1332352"/>
            <a:ext cx="296074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OS</a:t>
            </a:r>
          </a:p>
        </p:txBody>
      </p:sp>
      <p:grpSp>
        <p:nvGrpSpPr>
          <p:cNvPr id="31796" name="Group 31795">
            <a:extLst>
              <a:ext uri="{FF2B5EF4-FFF2-40B4-BE49-F238E27FC236}">
                <a16:creationId xmlns:a16="http://schemas.microsoft.com/office/drawing/2014/main" id="{9E4153F2-A0BB-66D2-674B-4841DA4D8EC2}"/>
              </a:ext>
            </a:extLst>
          </p:cNvPr>
          <p:cNvGrpSpPr/>
          <p:nvPr/>
        </p:nvGrpSpPr>
        <p:grpSpPr>
          <a:xfrm>
            <a:off x="1379470" y="1581151"/>
            <a:ext cx="4762217" cy="4044325"/>
            <a:chOff x="1379470" y="1581151"/>
            <a:chExt cx="4762217" cy="4044325"/>
          </a:xfrm>
        </p:grpSpPr>
        <p:grpSp>
          <p:nvGrpSpPr>
            <p:cNvPr id="3" name="Group 2">
              <a:extLst>
                <a:ext uri="{FF2B5EF4-FFF2-40B4-BE49-F238E27FC236}">
                  <a16:creationId xmlns:a16="http://schemas.microsoft.com/office/drawing/2014/main" id="{DD4B97DA-551B-1F52-54B2-AC5EBB4BF5EB}"/>
                </a:ext>
              </a:extLst>
            </p:cNvPr>
            <p:cNvGrpSpPr/>
            <p:nvPr/>
          </p:nvGrpSpPr>
          <p:grpSpPr>
            <a:xfrm>
              <a:off x="1836387" y="5040652"/>
              <a:ext cx="4305300" cy="369333"/>
              <a:chOff x="978821" y="4207833"/>
              <a:chExt cx="2606366" cy="416478"/>
            </a:xfrm>
          </p:grpSpPr>
          <p:sp>
            <p:nvSpPr>
              <p:cNvPr id="43" name="TextBox 42">
                <a:extLst>
                  <a:ext uri="{FF2B5EF4-FFF2-40B4-BE49-F238E27FC236}">
                    <a16:creationId xmlns:a16="http://schemas.microsoft.com/office/drawing/2014/main" id="{DF9AB451-E3AE-81B1-FE9A-D014AB9F4759}"/>
                  </a:ext>
                </a:extLst>
              </p:cNvPr>
              <p:cNvSpPr txBox="1"/>
              <p:nvPr/>
            </p:nvSpPr>
            <p:spPr bwMode="auto">
              <a:xfrm>
                <a:off x="978821" y="4207833"/>
                <a:ext cx="301686" cy="416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0</a:t>
                </a:r>
              </a:p>
            </p:txBody>
          </p:sp>
          <p:sp>
            <p:nvSpPr>
              <p:cNvPr id="44" name="TextBox 43">
                <a:extLst>
                  <a:ext uri="{FF2B5EF4-FFF2-40B4-BE49-F238E27FC236}">
                    <a16:creationId xmlns:a16="http://schemas.microsoft.com/office/drawing/2014/main" id="{3D67771C-1580-9082-F2E1-561BC965ED82}"/>
                  </a:ext>
                </a:extLst>
              </p:cNvPr>
              <p:cNvSpPr txBox="1"/>
              <p:nvPr/>
            </p:nvSpPr>
            <p:spPr bwMode="auto">
              <a:xfrm>
                <a:off x="1259622" y="4207833"/>
                <a:ext cx="301685"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6</a:t>
                </a:r>
              </a:p>
            </p:txBody>
          </p:sp>
          <p:sp>
            <p:nvSpPr>
              <p:cNvPr id="45" name="TextBox 44">
                <a:extLst>
                  <a:ext uri="{FF2B5EF4-FFF2-40B4-BE49-F238E27FC236}">
                    <a16:creationId xmlns:a16="http://schemas.microsoft.com/office/drawing/2014/main" id="{EA9375DD-595B-56A4-7D88-C4785284ADAD}"/>
                  </a:ext>
                </a:extLst>
              </p:cNvPr>
              <p:cNvSpPr txBox="1"/>
              <p:nvPr/>
            </p:nvSpPr>
            <p:spPr bwMode="auto">
              <a:xfrm>
                <a:off x="1483162"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12</a:t>
                </a:r>
              </a:p>
            </p:txBody>
          </p:sp>
          <p:sp>
            <p:nvSpPr>
              <p:cNvPr id="46" name="TextBox 45">
                <a:extLst>
                  <a:ext uri="{FF2B5EF4-FFF2-40B4-BE49-F238E27FC236}">
                    <a16:creationId xmlns:a16="http://schemas.microsoft.com/office/drawing/2014/main" id="{1A69EA21-39A7-27C1-5305-3E29A2A6FC59}"/>
                  </a:ext>
                </a:extLst>
              </p:cNvPr>
              <p:cNvSpPr txBox="1"/>
              <p:nvPr/>
            </p:nvSpPr>
            <p:spPr bwMode="auto">
              <a:xfrm>
                <a:off x="176396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18</a:t>
                </a:r>
              </a:p>
            </p:txBody>
          </p:sp>
          <p:sp>
            <p:nvSpPr>
              <p:cNvPr id="47" name="TextBox 46">
                <a:extLst>
                  <a:ext uri="{FF2B5EF4-FFF2-40B4-BE49-F238E27FC236}">
                    <a16:creationId xmlns:a16="http://schemas.microsoft.com/office/drawing/2014/main" id="{B2FCDE82-C9BA-7625-F925-8BE4A1BB7A68}"/>
                  </a:ext>
                </a:extLst>
              </p:cNvPr>
              <p:cNvSpPr txBox="1"/>
              <p:nvPr/>
            </p:nvSpPr>
            <p:spPr bwMode="auto">
              <a:xfrm>
                <a:off x="2040001"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24</a:t>
                </a:r>
              </a:p>
            </p:txBody>
          </p:sp>
          <p:sp>
            <p:nvSpPr>
              <p:cNvPr id="48" name="TextBox 47">
                <a:extLst>
                  <a:ext uri="{FF2B5EF4-FFF2-40B4-BE49-F238E27FC236}">
                    <a16:creationId xmlns:a16="http://schemas.microsoft.com/office/drawing/2014/main" id="{14B28F10-0C32-E010-0406-6CE2082A3A53}"/>
                  </a:ext>
                </a:extLst>
              </p:cNvPr>
              <p:cNvSpPr txBox="1"/>
              <p:nvPr/>
            </p:nvSpPr>
            <p:spPr bwMode="auto">
              <a:xfrm>
                <a:off x="232080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30</a:t>
                </a:r>
              </a:p>
            </p:txBody>
          </p:sp>
          <p:sp>
            <p:nvSpPr>
              <p:cNvPr id="49" name="TextBox 48">
                <a:extLst>
                  <a:ext uri="{FF2B5EF4-FFF2-40B4-BE49-F238E27FC236}">
                    <a16:creationId xmlns:a16="http://schemas.microsoft.com/office/drawing/2014/main" id="{642809B1-23CE-BDB4-E7BC-9DF79D039D0A}"/>
                  </a:ext>
                </a:extLst>
              </p:cNvPr>
              <p:cNvSpPr txBox="1"/>
              <p:nvPr/>
            </p:nvSpPr>
            <p:spPr bwMode="auto">
              <a:xfrm>
                <a:off x="2602852"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36</a:t>
                </a:r>
              </a:p>
            </p:txBody>
          </p:sp>
          <p:sp>
            <p:nvSpPr>
              <p:cNvPr id="50" name="TextBox 49">
                <a:extLst>
                  <a:ext uri="{FF2B5EF4-FFF2-40B4-BE49-F238E27FC236}">
                    <a16:creationId xmlns:a16="http://schemas.microsoft.com/office/drawing/2014/main" id="{CFEEA5FA-BE07-B41D-9DC2-570F407ADC86}"/>
                  </a:ext>
                </a:extLst>
              </p:cNvPr>
              <p:cNvSpPr txBox="1"/>
              <p:nvPr/>
            </p:nvSpPr>
            <p:spPr bwMode="auto">
              <a:xfrm>
                <a:off x="288365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42</a:t>
                </a:r>
              </a:p>
            </p:txBody>
          </p:sp>
          <p:sp>
            <p:nvSpPr>
              <p:cNvPr id="51" name="TextBox 50">
                <a:extLst>
                  <a:ext uri="{FF2B5EF4-FFF2-40B4-BE49-F238E27FC236}">
                    <a16:creationId xmlns:a16="http://schemas.microsoft.com/office/drawing/2014/main" id="{34051423-F3EB-502C-3AA2-C655AA7892DA}"/>
                  </a:ext>
                </a:extLst>
              </p:cNvPr>
              <p:cNvSpPr txBox="1"/>
              <p:nvPr/>
            </p:nvSpPr>
            <p:spPr bwMode="auto">
              <a:xfrm>
                <a:off x="316648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48</a:t>
                </a:r>
              </a:p>
            </p:txBody>
          </p:sp>
        </p:grpSp>
        <p:sp>
          <p:nvSpPr>
            <p:cNvPr id="7" name="TextBox 6">
              <a:extLst>
                <a:ext uri="{FF2B5EF4-FFF2-40B4-BE49-F238E27FC236}">
                  <a16:creationId xmlns:a16="http://schemas.microsoft.com/office/drawing/2014/main" id="{39FF6282-D378-625A-C97A-BD457C322E0A}"/>
                </a:ext>
              </a:extLst>
            </p:cNvPr>
            <p:cNvSpPr txBox="1"/>
            <p:nvPr/>
          </p:nvSpPr>
          <p:spPr bwMode="auto">
            <a:xfrm>
              <a:off x="3612168" y="5256144"/>
              <a:ext cx="6425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mn-lt"/>
                </a:rPr>
                <a:t>Mo</a:t>
              </a:r>
            </a:p>
          </p:txBody>
        </p:sp>
        <p:grpSp>
          <p:nvGrpSpPr>
            <p:cNvPr id="9" name="Group 8">
              <a:extLst>
                <a:ext uri="{FF2B5EF4-FFF2-40B4-BE49-F238E27FC236}">
                  <a16:creationId xmlns:a16="http://schemas.microsoft.com/office/drawing/2014/main" id="{C856AFEB-6FA5-B728-21EE-39F372D8632E}"/>
                </a:ext>
              </a:extLst>
            </p:cNvPr>
            <p:cNvGrpSpPr/>
            <p:nvPr/>
          </p:nvGrpSpPr>
          <p:grpSpPr>
            <a:xfrm>
              <a:off x="1543329" y="1581151"/>
              <a:ext cx="535724" cy="3854450"/>
              <a:chOff x="465447" y="1533347"/>
              <a:chExt cx="535724" cy="2861990"/>
            </a:xfrm>
          </p:grpSpPr>
          <p:sp>
            <p:nvSpPr>
              <p:cNvPr id="28" name="TextBox 27">
                <a:extLst>
                  <a:ext uri="{FF2B5EF4-FFF2-40B4-BE49-F238E27FC236}">
                    <a16:creationId xmlns:a16="http://schemas.microsoft.com/office/drawing/2014/main" id="{31A1005E-C2A3-0639-559B-F6B64DC4CE30}"/>
                  </a:ext>
                </a:extLst>
              </p:cNvPr>
              <p:cNvSpPr txBox="1"/>
              <p:nvPr/>
            </p:nvSpPr>
            <p:spPr bwMode="auto">
              <a:xfrm>
                <a:off x="465447" y="1533347"/>
                <a:ext cx="53572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100</a:t>
                </a:r>
              </a:p>
            </p:txBody>
          </p:sp>
          <p:sp>
            <p:nvSpPr>
              <p:cNvPr id="29" name="TextBox 28">
                <a:extLst>
                  <a:ext uri="{FF2B5EF4-FFF2-40B4-BE49-F238E27FC236}">
                    <a16:creationId xmlns:a16="http://schemas.microsoft.com/office/drawing/2014/main" id="{B5C9C8E1-CF35-FC16-AE83-D43FFAE67FAD}"/>
                  </a:ext>
                </a:extLst>
              </p:cNvPr>
              <p:cNvSpPr txBox="1"/>
              <p:nvPr/>
            </p:nvSpPr>
            <p:spPr bwMode="auto">
              <a:xfrm>
                <a:off x="582467" y="2022450"/>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80</a:t>
                </a:r>
              </a:p>
            </p:txBody>
          </p:sp>
          <p:sp>
            <p:nvSpPr>
              <p:cNvPr id="30" name="TextBox 29">
                <a:extLst>
                  <a:ext uri="{FF2B5EF4-FFF2-40B4-BE49-F238E27FC236}">
                    <a16:creationId xmlns:a16="http://schemas.microsoft.com/office/drawing/2014/main" id="{ACD645F2-79A5-7561-8F38-C054AC78627F}"/>
                  </a:ext>
                </a:extLst>
              </p:cNvPr>
              <p:cNvSpPr txBox="1"/>
              <p:nvPr/>
            </p:nvSpPr>
            <p:spPr bwMode="auto">
              <a:xfrm>
                <a:off x="582467" y="251155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60</a:t>
                </a:r>
              </a:p>
            </p:txBody>
          </p:sp>
          <p:sp>
            <p:nvSpPr>
              <p:cNvPr id="31" name="TextBox 30">
                <a:extLst>
                  <a:ext uri="{FF2B5EF4-FFF2-40B4-BE49-F238E27FC236}">
                    <a16:creationId xmlns:a16="http://schemas.microsoft.com/office/drawing/2014/main" id="{53E32972-1D24-08D3-D0EE-2BF335867C04}"/>
                  </a:ext>
                </a:extLst>
              </p:cNvPr>
              <p:cNvSpPr txBox="1"/>
              <p:nvPr/>
            </p:nvSpPr>
            <p:spPr bwMode="auto">
              <a:xfrm>
                <a:off x="582467" y="3000656"/>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40</a:t>
                </a:r>
              </a:p>
            </p:txBody>
          </p:sp>
          <p:sp>
            <p:nvSpPr>
              <p:cNvPr id="32" name="TextBox 31">
                <a:extLst>
                  <a:ext uri="{FF2B5EF4-FFF2-40B4-BE49-F238E27FC236}">
                    <a16:creationId xmlns:a16="http://schemas.microsoft.com/office/drawing/2014/main" id="{2DA6E94A-F3A2-D48F-E6C2-476A5BC1EF22}"/>
                  </a:ext>
                </a:extLst>
              </p:cNvPr>
              <p:cNvSpPr txBox="1"/>
              <p:nvPr/>
            </p:nvSpPr>
            <p:spPr bwMode="auto">
              <a:xfrm>
                <a:off x="582467" y="3489759"/>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20</a:t>
                </a:r>
              </a:p>
            </p:txBody>
          </p:sp>
          <p:sp>
            <p:nvSpPr>
              <p:cNvPr id="33" name="TextBox 32">
                <a:extLst>
                  <a:ext uri="{FF2B5EF4-FFF2-40B4-BE49-F238E27FC236}">
                    <a16:creationId xmlns:a16="http://schemas.microsoft.com/office/drawing/2014/main" id="{BE64B7CD-E324-CE6F-2A52-434F61C691C7}"/>
                  </a:ext>
                </a:extLst>
              </p:cNvPr>
              <p:cNvSpPr txBox="1"/>
              <p:nvPr/>
            </p:nvSpPr>
            <p:spPr bwMode="auto">
              <a:xfrm>
                <a:off x="699485" y="3978860"/>
                <a:ext cx="301686"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0</a:t>
                </a:r>
              </a:p>
            </p:txBody>
          </p:sp>
        </p:grpSp>
        <p:sp>
          <p:nvSpPr>
            <p:cNvPr id="10" name="Freeform: Shape 9">
              <a:extLst>
                <a:ext uri="{FF2B5EF4-FFF2-40B4-BE49-F238E27FC236}">
                  <a16:creationId xmlns:a16="http://schemas.microsoft.com/office/drawing/2014/main" id="{017E5490-416A-08A8-29BC-461026CA8BAE}"/>
                </a:ext>
              </a:extLst>
            </p:cNvPr>
            <p:cNvSpPr/>
            <p:nvPr/>
          </p:nvSpPr>
          <p:spPr bwMode="auto">
            <a:xfrm>
              <a:off x="2098118" y="1764146"/>
              <a:ext cx="3762437" cy="3288145"/>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latin typeface="+mn-lt"/>
              </a:endParaRPr>
            </a:p>
          </p:txBody>
        </p:sp>
        <p:grpSp>
          <p:nvGrpSpPr>
            <p:cNvPr id="11" name="Group 10">
              <a:extLst>
                <a:ext uri="{FF2B5EF4-FFF2-40B4-BE49-F238E27FC236}">
                  <a16:creationId xmlns:a16="http://schemas.microsoft.com/office/drawing/2014/main" id="{5C6B4686-9841-308A-11A7-BE3303E6B832}"/>
                </a:ext>
              </a:extLst>
            </p:cNvPr>
            <p:cNvGrpSpPr/>
            <p:nvPr/>
          </p:nvGrpSpPr>
          <p:grpSpPr>
            <a:xfrm rot="5400000">
              <a:off x="3899670" y="3250736"/>
              <a:ext cx="84859" cy="3687969"/>
              <a:chOff x="779453" y="1539976"/>
              <a:chExt cx="518685" cy="3283800"/>
            </a:xfrm>
          </p:grpSpPr>
          <p:cxnSp>
            <p:nvCxnSpPr>
              <p:cNvPr id="19" name="Straight Connector 18">
                <a:extLst>
                  <a:ext uri="{FF2B5EF4-FFF2-40B4-BE49-F238E27FC236}">
                    <a16:creationId xmlns:a16="http://schemas.microsoft.com/office/drawing/2014/main" id="{983691B2-98AB-33AE-9455-658DC75F6EE6}"/>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F77B9EF-D7CA-A7F3-1D72-B0116A315E88}"/>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C9B1F4E-A238-B873-7CD9-2F5B10699882}"/>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C4FD925-C680-DAD0-0ACF-BDA9891E9035}"/>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DA51265-5B31-ABA2-7BCB-2CB35345DE6A}"/>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A2619BA-CDCB-CD0C-5DD3-0361426C2FA2}"/>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2769E24-E3FF-C90C-F50D-EE30BF6E82A0}"/>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BE6049A-93AB-092D-9800-11E8803C412A}"/>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EC3034D-B5DB-14C7-6494-0298ED1AEFC4}"/>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 name="Group 11">
              <a:extLst>
                <a:ext uri="{FF2B5EF4-FFF2-40B4-BE49-F238E27FC236}">
                  <a16:creationId xmlns:a16="http://schemas.microsoft.com/office/drawing/2014/main" id="{CA7796DC-A3E7-729B-69B3-169995AD032F}"/>
                </a:ext>
              </a:extLst>
            </p:cNvPr>
            <p:cNvGrpSpPr/>
            <p:nvPr/>
          </p:nvGrpSpPr>
          <p:grpSpPr>
            <a:xfrm>
              <a:off x="2001488" y="1762133"/>
              <a:ext cx="107950" cy="3292467"/>
              <a:chOff x="779453" y="1539976"/>
              <a:chExt cx="518685" cy="2052375"/>
            </a:xfrm>
          </p:grpSpPr>
          <p:cxnSp>
            <p:nvCxnSpPr>
              <p:cNvPr id="13" name="Straight Connector 12">
                <a:extLst>
                  <a:ext uri="{FF2B5EF4-FFF2-40B4-BE49-F238E27FC236}">
                    <a16:creationId xmlns:a16="http://schemas.microsoft.com/office/drawing/2014/main" id="{BE4413A2-FBFF-305C-9420-CFB45C462A2B}"/>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8663211-3ADD-BA13-B71C-0E4C6357F6ED}"/>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C0F3BA81-508C-3B22-5FE1-9C444908C6CC}"/>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3F43329-F0BC-462B-9C5A-27EC5552CDB5}"/>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3389ACA-5618-83D8-9525-A8CB6439137B}"/>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19DCDFE-0E99-DC16-F161-8B8381079B4F}"/>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61" name="TextBox 60">
              <a:extLst>
                <a:ext uri="{FF2B5EF4-FFF2-40B4-BE49-F238E27FC236}">
                  <a16:creationId xmlns:a16="http://schemas.microsoft.com/office/drawing/2014/main" id="{D17A14A9-56BC-91C6-0831-481BEFF741EC}"/>
                </a:ext>
              </a:extLst>
            </p:cNvPr>
            <p:cNvSpPr txBox="1"/>
            <p:nvPr/>
          </p:nvSpPr>
          <p:spPr bwMode="auto">
            <a:xfrm rot="16200000">
              <a:off x="1121450" y="3220806"/>
              <a:ext cx="885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grpSp>
      <p:sp>
        <p:nvSpPr>
          <p:cNvPr id="62" name="TextBox 61">
            <a:extLst>
              <a:ext uri="{FF2B5EF4-FFF2-40B4-BE49-F238E27FC236}">
                <a16:creationId xmlns:a16="http://schemas.microsoft.com/office/drawing/2014/main" id="{5462A786-F446-A2F6-80FB-E3E82FBB03AF}"/>
              </a:ext>
            </a:extLst>
          </p:cNvPr>
          <p:cNvSpPr txBox="1"/>
          <p:nvPr/>
        </p:nvSpPr>
        <p:spPr bwMode="auto">
          <a:xfrm>
            <a:off x="-42022" y="5354001"/>
            <a:ext cx="205913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Risk, n</a:t>
            </a:r>
          </a:p>
          <a:p>
            <a:pPr algn="r">
              <a:lnSpc>
                <a:spcPct val="100000"/>
              </a:lnSpc>
              <a:spcBef>
                <a:spcPts val="0"/>
              </a:spcBef>
              <a:spcAft>
                <a:spcPct val="0"/>
              </a:spcAft>
              <a:buClrTx/>
              <a:buFontTx/>
              <a:buNone/>
            </a:pPr>
            <a:r>
              <a:rPr lang="en-US" sz="1400" dirty="0">
                <a:solidFill>
                  <a:schemeClr val="accent1"/>
                </a:solidFill>
                <a:latin typeface="Calibri" panose="020F0502020204030204" pitchFamily="34" charset="0"/>
              </a:rPr>
              <a:t>del(17p)</a:t>
            </a:r>
            <a:r>
              <a:rPr lang="en-US" sz="1400" i="1" dirty="0">
                <a:solidFill>
                  <a:schemeClr val="accent1"/>
                </a:solidFill>
                <a:latin typeface="Calibri" panose="020F0502020204030204" pitchFamily="34" charset="0"/>
              </a:rPr>
              <a:t>/TP53 </a:t>
            </a:r>
            <a:r>
              <a:rPr lang="en-US" sz="1400" dirty="0">
                <a:solidFill>
                  <a:schemeClr val="accent1"/>
                </a:solidFill>
                <a:latin typeface="Calibri" panose="020F0502020204030204" pitchFamily="34" charset="0"/>
              </a:rPr>
              <a:t>mutation</a:t>
            </a:r>
          </a:p>
          <a:p>
            <a:pPr algn="r">
              <a:lnSpc>
                <a:spcPct val="100000"/>
              </a:lnSpc>
              <a:spcBef>
                <a:spcPts val="0"/>
              </a:spcBef>
              <a:spcAft>
                <a:spcPct val="0"/>
              </a:spcAft>
              <a:buClrTx/>
              <a:buFontTx/>
              <a:buNone/>
            </a:pPr>
            <a:r>
              <a:rPr lang="en-US" sz="1400" dirty="0">
                <a:solidFill>
                  <a:schemeClr val="accent3"/>
                </a:solidFill>
                <a:latin typeface="Calibri" panose="020F0502020204030204" pitchFamily="34" charset="0"/>
              </a:rPr>
              <a:t>Unmutated IGHV</a:t>
            </a:r>
          </a:p>
          <a:p>
            <a:pPr algn="r">
              <a:lnSpc>
                <a:spcPct val="100000"/>
              </a:lnSpc>
              <a:spcBef>
                <a:spcPts val="0"/>
              </a:spcBef>
              <a:spcAft>
                <a:spcPct val="0"/>
              </a:spcAft>
              <a:buClrTx/>
              <a:buFontTx/>
              <a:buNone/>
            </a:pPr>
            <a:r>
              <a:rPr lang="en-US" sz="1400" dirty="0">
                <a:solidFill>
                  <a:schemeClr val="accent4"/>
                </a:solidFill>
                <a:latin typeface="Calibri" panose="020F0502020204030204" pitchFamily="34" charset="0"/>
              </a:rPr>
              <a:t>All treated patients</a:t>
            </a:r>
          </a:p>
        </p:txBody>
      </p:sp>
      <p:sp>
        <p:nvSpPr>
          <p:cNvPr id="194" name="TextBox 193">
            <a:extLst>
              <a:ext uri="{FF2B5EF4-FFF2-40B4-BE49-F238E27FC236}">
                <a16:creationId xmlns:a16="http://schemas.microsoft.com/office/drawing/2014/main" id="{AB66BF5E-F88E-5592-6036-7043FE5D8B24}"/>
              </a:ext>
            </a:extLst>
          </p:cNvPr>
          <p:cNvSpPr txBox="1"/>
          <p:nvPr/>
        </p:nvSpPr>
        <p:spPr bwMode="auto">
          <a:xfrm>
            <a:off x="2161529" y="2303467"/>
            <a:ext cx="9384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Treatment period</a:t>
            </a:r>
          </a:p>
        </p:txBody>
      </p:sp>
      <p:cxnSp>
        <p:nvCxnSpPr>
          <p:cNvPr id="196" name="Straight Arrow Connector 195">
            <a:extLst>
              <a:ext uri="{FF2B5EF4-FFF2-40B4-BE49-F238E27FC236}">
                <a16:creationId xmlns:a16="http://schemas.microsoft.com/office/drawing/2014/main" id="{9BB76E6E-A708-8AA9-EBB9-0E6B28854476}"/>
              </a:ext>
            </a:extLst>
          </p:cNvPr>
          <p:cNvCxnSpPr/>
          <p:nvPr/>
        </p:nvCxnSpPr>
        <p:spPr bwMode="auto">
          <a:xfrm>
            <a:off x="2122960" y="2811347"/>
            <a:ext cx="1010356" cy="0"/>
          </a:xfrm>
          <a:prstGeom prst="straightConnector1">
            <a:avLst/>
          </a:prstGeom>
          <a:noFill/>
          <a:ln w="28575" cap="flat" cmpd="sng" algn="ctr">
            <a:solidFill>
              <a:schemeClr val="bg1"/>
            </a:solidFill>
            <a:prstDash val="solid"/>
            <a:round/>
            <a:headEnd type="triangle"/>
            <a:tailEnd type="triangle"/>
          </a:ln>
          <a:effectLst/>
        </p:spPr>
      </p:cxnSp>
      <p:grpSp>
        <p:nvGrpSpPr>
          <p:cNvPr id="198" name="Group 197">
            <a:extLst>
              <a:ext uri="{FF2B5EF4-FFF2-40B4-BE49-F238E27FC236}">
                <a16:creationId xmlns:a16="http://schemas.microsoft.com/office/drawing/2014/main" id="{21E7059C-97F4-D4EE-64F4-41295381E55E}"/>
              </a:ext>
            </a:extLst>
          </p:cNvPr>
          <p:cNvGrpSpPr/>
          <p:nvPr/>
        </p:nvGrpSpPr>
        <p:grpSpPr>
          <a:xfrm>
            <a:off x="1856165" y="5569444"/>
            <a:ext cx="4169098" cy="738664"/>
            <a:chOff x="990794" y="4207833"/>
            <a:chExt cx="2523911" cy="832953"/>
          </a:xfrm>
        </p:grpSpPr>
        <p:sp>
          <p:nvSpPr>
            <p:cNvPr id="199" name="TextBox 198">
              <a:extLst>
                <a:ext uri="{FF2B5EF4-FFF2-40B4-BE49-F238E27FC236}">
                  <a16:creationId xmlns:a16="http://schemas.microsoft.com/office/drawing/2014/main" id="{998E6864-FFA8-E61C-A6BF-ACD1799A31BD}"/>
                </a:ext>
              </a:extLst>
            </p:cNvPr>
            <p:cNvSpPr txBox="1"/>
            <p:nvPr/>
          </p:nvSpPr>
          <p:spPr bwMode="auto">
            <a:xfrm>
              <a:off x="990794"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27</a:t>
              </a:r>
            </a:p>
            <a:p>
              <a:pPr algn="ctr">
                <a:lnSpc>
                  <a:spcPct val="100000"/>
                </a:lnSpc>
                <a:spcBef>
                  <a:spcPts val="0"/>
                </a:spcBef>
                <a:spcAft>
                  <a:spcPct val="0"/>
                </a:spcAft>
                <a:buClrTx/>
                <a:buFontTx/>
                <a:buNone/>
              </a:pPr>
              <a:r>
                <a:rPr lang="en-US" sz="1400" b="0" dirty="0">
                  <a:solidFill>
                    <a:schemeClr val="bg1"/>
                  </a:solidFill>
                  <a:latin typeface="+mn-lt"/>
                </a:rPr>
                <a:t>89</a:t>
              </a:r>
            </a:p>
            <a:p>
              <a:pPr algn="ctr">
                <a:lnSpc>
                  <a:spcPct val="100000"/>
                </a:lnSpc>
                <a:spcBef>
                  <a:spcPts val="0"/>
                </a:spcBef>
                <a:spcAft>
                  <a:spcPct val="0"/>
                </a:spcAft>
                <a:buClrTx/>
                <a:buFontTx/>
                <a:buNone/>
              </a:pPr>
              <a:r>
                <a:rPr lang="en-US" sz="1400" b="0" dirty="0">
                  <a:solidFill>
                    <a:schemeClr val="bg1"/>
                  </a:solidFill>
                  <a:latin typeface="+mn-lt"/>
                </a:rPr>
                <a:t>159</a:t>
              </a:r>
            </a:p>
          </p:txBody>
        </p:sp>
        <p:sp>
          <p:nvSpPr>
            <p:cNvPr id="200" name="TextBox 199">
              <a:extLst>
                <a:ext uri="{FF2B5EF4-FFF2-40B4-BE49-F238E27FC236}">
                  <a16:creationId xmlns:a16="http://schemas.microsoft.com/office/drawing/2014/main" id="{8F84068A-C1CF-A100-8C78-4868A4DF3E01}"/>
                </a:ext>
              </a:extLst>
            </p:cNvPr>
            <p:cNvSpPr txBox="1"/>
            <p:nvPr/>
          </p:nvSpPr>
          <p:spPr bwMode="auto">
            <a:xfrm>
              <a:off x="1271595"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26</a:t>
              </a:r>
            </a:p>
            <a:p>
              <a:pPr algn="ctr">
                <a:lnSpc>
                  <a:spcPct val="100000"/>
                </a:lnSpc>
                <a:spcBef>
                  <a:spcPts val="0"/>
                </a:spcBef>
                <a:spcAft>
                  <a:spcPct val="0"/>
                </a:spcAft>
                <a:buClrTx/>
                <a:buFontTx/>
                <a:buNone/>
              </a:pPr>
              <a:r>
                <a:rPr lang="en-US" sz="1400" b="0" dirty="0">
                  <a:solidFill>
                    <a:schemeClr val="bg1"/>
                  </a:solidFill>
                  <a:latin typeface="+mn-lt"/>
                </a:rPr>
                <a:t>85</a:t>
              </a:r>
            </a:p>
            <a:p>
              <a:pPr algn="ctr">
                <a:lnSpc>
                  <a:spcPct val="100000"/>
                </a:lnSpc>
                <a:spcBef>
                  <a:spcPts val="0"/>
                </a:spcBef>
                <a:spcAft>
                  <a:spcPct val="0"/>
                </a:spcAft>
                <a:buClrTx/>
                <a:buFontTx/>
                <a:buNone/>
              </a:pPr>
              <a:r>
                <a:rPr lang="en-US" sz="1400" b="0" dirty="0">
                  <a:solidFill>
                    <a:schemeClr val="bg1"/>
                  </a:solidFill>
                  <a:latin typeface="+mn-lt"/>
                </a:rPr>
                <a:t>153</a:t>
              </a:r>
            </a:p>
          </p:txBody>
        </p:sp>
        <p:sp>
          <p:nvSpPr>
            <p:cNvPr id="201" name="TextBox 200">
              <a:extLst>
                <a:ext uri="{FF2B5EF4-FFF2-40B4-BE49-F238E27FC236}">
                  <a16:creationId xmlns:a16="http://schemas.microsoft.com/office/drawing/2014/main" id="{FEA4B38F-1A4F-F50E-E3D7-723817561C65}"/>
                </a:ext>
              </a:extLst>
            </p:cNvPr>
            <p:cNvSpPr txBox="1"/>
            <p:nvPr/>
          </p:nvSpPr>
          <p:spPr bwMode="auto">
            <a:xfrm>
              <a:off x="1553644"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26</a:t>
              </a:r>
            </a:p>
            <a:p>
              <a:pPr algn="ctr">
                <a:lnSpc>
                  <a:spcPct val="100000"/>
                </a:lnSpc>
                <a:spcBef>
                  <a:spcPts val="0"/>
                </a:spcBef>
                <a:spcAft>
                  <a:spcPct val="0"/>
                </a:spcAft>
                <a:buClrTx/>
                <a:buFontTx/>
                <a:buNone/>
              </a:pPr>
              <a:r>
                <a:rPr lang="en-US" sz="1400" b="0" dirty="0">
                  <a:solidFill>
                    <a:schemeClr val="bg1"/>
                  </a:solidFill>
                  <a:latin typeface="+mn-lt"/>
                </a:rPr>
                <a:t>85</a:t>
              </a:r>
            </a:p>
            <a:p>
              <a:pPr algn="ctr">
                <a:lnSpc>
                  <a:spcPct val="100000"/>
                </a:lnSpc>
                <a:spcBef>
                  <a:spcPts val="0"/>
                </a:spcBef>
                <a:spcAft>
                  <a:spcPct val="0"/>
                </a:spcAft>
                <a:buClrTx/>
                <a:buFontTx/>
                <a:buNone/>
              </a:pPr>
              <a:r>
                <a:rPr lang="en-US" sz="1400" b="0" dirty="0">
                  <a:solidFill>
                    <a:schemeClr val="bg1"/>
                  </a:solidFill>
                  <a:latin typeface="+mn-lt"/>
                </a:rPr>
                <a:t>152</a:t>
              </a:r>
            </a:p>
          </p:txBody>
        </p:sp>
        <p:sp>
          <p:nvSpPr>
            <p:cNvPr id="202" name="TextBox 201">
              <a:extLst>
                <a:ext uri="{FF2B5EF4-FFF2-40B4-BE49-F238E27FC236}">
                  <a16:creationId xmlns:a16="http://schemas.microsoft.com/office/drawing/2014/main" id="{97E55C04-26DB-678C-AF00-0CBC56E552EC}"/>
                </a:ext>
              </a:extLst>
            </p:cNvPr>
            <p:cNvSpPr txBox="1"/>
            <p:nvPr/>
          </p:nvSpPr>
          <p:spPr bwMode="auto">
            <a:xfrm>
              <a:off x="1834445"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21</a:t>
              </a:r>
            </a:p>
            <a:p>
              <a:pPr algn="ctr">
                <a:lnSpc>
                  <a:spcPct val="100000"/>
                </a:lnSpc>
                <a:spcBef>
                  <a:spcPts val="0"/>
                </a:spcBef>
                <a:spcAft>
                  <a:spcPct val="0"/>
                </a:spcAft>
                <a:buClrTx/>
                <a:buFontTx/>
                <a:buNone/>
              </a:pPr>
              <a:r>
                <a:rPr lang="en-US" sz="1400" b="0" dirty="0">
                  <a:solidFill>
                    <a:schemeClr val="bg1"/>
                  </a:solidFill>
                  <a:latin typeface="+mn-lt"/>
                </a:rPr>
                <a:t>79</a:t>
              </a:r>
            </a:p>
            <a:p>
              <a:pPr algn="ctr">
                <a:lnSpc>
                  <a:spcPct val="100000"/>
                </a:lnSpc>
                <a:spcBef>
                  <a:spcPts val="0"/>
                </a:spcBef>
                <a:spcAft>
                  <a:spcPct val="0"/>
                </a:spcAft>
                <a:buClrTx/>
                <a:buFontTx/>
                <a:buNone/>
              </a:pPr>
              <a:r>
                <a:rPr lang="en-US" sz="1400" b="0" dirty="0">
                  <a:solidFill>
                    <a:schemeClr val="bg1"/>
                  </a:solidFill>
                  <a:latin typeface="+mn-lt"/>
                </a:rPr>
                <a:t>144</a:t>
              </a:r>
            </a:p>
          </p:txBody>
        </p:sp>
        <p:sp>
          <p:nvSpPr>
            <p:cNvPr id="203" name="TextBox 202">
              <a:extLst>
                <a:ext uri="{FF2B5EF4-FFF2-40B4-BE49-F238E27FC236}">
                  <a16:creationId xmlns:a16="http://schemas.microsoft.com/office/drawing/2014/main" id="{0D7A80A2-7C91-C28A-DD6E-6E79E134F3B1}"/>
                </a:ext>
              </a:extLst>
            </p:cNvPr>
            <p:cNvSpPr txBox="1"/>
            <p:nvPr/>
          </p:nvSpPr>
          <p:spPr bwMode="auto">
            <a:xfrm>
              <a:off x="2110483"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21</a:t>
              </a:r>
            </a:p>
            <a:p>
              <a:pPr algn="ctr">
                <a:lnSpc>
                  <a:spcPct val="100000"/>
                </a:lnSpc>
                <a:spcBef>
                  <a:spcPts val="0"/>
                </a:spcBef>
                <a:spcAft>
                  <a:spcPct val="0"/>
                </a:spcAft>
                <a:buClrTx/>
                <a:buFontTx/>
                <a:buNone/>
              </a:pPr>
              <a:r>
                <a:rPr lang="en-US" sz="1400" b="0" dirty="0">
                  <a:solidFill>
                    <a:schemeClr val="bg1"/>
                  </a:solidFill>
                  <a:latin typeface="+mn-lt"/>
                </a:rPr>
                <a:t>79</a:t>
              </a:r>
            </a:p>
            <a:p>
              <a:pPr algn="ctr">
                <a:lnSpc>
                  <a:spcPct val="100000"/>
                </a:lnSpc>
                <a:spcBef>
                  <a:spcPts val="0"/>
                </a:spcBef>
                <a:spcAft>
                  <a:spcPct val="0"/>
                </a:spcAft>
                <a:buClrTx/>
                <a:buFontTx/>
                <a:buNone/>
              </a:pPr>
              <a:r>
                <a:rPr lang="en-US" sz="1400" b="0" dirty="0">
                  <a:solidFill>
                    <a:schemeClr val="bg1"/>
                  </a:solidFill>
                  <a:latin typeface="+mn-lt"/>
                </a:rPr>
                <a:t>143</a:t>
              </a:r>
            </a:p>
          </p:txBody>
        </p:sp>
        <p:sp>
          <p:nvSpPr>
            <p:cNvPr id="204" name="TextBox 203">
              <a:extLst>
                <a:ext uri="{FF2B5EF4-FFF2-40B4-BE49-F238E27FC236}">
                  <a16:creationId xmlns:a16="http://schemas.microsoft.com/office/drawing/2014/main" id="{DF958864-7243-13C6-2929-2C99A2A93DF2}"/>
                </a:ext>
              </a:extLst>
            </p:cNvPr>
            <p:cNvSpPr txBox="1"/>
            <p:nvPr/>
          </p:nvSpPr>
          <p:spPr bwMode="auto">
            <a:xfrm>
              <a:off x="2391285"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19</a:t>
              </a:r>
            </a:p>
            <a:p>
              <a:pPr algn="ctr">
                <a:lnSpc>
                  <a:spcPct val="100000"/>
                </a:lnSpc>
                <a:spcBef>
                  <a:spcPts val="0"/>
                </a:spcBef>
                <a:spcAft>
                  <a:spcPct val="0"/>
                </a:spcAft>
                <a:buClrTx/>
                <a:buFontTx/>
                <a:buNone/>
              </a:pPr>
              <a:r>
                <a:rPr lang="en-US" sz="1400" b="0" dirty="0">
                  <a:solidFill>
                    <a:schemeClr val="bg1"/>
                  </a:solidFill>
                  <a:latin typeface="+mn-lt"/>
                </a:rPr>
                <a:t>73</a:t>
              </a:r>
            </a:p>
            <a:p>
              <a:pPr algn="ctr">
                <a:lnSpc>
                  <a:spcPct val="100000"/>
                </a:lnSpc>
                <a:spcBef>
                  <a:spcPts val="0"/>
                </a:spcBef>
                <a:spcAft>
                  <a:spcPct val="0"/>
                </a:spcAft>
                <a:buClrTx/>
                <a:buFontTx/>
                <a:buNone/>
              </a:pPr>
              <a:r>
                <a:rPr lang="en-US" sz="1400" b="0" dirty="0">
                  <a:solidFill>
                    <a:schemeClr val="bg1"/>
                  </a:solidFill>
                  <a:latin typeface="+mn-lt"/>
                </a:rPr>
                <a:t>132</a:t>
              </a:r>
            </a:p>
          </p:txBody>
        </p:sp>
        <p:sp>
          <p:nvSpPr>
            <p:cNvPr id="205" name="TextBox 204">
              <a:extLst>
                <a:ext uri="{FF2B5EF4-FFF2-40B4-BE49-F238E27FC236}">
                  <a16:creationId xmlns:a16="http://schemas.microsoft.com/office/drawing/2014/main" id="{9B03B5DB-1F8C-4CEA-9FE3-90D4B82681A6}"/>
                </a:ext>
              </a:extLst>
            </p:cNvPr>
            <p:cNvSpPr txBox="1"/>
            <p:nvPr/>
          </p:nvSpPr>
          <p:spPr bwMode="auto">
            <a:xfrm>
              <a:off x="2673334"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19</a:t>
              </a:r>
            </a:p>
            <a:p>
              <a:pPr algn="ctr">
                <a:lnSpc>
                  <a:spcPct val="100000"/>
                </a:lnSpc>
                <a:spcBef>
                  <a:spcPts val="0"/>
                </a:spcBef>
                <a:spcAft>
                  <a:spcPct val="0"/>
                </a:spcAft>
                <a:buClrTx/>
                <a:buFontTx/>
                <a:buNone/>
              </a:pPr>
              <a:r>
                <a:rPr lang="en-US" sz="1400" b="0" dirty="0">
                  <a:solidFill>
                    <a:schemeClr val="bg1"/>
                  </a:solidFill>
                  <a:latin typeface="+mn-lt"/>
                </a:rPr>
                <a:t>72</a:t>
              </a:r>
            </a:p>
            <a:p>
              <a:pPr algn="ctr">
                <a:lnSpc>
                  <a:spcPct val="100000"/>
                </a:lnSpc>
                <a:spcBef>
                  <a:spcPts val="0"/>
                </a:spcBef>
                <a:spcAft>
                  <a:spcPct val="0"/>
                </a:spcAft>
                <a:buClrTx/>
                <a:buFontTx/>
                <a:buNone/>
              </a:pPr>
              <a:r>
                <a:rPr lang="en-US" sz="1400" b="0" dirty="0">
                  <a:solidFill>
                    <a:schemeClr val="bg1"/>
                  </a:solidFill>
                  <a:latin typeface="+mn-lt"/>
                </a:rPr>
                <a:t>130</a:t>
              </a:r>
            </a:p>
          </p:txBody>
        </p:sp>
        <p:sp>
          <p:nvSpPr>
            <p:cNvPr id="206" name="TextBox 205">
              <a:extLst>
                <a:ext uri="{FF2B5EF4-FFF2-40B4-BE49-F238E27FC236}">
                  <a16:creationId xmlns:a16="http://schemas.microsoft.com/office/drawing/2014/main" id="{76D37303-1D31-DF5E-4B2B-C7C04A68EA0F}"/>
                </a:ext>
              </a:extLst>
            </p:cNvPr>
            <p:cNvSpPr txBox="1"/>
            <p:nvPr/>
          </p:nvSpPr>
          <p:spPr bwMode="auto">
            <a:xfrm>
              <a:off x="2954136"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14</a:t>
              </a:r>
            </a:p>
            <a:p>
              <a:pPr algn="ctr">
                <a:lnSpc>
                  <a:spcPct val="100000"/>
                </a:lnSpc>
                <a:spcBef>
                  <a:spcPts val="0"/>
                </a:spcBef>
                <a:spcAft>
                  <a:spcPct val="0"/>
                </a:spcAft>
                <a:buClrTx/>
                <a:buFontTx/>
                <a:buNone/>
              </a:pPr>
              <a:r>
                <a:rPr lang="en-US" sz="1400" b="0" dirty="0">
                  <a:solidFill>
                    <a:schemeClr val="bg1"/>
                  </a:solidFill>
                  <a:latin typeface="+mn-lt"/>
                </a:rPr>
                <a:t>59</a:t>
              </a:r>
            </a:p>
            <a:p>
              <a:pPr algn="ctr">
                <a:lnSpc>
                  <a:spcPct val="100000"/>
                </a:lnSpc>
                <a:spcBef>
                  <a:spcPts val="0"/>
                </a:spcBef>
                <a:spcAft>
                  <a:spcPct val="0"/>
                </a:spcAft>
                <a:buClrTx/>
                <a:buFontTx/>
                <a:buNone/>
              </a:pPr>
              <a:r>
                <a:rPr lang="en-US" sz="1400" b="0" dirty="0">
                  <a:solidFill>
                    <a:schemeClr val="bg1"/>
                  </a:solidFill>
                  <a:latin typeface="+mn-lt"/>
                </a:rPr>
                <a:t>115</a:t>
              </a:r>
            </a:p>
          </p:txBody>
        </p:sp>
        <p:sp>
          <p:nvSpPr>
            <p:cNvPr id="207" name="TextBox 206">
              <a:extLst>
                <a:ext uri="{FF2B5EF4-FFF2-40B4-BE49-F238E27FC236}">
                  <a16:creationId xmlns:a16="http://schemas.microsoft.com/office/drawing/2014/main" id="{14BAD609-0E67-016C-4E61-B71F6700AC28}"/>
                </a:ext>
              </a:extLst>
            </p:cNvPr>
            <p:cNvSpPr txBox="1"/>
            <p:nvPr/>
          </p:nvSpPr>
          <p:spPr bwMode="auto">
            <a:xfrm>
              <a:off x="3236966"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13</a:t>
              </a:r>
            </a:p>
            <a:p>
              <a:pPr algn="ctr">
                <a:lnSpc>
                  <a:spcPct val="100000"/>
                </a:lnSpc>
                <a:spcBef>
                  <a:spcPts val="0"/>
                </a:spcBef>
                <a:spcAft>
                  <a:spcPct val="0"/>
                </a:spcAft>
                <a:buClrTx/>
                <a:buFontTx/>
                <a:buNone/>
              </a:pPr>
              <a:r>
                <a:rPr lang="en-US" sz="1400" b="0" dirty="0">
                  <a:solidFill>
                    <a:schemeClr val="bg1"/>
                  </a:solidFill>
                  <a:latin typeface="+mn-lt"/>
                </a:rPr>
                <a:t>58</a:t>
              </a:r>
            </a:p>
            <a:p>
              <a:pPr algn="ctr">
                <a:lnSpc>
                  <a:spcPct val="100000"/>
                </a:lnSpc>
                <a:spcBef>
                  <a:spcPts val="0"/>
                </a:spcBef>
                <a:spcAft>
                  <a:spcPct val="0"/>
                </a:spcAft>
                <a:buClrTx/>
                <a:buFontTx/>
                <a:buNone/>
              </a:pPr>
              <a:r>
                <a:rPr lang="en-US" sz="1400" b="0" dirty="0">
                  <a:solidFill>
                    <a:schemeClr val="bg1"/>
                  </a:solidFill>
                  <a:latin typeface="+mn-lt"/>
                </a:rPr>
                <a:t>111</a:t>
              </a:r>
            </a:p>
          </p:txBody>
        </p:sp>
      </p:grpSp>
      <p:sp>
        <p:nvSpPr>
          <p:cNvPr id="208" name="TextBox 207">
            <a:extLst>
              <a:ext uri="{FF2B5EF4-FFF2-40B4-BE49-F238E27FC236}">
                <a16:creationId xmlns:a16="http://schemas.microsoft.com/office/drawing/2014/main" id="{0DEC17E7-EEF8-99C1-DA8B-A8064BBEABA0}"/>
              </a:ext>
            </a:extLst>
          </p:cNvPr>
          <p:cNvSpPr txBox="1"/>
          <p:nvPr/>
        </p:nvSpPr>
        <p:spPr bwMode="auto">
          <a:xfrm>
            <a:off x="3052137" y="3972756"/>
            <a:ext cx="126875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ts val="0"/>
              </a:spcBef>
              <a:spcAft>
                <a:spcPct val="0"/>
              </a:spcAft>
              <a:buClrTx/>
              <a:buFontTx/>
              <a:buNone/>
            </a:pPr>
            <a:r>
              <a:rPr lang="en-US" sz="1200" dirty="0">
                <a:solidFill>
                  <a:schemeClr val="accent1"/>
                </a:solidFill>
                <a:latin typeface="Calibri" panose="020F0502020204030204" pitchFamily="34" charset="0"/>
              </a:rPr>
              <a:t>del(17p)</a:t>
            </a:r>
            <a:r>
              <a:rPr lang="en-US" sz="1200" i="1" dirty="0">
                <a:solidFill>
                  <a:schemeClr val="accent1"/>
                </a:solidFill>
                <a:latin typeface="Calibri" panose="020F0502020204030204" pitchFamily="34" charset="0"/>
              </a:rPr>
              <a:t>/TP53 </a:t>
            </a:r>
            <a:r>
              <a:rPr lang="en-US" sz="1200" dirty="0">
                <a:solidFill>
                  <a:schemeClr val="accent1"/>
                </a:solidFill>
                <a:latin typeface="Calibri" panose="020F0502020204030204" pitchFamily="34" charset="0"/>
              </a:rPr>
              <a:t>Mutation</a:t>
            </a:r>
          </a:p>
          <a:p>
            <a:pPr algn="ctr">
              <a:lnSpc>
                <a:spcPct val="100000"/>
              </a:lnSpc>
              <a:spcBef>
                <a:spcPts val="0"/>
              </a:spcBef>
              <a:spcAft>
                <a:spcPct val="0"/>
              </a:spcAft>
              <a:buClrTx/>
              <a:buFontTx/>
              <a:buNone/>
            </a:pPr>
            <a:r>
              <a:rPr lang="en-US" sz="1200" dirty="0">
                <a:solidFill>
                  <a:schemeClr val="accent1"/>
                </a:solidFill>
                <a:latin typeface="Calibri" panose="020F0502020204030204" pitchFamily="34" charset="0"/>
              </a:rPr>
              <a:t>(n = 27)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63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(41-79)</a:t>
            </a:r>
          </a:p>
        </p:txBody>
      </p:sp>
      <p:sp>
        <p:nvSpPr>
          <p:cNvPr id="209" name="TextBox 208">
            <a:extLst>
              <a:ext uri="{FF2B5EF4-FFF2-40B4-BE49-F238E27FC236}">
                <a16:creationId xmlns:a16="http://schemas.microsoft.com/office/drawing/2014/main" id="{F5BD7C14-394F-78A5-133F-EF26B57FE7AC}"/>
              </a:ext>
            </a:extLst>
          </p:cNvPr>
          <p:cNvSpPr txBox="1"/>
          <p:nvPr/>
        </p:nvSpPr>
        <p:spPr bwMode="auto">
          <a:xfrm>
            <a:off x="4156494" y="3972756"/>
            <a:ext cx="106680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ts val="0"/>
              </a:spcBef>
              <a:spcAft>
                <a:spcPct val="0"/>
              </a:spcAft>
              <a:buClrTx/>
              <a:buFontTx/>
              <a:buNone/>
            </a:pPr>
            <a:r>
              <a:rPr lang="en-US" sz="1200" dirty="0">
                <a:solidFill>
                  <a:schemeClr val="accent3"/>
                </a:solidFill>
                <a:latin typeface="Calibri" panose="020F0502020204030204" pitchFamily="34" charset="0"/>
              </a:rPr>
              <a:t>Unmutated IGHV</a:t>
            </a:r>
          </a:p>
          <a:p>
            <a:pPr algn="ctr">
              <a:lnSpc>
                <a:spcPct val="100000"/>
              </a:lnSpc>
              <a:spcBef>
                <a:spcPts val="0"/>
              </a:spcBef>
              <a:spcAft>
                <a:spcPct val="0"/>
              </a:spcAft>
              <a:buClrTx/>
              <a:buFontTx/>
              <a:buNone/>
            </a:pPr>
            <a:r>
              <a:rPr lang="en-US" sz="1200" dirty="0">
                <a:solidFill>
                  <a:schemeClr val="accent3"/>
                </a:solidFill>
                <a:latin typeface="Calibri" panose="020F0502020204030204" pitchFamily="34" charset="0"/>
              </a:rPr>
              <a:t>(n = 89)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73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(62-81)</a:t>
            </a:r>
          </a:p>
        </p:txBody>
      </p:sp>
      <p:sp>
        <p:nvSpPr>
          <p:cNvPr id="210" name="TextBox 209">
            <a:extLst>
              <a:ext uri="{FF2B5EF4-FFF2-40B4-BE49-F238E27FC236}">
                <a16:creationId xmlns:a16="http://schemas.microsoft.com/office/drawing/2014/main" id="{731BAAC0-1066-60A7-7402-FF8132F4A79F}"/>
              </a:ext>
            </a:extLst>
          </p:cNvPr>
          <p:cNvSpPr txBox="1"/>
          <p:nvPr/>
        </p:nvSpPr>
        <p:spPr bwMode="auto">
          <a:xfrm>
            <a:off x="5014047" y="3972756"/>
            <a:ext cx="106680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ts val="0"/>
              </a:spcBef>
              <a:spcAft>
                <a:spcPct val="0"/>
              </a:spcAft>
              <a:buClrTx/>
              <a:buFontTx/>
              <a:buNone/>
            </a:pPr>
            <a:r>
              <a:rPr lang="en-US" sz="1200" dirty="0">
                <a:solidFill>
                  <a:schemeClr val="accent4"/>
                </a:solidFill>
                <a:latin typeface="Calibri" panose="020F0502020204030204" pitchFamily="34" charset="0"/>
              </a:rPr>
              <a:t>All Treated Patients</a:t>
            </a:r>
          </a:p>
          <a:p>
            <a:pPr algn="ctr">
              <a:lnSpc>
                <a:spcPct val="100000"/>
              </a:lnSpc>
              <a:spcBef>
                <a:spcPts val="0"/>
              </a:spcBef>
              <a:spcAft>
                <a:spcPct val="0"/>
              </a:spcAft>
              <a:buClrTx/>
              <a:buFontTx/>
              <a:buNone/>
            </a:pPr>
            <a:r>
              <a:rPr lang="en-US" sz="1200" dirty="0">
                <a:solidFill>
                  <a:schemeClr val="accent4"/>
                </a:solidFill>
                <a:latin typeface="Calibri" panose="020F0502020204030204" pitchFamily="34" charset="0"/>
              </a:rPr>
              <a:t>(n = 159)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79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(71-84)</a:t>
            </a:r>
          </a:p>
        </p:txBody>
      </p:sp>
      <p:sp>
        <p:nvSpPr>
          <p:cNvPr id="211" name="TextBox 210">
            <a:extLst>
              <a:ext uri="{FF2B5EF4-FFF2-40B4-BE49-F238E27FC236}">
                <a16:creationId xmlns:a16="http://schemas.microsoft.com/office/drawing/2014/main" id="{CE37347B-FAA0-0D0A-AF04-800765421AAD}"/>
              </a:ext>
            </a:extLst>
          </p:cNvPr>
          <p:cNvSpPr txBox="1"/>
          <p:nvPr/>
        </p:nvSpPr>
        <p:spPr bwMode="auto">
          <a:xfrm>
            <a:off x="2144586" y="4514771"/>
            <a:ext cx="1414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00000"/>
              </a:lnSpc>
              <a:spcBef>
                <a:spcPts val="0"/>
              </a:spcBef>
              <a:spcAft>
                <a:spcPct val="0"/>
              </a:spcAft>
              <a:buClrTx/>
              <a:buFontTx/>
              <a:buNone/>
            </a:pPr>
            <a:r>
              <a:rPr lang="en-US" sz="1200" dirty="0">
                <a:solidFill>
                  <a:schemeClr val="bg1"/>
                </a:solidFill>
                <a:latin typeface="Calibri" panose="020F0502020204030204" pitchFamily="34" charset="0"/>
              </a:rPr>
              <a:t>4-yr PFS rate, % (95% CI)</a:t>
            </a:r>
          </a:p>
        </p:txBody>
      </p:sp>
      <p:sp>
        <p:nvSpPr>
          <p:cNvPr id="213" name="TextBox 212">
            <a:extLst>
              <a:ext uri="{FF2B5EF4-FFF2-40B4-BE49-F238E27FC236}">
                <a16:creationId xmlns:a16="http://schemas.microsoft.com/office/drawing/2014/main" id="{496F9522-5B67-8DD7-6EE5-7CE2BCE9AB13}"/>
              </a:ext>
            </a:extLst>
          </p:cNvPr>
          <p:cNvSpPr txBox="1"/>
          <p:nvPr/>
        </p:nvSpPr>
        <p:spPr bwMode="auto">
          <a:xfrm>
            <a:off x="5854981" y="2971058"/>
            <a:ext cx="7577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00000"/>
              </a:lnSpc>
              <a:spcBef>
                <a:spcPts val="0"/>
              </a:spcBef>
              <a:spcAft>
                <a:spcPct val="0"/>
              </a:spcAft>
              <a:buClrTx/>
              <a:buFontTx/>
              <a:buNone/>
            </a:pPr>
            <a:r>
              <a:rPr lang="en-US" sz="1200" dirty="0">
                <a:solidFill>
                  <a:schemeClr val="accent1"/>
                </a:solidFill>
                <a:latin typeface="Calibri" panose="020F0502020204030204" pitchFamily="34" charset="0"/>
              </a:rPr>
              <a:t>del(17p)</a:t>
            </a:r>
            <a:r>
              <a:rPr lang="en-US" sz="1200" i="1" dirty="0">
                <a:solidFill>
                  <a:schemeClr val="accent1"/>
                </a:solidFill>
                <a:latin typeface="Calibri" panose="020F0502020204030204" pitchFamily="34" charset="0"/>
              </a:rPr>
              <a:t>/TP53</a:t>
            </a:r>
            <a:endParaRPr lang="en-US" sz="1200" b="0" i="1" dirty="0">
              <a:solidFill>
                <a:schemeClr val="bg1"/>
              </a:solidFill>
              <a:latin typeface="Calibri" panose="020F0502020204030204" pitchFamily="34" charset="0"/>
            </a:endParaRPr>
          </a:p>
        </p:txBody>
      </p:sp>
      <p:sp>
        <p:nvSpPr>
          <p:cNvPr id="214" name="TextBox 213">
            <a:extLst>
              <a:ext uri="{FF2B5EF4-FFF2-40B4-BE49-F238E27FC236}">
                <a16:creationId xmlns:a16="http://schemas.microsoft.com/office/drawing/2014/main" id="{473334DC-756C-8D70-5D72-F25A531986B4}"/>
              </a:ext>
            </a:extLst>
          </p:cNvPr>
          <p:cNvSpPr txBox="1"/>
          <p:nvPr/>
        </p:nvSpPr>
        <p:spPr bwMode="auto">
          <a:xfrm>
            <a:off x="5854981" y="2552993"/>
            <a:ext cx="7577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00000"/>
              </a:lnSpc>
              <a:spcBef>
                <a:spcPts val="0"/>
              </a:spcBef>
              <a:spcAft>
                <a:spcPct val="0"/>
              </a:spcAft>
              <a:buClrTx/>
              <a:buFontTx/>
              <a:buNone/>
            </a:pPr>
            <a:r>
              <a:rPr lang="en-US" sz="1200" dirty="0">
                <a:solidFill>
                  <a:schemeClr val="accent3"/>
                </a:solidFill>
                <a:latin typeface="Calibri" panose="020F0502020204030204" pitchFamily="34" charset="0"/>
              </a:rPr>
              <a:t>uIGHV</a:t>
            </a:r>
            <a:endParaRPr lang="en-US" sz="1200" b="0" dirty="0">
              <a:solidFill>
                <a:schemeClr val="accent3"/>
              </a:solidFill>
              <a:latin typeface="Calibri" panose="020F0502020204030204" pitchFamily="34" charset="0"/>
            </a:endParaRPr>
          </a:p>
        </p:txBody>
      </p:sp>
      <p:sp>
        <p:nvSpPr>
          <p:cNvPr id="217" name="TextBox 216">
            <a:extLst>
              <a:ext uri="{FF2B5EF4-FFF2-40B4-BE49-F238E27FC236}">
                <a16:creationId xmlns:a16="http://schemas.microsoft.com/office/drawing/2014/main" id="{23CA6DC5-4F83-7212-563A-3805CDFB080F}"/>
              </a:ext>
            </a:extLst>
          </p:cNvPr>
          <p:cNvSpPr txBox="1"/>
          <p:nvPr/>
        </p:nvSpPr>
        <p:spPr bwMode="auto">
          <a:xfrm>
            <a:off x="5854981" y="2171204"/>
            <a:ext cx="7577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00000"/>
              </a:lnSpc>
              <a:spcBef>
                <a:spcPts val="0"/>
              </a:spcBef>
              <a:spcAft>
                <a:spcPct val="0"/>
              </a:spcAft>
              <a:buClrTx/>
              <a:buFontTx/>
              <a:buNone/>
            </a:pPr>
            <a:r>
              <a:rPr lang="en-US" sz="1200" dirty="0">
                <a:solidFill>
                  <a:schemeClr val="accent4"/>
                </a:solidFill>
                <a:latin typeface="Calibri" panose="020F0502020204030204" pitchFamily="34" charset="0"/>
              </a:rPr>
              <a:t>All patients</a:t>
            </a:r>
            <a:endParaRPr lang="en-US" sz="1200" b="0" dirty="0">
              <a:solidFill>
                <a:schemeClr val="accent4"/>
              </a:solidFill>
              <a:latin typeface="Calibri" panose="020F0502020204030204" pitchFamily="34" charset="0"/>
            </a:endParaRPr>
          </a:p>
        </p:txBody>
      </p:sp>
      <p:sp>
        <p:nvSpPr>
          <p:cNvPr id="228" name="Freeform: Shape 227">
            <a:extLst>
              <a:ext uri="{FF2B5EF4-FFF2-40B4-BE49-F238E27FC236}">
                <a16:creationId xmlns:a16="http://schemas.microsoft.com/office/drawing/2014/main" id="{8AC0F413-0504-70EF-CE2B-D3F4087043E2}"/>
              </a:ext>
            </a:extLst>
          </p:cNvPr>
          <p:cNvSpPr/>
          <p:nvPr/>
        </p:nvSpPr>
        <p:spPr bwMode="auto">
          <a:xfrm>
            <a:off x="2114550" y="1758950"/>
            <a:ext cx="3724275" cy="1374775"/>
          </a:xfrm>
          <a:custGeom>
            <a:avLst/>
            <a:gdLst>
              <a:gd name="connsiteX0" fmla="*/ 0 w 3724275"/>
              <a:gd name="connsiteY0" fmla="*/ 0 h 1374775"/>
              <a:gd name="connsiteX1" fmla="*/ 1155700 w 3724275"/>
              <a:gd name="connsiteY1" fmla="*/ 0 h 1374775"/>
              <a:gd name="connsiteX2" fmla="*/ 1155700 w 3724275"/>
              <a:gd name="connsiteY2" fmla="*/ 127000 h 1374775"/>
              <a:gd name="connsiteX3" fmla="*/ 1235075 w 3724275"/>
              <a:gd name="connsiteY3" fmla="*/ 127000 h 1374775"/>
              <a:gd name="connsiteX4" fmla="*/ 1235075 w 3724275"/>
              <a:gd name="connsiteY4" fmla="*/ 263525 h 1374775"/>
              <a:gd name="connsiteX5" fmla="*/ 1254125 w 3724275"/>
              <a:gd name="connsiteY5" fmla="*/ 263525 h 1374775"/>
              <a:gd name="connsiteX6" fmla="*/ 1254125 w 3724275"/>
              <a:gd name="connsiteY6" fmla="*/ 523875 h 1374775"/>
              <a:gd name="connsiteX7" fmla="*/ 2168525 w 3724275"/>
              <a:gd name="connsiteY7" fmla="*/ 523875 h 1374775"/>
              <a:gd name="connsiteX8" fmla="*/ 2168525 w 3724275"/>
              <a:gd name="connsiteY8" fmla="*/ 666750 h 1374775"/>
              <a:gd name="connsiteX9" fmla="*/ 2879725 w 3724275"/>
              <a:gd name="connsiteY9" fmla="*/ 666750 h 1374775"/>
              <a:gd name="connsiteX10" fmla="*/ 2879725 w 3724275"/>
              <a:gd name="connsiteY10" fmla="*/ 803275 h 1374775"/>
              <a:gd name="connsiteX11" fmla="*/ 2952750 w 3724275"/>
              <a:gd name="connsiteY11" fmla="*/ 803275 h 1374775"/>
              <a:gd name="connsiteX12" fmla="*/ 2952750 w 3724275"/>
              <a:gd name="connsiteY12" fmla="*/ 946150 h 1374775"/>
              <a:gd name="connsiteX13" fmla="*/ 2962275 w 3724275"/>
              <a:gd name="connsiteY13" fmla="*/ 936625 h 1374775"/>
              <a:gd name="connsiteX14" fmla="*/ 2962275 w 3724275"/>
              <a:gd name="connsiteY14" fmla="*/ 1079500 h 1374775"/>
              <a:gd name="connsiteX15" fmla="*/ 2971800 w 3724275"/>
              <a:gd name="connsiteY15" fmla="*/ 1079500 h 1374775"/>
              <a:gd name="connsiteX16" fmla="*/ 2971800 w 3724275"/>
              <a:gd name="connsiteY16" fmla="*/ 1219200 h 1374775"/>
              <a:gd name="connsiteX17" fmla="*/ 3724275 w 3724275"/>
              <a:gd name="connsiteY17" fmla="*/ 1219200 h 1374775"/>
              <a:gd name="connsiteX18" fmla="*/ 3724275 w 3724275"/>
              <a:gd name="connsiteY18" fmla="*/ 1374775 h 1374775"/>
              <a:gd name="connsiteX0" fmla="*/ 0 w 3724275"/>
              <a:gd name="connsiteY0" fmla="*/ 0 h 1374775"/>
              <a:gd name="connsiteX1" fmla="*/ 1155700 w 3724275"/>
              <a:gd name="connsiteY1" fmla="*/ 0 h 1374775"/>
              <a:gd name="connsiteX2" fmla="*/ 1155700 w 3724275"/>
              <a:gd name="connsiteY2" fmla="*/ 127000 h 1374775"/>
              <a:gd name="connsiteX3" fmla="*/ 1235075 w 3724275"/>
              <a:gd name="connsiteY3" fmla="*/ 127000 h 1374775"/>
              <a:gd name="connsiteX4" fmla="*/ 1235075 w 3724275"/>
              <a:gd name="connsiteY4" fmla="*/ 263525 h 1374775"/>
              <a:gd name="connsiteX5" fmla="*/ 1254125 w 3724275"/>
              <a:gd name="connsiteY5" fmla="*/ 263525 h 1374775"/>
              <a:gd name="connsiteX6" fmla="*/ 1254125 w 3724275"/>
              <a:gd name="connsiteY6" fmla="*/ 523875 h 1374775"/>
              <a:gd name="connsiteX7" fmla="*/ 2168525 w 3724275"/>
              <a:gd name="connsiteY7" fmla="*/ 523875 h 1374775"/>
              <a:gd name="connsiteX8" fmla="*/ 2168525 w 3724275"/>
              <a:gd name="connsiteY8" fmla="*/ 666750 h 1374775"/>
              <a:gd name="connsiteX9" fmla="*/ 2879725 w 3724275"/>
              <a:gd name="connsiteY9" fmla="*/ 666750 h 1374775"/>
              <a:gd name="connsiteX10" fmla="*/ 2879725 w 3724275"/>
              <a:gd name="connsiteY10" fmla="*/ 803275 h 1374775"/>
              <a:gd name="connsiteX11" fmla="*/ 2952750 w 3724275"/>
              <a:gd name="connsiteY11" fmla="*/ 803275 h 1374775"/>
              <a:gd name="connsiteX12" fmla="*/ 2952750 w 3724275"/>
              <a:gd name="connsiteY12" fmla="*/ 946150 h 1374775"/>
              <a:gd name="connsiteX13" fmla="*/ 2962275 w 3724275"/>
              <a:gd name="connsiteY13" fmla="*/ 952500 h 1374775"/>
              <a:gd name="connsiteX14" fmla="*/ 2962275 w 3724275"/>
              <a:gd name="connsiteY14" fmla="*/ 1079500 h 1374775"/>
              <a:gd name="connsiteX15" fmla="*/ 2971800 w 3724275"/>
              <a:gd name="connsiteY15" fmla="*/ 1079500 h 1374775"/>
              <a:gd name="connsiteX16" fmla="*/ 2971800 w 3724275"/>
              <a:gd name="connsiteY16" fmla="*/ 1219200 h 1374775"/>
              <a:gd name="connsiteX17" fmla="*/ 3724275 w 3724275"/>
              <a:gd name="connsiteY17" fmla="*/ 1219200 h 1374775"/>
              <a:gd name="connsiteX18" fmla="*/ 3724275 w 3724275"/>
              <a:gd name="connsiteY18" fmla="*/ 1374775 h 137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724275" h="1374775">
                <a:moveTo>
                  <a:pt x="0" y="0"/>
                </a:moveTo>
                <a:lnTo>
                  <a:pt x="1155700" y="0"/>
                </a:lnTo>
                <a:lnTo>
                  <a:pt x="1155700" y="127000"/>
                </a:lnTo>
                <a:lnTo>
                  <a:pt x="1235075" y="127000"/>
                </a:lnTo>
                <a:lnTo>
                  <a:pt x="1235075" y="263525"/>
                </a:lnTo>
                <a:lnTo>
                  <a:pt x="1254125" y="263525"/>
                </a:lnTo>
                <a:lnTo>
                  <a:pt x="1254125" y="523875"/>
                </a:lnTo>
                <a:lnTo>
                  <a:pt x="2168525" y="523875"/>
                </a:lnTo>
                <a:lnTo>
                  <a:pt x="2168525" y="666750"/>
                </a:lnTo>
                <a:lnTo>
                  <a:pt x="2879725" y="666750"/>
                </a:lnTo>
                <a:lnTo>
                  <a:pt x="2879725" y="803275"/>
                </a:lnTo>
                <a:lnTo>
                  <a:pt x="2952750" y="803275"/>
                </a:lnTo>
                <a:lnTo>
                  <a:pt x="2952750" y="946150"/>
                </a:lnTo>
                <a:lnTo>
                  <a:pt x="2962275" y="952500"/>
                </a:lnTo>
                <a:lnTo>
                  <a:pt x="2962275" y="1079500"/>
                </a:lnTo>
                <a:lnTo>
                  <a:pt x="2971800" y="1079500"/>
                </a:lnTo>
                <a:lnTo>
                  <a:pt x="2971800" y="1219200"/>
                </a:lnTo>
                <a:lnTo>
                  <a:pt x="3724275" y="1219200"/>
                </a:lnTo>
                <a:lnTo>
                  <a:pt x="3724275" y="1374775"/>
                </a:lnTo>
              </a:path>
            </a:pathLst>
          </a:custGeom>
          <a:noFill/>
          <a:ln w="28575">
            <a:solidFill>
              <a:schemeClr val="accent1"/>
            </a:solidFill>
            <a:miter lim="800000"/>
            <a:headEnd/>
            <a:tailEnd/>
          </a:ln>
        </p:spPr>
        <p:txBody>
          <a:bodyPr rtlCol="0" anchor="ctr"/>
          <a:lstStyle/>
          <a:p>
            <a:pPr algn="ctr"/>
            <a:endParaRPr lang="en-US" dirty="0"/>
          </a:p>
        </p:txBody>
      </p:sp>
      <p:grpSp>
        <p:nvGrpSpPr>
          <p:cNvPr id="244" name="Group 243">
            <a:extLst>
              <a:ext uri="{FF2B5EF4-FFF2-40B4-BE49-F238E27FC236}">
                <a16:creationId xmlns:a16="http://schemas.microsoft.com/office/drawing/2014/main" id="{AB04B46D-45CD-D69A-2D73-1D031F32C2AC}"/>
              </a:ext>
            </a:extLst>
          </p:cNvPr>
          <p:cNvGrpSpPr/>
          <p:nvPr/>
        </p:nvGrpSpPr>
        <p:grpSpPr>
          <a:xfrm>
            <a:off x="2444302" y="1704054"/>
            <a:ext cx="3460330" cy="1487382"/>
            <a:chOff x="2444302" y="1704054"/>
            <a:chExt cx="3460330" cy="1487382"/>
          </a:xfrm>
        </p:grpSpPr>
        <p:grpSp>
          <p:nvGrpSpPr>
            <p:cNvPr id="229" name="Group 228">
              <a:extLst>
                <a:ext uri="{FF2B5EF4-FFF2-40B4-BE49-F238E27FC236}">
                  <a16:creationId xmlns:a16="http://schemas.microsoft.com/office/drawing/2014/main" id="{D7778C6F-6A50-B513-4071-F662E400FF8E}"/>
                </a:ext>
              </a:extLst>
            </p:cNvPr>
            <p:cNvGrpSpPr/>
            <p:nvPr/>
          </p:nvGrpSpPr>
          <p:grpSpPr>
            <a:xfrm>
              <a:off x="5573849" y="2922466"/>
              <a:ext cx="109883" cy="109883"/>
              <a:chOff x="266142" y="2099917"/>
              <a:chExt cx="302119" cy="302119"/>
            </a:xfrm>
          </p:grpSpPr>
          <p:cxnSp>
            <p:nvCxnSpPr>
              <p:cNvPr id="230" name="Straight Connector 229">
                <a:extLst>
                  <a:ext uri="{FF2B5EF4-FFF2-40B4-BE49-F238E27FC236}">
                    <a16:creationId xmlns:a16="http://schemas.microsoft.com/office/drawing/2014/main" id="{22AAFC1E-455F-B978-8316-D420E79483D6}"/>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847904D4-1FD6-346B-B9CE-A6DDB398F5AF}"/>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8FFDD5D3-63A7-F4B7-F351-8FC9B4DC7BA1}"/>
                </a:ext>
              </a:extLst>
            </p:cNvPr>
            <p:cNvGrpSpPr/>
            <p:nvPr/>
          </p:nvGrpSpPr>
          <p:grpSpPr>
            <a:xfrm>
              <a:off x="5129206" y="2922466"/>
              <a:ext cx="109883" cy="109883"/>
              <a:chOff x="266142" y="2099917"/>
              <a:chExt cx="302119" cy="302119"/>
            </a:xfrm>
          </p:grpSpPr>
          <p:cxnSp>
            <p:nvCxnSpPr>
              <p:cNvPr id="233" name="Straight Connector 232">
                <a:extLst>
                  <a:ext uri="{FF2B5EF4-FFF2-40B4-BE49-F238E27FC236}">
                    <a16:creationId xmlns:a16="http://schemas.microsoft.com/office/drawing/2014/main" id="{7D9B00E6-07BE-832F-F2F5-C4366097C728}"/>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7FC790C5-2BE2-6F4A-0F2C-700341C1A357}"/>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94F82DA8-6DD3-6124-9E22-94017DA98811}"/>
                </a:ext>
              </a:extLst>
            </p:cNvPr>
            <p:cNvGrpSpPr/>
            <p:nvPr/>
          </p:nvGrpSpPr>
          <p:grpSpPr>
            <a:xfrm>
              <a:off x="5794749" y="3081553"/>
              <a:ext cx="109883" cy="109883"/>
              <a:chOff x="266142" y="2099917"/>
              <a:chExt cx="302119" cy="302119"/>
            </a:xfrm>
          </p:grpSpPr>
          <p:cxnSp>
            <p:nvCxnSpPr>
              <p:cNvPr id="236" name="Straight Connector 235">
                <a:extLst>
                  <a:ext uri="{FF2B5EF4-FFF2-40B4-BE49-F238E27FC236}">
                    <a16:creationId xmlns:a16="http://schemas.microsoft.com/office/drawing/2014/main" id="{3FBF4161-E919-AD4A-4152-994E595AD40A}"/>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B6AA2D20-618D-C4B1-6F9E-080AC6545B0E}"/>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3B31C37B-9721-3617-5F40-533BCEBDD1C7}"/>
                </a:ext>
              </a:extLst>
            </p:cNvPr>
            <p:cNvGrpSpPr/>
            <p:nvPr/>
          </p:nvGrpSpPr>
          <p:grpSpPr>
            <a:xfrm>
              <a:off x="4161486" y="2230337"/>
              <a:ext cx="109883" cy="109883"/>
              <a:chOff x="266142" y="2099917"/>
              <a:chExt cx="302119" cy="302119"/>
            </a:xfrm>
          </p:grpSpPr>
          <p:cxnSp>
            <p:nvCxnSpPr>
              <p:cNvPr id="239" name="Straight Connector 238">
                <a:extLst>
                  <a:ext uri="{FF2B5EF4-FFF2-40B4-BE49-F238E27FC236}">
                    <a16:creationId xmlns:a16="http://schemas.microsoft.com/office/drawing/2014/main" id="{73753D54-B795-6ECC-27D8-03D04C21BAFA}"/>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1CA6A6B5-6B86-AF44-9E3E-6EF3D3025414}"/>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7860213D-0FB4-222B-9B24-2CCC1ABD10A0}"/>
                </a:ext>
              </a:extLst>
            </p:cNvPr>
            <p:cNvGrpSpPr/>
            <p:nvPr/>
          </p:nvGrpSpPr>
          <p:grpSpPr>
            <a:xfrm>
              <a:off x="2444302" y="1704054"/>
              <a:ext cx="109883" cy="109883"/>
              <a:chOff x="266142" y="2099917"/>
              <a:chExt cx="302119" cy="302119"/>
            </a:xfrm>
          </p:grpSpPr>
          <p:cxnSp>
            <p:nvCxnSpPr>
              <p:cNvPr id="242" name="Straight Connector 241">
                <a:extLst>
                  <a:ext uri="{FF2B5EF4-FFF2-40B4-BE49-F238E27FC236}">
                    <a16:creationId xmlns:a16="http://schemas.microsoft.com/office/drawing/2014/main" id="{C9CB1C1B-30F5-06A9-2EF3-1A62D78C9575}"/>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F00911E9-53A9-2B6F-12D8-34D0C944B0AD}"/>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sp>
        <p:nvSpPr>
          <p:cNvPr id="245" name="Freeform: Shape 244">
            <a:extLst>
              <a:ext uri="{FF2B5EF4-FFF2-40B4-BE49-F238E27FC236}">
                <a16:creationId xmlns:a16="http://schemas.microsoft.com/office/drawing/2014/main" id="{84DFC747-2963-2C49-9AD6-ED62981AA0B3}"/>
              </a:ext>
            </a:extLst>
          </p:cNvPr>
          <p:cNvSpPr/>
          <p:nvPr/>
        </p:nvSpPr>
        <p:spPr bwMode="auto">
          <a:xfrm>
            <a:off x="2149475" y="1752600"/>
            <a:ext cx="3695700" cy="949325"/>
          </a:xfrm>
          <a:custGeom>
            <a:avLst/>
            <a:gdLst>
              <a:gd name="connsiteX0" fmla="*/ 3695700 w 3695700"/>
              <a:gd name="connsiteY0" fmla="*/ 949325 h 949325"/>
              <a:gd name="connsiteX1" fmla="*/ 3695700 w 3695700"/>
              <a:gd name="connsiteY1" fmla="*/ 898525 h 949325"/>
              <a:gd name="connsiteX2" fmla="*/ 2987675 w 3695700"/>
              <a:gd name="connsiteY2" fmla="*/ 898525 h 949325"/>
              <a:gd name="connsiteX3" fmla="*/ 2987675 w 3695700"/>
              <a:gd name="connsiteY3" fmla="*/ 869950 h 949325"/>
              <a:gd name="connsiteX4" fmla="*/ 2943225 w 3695700"/>
              <a:gd name="connsiteY4" fmla="*/ 869950 h 949325"/>
              <a:gd name="connsiteX5" fmla="*/ 2943225 w 3695700"/>
              <a:gd name="connsiteY5" fmla="*/ 784225 h 949325"/>
              <a:gd name="connsiteX6" fmla="*/ 2936875 w 3695700"/>
              <a:gd name="connsiteY6" fmla="*/ 784225 h 949325"/>
              <a:gd name="connsiteX7" fmla="*/ 2936875 w 3695700"/>
              <a:gd name="connsiteY7" fmla="*/ 742950 h 949325"/>
              <a:gd name="connsiteX8" fmla="*/ 2921000 w 3695700"/>
              <a:gd name="connsiteY8" fmla="*/ 742950 h 949325"/>
              <a:gd name="connsiteX9" fmla="*/ 2921000 w 3695700"/>
              <a:gd name="connsiteY9" fmla="*/ 742950 h 949325"/>
              <a:gd name="connsiteX10" fmla="*/ 2911475 w 3695700"/>
              <a:gd name="connsiteY10" fmla="*/ 733425 h 949325"/>
              <a:gd name="connsiteX11" fmla="*/ 2911475 w 3695700"/>
              <a:gd name="connsiteY11" fmla="*/ 628650 h 949325"/>
              <a:gd name="connsiteX12" fmla="*/ 2905125 w 3695700"/>
              <a:gd name="connsiteY12" fmla="*/ 628650 h 949325"/>
              <a:gd name="connsiteX13" fmla="*/ 2905125 w 3695700"/>
              <a:gd name="connsiteY13" fmla="*/ 549275 h 949325"/>
              <a:gd name="connsiteX14" fmla="*/ 2841625 w 3695700"/>
              <a:gd name="connsiteY14" fmla="*/ 549275 h 949325"/>
              <a:gd name="connsiteX15" fmla="*/ 2841625 w 3695700"/>
              <a:gd name="connsiteY15" fmla="*/ 511175 h 949325"/>
              <a:gd name="connsiteX16" fmla="*/ 2749550 w 3695700"/>
              <a:gd name="connsiteY16" fmla="*/ 511175 h 949325"/>
              <a:gd name="connsiteX17" fmla="*/ 2749550 w 3695700"/>
              <a:gd name="connsiteY17" fmla="*/ 473075 h 949325"/>
              <a:gd name="connsiteX18" fmla="*/ 2105025 w 3695700"/>
              <a:gd name="connsiteY18" fmla="*/ 473075 h 949325"/>
              <a:gd name="connsiteX19" fmla="*/ 2105025 w 3695700"/>
              <a:gd name="connsiteY19" fmla="*/ 434975 h 949325"/>
              <a:gd name="connsiteX20" fmla="*/ 2073275 w 3695700"/>
              <a:gd name="connsiteY20" fmla="*/ 434975 h 949325"/>
              <a:gd name="connsiteX21" fmla="*/ 2073275 w 3695700"/>
              <a:gd name="connsiteY21" fmla="*/ 393700 h 949325"/>
              <a:gd name="connsiteX22" fmla="*/ 2060575 w 3695700"/>
              <a:gd name="connsiteY22" fmla="*/ 393700 h 949325"/>
              <a:gd name="connsiteX23" fmla="*/ 2060575 w 3695700"/>
              <a:gd name="connsiteY23" fmla="*/ 282575 h 949325"/>
              <a:gd name="connsiteX24" fmla="*/ 2044700 w 3695700"/>
              <a:gd name="connsiteY24" fmla="*/ 282575 h 949325"/>
              <a:gd name="connsiteX25" fmla="*/ 2044700 w 3695700"/>
              <a:gd name="connsiteY25" fmla="*/ 244475 h 949325"/>
              <a:gd name="connsiteX26" fmla="*/ 1219200 w 3695700"/>
              <a:gd name="connsiteY26" fmla="*/ 244475 h 949325"/>
              <a:gd name="connsiteX27" fmla="*/ 1219200 w 3695700"/>
              <a:gd name="connsiteY27" fmla="*/ 127000 h 949325"/>
              <a:gd name="connsiteX28" fmla="*/ 1123950 w 3695700"/>
              <a:gd name="connsiteY28" fmla="*/ 127000 h 949325"/>
              <a:gd name="connsiteX29" fmla="*/ 1123950 w 3695700"/>
              <a:gd name="connsiteY29" fmla="*/ 82550 h 949325"/>
              <a:gd name="connsiteX30" fmla="*/ 866775 w 3695700"/>
              <a:gd name="connsiteY30" fmla="*/ 82550 h 949325"/>
              <a:gd name="connsiteX31" fmla="*/ 866775 w 3695700"/>
              <a:gd name="connsiteY31" fmla="*/ 50800 h 949325"/>
              <a:gd name="connsiteX32" fmla="*/ 0 w 3695700"/>
              <a:gd name="connsiteY32" fmla="*/ 50800 h 949325"/>
              <a:gd name="connsiteX33" fmla="*/ 0 w 3695700"/>
              <a:gd name="connsiteY33" fmla="*/ 0 h 94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695700" h="949325">
                <a:moveTo>
                  <a:pt x="3695700" y="949325"/>
                </a:moveTo>
                <a:lnTo>
                  <a:pt x="3695700" y="898525"/>
                </a:lnTo>
                <a:lnTo>
                  <a:pt x="2987675" y="898525"/>
                </a:lnTo>
                <a:lnTo>
                  <a:pt x="2987675" y="869950"/>
                </a:lnTo>
                <a:lnTo>
                  <a:pt x="2943225" y="869950"/>
                </a:lnTo>
                <a:lnTo>
                  <a:pt x="2943225" y="784225"/>
                </a:lnTo>
                <a:lnTo>
                  <a:pt x="2936875" y="784225"/>
                </a:lnTo>
                <a:lnTo>
                  <a:pt x="2936875" y="742950"/>
                </a:lnTo>
                <a:lnTo>
                  <a:pt x="2921000" y="742950"/>
                </a:lnTo>
                <a:lnTo>
                  <a:pt x="2921000" y="742950"/>
                </a:lnTo>
                <a:lnTo>
                  <a:pt x="2911475" y="733425"/>
                </a:lnTo>
                <a:lnTo>
                  <a:pt x="2911475" y="628650"/>
                </a:lnTo>
                <a:lnTo>
                  <a:pt x="2905125" y="628650"/>
                </a:lnTo>
                <a:lnTo>
                  <a:pt x="2905125" y="549275"/>
                </a:lnTo>
                <a:lnTo>
                  <a:pt x="2841625" y="549275"/>
                </a:lnTo>
                <a:lnTo>
                  <a:pt x="2841625" y="511175"/>
                </a:lnTo>
                <a:lnTo>
                  <a:pt x="2749550" y="511175"/>
                </a:lnTo>
                <a:lnTo>
                  <a:pt x="2749550" y="473075"/>
                </a:lnTo>
                <a:lnTo>
                  <a:pt x="2105025" y="473075"/>
                </a:lnTo>
                <a:lnTo>
                  <a:pt x="2105025" y="434975"/>
                </a:lnTo>
                <a:lnTo>
                  <a:pt x="2073275" y="434975"/>
                </a:lnTo>
                <a:lnTo>
                  <a:pt x="2073275" y="393700"/>
                </a:lnTo>
                <a:lnTo>
                  <a:pt x="2060575" y="393700"/>
                </a:lnTo>
                <a:lnTo>
                  <a:pt x="2060575" y="282575"/>
                </a:lnTo>
                <a:lnTo>
                  <a:pt x="2044700" y="282575"/>
                </a:lnTo>
                <a:lnTo>
                  <a:pt x="2044700" y="244475"/>
                </a:lnTo>
                <a:lnTo>
                  <a:pt x="1219200" y="244475"/>
                </a:lnTo>
                <a:lnTo>
                  <a:pt x="1219200" y="127000"/>
                </a:lnTo>
                <a:lnTo>
                  <a:pt x="1123950" y="127000"/>
                </a:lnTo>
                <a:lnTo>
                  <a:pt x="1123950" y="82550"/>
                </a:lnTo>
                <a:lnTo>
                  <a:pt x="866775" y="82550"/>
                </a:lnTo>
                <a:lnTo>
                  <a:pt x="866775" y="50800"/>
                </a:lnTo>
                <a:lnTo>
                  <a:pt x="0" y="5080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31763" name="Group 31762">
            <a:extLst>
              <a:ext uri="{FF2B5EF4-FFF2-40B4-BE49-F238E27FC236}">
                <a16:creationId xmlns:a16="http://schemas.microsoft.com/office/drawing/2014/main" id="{862D32CD-241A-E94E-E6FD-FAAD0294273B}"/>
              </a:ext>
            </a:extLst>
          </p:cNvPr>
          <p:cNvGrpSpPr/>
          <p:nvPr/>
        </p:nvGrpSpPr>
        <p:grpSpPr>
          <a:xfrm>
            <a:off x="2149475" y="1746967"/>
            <a:ext cx="3749317" cy="1013646"/>
            <a:chOff x="2149475" y="1746967"/>
            <a:chExt cx="3749317" cy="1013646"/>
          </a:xfrm>
        </p:grpSpPr>
        <p:grpSp>
          <p:nvGrpSpPr>
            <p:cNvPr id="246" name="Group 245">
              <a:extLst>
                <a:ext uri="{FF2B5EF4-FFF2-40B4-BE49-F238E27FC236}">
                  <a16:creationId xmlns:a16="http://schemas.microsoft.com/office/drawing/2014/main" id="{C1C7005A-A1B8-F6E1-2A32-33D8570B5417}"/>
                </a:ext>
              </a:extLst>
            </p:cNvPr>
            <p:cNvGrpSpPr/>
            <p:nvPr/>
          </p:nvGrpSpPr>
          <p:grpSpPr>
            <a:xfrm>
              <a:off x="2149475" y="1746967"/>
              <a:ext cx="109883" cy="109883"/>
              <a:chOff x="266142" y="2099917"/>
              <a:chExt cx="302119" cy="302119"/>
            </a:xfrm>
          </p:grpSpPr>
          <p:cxnSp>
            <p:nvCxnSpPr>
              <p:cNvPr id="247" name="Straight Connector 246">
                <a:extLst>
                  <a:ext uri="{FF2B5EF4-FFF2-40B4-BE49-F238E27FC236}">
                    <a16:creationId xmlns:a16="http://schemas.microsoft.com/office/drawing/2014/main" id="{F566BEB5-566C-1E09-6970-1C865319E1A1}"/>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754596CF-D834-089C-9EFF-A646357C94FB}"/>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BFEF0EE3-0B9D-5F9D-56B2-ED1B965CC0EA}"/>
                </a:ext>
              </a:extLst>
            </p:cNvPr>
            <p:cNvGrpSpPr/>
            <p:nvPr/>
          </p:nvGrpSpPr>
          <p:grpSpPr>
            <a:xfrm>
              <a:off x="2200674" y="1746967"/>
              <a:ext cx="109883" cy="109883"/>
              <a:chOff x="266142" y="2099917"/>
              <a:chExt cx="302119" cy="302119"/>
            </a:xfrm>
          </p:grpSpPr>
          <p:cxnSp>
            <p:nvCxnSpPr>
              <p:cNvPr id="250" name="Straight Connector 249">
                <a:extLst>
                  <a:ext uri="{FF2B5EF4-FFF2-40B4-BE49-F238E27FC236}">
                    <a16:creationId xmlns:a16="http://schemas.microsoft.com/office/drawing/2014/main" id="{95D59EE1-7A59-5043-C009-1D8F44EA2F3C}"/>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6A2A3EC3-CE73-0B1A-0801-19BF373FB86E}"/>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FD1428F2-6179-7225-EC3D-45E8C2A806B4}"/>
                </a:ext>
              </a:extLst>
            </p:cNvPr>
            <p:cNvGrpSpPr/>
            <p:nvPr/>
          </p:nvGrpSpPr>
          <p:grpSpPr>
            <a:xfrm>
              <a:off x="2441611" y="1746967"/>
              <a:ext cx="109883" cy="109883"/>
              <a:chOff x="266142" y="2099917"/>
              <a:chExt cx="302119" cy="302119"/>
            </a:xfrm>
          </p:grpSpPr>
          <p:cxnSp>
            <p:nvCxnSpPr>
              <p:cNvPr id="253" name="Straight Connector 252">
                <a:extLst>
                  <a:ext uri="{FF2B5EF4-FFF2-40B4-BE49-F238E27FC236}">
                    <a16:creationId xmlns:a16="http://schemas.microsoft.com/office/drawing/2014/main" id="{E478F88A-A86C-C4FE-D7F1-2E40F5A442BE}"/>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1B9DA162-3123-DFC2-4227-6CFF9A562F3E}"/>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83B9AAA8-F9CB-3EE5-B767-DB9510D89123}"/>
                </a:ext>
              </a:extLst>
            </p:cNvPr>
            <p:cNvGrpSpPr/>
            <p:nvPr/>
          </p:nvGrpSpPr>
          <p:grpSpPr>
            <a:xfrm>
              <a:off x="3271041" y="1824414"/>
              <a:ext cx="109883" cy="109883"/>
              <a:chOff x="266142" y="2099917"/>
              <a:chExt cx="302119" cy="302119"/>
            </a:xfrm>
          </p:grpSpPr>
          <p:cxnSp>
            <p:nvCxnSpPr>
              <p:cNvPr id="31744" name="Straight Connector 31743">
                <a:extLst>
                  <a:ext uri="{FF2B5EF4-FFF2-40B4-BE49-F238E27FC236}">
                    <a16:creationId xmlns:a16="http://schemas.microsoft.com/office/drawing/2014/main" id="{418D048D-5B86-433F-0942-B3D11112B770}"/>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A7DE6F4F-D6CF-9F34-7E5A-A67EDAB03C63}"/>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47" name="Group 31746">
              <a:extLst>
                <a:ext uri="{FF2B5EF4-FFF2-40B4-BE49-F238E27FC236}">
                  <a16:creationId xmlns:a16="http://schemas.microsoft.com/office/drawing/2014/main" id="{8623A157-54C0-81ED-DC24-CCE3929949DC}"/>
                </a:ext>
              </a:extLst>
            </p:cNvPr>
            <p:cNvGrpSpPr/>
            <p:nvPr/>
          </p:nvGrpSpPr>
          <p:grpSpPr>
            <a:xfrm>
              <a:off x="4628333" y="2171204"/>
              <a:ext cx="109883" cy="109883"/>
              <a:chOff x="266142" y="2099917"/>
              <a:chExt cx="302119" cy="302119"/>
            </a:xfrm>
          </p:grpSpPr>
          <p:cxnSp>
            <p:nvCxnSpPr>
              <p:cNvPr id="31748" name="Straight Connector 31747">
                <a:extLst>
                  <a:ext uri="{FF2B5EF4-FFF2-40B4-BE49-F238E27FC236}">
                    <a16:creationId xmlns:a16="http://schemas.microsoft.com/office/drawing/2014/main" id="{1C224601-A782-B219-802E-6D8FF4921A88}"/>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832D33A9-8F0B-D773-B324-64EADCE06A5C}"/>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50" name="Group 31749">
              <a:extLst>
                <a:ext uri="{FF2B5EF4-FFF2-40B4-BE49-F238E27FC236}">
                  <a16:creationId xmlns:a16="http://schemas.microsoft.com/office/drawing/2014/main" id="{55D0E307-7312-B4C8-793F-BD76C90C84F8}"/>
                </a:ext>
              </a:extLst>
            </p:cNvPr>
            <p:cNvGrpSpPr/>
            <p:nvPr/>
          </p:nvGrpSpPr>
          <p:grpSpPr>
            <a:xfrm>
              <a:off x="5013969" y="2410429"/>
              <a:ext cx="109883" cy="109883"/>
              <a:chOff x="266142" y="2099917"/>
              <a:chExt cx="302119" cy="302119"/>
            </a:xfrm>
          </p:grpSpPr>
          <p:cxnSp>
            <p:nvCxnSpPr>
              <p:cNvPr id="31751" name="Straight Connector 31750">
                <a:extLst>
                  <a:ext uri="{FF2B5EF4-FFF2-40B4-BE49-F238E27FC236}">
                    <a16:creationId xmlns:a16="http://schemas.microsoft.com/office/drawing/2014/main" id="{62CCA596-FF67-9DD8-C25F-BF022E7ADE12}"/>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8146783D-442C-58CD-19C9-2876987E94E2}"/>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53" name="Group 31752">
              <a:extLst>
                <a:ext uri="{FF2B5EF4-FFF2-40B4-BE49-F238E27FC236}">
                  <a16:creationId xmlns:a16="http://schemas.microsoft.com/office/drawing/2014/main" id="{DF471AD2-8015-B7B9-90C9-E5C9A9033B2A}"/>
                </a:ext>
              </a:extLst>
            </p:cNvPr>
            <p:cNvGrpSpPr/>
            <p:nvPr/>
          </p:nvGrpSpPr>
          <p:grpSpPr>
            <a:xfrm>
              <a:off x="5137332" y="2599979"/>
              <a:ext cx="109883" cy="109883"/>
              <a:chOff x="266142" y="2099917"/>
              <a:chExt cx="302119" cy="302119"/>
            </a:xfrm>
          </p:grpSpPr>
          <p:cxnSp>
            <p:nvCxnSpPr>
              <p:cNvPr id="31754" name="Straight Connector 31753">
                <a:extLst>
                  <a:ext uri="{FF2B5EF4-FFF2-40B4-BE49-F238E27FC236}">
                    <a16:creationId xmlns:a16="http://schemas.microsoft.com/office/drawing/2014/main" id="{70B34C85-3800-DF1E-E46C-86251E80D81A}"/>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69D3DE15-3813-E45A-C7CE-C75F5F5490B2}"/>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56" name="Group 31755">
              <a:extLst>
                <a:ext uri="{FF2B5EF4-FFF2-40B4-BE49-F238E27FC236}">
                  <a16:creationId xmlns:a16="http://schemas.microsoft.com/office/drawing/2014/main" id="{AAD80C56-F62F-8B01-C716-45853F073041}"/>
                </a:ext>
              </a:extLst>
            </p:cNvPr>
            <p:cNvGrpSpPr/>
            <p:nvPr/>
          </p:nvGrpSpPr>
          <p:grpSpPr>
            <a:xfrm>
              <a:off x="5503131" y="2599979"/>
              <a:ext cx="109883" cy="109883"/>
              <a:chOff x="266142" y="2099917"/>
              <a:chExt cx="302119" cy="302119"/>
            </a:xfrm>
          </p:grpSpPr>
          <p:cxnSp>
            <p:nvCxnSpPr>
              <p:cNvPr id="31757" name="Straight Connector 31756">
                <a:extLst>
                  <a:ext uri="{FF2B5EF4-FFF2-40B4-BE49-F238E27FC236}">
                    <a16:creationId xmlns:a16="http://schemas.microsoft.com/office/drawing/2014/main" id="{9727BB7A-4EB9-25A2-E382-C6429A46BC67}"/>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AAF1028D-7BAB-2E94-2E08-3304BACD74BC}"/>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59" name="Group 31758">
              <a:extLst>
                <a:ext uri="{FF2B5EF4-FFF2-40B4-BE49-F238E27FC236}">
                  <a16:creationId xmlns:a16="http://schemas.microsoft.com/office/drawing/2014/main" id="{601441AD-A805-DE22-D10C-2FC208A86569}"/>
                </a:ext>
              </a:extLst>
            </p:cNvPr>
            <p:cNvGrpSpPr/>
            <p:nvPr/>
          </p:nvGrpSpPr>
          <p:grpSpPr>
            <a:xfrm>
              <a:off x="5788909" y="2650730"/>
              <a:ext cx="109883" cy="109883"/>
              <a:chOff x="266142" y="2099917"/>
              <a:chExt cx="302119" cy="302119"/>
            </a:xfrm>
          </p:grpSpPr>
          <p:cxnSp>
            <p:nvCxnSpPr>
              <p:cNvPr id="31760" name="Straight Connector 31759">
                <a:extLst>
                  <a:ext uri="{FF2B5EF4-FFF2-40B4-BE49-F238E27FC236}">
                    <a16:creationId xmlns:a16="http://schemas.microsoft.com/office/drawing/2014/main" id="{6B6DFD6F-8C15-501C-D747-814624D63EB5}"/>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290E69C3-4CB1-A710-07EA-127C4D42E1B7}"/>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sp>
        <p:nvSpPr>
          <p:cNvPr id="31762" name="Freeform: Shape 31761">
            <a:extLst>
              <a:ext uri="{FF2B5EF4-FFF2-40B4-BE49-F238E27FC236}">
                <a16:creationId xmlns:a16="http://schemas.microsoft.com/office/drawing/2014/main" id="{474341D2-97DA-F409-3630-D57195624DF6}"/>
              </a:ext>
            </a:extLst>
          </p:cNvPr>
          <p:cNvSpPr/>
          <p:nvPr/>
        </p:nvSpPr>
        <p:spPr bwMode="auto">
          <a:xfrm>
            <a:off x="2111375" y="1755775"/>
            <a:ext cx="3743325" cy="746125"/>
          </a:xfrm>
          <a:custGeom>
            <a:avLst/>
            <a:gdLst>
              <a:gd name="connsiteX0" fmla="*/ 0 w 3743325"/>
              <a:gd name="connsiteY0" fmla="*/ 0 h 746125"/>
              <a:gd name="connsiteX1" fmla="*/ 25400 w 3743325"/>
              <a:gd name="connsiteY1" fmla="*/ 25400 h 746125"/>
              <a:gd name="connsiteX2" fmla="*/ 908050 w 3743325"/>
              <a:gd name="connsiteY2" fmla="*/ 25400 h 746125"/>
              <a:gd name="connsiteX3" fmla="*/ 908050 w 3743325"/>
              <a:gd name="connsiteY3" fmla="*/ 50800 h 746125"/>
              <a:gd name="connsiteX4" fmla="*/ 1155700 w 3743325"/>
              <a:gd name="connsiteY4" fmla="*/ 50800 h 746125"/>
              <a:gd name="connsiteX5" fmla="*/ 1155700 w 3743325"/>
              <a:gd name="connsiteY5" fmla="*/ 63500 h 746125"/>
              <a:gd name="connsiteX6" fmla="*/ 1231900 w 3743325"/>
              <a:gd name="connsiteY6" fmla="*/ 63500 h 746125"/>
              <a:gd name="connsiteX7" fmla="*/ 1231900 w 3743325"/>
              <a:gd name="connsiteY7" fmla="*/ 88900 h 746125"/>
              <a:gd name="connsiteX8" fmla="*/ 1257300 w 3743325"/>
              <a:gd name="connsiteY8" fmla="*/ 88900 h 746125"/>
              <a:gd name="connsiteX9" fmla="*/ 1257300 w 3743325"/>
              <a:gd name="connsiteY9" fmla="*/ 152400 h 746125"/>
              <a:gd name="connsiteX10" fmla="*/ 1679575 w 3743325"/>
              <a:gd name="connsiteY10" fmla="*/ 152400 h 746125"/>
              <a:gd name="connsiteX11" fmla="*/ 1679575 w 3743325"/>
              <a:gd name="connsiteY11" fmla="*/ 174625 h 746125"/>
              <a:gd name="connsiteX12" fmla="*/ 2076450 w 3743325"/>
              <a:gd name="connsiteY12" fmla="*/ 174625 h 746125"/>
              <a:gd name="connsiteX13" fmla="*/ 2076450 w 3743325"/>
              <a:gd name="connsiteY13" fmla="*/ 196850 h 746125"/>
              <a:gd name="connsiteX14" fmla="*/ 2095500 w 3743325"/>
              <a:gd name="connsiteY14" fmla="*/ 196850 h 746125"/>
              <a:gd name="connsiteX15" fmla="*/ 2095500 w 3743325"/>
              <a:gd name="connsiteY15" fmla="*/ 222250 h 746125"/>
              <a:gd name="connsiteX16" fmla="*/ 2108200 w 3743325"/>
              <a:gd name="connsiteY16" fmla="*/ 222250 h 746125"/>
              <a:gd name="connsiteX17" fmla="*/ 2108200 w 3743325"/>
              <a:gd name="connsiteY17" fmla="*/ 333375 h 746125"/>
              <a:gd name="connsiteX18" fmla="*/ 2146300 w 3743325"/>
              <a:gd name="connsiteY18" fmla="*/ 333375 h 746125"/>
              <a:gd name="connsiteX19" fmla="*/ 2146300 w 3743325"/>
              <a:gd name="connsiteY19" fmla="*/ 355600 h 746125"/>
              <a:gd name="connsiteX20" fmla="*/ 2168525 w 3743325"/>
              <a:gd name="connsiteY20" fmla="*/ 355600 h 746125"/>
              <a:gd name="connsiteX21" fmla="*/ 2168525 w 3743325"/>
              <a:gd name="connsiteY21" fmla="*/ 374650 h 746125"/>
              <a:gd name="connsiteX22" fmla="*/ 2311400 w 3743325"/>
              <a:gd name="connsiteY22" fmla="*/ 374650 h 746125"/>
              <a:gd name="connsiteX23" fmla="*/ 2311400 w 3743325"/>
              <a:gd name="connsiteY23" fmla="*/ 393700 h 746125"/>
              <a:gd name="connsiteX24" fmla="*/ 2784475 w 3743325"/>
              <a:gd name="connsiteY24" fmla="*/ 393700 h 746125"/>
              <a:gd name="connsiteX25" fmla="*/ 2784475 w 3743325"/>
              <a:gd name="connsiteY25" fmla="*/ 422275 h 746125"/>
              <a:gd name="connsiteX26" fmla="*/ 2882900 w 3743325"/>
              <a:gd name="connsiteY26" fmla="*/ 422275 h 746125"/>
              <a:gd name="connsiteX27" fmla="*/ 2882900 w 3743325"/>
              <a:gd name="connsiteY27" fmla="*/ 441325 h 746125"/>
              <a:gd name="connsiteX28" fmla="*/ 2940050 w 3743325"/>
              <a:gd name="connsiteY28" fmla="*/ 441325 h 746125"/>
              <a:gd name="connsiteX29" fmla="*/ 2940050 w 3743325"/>
              <a:gd name="connsiteY29" fmla="*/ 479425 h 746125"/>
              <a:gd name="connsiteX30" fmla="*/ 2946400 w 3743325"/>
              <a:gd name="connsiteY30" fmla="*/ 479425 h 746125"/>
              <a:gd name="connsiteX31" fmla="*/ 2946400 w 3743325"/>
              <a:gd name="connsiteY31" fmla="*/ 536575 h 746125"/>
              <a:gd name="connsiteX32" fmla="*/ 2962275 w 3743325"/>
              <a:gd name="connsiteY32" fmla="*/ 536575 h 746125"/>
              <a:gd name="connsiteX33" fmla="*/ 2962275 w 3743325"/>
              <a:gd name="connsiteY33" fmla="*/ 565150 h 746125"/>
              <a:gd name="connsiteX34" fmla="*/ 2974975 w 3743325"/>
              <a:gd name="connsiteY34" fmla="*/ 565150 h 746125"/>
              <a:gd name="connsiteX35" fmla="*/ 2974975 w 3743325"/>
              <a:gd name="connsiteY35" fmla="*/ 666750 h 746125"/>
              <a:gd name="connsiteX36" fmla="*/ 3032125 w 3743325"/>
              <a:gd name="connsiteY36" fmla="*/ 666750 h 746125"/>
              <a:gd name="connsiteX37" fmla="*/ 3032125 w 3743325"/>
              <a:gd name="connsiteY37" fmla="*/ 685800 h 746125"/>
              <a:gd name="connsiteX38" fmla="*/ 3571875 w 3743325"/>
              <a:gd name="connsiteY38" fmla="*/ 685800 h 746125"/>
              <a:gd name="connsiteX39" fmla="*/ 3571875 w 3743325"/>
              <a:gd name="connsiteY39" fmla="*/ 711200 h 746125"/>
              <a:gd name="connsiteX40" fmla="*/ 3721100 w 3743325"/>
              <a:gd name="connsiteY40" fmla="*/ 711200 h 746125"/>
              <a:gd name="connsiteX41" fmla="*/ 3721100 w 3743325"/>
              <a:gd name="connsiteY41" fmla="*/ 746125 h 746125"/>
              <a:gd name="connsiteX42" fmla="*/ 3721100 w 3743325"/>
              <a:gd name="connsiteY42" fmla="*/ 746125 h 746125"/>
              <a:gd name="connsiteX43" fmla="*/ 3743325 w 3743325"/>
              <a:gd name="connsiteY43" fmla="*/ 746125 h 74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743325" h="746125">
                <a:moveTo>
                  <a:pt x="0" y="0"/>
                </a:moveTo>
                <a:lnTo>
                  <a:pt x="25400" y="25400"/>
                </a:lnTo>
                <a:lnTo>
                  <a:pt x="908050" y="25400"/>
                </a:lnTo>
                <a:lnTo>
                  <a:pt x="908050" y="50800"/>
                </a:lnTo>
                <a:lnTo>
                  <a:pt x="1155700" y="50800"/>
                </a:lnTo>
                <a:lnTo>
                  <a:pt x="1155700" y="63500"/>
                </a:lnTo>
                <a:lnTo>
                  <a:pt x="1231900" y="63500"/>
                </a:lnTo>
                <a:lnTo>
                  <a:pt x="1231900" y="88900"/>
                </a:lnTo>
                <a:lnTo>
                  <a:pt x="1257300" y="88900"/>
                </a:lnTo>
                <a:lnTo>
                  <a:pt x="1257300" y="152400"/>
                </a:lnTo>
                <a:lnTo>
                  <a:pt x="1679575" y="152400"/>
                </a:lnTo>
                <a:lnTo>
                  <a:pt x="1679575" y="174625"/>
                </a:lnTo>
                <a:lnTo>
                  <a:pt x="2076450" y="174625"/>
                </a:lnTo>
                <a:lnTo>
                  <a:pt x="2076450" y="196850"/>
                </a:lnTo>
                <a:lnTo>
                  <a:pt x="2095500" y="196850"/>
                </a:lnTo>
                <a:lnTo>
                  <a:pt x="2095500" y="222250"/>
                </a:lnTo>
                <a:lnTo>
                  <a:pt x="2108200" y="222250"/>
                </a:lnTo>
                <a:lnTo>
                  <a:pt x="2108200" y="333375"/>
                </a:lnTo>
                <a:lnTo>
                  <a:pt x="2146300" y="333375"/>
                </a:lnTo>
                <a:lnTo>
                  <a:pt x="2146300" y="355600"/>
                </a:lnTo>
                <a:lnTo>
                  <a:pt x="2168525" y="355600"/>
                </a:lnTo>
                <a:lnTo>
                  <a:pt x="2168525" y="374650"/>
                </a:lnTo>
                <a:lnTo>
                  <a:pt x="2311400" y="374650"/>
                </a:lnTo>
                <a:lnTo>
                  <a:pt x="2311400" y="393700"/>
                </a:lnTo>
                <a:lnTo>
                  <a:pt x="2784475" y="393700"/>
                </a:lnTo>
                <a:lnTo>
                  <a:pt x="2784475" y="422275"/>
                </a:lnTo>
                <a:lnTo>
                  <a:pt x="2882900" y="422275"/>
                </a:lnTo>
                <a:lnTo>
                  <a:pt x="2882900" y="441325"/>
                </a:lnTo>
                <a:lnTo>
                  <a:pt x="2940050" y="441325"/>
                </a:lnTo>
                <a:lnTo>
                  <a:pt x="2940050" y="479425"/>
                </a:lnTo>
                <a:lnTo>
                  <a:pt x="2946400" y="479425"/>
                </a:lnTo>
                <a:lnTo>
                  <a:pt x="2946400" y="536575"/>
                </a:lnTo>
                <a:lnTo>
                  <a:pt x="2962275" y="536575"/>
                </a:lnTo>
                <a:lnTo>
                  <a:pt x="2962275" y="565150"/>
                </a:lnTo>
                <a:lnTo>
                  <a:pt x="2974975" y="565150"/>
                </a:lnTo>
                <a:lnTo>
                  <a:pt x="2974975" y="666750"/>
                </a:lnTo>
                <a:lnTo>
                  <a:pt x="3032125" y="666750"/>
                </a:lnTo>
                <a:lnTo>
                  <a:pt x="3032125" y="685800"/>
                </a:lnTo>
                <a:lnTo>
                  <a:pt x="3571875" y="685800"/>
                </a:lnTo>
                <a:lnTo>
                  <a:pt x="3571875" y="711200"/>
                </a:lnTo>
                <a:lnTo>
                  <a:pt x="3721100" y="711200"/>
                </a:lnTo>
                <a:lnTo>
                  <a:pt x="3721100" y="746125"/>
                </a:lnTo>
                <a:lnTo>
                  <a:pt x="3721100" y="746125"/>
                </a:lnTo>
                <a:lnTo>
                  <a:pt x="3743325" y="746125"/>
                </a:lnTo>
              </a:path>
            </a:pathLst>
          </a:custGeom>
          <a:noFill/>
          <a:ln w="28575">
            <a:solidFill>
              <a:schemeClr val="accent4"/>
            </a:solidFill>
            <a:miter lim="800000"/>
            <a:headEnd/>
            <a:tailEnd/>
          </a:ln>
        </p:spPr>
        <p:txBody>
          <a:bodyPr rtlCol="0" anchor="ctr"/>
          <a:lstStyle/>
          <a:p>
            <a:pPr algn="ctr"/>
            <a:endParaRPr lang="en-US" dirty="0"/>
          </a:p>
        </p:txBody>
      </p:sp>
      <p:grpSp>
        <p:nvGrpSpPr>
          <p:cNvPr id="31794" name="Group 31793">
            <a:extLst>
              <a:ext uri="{FF2B5EF4-FFF2-40B4-BE49-F238E27FC236}">
                <a16:creationId xmlns:a16="http://schemas.microsoft.com/office/drawing/2014/main" id="{72618212-E040-C301-BB93-EFB6B5F7DD6E}"/>
              </a:ext>
            </a:extLst>
          </p:cNvPr>
          <p:cNvGrpSpPr/>
          <p:nvPr/>
        </p:nvGrpSpPr>
        <p:grpSpPr>
          <a:xfrm>
            <a:off x="3265023" y="1766655"/>
            <a:ext cx="2633769" cy="803063"/>
            <a:chOff x="3265023" y="1766655"/>
            <a:chExt cx="2633769" cy="803063"/>
          </a:xfrm>
        </p:grpSpPr>
        <p:grpSp>
          <p:nvGrpSpPr>
            <p:cNvPr id="31764" name="Group 31763">
              <a:extLst>
                <a:ext uri="{FF2B5EF4-FFF2-40B4-BE49-F238E27FC236}">
                  <a16:creationId xmlns:a16="http://schemas.microsoft.com/office/drawing/2014/main" id="{09058C7B-6954-F08B-59B3-99548DB8947A}"/>
                </a:ext>
              </a:extLst>
            </p:cNvPr>
            <p:cNvGrpSpPr/>
            <p:nvPr/>
          </p:nvGrpSpPr>
          <p:grpSpPr>
            <a:xfrm>
              <a:off x="3265023" y="1766655"/>
              <a:ext cx="109883" cy="109883"/>
              <a:chOff x="266142" y="2099917"/>
              <a:chExt cx="302119" cy="302119"/>
            </a:xfrm>
          </p:grpSpPr>
          <p:cxnSp>
            <p:nvCxnSpPr>
              <p:cNvPr id="31765" name="Straight Connector 31764">
                <a:extLst>
                  <a:ext uri="{FF2B5EF4-FFF2-40B4-BE49-F238E27FC236}">
                    <a16:creationId xmlns:a16="http://schemas.microsoft.com/office/drawing/2014/main" id="{5B59B6BC-1220-4AA5-5A1C-A4F2DC7F7EFF}"/>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F190E6BD-A74E-CACE-BEC4-E8EC94DA6056}"/>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67" name="Group 31766">
              <a:extLst>
                <a:ext uri="{FF2B5EF4-FFF2-40B4-BE49-F238E27FC236}">
                  <a16:creationId xmlns:a16="http://schemas.microsoft.com/office/drawing/2014/main" id="{342802CB-CFEC-FEB8-09A1-47E864222DE9}"/>
                </a:ext>
              </a:extLst>
            </p:cNvPr>
            <p:cNvGrpSpPr/>
            <p:nvPr/>
          </p:nvGrpSpPr>
          <p:grpSpPr>
            <a:xfrm>
              <a:off x="3983037" y="1874025"/>
              <a:ext cx="109883" cy="109883"/>
              <a:chOff x="266142" y="2099917"/>
              <a:chExt cx="302119" cy="302119"/>
            </a:xfrm>
          </p:grpSpPr>
          <p:cxnSp>
            <p:nvCxnSpPr>
              <p:cNvPr id="31768" name="Straight Connector 31767">
                <a:extLst>
                  <a:ext uri="{FF2B5EF4-FFF2-40B4-BE49-F238E27FC236}">
                    <a16:creationId xmlns:a16="http://schemas.microsoft.com/office/drawing/2014/main" id="{119BDCEC-360A-2DAC-8F73-F3A5FED87A45}"/>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84364791-FB78-07F0-2D6F-3B3C65FAD103}"/>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70" name="Group 31769">
              <a:extLst>
                <a:ext uri="{FF2B5EF4-FFF2-40B4-BE49-F238E27FC236}">
                  <a16:creationId xmlns:a16="http://schemas.microsoft.com/office/drawing/2014/main" id="{75265DCC-4F39-9089-B3F6-470376B86265}"/>
                </a:ext>
              </a:extLst>
            </p:cNvPr>
            <p:cNvGrpSpPr/>
            <p:nvPr/>
          </p:nvGrpSpPr>
          <p:grpSpPr>
            <a:xfrm>
              <a:off x="4156869" y="1983298"/>
              <a:ext cx="109883" cy="109883"/>
              <a:chOff x="266142" y="2099917"/>
              <a:chExt cx="302119" cy="302119"/>
            </a:xfrm>
          </p:grpSpPr>
          <p:cxnSp>
            <p:nvCxnSpPr>
              <p:cNvPr id="31771" name="Straight Connector 31770">
                <a:extLst>
                  <a:ext uri="{FF2B5EF4-FFF2-40B4-BE49-F238E27FC236}">
                    <a16:creationId xmlns:a16="http://schemas.microsoft.com/office/drawing/2014/main" id="{9A58EA85-6461-6132-FEEC-2C7C99DB5750}"/>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547A4B1C-30AA-BF9A-A945-23ECE3017198}"/>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73" name="Group 31772">
              <a:extLst>
                <a:ext uri="{FF2B5EF4-FFF2-40B4-BE49-F238E27FC236}">
                  <a16:creationId xmlns:a16="http://schemas.microsoft.com/office/drawing/2014/main" id="{C0F38007-1AB4-BFA9-9019-B051BAE5A2DC}"/>
                </a:ext>
              </a:extLst>
            </p:cNvPr>
            <p:cNvGrpSpPr/>
            <p:nvPr/>
          </p:nvGrpSpPr>
          <p:grpSpPr>
            <a:xfrm>
              <a:off x="4626658" y="2091474"/>
              <a:ext cx="109883" cy="109883"/>
              <a:chOff x="266142" y="2099917"/>
              <a:chExt cx="302119" cy="302119"/>
            </a:xfrm>
          </p:grpSpPr>
          <p:cxnSp>
            <p:nvCxnSpPr>
              <p:cNvPr id="31774" name="Straight Connector 31773">
                <a:extLst>
                  <a:ext uri="{FF2B5EF4-FFF2-40B4-BE49-F238E27FC236}">
                    <a16:creationId xmlns:a16="http://schemas.microsoft.com/office/drawing/2014/main" id="{C07D819D-5FD9-4381-0DBD-00F6AA0E6220}"/>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E7B7B66F-627B-A68F-B127-F21F43C7DCDD}"/>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76" name="Group 31775">
              <a:extLst>
                <a:ext uri="{FF2B5EF4-FFF2-40B4-BE49-F238E27FC236}">
                  <a16:creationId xmlns:a16="http://schemas.microsoft.com/office/drawing/2014/main" id="{E0359C5F-F148-75D7-8F2D-E56008F6462A}"/>
                </a:ext>
              </a:extLst>
            </p:cNvPr>
            <p:cNvGrpSpPr/>
            <p:nvPr/>
          </p:nvGrpSpPr>
          <p:grpSpPr>
            <a:xfrm>
              <a:off x="5001419" y="2223786"/>
              <a:ext cx="109883" cy="109883"/>
              <a:chOff x="266142" y="2099917"/>
              <a:chExt cx="302119" cy="302119"/>
            </a:xfrm>
          </p:grpSpPr>
          <p:cxnSp>
            <p:nvCxnSpPr>
              <p:cNvPr id="31777" name="Straight Connector 31776">
                <a:extLst>
                  <a:ext uri="{FF2B5EF4-FFF2-40B4-BE49-F238E27FC236}">
                    <a16:creationId xmlns:a16="http://schemas.microsoft.com/office/drawing/2014/main" id="{33062951-C84D-1A95-3452-74BC7A222AD7}"/>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1057A06E-6E39-5CBA-98EE-E0F833B471A0}"/>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79" name="Group 31778">
              <a:extLst>
                <a:ext uri="{FF2B5EF4-FFF2-40B4-BE49-F238E27FC236}">
                  <a16:creationId xmlns:a16="http://schemas.microsoft.com/office/drawing/2014/main" id="{B7F08242-AFD9-F4F2-A899-434B3B3D1BB9}"/>
                </a:ext>
              </a:extLst>
            </p:cNvPr>
            <p:cNvGrpSpPr/>
            <p:nvPr/>
          </p:nvGrpSpPr>
          <p:grpSpPr>
            <a:xfrm>
              <a:off x="5132594" y="2383013"/>
              <a:ext cx="109883" cy="109883"/>
              <a:chOff x="266142" y="2099917"/>
              <a:chExt cx="302119" cy="302119"/>
            </a:xfrm>
          </p:grpSpPr>
          <p:cxnSp>
            <p:nvCxnSpPr>
              <p:cNvPr id="31780" name="Straight Connector 31779">
                <a:extLst>
                  <a:ext uri="{FF2B5EF4-FFF2-40B4-BE49-F238E27FC236}">
                    <a16:creationId xmlns:a16="http://schemas.microsoft.com/office/drawing/2014/main" id="{EBF2FFD8-0309-E814-791F-C236CE8B770D}"/>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81" name="Straight Connector 31780">
                <a:extLst>
                  <a:ext uri="{FF2B5EF4-FFF2-40B4-BE49-F238E27FC236}">
                    <a16:creationId xmlns:a16="http://schemas.microsoft.com/office/drawing/2014/main" id="{1C87B47F-D9BF-1923-154B-A94DED9FBF6D}"/>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82" name="Group 31781">
              <a:extLst>
                <a:ext uri="{FF2B5EF4-FFF2-40B4-BE49-F238E27FC236}">
                  <a16:creationId xmlns:a16="http://schemas.microsoft.com/office/drawing/2014/main" id="{60C4DCCC-2FBD-9817-6DC8-C7E8295890A7}"/>
                </a:ext>
              </a:extLst>
            </p:cNvPr>
            <p:cNvGrpSpPr/>
            <p:nvPr/>
          </p:nvGrpSpPr>
          <p:grpSpPr>
            <a:xfrm>
              <a:off x="5496087" y="2383013"/>
              <a:ext cx="109883" cy="109883"/>
              <a:chOff x="266142" y="2099917"/>
              <a:chExt cx="302119" cy="302119"/>
            </a:xfrm>
          </p:grpSpPr>
          <p:cxnSp>
            <p:nvCxnSpPr>
              <p:cNvPr id="31783" name="Straight Connector 31782">
                <a:extLst>
                  <a:ext uri="{FF2B5EF4-FFF2-40B4-BE49-F238E27FC236}">
                    <a16:creationId xmlns:a16="http://schemas.microsoft.com/office/drawing/2014/main" id="{807C0C04-55D6-D084-3339-0ED0D57E27E2}"/>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7CE0B560-4804-D840-2EC9-62455F5BE1EB}"/>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85" name="Group 31784">
              <a:extLst>
                <a:ext uri="{FF2B5EF4-FFF2-40B4-BE49-F238E27FC236}">
                  <a16:creationId xmlns:a16="http://schemas.microsoft.com/office/drawing/2014/main" id="{72CDE54A-C7DB-1601-DDE4-0DD70E579C7C}"/>
                </a:ext>
              </a:extLst>
            </p:cNvPr>
            <p:cNvGrpSpPr/>
            <p:nvPr/>
          </p:nvGrpSpPr>
          <p:grpSpPr>
            <a:xfrm>
              <a:off x="5549209" y="2383013"/>
              <a:ext cx="109883" cy="109883"/>
              <a:chOff x="266142" y="2099917"/>
              <a:chExt cx="302119" cy="302119"/>
            </a:xfrm>
          </p:grpSpPr>
          <p:cxnSp>
            <p:nvCxnSpPr>
              <p:cNvPr id="31786" name="Straight Connector 31785">
                <a:extLst>
                  <a:ext uri="{FF2B5EF4-FFF2-40B4-BE49-F238E27FC236}">
                    <a16:creationId xmlns:a16="http://schemas.microsoft.com/office/drawing/2014/main" id="{462E34D3-BE5E-778A-B7BA-D1DCBD5CD661}"/>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B200E3D6-0EAE-C3E0-2858-041B47F8415B}"/>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88" name="Group 31787">
              <a:extLst>
                <a:ext uri="{FF2B5EF4-FFF2-40B4-BE49-F238E27FC236}">
                  <a16:creationId xmlns:a16="http://schemas.microsoft.com/office/drawing/2014/main" id="{3BB376B5-2926-3D96-CE09-F2382E3A6A32}"/>
                </a:ext>
              </a:extLst>
            </p:cNvPr>
            <p:cNvGrpSpPr/>
            <p:nvPr/>
          </p:nvGrpSpPr>
          <p:grpSpPr>
            <a:xfrm>
              <a:off x="5567461" y="2383013"/>
              <a:ext cx="109883" cy="109883"/>
              <a:chOff x="266142" y="2099917"/>
              <a:chExt cx="302119" cy="302119"/>
            </a:xfrm>
          </p:grpSpPr>
          <p:cxnSp>
            <p:nvCxnSpPr>
              <p:cNvPr id="31789" name="Straight Connector 31788">
                <a:extLst>
                  <a:ext uri="{FF2B5EF4-FFF2-40B4-BE49-F238E27FC236}">
                    <a16:creationId xmlns:a16="http://schemas.microsoft.com/office/drawing/2014/main" id="{2B871C05-22E4-6560-D3CB-F509D4AA2148}"/>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562EEE91-1D43-49DB-37FE-6A02FA700F7B}"/>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791" name="Group 31790">
              <a:extLst>
                <a:ext uri="{FF2B5EF4-FFF2-40B4-BE49-F238E27FC236}">
                  <a16:creationId xmlns:a16="http://schemas.microsoft.com/office/drawing/2014/main" id="{72F4B3E5-317D-A67F-AB4E-4AF8BB5A29A7}"/>
                </a:ext>
              </a:extLst>
            </p:cNvPr>
            <p:cNvGrpSpPr/>
            <p:nvPr/>
          </p:nvGrpSpPr>
          <p:grpSpPr>
            <a:xfrm>
              <a:off x="5788909" y="2459835"/>
              <a:ext cx="109883" cy="109883"/>
              <a:chOff x="266142" y="2099917"/>
              <a:chExt cx="302119" cy="302119"/>
            </a:xfrm>
          </p:grpSpPr>
          <p:cxnSp>
            <p:nvCxnSpPr>
              <p:cNvPr id="31792" name="Straight Connector 31791">
                <a:extLst>
                  <a:ext uri="{FF2B5EF4-FFF2-40B4-BE49-F238E27FC236}">
                    <a16:creationId xmlns:a16="http://schemas.microsoft.com/office/drawing/2014/main" id="{29ACB301-2330-A1D6-8748-B7CDD7B48D1F}"/>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0526A0C8-C1E4-3513-411B-DC89641473FD}"/>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grpSp>
        <p:nvGrpSpPr>
          <p:cNvPr id="31797" name="Group 31796">
            <a:extLst>
              <a:ext uri="{FF2B5EF4-FFF2-40B4-BE49-F238E27FC236}">
                <a16:creationId xmlns:a16="http://schemas.microsoft.com/office/drawing/2014/main" id="{847E1310-70F5-A522-9A60-EC3DE6AE7DEB}"/>
              </a:ext>
            </a:extLst>
          </p:cNvPr>
          <p:cNvGrpSpPr/>
          <p:nvPr/>
        </p:nvGrpSpPr>
        <p:grpSpPr>
          <a:xfrm>
            <a:off x="6535611" y="1581151"/>
            <a:ext cx="4762217" cy="4044325"/>
            <a:chOff x="1379470" y="1581151"/>
            <a:chExt cx="4762217" cy="4044325"/>
          </a:xfrm>
        </p:grpSpPr>
        <p:grpSp>
          <p:nvGrpSpPr>
            <p:cNvPr id="31798" name="Group 31797">
              <a:extLst>
                <a:ext uri="{FF2B5EF4-FFF2-40B4-BE49-F238E27FC236}">
                  <a16:creationId xmlns:a16="http://schemas.microsoft.com/office/drawing/2014/main" id="{256ED6E1-7114-D3DC-256A-3062B490CF79}"/>
                </a:ext>
              </a:extLst>
            </p:cNvPr>
            <p:cNvGrpSpPr/>
            <p:nvPr/>
          </p:nvGrpSpPr>
          <p:grpSpPr>
            <a:xfrm>
              <a:off x="1836387" y="5040652"/>
              <a:ext cx="4305300" cy="369333"/>
              <a:chOff x="978821" y="4207833"/>
              <a:chExt cx="2606366" cy="416478"/>
            </a:xfrm>
          </p:grpSpPr>
          <p:sp>
            <p:nvSpPr>
              <p:cNvPr id="31826" name="TextBox 31825">
                <a:extLst>
                  <a:ext uri="{FF2B5EF4-FFF2-40B4-BE49-F238E27FC236}">
                    <a16:creationId xmlns:a16="http://schemas.microsoft.com/office/drawing/2014/main" id="{84DAAD91-A258-6AF9-669E-2B7B4F845926}"/>
                  </a:ext>
                </a:extLst>
              </p:cNvPr>
              <p:cNvSpPr txBox="1"/>
              <p:nvPr/>
            </p:nvSpPr>
            <p:spPr bwMode="auto">
              <a:xfrm>
                <a:off x="978821" y="4207833"/>
                <a:ext cx="301686" cy="416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0</a:t>
                </a:r>
              </a:p>
            </p:txBody>
          </p:sp>
          <p:sp>
            <p:nvSpPr>
              <p:cNvPr id="31827" name="TextBox 31826">
                <a:extLst>
                  <a:ext uri="{FF2B5EF4-FFF2-40B4-BE49-F238E27FC236}">
                    <a16:creationId xmlns:a16="http://schemas.microsoft.com/office/drawing/2014/main" id="{CF83C842-EB7E-941D-724E-0F99F12E82F5}"/>
                  </a:ext>
                </a:extLst>
              </p:cNvPr>
              <p:cNvSpPr txBox="1"/>
              <p:nvPr/>
            </p:nvSpPr>
            <p:spPr bwMode="auto">
              <a:xfrm>
                <a:off x="1259622" y="4207833"/>
                <a:ext cx="301685"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6</a:t>
                </a:r>
              </a:p>
            </p:txBody>
          </p:sp>
          <p:sp>
            <p:nvSpPr>
              <p:cNvPr id="31828" name="TextBox 31827">
                <a:extLst>
                  <a:ext uri="{FF2B5EF4-FFF2-40B4-BE49-F238E27FC236}">
                    <a16:creationId xmlns:a16="http://schemas.microsoft.com/office/drawing/2014/main" id="{9EEE8114-DB09-ED03-33A9-72E8DFC48DE8}"/>
                  </a:ext>
                </a:extLst>
              </p:cNvPr>
              <p:cNvSpPr txBox="1"/>
              <p:nvPr/>
            </p:nvSpPr>
            <p:spPr bwMode="auto">
              <a:xfrm>
                <a:off x="1483162"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12</a:t>
                </a:r>
              </a:p>
            </p:txBody>
          </p:sp>
          <p:sp>
            <p:nvSpPr>
              <p:cNvPr id="31829" name="TextBox 31828">
                <a:extLst>
                  <a:ext uri="{FF2B5EF4-FFF2-40B4-BE49-F238E27FC236}">
                    <a16:creationId xmlns:a16="http://schemas.microsoft.com/office/drawing/2014/main" id="{F51008CD-61CB-75C8-973E-538D6A006353}"/>
                  </a:ext>
                </a:extLst>
              </p:cNvPr>
              <p:cNvSpPr txBox="1"/>
              <p:nvPr/>
            </p:nvSpPr>
            <p:spPr bwMode="auto">
              <a:xfrm>
                <a:off x="176396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18</a:t>
                </a:r>
              </a:p>
            </p:txBody>
          </p:sp>
          <p:sp>
            <p:nvSpPr>
              <p:cNvPr id="31830" name="TextBox 31829">
                <a:extLst>
                  <a:ext uri="{FF2B5EF4-FFF2-40B4-BE49-F238E27FC236}">
                    <a16:creationId xmlns:a16="http://schemas.microsoft.com/office/drawing/2014/main" id="{20CFB018-39B0-ED0A-40C9-1D850B658257}"/>
                  </a:ext>
                </a:extLst>
              </p:cNvPr>
              <p:cNvSpPr txBox="1"/>
              <p:nvPr/>
            </p:nvSpPr>
            <p:spPr bwMode="auto">
              <a:xfrm>
                <a:off x="2040001"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24</a:t>
                </a:r>
              </a:p>
            </p:txBody>
          </p:sp>
          <p:sp>
            <p:nvSpPr>
              <p:cNvPr id="31831" name="TextBox 31830">
                <a:extLst>
                  <a:ext uri="{FF2B5EF4-FFF2-40B4-BE49-F238E27FC236}">
                    <a16:creationId xmlns:a16="http://schemas.microsoft.com/office/drawing/2014/main" id="{C5B97AA7-A8F8-EF83-79E5-34999C0D2F70}"/>
                  </a:ext>
                </a:extLst>
              </p:cNvPr>
              <p:cNvSpPr txBox="1"/>
              <p:nvPr/>
            </p:nvSpPr>
            <p:spPr bwMode="auto">
              <a:xfrm>
                <a:off x="232080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30</a:t>
                </a:r>
              </a:p>
            </p:txBody>
          </p:sp>
          <p:sp>
            <p:nvSpPr>
              <p:cNvPr id="31832" name="TextBox 31831">
                <a:extLst>
                  <a:ext uri="{FF2B5EF4-FFF2-40B4-BE49-F238E27FC236}">
                    <a16:creationId xmlns:a16="http://schemas.microsoft.com/office/drawing/2014/main" id="{174840B9-CCA8-9461-1F74-0225B3B5A7D2}"/>
                  </a:ext>
                </a:extLst>
              </p:cNvPr>
              <p:cNvSpPr txBox="1"/>
              <p:nvPr/>
            </p:nvSpPr>
            <p:spPr bwMode="auto">
              <a:xfrm>
                <a:off x="2602852"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36</a:t>
                </a:r>
              </a:p>
            </p:txBody>
          </p:sp>
          <p:sp>
            <p:nvSpPr>
              <p:cNvPr id="31833" name="TextBox 31832">
                <a:extLst>
                  <a:ext uri="{FF2B5EF4-FFF2-40B4-BE49-F238E27FC236}">
                    <a16:creationId xmlns:a16="http://schemas.microsoft.com/office/drawing/2014/main" id="{3C9ABD59-C44D-E16F-99AA-E3722E119CEE}"/>
                  </a:ext>
                </a:extLst>
              </p:cNvPr>
              <p:cNvSpPr txBox="1"/>
              <p:nvPr/>
            </p:nvSpPr>
            <p:spPr bwMode="auto">
              <a:xfrm>
                <a:off x="288365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42</a:t>
                </a:r>
              </a:p>
            </p:txBody>
          </p:sp>
          <p:sp>
            <p:nvSpPr>
              <p:cNvPr id="31834" name="TextBox 31833">
                <a:extLst>
                  <a:ext uri="{FF2B5EF4-FFF2-40B4-BE49-F238E27FC236}">
                    <a16:creationId xmlns:a16="http://schemas.microsoft.com/office/drawing/2014/main" id="{33BAB059-CCEC-9410-C1F0-4C5B64DE52FB}"/>
                  </a:ext>
                </a:extLst>
              </p:cNvPr>
              <p:cNvSpPr txBox="1"/>
              <p:nvPr/>
            </p:nvSpPr>
            <p:spPr bwMode="auto">
              <a:xfrm>
                <a:off x="316648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48</a:t>
                </a:r>
              </a:p>
            </p:txBody>
          </p:sp>
        </p:grpSp>
        <p:sp>
          <p:nvSpPr>
            <p:cNvPr id="31799" name="TextBox 31798">
              <a:extLst>
                <a:ext uri="{FF2B5EF4-FFF2-40B4-BE49-F238E27FC236}">
                  <a16:creationId xmlns:a16="http://schemas.microsoft.com/office/drawing/2014/main" id="{984CF519-E403-65DB-E3CD-F911DF1B32BF}"/>
                </a:ext>
              </a:extLst>
            </p:cNvPr>
            <p:cNvSpPr txBox="1"/>
            <p:nvPr/>
          </p:nvSpPr>
          <p:spPr bwMode="auto">
            <a:xfrm>
              <a:off x="3612168" y="5256144"/>
              <a:ext cx="6425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mn-lt"/>
                </a:rPr>
                <a:t>Mo</a:t>
              </a:r>
            </a:p>
          </p:txBody>
        </p:sp>
        <p:grpSp>
          <p:nvGrpSpPr>
            <p:cNvPr id="31800" name="Group 31799">
              <a:extLst>
                <a:ext uri="{FF2B5EF4-FFF2-40B4-BE49-F238E27FC236}">
                  <a16:creationId xmlns:a16="http://schemas.microsoft.com/office/drawing/2014/main" id="{E682E190-35DB-23F2-4DE2-89A78F3006C7}"/>
                </a:ext>
              </a:extLst>
            </p:cNvPr>
            <p:cNvGrpSpPr/>
            <p:nvPr/>
          </p:nvGrpSpPr>
          <p:grpSpPr>
            <a:xfrm>
              <a:off x="1543329" y="1581151"/>
              <a:ext cx="535724" cy="3854450"/>
              <a:chOff x="465447" y="1533347"/>
              <a:chExt cx="535724" cy="2861990"/>
            </a:xfrm>
          </p:grpSpPr>
          <p:sp>
            <p:nvSpPr>
              <p:cNvPr id="31820" name="TextBox 31819">
                <a:extLst>
                  <a:ext uri="{FF2B5EF4-FFF2-40B4-BE49-F238E27FC236}">
                    <a16:creationId xmlns:a16="http://schemas.microsoft.com/office/drawing/2014/main" id="{4A8C965F-7E35-43A1-F4C6-1A2831139797}"/>
                  </a:ext>
                </a:extLst>
              </p:cNvPr>
              <p:cNvSpPr txBox="1"/>
              <p:nvPr/>
            </p:nvSpPr>
            <p:spPr bwMode="auto">
              <a:xfrm>
                <a:off x="465447" y="1533347"/>
                <a:ext cx="53572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100</a:t>
                </a:r>
              </a:p>
            </p:txBody>
          </p:sp>
          <p:sp>
            <p:nvSpPr>
              <p:cNvPr id="31821" name="TextBox 31820">
                <a:extLst>
                  <a:ext uri="{FF2B5EF4-FFF2-40B4-BE49-F238E27FC236}">
                    <a16:creationId xmlns:a16="http://schemas.microsoft.com/office/drawing/2014/main" id="{B6FEE449-314D-2FF6-E10B-FAE068CDB7F4}"/>
                  </a:ext>
                </a:extLst>
              </p:cNvPr>
              <p:cNvSpPr txBox="1"/>
              <p:nvPr/>
            </p:nvSpPr>
            <p:spPr bwMode="auto">
              <a:xfrm>
                <a:off x="582467" y="2022450"/>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80</a:t>
                </a:r>
              </a:p>
            </p:txBody>
          </p:sp>
          <p:sp>
            <p:nvSpPr>
              <p:cNvPr id="31822" name="TextBox 31821">
                <a:extLst>
                  <a:ext uri="{FF2B5EF4-FFF2-40B4-BE49-F238E27FC236}">
                    <a16:creationId xmlns:a16="http://schemas.microsoft.com/office/drawing/2014/main" id="{EA6D4064-555A-6EC7-CD52-8826395C9ACF}"/>
                  </a:ext>
                </a:extLst>
              </p:cNvPr>
              <p:cNvSpPr txBox="1"/>
              <p:nvPr/>
            </p:nvSpPr>
            <p:spPr bwMode="auto">
              <a:xfrm>
                <a:off x="582467" y="251155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60</a:t>
                </a:r>
              </a:p>
            </p:txBody>
          </p:sp>
          <p:sp>
            <p:nvSpPr>
              <p:cNvPr id="31823" name="TextBox 31822">
                <a:extLst>
                  <a:ext uri="{FF2B5EF4-FFF2-40B4-BE49-F238E27FC236}">
                    <a16:creationId xmlns:a16="http://schemas.microsoft.com/office/drawing/2014/main" id="{5093C373-87D9-8393-072C-8920F384D36F}"/>
                  </a:ext>
                </a:extLst>
              </p:cNvPr>
              <p:cNvSpPr txBox="1"/>
              <p:nvPr/>
            </p:nvSpPr>
            <p:spPr bwMode="auto">
              <a:xfrm>
                <a:off x="582467" y="3000656"/>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40</a:t>
                </a:r>
              </a:p>
            </p:txBody>
          </p:sp>
          <p:sp>
            <p:nvSpPr>
              <p:cNvPr id="31824" name="TextBox 31823">
                <a:extLst>
                  <a:ext uri="{FF2B5EF4-FFF2-40B4-BE49-F238E27FC236}">
                    <a16:creationId xmlns:a16="http://schemas.microsoft.com/office/drawing/2014/main" id="{189D9D5A-AC1A-0862-B501-A368CD62B45D}"/>
                  </a:ext>
                </a:extLst>
              </p:cNvPr>
              <p:cNvSpPr txBox="1"/>
              <p:nvPr/>
            </p:nvSpPr>
            <p:spPr bwMode="auto">
              <a:xfrm>
                <a:off x="582467" y="3489759"/>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20</a:t>
                </a:r>
              </a:p>
            </p:txBody>
          </p:sp>
          <p:sp>
            <p:nvSpPr>
              <p:cNvPr id="31825" name="TextBox 31824">
                <a:extLst>
                  <a:ext uri="{FF2B5EF4-FFF2-40B4-BE49-F238E27FC236}">
                    <a16:creationId xmlns:a16="http://schemas.microsoft.com/office/drawing/2014/main" id="{1703BCE9-7EAA-451F-E03C-CF8A3C9FA3C4}"/>
                  </a:ext>
                </a:extLst>
              </p:cNvPr>
              <p:cNvSpPr txBox="1"/>
              <p:nvPr/>
            </p:nvSpPr>
            <p:spPr bwMode="auto">
              <a:xfrm>
                <a:off x="699485" y="3978860"/>
                <a:ext cx="301686"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0</a:t>
                </a:r>
              </a:p>
            </p:txBody>
          </p:sp>
        </p:grpSp>
        <p:sp>
          <p:nvSpPr>
            <p:cNvPr id="31801" name="Freeform: Shape 31800">
              <a:extLst>
                <a:ext uri="{FF2B5EF4-FFF2-40B4-BE49-F238E27FC236}">
                  <a16:creationId xmlns:a16="http://schemas.microsoft.com/office/drawing/2014/main" id="{C294F92B-0510-4C80-9F32-190DBE158C67}"/>
                </a:ext>
              </a:extLst>
            </p:cNvPr>
            <p:cNvSpPr/>
            <p:nvPr/>
          </p:nvSpPr>
          <p:spPr bwMode="auto">
            <a:xfrm>
              <a:off x="2098118" y="1764146"/>
              <a:ext cx="3762437" cy="3288145"/>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latin typeface="+mn-lt"/>
              </a:endParaRPr>
            </a:p>
          </p:txBody>
        </p:sp>
        <p:grpSp>
          <p:nvGrpSpPr>
            <p:cNvPr id="31802" name="Group 31801">
              <a:extLst>
                <a:ext uri="{FF2B5EF4-FFF2-40B4-BE49-F238E27FC236}">
                  <a16:creationId xmlns:a16="http://schemas.microsoft.com/office/drawing/2014/main" id="{8B0F2093-9BD1-D1D0-C02D-A95CEBF3812C}"/>
                </a:ext>
              </a:extLst>
            </p:cNvPr>
            <p:cNvGrpSpPr/>
            <p:nvPr/>
          </p:nvGrpSpPr>
          <p:grpSpPr>
            <a:xfrm rot="5400000">
              <a:off x="3899670" y="3250736"/>
              <a:ext cx="84859" cy="3687969"/>
              <a:chOff x="779453" y="1539976"/>
              <a:chExt cx="518685" cy="3283800"/>
            </a:xfrm>
          </p:grpSpPr>
          <p:cxnSp>
            <p:nvCxnSpPr>
              <p:cNvPr id="31811" name="Straight Connector 31810">
                <a:extLst>
                  <a:ext uri="{FF2B5EF4-FFF2-40B4-BE49-F238E27FC236}">
                    <a16:creationId xmlns:a16="http://schemas.microsoft.com/office/drawing/2014/main" id="{19C56B12-D928-F2DC-6687-895CA42FBAC9}"/>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B4C981BB-3F30-8713-F14F-109050B0C232}"/>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4B0815E6-D9B5-590A-88BE-A4F50A413001}"/>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754FE284-ABA2-2290-1C77-FCAFD098D386}"/>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4419881F-4958-D0F2-8E57-0EB423EEFB60}"/>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1A55926F-CFBC-61A4-96FF-B42D347F3C06}"/>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D997BF1F-012C-8F45-4207-513171D6ED34}"/>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9C031F66-2632-711C-3989-1A7631CE552D}"/>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7DC4E24B-2327-22C1-F7AE-254984B2450F}"/>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803" name="Group 31802">
              <a:extLst>
                <a:ext uri="{FF2B5EF4-FFF2-40B4-BE49-F238E27FC236}">
                  <a16:creationId xmlns:a16="http://schemas.microsoft.com/office/drawing/2014/main" id="{CE654680-2544-3471-EFB5-8E02582E9C38}"/>
                </a:ext>
              </a:extLst>
            </p:cNvPr>
            <p:cNvGrpSpPr/>
            <p:nvPr/>
          </p:nvGrpSpPr>
          <p:grpSpPr>
            <a:xfrm>
              <a:off x="2001488" y="1762133"/>
              <a:ext cx="107950" cy="3292467"/>
              <a:chOff x="779453" y="1539976"/>
              <a:chExt cx="518685" cy="2052375"/>
            </a:xfrm>
          </p:grpSpPr>
          <p:cxnSp>
            <p:nvCxnSpPr>
              <p:cNvPr id="31805" name="Straight Connector 31804">
                <a:extLst>
                  <a:ext uri="{FF2B5EF4-FFF2-40B4-BE49-F238E27FC236}">
                    <a16:creationId xmlns:a16="http://schemas.microsoft.com/office/drawing/2014/main" id="{B04E0D2E-87B5-40B4-86DA-E02576296BE8}"/>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06125E00-AE14-6149-F2CE-B5C194E08B81}"/>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F6156185-ED1A-2263-59DC-610EF6256A6C}"/>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5F3957D4-661C-ADA7-DFF0-4B19A6676455}"/>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90459DFD-A297-8033-09D5-48ECE3C464AC}"/>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6C427A54-C92A-79F0-FE17-B22123C64081}"/>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31804" name="TextBox 31803">
              <a:extLst>
                <a:ext uri="{FF2B5EF4-FFF2-40B4-BE49-F238E27FC236}">
                  <a16:creationId xmlns:a16="http://schemas.microsoft.com/office/drawing/2014/main" id="{D188FDAA-9446-DA65-27E1-0DD932207B3C}"/>
                </a:ext>
              </a:extLst>
            </p:cNvPr>
            <p:cNvSpPr txBox="1"/>
            <p:nvPr/>
          </p:nvSpPr>
          <p:spPr bwMode="auto">
            <a:xfrm rot="16200000">
              <a:off x="1156812" y="3220806"/>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grpSp>
      <p:grpSp>
        <p:nvGrpSpPr>
          <p:cNvPr id="31835" name="Group 31834">
            <a:extLst>
              <a:ext uri="{FF2B5EF4-FFF2-40B4-BE49-F238E27FC236}">
                <a16:creationId xmlns:a16="http://schemas.microsoft.com/office/drawing/2014/main" id="{9EE26FB0-F40C-930A-CC72-0F5034CDF7AE}"/>
              </a:ext>
            </a:extLst>
          </p:cNvPr>
          <p:cNvGrpSpPr/>
          <p:nvPr/>
        </p:nvGrpSpPr>
        <p:grpSpPr>
          <a:xfrm>
            <a:off x="7023406" y="5569444"/>
            <a:ext cx="4169099" cy="738664"/>
            <a:chOff x="990794" y="4207833"/>
            <a:chExt cx="2523912" cy="832953"/>
          </a:xfrm>
        </p:grpSpPr>
        <p:sp>
          <p:nvSpPr>
            <p:cNvPr id="31836" name="TextBox 31835">
              <a:extLst>
                <a:ext uri="{FF2B5EF4-FFF2-40B4-BE49-F238E27FC236}">
                  <a16:creationId xmlns:a16="http://schemas.microsoft.com/office/drawing/2014/main" id="{B41D2DA4-6E45-6912-2B6E-F62EFB89E0E0}"/>
                </a:ext>
              </a:extLst>
            </p:cNvPr>
            <p:cNvSpPr txBox="1"/>
            <p:nvPr/>
          </p:nvSpPr>
          <p:spPr bwMode="auto">
            <a:xfrm>
              <a:off x="990794"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27</a:t>
              </a:r>
            </a:p>
            <a:p>
              <a:pPr algn="ctr">
                <a:lnSpc>
                  <a:spcPct val="100000"/>
                </a:lnSpc>
                <a:spcBef>
                  <a:spcPts val="0"/>
                </a:spcBef>
                <a:spcAft>
                  <a:spcPct val="0"/>
                </a:spcAft>
                <a:buClrTx/>
                <a:buFontTx/>
                <a:buNone/>
              </a:pPr>
              <a:r>
                <a:rPr lang="en-US" sz="1400" b="0" dirty="0">
                  <a:solidFill>
                    <a:schemeClr val="bg1"/>
                  </a:solidFill>
                  <a:latin typeface="+mn-lt"/>
                </a:rPr>
                <a:t>89</a:t>
              </a:r>
            </a:p>
            <a:p>
              <a:pPr algn="ctr">
                <a:lnSpc>
                  <a:spcPct val="100000"/>
                </a:lnSpc>
                <a:spcBef>
                  <a:spcPts val="0"/>
                </a:spcBef>
                <a:spcAft>
                  <a:spcPct val="0"/>
                </a:spcAft>
                <a:buClrTx/>
                <a:buFontTx/>
                <a:buNone/>
              </a:pPr>
              <a:r>
                <a:rPr lang="en-US" sz="1400" b="0" dirty="0">
                  <a:solidFill>
                    <a:schemeClr val="bg1"/>
                  </a:solidFill>
                  <a:latin typeface="+mn-lt"/>
                </a:rPr>
                <a:t>159</a:t>
              </a:r>
            </a:p>
          </p:txBody>
        </p:sp>
        <p:sp>
          <p:nvSpPr>
            <p:cNvPr id="31837" name="TextBox 31836">
              <a:extLst>
                <a:ext uri="{FF2B5EF4-FFF2-40B4-BE49-F238E27FC236}">
                  <a16:creationId xmlns:a16="http://schemas.microsoft.com/office/drawing/2014/main" id="{04BB8654-BDAF-EB5F-A02D-24B85AD9F8C1}"/>
                </a:ext>
              </a:extLst>
            </p:cNvPr>
            <p:cNvSpPr txBox="1"/>
            <p:nvPr/>
          </p:nvSpPr>
          <p:spPr bwMode="auto">
            <a:xfrm>
              <a:off x="1271595"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26</a:t>
              </a:r>
            </a:p>
            <a:p>
              <a:pPr algn="ctr">
                <a:lnSpc>
                  <a:spcPct val="100000"/>
                </a:lnSpc>
                <a:spcBef>
                  <a:spcPts val="0"/>
                </a:spcBef>
                <a:spcAft>
                  <a:spcPct val="0"/>
                </a:spcAft>
                <a:buClrTx/>
                <a:buFontTx/>
                <a:buNone/>
              </a:pPr>
              <a:r>
                <a:rPr lang="en-US" sz="1400" b="0" dirty="0">
                  <a:solidFill>
                    <a:schemeClr val="bg1"/>
                  </a:solidFill>
                  <a:latin typeface="+mn-lt"/>
                </a:rPr>
                <a:t>86</a:t>
              </a:r>
            </a:p>
            <a:p>
              <a:pPr algn="ctr">
                <a:lnSpc>
                  <a:spcPct val="100000"/>
                </a:lnSpc>
                <a:spcBef>
                  <a:spcPts val="0"/>
                </a:spcBef>
                <a:spcAft>
                  <a:spcPct val="0"/>
                </a:spcAft>
                <a:buClrTx/>
                <a:buFontTx/>
                <a:buNone/>
              </a:pPr>
              <a:r>
                <a:rPr lang="en-US" sz="1400" b="0" dirty="0">
                  <a:solidFill>
                    <a:schemeClr val="bg1"/>
                  </a:solidFill>
                  <a:latin typeface="+mn-lt"/>
                </a:rPr>
                <a:t>155</a:t>
              </a:r>
            </a:p>
          </p:txBody>
        </p:sp>
        <p:sp>
          <p:nvSpPr>
            <p:cNvPr id="31838" name="TextBox 31837">
              <a:extLst>
                <a:ext uri="{FF2B5EF4-FFF2-40B4-BE49-F238E27FC236}">
                  <a16:creationId xmlns:a16="http://schemas.microsoft.com/office/drawing/2014/main" id="{73FB3896-593B-7342-2F34-7D91117A0071}"/>
                </a:ext>
              </a:extLst>
            </p:cNvPr>
            <p:cNvSpPr txBox="1"/>
            <p:nvPr/>
          </p:nvSpPr>
          <p:spPr bwMode="auto">
            <a:xfrm>
              <a:off x="1553644"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26</a:t>
              </a:r>
            </a:p>
            <a:p>
              <a:pPr algn="ctr">
                <a:lnSpc>
                  <a:spcPct val="100000"/>
                </a:lnSpc>
                <a:spcBef>
                  <a:spcPts val="0"/>
                </a:spcBef>
                <a:spcAft>
                  <a:spcPct val="0"/>
                </a:spcAft>
                <a:buClrTx/>
                <a:buFontTx/>
                <a:buNone/>
              </a:pPr>
              <a:r>
                <a:rPr lang="en-US" sz="1400" b="0" dirty="0">
                  <a:solidFill>
                    <a:schemeClr val="bg1"/>
                  </a:solidFill>
                  <a:latin typeface="+mn-lt"/>
                </a:rPr>
                <a:t>86</a:t>
              </a:r>
            </a:p>
            <a:p>
              <a:pPr algn="ctr">
                <a:lnSpc>
                  <a:spcPct val="100000"/>
                </a:lnSpc>
                <a:spcBef>
                  <a:spcPts val="0"/>
                </a:spcBef>
                <a:spcAft>
                  <a:spcPct val="0"/>
                </a:spcAft>
                <a:buClrTx/>
                <a:buFontTx/>
                <a:buNone/>
              </a:pPr>
              <a:r>
                <a:rPr lang="en-US" sz="1400" b="0" dirty="0">
                  <a:solidFill>
                    <a:schemeClr val="bg1"/>
                  </a:solidFill>
                  <a:latin typeface="+mn-lt"/>
                </a:rPr>
                <a:t>154</a:t>
              </a:r>
            </a:p>
          </p:txBody>
        </p:sp>
        <p:sp>
          <p:nvSpPr>
            <p:cNvPr id="31839" name="TextBox 31838">
              <a:extLst>
                <a:ext uri="{FF2B5EF4-FFF2-40B4-BE49-F238E27FC236}">
                  <a16:creationId xmlns:a16="http://schemas.microsoft.com/office/drawing/2014/main" id="{731CB4B0-882E-378A-F95A-5DD3D80221F6}"/>
                </a:ext>
              </a:extLst>
            </p:cNvPr>
            <p:cNvSpPr txBox="1"/>
            <p:nvPr/>
          </p:nvSpPr>
          <p:spPr bwMode="auto">
            <a:xfrm>
              <a:off x="1834445"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25</a:t>
              </a:r>
            </a:p>
            <a:p>
              <a:pPr algn="ctr">
                <a:lnSpc>
                  <a:spcPct val="100000"/>
                </a:lnSpc>
                <a:spcBef>
                  <a:spcPts val="0"/>
                </a:spcBef>
                <a:spcAft>
                  <a:spcPct val="0"/>
                </a:spcAft>
                <a:buClrTx/>
                <a:buFontTx/>
                <a:buNone/>
              </a:pPr>
              <a:r>
                <a:rPr lang="en-US" sz="1400" b="0" dirty="0">
                  <a:solidFill>
                    <a:schemeClr val="bg1"/>
                  </a:solidFill>
                  <a:latin typeface="+mn-lt"/>
                </a:rPr>
                <a:t>84</a:t>
              </a:r>
            </a:p>
            <a:p>
              <a:pPr algn="ctr">
                <a:lnSpc>
                  <a:spcPct val="100000"/>
                </a:lnSpc>
                <a:spcBef>
                  <a:spcPts val="0"/>
                </a:spcBef>
                <a:spcAft>
                  <a:spcPct val="0"/>
                </a:spcAft>
                <a:buClrTx/>
                <a:buFontTx/>
                <a:buNone/>
              </a:pPr>
              <a:r>
                <a:rPr lang="en-US" sz="1400" b="0" dirty="0">
                  <a:solidFill>
                    <a:schemeClr val="bg1"/>
                  </a:solidFill>
                  <a:latin typeface="+mn-lt"/>
                </a:rPr>
                <a:t>151</a:t>
              </a:r>
            </a:p>
          </p:txBody>
        </p:sp>
        <p:sp>
          <p:nvSpPr>
            <p:cNvPr id="31840" name="TextBox 31839">
              <a:extLst>
                <a:ext uri="{FF2B5EF4-FFF2-40B4-BE49-F238E27FC236}">
                  <a16:creationId xmlns:a16="http://schemas.microsoft.com/office/drawing/2014/main" id="{978F082A-0566-3E4E-1A13-CA027DA0C6C6}"/>
                </a:ext>
              </a:extLst>
            </p:cNvPr>
            <p:cNvSpPr txBox="1"/>
            <p:nvPr/>
          </p:nvSpPr>
          <p:spPr bwMode="auto">
            <a:xfrm>
              <a:off x="2110482"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25</a:t>
              </a:r>
            </a:p>
            <a:p>
              <a:pPr algn="ctr">
                <a:lnSpc>
                  <a:spcPct val="100000"/>
                </a:lnSpc>
                <a:spcBef>
                  <a:spcPts val="0"/>
                </a:spcBef>
                <a:spcAft>
                  <a:spcPct val="0"/>
                </a:spcAft>
                <a:buClrTx/>
                <a:buFontTx/>
                <a:buNone/>
              </a:pPr>
              <a:r>
                <a:rPr lang="en-US" sz="1400" b="0" dirty="0">
                  <a:solidFill>
                    <a:schemeClr val="bg1"/>
                  </a:solidFill>
                  <a:latin typeface="+mn-lt"/>
                </a:rPr>
                <a:t>84</a:t>
              </a:r>
            </a:p>
            <a:p>
              <a:pPr algn="ctr">
                <a:lnSpc>
                  <a:spcPct val="100000"/>
                </a:lnSpc>
                <a:spcBef>
                  <a:spcPts val="0"/>
                </a:spcBef>
                <a:spcAft>
                  <a:spcPct val="0"/>
                </a:spcAft>
                <a:buClrTx/>
                <a:buFontTx/>
                <a:buNone/>
              </a:pPr>
              <a:r>
                <a:rPr lang="en-US" sz="1400" b="0" dirty="0">
                  <a:solidFill>
                    <a:schemeClr val="bg1"/>
                  </a:solidFill>
                  <a:latin typeface="+mn-lt"/>
                </a:rPr>
                <a:t>150</a:t>
              </a:r>
            </a:p>
          </p:txBody>
        </p:sp>
        <p:sp>
          <p:nvSpPr>
            <p:cNvPr id="31841" name="TextBox 31840">
              <a:extLst>
                <a:ext uri="{FF2B5EF4-FFF2-40B4-BE49-F238E27FC236}">
                  <a16:creationId xmlns:a16="http://schemas.microsoft.com/office/drawing/2014/main" id="{D9A459FF-4631-4E1C-E907-01291F5A0F23}"/>
                </a:ext>
              </a:extLst>
            </p:cNvPr>
            <p:cNvSpPr txBox="1"/>
            <p:nvPr/>
          </p:nvSpPr>
          <p:spPr bwMode="auto">
            <a:xfrm>
              <a:off x="2391284"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25</a:t>
              </a:r>
            </a:p>
            <a:p>
              <a:pPr algn="ctr">
                <a:lnSpc>
                  <a:spcPct val="100000"/>
                </a:lnSpc>
                <a:spcBef>
                  <a:spcPts val="0"/>
                </a:spcBef>
                <a:spcAft>
                  <a:spcPct val="0"/>
                </a:spcAft>
                <a:buClrTx/>
                <a:buFontTx/>
                <a:buNone/>
              </a:pPr>
              <a:r>
                <a:rPr lang="en-US" sz="1400" b="0" dirty="0">
                  <a:solidFill>
                    <a:schemeClr val="bg1"/>
                  </a:solidFill>
                  <a:latin typeface="+mn-lt"/>
                </a:rPr>
                <a:t>83</a:t>
              </a:r>
            </a:p>
            <a:p>
              <a:pPr algn="ctr">
                <a:lnSpc>
                  <a:spcPct val="100000"/>
                </a:lnSpc>
                <a:spcBef>
                  <a:spcPts val="0"/>
                </a:spcBef>
                <a:spcAft>
                  <a:spcPct val="0"/>
                </a:spcAft>
                <a:buClrTx/>
                <a:buFontTx/>
                <a:buNone/>
              </a:pPr>
              <a:r>
                <a:rPr lang="en-US" sz="1400" b="0" dirty="0">
                  <a:solidFill>
                    <a:schemeClr val="bg1"/>
                  </a:solidFill>
                  <a:latin typeface="+mn-lt"/>
                </a:rPr>
                <a:t>149</a:t>
              </a:r>
            </a:p>
          </p:txBody>
        </p:sp>
        <p:sp>
          <p:nvSpPr>
            <p:cNvPr id="31842" name="TextBox 31841">
              <a:extLst>
                <a:ext uri="{FF2B5EF4-FFF2-40B4-BE49-F238E27FC236}">
                  <a16:creationId xmlns:a16="http://schemas.microsoft.com/office/drawing/2014/main" id="{8594E1F8-249D-2B28-191A-61BF1777EBB9}"/>
                </a:ext>
              </a:extLst>
            </p:cNvPr>
            <p:cNvSpPr txBox="1"/>
            <p:nvPr/>
          </p:nvSpPr>
          <p:spPr bwMode="auto">
            <a:xfrm>
              <a:off x="2673333"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25</a:t>
              </a:r>
            </a:p>
            <a:p>
              <a:pPr algn="ctr">
                <a:lnSpc>
                  <a:spcPct val="100000"/>
                </a:lnSpc>
                <a:spcBef>
                  <a:spcPts val="0"/>
                </a:spcBef>
                <a:spcAft>
                  <a:spcPct val="0"/>
                </a:spcAft>
                <a:buClrTx/>
                <a:buFontTx/>
                <a:buNone/>
              </a:pPr>
              <a:r>
                <a:rPr lang="en-US" sz="1400" b="0" dirty="0">
                  <a:solidFill>
                    <a:schemeClr val="bg1"/>
                  </a:solidFill>
                  <a:latin typeface="+mn-lt"/>
                </a:rPr>
                <a:t>83</a:t>
              </a:r>
            </a:p>
            <a:p>
              <a:pPr algn="ctr">
                <a:lnSpc>
                  <a:spcPct val="100000"/>
                </a:lnSpc>
                <a:spcBef>
                  <a:spcPts val="0"/>
                </a:spcBef>
                <a:spcAft>
                  <a:spcPct val="0"/>
                </a:spcAft>
                <a:buClrTx/>
                <a:buFontTx/>
                <a:buNone/>
              </a:pPr>
              <a:r>
                <a:rPr lang="en-US" sz="1400" b="0" dirty="0">
                  <a:solidFill>
                    <a:schemeClr val="bg1"/>
                  </a:solidFill>
                  <a:latin typeface="+mn-lt"/>
                </a:rPr>
                <a:t>149</a:t>
              </a:r>
            </a:p>
          </p:txBody>
        </p:sp>
        <p:sp>
          <p:nvSpPr>
            <p:cNvPr id="31843" name="TextBox 31842">
              <a:extLst>
                <a:ext uri="{FF2B5EF4-FFF2-40B4-BE49-F238E27FC236}">
                  <a16:creationId xmlns:a16="http://schemas.microsoft.com/office/drawing/2014/main" id="{C023D3E9-D955-E0B9-6018-54B6CE29924B}"/>
                </a:ext>
              </a:extLst>
            </p:cNvPr>
            <p:cNvSpPr txBox="1"/>
            <p:nvPr/>
          </p:nvSpPr>
          <p:spPr bwMode="auto">
            <a:xfrm>
              <a:off x="2954136"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25</a:t>
              </a:r>
            </a:p>
            <a:p>
              <a:pPr algn="ctr">
                <a:lnSpc>
                  <a:spcPct val="100000"/>
                </a:lnSpc>
                <a:spcBef>
                  <a:spcPts val="0"/>
                </a:spcBef>
                <a:spcAft>
                  <a:spcPct val="0"/>
                </a:spcAft>
                <a:buClrTx/>
                <a:buFontTx/>
                <a:buNone/>
              </a:pPr>
              <a:r>
                <a:rPr lang="en-US" sz="1400" b="0" dirty="0">
                  <a:solidFill>
                    <a:schemeClr val="bg1"/>
                  </a:solidFill>
                  <a:latin typeface="+mn-lt"/>
                </a:rPr>
                <a:t>82</a:t>
              </a:r>
            </a:p>
            <a:p>
              <a:pPr algn="ctr">
                <a:lnSpc>
                  <a:spcPct val="100000"/>
                </a:lnSpc>
                <a:spcBef>
                  <a:spcPts val="0"/>
                </a:spcBef>
                <a:spcAft>
                  <a:spcPct val="0"/>
                </a:spcAft>
                <a:buClrTx/>
                <a:buFontTx/>
                <a:buNone/>
              </a:pPr>
              <a:r>
                <a:rPr lang="en-US" sz="1400" b="0" dirty="0">
                  <a:solidFill>
                    <a:schemeClr val="bg1"/>
                  </a:solidFill>
                  <a:latin typeface="+mn-lt"/>
                </a:rPr>
                <a:t>148</a:t>
              </a:r>
            </a:p>
          </p:txBody>
        </p:sp>
        <p:sp>
          <p:nvSpPr>
            <p:cNvPr id="31844" name="TextBox 31843">
              <a:extLst>
                <a:ext uri="{FF2B5EF4-FFF2-40B4-BE49-F238E27FC236}">
                  <a16:creationId xmlns:a16="http://schemas.microsoft.com/office/drawing/2014/main" id="{80F1706D-1F32-12EA-87B8-CA24A1259806}"/>
                </a:ext>
              </a:extLst>
            </p:cNvPr>
            <p:cNvSpPr txBox="1"/>
            <p:nvPr/>
          </p:nvSpPr>
          <p:spPr bwMode="auto">
            <a:xfrm>
              <a:off x="3236967" y="4207833"/>
              <a:ext cx="277739" cy="83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24</a:t>
              </a:r>
            </a:p>
            <a:p>
              <a:pPr algn="ctr">
                <a:lnSpc>
                  <a:spcPct val="100000"/>
                </a:lnSpc>
                <a:spcBef>
                  <a:spcPts val="0"/>
                </a:spcBef>
                <a:spcAft>
                  <a:spcPct val="0"/>
                </a:spcAft>
                <a:buClrTx/>
                <a:buFontTx/>
                <a:buNone/>
              </a:pPr>
              <a:r>
                <a:rPr lang="en-US" sz="1400" b="0" dirty="0">
                  <a:solidFill>
                    <a:schemeClr val="bg1"/>
                  </a:solidFill>
                  <a:latin typeface="+mn-lt"/>
                </a:rPr>
                <a:t>79</a:t>
              </a:r>
            </a:p>
            <a:p>
              <a:pPr algn="ctr">
                <a:lnSpc>
                  <a:spcPct val="100000"/>
                </a:lnSpc>
                <a:spcBef>
                  <a:spcPts val="0"/>
                </a:spcBef>
                <a:spcAft>
                  <a:spcPct val="0"/>
                </a:spcAft>
                <a:buClrTx/>
                <a:buFontTx/>
                <a:buNone/>
              </a:pPr>
              <a:r>
                <a:rPr lang="en-US" sz="1400" b="0" dirty="0">
                  <a:solidFill>
                    <a:schemeClr val="bg1"/>
                  </a:solidFill>
                  <a:latin typeface="+mn-lt"/>
                </a:rPr>
                <a:t>143</a:t>
              </a:r>
            </a:p>
          </p:txBody>
        </p:sp>
      </p:grpSp>
      <p:sp>
        <p:nvSpPr>
          <p:cNvPr id="31845" name="TextBox 31844">
            <a:extLst>
              <a:ext uri="{FF2B5EF4-FFF2-40B4-BE49-F238E27FC236}">
                <a16:creationId xmlns:a16="http://schemas.microsoft.com/office/drawing/2014/main" id="{BDF15D4E-9D47-6CBE-07F9-EFD42AE6EBC5}"/>
              </a:ext>
            </a:extLst>
          </p:cNvPr>
          <p:cNvSpPr txBox="1"/>
          <p:nvPr/>
        </p:nvSpPr>
        <p:spPr bwMode="auto">
          <a:xfrm>
            <a:off x="8308554" y="3972756"/>
            <a:ext cx="126875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ts val="0"/>
              </a:spcBef>
              <a:spcAft>
                <a:spcPct val="0"/>
              </a:spcAft>
              <a:buClrTx/>
              <a:buFontTx/>
              <a:buNone/>
            </a:pPr>
            <a:r>
              <a:rPr lang="en-US" sz="1200" dirty="0">
                <a:solidFill>
                  <a:schemeClr val="accent1"/>
                </a:solidFill>
                <a:latin typeface="Calibri" panose="020F0502020204030204" pitchFamily="34" charset="0"/>
              </a:rPr>
              <a:t>del(17p)</a:t>
            </a:r>
            <a:r>
              <a:rPr lang="en-US" sz="1200" i="1" dirty="0">
                <a:solidFill>
                  <a:schemeClr val="accent1"/>
                </a:solidFill>
                <a:latin typeface="Calibri" panose="020F0502020204030204" pitchFamily="34" charset="0"/>
              </a:rPr>
              <a:t>/TP53 </a:t>
            </a:r>
            <a:r>
              <a:rPr lang="en-US" sz="1200" dirty="0">
                <a:solidFill>
                  <a:schemeClr val="accent1"/>
                </a:solidFill>
                <a:latin typeface="Calibri" panose="020F0502020204030204" pitchFamily="34" charset="0"/>
              </a:rPr>
              <a:t>Mutation</a:t>
            </a:r>
          </a:p>
          <a:p>
            <a:pPr algn="ctr">
              <a:lnSpc>
                <a:spcPct val="100000"/>
              </a:lnSpc>
              <a:spcBef>
                <a:spcPts val="0"/>
              </a:spcBef>
              <a:spcAft>
                <a:spcPct val="0"/>
              </a:spcAft>
              <a:buClrTx/>
              <a:buFontTx/>
              <a:buNone/>
            </a:pPr>
            <a:r>
              <a:rPr lang="en-US" sz="1200" dirty="0">
                <a:solidFill>
                  <a:schemeClr val="accent1"/>
                </a:solidFill>
                <a:latin typeface="Calibri" panose="020F0502020204030204" pitchFamily="34" charset="0"/>
              </a:rPr>
              <a:t>(n = 27)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(76-99)</a:t>
            </a:r>
          </a:p>
        </p:txBody>
      </p:sp>
      <p:sp>
        <p:nvSpPr>
          <p:cNvPr id="31846" name="TextBox 31845">
            <a:extLst>
              <a:ext uri="{FF2B5EF4-FFF2-40B4-BE49-F238E27FC236}">
                <a16:creationId xmlns:a16="http://schemas.microsoft.com/office/drawing/2014/main" id="{01F8C4E8-4557-492D-D4E8-C01091FDFE63}"/>
              </a:ext>
            </a:extLst>
          </p:cNvPr>
          <p:cNvSpPr txBox="1"/>
          <p:nvPr/>
        </p:nvSpPr>
        <p:spPr bwMode="auto">
          <a:xfrm>
            <a:off x="9412911" y="3972756"/>
            <a:ext cx="106680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ts val="0"/>
              </a:spcBef>
              <a:spcAft>
                <a:spcPct val="0"/>
              </a:spcAft>
              <a:buClrTx/>
              <a:buFontTx/>
              <a:buNone/>
            </a:pPr>
            <a:r>
              <a:rPr lang="en-US" sz="1200" dirty="0">
                <a:solidFill>
                  <a:schemeClr val="accent3"/>
                </a:solidFill>
                <a:latin typeface="Calibri" panose="020F0502020204030204" pitchFamily="34" charset="0"/>
              </a:rPr>
              <a:t>Unmutated IGHV</a:t>
            </a:r>
          </a:p>
          <a:p>
            <a:pPr algn="ctr">
              <a:lnSpc>
                <a:spcPct val="100000"/>
              </a:lnSpc>
              <a:spcBef>
                <a:spcPts val="0"/>
              </a:spcBef>
              <a:spcAft>
                <a:spcPct val="0"/>
              </a:spcAft>
              <a:buClrTx/>
              <a:buFontTx/>
              <a:buNone/>
            </a:pPr>
            <a:r>
              <a:rPr lang="en-US" sz="1200" dirty="0">
                <a:solidFill>
                  <a:schemeClr val="accent3"/>
                </a:solidFill>
                <a:latin typeface="Calibri" panose="020F0502020204030204" pitchFamily="34" charset="0"/>
              </a:rPr>
              <a:t>(n = 89)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(90-99)</a:t>
            </a:r>
          </a:p>
        </p:txBody>
      </p:sp>
      <p:sp>
        <p:nvSpPr>
          <p:cNvPr id="31847" name="TextBox 31846">
            <a:extLst>
              <a:ext uri="{FF2B5EF4-FFF2-40B4-BE49-F238E27FC236}">
                <a16:creationId xmlns:a16="http://schemas.microsoft.com/office/drawing/2014/main" id="{1C1E5576-943C-ABEE-D903-3EF24B8BC841}"/>
              </a:ext>
            </a:extLst>
          </p:cNvPr>
          <p:cNvSpPr txBox="1"/>
          <p:nvPr/>
        </p:nvSpPr>
        <p:spPr bwMode="auto">
          <a:xfrm>
            <a:off x="10270464" y="3972756"/>
            <a:ext cx="106680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lnSpc>
                <a:spcPct val="100000"/>
              </a:lnSpc>
              <a:spcBef>
                <a:spcPts val="0"/>
              </a:spcBef>
              <a:spcAft>
                <a:spcPct val="0"/>
              </a:spcAft>
              <a:buClrTx/>
              <a:buFontTx/>
              <a:buNone/>
            </a:pPr>
            <a:r>
              <a:rPr lang="en-US" sz="1200" dirty="0">
                <a:solidFill>
                  <a:schemeClr val="accent4"/>
                </a:solidFill>
                <a:latin typeface="Calibri" panose="020F0502020204030204" pitchFamily="34" charset="0"/>
              </a:rPr>
              <a:t>All Treated Patients</a:t>
            </a:r>
          </a:p>
          <a:p>
            <a:pPr algn="ctr">
              <a:lnSpc>
                <a:spcPct val="100000"/>
              </a:lnSpc>
              <a:spcBef>
                <a:spcPts val="0"/>
              </a:spcBef>
              <a:spcAft>
                <a:spcPct val="0"/>
              </a:spcAft>
              <a:buClrTx/>
              <a:buFontTx/>
              <a:buNone/>
            </a:pPr>
            <a:r>
              <a:rPr lang="en-US" sz="1200" dirty="0">
                <a:solidFill>
                  <a:schemeClr val="accent4"/>
                </a:solidFill>
                <a:latin typeface="Calibri" panose="020F0502020204030204" pitchFamily="34" charset="0"/>
              </a:rPr>
              <a:t>(n = 159)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(94-99)</a:t>
            </a:r>
          </a:p>
        </p:txBody>
      </p:sp>
      <p:sp>
        <p:nvSpPr>
          <p:cNvPr id="31848" name="TextBox 31847">
            <a:extLst>
              <a:ext uri="{FF2B5EF4-FFF2-40B4-BE49-F238E27FC236}">
                <a16:creationId xmlns:a16="http://schemas.microsoft.com/office/drawing/2014/main" id="{60B0E936-3092-E148-E7C6-4A20B4E861FA}"/>
              </a:ext>
            </a:extLst>
          </p:cNvPr>
          <p:cNvSpPr txBox="1"/>
          <p:nvPr/>
        </p:nvSpPr>
        <p:spPr bwMode="auto">
          <a:xfrm>
            <a:off x="7293318" y="4514771"/>
            <a:ext cx="13572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00000"/>
              </a:lnSpc>
              <a:spcBef>
                <a:spcPts val="0"/>
              </a:spcBef>
              <a:spcAft>
                <a:spcPct val="0"/>
              </a:spcAft>
              <a:buClrTx/>
              <a:buFontTx/>
              <a:buNone/>
            </a:pPr>
            <a:r>
              <a:rPr lang="en-US" sz="1200">
                <a:solidFill>
                  <a:schemeClr val="bg1"/>
                </a:solidFill>
                <a:latin typeface="Calibri" panose="020F0502020204030204" pitchFamily="34" charset="0"/>
              </a:rPr>
              <a:t>4-yr OS </a:t>
            </a:r>
            <a:r>
              <a:rPr lang="en-US" sz="1200" dirty="0">
                <a:solidFill>
                  <a:schemeClr val="bg1"/>
                </a:solidFill>
                <a:latin typeface="Calibri" panose="020F0502020204030204" pitchFamily="34" charset="0"/>
              </a:rPr>
              <a:t>rate, % (95% CI)</a:t>
            </a:r>
          </a:p>
        </p:txBody>
      </p:sp>
      <p:sp>
        <p:nvSpPr>
          <p:cNvPr id="31849" name="TextBox 31848">
            <a:extLst>
              <a:ext uri="{FF2B5EF4-FFF2-40B4-BE49-F238E27FC236}">
                <a16:creationId xmlns:a16="http://schemas.microsoft.com/office/drawing/2014/main" id="{C4FF47CD-08B2-7F57-EB29-70E83C2E77E1}"/>
              </a:ext>
            </a:extLst>
          </p:cNvPr>
          <p:cNvSpPr txBox="1"/>
          <p:nvPr/>
        </p:nvSpPr>
        <p:spPr bwMode="auto">
          <a:xfrm>
            <a:off x="10197393" y="2046127"/>
            <a:ext cx="1191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00000"/>
              </a:lnSpc>
              <a:spcBef>
                <a:spcPts val="0"/>
              </a:spcBef>
              <a:spcAft>
                <a:spcPct val="0"/>
              </a:spcAft>
              <a:buClrTx/>
              <a:buFontTx/>
              <a:buNone/>
            </a:pPr>
            <a:r>
              <a:rPr lang="en-US" sz="1200" dirty="0">
                <a:solidFill>
                  <a:schemeClr val="accent1"/>
                </a:solidFill>
                <a:latin typeface="Calibri" panose="020F0502020204030204" pitchFamily="34" charset="0"/>
              </a:rPr>
              <a:t>del(17p)</a:t>
            </a:r>
            <a:r>
              <a:rPr lang="en-US" sz="1200" i="1" dirty="0">
                <a:solidFill>
                  <a:schemeClr val="accent1"/>
                </a:solidFill>
                <a:latin typeface="Calibri" panose="020F0502020204030204" pitchFamily="34" charset="0"/>
              </a:rPr>
              <a:t>/TP53</a:t>
            </a:r>
            <a:endParaRPr lang="en-US" sz="1200" b="0" i="1" dirty="0">
              <a:solidFill>
                <a:schemeClr val="bg1"/>
              </a:solidFill>
              <a:latin typeface="Calibri" panose="020F0502020204030204" pitchFamily="34" charset="0"/>
            </a:endParaRPr>
          </a:p>
        </p:txBody>
      </p:sp>
      <p:sp>
        <p:nvSpPr>
          <p:cNvPr id="31850" name="TextBox 31849">
            <a:extLst>
              <a:ext uri="{FF2B5EF4-FFF2-40B4-BE49-F238E27FC236}">
                <a16:creationId xmlns:a16="http://schemas.microsoft.com/office/drawing/2014/main" id="{10367AF4-D2A3-AADC-F50A-FE779A5883A4}"/>
              </a:ext>
            </a:extLst>
          </p:cNvPr>
          <p:cNvSpPr txBox="1"/>
          <p:nvPr/>
        </p:nvSpPr>
        <p:spPr bwMode="auto">
          <a:xfrm>
            <a:off x="11016376" y="1769128"/>
            <a:ext cx="7577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00000"/>
              </a:lnSpc>
              <a:spcBef>
                <a:spcPts val="0"/>
              </a:spcBef>
              <a:spcAft>
                <a:spcPct val="0"/>
              </a:spcAft>
              <a:buClrTx/>
              <a:buFontTx/>
              <a:buNone/>
            </a:pPr>
            <a:r>
              <a:rPr lang="en-US" sz="1200" dirty="0">
                <a:solidFill>
                  <a:schemeClr val="accent3"/>
                </a:solidFill>
                <a:latin typeface="Calibri" panose="020F0502020204030204" pitchFamily="34" charset="0"/>
              </a:rPr>
              <a:t>uIGHV</a:t>
            </a:r>
            <a:endParaRPr lang="en-US" sz="1200" b="0" dirty="0">
              <a:solidFill>
                <a:schemeClr val="accent3"/>
              </a:solidFill>
              <a:latin typeface="Calibri" panose="020F0502020204030204" pitchFamily="34" charset="0"/>
            </a:endParaRPr>
          </a:p>
        </p:txBody>
      </p:sp>
      <p:sp>
        <p:nvSpPr>
          <p:cNvPr id="31851" name="TextBox 31850">
            <a:extLst>
              <a:ext uri="{FF2B5EF4-FFF2-40B4-BE49-F238E27FC236}">
                <a16:creationId xmlns:a16="http://schemas.microsoft.com/office/drawing/2014/main" id="{F8E54C3F-B1AB-9C57-BA13-44BA3579D588}"/>
              </a:ext>
            </a:extLst>
          </p:cNvPr>
          <p:cNvSpPr txBox="1"/>
          <p:nvPr/>
        </p:nvSpPr>
        <p:spPr bwMode="auto">
          <a:xfrm>
            <a:off x="10351913" y="1551612"/>
            <a:ext cx="11018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nSpc>
                <a:spcPct val="100000"/>
              </a:lnSpc>
              <a:spcBef>
                <a:spcPts val="0"/>
              </a:spcBef>
              <a:spcAft>
                <a:spcPct val="0"/>
              </a:spcAft>
              <a:buClrTx/>
              <a:buFontTx/>
              <a:buNone/>
            </a:pPr>
            <a:r>
              <a:rPr lang="en-US" sz="1200" dirty="0">
                <a:solidFill>
                  <a:schemeClr val="accent4"/>
                </a:solidFill>
                <a:latin typeface="Calibri" panose="020F0502020204030204" pitchFamily="34" charset="0"/>
              </a:rPr>
              <a:t>All patients</a:t>
            </a:r>
            <a:endParaRPr lang="en-US" sz="1200" b="0" dirty="0">
              <a:solidFill>
                <a:schemeClr val="accent4"/>
              </a:solidFill>
              <a:latin typeface="Calibri" panose="020F0502020204030204" pitchFamily="34" charset="0"/>
            </a:endParaRPr>
          </a:p>
        </p:txBody>
      </p:sp>
      <p:sp>
        <p:nvSpPr>
          <p:cNvPr id="31853" name="TextBox 31852">
            <a:extLst>
              <a:ext uri="{FF2B5EF4-FFF2-40B4-BE49-F238E27FC236}">
                <a16:creationId xmlns:a16="http://schemas.microsoft.com/office/drawing/2014/main" id="{CCF161CB-D3CA-AD16-4CFF-59B0C7EE7BA1}"/>
              </a:ext>
            </a:extLst>
          </p:cNvPr>
          <p:cNvSpPr txBox="1"/>
          <p:nvPr/>
        </p:nvSpPr>
        <p:spPr bwMode="auto">
          <a:xfrm>
            <a:off x="7342752" y="2303467"/>
            <a:ext cx="9384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Treatment period</a:t>
            </a:r>
          </a:p>
        </p:txBody>
      </p:sp>
      <p:cxnSp>
        <p:nvCxnSpPr>
          <p:cNvPr id="31854" name="Straight Arrow Connector 31853">
            <a:extLst>
              <a:ext uri="{FF2B5EF4-FFF2-40B4-BE49-F238E27FC236}">
                <a16:creationId xmlns:a16="http://schemas.microsoft.com/office/drawing/2014/main" id="{852E0293-90E9-ADC3-F431-D5AEEB821D44}"/>
              </a:ext>
            </a:extLst>
          </p:cNvPr>
          <p:cNvCxnSpPr/>
          <p:nvPr/>
        </p:nvCxnSpPr>
        <p:spPr bwMode="auto">
          <a:xfrm>
            <a:off x="7304183" y="2811347"/>
            <a:ext cx="1010356" cy="0"/>
          </a:xfrm>
          <a:prstGeom prst="straightConnector1">
            <a:avLst/>
          </a:prstGeom>
          <a:noFill/>
          <a:ln w="28575" cap="flat" cmpd="sng" algn="ctr">
            <a:solidFill>
              <a:schemeClr val="bg1"/>
            </a:solidFill>
            <a:prstDash val="solid"/>
            <a:round/>
            <a:headEnd type="triangle"/>
            <a:tailEnd type="triangle"/>
          </a:ln>
          <a:effectLst/>
        </p:spPr>
      </p:cxnSp>
      <p:sp>
        <p:nvSpPr>
          <p:cNvPr id="31855" name="Freeform: Shape 31854">
            <a:extLst>
              <a:ext uri="{FF2B5EF4-FFF2-40B4-BE49-F238E27FC236}">
                <a16:creationId xmlns:a16="http://schemas.microsoft.com/office/drawing/2014/main" id="{CCF3B4CE-283E-3CC3-B618-E06DDBA66C86}"/>
              </a:ext>
            </a:extLst>
          </p:cNvPr>
          <p:cNvSpPr/>
          <p:nvPr/>
        </p:nvSpPr>
        <p:spPr bwMode="auto">
          <a:xfrm>
            <a:off x="7276875" y="1774825"/>
            <a:ext cx="3778250" cy="254000"/>
          </a:xfrm>
          <a:custGeom>
            <a:avLst/>
            <a:gdLst>
              <a:gd name="connsiteX0" fmla="*/ 3778250 w 3778250"/>
              <a:gd name="connsiteY0" fmla="*/ 254000 h 254000"/>
              <a:gd name="connsiteX1" fmla="*/ 3689350 w 3778250"/>
              <a:gd name="connsiteY1" fmla="*/ 254000 h 254000"/>
              <a:gd name="connsiteX2" fmla="*/ 3689350 w 3778250"/>
              <a:gd name="connsiteY2" fmla="*/ 127000 h 254000"/>
              <a:gd name="connsiteX3" fmla="*/ 1168400 w 3778250"/>
              <a:gd name="connsiteY3" fmla="*/ 127000 h 254000"/>
              <a:gd name="connsiteX4" fmla="*/ 1168400 w 3778250"/>
              <a:gd name="connsiteY4" fmla="*/ 0 h 254000"/>
              <a:gd name="connsiteX5" fmla="*/ 0 w 3778250"/>
              <a:gd name="connsiteY5" fmla="*/ 0 h 2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8250" h="254000">
                <a:moveTo>
                  <a:pt x="3778250" y="254000"/>
                </a:moveTo>
                <a:lnTo>
                  <a:pt x="3689350" y="254000"/>
                </a:lnTo>
                <a:lnTo>
                  <a:pt x="3689350" y="127000"/>
                </a:lnTo>
                <a:lnTo>
                  <a:pt x="1168400" y="127000"/>
                </a:lnTo>
                <a:lnTo>
                  <a:pt x="116840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31865" name="Group 31864">
            <a:extLst>
              <a:ext uri="{FF2B5EF4-FFF2-40B4-BE49-F238E27FC236}">
                <a16:creationId xmlns:a16="http://schemas.microsoft.com/office/drawing/2014/main" id="{F98E3EDF-7082-5823-FE8F-FBC8FD3CDBB5}"/>
              </a:ext>
            </a:extLst>
          </p:cNvPr>
          <p:cNvGrpSpPr/>
          <p:nvPr/>
        </p:nvGrpSpPr>
        <p:grpSpPr>
          <a:xfrm>
            <a:off x="7624292" y="1718728"/>
            <a:ext cx="3461104" cy="370515"/>
            <a:chOff x="7808667" y="1718728"/>
            <a:chExt cx="3461104" cy="370515"/>
          </a:xfrm>
        </p:grpSpPr>
        <p:grpSp>
          <p:nvGrpSpPr>
            <p:cNvPr id="31856" name="Group 31855">
              <a:extLst>
                <a:ext uri="{FF2B5EF4-FFF2-40B4-BE49-F238E27FC236}">
                  <a16:creationId xmlns:a16="http://schemas.microsoft.com/office/drawing/2014/main" id="{AAF798B7-5D8C-1CF6-7C21-284DB5B438E5}"/>
                </a:ext>
              </a:extLst>
            </p:cNvPr>
            <p:cNvGrpSpPr/>
            <p:nvPr/>
          </p:nvGrpSpPr>
          <p:grpSpPr>
            <a:xfrm>
              <a:off x="7808667" y="1718728"/>
              <a:ext cx="109883" cy="109883"/>
              <a:chOff x="266142" y="2099917"/>
              <a:chExt cx="302119" cy="302119"/>
            </a:xfrm>
          </p:grpSpPr>
          <p:cxnSp>
            <p:nvCxnSpPr>
              <p:cNvPr id="31857" name="Straight Connector 31856">
                <a:extLst>
                  <a:ext uri="{FF2B5EF4-FFF2-40B4-BE49-F238E27FC236}">
                    <a16:creationId xmlns:a16="http://schemas.microsoft.com/office/drawing/2014/main" id="{873C7860-D11C-0042-6D25-D7A7FD734985}"/>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AFFB23AE-3CEB-6F52-167D-3E632F5C63ED}"/>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59" name="Group 31858">
              <a:extLst>
                <a:ext uri="{FF2B5EF4-FFF2-40B4-BE49-F238E27FC236}">
                  <a16:creationId xmlns:a16="http://schemas.microsoft.com/office/drawing/2014/main" id="{9387ECCB-E1BD-6DBE-3364-A3A98BCABAAA}"/>
                </a:ext>
              </a:extLst>
            </p:cNvPr>
            <p:cNvGrpSpPr/>
            <p:nvPr/>
          </p:nvGrpSpPr>
          <p:grpSpPr>
            <a:xfrm>
              <a:off x="11110402" y="1979360"/>
              <a:ext cx="109883" cy="109883"/>
              <a:chOff x="266142" y="2099917"/>
              <a:chExt cx="302119" cy="302119"/>
            </a:xfrm>
          </p:grpSpPr>
          <p:cxnSp>
            <p:nvCxnSpPr>
              <p:cNvPr id="31860" name="Straight Connector 31859">
                <a:extLst>
                  <a:ext uri="{FF2B5EF4-FFF2-40B4-BE49-F238E27FC236}">
                    <a16:creationId xmlns:a16="http://schemas.microsoft.com/office/drawing/2014/main" id="{55E42BB6-F5E9-E635-FF1B-F431DA5666D3}"/>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31861" name="Straight Connector 31860">
                <a:extLst>
                  <a:ext uri="{FF2B5EF4-FFF2-40B4-BE49-F238E27FC236}">
                    <a16:creationId xmlns:a16="http://schemas.microsoft.com/office/drawing/2014/main" id="{DB1517AD-DFE7-9F18-7333-BBF85122A1B0}"/>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62" name="Group 31861">
              <a:extLst>
                <a:ext uri="{FF2B5EF4-FFF2-40B4-BE49-F238E27FC236}">
                  <a16:creationId xmlns:a16="http://schemas.microsoft.com/office/drawing/2014/main" id="{875B9E8E-6778-3CFD-26ED-ADBF3B5AEDB7}"/>
                </a:ext>
              </a:extLst>
            </p:cNvPr>
            <p:cNvGrpSpPr/>
            <p:nvPr/>
          </p:nvGrpSpPr>
          <p:grpSpPr>
            <a:xfrm>
              <a:off x="11159888" y="1979360"/>
              <a:ext cx="109883" cy="109883"/>
              <a:chOff x="266142" y="2099917"/>
              <a:chExt cx="302119" cy="302119"/>
            </a:xfrm>
          </p:grpSpPr>
          <p:cxnSp>
            <p:nvCxnSpPr>
              <p:cNvPr id="31863" name="Straight Connector 31862">
                <a:extLst>
                  <a:ext uri="{FF2B5EF4-FFF2-40B4-BE49-F238E27FC236}">
                    <a16:creationId xmlns:a16="http://schemas.microsoft.com/office/drawing/2014/main" id="{6B2A341D-AD01-FEDC-D784-7F21BCF8C993}"/>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A2581E91-69D8-1279-2BF6-6E39EF80EDD9}"/>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sp>
        <p:nvSpPr>
          <p:cNvPr id="31866" name="Freeform: Shape 31865">
            <a:extLst>
              <a:ext uri="{FF2B5EF4-FFF2-40B4-BE49-F238E27FC236}">
                <a16:creationId xmlns:a16="http://schemas.microsoft.com/office/drawing/2014/main" id="{D531C498-EB10-0E8C-D347-6D6295BEFEC9}"/>
              </a:ext>
            </a:extLst>
          </p:cNvPr>
          <p:cNvSpPr/>
          <p:nvPr/>
        </p:nvSpPr>
        <p:spPr bwMode="auto">
          <a:xfrm>
            <a:off x="7327675" y="1771650"/>
            <a:ext cx="3749675" cy="152400"/>
          </a:xfrm>
          <a:custGeom>
            <a:avLst/>
            <a:gdLst>
              <a:gd name="connsiteX0" fmla="*/ 3749675 w 3749675"/>
              <a:gd name="connsiteY0" fmla="*/ 152400 h 152400"/>
              <a:gd name="connsiteX1" fmla="*/ 3632200 w 3749675"/>
              <a:gd name="connsiteY1" fmla="*/ 152400 h 152400"/>
              <a:gd name="connsiteX2" fmla="*/ 3632200 w 3749675"/>
              <a:gd name="connsiteY2" fmla="*/ 120650 h 152400"/>
              <a:gd name="connsiteX3" fmla="*/ 1260475 w 3749675"/>
              <a:gd name="connsiteY3" fmla="*/ 120650 h 152400"/>
              <a:gd name="connsiteX4" fmla="*/ 1260475 w 3749675"/>
              <a:gd name="connsiteY4" fmla="*/ 76200 h 152400"/>
              <a:gd name="connsiteX5" fmla="*/ 1123950 w 3749675"/>
              <a:gd name="connsiteY5" fmla="*/ 76200 h 152400"/>
              <a:gd name="connsiteX6" fmla="*/ 1123950 w 3749675"/>
              <a:gd name="connsiteY6" fmla="*/ 41275 h 152400"/>
              <a:gd name="connsiteX7" fmla="*/ 0 w 3749675"/>
              <a:gd name="connsiteY7" fmla="*/ 41275 h 152400"/>
              <a:gd name="connsiteX8" fmla="*/ 0 w 3749675"/>
              <a:gd name="connsiteY8"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49675" h="152400">
                <a:moveTo>
                  <a:pt x="3749675" y="152400"/>
                </a:moveTo>
                <a:lnTo>
                  <a:pt x="3632200" y="152400"/>
                </a:lnTo>
                <a:lnTo>
                  <a:pt x="3632200" y="120650"/>
                </a:lnTo>
                <a:lnTo>
                  <a:pt x="1260475" y="120650"/>
                </a:lnTo>
                <a:lnTo>
                  <a:pt x="1260475" y="76200"/>
                </a:lnTo>
                <a:lnTo>
                  <a:pt x="1123950" y="76200"/>
                </a:lnTo>
                <a:lnTo>
                  <a:pt x="1123950" y="41275"/>
                </a:lnTo>
                <a:lnTo>
                  <a:pt x="0" y="41275"/>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31894" name="Group 31893">
            <a:extLst>
              <a:ext uri="{FF2B5EF4-FFF2-40B4-BE49-F238E27FC236}">
                <a16:creationId xmlns:a16="http://schemas.microsoft.com/office/drawing/2014/main" id="{3C110C55-ACD6-ACBE-4C79-80AB0A2F42FD}"/>
              </a:ext>
            </a:extLst>
          </p:cNvPr>
          <p:cNvGrpSpPr/>
          <p:nvPr/>
        </p:nvGrpSpPr>
        <p:grpSpPr>
          <a:xfrm>
            <a:off x="7508762" y="1760698"/>
            <a:ext cx="3569107" cy="213547"/>
            <a:chOff x="7693137" y="1760698"/>
            <a:chExt cx="3569107" cy="213547"/>
          </a:xfrm>
        </p:grpSpPr>
        <p:grpSp>
          <p:nvGrpSpPr>
            <p:cNvPr id="31867" name="Group 31866">
              <a:extLst>
                <a:ext uri="{FF2B5EF4-FFF2-40B4-BE49-F238E27FC236}">
                  <a16:creationId xmlns:a16="http://schemas.microsoft.com/office/drawing/2014/main" id="{C0988EFC-2B55-FC51-8AB3-FAB62C6961D2}"/>
                </a:ext>
              </a:extLst>
            </p:cNvPr>
            <p:cNvGrpSpPr/>
            <p:nvPr/>
          </p:nvGrpSpPr>
          <p:grpSpPr>
            <a:xfrm>
              <a:off x="7693137" y="1760698"/>
              <a:ext cx="109883" cy="109883"/>
              <a:chOff x="266142" y="2099917"/>
              <a:chExt cx="302119" cy="302119"/>
            </a:xfrm>
          </p:grpSpPr>
          <p:cxnSp>
            <p:nvCxnSpPr>
              <p:cNvPr id="31868" name="Straight Connector 31867">
                <a:extLst>
                  <a:ext uri="{FF2B5EF4-FFF2-40B4-BE49-F238E27FC236}">
                    <a16:creationId xmlns:a16="http://schemas.microsoft.com/office/drawing/2014/main" id="{6184E276-7E19-3452-EB5C-1C7C10F2B39C}"/>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68C297C5-B285-6FEC-31D1-C61973903258}"/>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70" name="Group 31869">
              <a:extLst>
                <a:ext uri="{FF2B5EF4-FFF2-40B4-BE49-F238E27FC236}">
                  <a16:creationId xmlns:a16="http://schemas.microsoft.com/office/drawing/2014/main" id="{894A1A03-AD88-2355-DB04-61338682220D}"/>
                </a:ext>
              </a:extLst>
            </p:cNvPr>
            <p:cNvGrpSpPr/>
            <p:nvPr/>
          </p:nvGrpSpPr>
          <p:grpSpPr>
            <a:xfrm>
              <a:off x="7805733" y="1760698"/>
              <a:ext cx="109883" cy="109883"/>
              <a:chOff x="266142" y="2099917"/>
              <a:chExt cx="302119" cy="302119"/>
            </a:xfrm>
          </p:grpSpPr>
          <p:cxnSp>
            <p:nvCxnSpPr>
              <p:cNvPr id="31871" name="Straight Connector 31870">
                <a:extLst>
                  <a:ext uri="{FF2B5EF4-FFF2-40B4-BE49-F238E27FC236}">
                    <a16:creationId xmlns:a16="http://schemas.microsoft.com/office/drawing/2014/main" id="{D0373E77-5380-9F2E-C830-D3E26EB5EDDE}"/>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6410C9DD-41F6-BDE8-1973-265837107030}"/>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73" name="Group 31872">
              <a:extLst>
                <a:ext uri="{FF2B5EF4-FFF2-40B4-BE49-F238E27FC236}">
                  <a16:creationId xmlns:a16="http://schemas.microsoft.com/office/drawing/2014/main" id="{A12AED73-51A5-E979-CF02-68EBCF02264D}"/>
                </a:ext>
              </a:extLst>
            </p:cNvPr>
            <p:cNvGrpSpPr/>
            <p:nvPr/>
          </p:nvGrpSpPr>
          <p:grpSpPr>
            <a:xfrm>
              <a:off x="9563318" y="1836326"/>
              <a:ext cx="109883" cy="109883"/>
              <a:chOff x="266142" y="2099917"/>
              <a:chExt cx="302119" cy="302119"/>
            </a:xfrm>
          </p:grpSpPr>
          <p:cxnSp>
            <p:nvCxnSpPr>
              <p:cNvPr id="31874" name="Straight Connector 31873">
                <a:extLst>
                  <a:ext uri="{FF2B5EF4-FFF2-40B4-BE49-F238E27FC236}">
                    <a16:creationId xmlns:a16="http://schemas.microsoft.com/office/drawing/2014/main" id="{B4ABBBB4-D126-D234-5141-3168E2D030F0}"/>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9662C8B1-B3B8-93F9-CAC0-EC2913A2B56D}"/>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76" name="Group 31875">
              <a:extLst>
                <a:ext uri="{FF2B5EF4-FFF2-40B4-BE49-F238E27FC236}">
                  <a16:creationId xmlns:a16="http://schemas.microsoft.com/office/drawing/2014/main" id="{9AB58AC6-85EC-02BC-4DCF-D66EC4ACA6B7}"/>
                </a:ext>
              </a:extLst>
            </p:cNvPr>
            <p:cNvGrpSpPr/>
            <p:nvPr/>
          </p:nvGrpSpPr>
          <p:grpSpPr>
            <a:xfrm>
              <a:off x="10260370" y="1836326"/>
              <a:ext cx="109883" cy="109883"/>
              <a:chOff x="266142" y="2099917"/>
              <a:chExt cx="302119" cy="302119"/>
            </a:xfrm>
          </p:grpSpPr>
          <p:cxnSp>
            <p:nvCxnSpPr>
              <p:cNvPr id="31877" name="Straight Connector 31876">
                <a:extLst>
                  <a:ext uri="{FF2B5EF4-FFF2-40B4-BE49-F238E27FC236}">
                    <a16:creationId xmlns:a16="http://schemas.microsoft.com/office/drawing/2014/main" id="{15E0B427-73F4-D24D-5F34-C9AE16910465}"/>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09B665B5-F0B9-4D10-07E4-51BF808F909C}"/>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79" name="Group 31878">
              <a:extLst>
                <a:ext uri="{FF2B5EF4-FFF2-40B4-BE49-F238E27FC236}">
                  <a16:creationId xmlns:a16="http://schemas.microsoft.com/office/drawing/2014/main" id="{7CF688AB-FC06-1A31-2523-AFB82BA02920}"/>
                </a:ext>
              </a:extLst>
            </p:cNvPr>
            <p:cNvGrpSpPr/>
            <p:nvPr/>
          </p:nvGrpSpPr>
          <p:grpSpPr>
            <a:xfrm>
              <a:off x="10854746" y="1836326"/>
              <a:ext cx="109883" cy="109883"/>
              <a:chOff x="266142" y="2099917"/>
              <a:chExt cx="302119" cy="302119"/>
            </a:xfrm>
          </p:grpSpPr>
          <p:cxnSp>
            <p:nvCxnSpPr>
              <p:cNvPr id="31880" name="Straight Connector 31879">
                <a:extLst>
                  <a:ext uri="{FF2B5EF4-FFF2-40B4-BE49-F238E27FC236}">
                    <a16:creationId xmlns:a16="http://schemas.microsoft.com/office/drawing/2014/main" id="{26F11EF2-993B-0DF3-56D2-D3683C386422}"/>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8029C3F1-4147-134E-787A-95C93639D001}"/>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82" name="Group 31881">
              <a:extLst>
                <a:ext uri="{FF2B5EF4-FFF2-40B4-BE49-F238E27FC236}">
                  <a16:creationId xmlns:a16="http://schemas.microsoft.com/office/drawing/2014/main" id="{989C8600-876E-34E0-9AAE-7AC169B39A0F}"/>
                </a:ext>
              </a:extLst>
            </p:cNvPr>
            <p:cNvGrpSpPr/>
            <p:nvPr/>
          </p:nvGrpSpPr>
          <p:grpSpPr>
            <a:xfrm>
              <a:off x="10902480" y="1836326"/>
              <a:ext cx="109883" cy="109883"/>
              <a:chOff x="266142" y="2099917"/>
              <a:chExt cx="302119" cy="302119"/>
            </a:xfrm>
          </p:grpSpPr>
          <p:cxnSp>
            <p:nvCxnSpPr>
              <p:cNvPr id="31883" name="Straight Connector 31882">
                <a:extLst>
                  <a:ext uri="{FF2B5EF4-FFF2-40B4-BE49-F238E27FC236}">
                    <a16:creationId xmlns:a16="http://schemas.microsoft.com/office/drawing/2014/main" id="{6964D96C-24C6-F32B-09A8-8745EC6FEBEA}"/>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42EC55E4-060C-B622-DAA5-D6157E5B4735}"/>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85" name="Group 31884">
              <a:extLst>
                <a:ext uri="{FF2B5EF4-FFF2-40B4-BE49-F238E27FC236}">
                  <a16:creationId xmlns:a16="http://schemas.microsoft.com/office/drawing/2014/main" id="{47096872-1399-E619-0A01-6BFBE1CD923E}"/>
                </a:ext>
              </a:extLst>
            </p:cNvPr>
            <p:cNvGrpSpPr/>
            <p:nvPr/>
          </p:nvGrpSpPr>
          <p:grpSpPr>
            <a:xfrm>
              <a:off x="10997841" y="1836326"/>
              <a:ext cx="109883" cy="109883"/>
              <a:chOff x="266142" y="2099917"/>
              <a:chExt cx="302119" cy="302119"/>
            </a:xfrm>
          </p:grpSpPr>
          <p:cxnSp>
            <p:nvCxnSpPr>
              <p:cNvPr id="31886" name="Straight Connector 31885">
                <a:extLst>
                  <a:ext uri="{FF2B5EF4-FFF2-40B4-BE49-F238E27FC236}">
                    <a16:creationId xmlns:a16="http://schemas.microsoft.com/office/drawing/2014/main" id="{70E84485-35D3-66CA-5904-41D728F88420}"/>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BC432154-D673-CDDB-E5CF-017AC0D0BE0C}"/>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88" name="Group 31887">
              <a:extLst>
                <a:ext uri="{FF2B5EF4-FFF2-40B4-BE49-F238E27FC236}">
                  <a16:creationId xmlns:a16="http://schemas.microsoft.com/office/drawing/2014/main" id="{2E214B22-FFCA-3723-0B8A-925540A58AAD}"/>
                </a:ext>
              </a:extLst>
            </p:cNvPr>
            <p:cNvGrpSpPr/>
            <p:nvPr/>
          </p:nvGrpSpPr>
          <p:grpSpPr>
            <a:xfrm>
              <a:off x="11131083" y="1864362"/>
              <a:ext cx="109883" cy="109883"/>
              <a:chOff x="266142" y="2099917"/>
              <a:chExt cx="302119" cy="302119"/>
            </a:xfrm>
          </p:grpSpPr>
          <p:cxnSp>
            <p:nvCxnSpPr>
              <p:cNvPr id="31889" name="Straight Connector 31888">
                <a:extLst>
                  <a:ext uri="{FF2B5EF4-FFF2-40B4-BE49-F238E27FC236}">
                    <a16:creationId xmlns:a16="http://schemas.microsoft.com/office/drawing/2014/main" id="{B421CC42-6937-81C9-39EC-F005E905F972}"/>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3FDB4B59-575F-B5E0-7B5B-B734080DE5B3}"/>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91" name="Group 31890">
              <a:extLst>
                <a:ext uri="{FF2B5EF4-FFF2-40B4-BE49-F238E27FC236}">
                  <a16:creationId xmlns:a16="http://schemas.microsoft.com/office/drawing/2014/main" id="{083ADA26-055C-BB46-3D11-057AB9B3CF4C}"/>
                </a:ext>
              </a:extLst>
            </p:cNvPr>
            <p:cNvGrpSpPr/>
            <p:nvPr/>
          </p:nvGrpSpPr>
          <p:grpSpPr>
            <a:xfrm>
              <a:off x="11152361" y="1864362"/>
              <a:ext cx="109883" cy="109883"/>
              <a:chOff x="266142" y="2099917"/>
              <a:chExt cx="302119" cy="302119"/>
            </a:xfrm>
          </p:grpSpPr>
          <p:cxnSp>
            <p:nvCxnSpPr>
              <p:cNvPr id="31892" name="Straight Connector 31891">
                <a:extLst>
                  <a:ext uri="{FF2B5EF4-FFF2-40B4-BE49-F238E27FC236}">
                    <a16:creationId xmlns:a16="http://schemas.microsoft.com/office/drawing/2014/main" id="{A1E8014F-D75D-42B1-C24C-5A4C35E58C50}"/>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F612AE58-1553-4C8F-F355-E3BC4DD678B5}"/>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grpSp>
      <p:sp>
        <p:nvSpPr>
          <p:cNvPr id="31895" name="Freeform: Shape 31894">
            <a:extLst>
              <a:ext uri="{FF2B5EF4-FFF2-40B4-BE49-F238E27FC236}">
                <a16:creationId xmlns:a16="http://schemas.microsoft.com/office/drawing/2014/main" id="{F6AF0646-E64C-607F-7AEC-11F2515326AA}"/>
              </a:ext>
            </a:extLst>
          </p:cNvPr>
          <p:cNvSpPr/>
          <p:nvPr/>
        </p:nvSpPr>
        <p:spPr bwMode="auto">
          <a:xfrm>
            <a:off x="7267350" y="1774825"/>
            <a:ext cx="3787775" cy="85725"/>
          </a:xfrm>
          <a:custGeom>
            <a:avLst/>
            <a:gdLst>
              <a:gd name="connsiteX0" fmla="*/ 0 w 3787775"/>
              <a:gd name="connsiteY0" fmla="*/ 0 h 85725"/>
              <a:gd name="connsiteX1" fmla="*/ 82550 w 3787775"/>
              <a:gd name="connsiteY1" fmla="*/ 0 h 85725"/>
              <a:gd name="connsiteX2" fmla="*/ 82550 w 3787775"/>
              <a:gd name="connsiteY2" fmla="*/ 22225 h 85725"/>
              <a:gd name="connsiteX3" fmla="*/ 1190625 w 3787775"/>
              <a:gd name="connsiteY3" fmla="*/ 22225 h 85725"/>
              <a:gd name="connsiteX4" fmla="*/ 1190625 w 3787775"/>
              <a:gd name="connsiteY4" fmla="*/ 44450 h 85725"/>
              <a:gd name="connsiteX5" fmla="*/ 1320800 w 3787775"/>
              <a:gd name="connsiteY5" fmla="*/ 44450 h 85725"/>
              <a:gd name="connsiteX6" fmla="*/ 1320800 w 3787775"/>
              <a:gd name="connsiteY6" fmla="*/ 44450 h 85725"/>
              <a:gd name="connsiteX7" fmla="*/ 1320800 w 3787775"/>
              <a:gd name="connsiteY7" fmla="*/ 63500 h 85725"/>
              <a:gd name="connsiteX8" fmla="*/ 3727450 w 3787775"/>
              <a:gd name="connsiteY8" fmla="*/ 63500 h 85725"/>
              <a:gd name="connsiteX9" fmla="*/ 3727450 w 3787775"/>
              <a:gd name="connsiteY9" fmla="*/ 85725 h 85725"/>
              <a:gd name="connsiteX10" fmla="*/ 3787775 w 3787775"/>
              <a:gd name="connsiteY10" fmla="*/ 85725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87775" h="85725">
                <a:moveTo>
                  <a:pt x="0" y="0"/>
                </a:moveTo>
                <a:lnTo>
                  <a:pt x="82550" y="0"/>
                </a:lnTo>
                <a:lnTo>
                  <a:pt x="82550" y="22225"/>
                </a:lnTo>
                <a:lnTo>
                  <a:pt x="1190625" y="22225"/>
                </a:lnTo>
                <a:lnTo>
                  <a:pt x="1190625" y="44450"/>
                </a:lnTo>
                <a:lnTo>
                  <a:pt x="1320800" y="44450"/>
                </a:lnTo>
                <a:lnTo>
                  <a:pt x="1320800" y="44450"/>
                </a:lnTo>
                <a:lnTo>
                  <a:pt x="1320800" y="63500"/>
                </a:lnTo>
                <a:lnTo>
                  <a:pt x="3727450" y="63500"/>
                </a:lnTo>
                <a:lnTo>
                  <a:pt x="3727450" y="85725"/>
                </a:lnTo>
                <a:lnTo>
                  <a:pt x="3787775" y="85725"/>
                </a:lnTo>
              </a:path>
            </a:pathLst>
          </a:custGeom>
          <a:noFill/>
          <a:ln w="28575">
            <a:solidFill>
              <a:schemeClr val="accent4"/>
            </a:solidFill>
            <a:miter lim="800000"/>
            <a:headEnd/>
            <a:tailEnd/>
          </a:ln>
        </p:spPr>
        <p:txBody>
          <a:bodyPr rtlCol="0" anchor="ctr"/>
          <a:lstStyle/>
          <a:p>
            <a:pPr algn="ctr"/>
            <a:endParaRPr lang="en-US" dirty="0"/>
          </a:p>
        </p:txBody>
      </p:sp>
      <p:grpSp>
        <p:nvGrpSpPr>
          <p:cNvPr id="31926" name="Group 31925">
            <a:extLst>
              <a:ext uri="{FF2B5EF4-FFF2-40B4-BE49-F238E27FC236}">
                <a16:creationId xmlns:a16="http://schemas.microsoft.com/office/drawing/2014/main" id="{4D3EA010-FD60-9B90-57F7-65E6D944A292}"/>
              </a:ext>
            </a:extLst>
          </p:cNvPr>
          <p:cNvGrpSpPr/>
          <p:nvPr/>
        </p:nvGrpSpPr>
        <p:grpSpPr>
          <a:xfrm>
            <a:off x="8887988" y="1780043"/>
            <a:ext cx="2204478" cy="130349"/>
            <a:chOff x="9072363" y="1780043"/>
            <a:chExt cx="2204478" cy="130349"/>
          </a:xfrm>
        </p:grpSpPr>
        <p:grpSp>
          <p:nvGrpSpPr>
            <p:cNvPr id="31896" name="Group 31895">
              <a:extLst>
                <a:ext uri="{FF2B5EF4-FFF2-40B4-BE49-F238E27FC236}">
                  <a16:creationId xmlns:a16="http://schemas.microsoft.com/office/drawing/2014/main" id="{FAF7CC91-0C17-2C6A-A7A2-94946A5D78FD}"/>
                </a:ext>
              </a:extLst>
            </p:cNvPr>
            <p:cNvGrpSpPr/>
            <p:nvPr/>
          </p:nvGrpSpPr>
          <p:grpSpPr>
            <a:xfrm>
              <a:off x="9072363" y="1780043"/>
              <a:ext cx="109883" cy="109883"/>
              <a:chOff x="266142" y="2099917"/>
              <a:chExt cx="302119" cy="302119"/>
            </a:xfrm>
          </p:grpSpPr>
          <p:cxnSp>
            <p:nvCxnSpPr>
              <p:cNvPr id="31897" name="Straight Connector 31896">
                <a:extLst>
                  <a:ext uri="{FF2B5EF4-FFF2-40B4-BE49-F238E27FC236}">
                    <a16:creationId xmlns:a16="http://schemas.microsoft.com/office/drawing/2014/main" id="{499571F0-5324-F19B-077A-7A07D84B9239}"/>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898" name="Straight Connector 31897">
                <a:extLst>
                  <a:ext uri="{FF2B5EF4-FFF2-40B4-BE49-F238E27FC236}">
                    <a16:creationId xmlns:a16="http://schemas.microsoft.com/office/drawing/2014/main" id="{D63F07C5-E083-DC02-D90B-C1633BCB067F}"/>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899" name="Group 31898">
              <a:extLst>
                <a:ext uri="{FF2B5EF4-FFF2-40B4-BE49-F238E27FC236}">
                  <a16:creationId xmlns:a16="http://schemas.microsoft.com/office/drawing/2014/main" id="{C8C7B870-DECE-C311-C765-4E1BD0AD316C}"/>
                </a:ext>
              </a:extLst>
            </p:cNvPr>
            <p:cNvGrpSpPr/>
            <p:nvPr/>
          </p:nvGrpSpPr>
          <p:grpSpPr>
            <a:xfrm>
              <a:off x="9551782" y="1780043"/>
              <a:ext cx="109883" cy="109883"/>
              <a:chOff x="266142" y="2099917"/>
              <a:chExt cx="302119" cy="302119"/>
            </a:xfrm>
          </p:grpSpPr>
          <p:cxnSp>
            <p:nvCxnSpPr>
              <p:cNvPr id="31900" name="Straight Connector 31899">
                <a:extLst>
                  <a:ext uri="{FF2B5EF4-FFF2-40B4-BE49-F238E27FC236}">
                    <a16:creationId xmlns:a16="http://schemas.microsoft.com/office/drawing/2014/main" id="{C83F8D03-605B-440F-6514-BF2CA67832F8}"/>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01" name="Straight Connector 31900">
                <a:extLst>
                  <a:ext uri="{FF2B5EF4-FFF2-40B4-BE49-F238E27FC236}">
                    <a16:creationId xmlns:a16="http://schemas.microsoft.com/office/drawing/2014/main" id="{28DEE48A-A597-A5F7-AB8D-D89E4FAFE231}"/>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02" name="Group 31901">
              <a:extLst>
                <a:ext uri="{FF2B5EF4-FFF2-40B4-BE49-F238E27FC236}">
                  <a16:creationId xmlns:a16="http://schemas.microsoft.com/office/drawing/2014/main" id="{870DAF89-F10E-9099-FCFF-A186323E5CC2}"/>
                </a:ext>
              </a:extLst>
            </p:cNvPr>
            <p:cNvGrpSpPr/>
            <p:nvPr/>
          </p:nvGrpSpPr>
          <p:grpSpPr>
            <a:xfrm>
              <a:off x="10259850" y="1780043"/>
              <a:ext cx="109883" cy="109883"/>
              <a:chOff x="266142" y="2099917"/>
              <a:chExt cx="302119" cy="302119"/>
            </a:xfrm>
          </p:grpSpPr>
          <p:cxnSp>
            <p:nvCxnSpPr>
              <p:cNvPr id="31903" name="Straight Connector 31902">
                <a:extLst>
                  <a:ext uri="{FF2B5EF4-FFF2-40B4-BE49-F238E27FC236}">
                    <a16:creationId xmlns:a16="http://schemas.microsoft.com/office/drawing/2014/main" id="{D4D8E102-CBD9-82EE-A85C-92BA191D39CE}"/>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E4A39589-3A22-B19E-E565-1AF6A99D927A}"/>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05" name="Group 31904">
              <a:extLst>
                <a:ext uri="{FF2B5EF4-FFF2-40B4-BE49-F238E27FC236}">
                  <a16:creationId xmlns:a16="http://schemas.microsoft.com/office/drawing/2014/main" id="{649A6F0B-A356-20C9-45B3-41FDCD1D9CC8}"/>
                </a:ext>
              </a:extLst>
            </p:cNvPr>
            <p:cNvGrpSpPr/>
            <p:nvPr/>
          </p:nvGrpSpPr>
          <p:grpSpPr>
            <a:xfrm>
              <a:off x="10822550" y="1780043"/>
              <a:ext cx="109883" cy="109883"/>
              <a:chOff x="266142" y="2099917"/>
              <a:chExt cx="302119" cy="302119"/>
            </a:xfrm>
          </p:grpSpPr>
          <p:cxnSp>
            <p:nvCxnSpPr>
              <p:cNvPr id="31906" name="Straight Connector 31905">
                <a:extLst>
                  <a:ext uri="{FF2B5EF4-FFF2-40B4-BE49-F238E27FC236}">
                    <a16:creationId xmlns:a16="http://schemas.microsoft.com/office/drawing/2014/main" id="{C9EC1F76-912C-4E0F-BD87-312D14869B6E}"/>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07" name="Straight Connector 31906">
                <a:extLst>
                  <a:ext uri="{FF2B5EF4-FFF2-40B4-BE49-F238E27FC236}">
                    <a16:creationId xmlns:a16="http://schemas.microsoft.com/office/drawing/2014/main" id="{53101320-E666-1D8C-C45C-AD78C1B26000}"/>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08" name="Group 31907">
              <a:extLst>
                <a:ext uri="{FF2B5EF4-FFF2-40B4-BE49-F238E27FC236}">
                  <a16:creationId xmlns:a16="http://schemas.microsoft.com/office/drawing/2014/main" id="{D7221D3C-AC93-686B-E2A2-A4435F1A42E3}"/>
                </a:ext>
              </a:extLst>
            </p:cNvPr>
            <p:cNvGrpSpPr/>
            <p:nvPr/>
          </p:nvGrpSpPr>
          <p:grpSpPr>
            <a:xfrm>
              <a:off x="10860147" y="1780043"/>
              <a:ext cx="109883" cy="109883"/>
              <a:chOff x="266142" y="2099917"/>
              <a:chExt cx="302119" cy="302119"/>
            </a:xfrm>
          </p:grpSpPr>
          <p:cxnSp>
            <p:nvCxnSpPr>
              <p:cNvPr id="31909" name="Straight Connector 31908">
                <a:extLst>
                  <a:ext uri="{FF2B5EF4-FFF2-40B4-BE49-F238E27FC236}">
                    <a16:creationId xmlns:a16="http://schemas.microsoft.com/office/drawing/2014/main" id="{3093B759-3BEF-8B96-4102-0021216ED954}"/>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10" name="Straight Connector 31909">
                <a:extLst>
                  <a:ext uri="{FF2B5EF4-FFF2-40B4-BE49-F238E27FC236}">
                    <a16:creationId xmlns:a16="http://schemas.microsoft.com/office/drawing/2014/main" id="{F631B847-91C3-C7BE-D9B9-453494A116E7}"/>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11" name="Group 31910">
              <a:extLst>
                <a:ext uri="{FF2B5EF4-FFF2-40B4-BE49-F238E27FC236}">
                  <a16:creationId xmlns:a16="http://schemas.microsoft.com/office/drawing/2014/main" id="{7E4B86BC-7D06-6BD7-3A28-42C1C788A109}"/>
                </a:ext>
              </a:extLst>
            </p:cNvPr>
            <p:cNvGrpSpPr/>
            <p:nvPr/>
          </p:nvGrpSpPr>
          <p:grpSpPr>
            <a:xfrm>
              <a:off x="10903750" y="1780043"/>
              <a:ext cx="109883" cy="109883"/>
              <a:chOff x="266142" y="2099917"/>
              <a:chExt cx="302119" cy="302119"/>
            </a:xfrm>
          </p:grpSpPr>
          <p:cxnSp>
            <p:nvCxnSpPr>
              <p:cNvPr id="31912" name="Straight Connector 31911">
                <a:extLst>
                  <a:ext uri="{FF2B5EF4-FFF2-40B4-BE49-F238E27FC236}">
                    <a16:creationId xmlns:a16="http://schemas.microsoft.com/office/drawing/2014/main" id="{5C7BF5FF-16F3-39F9-6613-E54A2F0AC2C6}"/>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13" name="Straight Connector 31912">
                <a:extLst>
                  <a:ext uri="{FF2B5EF4-FFF2-40B4-BE49-F238E27FC236}">
                    <a16:creationId xmlns:a16="http://schemas.microsoft.com/office/drawing/2014/main" id="{6AE3001C-13FB-6151-568A-901EB491362D}"/>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14" name="Group 31913">
              <a:extLst>
                <a:ext uri="{FF2B5EF4-FFF2-40B4-BE49-F238E27FC236}">
                  <a16:creationId xmlns:a16="http://schemas.microsoft.com/office/drawing/2014/main" id="{A22FF79A-6A04-4A1E-14EC-524EFF5198A7}"/>
                </a:ext>
              </a:extLst>
            </p:cNvPr>
            <p:cNvGrpSpPr/>
            <p:nvPr/>
          </p:nvGrpSpPr>
          <p:grpSpPr>
            <a:xfrm>
              <a:off x="11001605" y="1780043"/>
              <a:ext cx="109883" cy="109883"/>
              <a:chOff x="266142" y="2099917"/>
              <a:chExt cx="302119" cy="302119"/>
            </a:xfrm>
          </p:grpSpPr>
          <p:cxnSp>
            <p:nvCxnSpPr>
              <p:cNvPr id="31915" name="Straight Connector 31914">
                <a:extLst>
                  <a:ext uri="{FF2B5EF4-FFF2-40B4-BE49-F238E27FC236}">
                    <a16:creationId xmlns:a16="http://schemas.microsoft.com/office/drawing/2014/main" id="{4E40CC68-850C-A8E6-D98A-A7FFCBFC366B}"/>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16" name="Straight Connector 31915">
                <a:extLst>
                  <a:ext uri="{FF2B5EF4-FFF2-40B4-BE49-F238E27FC236}">
                    <a16:creationId xmlns:a16="http://schemas.microsoft.com/office/drawing/2014/main" id="{9B9F317C-BF5E-9D77-0FF4-56012DF51181}"/>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17" name="Group 31916">
              <a:extLst>
                <a:ext uri="{FF2B5EF4-FFF2-40B4-BE49-F238E27FC236}">
                  <a16:creationId xmlns:a16="http://schemas.microsoft.com/office/drawing/2014/main" id="{C0B16173-0A74-DC75-58C3-E82F1F55D18F}"/>
                </a:ext>
              </a:extLst>
            </p:cNvPr>
            <p:cNvGrpSpPr/>
            <p:nvPr/>
          </p:nvGrpSpPr>
          <p:grpSpPr>
            <a:xfrm>
              <a:off x="11105484" y="1800509"/>
              <a:ext cx="109883" cy="109883"/>
              <a:chOff x="266142" y="2099917"/>
              <a:chExt cx="302119" cy="302119"/>
            </a:xfrm>
          </p:grpSpPr>
          <p:cxnSp>
            <p:nvCxnSpPr>
              <p:cNvPr id="31918" name="Straight Connector 31917">
                <a:extLst>
                  <a:ext uri="{FF2B5EF4-FFF2-40B4-BE49-F238E27FC236}">
                    <a16:creationId xmlns:a16="http://schemas.microsoft.com/office/drawing/2014/main" id="{96A89AAA-3EFB-2148-1EDD-A74C014853CB}"/>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19" name="Straight Connector 31918">
                <a:extLst>
                  <a:ext uri="{FF2B5EF4-FFF2-40B4-BE49-F238E27FC236}">
                    <a16:creationId xmlns:a16="http://schemas.microsoft.com/office/drawing/2014/main" id="{844B61CF-F9D2-8296-A100-8C83E842957C}"/>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20" name="Group 31919">
              <a:extLst>
                <a:ext uri="{FF2B5EF4-FFF2-40B4-BE49-F238E27FC236}">
                  <a16:creationId xmlns:a16="http://schemas.microsoft.com/office/drawing/2014/main" id="{643AECD7-3AB3-6778-4ABB-7CB7DEFAE3D9}"/>
                </a:ext>
              </a:extLst>
            </p:cNvPr>
            <p:cNvGrpSpPr/>
            <p:nvPr/>
          </p:nvGrpSpPr>
          <p:grpSpPr>
            <a:xfrm>
              <a:off x="11141525" y="1800509"/>
              <a:ext cx="109883" cy="109883"/>
              <a:chOff x="266142" y="2099917"/>
              <a:chExt cx="302119" cy="302119"/>
            </a:xfrm>
          </p:grpSpPr>
          <p:cxnSp>
            <p:nvCxnSpPr>
              <p:cNvPr id="31921" name="Straight Connector 31920">
                <a:extLst>
                  <a:ext uri="{FF2B5EF4-FFF2-40B4-BE49-F238E27FC236}">
                    <a16:creationId xmlns:a16="http://schemas.microsoft.com/office/drawing/2014/main" id="{E0EFB48F-E734-294D-1B42-B76E709E9FBB}"/>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22" name="Straight Connector 31921">
                <a:extLst>
                  <a:ext uri="{FF2B5EF4-FFF2-40B4-BE49-F238E27FC236}">
                    <a16:creationId xmlns:a16="http://schemas.microsoft.com/office/drawing/2014/main" id="{226148C2-75F4-4A7D-23C8-EF906B188632}"/>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nvGrpSpPr>
            <p:cNvPr id="31923" name="Group 31922">
              <a:extLst>
                <a:ext uri="{FF2B5EF4-FFF2-40B4-BE49-F238E27FC236}">
                  <a16:creationId xmlns:a16="http://schemas.microsoft.com/office/drawing/2014/main" id="{D1941AA2-9B85-D980-5932-8C1C49C91536}"/>
                </a:ext>
              </a:extLst>
            </p:cNvPr>
            <p:cNvGrpSpPr/>
            <p:nvPr/>
          </p:nvGrpSpPr>
          <p:grpSpPr>
            <a:xfrm>
              <a:off x="11166958" y="1800509"/>
              <a:ext cx="109883" cy="109883"/>
              <a:chOff x="266142" y="2099917"/>
              <a:chExt cx="302119" cy="302119"/>
            </a:xfrm>
          </p:grpSpPr>
          <p:cxnSp>
            <p:nvCxnSpPr>
              <p:cNvPr id="31924" name="Straight Connector 31923">
                <a:extLst>
                  <a:ext uri="{FF2B5EF4-FFF2-40B4-BE49-F238E27FC236}">
                    <a16:creationId xmlns:a16="http://schemas.microsoft.com/office/drawing/2014/main" id="{5FBE93E7-465F-0709-3898-B50CFCBF8024}"/>
                  </a:ext>
                </a:extLst>
              </p:cNvPr>
              <p:cNvCxnSpPr>
                <a:cxnSpLocks/>
              </p:cNvCxnSpPr>
              <p:nvPr/>
            </p:nvCxnSpPr>
            <p:spPr bwMode="auto">
              <a:xfrm>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cxnSp>
            <p:nvCxnSpPr>
              <p:cNvPr id="31925" name="Straight Connector 31924">
                <a:extLst>
                  <a:ext uri="{FF2B5EF4-FFF2-40B4-BE49-F238E27FC236}">
                    <a16:creationId xmlns:a16="http://schemas.microsoft.com/office/drawing/2014/main" id="{43A09E72-1DF4-3688-DFE1-1D13BBDCE631}"/>
                  </a:ext>
                </a:extLst>
              </p:cNvPr>
              <p:cNvCxnSpPr>
                <a:cxnSpLocks/>
              </p:cNvCxnSpPr>
              <p:nvPr/>
            </p:nvCxnSpPr>
            <p:spPr bwMode="auto">
              <a:xfrm rot="16200000">
                <a:off x="417202" y="2099917"/>
                <a:ext cx="0" cy="302119"/>
              </a:xfrm>
              <a:prstGeom prst="line">
                <a:avLst/>
              </a:prstGeom>
              <a:noFill/>
              <a:ln w="28575" cap="flat" cmpd="sng" algn="ctr">
                <a:solidFill>
                  <a:schemeClr val="accent4"/>
                </a:solidFill>
                <a:prstDash val="solid"/>
                <a:round/>
                <a:headEnd type="none" w="med" len="med"/>
                <a:tailEnd type="none" w="med" len="med"/>
              </a:ln>
              <a:effectLst/>
            </p:spPr>
          </p:cxnSp>
        </p:grpSp>
      </p:grpSp>
    </p:spTree>
    <p:extLst>
      <p:ext uri="{BB962C8B-B14F-4D97-AF65-F5344CB8AC3E}">
        <p14:creationId xmlns:p14="http://schemas.microsoft.com/office/powerpoint/2010/main" val="2772193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FE33E3C-884A-475F-DFA8-CDA8755A3ACB}"/>
              </a:ext>
            </a:extLst>
          </p:cNvPr>
          <p:cNvSpPr/>
          <p:nvPr/>
        </p:nvSpPr>
        <p:spPr bwMode="auto">
          <a:xfrm>
            <a:off x="2098115" y="1762133"/>
            <a:ext cx="1054263" cy="3290880"/>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4-Yr Update: </a:t>
            </a:r>
            <a:br>
              <a:rPr lang="en-US" dirty="0"/>
            </a:br>
            <a:r>
              <a:rPr lang="en-US" dirty="0"/>
              <a:t>PFS by MRD Status and Time to Next Treatment</a:t>
            </a:r>
            <a:endParaRPr lang="en-US" altLang="en-US" dirty="0"/>
          </a:p>
        </p:txBody>
      </p:sp>
      <p:grpSp>
        <p:nvGrpSpPr>
          <p:cNvPr id="4" name="Group 3">
            <a:extLst>
              <a:ext uri="{FF2B5EF4-FFF2-40B4-BE49-F238E27FC236}">
                <a16:creationId xmlns:a16="http://schemas.microsoft.com/office/drawing/2014/main" id="{2A53A563-AEB3-2712-EF75-D2967671470D}"/>
              </a:ext>
            </a:extLst>
          </p:cNvPr>
          <p:cNvGrpSpPr/>
          <p:nvPr/>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85843F9D-FF33-6116-5757-B3A33980834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C47A31F1-A8A4-721A-00F6-2066480DDA98}"/>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
        <p:nvSpPr>
          <p:cNvPr id="215" name="Text Box 11">
            <a:extLst>
              <a:ext uri="{FF2B5EF4-FFF2-40B4-BE49-F238E27FC236}">
                <a16:creationId xmlns:a16="http://schemas.microsoft.com/office/drawing/2014/main" id="{2A15CAA1-9566-D636-0225-CE909639CEC9}"/>
              </a:ext>
            </a:extLst>
          </p:cNvPr>
          <p:cNvSpPr txBox="1">
            <a:spLocks noChangeArrowheads="1"/>
          </p:cNvSpPr>
          <p:nvPr/>
        </p:nvSpPr>
        <p:spPr bwMode="auto">
          <a:xfrm>
            <a:off x="431591" y="63723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spc="-10" dirty="0">
                <a:solidFill>
                  <a:schemeClr val="bg2"/>
                </a:solidFill>
                <a:latin typeface="Calibri" panose="020F0502020204030204" pitchFamily="34" charset="0"/>
              </a:rPr>
              <a:t>Ghia. ICML 2023. Abstr 155.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Reproduced with permission.</a:t>
            </a:r>
          </a:p>
        </p:txBody>
      </p:sp>
      <p:sp>
        <p:nvSpPr>
          <p:cNvPr id="10" name="Content Placeholder 1">
            <a:extLst>
              <a:ext uri="{FF2B5EF4-FFF2-40B4-BE49-F238E27FC236}">
                <a16:creationId xmlns:a16="http://schemas.microsoft.com/office/drawing/2014/main" id="{DA3E38DD-E698-D614-B753-1D3F6214282D}"/>
              </a:ext>
            </a:extLst>
          </p:cNvPr>
          <p:cNvSpPr>
            <a:spLocks noGrp="1"/>
          </p:cNvSpPr>
          <p:nvPr>
            <p:ph idx="1"/>
          </p:nvPr>
        </p:nvSpPr>
        <p:spPr>
          <a:xfrm>
            <a:off x="6632234" y="1578373"/>
            <a:ext cx="4849970" cy="4585359"/>
          </a:xfrm>
        </p:spPr>
        <p:txBody>
          <a:bodyPr/>
          <a:lstStyle/>
          <a:p>
            <a:r>
              <a:rPr lang="en-US" dirty="0"/>
              <a:t>Landmark PFS rates at 48 mo: </a:t>
            </a:r>
          </a:p>
          <a:p>
            <a:pPr lvl="1"/>
            <a:r>
              <a:rPr lang="en-US" dirty="0" err="1"/>
              <a:t>uMRD</a:t>
            </a:r>
            <a:r>
              <a:rPr lang="en-US" dirty="0"/>
              <a:t>: 90%</a:t>
            </a:r>
          </a:p>
          <a:p>
            <a:pPr lvl="1"/>
            <a:r>
              <a:rPr lang="en-US" dirty="0" err="1"/>
              <a:t>dMRD</a:t>
            </a:r>
            <a:r>
              <a:rPr lang="en-US" dirty="0"/>
              <a:t>: 66%</a:t>
            </a:r>
          </a:p>
          <a:p>
            <a:r>
              <a:rPr lang="en-US" dirty="0"/>
              <a:t>Median TTNT: not reached </a:t>
            </a:r>
            <a:br>
              <a:rPr lang="en-US" dirty="0"/>
            </a:br>
            <a:r>
              <a:rPr lang="en-US" dirty="0"/>
              <a:t>(n = 28; range: 1-53 mo)</a:t>
            </a:r>
          </a:p>
          <a:p>
            <a:r>
              <a:rPr lang="en-US" dirty="0"/>
              <a:t>Landmark estimate of proportion of patients who had not started a next treatment at 4 yr: 84% </a:t>
            </a:r>
            <a:br>
              <a:rPr lang="en-US" dirty="0"/>
            </a:br>
            <a:r>
              <a:rPr lang="en-US" dirty="0"/>
              <a:t>(95% CI: 77-89)  </a:t>
            </a:r>
          </a:p>
          <a:p>
            <a:endParaRPr lang="en-US" dirty="0"/>
          </a:p>
          <a:p>
            <a:endParaRPr lang="en-US" dirty="0"/>
          </a:p>
          <a:p>
            <a:endParaRPr lang="en-US" dirty="0"/>
          </a:p>
          <a:p>
            <a:endParaRPr lang="en-US" dirty="0"/>
          </a:p>
        </p:txBody>
      </p:sp>
      <p:grpSp>
        <p:nvGrpSpPr>
          <p:cNvPr id="14" name="Group 13">
            <a:extLst>
              <a:ext uri="{FF2B5EF4-FFF2-40B4-BE49-F238E27FC236}">
                <a16:creationId xmlns:a16="http://schemas.microsoft.com/office/drawing/2014/main" id="{181A2473-2B7E-1B74-149F-AFC62D31107B}"/>
              </a:ext>
            </a:extLst>
          </p:cNvPr>
          <p:cNvGrpSpPr/>
          <p:nvPr/>
        </p:nvGrpSpPr>
        <p:grpSpPr>
          <a:xfrm>
            <a:off x="1379470" y="1581151"/>
            <a:ext cx="4762217" cy="4044325"/>
            <a:chOff x="1379470" y="1581151"/>
            <a:chExt cx="4762217" cy="4044325"/>
          </a:xfrm>
        </p:grpSpPr>
        <p:grpSp>
          <p:nvGrpSpPr>
            <p:cNvPr id="15" name="Group 14">
              <a:extLst>
                <a:ext uri="{FF2B5EF4-FFF2-40B4-BE49-F238E27FC236}">
                  <a16:creationId xmlns:a16="http://schemas.microsoft.com/office/drawing/2014/main" id="{F06C8EA1-3E39-FAAC-91EB-C1E71495906A}"/>
                </a:ext>
              </a:extLst>
            </p:cNvPr>
            <p:cNvGrpSpPr/>
            <p:nvPr/>
          </p:nvGrpSpPr>
          <p:grpSpPr>
            <a:xfrm>
              <a:off x="1836387" y="5040652"/>
              <a:ext cx="4305300" cy="369333"/>
              <a:chOff x="978821" y="4207833"/>
              <a:chExt cx="2606366" cy="416478"/>
            </a:xfrm>
          </p:grpSpPr>
          <p:sp>
            <p:nvSpPr>
              <p:cNvPr id="43" name="TextBox 42">
                <a:extLst>
                  <a:ext uri="{FF2B5EF4-FFF2-40B4-BE49-F238E27FC236}">
                    <a16:creationId xmlns:a16="http://schemas.microsoft.com/office/drawing/2014/main" id="{3122A26D-3D8A-5284-960E-6FE1F93AAB5B}"/>
                  </a:ext>
                </a:extLst>
              </p:cNvPr>
              <p:cNvSpPr txBox="1"/>
              <p:nvPr/>
            </p:nvSpPr>
            <p:spPr bwMode="auto">
              <a:xfrm>
                <a:off x="978821" y="4207833"/>
                <a:ext cx="301686" cy="416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0</a:t>
                </a:r>
              </a:p>
            </p:txBody>
          </p:sp>
          <p:sp>
            <p:nvSpPr>
              <p:cNvPr id="44" name="TextBox 43">
                <a:extLst>
                  <a:ext uri="{FF2B5EF4-FFF2-40B4-BE49-F238E27FC236}">
                    <a16:creationId xmlns:a16="http://schemas.microsoft.com/office/drawing/2014/main" id="{7FA2B990-2244-B9FC-D3F6-6D34F0C8DDA2}"/>
                  </a:ext>
                </a:extLst>
              </p:cNvPr>
              <p:cNvSpPr txBox="1"/>
              <p:nvPr/>
            </p:nvSpPr>
            <p:spPr bwMode="auto">
              <a:xfrm>
                <a:off x="1259622" y="4207833"/>
                <a:ext cx="301685"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6</a:t>
                </a:r>
              </a:p>
            </p:txBody>
          </p:sp>
          <p:sp>
            <p:nvSpPr>
              <p:cNvPr id="45" name="TextBox 44">
                <a:extLst>
                  <a:ext uri="{FF2B5EF4-FFF2-40B4-BE49-F238E27FC236}">
                    <a16:creationId xmlns:a16="http://schemas.microsoft.com/office/drawing/2014/main" id="{6296979D-E98E-0F70-043D-77422DB25490}"/>
                  </a:ext>
                </a:extLst>
              </p:cNvPr>
              <p:cNvSpPr txBox="1"/>
              <p:nvPr/>
            </p:nvSpPr>
            <p:spPr bwMode="auto">
              <a:xfrm>
                <a:off x="1483162"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12</a:t>
                </a:r>
              </a:p>
            </p:txBody>
          </p:sp>
          <p:sp>
            <p:nvSpPr>
              <p:cNvPr id="46" name="TextBox 45">
                <a:extLst>
                  <a:ext uri="{FF2B5EF4-FFF2-40B4-BE49-F238E27FC236}">
                    <a16:creationId xmlns:a16="http://schemas.microsoft.com/office/drawing/2014/main" id="{9BFCDFE8-EFBE-94BC-C2F0-C213D760576E}"/>
                  </a:ext>
                </a:extLst>
              </p:cNvPr>
              <p:cNvSpPr txBox="1"/>
              <p:nvPr/>
            </p:nvSpPr>
            <p:spPr bwMode="auto">
              <a:xfrm>
                <a:off x="176396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18</a:t>
                </a:r>
              </a:p>
            </p:txBody>
          </p:sp>
          <p:sp>
            <p:nvSpPr>
              <p:cNvPr id="47" name="TextBox 46">
                <a:extLst>
                  <a:ext uri="{FF2B5EF4-FFF2-40B4-BE49-F238E27FC236}">
                    <a16:creationId xmlns:a16="http://schemas.microsoft.com/office/drawing/2014/main" id="{78D857F0-8A63-8F08-AADA-1B94D7570799}"/>
                  </a:ext>
                </a:extLst>
              </p:cNvPr>
              <p:cNvSpPr txBox="1"/>
              <p:nvPr/>
            </p:nvSpPr>
            <p:spPr bwMode="auto">
              <a:xfrm>
                <a:off x="2040001"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24</a:t>
                </a:r>
              </a:p>
            </p:txBody>
          </p:sp>
          <p:sp>
            <p:nvSpPr>
              <p:cNvPr id="48" name="TextBox 47">
                <a:extLst>
                  <a:ext uri="{FF2B5EF4-FFF2-40B4-BE49-F238E27FC236}">
                    <a16:creationId xmlns:a16="http://schemas.microsoft.com/office/drawing/2014/main" id="{97FE2163-3D46-1B7D-F50D-2EB8F3243064}"/>
                  </a:ext>
                </a:extLst>
              </p:cNvPr>
              <p:cNvSpPr txBox="1"/>
              <p:nvPr/>
            </p:nvSpPr>
            <p:spPr bwMode="auto">
              <a:xfrm>
                <a:off x="232080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30</a:t>
                </a:r>
              </a:p>
            </p:txBody>
          </p:sp>
          <p:sp>
            <p:nvSpPr>
              <p:cNvPr id="49" name="TextBox 48">
                <a:extLst>
                  <a:ext uri="{FF2B5EF4-FFF2-40B4-BE49-F238E27FC236}">
                    <a16:creationId xmlns:a16="http://schemas.microsoft.com/office/drawing/2014/main" id="{C1C5F0D5-5611-8C70-C070-14D9E264E0A6}"/>
                  </a:ext>
                </a:extLst>
              </p:cNvPr>
              <p:cNvSpPr txBox="1"/>
              <p:nvPr/>
            </p:nvSpPr>
            <p:spPr bwMode="auto">
              <a:xfrm>
                <a:off x="2602852"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36</a:t>
                </a:r>
              </a:p>
            </p:txBody>
          </p:sp>
          <p:sp>
            <p:nvSpPr>
              <p:cNvPr id="50" name="TextBox 49">
                <a:extLst>
                  <a:ext uri="{FF2B5EF4-FFF2-40B4-BE49-F238E27FC236}">
                    <a16:creationId xmlns:a16="http://schemas.microsoft.com/office/drawing/2014/main" id="{CC090298-5DAC-B351-4A78-F1DCC6DB5775}"/>
                  </a:ext>
                </a:extLst>
              </p:cNvPr>
              <p:cNvSpPr txBox="1"/>
              <p:nvPr/>
            </p:nvSpPr>
            <p:spPr bwMode="auto">
              <a:xfrm>
                <a:off x="288365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42</a:t>
                </a:r>
              </a:p>
            </p:txBody>
          </p:sp>
          <p:sp>
            <p:nvSpPr>
              <p:cNvPr id="51" name="TextBox 50">
                <a:extLst>
                  <a:ext uri="{FF2B5EF4-FFF2-40B4-BE49-F238E27FC236}">
                    <a16:creationId xmlns:a16="http://schemas.microsoft.com/office/drawing/2014/main" id="{AC647C8B-D7A5-EA81-1677-660A9A39B928}"/>
                  </a:ext>
                </a:extLst>
              </p:cNvPr>
              <p:cNvSpPr txBox="1"/>
              <p:nvPr/>
            </p:nvSpPr>
            <p:spPr bwMode="auto">
              <a:xfrm>
                <a:off x="3166483" y="420783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48</a:t>
                </a:r>
              </a:p>
            </p:txBody>
          </p:sp>
        </p:grpSp>
        <p:sp>
          <p:nvSpPr>
            <p:cNvPr id="16" name="TextBox 15">
              <a:extLst>
                <a:ext uri="{FF2B5EF4-FFF2-40B4-BE49-F238E27FC236}">
                  <a16:creationId xmlns:a16="http://schemas.microsoft.com/office/drawing/2014/main" id="{DEDC67C8-BB01-CB04-F0A4-87359D072C3A}"/>
                </a:ext>
              </a:extLst>
            </p:cNvPr>
            <p:cNvSpPr txBox="1"/>
            <p:nvPr/>
          </p:nvSpPr>
          <p:spPr bwMode="auto">
            <a:xfrm>
              <a:off x="3612168" y="5256144"/>
              <a:ext cx="6425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mn-lt"/>
                </a:rPr>
                <a:t>Mo</a:t>
              </a:r>
            </a:p>
          </p:txBody>
        </p:sp>
        <p:grpSp>
          <p:nvGrpSpPr>
            <p:cNvPr id="17" name="Group 16">
              <a:extLst>
                <a:ext uri="{FF2B5EF4-FFF2-40B4-BE49-F238E27FC236}">
                  <a16:creationId xmlns:a16="http://schemas.microsoft.com/office/drawing/2014/main" id="{BF2DB9FB-FBF5-3487-8647-598C95512B61}"/>
                </a:ext>
              </a:extLst>
            </p:cNvPr>
            <p:cNvGrpSpPr/>
            <p:nvPr/>
          </p:nvGrpSpPr>
          <p:grpSpPr>
            <a:xfrm>
              <a:off x="1543329" y="1581151"/>
              <a:ext cx="535724" cy="3854450"/>
              <a:chOff x="465447" y="1533347"/>
              <a:chExt cx="535724" cy="2861990"/>
            </a:xfrm>
          </p:grpSpPr>
          <p:sp>
            <p:nvSpPr>
              <p:cNvPr id="37" name="TextBox 36">
                <a:extLst>
                  <a:ext uri="{FF2B5EF4-FFF2-40B4-BE49-F238E27FC236}">
                    <a16:creationId xmlns:a16="http://schemas.microsoft.com/office/drawing/2014/main" id="{AD21304F-111E-3C8B-D8A2-00DD0523496B}"/>
                  </a:ext>
                </a:extLst>
              </p:cNvPr>
              <p:cNvSpPr txBox="1"/>
              <p:nvPr/>
            </p:nvSpPr>
            <p:spPr bwMode="auto">
              <a:xfrm>
                <a:off x="465447" y="1533347"/>
                <a:ext cx="53572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100</a:t>
                </a:r>
              </a:p>
            </p:txBody>
          </p:sp>
          <p:sp>
            <p:nvSpPr>
              <p:cNvPr id="38" name="TextBox 37">
                <a:extLst>
                  <a:ext uri="{FF2B5EF4-FFF2-40B4-BE49-F238E27FC236}">
                    <a16:creationId xmlns:a16="http://schemas.microsoft.com/office/drawing/2014/main" id="{DE9938C5-936E-C4F2-02DA-68A81ED628AE}"/>
                  </a:ext>
                </a:extLst>
              </p:cNvPr>
              <p:cNvSpPr txBox="1"/>
              <p:nvPr/>
            </p:nvSpPr>
            <p:spPr bwMode="auto">
              <a:xfrm>
                <a:off x="582467" y="2022450"/>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80</a:t>
                </a:r>
              </a:p>
            </p:txBody>
          </p:sp>
          <p:sp>
            <p:nvSpPr>
              <p:cNvPr id="39" name="TextBox 38">
                <a:extLst>
                  <a:ext uri="{FF2B5EF4-FFF2-40B4-BE49-F238E27FC236}">
                    <a16:creationId xmlns:a16="http://schemas.microsoft.com/office/drawing/2014/main" id="{B91D0AA7-F0CA-25D1-5BBC-98E82A5CFC2B}"/>
                  </a:ext>
                </a:extLst>
              </p:cNvPr>
              <p:cNvSpPr txBox="1"/>
              <p:nvPr/>
            </p:nvSpPr>
            <p:spPr bwMode="auto">
              <a:xfrm>
                <a:off x="582467" y="2511553"/>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60</a:t>
                </a:r>
              </a:p>
            </p:txBody>
          </p:sp>
          <p:sp>
            <p:nvSpPr>
              <p:cNvPr id="40" name="TextBox 39">
                <a:extLst>
                  <a:ext uri="{FF2B5EF4-FFF2-40B4-BE49-F238E27FC236}">
                    <a16:creationId xmlns:a16="http://schemas.microsoft.com/office/drawing/2014/main" id="{B9F36AB6-3F95-64E6-D6FC-8F0204C0EBD1}"/>
                  </a:ext>
                </a:extLst>
              </p:cNvPr>
              <p:cNvSpPr txBox="1"/>
              <p:nvPr/>
            </p:nvSpPr>
            <p:spPr bwMode="auto">
              <a:xfrm>
                <a:off x="582467" y="3000656"/>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40</a:t>
                </a:r>
              </a:p>
            </p:txBody>
          </p:sp>
          <p:sp>
            <p:nvSpPr>
              <p:cNvPr id="41" name="TextBox 40">
                <a:extLst>
                  <a:ext uri="{FF2B5EF4-FFF2-40B4-BE49-F238E27FC236}">
                    <a16:creationId xmlns:a16="http://schemas.microsoft.com/office/drawing/2014/main" id="{C599F4B3-CD6F-5CA6-AC39-97FF1A21972E}"/>
                  </a:ext>
                </a:extLst>
              </p:cNvPr>
              <p:cNvSpPr txBox="1"/>
              <p:nvPr/>
            </p:nvSpPr>
            <p:spPr bwMode="auto">
              <a:xfrm>
                <a:off x="582467" y="3489759"/>
                <a:ext cx="418704"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20</a:t>
                </a:r>
              </a:p>
            </p:txBody>
          </p:sp>
          <p:sp>
            <p:nvSpPr>
              <p:cNvPr id="42" name="TextBox 41">
                <a:extLst>
                  <a:ext uri="{FF2B5EF4-FFF2-40B4-BE49-F238E27FC236}">
                    <a16:creationId xmlns:a16="http://schemas.microsoft.com/office/drawing/2014/main" id="{8B79DF05-CD4D-E179-2BEF-F0F625DA1020}"/>
                  </a:ext>
                </a:extLst>
              </p:cNvPr>
              <p:cNvSpPr txBox="1"/>
              <p:nvPr/>
            </p:nvSpPr>
            <p:spPr bwMode="auto">
              <a:xfrm>
                <a:off x="699485" y="3978860"/>
                <a:ext cx="301686" cy="416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0</a:t>
                </a:r>
              </a:p>
            </p:txBody>
          </p:sp>
        </p:grpSp>
        <p:sp>
          <p:nvSpPr>
            <p:cNvPr id="18" name="Freeform: Shape 17">
              <a:extLst>
                <a:ext uri="{FF2B5EF4-FFF2-40B4-BE49-F238E27FC236}">
                  <a16:creationId xmlns:a16="http://schemas.microsoft.com/office/drawing/2014/main" id="{3C499FC1-0D99-AA01-F238-C65474F39DB3}"/>
                </a:ext>
              </a:extLst>
            </p:cNvPr>
            <p:cNvSpPr/>
            <p:nvPr/>
          </p:nvSpPr>
          <p:spPr bwMode="auto">
            <a:xfrm>
              <a:off x="2098118" y="1764146"/>
              <a:ext cx="3762437" cy="3288145"/>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latin typeface="+mn-lt"/>
              </a:endParaRPr>
            </a:p>
          </p:txBody>
        </p:sp>
        <p:grpSp>
          <p:nvGrpSpPr>
            <p:cNvPr id="19" name="Group 18">
              <a:extLst>
                <a:ext uri="{FF2B5EF4-FFF2-40B4-BE49-F238E27FC236}">
                  <a16:creationId xmlns:a16="http://schemas.microsoft.com/office/drawing/2014/main" id="{5294DA7B-1C8D-EA27-7EB7-B714B02DA1C9}"/>
                </a:ext>
              </a:extLst>
            </p:cNvPr>
            <p:cNvGrpSpPr/>
            <p:nvPr/>
          </p:nvGrpSpPr>
          <p:grpSpPr>
            <a:xfrm rot="5400000">
              <a:off x="3899670" y="3250736"/>
              <a:ext cx="84859" cy="3687969"/>
              <a:chOff x="779453" y="1539976"/>
              <a:chExt cx="518685" cy="3283800"/>
            </a:xfrm>
          </p:grpSpPr>
          <p:cxnSp>
            <p:nvCxnSpPr>
              <p:cNvPr id="28" name="Straight Connector 27">
                <a:extLst>
                  <a:ext uri="{FF2B5EF4-FFF2-40B4-BE49-F238E27FC236}">
                    <a16:creationId xmlns:a16="http://schemas.microsoft.com/office/drawing/2014/main" id="{ABE1BB7D-F7B7-F083-42A9-8EB9F54A0A76}"/>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CBF2DC6-F0C4-8C20-6F5C-97A0453DCDBD}"/>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8AA6F98-03A6-04FB-5A89-C822FC118604}"/>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4D60A13-AFE4-F849-16F4-DC22CB35D6D8}"/>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D5E16AE-0250-085F-57A9-C6B19EB7F5B3}"/>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B76D8D3-2ECB-D5F6-830A-8FC9347B14E0}"/>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8A76F90-BD20-4B71-4D29-87423E51273F}"/>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6D13B4E-65DC-1E07-B9E0-B468D694641D}"/>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2F5478F-666F-2EA4-6B90-BD1F4205C5EA}"/>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68128CBF-7F33-9654-C862-A10288168D42}"/>
                </a:ext>
              </a:extLst>
            </p:cNvPr>
            <p:cNvGrpSpPr/>
            <p:nvPr/>
          </p:nvGrpSpPr>
          <p:grpSpPr>
            <a:xfrm>
              <a:off x="2001488" y="1762133"/>
              <a:ext cx="107950" cy="3292467"/>
              <a:chOff x="779453" y="1539976"/>
              <a:chExt cx="518685" cy="2052375"/>
            </a:xfrm>
          </p:grpSpPr>
          <p:cxnSp>
            <p:nvCxnSpPr>
              <p:cNvPr id="22" name="Straight Connector 21">
                <a:extLst>
                  <a:ext uri="{FF2B5EF4-FFF2-40B4-BE49-F238E27FC236}">
                    <a16:creationId xmlns:a16="http://schemas.microsoft.com/office/drawing/2014/main" id="{F755503F-8DF5-45C0-8B72-C07F4C04B93F}"/>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A7B98DA-8F82-30A1-570F-9D99D45A5CC0}"/>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E92A816-A6E2-DA49-AE6B-2180F2E25DFB}"/>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3B5AC8B-3F3D-0CCF-CD63-52BA82965E75}"/>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6F85069-1F44-E74D-5397-D2D3B4D13C0A}"/>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619547C-05C3-9811-DB6F-A2E4192B7C9C}"/>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21" name="TextBox 20">
              <a:extLst>
                <a:ext uri="{FF2B5EF4-FFF2-40B4-BE49-F238E27FC236}">
                  <a16:creationId xmlns:a16="http://schemas.microsoft.com/office/drawing/2014/main" id="{25FB222C-C11E-0945-2E54-3329A6EB9683}"/>
                </a:ext>
              </a:extLst>
            </p:cNvPr>
            <p:cNvSpPr txBox="1"/>
            <p:nvPr/>
          </p:nvSpPr>
          <p:spPr bwMode="auto">
            <a:xfrm rot="16200000">
              <a:off x="1121450" y="3220806"/>
              <a:ext cx="885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grpSp>
      <p:sp>
        <p:nvSpPr>
          <p:cNvPr id="52" name="TextBox 51">
            <a:extLst>
              <a:ext uri="{FF2B5EF4-FFF2-40B4-BE49-F238E27FC236}">
                <a16:creationId xmlns:a16="http://schemas.microsoft.com/office/drawing/2014/main" id="{5DF1C7FE-2F63-6C48-4709-D1F61F376CB0}"/>
              </a:ext>
            </a:extLst>
          </p:cNvPr>
          <p:cNvSpPr txBox="1"/>
          <p:nvPr/>
        </p:nvSpPr>
        <p:spPr bwMode="auto">
          <a:xfrm>
            <a:off x="-42022" y="5345105"/>
            <a:ext cx="20591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Risk, n</a:t>
            </a:r>
          </a:p>
          <a:p>
            <a:pPr algn="r">
              <a:lnSpc>
                <a:spcPct val="100000"/>
              </a:lnSpc>
              <a:spcBef>
                <a:spcPts val="0"/>
              </a:spcBef>
              <a:spcAft>
                <a:spcPct val="0"/>
              </a:spcAft>
              <a:buClrTx/>
              <a:buFontTx/>
              <a:buNone/>
            </a:pPr>
            <a:r>
              <a:rPr lang="en-US" sz="1400" dirty="0">
                <a:solidFill>
                  <a:schemeClr val="accent1"/>
                </a:solidFill>
                <a:latin typeface="Calibri" panose="020F0502020204030204" pitchFamily="34" charset="0"/>
              </a:rPr>
              <a:t>Patients with uMRD</a:t>
            </a:r>
          </a:p>
          <a:p>
            <a:pPr algn="r">
              <a:lnSpc>
                <a:spcPct val="100000"/>
              </a:lnSpc>
              <a:spcBef>
                <a:spcPts val="0"/>
              </a:spcBef>
              <a:spcAft>
                <a:spcPct val="0"/>
              </a:spcAft>
              <a:buClrTx/>
              <a:buFontTx/>
              <a:buNone/>
            </a:pPr>
            <a:r>
              <a:rPr lang="en-US" sz="1400" dirty="0">
                <a:solidFill>
                  <a:schemeClr val="accent3"/>
                </a:solidFill>
                <a:latin typeface="Calibri" panose="020F0502020204030204" pitchFamily="34" charset="0"/>
              </a:rPr>
              <a:t>Patients with dMRD</a:t>
            </a:r>
          </a:p>
        </p:txBody>
      </p:sp>
      <p:sp>
        <p:nvSpPr>
          <p:cNvPr id="53" name="TextBox 52">
            <a:extLst>
              <a:ext uri="{FF2B5EF4-FFF2-40B4-BE49-F238E27FC236}">
                <a16:creationId xmlns:a16="http://schemas.microsoft.com/office/drawing/2014/main" id="{84856A7C-3C6B-EFC2-FEBB-67AA3D622033}"/>
              </a:ext>
            </a:extLst>
          </p:cNvPr>
          <p:cNvSpPr txBox="1"/>
          <p:nvPr/>
        </p:nvSpPr>
        <p:spPr bwMode="auto">
          <a:xfrm>
            <a:off x="2161529" y="2562890"/>
            <a:ext cx="9384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Treatment period</a:t>
            </a:r>
          </a:p>
        </p:txBody>
      </p:sp>
      <p:cxnSp>
        <p:nvCxnSpPr>
          <p:cNvPr id="54" name="Straight Arrow Connector 53">
            <a:extLst>
              <a:ext uri="{FF2B5EF4-FFF2-40B4-BE49-F238E27FC236}">
                <a16:creationId xmlns:a16="http://schemas.microsoft.com/office/drawing/2014/main" id="{391DDB73-52BC-B6D3-8633-C11A802F35AB}"/>
              </a:ext>
            </a:extLst>
          </p:cNvPr>
          <p:cNvCxnSpPr/>
          <p:nvPr/>
        </p:nvCxnSpPr>
        <p:spPr bwMode="auto">
          <a:xfrm>
            <a:off x="2122960" y="3070770"/>
            <a:ext cx="1010356" cy="0"/>
          </a:xfrm>
          <a:prstGeom prst="straightConnector1">
            <a:avLst/>
          </a:prstGeom>
          <a:noFill/>
          <a:ln w="28575" cap="flat" cmpd="sng" algn="ctr">
            <a:solidFill>
              <a:schemeClr val="bg1"/>
            </a:solidFill>
            <a:prstDash val="solid"/>
            <a:round/>
            <a:headEnd type="triangle"/>
            <a:tailEnd type="triangle"/>
          </a:ln>
          <a:effectLst/>
        </p:spPr>
      </p:cxnSp>
      <p:grpSp>
        <p:nvGrpSpPr>
          <p:cNvPr id="55" name="Group 54">
            <a:extLst>
              <a:ext uri="{FF2B5EF4-FFF2-40B4-BE49-F238E27FC236}">
                <a16:creationId xmlns:a16="http://schemas.microsoft.com/office/drawing/2014/main" id="{B64319F4-8BB2-6E4D-D286-C8A6BD8B554C}"/>
              </a:ext>
            </a:extLst>
          </p:cNvPr>
          <p:cNvGrpSpPr/>
          <p:nvPr/>
        </p:nvGrpSpPr>
        <p:grpSpPr>
          <a:xfrm>
            <a:off x="1901851" y="5560549"/>
            <a:ext cx="4077724" cy="523220"/>
            <a:chOff x="1018452" y="4207833"/>
            <a:chExt cx="2468595" cy="590008"/>
          </a:xfrm>
        </p:grpSpPr>
        <p:sp>
          <p:nvSpPr>
            <p:cNvPr id="56" name="TextBox 55">
              <a:extLst>
                <a:ext uri="{FF2B5EF4-FFF2-40B4-BE49-F238E27FC236}">
                  <a16:creationId xmlns:a16="http://schemas.microsoft.com/office/drawing/2014/main" id="{9F8D9075-78A6-034B-3F04-1CC0FD9EE180}"/>
                </a:ext>
              </a:extLst>
            </p:cNvPr>
            <p:cNvSpPr txBox="1"/>
            <p:nvPr/>
          </p:nvSpPr>
          <p:spPr bwMode="auto">
            <a:xfrm>
              <a:off x="1018452"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90</a:t>
              </a:r>
            </a:p>
            <a:p>
              <a:pPr algn="ctr">
                <a:lnSpc>
                  <a:spcPct val="100000"/>
                </a:lnSpc>
                <a:spcBef>
                  <a:spcPts val="0"/>
                </a:spcBef>
                <a:spcAft>
                  <a:spcPct val="0"/>
                </a:spcAft>
                <a:buClrTx/>
                <a:buFontTx/>
                <a:buNone/>
              </a:pPr>
              <a:r>
                <a:rPr lang="en-US" sz="1400" b="0" dirty="0">
                  <a:solidFill>
                    <a:schemeClr val="bg1"/>
                  </a:solidFill>
                  <a:latin typeface="+mn-lt"/>
                </a:rPr>
                <a:t>57</a:t>
              </a:r>
            </a:p>
          </p:txBody>
        </p:sp>
        <p:sp>
          <p:nvSpPr>
            <p:cNvPr id="57" name="TextBox 56">
              <a:extLst>
                <a:ext uri="{FF2B5EF4-FFF2-40B4-BE49-F238E27FC236}">
                  <a16:creationId xmlns:a16="http://schemas.microsoft.com/office/drawing/2014/main" id="{C097FA82-151F-6ABC-0536-A5A32848A578}"/>
                </a:ext>
              </a:extLst>
            </p:cNvPr>
            <p:cNvSpPr txBox="1"/>
            <p:nvPr/>
          </p:nvSpPr>
          <p:spPr bwMode="auto">
            <a:xfrm>
              <a:off x="1299253"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90</a:t>
              </a:r>
            </a:p>
            <a:p>
              <a:pPr algn="ctr">
                <a:lnSpc>
                  <a:spcPct val="100000"/>
                </a:lnSpc>
                <a:spcBef>
                  <a:spcPts val="0"/>
                </a:spcBef>
                <a:spcAft>
                  <a:spcPct val="0"/>
                </a:spcAft>
                <a:buClrTx/>
                <a:buFontTx/>
                <a:buNone/>
              </a:pPr>
              <a:r>
                <a:rPr lang="en-US" sz="1400" b="0" dirty="0">
                  <a:solidFill>
                    <a:schemeClr val="bg1"/>
                  </a:solidFill>
                  <a:latin typeface="+mn-lt"/>
                </a:rPr>
                <a:t>57</a:t>
              </a:r>
            </a:p>
          </p:txBody>
        </p:sp>
        <p:sp>
          <p:nvSpPr>
            <p:cNvPr id="58" name="TextBox 57">
              <a:extLst>
                <a:ext uri="{FF2B5EF4-FFF2-40B4-BE49-F238E27FC236}">
                  <a16:creationId xmlns:a16="http://schemas.microsoft.com/office/drawing/2014/main" id="{2BC99A51-9699-BEE5-751B-A78754D22DC8}"/>
                </a:ext>
              </a:extLst>
            </p:cNvPr>
            <p:cNvSpPr txBox="1"/>
            <p:nvPr/>
          </p:nvSpPr>
          <p:spPr bwMode="auto">
            <a:xfrm>
              <a:off x="1581302"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90</a:t>
              </a:r>
            </a:p>
            <a:p>
              <a:pPr algn="ctr">
                <a:lnSpc>
                  <a:spcPct val="100000"/>
                </a:lnSpc>
                <a:spcBef>
                  <a:spcPts val="0"/>
                </a:spcBef>
                <a:spcAft>
                  <a:spcPct val="0"/>
                </a:spcAft>
                <a:buClrTx/>
                <a:buFontTx/>
                <a:buNone/>
              </a:pPr>
              <a:r>
                <a:rPr lang="en-US" sz="1400" b="0" dirty="0">
                  <a:solidFill>
                    <a:schemeClr val="bg1"/>
                  </a:solidFill>
                  <a:latin typeface="+mn-lt"/>
                </a:rPr>
                <a:t>57</a:t>
              </a:r>
            </a:p>
          </p:txBody>
        </p:sp>
        <p:sp>
          <p:nvSpPr>
            <p:cNvPr id="59" name="TextBox 58">
              <a:extLst>
                <a:ext uri="{FF2B5EF4-FFF2-40B4-BE49-F238E27FC236}">
                  <a16:creationId xmlns:a16="http://schemas.microsoft.com/office/drawing/2014/main" id="{AF597510-7B28-9B06-1E12-3C19475292F0}"/>
                </a:ext>
              </a:extLst>
            </p:cNvPr>
            <p:cNvSpPr txBox="1"/>
            <p:nvPr/>
          </p:nvSpPr>
          <p:spPr bwMode="auto">
            <a:xfrm>
              <a:off x="1862103"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90</a:t>
              </a:r>
            </a:p>
            <a:p>
              <a:pPr algn="ctr">
                <a:lnSpc>
                  <a:spcPct val="100000"/>
                </a:lnSpc>
                <a:spcBef>
                  <a:spcPts val="0"/>
                </a:spcBef>
                <a:spcAft>
                  <a:spcPct val="0"/>
                </a:spcAft>
                <a:buClrTx/>
                <a:buFontTx/>
                <a:buNone/>
              </a:pPr>
              <a:r>
                <a:rPr lang="en-US" sz="1400" b="0" dirty="0">
                  <a:solidFill>
                    <a:schemeClr val="bg1"/>
                  </a:solidFill>
                  <a:latin typeface="+mn-lt"/>
                </a:rPr>
                <a:t>52</a:t>
              </a:r>
            </a:p>
          </p:txBody>
        </p:sp>
        <p:sp>
          <p:nvSpPr>
            <p:cNvPr id="60" name="TextBox 59">
              <a:extLst>
                <a:ext uri="{FF2B5EF4-FFF2-40B4-BE49-F238E27FC236}">
                  <a16:creationId xmlns:a16="http://schemas.microsoft.com/office/drawing/2014/main" id="{78346196-E5DA-7C3C-1156-4FA336D90047}"/>
                </a:ext>
              </a:extLst>
            </p:cNvPr>
            <p:cNvSpPr txBox="1"/>
            <p:nvPr/>
          </p:nvSpPr>
          <p:spPr bwMode="auto">
            <a:xfrm>
              <a:off x="2138141"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90</a:t>
              </a:r>
            </a:p>
            <a:p>
              <a:pPr algn="ctr">
                <a:lnSpc>
                  <a:spcPct val="100000"/>
                </a:lnSpc>
                <a:spcBef>
                  <a:spcPts val="0"/>
                </a:spcBef>
                <a:spcAft>
                  <a:spcPct val="0"/>
                </a:spcAft>
                <a:buClrTx/>
                <a:buFontTx/>
                <a:buNone/>
              </a:pPr>
              <a:r>
                <a:rPr lang="en-US" sz="1400" b="0" dirty="0">
                  <a:solidFill>
                    <a:schemeClr val="bg1"/>
                  </a:solidFill>
                  <a:latin typeface="+mn-lt"/>
                </a:rPr>
                <a:t>51</a:t>
              </a:r>
            </a:p>
          </p:txBody>
        </p:sp>
        <p:sp>
          <p:nvSpPr>
            <p:cNvPr id="61" name="TextBox 60">
              <a:extLst>
                <a:ext uri="{FF2B5EF4-FFF2-40B4-BE49-F238E27FC236}">
                  <a16:creationId xmlns:a16="http://schemas.microsoft.com/office/drawing/2014/main" id="{C3F9CAEE-EBDF-2B52-1A62-B1C66200C95C}"/>
                </a:ext>
              </a:extLst>
            </p:cNvPr>
            <p:cNvSpPr txBox="1"/>
            <p:nvPr/>
          </p:nvSpPr>
          <p:spPr bwMode="auto">
            <a:xfrm>
              <a:off x="2418943"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85</a:t>
              </a:r>
            </a:p>
            <a:p>
              <a:pPr algn="ctr">
                <a:lnSpc>
                  <a:spcPct val="100000"/>
                </a:lnSpc>
                <a:spcBef>
                  <a:spcPts val="0"/>
                </a:spcBef>
                <a:spcAft>
                  <a:spcPct val="0"/>
                </a:spcAft>
                <a:buClrTx/>
                <a:buFontTx/>
                <a:buNone/>
              </a:pPr>
              <a:r>
                <a:rPr lang="en-US" sz="1400" b="0" dirty="0">
                  <a:solidFill>
                    <a:schemeClr val="bg1"/>
                  </a:solidFill>
                  <a:latin typeface="+mn-lt"/>
                </a:rPr>
                <a:t>45</a:t>
              </a:r>
            </a:p>
          </p:txBody>
        </p:sp>
        <p:sp>
          <p:nvSpPr>
            <p:cNvPr id="62" name="TextBox 61">
              <a:extLst>
                <a:ext uri="{FF2B5EF4-FFF2-40B4-BE49-F238E27FC236}">
                  <a16:creationId xmlns:a16="http://schemas.microsoft.com/office/drawing/2014/main" id="{D708D013-9122-EC6A-0B66-8B88DA3492BD}"/>
                </a:ext>
              </a:extLst>
            </p:cNvPr>
            <p:cNvSpPr txBox="1"/>
            <p:nvPr/>
          </p:nvSpPr>
          <p:spPr bwMode="auto">
            <a:xfrm>
              <a:off x="2700992"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84</a:t>
              </a:r>
            </a:p>
            <a:p>
              <a:pPr algn="ctr">
                <a:lnSpc>
                  <a:spcPct val="100000"/>
                </a:lnSpc>
                <a:spcBef>
                  <a:spcPts val="0"/>
                </a:spcBef>
                <a:spcAft>
                  <a:spcPct val="0"/>
                </a:spcAft>
                <a:buClrTx/>
                <a:buFontTx/>
                <a:buNone/>
              </a:pPr>
              <a:r>
                <a:rPr lang="en-US" sz="1400" b="0" dirty="0">
                  <a:solidFill>
                    <a:schemeClr val="bg1"/>
                  </a:solidFill>
                  <a:latin typeface="+mn-lt"/>
                </a:rPr>
                <a:t>44</a:t>
              </a:r>
            </a:p>
          </p:txBody>
        </p:sp>
        <p:sp>
          <p:nvSpPr>
            <p:cNvPr id="63" name="TextBox 62">
              <a:extLst>
                <a:ext uri="{FF2B5EF4-FFF2-40B4-BE49-F238E27FC236}">
                  <a16:creationId xmlns:a16="http://schemas.microsoft.com/office/drawing/2014/main" id="{B7D4A110-02D8-B274-0857-D5AFB18357B7}"/>
                </a:ext>
              </a:extLst>
            </p:cNvPr>
            <p:cNvSpPr txBox="1"/>
            <p:nvPr/>
          </p:nvSpPr>
          <p:spPr bwMode="auto">
            <a:xfrm>
              <a:off x="2981794"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76</a:t>
              </a:r>
            </a:p>
            <a:p>
              <a:pPr algn="ctr">
                <a:lnSpc>
                  <a:spcPct val="100000"/>
                </a:lnSpc>
                <a:spcBef>
                  <a:spcPts val="0"/>
                </a:spcBef>
                <a:spcAft>
                  <a:spcPct val="0"/>
                </a:spcAft>
                <a:buClrTx/>
                <a:buFontTx/>
                <a:buNone/>
              </a:pPr>
              <a:r>
                <a:rPr lang="en-US" sz="1400" b="0" dirty="0">
                  <a:solidFill>
                    <a:schemeClr val="bg1"/>
                  </a:solidFill>
                  <a:latin typeface="+mn-lt"/>
                </a:rPr>
                <a:t>37</a:t>
              </a:r>
            </a:p>
          </p:txBody>
        </p:sp>
        <p:sp>
          <p:nvSpPr>
            <p:cNvPr id="192" name="TextBox 191">
              <a:extLst>
                <a:ext uri="{FF2B5EF4-FFF2-40B4-BE49-F238E27FC236}">
                  <a16:creationId xmlns:a16="http://schemas.microsoft.com/office/drawing/2014/main" id="{7BC4D97E-96EC-8B23-D61D-FDE9C1230459}"/>
                </a:ext>
              </a:extLst>
            </p:cNvPr>
            <p:cNvSpPr txBox="1"/>
            <p:nvPr/>
          </p:nvSpPr>
          <p:spPr bwMode="auto">
            <a:xfrm>
              <a:off x="3264624" y="4207833"/>
              <a:ext cx="222423" cy="59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mn-lt"/>
                </a:rPr>
                <a:t>73</a:t>
              </a:r>
            </a:p>
            <a:p>
              <a:pPr algn="ctr">
                <a:lnSpc>
                  <a:spcPct val="100000"/>
                </a:lnSpc>
                <a:spcBef>
                  <a:spcPts val="0"/>
                </a:spcBef>
                <a:spcAft>
                  <a:spcPct val="0"/>
                </a:spcAft>
                <a:buClrTx/>
                <a:buFontTx/>
                <a:buNone/>
              </a:pPr>
              <a:r>
                <a:rPr lang="en-US" sz="1400" b="0" dirty="0">
                  <a:solidFill>
                    <a:schemeClr val="bg1"/>
                  </a:solidFill>
                  <a:latin typeface="+mn-lt"/>
                </a:rPr>
                <a:t>37</a:t>
              </a:r>
            </a:p>
          </p:txBody>
        </p:sp>
      </p:grpSp>
      <p:sp>
        <p:nvSpPr>
          <p:cNvPr id="193" name="TextBox 192">
            <a:extLst>
              <a:ext uri="{FF2B5EF4-FFF2-40B4-BE49-F238E27FC236}">
                <a16:creationId xmlns:a16="http://schemas.microsoft.com/office/drawing/2014/main" id="{B2945E86-FD5D-1198-0037-52CC67B5AEC8}"/>
              </a:ext>
            </a:extLst>
          </p:cNvPr>
          <p:cNvSpPr txBox="1"/>
          <p:nvPr/>
        </p:nvSpPr>
        <p:spPr bwMode="auto">
          <a:xfrm>
            <a:off x="4754064" y="1598391"/>
            <a:ext cx="13876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lnSpc>
                <a:spcPct val="100000"/>
              </a:lnSpc>
              <a:spcBef>
                <a:spcPts val="0"/>
              </a:spcBef>
              <a:spcAft>
                <a:spcPct val="0"/>
              </a:spcAft>
              <a:buClrTx/>
              <a:buFontTx/>
              <a:buNone/>
            </a:pPr>
            <a:r>
              <a:rPr lang="en-US" sz="1400" dirty="0">
                <a:solidFill>
                  <a:schemeClr val="accent1"/>
                </a:solidFill>
                <a:latin typeface="Calibri" panose="020F0502020204030204" pitchFamily="34" charset="0"/>
              </a:rPr>
              <a:t>Patients with uMRD</a:t>
            </a:r>
          </a:p>
        </p:txBody>
      </p:sp>
      <p:sp>
        <p:nvSpPr>
          <p:cNvPr id="194" name="TextBox 193">
            <a:extLst>
              <a:ext uri="{FF2B5EF4-FFF2-40B4-BE49-F238E27FC236}">
                <a16:creationId xmlns:a16="http://schemas.microsoft.com/office/drawing/2014/main" id="{3077BA39-09FB-DCF7-58A0-1669843AB759}"/>
              </a:ext>
            </a:extLst>
          </p:cNvPr>
          <p:cNvSpPr txBox="1"/>
          <p:nvPr/>
        </p:nvSpPr>
        <p:spPr bwMode="auto">
          <a:xfrm>
            <a:off x="4812335" y="2962786"/>
            <a:ext cx="13293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lnSpc>
                <a:spcPct val="100000"/>
              </a:lnSpc>
              <a:spcBef>
                <a:spcPts val="0"/>
              </a:spcBef>
              <a:spcAft>
                <a:spcPct val="0"/>
              </a:spcAft>
              <a:buClrTx/>
              <a:buFontTx/>
              <a:buNone/>
            </a:pPr>
            <a:r>
              <a:rPr lang="en-US" sz="1400" dirty="0">
                <a:solidFill>
                  <a:schemeClr val="accent3"/>
                </a:solidFill>
                <a:latin typeface="Calibri" panose="020F0502020204030204" pitchFamily="34" charset="0"/>
              </a:rPr>
              <a:t>Patients with dMRD</a:t>
            </a:r>
          </a:p>
        </p:txBody>
      </p:sp>
      <p:sp>
        <p:nvSpPr>
          <p:cNvPr id="195" name="Freeform: Shape 194">
            <a:extLst>
              <a:ext uri="{FF2B5EF4-FFF2-40B4-BE49-F238E27FC236}">
                <a16:creationId xmlns:a16="http://schemas.microsoft.com/office/drawing/2014/main" id="{81713E60-8931-F005-C9BE-3AB2C58F6787}"/>
              </a:ext>
            </a:extLst>
          </p:cNvPr>
          <p:cNvSpPr/>
          <p:nvPr/>
        </p:nvSpPr>
        <p:spPr bwMode="auto">
          <a:xfrm>
            <a:off x="2127250" y="1762125"/>
            <a:ext cx="3765550" cy="339725"/>
          </a:xfrm>
          <a:custGeom>
            <a:avLst/>
            <a:gdLst>
              <a:gd name="connsiteX0" fmla="*/ 3765550 w 3765550"/>
              <a:gd name="connsiteY0" fmla="*/ 339725 h 339725"/>
              <a:gd name="connsiteX1" fmla="*/ 3016250 w 3765550"/>
              <a:gd name="connsiteY1" fmla="*/ 339725 h 339725"/>
              <a:gd name="connsiteX2" fmla="*/ 3016250 w 3765550"/>
              <a:gd name="connsiteY2" fmla="*/ 304800 h 339725"/>
              <a:gd name="connsiteX3" fmla="*/ 2959100 w 3765550"/>
              <a:gd name="connsiteY3" fmla="*/ 304800 h 339725"/>
              <a:gd name="connsiteX4" fmla="*/ 2959100 w 3765550"/>
              <a:gd name="connsiteY4" fmla="*/ 263525 h 339725"/>
              <a:gd name="connsiteX5" fmla="*/ 2946400 w 3765550"/>
              <a:gd name="connsiteY5" fmla="*/ 263525 h 339725"/>
              <a:gd name="connsiteX6" fmla="*/ 2946400 w 3765550"/>
              <a:gd name="connsiteY6" fmla="*/ 225425 h 339725"/>
              <a:gd name="connsiteX7" fmla="*/ 2930525 w 3765550"/>
              <a:gd name="connsiteY7" fmla="*/ 225425 h 339725"/>
              <a:gd name="connsiteX8" fmla="*/ 2930525 w 3765550"/>
              <a:gd name="connsiteY8" fmla="*/ 190500 h 339725"/>
              <a:gd name="connsiteX9" fmla="*/ 2873375 w 3765550"/>
              <a:gd name="connsiteY9" fmla="*/ 190500 h 339725"/>
              <a:gd name="connsiteX10" fmla="*/ 2873375 w 3765550"/>
              <a:gd name="connsiteY10" fmla="*/ 152400 h 339725"/>
              <a:gd name="connsiteX11" fmla="*/ 2778125 w 3765550"/>
              <a:gd name="connsiteY11" fmla="*/ 152400 h 339725"/>
              <a:gd name="connsiteX12" fmla="*/ 2778125 w 3765550"/>
              <a:gd name="connsiteY12" fmla="*/ 114300 h 339725"/>
              <a:gd name="connsiteX13" fmla="*/ 2130425 w 3765550"/>
              <a:gd name="connsiteY13" fmla="*/ 114300 h 339725"/>
              <a:gd name="connsiteX14" fmla="*/ 2130425 w 3765550"/>
              <a:gd name="connsiteY14" fmla="*/ 76200 h 339725"/>
              <a:gd name="connsiteX15" fmla="*/ 2095500 w 3765550"/>
              <a:gd name="connsiteY15" fmla="*/ 76200 h 339725"/>
              <a:gd name="connsiteX16" fmla="*/ 2095500 w 3765550"/>
              <a:gd name="connsiteY16" fmla="*/ 0 h 339725"/>
              <a:gd name="connsiteX17" fmla="*/ 0 w 3765550"/>
              <a:gd name="connsiteY17" fmla="*/ 0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65550" h="339725">
                <a:moveTo>
                  <a:pt x="3765550" y="339725"/>
                </a:moveTo>
                <a:lnTo>
                  <a:pt x="3016250" y="339725"/>
                </a:lnTo>
                <a:lnTo>
                  <a:pt x="3016250" y="304800"/>
                </a:lnTo>
                <a:lnTo>
                  <a:pt x="2959100" y="304800"/>
                </a:lnTo>
                <a:lnTo>
                  <a:pt x="2959100" y="263525"/>
                </a:lnTo>
                <a:lnTo>
                  <a:pt x="2946400" y="263525"/>
                </a:lnTo>
                <a:lnTo>
                  <a:pt x="2946400" y="225425"/>
                </a:lnTo>
                <a:lnTo>
                  <a:pt x="2930525" y="225425"/>
                </a:lnTo>
                <a:lnTo>
                  <a:pt x="2930525" y="190500"/>
                </a:lnTo>
                <a:lnTo>
                  <a:pt x="2873375" y="190500"/>
                </a:lnTo>
                <a:lnTo>
                  <a:pt x="2873375" y="152400"/>
                </a:lnTo>
                <a:lnTo>
                  <a:pt x="2778125" y="152400"/>
                </a:lnTo>
                <a:lnTo>
                  <a:pt x="2778125" y="114300"/>
                </a:lnTo>
                <a:lnTo>
                  <a:pt x="2130425" y="114300"/>
                </a:lnTo>
                <a:lnTo>
                  <a:pt x="2130425" y="76200"/>
                </a:lnTo>
                <a:lnTo>
                  <a:pt x="2095500" y="76200"/>
                </a:lnTo>
                <a:lnTo>
                  <a:pt x="209550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24" name="Group 223">
            <a:extLst>
              <a:ext uri="{FF2B5EF4-FFF2-40B4-BE49-F238E27FC236}">
                <a16:creationId xmlns:a16="http://schemas.microsoft.com/office/drawing/2014/main" id="{73A9DE59-376B-328E-4463-D10AD04B3FDB}"/>
              </a:ext>
            </a:extLst>
          </p:cNvPr>
          <p:cNvGrpSpPr/>
          <p:nvPr/>
        </p:nvGrpSpPr>
        <p:grpSpPr>
          <a:xfrm>
            <a:off x="3988335" y="1706173"/>
            <a:ext cx="1929038" cy="457868"/>
            <a:chOff x="3988335" y="1706173"/>
            <a:chExt cx="1929038" cy="457868"/>
          </a:xfrm>
        </p:grpSpPr>
        <p:grpSp>
          <p:nvGrpSpPr>
            <p:cNvPr id="196" name="Group 195">
              <a:extLst>
                <a:ext uri="{FF2B5EF4-FFF2-40B4-BE49-F238E27FC236}">
                  <a16:creationId xmlns:a16="http://schemas.microsoft.com/office/drawing/2014/main" id="{2846369D-82B7-2263-56A0-A8F624482732}"/>
                </a:ext>
              </a:extLst>
            </p:cNvPr>
            <p:cNvGrpSpPr/>
            <p:nvPr/>
          </p:nvGrpSpPr>
          <p:grpSpPr>
            <a:xfrm>
              <a:off x="3988335" y="1706173"/>
              <a:ext cx="109883" cy="109883"/>
              <a:chOff x="266142" y="2099917"/>
              <a:chExt cx="302119" cy="302119"/>
            </a:xfrm>
          </p:grpSpPr>
          <p:cxnSp>
            <p:nvCxnSpPr>
              <p:cNvPr id="197" name="Straight Connector 196">
                <a:extLst>
                  <a:ext uri="{FF2B5EF4-FFF2-40B4-BE49-F238E27FC236}">
                    <a16:creationId xmlns:a16="http://schemas.microsoft.com/office/drawing/2014/main" id="{687ABC15-32C7-4CEE-8CBA-7D69A4157FF0}"/>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A2928803-A607-C9E0-2F04-D6C987494696}"/>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CD61375E-6EC3-AB1C-F7FE-0D5486603C20}"/>
                </a:ext>
              </a:extLst>
            </p:cNvPr>
            <p:cNvGrpSpPr/>
            <p:nvPr/>
          </p:nvGrpSpPr>
          <p:grpSpPr>
            <a:xfrm>
              <a:off x="4168389" y="1744528"/>
              <a:ext cx="109883" cy="109883"/>
              <a:chOff x="266142" y="2099917"/>
              <a:chExt cx="302119" cy="302119"/>
            </a:xfrm>
          </p:grpSpPr>
          <p:cxnSp>
            <p:nvCxnSpPr>
              <p:cNvPr id="200" name="Straight Connector 199">
                <a:extLst>
                  <a:ext uri="{FF2B5EF4-FFF2-40B4-BE49-F238E27FC236}">
                    <a16:creationId xmlns:a16="http://schemas.microsoft.com/office/drawing/2014/main" id="{8F661028-4D84-5C44-ECC8-AF9DBDECA56E}"/>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AF89D8D6-12A4-90A8-C132-B432F61CC654}"/>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0201A6E2-2C53-3E99-0886-891415FCD844}"/>
                </a:ext>
              </a:extLst>
            </p:cNvPr>
            <p:cNvGrpSpPr/>
            <p:nvPr/>
          </p:nvGrpSpPr>
          <p:grpSpPr>
            <a:xfrm>
              <a:off x="4637722" y="1822104"/>
              <a:ext cx="109883" cy="109883"/>
              <a:chOff x="266142" y="2099917"/>
              <a:chExt cx="302119" cy="302119"/>
            </a:xfrm>
          </p:grpSpPr>
          <p:cxnSp>
            <p:nvCxnSpPr>
              <p:cNvPr id="203" name="Straight Connector 202">
                <a:extLst>
                  <a:ext uri="{FF2B5EF4-FFF2-40B4-BE49-F238E27FC236}">
                    <a16:creationId xmlns:a16="http://schemas.microsoft.com/office/drawing/2014/main" id="{D23B0C7F-EF45-D9A5-EEFE-2D1819C566DB}"/>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355A27B-B115-B19D-60BD-F7ED99045612}"/>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84314E75-400F-202B-8EAF-33825F93749C}"/>
                </a:ext>
              </a:extLst>
            </p:cNvPr>
            <p:cNvGrpSpPr/>
            <p:nvPr/>
          </p:nvGrpSpPr>
          <p:grpSpPr>
            <a:xfrm>
              <a:off x="5022395" y="1971843"/>
              <a:ext cx="109883" cy="109883"/>
              <a:chOff x="266142" y="2099917"/>
              <a:chExt cx="302119" cy="302119"/>
            </a:xfrm>
          </p:grpSpPr>
          <p:cxnSp>
            <p:nvCxnSpPr>
              <p:cNvPr id="206" name="Straight Connector 205">
                <a:extLst>
                  <a:ext uri="{FF2B5EF4-FFF2-40B4-BE49-F238E27FC236}">
                    <a16:creationId xmlns:a16="http://schemas.microsoft.com/office/drawing/2014/main" id="{D4CA0C66-1148-D126-E8D1-5B1F915B9ED0}"/>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1EE9CAB5-04A4-2D13-7F8A-F8C4A418C8A8}"/>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257240E8-E8A5-95EB-A36B-6864899F067F}"/>
                </a:ext>
              </a:extLst>
            </p:cNvPr>
            <p:cNvGrpSpPr/>
            <p:nvPr/>
          </p:nvGrpSpPr>
          <p:grpSpPr>
            <a:xfrm>
              <a:off x="5146435" y="2054158"/>
              <a:ext cx="109883" cy="109883"/>
              <a:chOff x="266142" y="2099917"/>
              <a:chExt cx="302119" cy="302119"/>
            </a:xfrm>
          </p:grpSpPr>
          <p:cxnSp>
            <p:nvCxnSpPr>
              <p:cNvPr id="209" name="Straight Connector 208">
                <a:extLst>
                  <a:ext uri="{FF2B5EF4-FFF2-40B4-BE49-F238E27FC236}">
                    <a16:creationId xmlns:a16="http://schemas.microsoft.com/office/drawing/2014/main" id="{A39F3B14-4076-A04F-D142-76A5E80C27E0}"/>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3644F603-9D09-5DEE-7590-4DB246D8B8B5}"/>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E4B4E348-C5FF-E099-3EB3-8427402D13C6}"/>
                </a:ext>
              </a:extLst>
            </p:cNvPr>
            <p:cNvGrpSpPr/>
            <p:nvPr/>
          </p:nvGrpSpPr>
          <p:grpSpPr>
            <a:xfrm>
              <a:off x="5510433" y="2054158"/>
              <a:ext cx="109883" cy="109883"/>
              <a:chOff x="266142" y="2099917"/>
              <a:chExt cx="302119" cy="302119"/>
            </a:xfrm>
          </p:grpSpPr>
          <p:cxnSp>
            <p:nvCxnSpPr>
              <p:cNvPr id="212" name="Straight Connector 211">
                <a:extLst>
                  <a:ext uri="{FF2B5EF4-FFF2-40B4-BE49-F238E27FC236}">
                    <a16:creationId xmlns:a16="http://schemas.microsoft.com/office/drawing/2014/main" id="{21BBDA96-0378-DE70-0941-9A58F4FCFAD6}"/>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7AB77880-58FB-5984-535D-DB5E69F5496D}"/>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A5BCEA38-1D24-9A56-2987-B64D5446E10D}"/>
                </a:ext>
              </a:extLst>
            </p:cNvPr>
            <p:cNvGrpSpPr/>
            <p:nvPr/>
          </p:nvGrpSpPr>
          <p:grpSpPr>
            <a:xfrm>
              <a:off x="5564614" y="2054158"/>
              <a:ext cx="109883" cy="109883"/>
              <a:chOff x="266142" y="2099917"/>
              <a:chExt cx="302119" cy="302119"/>
            </a:xfrm>
          </p:grpSpPr>
          <p:cxnSp>
            <p:nvCxnSpPr>
              <p:cNvPr id="216" name="Straight Connector 215">
                <a:extLst>
                  <a:ext uri="{FF2B5EF4-FFF2-40B4-BE49-F238E27FC236}">
                    <a16:creationId xmlns:a16="http://schemas.microsoft.com/office/drawing/2014/main" id="{2248F68B-A658-E6E1-A5A2-8D9DC74A8002}"/>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A2296D21-FCBD-BF99-F95A-E7E0A3378A19}"/>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F24434A4-3082-F03F-CEC0-9E16CCCD7AFB}"/>
                </a:ext>
              </a:extLst>
            </p:cNvPr>
            <p:cNvGrpSpPr/>
            <p:nvPr/>
          </p:nvGrpSpPr>
          <p:grpSpPr>
            <a:xfrm>
              <a:off x="5587217" y="2054158"/>
              <a:ext cx="109883" cy="109883"/>
              <a:chOff x="266142" y="2099917"/>
              <a:chExt cx="302119" cy="302119"/>
            </a:xfrm>
          </p:grpSpPr>
          <p:cxnSp>
            <p:nvCxnSpPr>
              <p:cNvPr id="219" name="Straight Connector 218">
                <a:extLst>
                  <a:ext uri="{FF2B5EF4-FFF2-40B4-BE49-F238E27FC236}">
                    <a16:creationId xmlns:a16="http://schemas.microsoft.com/office/drawing/2014/main" id="{FF2522E3-A978-2EDC-76AD-446DBD462C97}"/>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7BF3C4B8-B13C-EC43-84A5-DC30FFF01A87}"/>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700B88CB-0988-30F8-97F4-F1C3712E5A06}"/>
                </a:ext>
              </a:extLst>
            </p:cNvPr>
            <p:cNvGrpSpPr/>
            <p:nvPr/>
          </p:nvGrpSpPr>
          <p:grpSpPr>
            <a:xfrm>
              <a:off x="5807490" y="2054158"/>
              <a:ext cx="109883" cy="109883"/>
              <a:chOff x="266142" y="2099917"/>
              <a:chExt cx="302119" cy="302119"/>
            </a:xfrm>
          </p:grpSpPr>
          <p:cxnSp>
            <p:nvCxnSpPr>
              <p:cNvPr id="222" name="Straight Connector 221">
                <a:extLst>
                  <a:ext uri="{FF2B5EF4-FFF2-40B4-BE49-F238E27FC236}">
                    <a16:creationId xmlns:a16="http://schemas.microsoft.com/office/drawing/2014/main" id="{DCB27908-E346-EDE9-59EF-4CC43B0939C3}"/>
                  </a:ext>
                </a:extLst>
              </p:cNvPr>
              <p:cNvCxnSpPr>
                <a:cxnSpLocks/>
              </p:cNvCxnSpPr>
              <p:nvPr/>
            </p:nvCxnSpPr>
            <p:spPr bwMode="auto">
              <a:xfrm>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684BE0CB-96CA-B73E-3574-98330613F780}"/>
                  </a:ext>
                </a:extLst>
              </p:cNvPr>
              <p:cNvCxnSpPr>
                <a:cxnSpLocks/>
              </p:cNvCxnSpPr>
              <p:nvPr/>
            </p:nvCxnSpPr>
            <p:spPr bwMode="auto">
              <a:xfrm rot="16200000">
                <a:off x="417202" y="2099917"/>
                <a:ext cx="0" cy="302119"/>
              </a:xfrm>
              <a:prstGeom prst="line">
                <a:avLst/>
              </a:prstGeom>
              <a:noFill/>
              <a:ln w="28575" cap="flat" cmpd="sng" algn="ctr">
                <a:solidFill>
                  <a:schemeClr val="accent1"/>
                </a:solidFill>
                <a:prstDash val="solid"/>
                <a:round/>
                <a:headEnd type="none" w="med" len="med"/>
                <a:tailEnd type="none" w="med" len="med"/>
              </a:ln>
              <a:effectLst/>
            </p:spPr>
          </p:cxnSp>
        </p:grpSp>
      </p:grpSp>
      <p:sp>
        <p:nvSpPr>
          <p:cNvPr id="227" name="Freeform: Shape 226">
            <a:extLst>
              <a:ext uri="{FF2B5EF4-FFF2-40B4-BE49-F238E27FC236}">
                <a16:creationId xmlns:a16="http://schemas.microsoft.com/office/drawing/2014/main" id="{429D23C3-FE43-BB02-96D5-67075AD35975}"/>
              </a:ext>
            </a:extLst>
          </p:cNvPr>
          <p:cNvSpPr/>
          <p:nvPr/>
        </p:nvSpPr>
        <p:spPr bwMode="auto">
          <a:xfrm>
            <a:off x="2105025" y="1758950"/>
            <a:ext cx="3762375" cy="1241425"/>
          </a:xfrm>
          <a:custGeom>
            <a:avLst/>
            <a:gdLst>
              <a:gd name="connsiteX0" fmla="*/ 0 w 3762375"/>
              <a:gd name="connsiteY0" fmla="*/ 0 h 1241425"/>
              <a:gd name="connsiteX1" fmla="*/ 1241425 w 3762375"/>
              <a:gd name="connsiteY1" fmla="*/ 0 h 1241425"/>
              <a:gd name="connsiteX2" fmla="*/ 1241425 w 3762375"/>
              <a:gd name="connsiteY2" fmla="*/ 73025 h 1241425"/>
              <a:gd name="connsiteX3" fmla="*/ 1266825 w 3762375"/>
              <a:gd name="connsiteY3" fmla="*/ 73025 h 1241425"/>
              <a:gd name="connsiteX4" fmla="*/ 1266825 w 3762375"/>
              <a:gd name="connsiteY4" fmla="*/ 225425 h 1241425"/>
              <a:gd name="connsiteX5" fmla="*/ 1692275 w 3762375"/>
              <a:gd name="connsiteY5" fmla="*/ 225425 h 1241425"/>
              <a:gd name="connsiteX6" fmla="*/ 1692275 w 3762375"/>
              <a:gd name="connsiteY6" fmla="*/ 295275 h 1241425"/>
              <a:gd name="connsiteX7" fmla="*/ 2098675 w 3762375"/>
              <a:gd name="connsiteY7" fmla="*/ 295275 h 1241425"/>
              <a:gd name="connsiteX8" fmla="*/ 2098675 w 3762375"/>
              <a:gd name="connsiteY8" fmla="*/ 342900 h 1241425"/>
              <a:gd name="connsiteX9" fmla="*/ 2101850 w 3762375"/>
              <a:gd name="connsiteY9" fmla="*/ 342900 h 1241425"/>
              <a:gd name="connsiteX10" fmla="*/ 2101850 w 3762375"/>
              <a:gd name="connsiteY10" fmla="*/ 419100 h 1241425"/>
              <a:gd name="connsiteX11" fmla="*/ 2114550 w 3762375"/>
              <a:gd name="connsiteY11" fmla="*/ 419100 h 1241425"/>
              <a:gd name="connsiteX12" fmla="*/ 2114550 w 3762375"/>
              <a:gd name="connsiteY12" fmla="*/ 466725 h 1241425"/>
              <a:gd name="connsiteX13" fmla="*/ 2114550 w 3762375"/>
              <a:gd name="connsiteY13" fmla="*/ 469900 h 1241425"/>
              <a:gd name="connsiteX14" fmla="*/ 2114550 w 3762375"/>
              <a:gd name="connsiteY14" fmla="*/ 530225 h 1241425"/>
              <a:gd name="connsiteX15" fmla="*/ 2120900 w 3762375"/>
              <a:gd name="connsiteY15" fmla="*/ 530225 h 1241425"/>
              <a:gd name="connsiteX16" fmla="*/ 2120900 w 3762375"/>
              <a:gd name="connsiteY16" fmla="*/ 587375 h 1241425"/>
              <a:gd name="connsiteX17" fmla="*/ 2181225 w 3762375"/>
              <a:gd name="connsiteY17" fmla="*/ 587375 h 1241425"/>
              <a:gd name="connsiteX18" fmla="*/ 2181225 w 3762375"/>
              <a:gd name="connsiteY18" fmla="*/ 647700 h 1241425"/>
              <a:gd name="connsiteX19" fmla="*/ 2327275 w 3762375"/>
              <a:gd name="connsiteY19" fmla="*/ 647700 h 1241425"/>
              <a:gd name="connsiteX20" fmla="*/ 2327275 w 3762375"/>
              <a:gd name="connsiteY20" fmla="*/ 704850 h 1241425"/>
              <a:gd name="connsiteX21" fmla="*/ 2955925 w 3762375"/>
              <a:gd name="connsiteY21" fmla="*/ 704850 h 1241425"/>
              <a:gd name="connsiteX22" fmla="*/ 2955925 w 3762375"/>
              <a:gd name="connsiteY22" fmla="*/ 765175 h 1241425"/>
              <a:gd name="connsiteX23" fmla="*/ 2962275 w 3762375"/>
              <a:gd name="connsiteY23" fmla="*/ 765175 h 1241425"/>
              <a:gd name="connsiteX24" fmla="*/ 2962275 w 3762375"/>
              <a:gd name="connsiteY24" fmla="*/ 819150 h 1241425"/>
              <a:gd name="connsiteX25" fmla="*/ 2978150 w 3762375"/>
              <a:gd name="connsiteY25" fmla="*/ 819150 h 1241425"/>
              <a:gd name="connsiteX26" fmla="*/ 2978150 w 3762375"/>
              <a:gd name="connsiteY26" fmla="*/ 885825 h 1241425"/>
              <a:gd name="connsiteX27" fmla="*/ 2990850 w 3762375"/>
              <a:gd name="connsiteY27" fmla="*/ 885825 h 1241425"/>
              <a:gd name="connsiteX28" fmla="*/ 2990850 w 3762375"/>
              <a:gd name="connsiteY28" fmla="*/ 949325 h 1241425"/>
              <a:gd name="connsiteX29" fmla="*/ 2990850 w 3762375"/>
              <a:gd name="connsiteY29" fmla="*/ 946150 h 1241425"/>
              <a:gd name="connsiteX30" fmla="*/ 2990850 w 3762375"/>
              <a:gd name="connsiteY30" fmla="*/ 1120775 h 1241425"/>
              <a:gd name="connsiteX31" fmla="*/ 3740150 w 3762375"/>
              <a:gd name="connsiteY31" fmla="*/ 1120775 h 1241425"/>
              <a:gd name="connsiteX32" fmla="*/ 3740150 w 3762375"/>
              <a:gd name="connsiteY32" fmla="*/ 1187450 h 1241425"/>
              <a:gd name="connsiteX33" fmla="*/ 3746500 w 3762375"/>
              <a:gd name="connsiteY33" fmla="*/ 1181100 h 1241425"/>
              <a:gd name="connsiteX34" fmla="*/ 3746500 w 3762375"/>
              <a:gd name="connsiteY34" fmla="*/ 1241425 h 1241425"/>
              <a:gd name="connsiteX35" fmla="*/ 3762375 w 3762375"/>
              <a:gd name="connsiteY35" fmla="*/ 1241425 h 124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762375" h="1241425">
                <a:moveTo>
                  <a:pt x="0" y="0"/>
                </a:moveTo>
                <a:lnTo>
                  <a:pt x="1241425" y="0"/>
                </a:lnTo>
                <a:lnTo>
                  <a:pt x="1241425" y="73025"/>
                </a:lnTo>
                <a:lnTo>
                  <a:pt x="1266825" y="73025"/>
                </a:lnTo>
                <a:lnTo>
                  <a:pt x="1266825" y="225425"/>
                </a:lnTo>
                <a:lnTo>
                  <a:pt x="1692275" y="225425"/>
                </a:lnTo>
                <a:lnTo>
                  <a:pt x="1692275" y="295275"/>
                </a:lnTo>
                <a:lnTo>
                  <a:pt x="2098675" y="295275"/>
                </a:lnTo>
                <a:lnTo>
                  <a:pt x="2098675" y="342900"/>
                </a:lnTo>
                <a:lnTo>
                  <a:pt x="2101850" y="342900"/>
                </a:lnTo>
                <a:lnTo>
                  <a:pt x="2101850" y="419100"/>
                </a:lnTo>
                <a:lnTo>
                  <a:pt x="2114550" y="419100"/>
                </a:lnTo>
                <a:lnTo>
                  <a:pt x="2114550" y="466725"/>
                </a:lnTo>
                <a:lnTo>
                  <a:pt x="2114550" y="469900"/>
                </a:lnTo>
                <a:lnTo>
                  <a:pt x="2114550" y="530225"/>
                </a:lnTo>
                <a:lnTo>
                  <a:pt x="2120900" y="530225"/>
                </a:lnTo>
                <a:lnTo>
                  <a:pt x="2120900" y="587375"/>
                </a:lnTo>
                <a:lnTo>
                  <a:pt x="2181225" y="587375"/>
                </a:lnTo>
                <a:lnTo>
                  <a:pt x="2181225" y="647700"/>
                </a:lnTo>
                <a:lnTo>
                  <a:pt x="2327275" y="647700"/>
                </a:lnTo>
                <a:lnTo>
                  <a:pt x="2327275" y="704850"/>
                </a:lnTo>
                <a:lnTo>
                  <a:pt x="2955925" y="704850"/>
                </a:lnTo>
                <a:lnTo>
                  <a:pt x="2955925" y="765175"/>
                </a:lnTo>
                <a:lnTo>
                  <a:pt x="2962275" y="765175"/>
                </a:lnTo>
                <a:lnTo>
                  <a:pt x="2962275" y="819150"/>
                </a:lnTo>
                <a:lnTo>
                  <a:pt x="2978150" y="819150"/>
                </a:lnTo>
                <a:lnTo>
                  <a:pt x="2978150" y="885825"/>
                </a:lnTo>
                <a:lnTo>
                  <a:pt x="2990850" y="885825"/>
                </a:lnTo>
                <a:lnTo>
                  <a:pt x="2990850" y="949325"/>
                </a:lnTo>
                <a:lnTo>
                  <a:pt x="2990850" y="946150"/>
                </a:lnTo>
                <a:lnTo>
                  <a:pt x="2990850" y="1120775"/>
                </a:lnTo>
                <a:lnTo>
                  <a:pt x="3740150" y="1120775"/>
                </a:lnTo>
                <a:lnTo>
                  <a:pt x="3740150" y="1187450"/>
                </a:lnTo>
                <a:lnTo>
                  <a:pt x="3746500" y="1181100"/>
                </a:lnTo>
                <a:lnTo>
                  <a:pt x="3746500" y="1241425"/>
                </a:lnTo>
                <a:lnTo>
                  <a:pt x="3762375" y="1241425"/>
                </a:lnTo>
              </a:path>
            </a:pathLst>
          </a:custGeom>
          <a:noFill/>
          <a:ln w="28575">
            <a:solidFill>
              <a:schemeClr val="accent3"/>
            </a:solidFill>
            <a:miter lim="800000"/>
            <a:headEnd/>
            <a:tailEnd/>
          </a:ln>
        </p:spPr>
        <p:txBody>
          <a:bodyPr rtlCol="0" anchor="ctr"/>
          <a:lstStyle/>
          <a:p>
            <a:pPr algn="ctr"/>
            <a:endParaRPr lang="en-US" dirty="0"/>
          </a:p>
        </p:txBody>
      </p:sp>
      <p:grpSp>
        <p:nvGrpSpPr>
          <p:cNvPr id="228" name="Group 227">
            <a:extLst>
              <a:ext uri="{FF2B5EF4-FFF2-40B4-BE49-F238E27FC236}">
                <a16:creationId xmlns:a16="http://schemas.microsoft.com/office/drawing/2014/main" id="{8003D979-427B-EFA0-1A83-E6353758C688}"/>
              </a:ext>
            </a:extLst>
          </p:cNvPr>
          <p:cNvGrpSpPr/>
          <p:nvPr/>
        </p:nvGrpSpPr>
        <p:grpSpPr>
          <a:xfrm>
            <a:off x="3325160" y="1937387"/>
            <a:ext cx="109883" cy="109883"/>
            <a:chOff x="266142" y="2099917"/>
            <a:chExt cx="302119" cy="302119"/>
          </a:xfrm>
        </p:grpSpPr>
        <p:cxnSp>
          <p:nvCxnSpPr>
            <p:cNvPr id="229" name="Straight Connector 228">
              <a:extLst>
                <a:ext uri="{FF2B5EF4-FFF2-40B4-BE49-F238E27FC236}">
                  <a16:creationId xmlns:a16="http://schemas.microsoft.com/office/drawing/2014/main" id="{BAF617E0-4059-8060-1A5C-84EB4683DFC7}"/>
                </a:ext>
              </a:extLst>
            </p:cNvPr>
            <p:cNvCxnSpPr>
              <a:cxnSpLocks/>
            </p:cNvCxnSpPr>
            <p:nvPr/>
          </p:nvCxnSpPr>
          <p:spPr bwMode="auto">
            <a:xfrm>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461D6FB-8AB0-F8C6-C443-11DA03D9115A}"/>
                </a:ext>
              </a:extLst>
            </p:cNvPr>
            <p:cNvCxnSpPr>
              <a:cxnSpLocks/>
            </p:cNvCxnSpPr>
            <p:nvPr/>
          </p:nvCxnSpPr>
          <p:spPr bwMode="auto">
            <a:xfrm rot="16200000">
              <a:off x="417202" y="2099917"/>
              <a:ext cx="0" cy="302119"/>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32323658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4-Yr Update: </a:t>
            </a:r>
            <a:br>
              <a:rPr lang="en-US" dirty="0"/>
            </a:br>
            <a:r>
              <a:rPr lang="en-US" dirty="0"/>
              <a:t>Retreatment With Ibrutinib</a:t>
            </a:r>
            <a:endParaRPr lang="en-US" altLang="en-US" dirty="0"/>
          </a:p>
        </p:txBody>
      </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0877529" cy="4650686"/>
          </a:xfrm>
        </p:spPr>
        <p:txBody>
          <a:bodyPr/>
          <a:lstStyle/>
          <a:p>
            <a:r>
              <a:rPr lang="en-US" sz="2600" dirty="0"/>
              <a:t>As of August 5, 2022, 19 patients with PD after completion of FD ibrutinib + venetoclax retreated with ibrutinib monotherapy</a:t>
            </a:r>
          </a:p>
          <a:p>
            <a:pPr lvl="1"/>
            <a:r>
              <a:rPr lang="en-US" sz="2400" dirty="0"/>
              <a:t>Response data available for 17 patients:</a:t>
            </a:r>
          </a:p>
          <a:p>
            <a:pPr lvl="2">
              <a:buFont typeface="Wingdings" panose="05000000000000000000" pitchFamily="2" charset="2"/>
              <a:buChar char="§"/>
            </a:pPr>
            <a:r>
              <a:rPr lang="en-US" sz="2200" dirty="0"/>
              <a:t>CR, n = 1</a:t>
            </a:r>
          </a:p>
          <a:p>
            <a:pPr lvl="2">
              <a:buFont typeface="Wingdings" panose="05000000000000000000" pitchFamily="2" charset="2"/>
              <a:buChar char="§"/>
            </a:pPr>
            <a:r>
              <a:rPr lang="en-US" sz="2200" dirty="0"/>
              <a:t>PR, n = 13</a:t>
            </a:r>
          </a:p>
          <a:p>
            <a:pPr lvl="2">
              <a:buFont typeface="Wingdings" panose="05000000000000000000" pitchFamily="2" charset="2"/>
              <a:buChar char="§"/>
            </a:pPr>
            <a:r>
              <a:rPr lang="en-US" sz="2200" dirty="0"/>
              <a:t>PR with lymphocytosis, n = 1 </a:t>
            </a:r>
          </a:p>
          <a:p>
            <a:pPr lvl="2">
              <a:buFont typeface="Wingdings" panose="05000000000000000000" pitchFamily="2" charset="2"/>
              <a:buChar char="§"/>
            </a:pPr>
            <a:r>
              <a:rPr lang="en-US" sz="2200" dirty="0"/>
              <a:t>SD, n = 1</a:t>
            </a:r>
          </a:p>
          <a:p>
            <a:pPr lvl="2">
              <a:buFont typeface="Wingdings" panose="05000000000000000000" pitchFamily="2" charset="2"/>
              <a:buChar char="§"/>
            </a:pPr>
            <a:r>
              <a:rPr lang="en-US" sz="2200" dirty="0"/>
              <a:t>PD, n = 1</a:t>
            </a:r>
          </a:p>
          <a:p>
            <a:pPr lvl="1"/>
            <a:r>
              <a:rPr lang="en-US" sz="2400" dirty="0"/>
              <a:t>Median retreatment duration: 11.1 mo (range: 0-38.6)</a:t>
            </a:r>
          </a:p>
          <a:p>
            <a:pPr lvl="1"/>
            <a:endParaRPr lang="en-US" sz="2400" dirty="0"/>
          </a:p>
        </p:txBody>
      </p:sp>
      <p:sp>
        <p:nvSpPr>
          <p:cNvPr id="4" name="Text Box 11">
            <a:extLst>
              <a:ext uri="{FF2B5EF4-FFF2-40B4-BE49-F238E27FC236}">
                <a16:creationId xmlns:a16="http://schemas.microsoft.com/office/drawing/2014/main" id="{881B9B63-8AF2-E0FE-8EB0-E0D4AEFAD2F3}"/>
              </a:ext>
            </a:extLst>
          </p:cNvPr>
          <p:cNvSpPr txBox="1">
            <a:spLocks noChangeArrowheads="1"/>
          </p:cNvSpPr>
          <p:nvPr/>
        </p:nvSpPr>
        <p:spPr bwMode="auto">
          <a:xfrm>
            <a:off x="431591" y="63723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spc="-10" dirty="0">
                <a:solidFill>
                  <a:schemeClr val="bg2"/>
                </a:solidFill>
                <a:latin typeface="Calibri" panose="020F0502020204030204" pitchFamily="34" charset="0"/>
              </a:rPr>
              <a:t>Ghia. ICML 2023. Abstr 155. </a:t>
            </a:r>
            <a:endPar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A436F302-460C-336E-FA5E-0042CBB7D8FB}"/>
              </a:ext>
            </a:extLst>
          </p:cNvPr>
          <p:cNvGrpSpPr/>
          <p:nvPr/>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1E89CA76-06B4-7B7D-E780-1B9E9FB6C7A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2" name="Rectangle 11">
              <a:extLst>
                <a:ext uri="{FF2B5EF4-FFF2-40B4-BE49-F238E27FC236}">
                  <a16:creationId xmlns:a16="http://schemas.microsoft.com/office/drawing/2014/main" id="{3DD0B57A-0910-6B5A-4465-F30E49151FF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8035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4-Yr Update: Safety</a:t>
            </a:r>
            <a:endParaRPr lang="en-US" altLang="en-US" dirty="0"/>
          </a:p>
        </p:txBody>
      </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0877529" cy="4650686"/>
          </a:xfrm>
        </p:spPr>
        <p:txBody>
          <a:bodyPr/>
          <a:lstStyle/>
          <a:p>
            <a:r>
              <a:rPr lang="en-US" sz="2600" dirty="0"/>
              <a:t>1 serious AE occurred since 3-yr update: prostate cancer </a:t>
            </a:r>
          </a:p>
          <a:p>
            <a:r>
              <a:rPr lang="en-US" sz="2600" dirty="0"/>
              <a:t>Among 19 patients who initiated retreatment with ibrutinib, no AEs leading to dose reduction or discontinuation</a:t>
            </a:r>
          </a:p>
          <a:p>
            <a:endParaRPr lang="en-US" sz="2600" dirty="0"/>
          </a:p>
          <a:p>
            <a:pPr lvl="1"/>
            <a:endParaRPr lang="en-US" sz="2400" dirty="0"/>
          </a:p>
        </p:txBody>
      </p:sp>
      <p:sp>
        <p:nvSpPr>
          <p:cNvPr id="4" name="Text Box 11">
            <a:extLst>
              <a:ext uri="{FF2B5EF4-FFF2-40B4-BE49-F238E27FC236}">
                <a16:creationId xmlns:a16="http://schemas.microsoft.com/office/drawing/2014/main" id="{881B9B63-8AF2-E0FE-8EB0-E0D4AEFAD2F3}"/>
              </a:ext>
            </a:extLst>
          </p:cNvPr>
          <p:cNvSpPr txBox="1">
            <a:spLocks noChangeArrowheads="1"/>
          </p:cNvSpPr>
          <p:nvPr/>
        </p:nvSpPr>
        <p:spPr bwMode="auto">
          <a:xfrm>
            <a:off x="431591" y="637232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spc="-10" dirty="0">
                <a:solidFill>
                  <a:schemeClr val="bg2"/>
                </a:solidFill>
                <a:latin typeface="Calibri" panose="020F0502020204030204" pitchFamily="34" charset="0"/>
              </a:rPr>
              <a:t>Ghia. ICML 2023. Abstr 155. </a:t>
            </a:r>
            <a:endPar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A436F302-460C-336E-FA5E-0042CBB7D8FB}"/>
              </a:ext>
            </a:extLst>
          </p:cNvPr>
          <p:cNvGrpSpPr/>
          <p:nvPr/>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1E89CA76-06B4-7B7D-E780-1B9E9FB6C7A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2" name="Rectangle 11">
              <a:extLst>
                <a:ext uri="{FF2B5EF4-FFF2-40B4-BE49-F238E27FC236}">
                  <a16:creationId xmlns:a16="http://schemas.microsoft.com/office/drawing/2014/main" id="{3DD0B57A-0910-6B5A-4465-F30E49151FF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graphicFrame>
        <p:nvGraphicFramePr>
          <p:cNvPr id="2" name="Group 3">
            <a:extLst>
              <a:ext uri="{FF2B5EF4-FFF2-40B4-BE49-F238E27FC236}">
                <a16:creationId xmlns:a16="http://schemas.microsoft.com/office/drawing/2014/main" id="{300F14C6-FA53-B6FC-09A7-610F64954EAF}"/>
              </a:ext>
            </a:extLst>
          </p:cNvPr>
          <p:cNvGraphicFramePr>
            <a:graphicFrameLocks/>
          </p:cNvGraphicFramePr>
          <p:nvPr>
            <p:extLst>
              <p:ext uri="{D42A27DB-BD31-4B8C-83A1-F6EECF244321}">
                <p14:modId xmlns:p14="http://schemas.microsoft.com/office/powerpoint/2010/main" val="1464796810"/>
              </p:ext>
            </p:extLst>
          </p:nvPr>
        </p:nvGraphicFramePr>
        <p:xfrm>
          <a:off x="722401" y="2939338"/>
          <a:ext cx="11024184" cy="3291936"/>
        </p:xfrm>
        <a:graphic>
          <a:graphicData uri="http://schemas.openxmlformats.org/drawingml/2006/table">
            <a:tbl>
              <a:tblPr/>
              <a:tblGrid>
                <a:gridCol w="7187082">
                  <a:extLst>
                    <a:ext uri="{9D8B030D-6E8A-4147-A177-3AD203B41FA5}">
                      <a16:colId xmlns:a16="http://schemas.microsoft.com/office/drawing/2014/main" val="20000"/>
                    </a:ext>
                  </a:extLst>
                </a:gridCol>
                <a:gridCol w="3837102">
                  <a:extLst>
                    <a:ext uri="{9D8B030D-6E8A-4147-A177-3AD203B41FA5}">
                      <a16:colId xmlns:a16="http://schemas.microsoft.com/office/drawing/2014/main" val="20001"/>
                    </a:ext>
                  </a:extLst>
                </a:gridCol>
              </a:tblGrid>
              <a:tr h="386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Retreated With 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86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3/4</a:t>
                      </a:r>
                      <a:endParaRPr kumimoji="0" lang="en-US" sz="20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 (79)</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82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 leading to ibrutinib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2182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 leading to ibrutinib 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86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Serious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3/4</a:t>
                      </a:r>
                      <a:endParaRPr kumimoji="0" lang="en-US" sz="20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781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Fatal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54526925"/>
                  </a:ext>
                </a:extLst>
              </a:tr>
            </a:tbl>
          </a:graphicData>
        </a:graphic>
      </p:graphicFrame>
    </p:spTree>
    <p:extLst>
      <p:ext uri="{BB962C8B-B14F-4D97-AF65-F5344CB8AC3E}">
        <p14:creationId xmlns:p14="http://schemas.microsoft.com/office/powerpoint/2010/main" val="1817443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8" y="238127"/>
            <a:ext cx="11046329" cy="1103313"/>
          </a:xfrm>
        </p:spPr>
        <p:txBody>
          <a:bodyPr/>
          <a:lstStyle/>
          <a:p>
            <a:r>
              <a:rPr lang="en-US" dirty="0"/>
              <a:t>SEQUOIA: Updated Analysis of Frontline Zanubrutinib vs BR in Patients with Previously Untreated CLL/SLL</a:t>
            </a:r>
            <a:endParaRPr lang="en-US" altLang="en-US" dirty="0"/>
          </a:p>
        </p:txBody>
      </p:sp>
      <p:sp>
        <p:nvSpPr>
          <p:cNvPr id="10" name="Content Placeholder 2">
            <a:extLst>
              <a:ext uri="{FF2B5EF4-FFF2-40B4-BE49-F238E27FC236}">
                <a16:creationId xmlns:a16="http://schemas.microsoft.com/office/drawing/2014/main" id="{F5F247B7-042B-479F-BF18-7BA9BD6D6FB9}"/>
              </a:ext>
            </a:extLst>
          </p:cNvPr>
          <p:cNvSpPr>
            <a:spLocks noGrp="1"/>
          </p:cNvSpPr>
          <p:nvPr>
            <p:ph idx="1"/>
          </p:nvPr>
        </p:nvSpPr>
        <p:spPr/>
        <p:txBody>
          <a:bodyPr/>
          <a:lstStyle/>
          <a:p>
            <a:r>
              <a:rPr lang="en-US" sz="2400" dirty="0"/>
              <a:t>Multicenter, multicohort, open-label, part-randomized phase III trial</a:t>
            </a:r>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Primary endpoint: IRC-assessed PFS in cohort 1</a:t>
            </a:r>
          </a:p>
          <a:p>
            <a:r>
              <a:rPr lang="en-US" sz="2400" dirty="0"/>
              <a:t>Secondary endpoints: investigator-assessed PFS, OS, PFS2, clinical outcomes, safety</a:t>
            </a:r>
          </a:p>
          <a:p>
            <a:pPr lvl="1"/>
            <a:endParaRPr lang="en-US" sz="2200" dirty="0"/>
          </a:p>
        </p:txBody>
      </p:sp>
      <p:sp>
        <p:nvSpPr>
          <p:cNvPr id="11" name="Text Box 15">
            <a:extLst>
              <a:ext uri="{FF2B5EF4-FFF2-40B4-BE49-F238E27FC236}">
                <a16:creationId xmlns:a16="http://schemas.microsoft.com/office/drawing/2014/main" id="{63C21510-3A36-8745-8E75-2D807334EF50}"/>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EHA 2023. Abstr P639. </a:t>
            </a:r>
            <a:r>
              <a:rPr lang="en-US" altLang="en-US" sz="1200" b="0" spc="-10" dirty="0" err="1">
                <a:solidFill>
                  <a:schemeClr val="bg2"/>
                </a:solidFill>
                <a:latin typeface="Calibri" panose="020F0502020204030204" pitchFamily="34" charset="0"/>
              </a:rPr>
              <a:t>Shadman</a:t>
            </a:r>
            <a:r>
              <a:rPr lang="en-US" altLang="en-US" sz="1200" b="0" spc="-10" dirty="0">
                <a:solidFill>
                  <a:schemeClr val="bg2"/>
                </a:solidFill>
                <a:latin typeface="Calibri" panose="020F0502020204030204" pitchFamily="34" charset="0"/>
              </a:rPr>
              <a:t>. ICML 2023.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154. NCT03336333. </a:t>
            </a:r>
            <a:endParaRPr lang="en-US" altLang="en-US" sz="1200" b="0" dirty="0">
              <a:solidFill>
                <a:schemeClr val="bg2"/>
              </a:solidFill>
              <a:latin typeface="Calibri" panose="020F0502020204030204" pitchFamily="34" charset="0"/>
            </a:endParaRPr>
          </a:p>
        </p:txBody>
      </p:sp>
      <p:sp>
        <p:nvSpPr>
          <p:cNvPr id="12" name="Text Box 45">
            <a:extLst>
              <a:ext uri="{FF2B5EF4-FFF2-40B4-BE49-F238E27FC236}">
                <a16:creationId xmlns:a16="http://schemas.microsoft.com/office/drawing/2014/main" id="{BFCCAD0B-C0C7-094C-A38E-569DE777A892}"/>
              </a:ext>
            </a:extLst>
          </p:cNvPr>
          <p:cNvSpPr txBox="1">
            <a:spLocks noChangeArrowheads="1"/>
          </p:cNvSpPr>
          <p:nvPr/>
        </p:nvSpPr>
        <p:spPr bwMode="auto">
          <a:xfrm>
            <a:off x="826264" y="2856698"/>
            <a:ext cx="2659432"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700" b="0" dirty="0">
                <a:solidFill>
                  <a:schemeClr val="bg1"/>
                </a:solidFill>
                <a:latin typeface="Calibri" panose="020F0502020204030204" pitchFamily="34" charset="0"/>
              </a:rPr>
              <a:t>Patients with untreated CLL/SLL meeting iwCLL criteria for treatment; aged ≥65 yr or ≥18 yr and unsuitable for FCR treatment; anticoagulation and CYP3A inhibitors permitted</a:t>
            </a:r>
          </a:p>
        </p:txBody>
      </p:sp>
      <p:sp>
        <p:nvSpPr>
          <p:cNvPr id="13" name="Rectangle 49">
            <a:extLst>
              <a:ext uri="{FF2B5EF4-FFF2-40B4-BE49-F238E27FC236}">
                <a16:creationId xmlns:a16="http://schemas.microsoft.com/office/drawing/2014/main" id="{0EA9A765-921C-B943-925F-4F7A3D7B47EB}"/>
              </a:ext>
            </a:extLst>
          </p:cNvPr>
          <p:cNvSpPr>
            <a:spLocks noChangeArrowheads="1"/>
          </p:cNvSpPr>
          <p:nvPr/>
        </p:nvSpPr>
        <p:spPr bwMode="auto">
          <a:xfrm>
            <a:off x="7187564" y="2127663"/>
            <a:ext cx="3790950" cy="99575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Zanubrutinib </a:t>
            </a:r>
            <a:r>
              <a:rPr lang="en-US" altLang="en-US" sz="1600" b="0" dirty="0">
                <a:solidFill>
                  <a:schemeClr val="tx1"/>
                </a:solidFill>
                <a:latin typeface="Calibri" panose="020F0502020204030204" pitchFamily="34" charset="0"/>
              </a:rPr>
              <a:t>160 mg BID until PD,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intolerable toxicity, or study end</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241)</a:t>
            </a:r>
          </a:p>
        </p:txBody>
      </p:sp>
      <p:sp>
        <p:nvSpPr>
          <p:cNvPr id="14" name="Rectangle 50">
            <a:extLst>
              <a:ext uri="{FF2B5EF4-FFF2-40B4-BE49-F238E27FC236}">
                <a16:creationId xmlns:a16="http://schemas.microsoft.com/office/drawing/2014/main" id="{DFF1C9BF-6594-CA4B-AA6B-8C59774582E0}"/>
              </a:ext>
            </a:extLst>
          </p:cNvPr>
          <p:cNvSpPr>
            <a:spLocks noChangeArrowheads="1"/>
          </p:cNvSpPr>
          <p:nvPr/>
        </p:nvSpPr>
        <p:spPr bwMode="auto">
          <a:xfrm>
            <a:off x="7187564" y="3201634"/>
            <a:ext cx="3790950" cy="99575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Bendamustine</a:t>
            </a:r>
            <a:r>
              <a:rPr lang="en-US" altLang="en-US" sz="1600" b="0" dirty="0">
                <a:solidFill>
                  <a:schemeClr val="tx1"/>
                </a:solidFill>
                <a:latin typeface="Calibri" panose="020F0502020204030204" pitchFamily="34" charset="0"/>
              </a:rPr>
              <a:t> 90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on Days 1 and 2</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 </a:t>
            </a:r>
            <a:r>
              <a:rPr lang="en-US" altLang="en-US" sz="1600" dirty="0">
                <a:solidFill>
                  <a:schemeClr val="tx1"/>
                </a:solidFill>
                <a:latin typeface="Calibri" panose="020F0502020204030204" pitchFamily="34" charset="0"/>
              </a:rPr>
              <a:t>Rituximab </a:t>
            </a:r>
            <a:r>
              <a:rPr lang="en-US" altLang="en-US" sz="1600" b="0" dirty="0">
                <a:solidFill>
                  <a:schemeClr val="tx1"/>
                </a:solidFill>
                <a:latin typeface="Calibri" panose="020F0502020204030204" pitchFamily="34" charset="0"/>
              </a:rPr>
              <a:t>375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in cycle 1,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then 500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in cycles 2-6*</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238)</a:t>
            </a:r>
          </a:p>
        </p:txBody>
      </p:sp>
      <p:sp>
        <p:nvSpPr>
          <p:cNvPr id="16" name="Line 53">
            <a:extLst>
              <a:ext uri="{FF2B5EF4-FFF2-40B4-BE49-F238E27FC236}">
                <a16:creationId xmlns:a16="http://schemas.microsoft.com/office/drawing/2014/main" id="{80E08109-52FB-904F-AB9F-0F6BB4CBA500}"/>
              </a:ext>
            </a:extLst>
          </p:cNvPr>
          <p:cNvSpPr>
            <a:spLocks noChangeShapeType="1"/>
          </p:cNvSpPr>
          <p:nvPr/>
        </p:nvSpPr>
        <p:spPr bwMode="auto">
          <a:xfrm>
            <a:off x="6450964" y="3279059"/>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b="0" dirty="0">
              <a:solidFill>
                <a:schemeClr val="bg1"/>
              </a:solidFill>
              <a:latin typeface="Calibri" panose="020F0502020204030204" pitchFamily="34" charset="0"/>
            </a:endParaRPr>
          </a:p>
        </p:txBody>
      </p:sp>
      <p:sp>
        <p:nvSpPr>
          <p:cNvPr id="17" name="Line 54">
            <a:extLst>
              <a:ext uri="{FF2B5EF4-FFF2-40B4-BE49-F238E27FC236}">
                <a16:creationId xmlns:a16="http://schemas.microsoft.com/office/drawing/2014/main" id="{4803231D-9292-4B47-9919-E52A171E0487}"/>
              </a:ext>
            </a:extLst>
          </p:cNvPr>
          <p:cNvSpPr>
            <a:spLocks noChangeShapeType="1"/>
          </p:cNvSpPr>
          <p:nvPr/>
        </p:nvSpPr>
        <p:spPr bwMode="auto">
          <a:xfrm flipV="1">
            <a:off x="6450964" y="263021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b="0" dirty="0">
              <a:solidFill>
                <a:schemeClr val="bg1"/>
              </a:solidFill>
              <a:latin typeface="Calibri" panose="020F0502020204030204" pitchFamily="34" charset="0"/>
            </a:endParaRPr>
          </a:p>
        </p:txBody>
      </p:sp>
      <p:sp>
        <p:nvSpPr>
          <p:cNvPr id="18" name="Rectangle 46">
            <a:extLst>
              <a:ext uri="{FF2B5EF4-FFF2-40B4-BE49-F238E27FC236}">
                <a16:creationId xmlns:a16="http://schemas.microsoft.com/office/drawing/2014/main" id="{7A03173D-8BA5-DB4C-BD91-5748B536705D}"/>
              </a:ext>
            </a:extLst>
          </p:cNvPr>
          <p:cNvSpPr>
            <a:spLocks noChangeArrowheads="1"/>
          </p:cNvSpPr>
          <p:nvPr/>
        </p:nvSpPr>
        <p:spPr bwMode="auto">
          <a:xfrm>
            <a:off x="4166778" y="1869439"/>
            <a:ext cx="51955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400" b="0" i="1" dirty="0">
                <a:solidFill>
                  <a:schemeClr val="bg1"/>
                </a:solidFill>
                <a:latin typeface="Calibri" panose="020F0502020204030204" pitchFamily="34" charset="0"/>
              </a:rPr>
              <a:t>Stratification by age, Binet stage, IGHV status, and geographic region</a:t>
            </a:r>
          </a:p>
        </p:txBody>
      </p:sp>
      <p:cxnSp>
        <p:nvCxnSpPr>
          <p:cNvPr id="19" name="Straight Arrow Connector 18">
            <a:extLst>
              <a:ext uri="{FF2B5EF4-FFF2-40B4-BE49-F238E27FC236}">
                <a16:creationId xmlns:a16="http://schemas.microsoft.com/office/drawing/2014/main" id="{84FDDDFF-FD71-BD4D-AF66-3E61EB9B0C1A}"/>
              </a:ext>
            </a:extLst>
          </p:cNvPr>
          <p:cNvCxnSpPr/>
          <p:nvPr/>
        </p:nvCxnSpPr>
        <p:spPr bwMode="auto">
          <a:xfrm>
            <a:off x="6762114" y="2177216"/>
            <a:ext cx="0" cy="419083"/>
          </a:xfrm>
          <a:prstGeom prst="straightConnector1">
            <a:avLst/>
          </a:prstGeom>
          <a:noFill/>
          <a:ln w="28575" cap="flat" cmpd="sng" algn="ctr">
            <a:solidFill>
              <a:schemeClr val="bg1"/>
            </a:solidFill>
            <a:prstDash val="solid"/>
            <a:round/>
            <a:headEnd type="none" w="med" len="med"/>
            <a:tailEnd type="triangle"/>
          </a:ln>
          <a:effectLst/>
        </p:spPr>
      </p:cxnSp>
      <p:cxnSp>
        <p:nvCxnSpPr>
          <p:cNvPr id="3" name="Straight Arrow Connector 2">
            <a:extLst>
              <a:ext uri="{FF2B5EF4-FFF2-40B4-BE49-F238E27FC236}">
                <a16:creationId xmlns:a16="http://schemas.microsoft.com/office/drawing/2014/main" id="{2C7F6806-0545-FD4B-946A-121E11612689}"/>
              </a:ext>
            </a:extLst>
          </p:cNvPr>
          <p:cNvCxnSpPr/>
          <p:nvPr/>
        </p:nvCxnSpPr>
        <p:spPr bwMode="auto">
          <a:xfrm>
            <a:off x="3754618" y="2967849"/>
            <a:ext cx="548640" cy="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0CC07C8A-BD16-DD4D-8B41-28B9328F5208}"/>
              </a:ext>
            </a:extLst>
          </p:cNvPr>
          <p:cNvCxnSpPr/>
          <p:nvPr/>
        </p:nvCxnSpPr>
        <p:spPr bwMode="auto">
          <a:xfrm>
            <a:off x="3754618" y="4758774"/>
            <a:ext cx="548640" cy="0"/>
          </a:xfrm>
          <a:prstGeom prst="straightConnector1">
            <a:avLst/>
          </a:prstGeom>
          <a:noFill/>
          <a:ln w="28575" cap="flat" cmpd="sng" algn="ctr">
            <a:solidFill>
              <a:schemeClr val="bg1"/>
            </a:solidFill>
            <a:prstDash val="solid"/>
            <a:round/>
            <a:headEnd type="none" w="med" len="med"/>
            <a:tailEnd type="triangle"/>
          </a:ln>
          <a:effectLst/>
        </p:spPr>
      </p:cxnSp>
      <p:sp>
        <p:nvSpPr>
          <p:cNvPr id="23" name="Rectangle 49">
            <a:extLst>
              <a:ext uri="{FF2B5EF4-FFF2-40B4-BE49-F238E27FC236}">
                <a16:creationId xmlns:a16="http://schemas.microsoft.com/office/drawing/2014/main" id="{4BFB6FB6-04A4-724E-A3A2-2944A53FCFB9}"/>
              </a:ext>
            </a:extLst>
          </p:cNvPr>
          <p:cNvSpPr>
            <a:spLocks noChangeArrowheads="1"/>
          </p:cNvSpPr>
          <p:nvPr/>
        </p:nvSpPr>
        <p:spPr bwMode="auto">
          <a:xfrm>
            <a:off x="4698952" y="2532152"/>
            <a:ext cx="1517842" cy="995750"/>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Cohort 1</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without del(17p)</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 by central FISH</a:t>
            </a:r>
          </a:p>
        </p:txBody>
      </p:sp>
      <p:sp>
        <p:nvSpPr>
          <p:cNvPr id="24" name="Rectangle 49">
            <a:extLst>
              <a:ext uri="{FF2B5EF4-FFF2-40B4-BE49-F238E27FC236}">
                <a16:creationId xmlns:a16="http://schemas.microsoft.com/office/drawing/2014/main" id="{3C927CEE-26C9-4347-B95A-FFCE3CDE9BC5}"/>
              </a:ext>
            </a:extLst>
          </p:cNvPr>
          <p:cNvSpPr>
            <a:spLocks noChangeArrowheads="1"/>
          </p:cNvSpPr>
          <p:nvPr/>
        </p:nvSpPr>
        <p:spPr bwMode="auto">
          <a:xfrm>
            <a:off x="4698952" y="4319441"/>
            <a:ext cx="1517842" cy="736705"/>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Cohort 2</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with del(17p)</a:t>
            </a:r>
          </a:p>
        </p:txBody>
      </p:sp>
      <p:cxnSp>
        <p:nvCxnSpPr>
          <p:cNvPr id="2" name="Straight Arrow Connector 1">
            <a:extLst>
              <a:ext uri="{FF2B5EF4-FFF2-40B4-BE49-F238E27FC236}">
                <a16:creationId xmlns:a16="http://schemas.microsoft.com/office/drawing/2014/main" id="{CC08A27F-0D7C-C6DB-C437-47B9612B3B5E}"/>
              </a:ext>
            </a:extLst>
          </p:cNvPr>
          <p:cNvCxnSpPr/>
          <p:nvPr/>
        </p:nvCxnSpPr>
        <p:spPr bwMode="auto">
          <a:xfrm>
            <a:off x="6450964" y="4758774"/>
            <a:ext cx="548640" cy="0"/>
          </a:xfrm>
          <a:prstGeom prst="straightConnector1">
            <a:avLst/>
          </a:prstGeom>
          <a:noFill/>
          <a:ln w="28575" cap="flat" cmpd="sng" algn="ctr">
            <a:solidFill>
              <a:schemeClr val="bg1"/>
            </a:solidFill>
            <a:prstDash val="solid"/>
            <a:round/>
            <a:headEnd type="none" w="med" len="med"/>
            <a:tailEnd type="triangle"/>
          </a:ln>
          <a:effectLst/>
        </p:spPr>
      </p:cxnSp>
      <p:sp>
        <p:nvSpPr>
          <p:cNvPr id="5" name="Rectangle 49">
            <a:extLst>
              <a:ext uri="{FF2B5EF4-FFF2-40B4-BE49-F238E27FC236}">
                <a16:creationId xmlns:a16="http://schemas.microsoft.com/office/drawing/2014/main" id="{FAB399DD-8B65-F24A-2F87-882AAFB87EF1}"/>
              </a:ext>
            </a:extLst>
          </p:cNvPr>
          <p:cNvSpPr>
            <a:spLocks noChangeArrowheads="1"/>
          </p:cNvSpPr>
          <p:nvPr/>
        </p:nvSpPr>
        <p:spPr bwMode="auto">
          <a:xfrm>
            <a:off x="7187564" y="4282692"/>
            <a:ext cx="3790950" cy="99575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Zanubrutinib </a:t>
            </a:r>
            <a:r>
              <a:rPr lang="en-US" altLang="en-US" sz="1600" b="0" dirty="0">
                <a:solidFill>
                  <a:schemeClr val="tx1"/>
                </a:solidFill>
                <a:latin typeface="Calibri" panose="020F0502020204030204" pitchFamily="34" charset="0"/>
              </a:rPr>
              <a:t>160 mg BID until PD,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intolerable toxicity, or study end</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111)</a:t>
            </a:r>
          </a:p>
        </p:txBody>
      </p:sp>
      <p:sp>
        <p:nvSpPr>
          <p:cNvPr id="6" name="Text Box 45">
            <a:extLst>
              <a:ext uri="{FF2B5EF4-FFF2-40B4-BE49-F238E27FC236}">
                <a16:creationId xmlns:a16="http://schemas.microsoft.com/office/drawing/2014/main" id="{380F0AB9-5B8A-9476-DE2E-40013DE909C2}"/>
              </a:ext>
            </a:extLst>
          </p:cNvPr>
          <p:cNvSpPr txBox="1">
            <a:spLocks noChangeArrowheads="1"/>
          </p:cNvSpPr>
          <p:nvPr/>
        </p:nvSpPr>
        <p:spPr bwMode="auto">
          <a:xfrm>
            <a:off x="7187564" y="5363750"/>
            <a:ext cx="49507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GB" altLang="en-US" sz="1200" b="0" dirty="0">
                <a:solidFill>
                  <a:schemeClr val="bg1"/>
                </a:solidFill>
                <a:latin typeface="Calibri" panose="020F0502020204030204" pitchFamily="34" charset="0"/>
              </a:rPr>
              <a:t>*Patients with confirmed PD could cross over to zanubrutinib.</a:t>
            </a:r>
          </a:p>
        </p:txBody>
      </p:sp>
    </p:spTree>
    <p:extLst>
      <p:ext uri="{BB962C8B-B14F-4D97-AF65-F5344CB8AC3E}">
        <p14:creationId xmlns:p14="http://schemas.microsoft.com/office/powerpoint/2010/main" val="9736094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31" name="Freeform: Shape 32130">
            <a:extLst>
              <a:ext uri="{FF2B5EF4-FFF2-40B4-BE49-F238E27FC236}">
                <a16:creationId xmlns:a16="http://schemas.microsoft.com/office/drawing/2014/main" id="{D00DAD6C-17CB-C768-3E72-18E151C7CD70}"/>
              </a:ext>
            </a:extLst>
          </p:cNvPr>
          <p:cNvSpPr/>
          <p:nvPr/>
        </p:nvSpPr>
        <p:spPr bwMode="auto">
          <a:xfrm>
            <a:off x="7302500" y="2016125"/>
            <a:ext cx="4264025" cy="700617"/>
          </a:xfrm>
          <a:custGeom>
            <a:avLst/>
            <a:gdLst>
              <a:gd name="connsiteX0" fmla="*/ 4264025 w 4264025"/>
              <a:gd name="connsiteY0" fmla="*/ 700617 h 700617"/>
              <a:gd name="connsiteX1" fmla="*/ 3486150 w 4264025"/>
              <a:gd name="connsiteY1" fmla="*/ 700617 h 700617"/>
              <a:gd name="connsiteX2" fmla="*/ 3486150 w 4264025"/>
              <a:gd name="connsiteY2" fmla="*/ 546100 h 700617"/>
              <a:gd name="connsiteX3" fmla="*/ 3413125 w 4264025"/>
              <a:gd name="connsiteY3" fmla="*/ 546100 h 700617"/>
              <a:gd name="connsiteX4" fmla="*/ 3413125 w 4264025"/>
              <a:gd name="connsiteY4" fmla="*/ 514350 h 700617"/>
              <a:gd name="connsiteX5" fmla="*/ 3390900 w 4264025"/>
              <a:gd name="connsiteY5" fmla="*/ 514350 h 700617"/>
              <a:gd name="connsiteX6" fmla="*/ 3390900 w 4264025"/>
              <a:gd name="connsiteY6" fmla="*/ 491067 h 700617"/>
              <a:gd name="connsiteX7" fmla="*/ 3067050 w 4264025"/>
              <a:gd name="connsiteY7" fmla="*/ 491067 h 700617"/>
              <a:gd name="connsiteX8" fmla="*/ 3067050 w 4264025"/>
              <a:gd name="connsiteY8" fmla="*/ 445558 h 700617"/>
              <a:gd name="connsiteX9" fmla="*/ 2889250 w 4264025"/>
              <a:gd name="connsiteY9" fmla="*/ 445558 h 700617"/>
              <a:gd name="connsiteX10" fmla="*/ 2889250 w 4264025"/>
              <a:gd name="connsiteY10" fmla="*/ 426508 h 700617"/>
              <a:gd name="connsiteX11" fmla="*/ 2635250 w 4264025"/>
              <a:gd name="connsiteY11" fmla="*/ 426508 h 700617"/>
              <a:gd name="connsiteX12" fmla="*/ 2635250 w 4264025"/>
              <a:gd name="connsiteY12" fmla="*/ 397933 h 700617"/>
              <a:gd name="connsiteX13" fmla="*/ 2606675 w 4264025"/>
              <a:gd name="connsiteY13" fmla="*/ 397933 h 700617"/>
              <a:gd name="connsiteX14" fmla="*/ 2606675 w 4264025"/>
              <a:gd name="connsiteY14" fmla="*/ 366183 h 700617"/>
              <a:gd name="connsiteX15" fmla="*/ 2422525 w 4264025"/>
              <a:gd name="connsiteY15" fmla="*/ 366183 h 700617"/>
              <a:gd name="connsiteX16" fmla="*/ 2422525 w 4264025"/>
              <a:gd name="connsiteY16" fmla="*/ 338667 h 700617"/>
              <a:gd name="connsiteX17" fmla="*/ 2283883 w 4264025"/>
              <a:gd name="connsiteY17" fmla="*/ 338667 h 700617"/>
              <a:gd name="connsiteX18" fmla="*/ 2283883 w 4264025"/>
              <a:gd name="connsiteY18" fmla="*/ 313267 h 700617"/>
              <a:gd name="connsiteX19" fmla="*/ 2197100 w 4264025"/>
              <a:gd name="connsiteY19" fmla="*/ 313267 h 700617"/>
              <a:gd name="connsiteX20" fmla="*/ 2197100 w 4264025"/>
              <a:gd name="connsiteY20" fmla="*/ 293158 h 700617"/>
              <a:gd name="connsiteX21" fmla="*/ 2119842 w 4264025"/>
              <a:gd name="connsiteY21" fmla="*/ 293158 h 700617"/>
              <a:gd name="connsiteX22" fmla="*/ 2119842 w 4264025"/>
              <a:gd name="connsiteY22" fmla="*/ 278342 h 700617"/>
              <a:gd name="connsiteX23" fmla="*/ 1936750 w 4264025"/>
              <a:gd name="connsiteY23" fmla="*/ 278342 h 700617"/>
              <a:gd name="connsiteX24" fmla="*/ 1936750 w 4264025"/>
              <a:gd name="connsiteY24" fmla="*/ 256117 h 700617"/>
              <a:gd name="connsiteX25" fmla="*/ 1880658 w 4264025"/>
              <a:gd name="connsiteY25" fmla="*/ 256117 h 700617"/>
              <a:gd name="connsiteX26" fmla="*/ 1880658 w 4264025"/>
              <a:gd name="connsiteY26" fmla="*/ 233892 h 700617"/>
              <a:gd name="connsiteX27" fmla="*/ 1486958 w 4264025"/>
              <a:gd name="connsiteY27" fmla="*/ 233892 h 700617"/>
              <a:gd name="connsiteX28" fmla="*/ 1486958 w 4264025"/>
              <a:gd name="connsiteY28" fmla="*/ 216958 h 700617"/>
              <a:gd name="connsiteX29" fmla="*/ 1386417 w 4264025"/>
              <a:gd name="connsiteY29" fmla="*/ 216958 h 700617"/>
              <a:gd name="connsiteX30" fmla="*/ 1386417 w 4264025"/>
              <a:gd name="connsiteY30" fmla="*/ 189442 h 700617"/>
              <a:gd name="connsiteX31" fmla="*/ 1275292 w 4264025"/>
              <a:gd name="connsiteY31" fmla="*/ 189442 h 700617"/>
              <a:gd name="connsiteX32" fmla="*/ 1275292 w 4264025"/>
              <a:gd name="connsiteY32" fmla="*/ 176742 h 700617"/>
              <a:gd name="connsiteX33" fmla="*/ 1186392 w 4264025"/>
              <a:gd name="connsiteY33" fmla="*/ 176742 h 700617"/>
              <a:gd name="connsiteX34" fmla="*/ 1186392 w 4264025"/>
              <a:gd name="connsiteY34" fmla="*/ 130175 h 700617"/>
              <a:gd name="connsiteX35" fmla="*/ 730250 w 4264025"/>
              <a:gd name="connsiteY35" fmla="*/ 130175 h 700617"/>
              <a:gd name="connsiteX36" fmla="*/ 730250 w 4264025"/>
              <a:gd name="connsiteY36" fmla="*/ 109008 h 700617"/>
              <a:gd name="connsiteX37" fmla="*/ 648758 w 4264025"/>
              <a:gd name="connsiteY37" fmla="*/ 109008 h 700617"/>
              <a:gd name="connsiteX38" fmla="*/ 648758 w 4264025"/>
              <a:gd name="connsiteY38" fmla="*/ 86783 h 700617"/>
              <a:gd name="connsiteX39" fmla="*/ 499533 w 4264025"/>
              <a:gd name="connsiteY39" fmla="*/ 86783 h 700617"/>
              <a:gd name="connsiteX40" fmla="*/ 499533 w 4264025"/>
              <a:gd name="connsiteY40" fmla="*/ 59267 h 700617"/>
              <a:gd name="connsiteX41" fmla="*/ 239183 w 4264025"/>
              <a:gd name="connsiteY41" fmla="*/ 59267 h 700617"/>
              <a:gd name="connsiteX42" fmla="*/ 239183 w 4264025"/>
              <a:gd name="connsiteY42" fmla="*/ 43392 h 700617"/>
              <a:gd name="connsiteX43" fmla="*/ 96308 w 4264025"/>
              <a:gd name="connsiteY43" fmla="*/ 43392 h 700617"/>
              <a:gd name="connsiteX44" fmla="*/ 96308 w 4264025"/>
              <a:gd name="connsiteY44" fmla="*/ 22225 h 700617"/>
              <a:gd name="connsiteX45" fmla="*/ 20108 w 4264025"/>
              <a:gd name="connsiteY45" fmla="*/ 22225 h 700617"/>
              <a:gd name="connsiteX46" fmla="*/ 20108 w 4264025"/>
              <a:gd name="connsiteY46" fmla="*/ 0 h 700617"/>
              <a:gd name="connsiteX47" fmla="*/ 0 w 4264025"/>
              <a:gd name="connsiteY47" fmla="*/ 0 h 700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264025" h="700617">
                <a:moveTo>
                  <a:pt x="4264025" y="700617"/>
                </a:moveTo>
                <a:lnTo>
                  <a:pt x="3486150" y="700617"/>
                </a:lnTo>
                <a:lnTo>
                  <a:pt x="3486150" y="546100"/>
                </a:lnTo>
                <a:lnTo>
                  <a:pt x="3413125" y="546100"/>
                </a:lnTo>
                <a:lnTo>
                  <a:pt x="3413125" y="514350"/>
                </a:lnTo>
                <a:lnTo>
                  <a:pt x="3390900" y="514350"/>
                </a:lnTo>
                <a:lnTo>
                  <a:pt x="3390900" y="491067"/>
                </a:lnTo>
                <a:lnTo>
                  <a:pt x="3067050" y="491067"/>
                </a:lnTo>
                <a:lnTo>
                  <a:pt x="3067050" y="445558"/>
                </a:lnTo>
                <a:lnTo>
                  <a:pt x="2889250" y="445558"/>
                </a:lnTo>
                <a:lnTo>
                  <a:pt x="2889250" y="426508"/>
                </a:lnTo>
                <a:lnTo>
                  <a:pt x="2635250" y="426508"/>
                </a:lnTo>
                <a:lnTo>
                  <a:pt x="2635250" y="397933"/>
                </a:lnTo>
                <a:lnTo>
                  <a:pt x="2606675" y="397933"/>
                </a:lnTo>
                <a:lnTo>
                  <a:pt x="2606675" y="366183"/>
                </a:lnTo>
                <a:lnTo>
                  <a:pt x="2422525" y="366183"/>
                </a:lnTo>
                <a:lnTo>
                  <a:pt x="2422525" y="338667"/>
                </a:lnTo>
                <a:lnTo>
                  <a:pt x="2283883" y="338667"/>
                </a:lnTo>
                <a:lnTo>
                  <a:pt x="2283883" y="313267"/>
                </a:lnTo>
                <a:lnTo>
                  <a:pt x="2197100" y="313267"/>
                </a:lnTo>
                <a:lnTo>
                  <a:pt x="2197100" y="293158"/>
                </a:lnTo>
                <a:lnTo>
                  <a:pt x="2119842" y="293158"/>
                </a:lnTo>
                <a:lnTo>
                  <a:pt x="2119842" y="278342"/>
                </a:lnTo>
                <a:lnTo>
                  <a:pt x="1936750" y="278342"/>
                </a:lnTo>
                <a:lnTo>
                  <a:pt x="1936750" y="256117"/>
                </a:lnTo>
                <a:lnTo>
                  <a:pt x="1880658" y="256117"/>
                </a:lnTo>
                <a:lnTo>
                  <a:pt x="1880658" y="233892"/>
                </a:lnTo>
                <a:lnTo>
                  <a:pt x="1486958" y="233892"/>
                </a:lnTo>
                <a:lnTo>
                  <a:pt x="1486958" y="216958"/>
                </a:lnTo>
                <a:lnTo>
                  <a:pt x="1386417" y="216958"/>
                </a:lnTo>
                <a:lnTo>
                  <a:pt x="1386417" y="189442"/>
                </a:lnTo>
                <a:lnTo>
                  <a:pt x="1275292" y="189442"/>
                </a:lnTo>
                <a:lnTo>
                  <a:pt x="1275292" y="176742"/>
                </a:lnTo>
                <a:lnTo>
                  <a:pt x="1186392" y="176742"/>
                </a:lnTo>
                <a:lnTo>
                  <a:pt x="1186392" y="130175"/>
                </a:lnTo>
                <a:lnTo>
                  <a:pt x="730250" y="130175"/>
                </a:lnTo>
                <a:lnTo>
                  <a:pt x="730250" y="109008"/>
                </a:lnTo>
                <a:lnTo>
                  <a:pt x="648758" y="109008"/>
                </a:lnTo>
                <a:lnTo>
                  <a:pt x="648758" y="86783"/>
                </a:lnTo>
                <a:lnTo>
                  <a:pt x="499533" y="86783"/>
                </a:lnTo>
                <a:lnTo>
                  <a:pt x="499533" y="59267"/>
                </a:lnTo>
                <a:lnTo>
                  <a:pt x="239183" y="59267"/>
                </a:lnTo>
                <a:lnTo>
                  <a:pt x="239183" y="43392"/>
                </a:lnTo>
                <a:lnTo>
                  <a:pt x="96308" y="43392"/>
                </a:lnTo>
                <a:lnTo>
                  <a:pt x="96308" y="22225"/>
                </a:lnTo>
                <a:lnTo>
                  <a:pt x="20108" y="22225"/>
                </a:lnTo>
                <a:lnTo>
                  <a:pt x="20108" y="0"/>
                </a:lnTo>
                <a:lnTo>
                  <a:pt x="0" y="0"/>
                </a:lnTo>
              </a:path>
            </a:pathLst>
          </a:custGeom>
          <a:noFill/>
          <a:ln w="28575">
            <a:solidFill>
              <a:schemeClr val="accent6"/>
            </a:solidFill>
            <a:miter lim="800000"/>
            <a:headEnd/>
            <a:tailEnd/>
          </a:ln>
        </p:spPr>
        <p:txBody>
          <a:bodyPr rtlCol="0" anchor="ctr"/>
          <a:lstStyle/>
          <a:p>
            <a:pPr algn="ctr"/>
            <a:endParaRPr lang="en-US" dirty="0"/>
          </a:p>
        </p:txBody>
      </p:sp>
      <p:sp>
        <p:nvSpPr>
          <p:cNvPr id="32130" name="Freeform: Shape 32129">
            <a:extLst>
              <a:ext uri="{FF2B5EF4-FFF2-40B4-BE49-F238E27FC236}">
                <a16:creationId xmlns:a16="http://schemas.microsoft.com/office/drawing/2014/main" id="{F16A155F-ACE1-7FCC-D6A7-DB61CBC9784E}"/>
              </a:ext>
            </a:extLst>
          </p:cNvPr>
          <p:cNvSpPr/>
          <p:nvPr/>
        </p:nvSpPr>
        <p:spPr bwMode="auto">
          <a:xfrm>
            <a:off x="7300383" y="2018242"/>
            <a:ext cx="3854450" cy="1703916"/>
          </a:xfrm>
          <a:custGeom>
            <a:avLst/>
            <a:gdLst>
              <a:gd name="connsiteX0" fmla="*/ 3854450 w 3854450"/>
              <a:gd name="connsiteY0" fmla="*/ 1703916 h 1703916"/>
              <a:gd name="connsiteX1" fmla="*/ 3261784 w 3854450"/>
              <a:gd name="connsiteY1" fmla="*/ 1703916 h 1703916"/>
              <a:gd name="connsiteX2" fmla="*/ 3261784 w 3854450"/>
              <a:gd name="connsiteY2" fmla="*/ 1645708 h 1703916"/>
              <a:gd name="connsiteX3" fmla="*/ 3070225 w 3854450"/>
              <a:gd name="connsiteY3" fmla="*/ 1645708 h 1703916"/>
              <a:gd name="connsiteX4" fmla="*/ 3070225 w 3854450"/>
              <a:gd name="connsiteY4" fmla="*/ 1605491 h 1703916"/>
              <a:gd name="connsiteX5" fmla="*/ 3015192 w 3854450"/>
              <a:gd name="connsiteY5" fmla="*/ 1605491 h 1703916"/>
              <a:gd name="connsiteX6" fmla="*/ 3015192 w 3854450"/>
              <a:gd name="connsiteY6" fmla="*/ 1537758 h 1703916"/>
              <a:gd name="connsiteX7" fmla="*/ 3010959 w 3854450"/>
              <a:gd name="connsiteY7" fmla="*/ 1537758 h 1703916"/>
              <a:gd name="connsiteX8" fmla="*/ 3010959 w 3854450"/>
              <a:gd name="connsiteY8" fmla="*/ 1503891 h 1703916"/>
              <a:gd name="connsiteX9" fmla="*/ 2967567 w 3854450"/>
              <a:gd name="connsiteY9" fmla="*/ 1503891 h 1703916"/>
              <a:gd name="connsiteX10" fmla="*/ 2967567 w 3854450"/>
              <a:gd name="connsiteY10" fmla="*/ 1394883 h 1703916"/>
              <a:gd name="connsiteX11" fmla="*/ 2790825 w 3854450"/>
              <a:gd name="connsiteY11" fmla="*/ 1394883 h 1703916"/>
              <a:gd name="connsiteX12" fmla="*/ 2790825 w 3854450"/>
              <a:gd name="connsiteY12" fmla="*/ 1374775 h 1703916"/>
              <a:gd name="connsiteX13" fmla="*/ 2616200 w 3854450"/>
              <a:gd name="connsiteY13" fmla="*/ 1374775 h 1703916"/>
              <a:gd name="connsiteX14" fmla="*/ 2616200 w 3854450"/>
              <a:gd name="connsiteY14" fmla="*/ 1346200 h 1703916"/>
              <a:gd name="connsiteX15" fmla="*/ 2605617 w 3854450"/>
              <a:gd name="connsiteY15" fmla="*/ 1346200 h 1703916"/>
              <a:gd name="connsiteX16" fmla="*/ 2605617 w 3854450"/>
              <a:gd name="connsiteY16" fmla="*/ 1272116 h 1703916"/>
              <a:gd name="connsiteX17" fmla="*/ 2588684 w 3854450"/>
              <a:gd name="connsiteY17" fmla="*/ 1272116 h 1703916"/>
              <a:gd name="connsiteX18" fmla="*/ 2588684 w 3854450"/>
              <a:gd name="connsiteY18" fmla="*/ 1216025 h 1703916"/>
              <a:gd name="connsiteX19" fmla="*/ 2579159 w 3854450"/>
              <a:gd name="connsiteY19" fmla="*/ 1216025 h 1703916"/>
              <a:gd name="connsiteX20" fmla="*/ 2579159 w 3854450"/>
              <a:gd name="connsiteY20" fmla="*/ 1189566 h 1703916"/>
              <a:gd name="connsiteX21" fmla="*/ 2546350 w 3854450"/>
              <a:gd name="connsiteY21" fmla="*/ 1189566 h 1703916"/>
              <a:gd name="connsiteX22" fmla="*/ 2546350 w 3854450"/>
              <a:gd name="connsiteY22" fmla="*/ 1130300 h 1703916"/>
              <a:gd name="connsiteX23" fmla="*/ 2518834 w 3854450"/>
              <a:gd name="connsiteY23" fmla="*/ 1130300 h 1703916"/>
              <a:gd name="connsiteX24" fmla="*/ 2518834 w 3854450"/>
              <a:gd name="connsiteY24" fmla="*/ 1104900 h 1703916"/>
              <a:gd name="connsiteX25" fmla="*/ 2459567 w 3854450"/>
              <a:gd name="connsiteY25" fmla="*/ 1104900 h 1703916"/>
              <a:gd name="connsiteX26" fmla="*/ 2459567 w 3854450"/>
              <a:gd name="connsiteY26" fmla="*/ 1075266 h 1703916"/>
              <a:gd name="connsiteX27" fmla="*/ 2375959 w 3854450"/>
              <a:gd name="connsiteY27" fmla="*/ 1075266 h 1703916"/>
              <a:gd name="connsiteX28" fmla="*/ 2375959 w 3854450"/>
              <a:gd name="connsiteY28" fmla="*/ 1055158 h 1703916"/>
              <a:gd name="connsiteX29" fmla="*/ 2350559 w 3854450"/>
              <a:gd name="connsiteY29" fmla="*/ 1055158 h 1703916"/>
              <a:gd name="connsiteX30" fmla="*/ 2350559 w 3854450"/>
              <a:gd name="connsiteY30" fmla="*/ 1020233 h 1703916"/>
              <a:gd name="connsiteX31" fmla="*/ 2276475 w 3854450"/>
              <a:gd name="connsiteY31" fmla="*/ 1020233 h 1703916"/>
              <a:gd name="connsiteX32" fmla="*/ 2276475 w 3854450"/>
              <a:gd name="connsiteY32" fmla="*/ 1004358 h 1703916"/>
              <a:gd name="connsiteX33" fmla="*/ 2208742 w 3854450"/>
              <a:gd name="connsiteY33" fmla="*/ 1004358 h 1703916"/>
              <a:gd name="connsiteX34" fmla="*/ 2208742 w 3854450"/>
              <a:gd name="connsiteY34" fmla="*/ 974725 h 1703916"/>
              <a:gd name="connsiteX35" fmla="*/ 2128309 w 3854450"/>
              <a:gd name="connsiteY35" fmla="*/ 974725 h 1703916"/>
              <a:gd name="connsiteX36" fmla="*/ 2128309 w 3854450"/>
              <a:gd name="connsiteY36" fmla="*/ 772583 h 1703916"/>
              <a:gd name="connsiteX37" fmla="*/ 1964267 w 3854450"/>
              <a:gd name="connsiteY37" fmla="*/ 772583 h 1703916"/>
              <a:gd name="connsiteX38" fmla="*/ 1964267 w 3854450"/>
              <a:gd name="connsiteY38" fmla="*/ 750358 h 1703916"/>
              <a:gd name="connsiteX39" fmla="*/ 1952625 w 3854450"/>
              <a:gd name="connsiteY39" fmla="*/ 750358 h 1703916"/>
              <a:gd name="connsiteX40" fmla="*/ 1952625 w 3854450"/>
              <a:gd name="connsiteY40" fmla="*/ 729191 h 1703916"/>
              <a:gd name="connsiteX41" fmla="*/ 1924050 w 3854450"/>
              <a:gd name="connsiteY41" fmla="*/ 729191 h 1703916"/>
              <a:gd name="connsiteX42" fmla="*/ 1924050 w 3854450"/>
              <a:gd name="connsiteY42" fmla="*/ 706966 h 1703916"/>
              <a:gd name="connsiteX43" fmla="*/ 1758950 w 3854450"/>
              <a:gd name="connsiteY43" fmla="*/ 706966 h 1703916"/>
              <a:gd name="connsiteX44" fmla="*/ 1758950 w 3854450"/>
              <a:gd name="connsiteY44" fmla="*/ 675216 h 1703916"/>
              <a:gd name="connsiteX45" fmla="*/ 1739900 w 3854450"/>
              <a:gd name="connsiteY45" fmla="*/ 675216 h 1703916"/>
              <a:gd name="connsiteX46" fmla="*/ 1739900 w 3854450"/>
              <a:gd name="connsiteY46" fmla="*/ 600075 h 1703916"/>
              <a:gd name="connsiteX47" fmla="*/ 1712384 w 3854450"/>
              <a:gd name="connsiteY47" fmla="*/ 600075 h 1703916"/>
              <a:gd name="connsiteX48" fmla="*/ 1712384 w 3854450"/>
              <a:gd name="connsiteY48" fmla="*/ 531283 h 1703916"/>
              <a:gd name="connsiteX49" fmla="*/ 1702859 w 3854450"/>
              <a:gd name="connsiteY49" fmla="*/ 531283 h 1703916"/>
              <a:gd name="connsiteX50" fmla="*/ 1702859 w 3854450"/>
              <a:gd name="connsiteY50" fmla="*/ 493183 h 1703916"/>
              <a:gd name="connsiteX51" fmla="*/ 1520825 w 3854450"/>
              <a:gd name="connsiteY51" fmla="*/ 493183 h 1703916"/>
              <a:gd name="connsiteX52" fmla="*/ 1529292 w 3854450"/>
              <a:gd name="connsiteY52" fmla="*/ 484716 h 1703916"/>
              <a:gd name="connsiteX53" fmla="*/ 1459442 w 3854450"/>
              <a:gd name="connsiteY53" fmla="*/ 484716 h 1703916"/>
              <a:gd name="connsiteX54" fmla="*/ 1459442 w 3854450"/>
              <a:gd name="connsiteY54" fmla="*/ 459316 h 1703916"/>
              <a:gd name="connsiteX55" fmla="*/ 1339850 w 3854450"/>
              <a:gd name="connsiteY55" fmla="*/ 459316 h 1703916"/>
              <a:gd name="connsiteX56" fmla="*/ 1339850 w 3854450"/>
              <a:gd name="connsiteY56" fmla="*/ 410633 h 1703916"/>
              <a:gd name="connsiteX57" fmla="*/ 1304925 w 3854450"/>
              <a:gd name="connsiteY57" fmla="*/ 410633 h 1703916"/>
              <a:gd name="connsiteX58" fmla="*/ 1304925 w 3854450"/>
              <a:gd name="connsiteY58" fmla="*/ 392641 h 1703916"/>
              <a:gd name="connsiteX59" fmla="*/ 1295400 w 3854450"/>
              <a:gd name="connsiteY59" fmla="*/ 392641 h 1703916"/>
              <a:gd name="connsiteX60" fmla="*/ 1295400 w 3854450"/>
              <a:gd name="connsiteY60" fmla="*/ 328083 h 1703916"/>
              <a:gd name="connsiteX61" fmla="*/ 1265767 w 3854450"/>
              <a:gd name="connsiteY61" fmla="*/ 328083 h 1703916"/>
              <a:gd name="connsiteX62" fmla="*/ 1265767 w 3854450"/>
              <a:gd name="connsiteY62" fmla="*/ 313266 h 1703916"/>
              <a:gd name="connsiteX63" fmla="*/ 1076325 w 3854450"/>
              <a:gd name="connsiteY63" fmla="*/ 313266 h 1703916"/>
              <a:gd name="connsiteX64" fmla="*/ 1076325 w 3854450"/>
              <a:gd name="connsiteY64" fmla="*/ 297391 h 1703916"/>
              <a:gd name="connsiteX65" fmla="*/ 1065742 w 3854450"/>
              <a:gd name="connsiteY65" fmla="*/ 297391 h 1703916"/>
              <a:gd name="connsiteX66" fmla="*/ 1065742 w 3854450"/>
              <a:gd name="connsiteY66" fmla="*/ 260350 h 1703916"/>
              <a:gd name="connsiteX67" fmla="*/ 869950 w 3854450"/>
              <a:gd name="connsiteY67" fmla="*/ 260350 h 1703916"/>
              <a:gd name="connsiteX68" fmla="*/ 869950 w 3854450"/>
              <a:gd name="connsiteY68" fmla="*/ 234950 h 1703916"/>
              <a:gd name="connsiteX69" fmla="*/ 811742 w 3854450"/>
              <a:gd name="connsiteY69" fmla="*/ 234950 h 1703916"/>
              <a:gd name="connsiteX70" fmla="*/ 811742 w 3854450"/>
              <a:gd name="connsiteY70" fmla="*/ 209550 h 1703916"/>
              <a:gd name="connsiteX71" fmla="*/ 676275 w 3854450"/>
              <a:gd name="connsiteY71" fmla="*/ 209550 h 1703916"/>
              <a:gd name="connsiteX72" fmla="*/ 676275 w 3854450"/>
              <a:gd name="connsiteY72" fmla="*/ 165100 h 1703916"/>
              <a:gd name="connsiteX73" fmla="*/ 582084 w 3854450"/>
              <a:gd name="connsiteY73" fmla="*/ 165100 h 1703916"/>
              <a:gd name="connsiteX74" fmla="*/ 582084 w 3854450"/>
              <a:gd name="connsiteY74" fmla="*/ 143933 h 1703916"/>
              <a:gd name="connsiteX75" fmla="*/ 495300 w 3854450"/>
              <a:gd name="connsiteY75" fmla="*/ 143933 h 1703916"/>
              <a:gd name="connsiteX76" fmla="*/ 495300 w 3854450"/>
              <a:gd name="connsiteY76" fmla="*/ 109008 h 1703916"/>
              <a:gd name="connsiteX77" fmla="*/ 418042 w 3854450"/>
              <a:gd name="connsiteY77" fmla="*/ 109008 h 1703916"/>
              <a:gd name="connsiteX78" fmla="*/ 418042 w 3854450"/>
              <a:gd name="connsiteY78" fmla="*/ 99483 h 1703916"/>
              <a:gd name="connsiteX79" fmla="*/ 321734 w 3854450"/>
              <a:gd name="connsiteY79" fmla="*/ 99483 h 1703916"/>
              <a:gd name="connsiteX80" fmla="*/ 321734 w 3854450"/>
              <a:gd name="connsiteY80" fmla="*/ 80433 h 1703916"/>
              <a:gd name="connsiteX81" fmla="*/ 242359 w 3854450"/>
              <a:gd name="connsiteY81" fmla="*/ 80433 h 1703916"/>
              <a:gd name="connsiteX82" fmla="*/ 242359 w 3854450"/>
              <a:gd name="connsiteY82" fmla="*/ 50800 h 1703916"/>
              <a:gd name="connsiteX83" fmla="*/ 190500 w 3854450"/>
              <a:gd name="connsiteY83" fmla="*/ 50800 h 1703916"/>
              <a:gd name="connsiteX84" fmla="*/ 190500 w 3854450"/>
              <a:gd name="connsiteY84" fmla="*/ 28575 h 1703916"/>
              <a:gd name="connsiteX85" fmla="*/ 115359 w 3854450"/>
              <a:gd name="connsiteY85" fmla="*/ 28575 h 1703916"/>
              <a:gd name="connsiteX86" fmla="*/ 115359 w 3854450"/>
              <a:gd name="connsiteY86" fmla="*/ 0 h 1703916"/>
              <a:gd name="connsiteX87" fmla="*/ 0 w 3854450"/>
              <a:gd name="connsiteY87" fmla="*/ 0 h 1703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3854450" h="1703916">
                <a:moveTo>
                  <a:pt x="3854450" y="1703916"/>
                </a:moveTo>
                <a:lnTo>
                  <a:pt x="3261784" y="1703916"/>
                </a:lnTo>
                <a:lnTo>
                  <a:pt x="3261784" y="1645708"/>
                </a:lnTo>
                <a:lnTo>
                  <a:pt x="3070225" y="1645708"/>
                </a:lnTo>
                <a:lnTo>
                  <a:pt x="3070225" y="1605491"/>
                </a:lnTo>
                <a:lnTo>
                  <a:pt x="3015192" y="1605491"/>
                </a:lnTo>
                <a:lnTo>
                  <a:pt x="3015192" y="1537758"/>
                </a:lnTo>
                <a:lnTo>
                  <a:pt x="3010959" y="1537758"/>
                </a:lnTo>
                <a:lnTo>
                  <a:pt x="3010959" y="1503891"/>
                </a:lnTo>
                <a:lnTo>
                  <a:pt x="2967567" y="1503891"/>
                </a:lnTo>
                <a:lnTo>
                  <a:pt x="2967567" y="1394883"/>
                </a:lnTo>
                <a:lnTo>
                  <a:pt x="2790825" y="1394883"/>
                </a:lnTo>
                <a:lnTo>
                  <a:pt x="2790825" y="1374775"/>
                </a:lnTo>
                <a:lnTo>
                  <a:pt x="2616200" y="1374775"/>
                </a:lnTo>
                <a:lnTo>
                  <a:pt x="2616200" y="1346200"/>
                </a:lnTo>
                <a:lnTo>
                  <a:pt x="2605617" y="1346200"/>
                </a:lnTo>
                <a:lnTo>
                  <a:pt x="2605617" y="1272116"/>
                </a:lnTo>
                <a:lnTo>
                  <a:pt x="2588684" y="1272116"/>
                </a:lnTo>
                <a:lnTo>
                  <a:pt x="2588684" y="1216025"/>
                </a:lnTo>
                <a:lnTo>
                  <a:pt x="2579159" y="1216025"/>
                </a:lnTo>
                <a:lnTo>
                  <a:pt x="2579159" y="1189566"/>
                </a:lnTo>
                <a:lnTo>
                  <a:pt x="2546350" y="1189566"/>
                </a:lnTo>
                <a:lnTo>
                  <a:pt x="2546350" y="1130300"/>
                </a:lnTo>
                <a:lnTo>
                  <a:pt x="2518834" y="1130300"/>
                </a:lnTo>
                <a:lnTo>
                  <a:pt x="2518834" y="1104900"/>
                </a:lnTo>
                <a:lnTo>
                  <a:pt x="2459567" y="1104900"/>
                </a:lnTo>
                <a:lnTo>
                  <a:pt x="2459567" y="1075266"/>
                </a:lnTo>
                <a:lnTo>
                  <a:pt x="2375959" y="1075266"/>
                </a:lnTo>
                <a:lnTo>
                  <a:pt x="2375959" y="1055158"/>
                </a:lnTo>
                <a:lnTo>
                  <a:pt x="2350559" y="1055158"/>
                </a:lnTo>
                <a:lnTo>
                  <a:pt x="2350559" y="1020233"/>
                </a:lnTo>
                <a:lnTo>
                  <a:pt x="2276475" y="1020233"/>
                </a:lnTo>
                <a:lnTo>
                  <a:pt x="2276475" y="1004358"/>
                </a:lnTo>
                <a:lnTo>
                  <a:pt x="2208742" y="1004358"/>
                </a:lnTo>
                <a:lnTo>
                  <a:pt x="2208742" y="974725"/>
                </a:lnTo>
                <a:lnTo>
                  <a:pt x="2128309" y="974725"/>
                </a:lnTo>
                <a:lnTo>
                  <a:pt x="2128309" y="772583"/>
                </a:lnTo>
                <a:lnTo>
                  <a:pt x="1964267" y="772583"/>
                </a:lnTo>
                <a:lnTo>
                  <a:pt x="1964267" y="750358"/>
                </a:lnTo>
                <a:lnTo>
                  <a:pt x="1952625" y="750358"/>
                </a:lnTo>
                <a:lnTo>
                  <a:pt x="1952625" y="729191"/>
                </a:lnTo>
                <a:lnTo>
                  <a:pt x="1924050" y="729191"/>
                </a:lnTo>
                <a:lnTo>
                  <a:pt x="1924050" y="706966"/>
                </a:lnTo>
                <a:lnTo>
                  <a:pt x="1758950" y="706966"/>
                </a:lnTo>
                <a:lnTo>
                  <a:pt x="1758950" y="675216"/>
                </a:lnTo>
                <a:lnTo>
                  <a:pt x="1739900" y="675216"/>
                </a:lnTo>
                <a:lnTo>
                  <a:pt x="1739900" y="600075"/>
                </a:lnTo>
                <a:lnTo>
                  <a:pt x="1712384" y="600075"/>
                </a:lnTo>
                <a:lnTo>
                  <a:pt x="1712384" y="531283"/>
                </a:lnTo>
                <a:lnTo>
                  <a:pt x="1702859" y="531283"/>
                </a:lnTo>
                <a:lnTo>
                  <a:pt x="1702859" y="493183"/>
                </a:lnTo>
                <a:lnTo>
                  <a:pt x="1520825" y="493183"/>
                </a:lnTo>
                <a:lnTo>
                  <a:pt x="1529292" y="484716"/>
                </a:lnTo>
                <a:lnTo>
                  <a:pt x="1459442" y="484716"/>
                </a:lnTo>
                <a:lnTo>
                  <a:pt x="1459442" y="459316"/>
                </a:lnTo>
                <a:lnTo>
                  <a:pt x="1339850" y="459316"/>
                </a:lnTo>
                <a:lnTo>
                  <a:pt x="1339850" y="410633"/>
                </a:lnTo>
                <a:lnTo>
                  <a:pt x="1304925" y="410633"/>
                </a:lnTo>
                <a:lnTo>
                  <a:pt x="1304925" y="392641"/>
                </a:lnTo>
                <a:lnTo>
                  <a:pt x="1295400" y="392641"/>
                </a:lnTo>
                <a:lnTo>
                  <a:pt x="1295400" y="328083"/>
                </a:lnTo>
                <a:lnTo>
                  <a:pt x="1265767" y="328083"/>
                </a:lnTo>
                <a:lnTo>
                  <a:pt x="1265767" y="313266"/>
                </a:lnTo>
                <a:lnTo>
                  <a:pt x="1076325" y="313266"/>
                </a:lnTo>
                <a:lnTo>
                  <a:pt x="1076325" y="297391"/>
                </a:lnTo>
                <a:lnTo>
                  <a:pt x="1065742" y="297391"/>
                </a:lnTo>
                <a:lnTo>
                  <a:pt x="1065742" y="260350"/>
                </a:lnTo>
                <a:lnTo>
                  <a:pt x="869950" y="260350"/>
                </a:lnTo>
                <a:lnTo>
                  <a:pt x="869950" y="234950"/>
                </a:lnTo>
                <a:lnTo>
                  <a:pt x="811742" y="234950"/>
                </a:lnTo>
                <a:lnTo>
                  <a:pt x="811742" y="209550"/>
                </a:lnTo>
                <a:lnTo>
                  <a:pt x="676275" y="209550"/>
                </a:lnTo>
                <a:lnTo>
                  <a:pt x="676275" y="165100"/>
                </a:lnTo>
                <a:lnTo>
                  <a:pt x="582084" y="165100"/>
                </a:lnTo>
                <a:lnTo>
                  <a:pt x="582084" y="143933"/>
                </a:lnTo>
                <a:lnTo>
                  <a:pt x="495300" y="143933"/>
                </a:lnTo>
                <a:lnTo>
                  <a:pt x="495300" y="109008"/>
                </a:lnTo>
                <a:lnTo>
                  <a:pt x="418042" y="109008"/>
                </a:lnTo>
                <a:lnTo>
                  <a:pt x="418042" y="99483"/>
                </a:lnTo>
                <a:lnTo>
                  <a:pt x="321734" y="99483"/>
                </a:lnTo>
                <a:lnTo>
                  <a:pt x="321734" y="80433"/>
                </a:lnTo>
                <a:lnTo>
                  <a:pt x="242359" y="80433"/>
                </a:lnTo>
                <a:lnTo>
                  <a:pt x="242359" y="50800"/>
                </a:lnTo>
                <a:lnTo>
                  <a:pt x="190500" y="50800"/>
                </a:lnTo>
                <a:lnTo>
                  <a:pt x="190500" y="28575"/>
                </a:lnTo>
                <a:lnTo>
                  <a:pt x="115359" y="28575"/>
                </a:lnTo>
                <a:lnTo>
                  <a:pt x="115359"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32129" name="Freeform: Shape 32128">
            <a:extLst>
              <a:ext uri="{FF2B5EF4-FFF2-40B4-BE49-F238E27FC236}">
                <a16:creationId xmlns:a16="http://schemas.microsoft.com/office/drawing/2014/main" id="{1A2A53E0-DFEF-ABEB-EEAC-B562114AB76F}"/>
              </a:ext>
            </a:extLst>
          </p:cNvPr>
          <p:cNvSpPr/>
          <p:nvPr/>
        </p:nvSpPr>
        <p:spPr bwMode="auto">
          <a:xfrm>
            <a:off x="7298267" y="2019300"/>
            <a:ext cx="4268258" cy="372533"/>
          </a:xfrm>
          <a:custGeom>
            <a:avLst/>
            <a:gdLst>
              <a:gd name="connsiteX0" fmla="*/ 4268258 w 4268258"/>
              <a:gd name="connsiteY0" fmla="*/ 372533 h 372533"/>
              <a:gd name="connsiteX1" fmla="*/ 3013075 w 4268258"/>
              <a:gd name="connsiteY1" fmla="*/ 372533 h 372533"/>
              <a:gd name="connsiteX2" fmla="*/ 3013075 w 4268258"/>
              <a:gd name="connsiteY2" fmla="*/ 336550 h 372533"/>
              <a:gd name="connsiteX3" fmla="*/ 2675466 w 4268258"/>
              <a:gd name="connsiteY3" fmla="*/ 336550 h 372533"/>
              <a:gd name="connsiteX4" fmla="*/ 2675466 w 4268258"/>
              <a:gd name="connsiteY4" fmla="*/ 310092 h 372533"/>
              <a:gd name="connsiteX5" fmla="*/ 1962150 w 4268258"/>
              <a:gd name="connsiteY5" fmla="*/ 310092 h 372533"/>
              <a:gd name="connsiteX6" fmla="*/ 1962150 w 4268258"/>
              <a:gd name="connsiteY6" fmla="*/ 299508 h 372533"/>
              <a:gd name="connsiteX7" fmla="*/ 1797050 w 4268258"/>
              <a:gd name="connsiteY7" fmla="*/ 299508 h 372533"/>
              <a:gd name="connsiteX8" fmla="*/ 1797050 w 4268258"/>
              <a:gd name="connsiteY8" fmla="*/ 270933 h 372533"/>
              <a:gd name="connsiteX9" fmla="*/ 1724025 w 4268258"/>
              <a:gd name="connsiteY9" fmla="*/ 270933 h 372533"/>
              <a:gd name="connsiteX10" fmla="*/ 1724025 w 4268258"/>
              <a:gd name="connsiteY10" fmla="*/ 232833 h 372533"/>
              <a:gd name="connsiteX11" fmla="*/ 1678516 w 4268258"/>
              <a:gd name="connsiteY11" fmla="*/ 232833 h 372533"/>
              <a:gd name="connsiteX12" fmla="*/ 1678516 w 4268258"/>
              <a:gd name="connsiteY12" fmla="*/ 189442 h 372533"/>
              <a:gd name="connsiteX13" fmla="*/ 1574800 w 4268258"/>
              <a:gd name="connsiteY13" fmla="*/ 189442 h 372533"/>
              <a:gd name="connsiteX14" fmla="*/ 1574800 w 4268258"/>
              <a:gd name="connsiteY14" fmla="*/ 171450 h 372533"/>
              <a:gd name="connsiteX15" fmla="*/ 1297516 w 4268258"/>
              <a:gd name="connsiteY15" fmla="*/ 171450 h 372533"/>
              <a:gd name="connsiteX16" fmla="*/ 1297516 w 4268258"/>
              <a:gd name="connsiteY16" fmla="*/ 149225 h 372533"/>
              <a:gd name="connsiteX17" fmla="*/ 1279525 w 4268258"/>
              <a:gd name="connsiteY17" fmla="*/ 149225 h 372533"/>
              <a:gd name="connsiteX18" fmla="*/ 1279525 w 4268258"/>
              <a:gd name="connsiteY18" fmla="*/ 122767 h 372533"/>
              <a:gd name="connsiteX19" fmla="*/ 1066800 w 4268258"/>
              <a:gd name="connsiteY19" fmla="*/ 122767 h 372533"/>
              <a:gd name="connsiteX20" fmla="*/ 1066800 w 4268258"/>
              <a:gd name="connsiteY20" fmla="*/ 91017 h 372533"/>
              <a:gd name="connsiteX21" fmla="*/ 959908 w 4268258"/>
              <a:gd name="connsiteY21" fmla="*/ 91017 h 372533"/>
              <a:gd name="connsiteX22" fmla="*/ 959908 w 4268258"/>
              <a:gd name="connsiteY22" fmla="*/ 70908 h 372533"/>
              <a:gd name="connsiteX23" fmla="*/ 704850 w 4268258"/>
              <a:gd name="connsiteY23" fmla="*/ 70908 h 372533"/>
              <a:gd name="connsiteX24" fmla="*/ 704850 w 4268258"/>
              <a:gd name="connsiteY24" fmla="*/ 49742 h 372533"/>
              <a:gd name="connsiteX25" fmla="*/ 629708 w 4268258"/>
              <a:gd name="connsiteY25" fmla="*/ 49742 h 372533"/>
              <a:gd name="connsiteX26" fmla="*/ 629708 w 4268258"/>
              <a:gd name="connsiteY26" fmla="*/ 22225 h 372533"/>
              <a:gd name="connsiteX27" fmla="*/ 415925 w 4268258"/>
              <a:gd name="connsiteY27" fmla="*/ 22225 h 372533"/>
              <a:gd name="connsiteX28" fmla="*/ 415925 w 4268258"/>
              <a:gd name="connsiteY28" fmla="*/ 0 h 372533"/>
              <a:gd name="connsiteX29" fmla="*/ 0 w 4268258"/>
              <a:gd name="connsiteY29" fmla="*/ 0 h 372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268258" h="372533">
                <a:moveTo>
                  <a:pt x="4268258" y="372533"/>
                </a:moveTo>
                <a:lnTo>
                  <a:pt x="3013075" y="372533"/>
                </a:lnTo>
                <a:lnTo>
                  <a:pt x="3013075" y="336550"/>
                </a:lnTo>
                <a:lnTo>
                  <a:pt x="2675466" y="336550"/>
                </a:lnTo>
                <a:lnTo>
                  <a:pt x="2675466" y="310092"/>
                </a:lnTo>
                <a:lnTo>
                  <a:pt x="1962150" y="310092"/>
                </a:lnTo>
                <a:lnTo>
                  <a:pt x="1962150" y="299508"/>
                </a:lnTo>
                <a:lnTo>
                  <a:pt x="1797050" y="299508"/>
                </a:lnTo>
                <a:lnTo>
                  <a:pt x="1797050" y="270933"/>
                </a:lnTo>
                <a:lnTo>
                  <a:pt x="1724025" y="270933"/>
                </a:lnTo>
                <a:lnTo>
                  <a:pt x="1724025" y="232833"/>
                </a:lnTo>
                <a:lnTo>
                  <a:pt x="1678516" y="232833"/>
                </a:lnTo>
                <a:lnTo>
                  <a:pt x="1678516" y="189442"/>
                </a:lnTo>
                <a:lnTo>
                  <a:pt x="1574800" y="189442"/>
                </a:lnTo>
                <a:lnTo>
                  <a:pt x="1574800" y="171450"/>
                </a:lnTo>
                <a:lnTo>
                  <a:pt x="1297516" y="171450"/>
                </a:lnTo>
                <a:lnTo>
                  <a:pt x="1297516" y="149225"/>
                </a:lnTo>
                <a:lnTo>
                  <a:pt x="1279525" y="149225"/>
                </a:lnTo>
                <a:lnTo>
                  <a:pt x="1279525" y="122767"/>
                </a:lnTo>
                <a:lnTo>
                  <a:pt x="1066800" y="122767"/>
                </a:lnTo>
                <a:lnTo>
                  <a:pt x="1066800" y="91017"/>
                </a:lnTo>
                <a:lnTo>
                  <a:pt x="959908" y="91017"/>
                </a:lnTo>
                <a:lnTo>
                  <a:pt x="959908" y="70908"/>
                </a:lnTo>
                <a:lnTo>
                  <a:pt x="704850" y="70908"/>
                </a:lnTo>
                <a:lnTo>
                  <a:pt x="704850" y="49742"/>
                </a:lnTo>
                <a:lnTo>
                  <a:pt x="629708" y="49742"/>
                </a:lnTo>
                <a:lnTo>
                  <a:pt x="629708" y="22225"/>
                </a:lnTo>
                <a:lnTo>
                  <a:pt x="415925" y="22225"/>
                </a:lnTo>
                <a:lnTo>
                  <a:pt x="41592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2128" name="Freeform: Shape 32127">
            <a:extLst>
              <a:ext uri="{FF2B5EF4-FFF2-40B4-BE49-F238E27FC236}">
                <a16:creationId xmlns:a16="http://schemas.microsoft.com/office/drawing/2014/main" id="{C679FC84-6E0A-9A71-0D8C-FD3383333B93}"/>
              </a:ext>
            </a:extLst>
          </p:cNvPr>
          <p:cNvSpPr/>
          <p:nvPr/>
        </p:nvSpPr>
        <p:spPr bwMode="auto">
          <a:xfrm>
            <a:off x="7300383" y="2022475"/>
            <a:ext cx="3843867" cy="1613958"/>
          </a:xfrm>
          <a:custGeom>
            <a:avLst/>
            <a:gdLst>
              <a:gd name="connsiteX0" fmla="*/ 3843867 w 3843867"/>
              <a:gd name="connsiteY0" fmla="*/ 1613958 h 1613958"/>
              <a:gd name="connsiteX1" fmla="*/ 3843867 w 3843867"/>
              <a:gd name="connsiteY1" fmla="*/ 1290108 h 1613958"/>
              <a:gd name="connsiteX2" fmla="*/ 3821642 w 3843867"/>
              <a:gd name="connsiteY2" fmla="*/ 1290108 h 1613958"/>
              <a:gd name="connsiteX3" fmla="*/ 3821642 w 3843867"/>
              <a:gd name="connsiteY3" fmla="*/ 1025525 h 1613958"/>
              <a:gd name="connsiteX4" fmla="*/ 3433234 w 3843867"/>
              <a:gd name="connsiteY4" fmla="*/ 1025525 h 1613958"/>
              <a:gd name="connsiteX5" fmla="*/ 3433234 w 3843867"/>
              <a:gd name="connsiteY5" fmla="*/ 969433 h 1613958"/>
              <a:gd name="connsiteX6" fmla="*/ 3417359 w 3843867"/>
              <a:gd name="connsiteY6" fmla="*/ 969433 h 1613958"/>
              <a:gd name="connsiteX7" fmla="*/ 3417359 w 3843867"/>
              <a:gd name="connsiteY7" fmla="*/ 940858 h 1613958"/>
              <a:gd name="connsiteX8" fmla="*/ 3393017 w 3843867"/>
              <a:gd name="connsiteY8" fmla="*/ 940858 h 1613958"/>
              <a:gd name="connsiteX9" fmla="*/ 3393017 w 3843867"/>
              <a:gd name="connsiteY9" fmla="*/ 881592 h 1613958"/>
              <a:gd name="connsiteX10" fmla="*/ 3065992 w 3843867"/>
              <a:gd name="connsiteY10" fmla="*/ 881592 h 1613958"/>
              <a:gd name="connsiteX11" fmla="*/ 3065992 w 3843867"/>
              <a:gd name="connsiteY11" fmla="*/ 854075 h 1613958"/>
              <a:gd name="connsiteX12" fmla="*/ 3044825 w 3843867"/>
              <a:gd name="connsiteY12" fmla="*/ 854075 h 1613958"/>
              <a:gd name="connsiteX13" fmla="*/ 3044825 w 3843867"/>
              <a:gd name="connsiteY13" fmla="*/ 822325 h 1613958"/>
              <a:gd name="connsiteX14" fmla="*/ 3033184 w 3843867"/>
              <a:gd name="connsiteY14" fmla="*/ 822325 h 1613958"/>
              <a:gd name="connsiteX15" fmla="*/ 3033184 w 3843867"/>
              <a:gd name="connsiteY15" fmla="*/ 788458 h 1613958"/>
              <a:gd name="connsiteX16" fmla="*/ 3017309 w 3843867"/>
              <a:gd name="connsiteY16" fmla="*/ 788458 h 1613958"/>
              <a:gd name="connsiteX17" fmla="*/ 3017309 w 3843867"/>
              <a:gd name="connsiteY17" fmla="*/ 751417 h 1613958"/>
              <a:gd name="connsiteX18" fmla="*/ 2997200 w 3843867"/>
              <a:gd name="connsiteY18" fmla="*/ 751417 h 1613958"/>
              <a:gd name="connsiteX19" fmla="*/ 2997200 w 3843867"/>
              <a:gd name="connsiteY19" fmla="*/ 730250 h 1613958"/>
              <a:gd name="connsiteX20" fmla="*/ 2728384 w 3843867"/>
              <a:gd name="connsiteY20" fmla="*/ 730250 h 1613958"/>
              <a:gd name="connsiteX21" fmla="*/ 2728384 w 3843867"/>
              <a:gd name="connsiteY21" fmla="*/ 700617 h 1613958"/>
              <a:gd name="connsiteX22" fmla="*/ 2602442 w 3843867"/>
              <a:gd name="connsiteY22" fmla="*/ 700617 h 1613958"/>
              <a:gd name="connsiteX23" fmla="*/ 2602442 w 3843867"/>
              <a:gd name="connsiteY23" fmla="*/ 675217 h 1613958"/>
              <a:gd name="connsiteX24" fmla="*/ 2587625 w 3843867"/>
              <a:gd name="connsiteY24" fmla="*/ 675217 h 1613958"/>
              <a:gd name="connsiteX25" fmla="*/ 2587625 w 3843867"/>
              <a:gd name="connsiteY25" fmla="*/ 613833 h 1613958"/>
              <a:gd name="connsiteX26" fmla="*/ 2549525 w 3843867"/>
              <a:gd name="connsiteY26" fmla="*/ 613833 h 1613958"/>
              <a:gd name="connsiteX27" fmla="*/ 2549525 w 3843867"/>
              <a:gd name="connsiteY27" fmla="*/ 588433 h 1613958"/>
              <a:gd name="connsiteX28" fmla="*/ 2479675 w 3843867"/>
              <a:gd name="connsiteY28" fmla="*/ 588433 h 1613958"/>
              <a:gd name="connsiteX29" fmla="*/ 2479675 w 3843867"/>
              <a:gd name="connsiteY29" fmla="*/ 564092 h 1613958"/>
              <a:gd name="connsiteX30" fmla="*/ 2464859 w 3843867"/>
              <a:gd name="connsiteY30" fmla="*/ 564092 h 1613958"/>
              <a:gd name="connsiteX31" fmla="*/ 2464859 w 3843867"/>
              <a:gd name="connsiteY31" fmla="*/ 535517 h 1613958"/>
              <a:gd name="connsiteX32" fmla="*/ 2202392 w 3843867"/>
              <a:gd name="connsiteY32" fmla="*/ 535517 h 1613958"/>
              <a:gd name="connsiteX33" fmla="*/ 2202392 w 3843867"/>
              <a:gd name="connsiteY33" fmla="*/ 509058 h 1613958"/>
              <a:gd name="connsiteX34" fmla="*/ 2145242 w 3843867"/>
              <a:gd name="connsiteY34" fmla="*/ 509058 h 1613958"/>
              <a:gd name="connsiteX35" fmla="*/ 2145242 w 3843867"/>
              <a:gd name="connsiteY35" fmla="*/ 479425 h 1613958"/>
              <a:gd name="connsiteX36" fmla="*/ 2126192 w 3843867"/>
              <a:gd name="connsiteY36" fmla="*/ 479425 h 1613958"/>
              <a:gd name="connsiteX37" fmla="*/ 2126192 w 3843867"/>
              <a:gd name="connsiteY37" fmla="*/ 457200 h 1613958"/>
              <a:gd name="connsiteX38" fmla="*/ 1986492 w 3843867"/>
              <a:gd name="connsiteY38" fmla="*/ 457200 h 1613958"/>
              <a:gd name="connsiteX39" fmla="*/ 1986492 w 3843867"/>
              <a:gd name="connsiteY39" fmla="*/ 434975 h 1613958"/>
              <a:gd name="connsiteX40" fmla="*/ 1937809 w 3843867"/>
              <a:gd name="connsiteY40" fmla="*/ 434975 h 1613958"/>
              <a:gd name="connsiteX41" fmla="*/ 1937809 w 3843867"/>
              <a:gd name="connsiteY41" fmla="*/ 415925 h 1613958"/>
              <a:gd name="connsiteX42" fmla="*/ 1719792 w 3843867"/>
              <a:gd name="connsiteY42" fmla="*/ 415925 h 1613958"/>
              <a:gd name="connsiteX43" fmla="*/ 1719792 w 3843867"/>
              <a:gd name="connsiteY43" fmla="*/ 389467 h 1613958"/>
              <a:gd name="connsiteX44" fmla="*/ 1708150 w 3843867"/>
              <a:gd name="connsiteY44" fmla="*/ 389467 h 1613958"/>
              <a:gd name="connsiteX45" fmla="*/ 1708150 w 3843867"/>
              <a:gd name="connsiteY45" fmla="*/ 357717 h 1613958"/>
              <a:gd name="connsiteX46" fmla="*/ 1552575 w 3843867"/>
              <a:gd name="connsiteY46" fmla="*/ 357717 h 1613958"/>
              <a:gd name="connsiteX47" fmla="*/ 1552575 w 3843867"/>
              <a:gd name="connsiteY47" fmla="*/ 337608 h 1613958"/>
              <a:gd name="connsiteX48" fmla="*/ 1499659 w 3843867"/>
              <a:gd name="connsiteY48" fmla="*/ 337608 h 1613958"/>
              <a:gd name="connsiteX49" fmla="*/ 1499659 w 3843867"/>
              <a:gd name="connsiteY49" fmla="*/ 304800 h 1613958"/>
              <a:gd name="connsiteX50" fmla="*/ 1475317 w 3843867"/>
              <a:gd name="connsiteY50" fmla="*/ 304800 h 1613958"/>
              <a:gd name="connsiteX51" fmla="*/ 1475317 w 3843867"/>
              <a:gd name="connsiteY51" fmla="*/ 273050 h 1613958"/>
              <a:gd name="connsiteX52" fmla="*/ 1357842 w 3843867"/>
              <a:gd name="connsiteY52" fmla="*/ 273050 h 1613958"/>
              <a:gd name="connsiteX53" fmla="*/ 1357842 w 3843867"/>
              <a:gd name="connsiteY53" fmla="*/ 249767 h 1613958"/>
              <a:gd name="connsiteX54" fmla="*/ 1073150 w 3843867"/>
              <a:gd name="connsiteY54" fmla="*/ 249767 h 1613958"/>
              <a:gd name="connsiteX55" fmla="*/ 1073150 w 3843867"/>
              <a:gd name="connsiteY55" fmla="*/ 224367 h 1613958"/>
              <a:gd name="connsiteX56" fmla="*/ 1014942 w 3843867"/>
              <a:gd name="connsiteY56" fmla="*/ 224367 h 1613958"/>
              <a:gd name="connsiteX57" fmla="*/ 1014942 w 3843867"/>
              <a:gd name="connsiteY57" fmla="*/ 195792 h 1613958"/>
              <a:gd name="connsiteX58" fmla="*/ 917575 w 3843867"/>
              <a:gd name="connsiteY58" fmla="*/ 195792 h 1613958"/>
              <a:gd name="connsiteX59" fmla="*/ 922867 w 3843867"/>
              <a:gd name="connsiteY59" fmla="*/ 203200 h 1613958"/>
              <a:gd name="connsiteX60" fmla="*/ 922867 w 3843867"/>
              <a:gd name="connsiteY60" fmla="*/ 172508 h 1613958"/>
              <a:gd name="connsiteX61" fmla="*/ 879475 w 3843867"/>
              <a:gd name="connsiteY61" fmla="*/ 172508 h 1613958"/>
              <a:gd name="connsiteX62" fmla="*/ 879475 w 3843867"/>
              <a:gd name="connsiteY62" fmla="*/ 157692 h 1613958"/>
              <a:gd name="connsiteX63" fmla="*/ 869950 w 3843867"/>
              <a:gd name="connsiteY63" fmla="*/ 157692 h 1613958"/>
              <a:gd name="connsiteX64" fmla="*/ 869950 w 3843867"/>
              <a:gd name="connsiteY64" fmla="*/ 127000 h 1613958"/>
              <a:gd name="connsiteX65" fmla="*/ 657225 w 3843867"/>
              <a:gd name="connsiteY65" fmla="*/ 127000 h 1613958"/>
              <a:gd name="connsiteX66" fmla="*/ 657225 w 3843867"/>
              <a:gd name="connsiteY66" fmla="*/ 110067 h 1613958"/>
              <a:gd name="connsiteX67" fmla="*/ 645584 w 3843867"/>
              <a:gd name="connsiteY67" fmla="*/ 110067 h 1613958"/>
              <a:gd name="connsiteX68" fmla="*/ 645584 w 3843867"/>
              <a:gd name="connsiteY68" fmla="*/ 77258 h 1613958"/>
              <a:gd name="connsiteX69" fmla="*/ 510117 w 3843867"/>
              <a:gd name="connsiteY69" fmla="*/ 77258 h 1613958"/>
              <a:gd name="connsiteX70" fmla="*/ 510117 w 3843867"/>
              <a:gd name="connsiteY70" fmla="*/ 47625 h 1613958"/>
              <a:gd name="connsiteX71" fmla="*/ 415925 w 3843867"/>
              <a:gd name="connsiteY71" fmla="*/ 47625 h 1613958"/>
              <a:gd name="connsiteX72" fmla="*/ 415925 w 3843867"/>
              <a:gd name="connsiteY72" fmla="*/ 0 h 1613958"/>
              <a:gd name="connsiteX73" fmla="*/ 0 w 3843867"/>
              <a:gd name="connsiteY73" fmla="*/ 0 h 1613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843867" h="1613958">
                <a:moveTo>
                  <a:pt x="3843867" y="1613958"/>
                </a:moveTo>
                <a:lnTo>
                  <a:pt x="3843867" y="1290108"/>
                </a:lnTo>
                <a:lnTo>
                  <a:pt x="3821642" y="1290108"/>
                </a:lnTo>
                <a:lnTo>
                  <a:pt x="3821642" y="1025525"/>
                </a:lnTo>
                <a:lnTo>
                  <a:pt x="3433234" y="1025525"/>
                </a:lnTo>
                <a:lnTo>
                  <a:pt x="3433234" y="969433"/>
                </a:lnTo>
                <a:lnTo>
                  <a:pt x="3417359" y="969433"/>
                </a:lnTo>
                <a:lnTo>
                  <a:pt x="3417359" y="940858"/>
                </a:lnTo>
                <a:lnTo>
                  <a:pt x="3393017" y="940858"/>
                </a:lnTo>
                <a:lnTo>
                  <a:pt x="3393017" y="881592"/>
                </a:lnTo>
                <a:lnTo>
                  <a:pt x="3065992" y="881592"/>
                </a:lnTo>
                <a:lnTo>
                  <a:pt x="3065992" y="854075"/>
                </a:lnTo>
                <a:lnTo>
                  <a:pt x="3044825" y="854075"/>
                </a:lnTo>
                <a:lnTo>
                  <a:pt x="3044825" y="822325"/>
                </a:lnTo>
                <a:lnTo>
                  <a:pt x="3033184" y="822325"/>
                </a:lnTo>
                <a:lnTo>
                  <a:pt x="3033184" y="788458"/>
                </a:lnTo>
                <a:lnTo>
                  <a:pt x="3017309" y="788458"/>
                </a:lnTo>
                <a:lnTo>
                  <a:pt x="3017309" y="751417"/>
                </a:lnTo>
                <a:lnTo>
                  <a:pt x="2997200" y="751417"/>
                </a:lnTo>
                <a:lnTo>
                  <a:pt x="2997200" y="730250"/>
                </a:lnTo>
                <a:lnTo>
                  <a:pt x="2728384" y="730250"/>
                </a:lnTo>
                <a:lnTo>
                  <a:pt x="2728384" y="700617"/>
                </a:lnTo>
                <a:lnTo>
                  <a:pt x="2602442" y="700617"/>
                </a:lnTo>
                <a:lnTo>
                  <a:pt x="2602442" y="675217"/>
                </a:lnTo>
                <a:lnTo>
                  <a:pt x="2587625" y="675217"/>
                </a:lnTo>
                <a:lnTo>
                  <a:pt x="2587625" y="613833"/>
                </a:lnTo>
                <a:lnTo>
                  <a:pt x="2549525" y="613833"/>
                </a:lnTo>
                <a:lnTo>
                  <a:pt x="2549525" y="588433"/>
                </a:lnTo>
                <a:lnTo>
                  <a:pt x="2479675" y="588433"/>
                </a:lnTo>
                <a:lnTo>
                  <a:pt x="2479675" y="564092"/>
                </a:lnTo>
                <a:lnTo>
                  <a:pt x="2464859" y="564092"/>
                </a:lnTo>
                <a:lnTo>
                  <a:pt x="2464859" y="535517"/>
                </a:lnTo>
                <a:lnTo>
                  <a:pt x="2202392" y="535517"/>
                </a:lnTo>
                <a:lnTo>
                  <a:pt x="2202392" y="509058"/>
                </a:lnTo>
                <a:lnTo>
                  <a:pt x="2145242" y="509058"/>
                </a:lnTo>
                <a:lnTo>
                  <a:pt x="2145242" y="479425"/>
                </a:lnTo>
                <a:lnTo>
                  <a:pt x="2126192" y="479425"/>
                </a:lnTo>
                <a:lnTo>
                  <a:pt x="2126192" y="457200"/>
                </a:lnTo>
                <a:lnTo>
                  <a:pt x="1986492" y="457200"/>
                </a:lnTo>
                <a:lnTo>
                  <a:pt x="1986492" y="434975"/>
                </a:lnTo>
                <a:lnTo>
                  <a:pt x="1937809" y="434975"/>
                </a:lnTo>
                <a:lnTo>
                  <a:pt x="1937809" y="415925"/>
                </a:lnTo>
                <a:lnTo>
                  <a:pt x="1719792" y="415925"/>
                </a:lnTo>
                <a:lnTo>
                  <a:pt x="1719792" y="389467"/>
                </a:lnTo>
                <a:lnTo>
                  <a:pt x="1708150" y="389467"/>
                </a:lnTo>
                <a:lnTo>
                  <a:pt x="1708150" y="357717"/>
                </a:lnTo>
                <a:lnTo>
                  <a:pt x="1552575" y="357717"/>
                </a:lnTo>
                <a:lnTo>
                  <a:pt x="1552575" y="337608"/>
                </a:lnTo>
                <a:lnTo>
                  <a:pt x="1499659" y="337608"/>
                </a:lnTo>
                <a:lnTo>
                  <a:pt x="1499659" y="304800"/>
                </a:lnTo>
                <a:lnTo>
                  <a:pt x="1475317" y="304800"/>
                </a:lnTo>
                <a:lnTo>
                  <a:pt x="1475317" y="273050"/>
                </a:lnTo>
                <a:lnTo>
                  <a:pt x="1357842" y="273050"/>
                </a:lnTo>
                <a:lnTo>
                  <a:pt x="1357842" y="249767"/>
                </a:lnTo>
                <a:lnTo>
                  <a:pt x="1073150" y="249767"/>
                </a:lnTo>
                <a:lnTo>
                  <a:pt x="1073150" y="224367"/>
                </a:lnTo>
                <a:lnTo>
                  <a:pt x="1014942" y="224367"/>
                </a:lnTo>
                <a:lnTo>
                  <a:pt x="1014942" y="195792"/>
                </a:lnTo>
                <a:lnTo>
                  <a:pt x="917575" y="195792"/>
                </a:lnTo>
                <a:lnTo>
                  <a:pt x="922867" y="203200"/>
                </a:lnTo>
                <a:lnTo>
                  <a:pt x="922867" y="172508"/>
                </a:lnTo>
                <a:lnTo>
                  <a:pt x="879475" y="172508"/>
                </a:lnTo>
                <a:lnTo>
                  <a:pt x="879475" y="157692"/>
                </a:lnTo>
                <a:lnTo>
                  <a:pt x="869950" y="157692"/>
                </a:lnTo>
                <a:lnTo>
                  <a:pt x="869950" y="127000"/>
                </a:lnTo>
                <a:lnTo>
                  <a:pt x="657225" y="127000"/>
                </a:lnTo>
                <a:lnTo>
                  <a:pt x="657225" y="110067"/>
                </a:lnTo>
                <a:lnTo>
                  <a:pt x="645584" y="110067"/>
                </a:lnTo>
                <a:lnTo>
                  <a:pt x="645584" y="77258"/>
                </a:lnTo>
                <a:lnTo>
                  <a:pt x="510117" y="77258"/>
                </a:lnTo>
                <a:lnTo>
                  <a:pt x="510117" y="47625"/>
                </a:lnTo>
                <a:lnTo>
                  <a:pt x="415925" y="47625"/>
                </a:lnTo>
                <a:lnTo>
                  <a:pt x="41592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031" name="Freeform: Shape 1030">
            <a:extLst>
              <a:ext uri="{FF2B5EF4-FFF2-40B4-BE49-F238E27FC236}">
                <a16:creationId xmlns:a16="http://schemas.microsoft.com/office/drawing/2014/main" id="{0250EF1C-75DC-E82D-BB5E-91637760974E}"/>
              </a:ext>
            </a:extLst>
          </p:cNvPr>
          <p:cNvSpPr/>
          <p:nvPr/>
        </p:nvSpPr>
        <p:spPr bwMode="auto">
          <a:xfrm>
            <a:off x="1286700" y="2096705"/>
            <a:ext cx="4457543" cy="528264"/>
          </a:xfrm>
          <a:custGeom>
            <a:avLst/>
            <a:gdLst>
              <a:gd name="connsiteX0" fmla="*/ 4457543 w 4457543"/>
              <a:gd name="connsiteY0" fmla="*/ 528264 h 528264"/>
              <a:gd name="connsiteX1" fmla="*/ 3639992 w 4457543"/>
              <a:gd name="connsiteY1" fmla="*/ 528264 h 528264"/>
              <a:gd name="connsiteX2" fmla="*/ 3639992 w 4457543"/>
              <a:gd name="connsiteY2" fmla="*/ 445252 h 528264"/>
              <a:gd name="connsiteX3" fmla="*/ 3544401 w 4457543"/>
              <a:gd name="connsiteY3" fmla="*/ 445252 h 528264"/>
              <a:gd name="connsiteX4" fmla="*/ 3544401 w 4457543"/>
              <a:gd name="connsiteY4" fmla="*/ 428901 h 528264"/>
              <a:gd name="connsiteX5" fmla="*/ 3195998 w 4457543"/>
              <a:gd name="connsiteY5" fmla="*/ 428901 h 528264"/>
              <a:gd name="connsiteX6" fmla="*/ 3195998 w 4457543"/>
              <a:gd name="connsiteY6" fmla="*/ 411292 h 528264"/>
              <a:gd name="connsiteX7" fmla="*/ 3128079 w 4457543"/>
              <a:gd name="connsiteY7" fmla="*/ 411292 h 528264"/>
              <a:gd name="connsiteX8" fmla="*/ 3128079 w 4457543"/>
              <a:gd name="connsiteY8" fmla="*/ 388652 h 528264"/>
              <a:gd name="connsiteX9" fmla="*/ 2775902 w 4457543"/>
              <a:gd name="connsiteY9" fmla="*/ 388652 h 528264"/>
              <a:gd name="connsiteX10" fmla="*/ 2775902 w 4457543"/>
              <a:gd name="connsiteY10" fmla="*/ 364754 h 528264"/>
              <a:gd name="connsiteX11" fmla="*/ 2721818 w 4457543"/>
              <a:gd name="connsiteY11" fmla="*/ 364754 h 528264"/>
              <a:gd name="connsiteX12" fmla="*/ 2721818 w 4457543"/>
              <a:gd name="connsiteY12" fmla="*/ 348403 h 528264"/>
              <a:gd name="connsiteX13" fmla="*/ 2525606 w 4457543"/>
              <a:gd name="connsiteY13" fmla="*/ 348403 h 528264"/>
              <a:gd name="connsiteX14" fmla="*/ 2525606 w 4457543"/>
              <a:gd name="connsiteY14" fmla="*/ 332052 h 528264"/>
              <a:gd name="connsiteX15" fmla="*/ 2372158 w 4457543"/>
              <a:gd name="connsiteY15" fmla="*/ 332052 h 528264"/>
              <a:gd name="connsiteX16" fmla="*/ 2372158 w 4457543"/>
              <a:gd name="connsiteY16" fmla="*/ 319474 h 528264"/>
              <a:gd name="connsiteX17" fmla="*/ 2300465 w 4457543"/>
              <a:gd name="connsiteY17" fmla="*/ 319474 h 528264"/>
              <a:gd name="connsiteX18" fmla="*/ 2300465 w 4457543"/>
              <a:gd name="connsiteY18" fmla="*/ 311928 h 528264"/>
              <a:gd name="connsiteX19" fmla="*/ 2209905 w 4457543"/>
              <a:gd name="connsiteY19" fmla="*/ 311928 h 528264"/>
              <a:gd name="connsiteX20" fmla="*/ 2209905 w 4457543"/>
              <a:gd name="connsiteY20" fmla="*/ 299350 h 528264"/>
              <a:gd name="connsiteX21" fmla="*/ 2042622 w 4457543"/>
              <a:gd name="connsiteY21" fmla="*/ 299350 h 528264"/>
              <a:gd name="connsiteX22" fmla="*/ 2042622 w 4457543"/>
              <a:gd name="connsiteY22" fmla="*/ 288030 h 528264"/>
              <a:gd name="connsiteX23" fmla="*/ 2003631 w 4457543"/>
              <a:gd name="connsiteY23" fmla="*/ 288030 h 528264"/>
              <a:gd name="connsiteX24" fmla="*/ 2003631 w 4457543"/>
              <a:gd name="connsiteY24" fmla="*/ 288030 h 528264"/>
              <a:gd name="connsiteX25" fmla="*/ 1955835 w 4457543"/>
              <a:gd name="connsiteY25" fmla="*/ 288030 h 528264"/>
              <a:gd name="connsiteX26" fmla="*/ 1955835 w 4457543"/>
              <a:gd name="connsiteY26" fmla="*/ 255328 h 528264"/>
              <a:gd name="connsiteX27" fmla="*/ 1856471 w 4457543"/>
              <a:gd name="connsiteY27" fmla="*/ 255328 h 528264"/>
              <a:gd name="connsiteX28" fmla="*/ 1856471 w 4457543"/>
              <a:gd name="connsiteY28" fmla="*/ 244008 h 528264"/>
              <a:gd name="connsiteX29" fmla="*/ 1788552 w 4457543"/>
              <a:gd name="connsiteY29" fmla="*/ 244008 h 528264"/>
              <a:gd name="connsiteX30" fmla="*/ 1788552 w 4457543"/>
              <a:gd name="connsiteY30" fmla="*/ 228915 h 528264"/>
              <a:gd name="connsiteX31" fmla="*/ 1720632 w 4457543"/>
              <a:gd name="connsiteY31" fmla="*/ 228915 h 528264"/>
              <a:gd name="connsiteX32" fmla="*/ 1720632 w 4457543"/>
              <a:gd name="connsiteY32" fmla="*/ 216337 h 528264"/>
              <a:gd name="connsiteX33" fmla="*/ 1621268 w 4457543"/>
              <a:gd name="connsiteY33" fmla="*/ 216337 h 528264"/>
              <a:gd name="connsiteX34" fmla="*/ 1621268 w 4457543"/>
              <a:gd name="connsiteY34" fmla="*/ 183635 h 528264"/>
              <a:gd name="connsiteX35" fmla="*/ 1536997 w 4457543"/>
              <a:gd name="connsiteY35" fmla="*/ 183635 h 528264"/>
              <a:gd name="connsiteX36" fmla="*/ 1536997 w 4457543"/>
              <a:gd name="connsiteY36" fmla="*/ 167284 h 528264"/>
              <a:gd name="connsiteX37" fmla="*/ 1335754 w 4457543"/>
              <a:gd name="connsiteY37" fmla="*/ 167284 h 528264"/>
              <a:gd name="connsiteX38" fmla="*/ 1335754 w 4457543"/>
              <a:gd name="connsiteY38" fmla="*/ 134582 h 528264"/>
              <a:gd name="connsiteX39" fmla="*/ 1240163 w 4457543"/>
              <a:gd name="connsiteY39" fmla="*/ 134582 h 528264"/>
              <a:gd name="connsiteX40" fmla="*/ 1240163 w 4457543"/>
              <a:gd name="connsiteY40" fmla="*/ 123262 h 528264"/>
              <a:gd name="connsiteX41" fmla="*/ 1104324 w 4457543"/>
              <a:gd name="connsiteY41" fmla="*/ 123262 h 528264"/>
              <a:gd name="connsiteX42" fmla="*/ 1104324 w 4457543"/>
              <a:gd name="connsiteY42" fmla="*/ 108169 h 528264"/>
              <a:gd name="connsiteX43" fmla="*/ 1002444 w 4457543"/>
              <a:gd name="connsiteY43" fmla="*/ 108169 h 528264"/>
              <a:gd name="connsiteX44" fmla="*/ 1002444 w 4457543"/>
              <a:gd name="connsiteY44" fmla="*/ 93075 h 528264"/>
              <a:gd name="connsiteX45" fmla="*/ 728250 w 4457543"/>
              <a:gd name="connsiteY45" fmla="*/ 93075 h 528264"/>
              <a:gd name="connsiteX46" fmla="*/ 728250 w 4457543"/>
              <a:gd name="connsiteY46" fmla="*/ 66662 h 528264"/>
              <a:gd name="connsiteX47" fmla="*/ 650268 w 4457543"/>
              <a:gd name="connsiteY47" fmla="*/ 66662 h 528264"/>
              <a:gd name="connsiteX48" fmla="*/ 650268 w 4457543"/>
              <a:gd name="connsiteY48" fmla="*/ 55342 h 528264"/>
              <a:gd name="connsiteX49" fmla="*/ 596184 w 4457543"/>
              <a:gd name="connsiteY49" fmla="*/ 55342 h 528264"/>
              <a:gd name="connsiteX50" fmla="*/ 591153 w 4457543"/>
              <a:gd name="connsiteY50" fmla="*/ 50311 h 528264"/>
              <a:gd name="connsiteX51" fmla="*/ 432674 w 4457543"/>
              <a:gd name="connsiteY51" fmla="*/ 50311 h 528264"/>
              <a:gd name="connsiteX52" fmla="*/ 432674 w 4457543"/>
              <a:gd name="connsiteY52" fmla="*/ 17609 h 528264"/>
              <a:gd name="connsiteX53" fmla="*/ 259101 w 4457543"/>
              <a:gd name="connsiteY53" fmla="*/ 17609 h 528264"/>
              <a:gd name="connsiteX54" fmla="*/ 259101 w 4457543"/>
              <a:gd name="connsiteY54" fmla="*/ 2516 h 528264"/>
              <a:gd name="connsiteX55" fmla="*/ 127035 w 4457543"/>
              <a:gd name="connsiteY55" fmla="*/ 2516 h 528264"/>
              <a:gd name="connsiteX56" fmla="*/ 127035 w 4457543"/>
              <a:gd name="connsiteY56" fmla="*/ 0 h 528264"/>
              <a:gd name="connsiteX57" fmla="*/ 0 w 4457543"/>
              <a:gd name="connsiteY57" fmla="*/ 0 h 52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457543" h="528264">
                <a:moveTo>
                  <a:pt x="4457543" y="528264"/>
                </a:moveTo>
                <a:lnTo>
                  <a:pt x="3639992" y="528264"/>
                </a:lnTo>
                <a:lnTo>
                  <a:pt x="3639992" y="445252"/>
                </a:lnTo>
                <a:lnTo>
                  <a:pt x="3544401" y="445252"/>
                </a:lnTo>
                <a:lnTo>
                  <a:pt x="3544401" y="428901"/>
                </a:lnTo>
                <a:lnTo>
                  <a:pt x="3195998" y="428901"/>
                </a:lnTo>
                <a:lnTo>
                  <a:pt x="3195998" y="411292"/>
                </a:lnTo>
                <a:lnTo>
                  <a:pt x="3128079" y="411292"/>
                </a:lnTo>
                <a:lnTo>
                  <a:pt x="3128079" y="388652"/>
                </a:lnTo>
                <a:lnTo>
                  <a:pt x="2775902" y="388652"/>
                </a:lnTo>
                <a:lnTo>
                  <a:pt x="2775902" y="364754"/>
                </a:lnTo>
                <a:lnTo>
                  <a:pt x="2721818" y="364754"/>
                </a:lnTo>
                <a:lnTo>
                  <a:pt x="2721818" y="348403"/>
                </a:lnTo>
                <a:lnTo>
                  <a:pt x="2525606" y="348403"/>
                </a:lnTo>
                <a:lnTo>
                  <a:pt x="2525606" y="332052"/>
                </a:lnTo>
                <a:lnTo>
                  <a:pt x="2372158" y="332052"/>
                </a:lnTo>
                <a:lnTo>
                  <a:pt x="2372158" y="319474"/>
                </a:lnTo>
                <a:lnTo>
                  <a:pt x="2300465" y="319474"/>
                </a:lnTo>
                <a:lnTo>
                  <a:pt x="2300465" y="311928"/>
                </a:lnTo>
                <a:lnTo>
                  <a:pt x="2209905" y="311928"/>
                </a:lnTo>
                <a:lnTo>
                  <a:pt x="2209905" y="299350"/>
                </a:lnTo>
                <a:lnTo>
                  <a:pt x="2042622" y="299350"/>
                </a:lnTo>
                <a:lnTo>
                  <a:pt x="2042622" y="288030"/>
                </a:lnTo>
                <a:lnTo>
                  <a:pt x="2003631" y="288030"/>
                </a:lnTo>
                <a:lnTo>
                  <a:pt x="2003631" y="288030"/>
                </a:lnTo>
                <a:lnTo>
                  <a:pt x="1955835" y="288030"/>
                </a:lnTo>
                <a:lnTo>
                  <a:pt x="1955835" y="255328"/>
                </a:lnTo>
                <a:lnTo>
                  <a:pt x="1856471" y="255328"/>
                </a:lnTo>
                <a:lnTo>
                  <a:pt x="1856471" y="244008"/>
                </a:lnTo>
                <a:lnTo>
                  <a:pt x="1788552" y="244008"/>
                </a:lnTo>
                <a:lnTo>
                  <a:pt x="1788552" y="228915"/>
                </a:lnTo>
                <a:lnTo>
                  <a:pt x="1720632" y="228915"/>
                </a:lnTo>
                <a:lnTo>
                  <a:pt x="1720632" y="216337"/>
                </a:lnTo>
                <a:lnTo>
                  <a:pt x="1621268" y="216337"/>
                </a:lnTo>
                <a:lnTo>
                  <a:pt x="1621268" y="183635"/>
                </a:lnTo>
                <a:lnTo>
                  <a:pt x="1536997" y="183635"/>
                </a:lnTo>
                <a:lnTo>
                  <a:pt x="1536997" y="167284"/>
                </a:lnTo>
                <a:lnTo>
                  <a:pt x="1335754" y="167284"/>
                </a:lnTo>
                <a:lnTo>
                  <a:pt x="1335754" y="134582"/>
                </a:lnTo>
                <a:lnTo>
                  <a:pt x="1240163" y="134582"/>
                </a:lnTo>
                <a:lnTo>
                  <a:pt x="1240163" y="123262"/>
                </a:lnTo>
                <a:lnTo>
                  <a:pt x="1104324" y="123262"/>
                </a:lnTo>
                <a:lnTo>
                  <a:pt x="1104324" y="108169"/>
                </a:lnTo>
                <a:lnTo>
                  <a:pt x="1002444" y="108169"/>
                </a:lnTo>
                <a:lnTo>
                  <a:pt x="1002444" y="93075"/>
                </a:lnTo>
                <a:lnTo>
                  <a:pt x="728250" y="93075"/>
                </a:lnTo>
                <a:lnTo>
                  <a:pt x="728250" y="66662"/>
                </a:lnTo>
                <a:lnTo>
                  <a:pt x="650268" y="66662"/>
                </a:lnTo>
                <a:lnTo>
                  <a:pt x="650268" y="55342"/>
                </a:lnTo>
                <a:lnTo>
                  <a:pt x="596184" y="55342"/>
                </a:lnTo>
                <a:lnTo>
                  <a:pt x="591153" y="50311"/>
                </a:lnTo>
                <a:lnTo>
                  <a:pt x="432674" y="50311"/>
                </a:lnTo>
                <a:lnTo>
                  <a:pt x="432674" y="17609"/>
                </a:lnTo>
                <a:lnTo>
                  <a:pt x="259101" y="17609"/>
                </a:lnTo>
                <a:lnTo>
                  <a:pt x="259101" y="2516"/>
                </a:lnTo>
                <a:lnTo>
                  <a:pt x="127035" y="2516"/>
                </a:lnTo>
                <a:lnTo>
                  <a:pt x="12703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030" name="Freeform: Shape 1029">
            <a:extLst>
              <a:ext uri="{FF2B5EF4-FFF2-40B4-BE49-F238E27FC236}">
                <a16:creationId xmlns:a16="http://schemas.microsoft.com/office/drawing/2014/main" id="{EF0C10A3-CAC7-5555-78E5-6C37EF9EA8EA}"/>
              </a:ext>
            </a:extLst>
          </p:cNvPr>
          <p:cNvSpPr/>
          <p:nvPr/>
        </p:nvSpPr>
        <p:spPr bwMode="auto">
          <a:xfrm>
            <a:off x="1276638" y="2097963"/>
            <a:ext cx="4027385" cy="1706796"/>
          </a:xfrm>
          <a:custGeom>
            <a:avLst/>
            <a:gdLst>
              <a:gd name="connsiteX0" fmla="*/ 4027385 w 4027385"/>
              <a:gd name="connsiteY0" fmla="*/ 1706796 h 1706796"/>
              <a:gd name="connsiteX1" fmla="*/ 4027385 w 4027385"/>
              <a:gd name="connsiteY1" fmla="*/ 1492975 h 1706796"/>
              <a:gd name="connsiteX2" fmla="*/ 3988394 w 4027385"/>
              <a:gd name="connsiteY2" fmla="*/ 1492975 h 1706796"/>
              <a:gd name="connsiteX3" fmla="*/ 3988394 w 4027385"/>
              <a:gd name="connsiteY3" fmla="*/ 1328207 h 1706796"/>
              <a:gd name="connsiteX4" fmla="*/ 3593454 w 4027385"/>
              <a:gd name="connsiteY4" fmla="*/ 1328207 h 1706796"/>
              <a:gd name="connsiteX5" fmla="*/ 3593454 w 4027385"/>
              <a:gd name="connsiteY5" fmla="*/ 1305567 h 1706796"/>
              <a:gd name="connsiteX6" fmla="*/ 3568298 w 4027385"/>
              <a:gd name="connsiteY6" fmla="*/ 1305567 h 1706796"/>
              <a:gd name="connsiteX7" fmla="*/ 3568298 w 4027385"/>
              <a:gd name="connsiteY7" fmla="*/ 1285443 h 1706796"/>
              <a:gd name="connsiteX8" fmla="*/ 3548174 w 4027385"/>
              <a:gd name="connsiteY8" fmla="*/ 1285443 h 1706796"/>
              <a:gd name="connsiteX9" fmla="*/ 3548174 w 4027385"/>
              <a:gd name="connsiteY9" fmla="*/ 1264061 h 1706796"/>
              <a:gd name="connsiteX10" fmla="*/ 3413593 w 4027385"/>
              <a:gd name="connsiteY10" fmla="*/ 1264061 h 1706796"/>
              <a:gd name="connsiteX11" fmla="*/ 3413593 w 4027385"/>
              <a:gd name="connsiteY11" fmla="*/ 1240163 h 1706796"/>
              <a:gd name="connsiteX12" fmla="*/ 3216122 w 4027385"/>
              <a:gd name="connsiteY12" fmla="*/ 1240163 h 1706796"/>
              <a:gd name="connsiteX13" fmla="*/ 3216122 w 4027385"/>
              <a:gd name="connsiteY13" fmla="*/ 1225070 h 1706796"/>
              <a:gd name="connsiteX14" fmla="*/ 3201029 w 4027385"/>
              <a:gd name="connsiteY14" fmla="*/ 1225070 h 1706796"/>
              <a:gd name="connsiteX15" fmla="*/ 3201029 w 4027385"/>
              <a:gd name="connsiteY15" fmla="*/ 1204945 h 1706796"/>
              <a:gd name="connsiteX16" fmla="*/ 3182163 w 4027385"/>
              <a:gd name="connsiteY16" fmla="*/ 1204945 h 1706796"/>
              <a:gd name="connsiteX17" fmla="*/ 3182163 w 4027385"/>
              <a:gd name="connsiteY17" fmla="*/ 1168470 h 1706796"/>
              <a:gd name="connsiteX18" fmla="*/ 3158265 w 4027385"/>
              <a:gd name="connsiteY18" fmla="*/ 1168470 h 1706796"/>
              <a:gd name="connsiteX19" fmla="*/ 3158265 w 4027385"/>
              <a:gd name="connsiteY19" fmla="*/ 1124448 h 1706796"/>
              <a:gd name="connsiteX20" fmla="*/ 3144429 w 4027385"/>
              <a:gd name="connsiteY20" fmla="*/ 1124448 h 1706796"/>
              <a:gd name="connsiteX21" fmla="*/ 3144429 w 4027385"/>
              <a:gd name="connsiteY21" fmla="*/ 1087973 h 1706796"/>
              <a:gd name="connsiteX22" fmla="*/ 3110470 w 4027385"/>
              <a:gd name="connsiteY22" fmla="*/ 1087973 h 1706796"/>
              <a:gd name="connsiteX23" fmla="*/ 3110470 w 4027385"/>
              <a:gd name="connsiteY23" fmla="*/ 1028857 h 1706796"/>
              <a:gd name="connsiteX24" fmla="*/ 2855142 w 4027385"/>
              <a:gd name="connsiteY24" fmla="*/ 1028857 h 1706796"/>
              <a:gd name="connsiteX25" fmla="*/ 2855142 w 4027385"/>
              <a:gd name="connsiteY25" fmla="*/ 1002444 h 1706796"/>
              <a:gd name="connsiteX26" fmla="*/ 2724334 w 4027385"/>
              <a:gd name="connsiteY26" fmla="*/ 1002444 h 1706796"/>
              <a:gd name="connsiteX27" fmla="*/ 2724334 w 4027385"/>
              <a:gd name="connsiteY27" fmla="*/ 939556 h 1706796"/>
              <a:gd name="connsiteX28" fmla="*/ 2710498 w 4027385"/>
              <a:gd name="connsiteY28" fmla="*/ 939556 h 1706796"/>
              <a:gd name="connsiteX29" fmla="*/ 2710498 w 4027385"/>
              <a:gd name="connsiteY29" fmla="*/ 880440 h 1706796"/>
              <a:gd name="connsiteX30" fmla="*/ 2681569 w 4027385"/>
              <a:gd name="connsiteY30" fmla="*/ 880440 h 1706796"/>
              <a:gd name="connsiteX31" fmla="*/ 2681569 w 4027385"/>
              <a:gd name="connsiteY31" fmla="*/ 855285 h 1706796"/>
              <a:gd name="connsiteX32" fmla="*/ 2663961 w 4027385"/>
              <a:gd name="connsiteY32" fmla="*/ 855285 h 1706796"/>
              <a:gd name="connsiteX33" fmla="*/ 2663961 w 4027385"/>
              <a:gd name="connsiteY33" fmla="*/ 832645 h 1706796"/>
              <a:gd name="connsiteX34" fmla="*/ 2672765 w 4027385"/>
              <a:gd name="connsiteY34" fmla="*/ 825098 h 1706796"/>
              <a:gd name="connsiteX35" fmla="*/ 2640063 w 4027385"/>
              <a:gd name="connsiteY35" fmla="*/ 825098 h 1706796"/>
              <a:gd name="connsiteX36" fmla="*/ 2594783 w 4027385"/>
              <a:gd name="connsiteY36" fmla="*/ 825098 h 1706796"/>
              <a:gd name="connsiteX37" fmla="*/ 2594783 w 4027385"/>
              <a:gd name="connsiteY37" fmla="*/ 774787 h 1706796"/>
              <a:gd name="connsiteX38" fmla="*/ 2479068 w 4027385"/>
              <a:gd name="connsiteY38" fmla="*/ 774787 h 1706796"/>
              <a:gd name="connsiteX39" fmla="*/ 2479068 w 4027385"/>
              <a:gd name="connsiteY39" fmla="*/ 748374 h 1706796"/>
              <a:gd name="connsiteX40" fmla="*/ 2374673 w 4027385"/>
              <a:gd name="connsiteY40" fmla="*/ 748374 h 1706796"/>
              <a:gd name="connsiteX41" fmla="*/ 2374673 w 4027385"/>
              <a:gd name="connsiteY41" fmla="*/ 730765 h 1706796"/>
              <a:gd name="connsiteX42" fmla="*/ 2302980 w 4027385"/>
              <a:gd name="connsiteY42" fmla="*/ 730765 h 1706796"/>
              <a:gd name="connsiteX43" fmla="*/ 2302980 w 4027385"/>
              <a:gd name="connsiteY43" fmla="*/ 706868 h 1706796"/>
              <a:gd name="connsiteX44" fmla="*/ 2279082 w 4027385"/>
              <a:gd name="connsiteY44" fmla="*/ 706868 h 1706796"/>
              <a:gd name="connsiteX45" fmla="*/ 2279082 w 4027385"/>
              <a:gd name="connsiteY45" fmla="*/ 676681 h 1706796"/>
              <a:gd name="connsiteX46" fmla="*/ 2265247 w 4027385"/>
              <a:gd name="connsiteY46" fmla="*/ 676681 h 1706796"/>
              <a:gd name="connsiteX47" fmla="*/ 2265247 w 4027385"/>
              <a:gd name="connsiteY47" fmla="*/ 654041 h 1706796"/>
              <a:gd name="connsiteX48" fmla="*/ 2243865 w 4027385"/>
              <a:gd name="connsiteY48" fmla="*/ 654041 h 1706796"/>
              <a:gd name="connsiteX49" fmla="*/ 2243865 w 4027385"/>
              <a:gd name="connsiteY49" fmla="*/ 589895 h 1706796"/>
              <a:gd name="connsiteX50" fmla="*/ 2082870 w 4027385"/>
              <a:gd name="connsiteY50" fmla="*/ 589895 h 1706796"/>
              <a:gd name="connsiteX51" fmla="*/ 2082870 w 4027385"/>
              <a:gd name="connsiteY51" fmla="*/ 571028 h 1706796"/>
              <a:gd name="connsiteX52" fmla="*/ 2038848 w 4027385"/>
              <a:gd name="connsiteY52" fmla="*/ 571028 h 1706796"/>
              <a:gd name="connsiteX53" fmla="*/ 2038848 w 4027385"/>
              <a:gd name="connsiteY53" fmla="*/ 539584 h 1706796"/>
              <a:gd name="connsiteX54" fmla="*/ 1853956 w 4027385"/>
              <a:gd name="connsiteY54" fmla="*/ 539584 h 1706796"/>
              <a:gd name="connsiteX55" fmla="*/ 1853956 w 4027385"/>
              <a:gd name="connsiteY55" fmla="*/ 518202 h 1706796"/>
              <a:gd name="connsiteX56" fmla="*/ 1819996 w 4027385"/>
              <a:gd name="connsiteY56" fmla="*/ 518202 h 1706796"/>
              <a:gd name="connsiteX57" fmla="*/ 1819996 w 4027385"/>
              <a:gd name="connsiteY57" fmla="*/ 488016 h 1706796"/>
              <a:gd name="connsiteX58" fmla="*/ 1804903 w 4027385"/>
              <a:gd name="connsiteY58" fmla="*/ 488016 h 1706796"/>
              <a:gd name="connsiteX59" fmla="*/ 1804903 w 4027385"/>
              <a:gd name="connsiteY59" fmla="*/ 459087 h 1706796"/>
              <a:gd name="connsiteX60" fmla="*/ 1788552 w 4027385"/>
              <a:gd name="connsiteY60" fmla="*/ 459087 h 1706796"/>
              <a:gd name="connsiteX61" fmla="*/ 1788552 w 4027385"/>
              <a:gd name="connsiteY61" fmla="*/ 410034 h 1706796"/>
              <a:gd name="connsiteX62" fmla="*/ 1630072 w 4027385"/>
              <a:gd name="connsiteY62" fmla="*/ 410034 h 1706796"/>
              <a:gd name="connsiteX63" fmla="*/ 1630072 w 4027385"/>
              <a:gd name="connsiteY63" fmla="*/ 388652 h 1706796"/>
              <a:gd name="connsiteX64" fmla="*/ 1586050 w 4027385"/>
              <a:gd name="connsiteY64" fmla="*/ 388652 h 1706796"/>
              <a:gd name="connsiteX65" fmla="*/ 1586050 w 4027385"/>
              <a:gd name="connsiteY65" fmla="*/ 368527 h 1706796"/>
              <a:gd name="connsiteX66" fmla="*/ 1557122 w 4027385"/>
              <a:gd name="connsiteY66" fmla="*/ 368527 h 1706796"/>
              <a:gd name="connsiteX67" fmla="*/ 1557122 w 4027385"/>
              <a:gd name="connsiteY67" fmla="*/ 352176 h 1706796"/>
              <a:gd name="connsiteX68" fmla="*/ 1534482 w 4027385"/>
              <a:gd name="connsiteY68" fmla="*/ 352176 h 1706796"/>
              <a:gd name="connsiteX69" fmla="*/ 1534482 w 4027385"/>
              <a:gd name="connsiteY69" fmla="*/ 338341 h 1706796"/>
              <a:gd name="connsiteX70" fmla="*/ 1408705 w 4027385"/>
              <a:gd name="connsiteY70" fmla="*/ 338341 h 1706796"/>
              <a:gd name="connsiteX71" fmla="*/ 1408705 w 4027385"/>
              <a:gd name="connsiteY71" fmla="*/ 321990 h 1706796"/>
              <a:gd name="connsiteX72" fmla="*/ 1363425 w 4027385"/>
              <a:gd name="connsiteY72" fmla="*/ 321990 h 1706796"/>
              <a:gd name="connsiteX73" fmla="*/ 1363425 w 4027385"/>
              <a:gd name="connsiteY73" fmla="*/ 275452 h 1706796"/>
              <a:gd name="connsiteX74" fmla="*/ 1333238 w 4027385"/>
              <a:gd name="connsiteY74" fmla="*/ 275452 h 1706796"/>
              <a:gd name="connsiteX75" fmla="*/ 1333238 w 4027385"/>
              <a:gd name="connsiteY75" fmla="*/ 266648 h 1706796"/>
              <a:gd name="connsiteX76" fmla="*/ 1129479 w 4027385"/>
              <a:gd name="connsiteY76" fmla="*/ 266648 h 1706796"/>
              <a:gd name="connsiteX77" fmla="*/ 1129479 w 4027385"/>
              <a:gd name="connsiteY77" fmla="*/ 245266 h 1706796"/>
              <a:gd name="connsiteX78" fmla="*/ 1114386 w 4027385"/>
              <a:gd name="connsiteY78" fmla="*/ 245266 h 1706796"/>
              <a:gd name="connsiteX79" fmla="*/ 1114386 w 4027385"/>
              <a:gd name="connsiteY79" fmla="*/ 221368 h 1706796"/>
              <a:gd name="connsiteX80" fmla="*/ 1061560 w 4027385"/>
              <a:gd name="connsiteY80" fmla="*/ 221368 h 1706796"/>
              <a:gd name="connsiteX81" fmla="*/ 1061560 w 4027385"/>
              <a:gd name="connsiteY81" fmla="*/ 206275 h 1706796"/>
              <a:gd name="connsiteX82" fmla="*/ 954649 w 4027385"/>
              <a:gd name="connsiteY82" fmla="*/ 206275 h 1706796"/>
              <a:gd name="connsiteX83" fmla="*/ 954649 w 4027385"/>
              <a:gd name="connsiteY83" fmla="*/ 189924 h 1706796"/>
              <a:gd name="connsiteX84" fmla="*/ 918174 w 4027385"/>
              <a:gd name="connsiteY84" fmla="*/ 189924 h 1706796"/>
              <a:gd name="connsiteX85" fmla="*/ 918174 w 4027385"/>
              <a:gd name="connsiteY85" fmla="*/ 168542 h 1706796"/>
              <a:gd name="connsiteX86" fmla="*/ 855285 w 4027385"/>
              <a:gd name="connsiteY86" fmla="*/ 168542 h 1706796"/>
              <a:gd name="connsiteX87" fmla="*/ 855285 w 4027385"/>
              <a:gd name="connsiteY87" fmla="*/ 147159 h 1706796"/>
              <a:gd name="connsiteX88" fmla="*/ 728250 w 4027385"/>
              <a:gd name="connsiteY88" fmla="*/ 147159 h 1706796"/>
              <a:gd name="connsiteX89" fmla="*/ 728250 w 4027385"/>
              <a:gd name="connsiteY89" fmla="*/ 135839 h 1706796"/>
              <a:gd name="connsiteX90" fmla="*/ 701837 w 4027385"/>
              <a:gd name="connsiteY90" fmla="*/ 135839 h 1706796"/>
              <a:gd name="connsiteX91" fmla="*/ 701837 w 4027385"/>
              <a:gd name="connsiteY91" fmla="*/ 106911 h 1706796"/>
              <a:gd name="connsiteX92" fmla="*/ 597442 w 4027385"/>
              <a:gd name="connsiteY92" fmla="*/ 106911 h 1706796"/>
              <a:gd name="connsiteX93" fmla="*/ 597442 w 4027385"/>
              <a:gd name="connsiteY93" fmla="*/ 91817 h 1706796"/>
              <a:gd name="connsiteX94" fmla="*/ 537069 w 4027385"/>
              <a:gd name="connsiteY94" fmla="*/ 91817 h 1706796"/>
              <a:gd name="connsiteX95" fmla="*/ 537069 w 4027385"/>
              <a:gd name="connsiteY95" fmla="*/ 59115 h 1706796"/>
              <a:gd name="connsiteX96" fmla="*/ 342114 w 4027385"/>
              <a:gd name="connsiteY96" fmla="*/ 59115 h 1706796"/>
              <a:gd name="connsiteX97" fmla="*/ 342114 w 4027385"/>
              <a:gd name="connsiteY97" fmla="*/ 42764 h 1706796"/>
              <a:gd name="connsiteX98" fmla="*/ 259101 w 4027385"/>
              <a:gd name="connsiteY98" fmla="*/ 42764 h 1706796"/>
              <a:gd name="connsiteX99" fmla="*/ 259101 w 4027385"/>
              <a:gd name="connsiteY99" fmla="*/ 27671 h 1706796"/>
              <a:gd name="connsiteX100" fmla="*/ 220110 w 4027385"/>
              <a:gd name="connsiteY100" fmla="*/ 27671 h 1706796"/>
              <a:gd name="connsiteX101" fmla="*/ 220110 w 4027385"/>
              <a:gd name="connsiteY101" fmla="*/ 16351 h 1706796"/>
              <a:gd name="connsiteX102" fmla="*/ 139613 w 4027385"/>
              <a:gd name="connsiteY102" fmla="*/ 16351 h 1706796"/>
              <a:gd name="connsiteX103" fmla="*/ 139613 w 4027385"/>
              <a:gd name="connsiteY103" fmla="*/ 0 h 1706796"/>
              <a:gd name="connsiteX104" fmla="*/ 0 w 4027385"/>
              <a:gd name="connsiteY104" fmla="*/ 0 h 1706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027385" h="1706796">
                <a:moveTo>
                  <a:pt x="4027385" y="1706796"/>
                </a:moveTo>
                <a:lnTo>
                  <a:pt x="4027385" y="1492975"/>
                </a:lnTo>
                <a:lnTo>
                  <a:pt x="3988394" y="1492975"/>
                </a:lnTo>
                <a:lnTo>
                  <a:pt x="3988394" y="1328207"/>
                </a:lnTo>
                <a:lnTo>
                  <a:pt x="3593454" y="1328207"/>
                </a:lnTo>
                <a:lnTo>
                  <a:pt x="3593454" y="1305567"/>
                </a:lnTo>
                <a:lnTo>
                  <a:pt x="3568298" y="1305567"/>
                </a:lnTo>
                <a:lnTo>
                  <a:pt x="3568298" y="1285443"/>
                </a:lnTo>
                <a:lnTo>
                  <a:pt x="3548174" y="1285443"/>
                </a:lnTo>
                <a:lnTo>
                  <a:pt x="3548174" y="1264061"/>
                </a:lnTo>
                <a:lnTo>
                  <a:pt x="3413593" y="1264061"/>
                </a:lnTo>
                <a:lnTo>
                  <a:pt x="3413593" y="1240163"/>
                </a:lnTo>
                <a:lnTo>
                  <a:pt x="3216122" y="1240163"/>
                </a:lnTo>
                <a:lnTo>
                  <a:pt x="3216122" y="1225070"/>
                </a:lnTo>
                <a:lnTo>
                  <a:pt x="3201029" y="1225070"/>
                </a:lnTo>
                <a:lnTo>
                  <a:pt x="3201029" y="1204945"/>
                </a:lnTo>
                <a:lnTo>
                  <a:pt x="3182163" y="1204945"/>
                </a:lnTo>
                <a:lnTo>
                  <a:pt x="3182163" y="1168470"/>
                </a:lnTo>
                <a:lnTo>
                  <a:pt x="3158265" y="1168470"/>
                </a:lnTo>
                <a:lnTo>
                  <a:pt x="3158265" y="1124448"/>
                </a:lnTo>
                <a:lnTo>
                  <a:pt x="3144429" y="1124448"/>
                </a:lnTo>
                <a:lnTo>
                  <a:pt x="3144429" y="1087973"/>
                </a:lnTo>
                <a:lnTo>
                  <a:pt x="3110470" y="1087973"/>
                </a:lnTo>
                <a:lnTo>
                  <a:pt x="3110470" y="1028857"/>
                </a:lnTo>
                <a:lnTo>
                  <a:pt x="2855142" y="1028857"/>
                </a:lnTo>
                <a:lnTo>
                  <a:pt x="2855142" y="1002444"/>
                </a:lnTo>
                <a:lnTo>
                  <a:pt x="2724334" y="1002444"/>
                </a:lnTo>
                <a:lnTo>
                  <a:pt x="2724334" y="939556"/>
                </a:lnTo>
                <a:lnTo>
                  <a:pt x="2710498" y="939556"/>
                </a:lnTo>
                <a:lnTo>
                  <a:pt x="2710498" y="880440"/>
                </a:lnTo>
                <a:lnTo>
                  <a:pt x="2681569" y="880440"/>
                </a:lnTo>
                <a:lnTo>
                  <a:pt x="2681569" y="855285"/>
                </a:lnTo>
                <a:lnTo>
                  <a:pt x="2663961" y="855285"/>
                </a:lnTo>
                <a:lnTo>
                  <a:pt x="2663961" y="832645"/>
                </a:lnTo>
                <a:lnTo>
                  <a:pt x="2672765" y="825098"/>
                </a:lnTo>
                <a:lnTo>
                  <a:pt x="2640063" y="825098"/>
                </a:lnTo>
                <a:lnTo>
                  <a:pt x="2594783" y="825098"/>
                </a:lnTo>
                <a:lnTo>
                  <a:pt x="2594783" y="774787"/>
                </a:lnTo>
                <a:lnTo>
                  <a:pt x="2479068" y="774787"/>
                </a:lnTo>
                <a:lnTo>
                  <a:pt x="2479068" y="748374"/>
                </a:lnTo>
                <a:lnTo>
                  <a:pt x="2374673" y="748374"/>
                </a:lnTo>
                <a:lnTo>
                  <a:pt x="2374673" y="730765"/>
                </a:lnTo>
                <a:lnTo>
                  <a:pt x="2302980" y="730765"/>
                </a:lnTo>
                <a:lnTo>
                  <a:pt x="2302980" y="706868"/>
                </a:lnTo>
                <a:lnTo>
                  <a:pt x="2279082" y="706868"/>
                </a:lnTo>
                <a:lnTo>
                  <a:pt x="2279082" y="676681"/>
                </a:lnTo>
                <a:lnTo>
                  <a:pt x="2265247" y="676681"/>
                </a:lnTo>
                <a:lnTo>
                  <a:pt x="2265247" y="654041"/>
                </a:lnTo>
                <a:lnTo>
                  <a:pt x="2243865" y="654041"/>
                </a:lnTo>
                <a:lnTo>
                  <a:pt x="2243865" y="589895"/>
                </a:lnTo>
                <a:lnTo>
                  <a:pt x="2082870" y="589895"/>
                </a:lnTo>
                <a:lnTo>
                  <a:pt x="2082870" y="571028"/>
                </a:lnTo>
                <a:lnTo>
                  <a:pt x="2038848" y="571028"/>
                </a:lnTo>
                <a:lnTo>
                  <a:pt x="2038848" y="539584"/>
                </a:lnTo>
                <a:lnTo>
                  <a:pt x="1853956" y="539584"/>
                </a:lnTo>
                <a:lnTo>
                  <a:pt x="1853956" y="518202"/>
                </a:lnTo>
                <a:lnTo>
                  <a:pt x="1819996" y="518202"/>
                </a:lnTo>
                <a:lnTo>
                  <a:pt x="1819996" y="488016"/>
                </a:lnTo>
                <a:lnTo>
                  <a:pt x="1804903" y="488016"/>
                </a:lnTo>
                <a:lnTo>
                  <a:pt x="1804903" y="459087"/>
                </a:lnTo>
                <a:lnTo>
                  <a:pt x="1788552" y="459087"/>
                </a:lnTo>
                <a:lnTo>
                  <a:pt x="1788552" y="410034"/>
                </a:lnTo>
                <a:lnTo>
                  <a:pt x="1630072" y="410034"/>
                </a:lnTo>
                <a:lnTo>
                  <a:pt x="1630072" y="388652"/>
                </a:lnTo>
                <a:lnTo>
                  <a:pt x="1586050" y="388652"/>
                </a:lnTo>
                <a:lnTo>
                  <a:pt x="1586050" y="368527"/>
                </a:lnTo>
                <a:lnTo>
                  <a:pt x="1557122" y="368527"/>
                </a:lnTo>
                <a:lnTo>
                  <a:pt x="1557122" y="352176"/>
                </a:lnTo>
                <a:lnTo>
                  <a:pt x="1534482" y="352176"/>
                </a:lnTo>
                <a:lnTo>
                  <a:pt x="1534482" y="338341"/>
                </a:lnTo>
                <a:lnTo>
                  <a:pt x="1408705" y="338341"/>
                </a:lnTo>
                <a:lnTo>
                  <a:pt x="1408705" y="321990"/>
                </a:lnTo>
                <a:lnTo>
                  <a:pt x="1363425" y="321990"/>
                </a:lnTo>
                <a:lnTo>
                  <a:pt x="1363425" y="275452"/>
                </a:lnTo>
                <a:lnTo>
                  <a:pt x="1333238" y="275452"/>
                </a:lnTo>
                <a:lnTo>
                  <a:pt x="1333238" y="266648"/>
                </a:lnTo>
                <a:lnTo>
                  <a:pt x="1129479" y="266648"/>
                </a:lnTo>
                <a:lnTo>
                  <a:pt x="1129479" y="245266"/>
                </a:lnTo>
                <a:lnTo>
                  <a:pt x="1114386" y="245266"/>
                </a:lnTo>
                <a:lnTo>
                  <a:pt x="1114386" y="221368"/>
                </a:lnTo>
                <a:lnTo>
                  <a:pt x="1061560" y="221368"/>
                </a:lnTo>
                <a:lnTo>
                  <a:pt x="1061560" y="206275"/>
                </a:lnTo>
                <a:lnTo>
                  <a:pt x="954649" y="206275"/>
                </a:lnTo>
                <a:lnTo>
                  <a:pt x="954649" y="189924"/>
                </a:lnTo>
                <a:lnTo>
                  <a:pt x="918174" y="189924"/>
                </a:lnTo>
                <a:lnTo>
                  <a:pt x="918174" y="168542"/>
                </a:lnTo>
                <a:lnTo>
                  <a:pt x="855285" y="168542"/>
                </a:lnTo>
                <a:lnTo>
                  <a:pt x="855285" y="147159"/>
                </a:lnTo>
                <a:lnTo>
                  <a:pt x="728250" y="147159"/>
                </a:lnTo>
                <a:lnTo>
                  <a:pt x="728250" y="135839"/>
                </a:lnTo>
                <a:lnTo>
                  <a:pt x="701837" y="135839"/>
                </a:lnTo>
                <a:lnTo>
                  <a:pt x="701837" y="106911"/>
                </a:lnTo>
                <a:lnTo>
                  <a:pt x="597442" y="106911"/>
                </a:lnTo>
                <a:lnTo>
                  <a:pt x="597442" y="91817"/>
                </a:lnTo>
                <a:lnTo>
                  <a:pt x="537069" y="91817"/>
                </a:lnTo>
                <a:lnTo>
                  <a:pt x="537069" y="59115"/>
                </a:lnTo>
                <a:lnTo>
                  <a:pt x="342114" y="59115"/>
                </a:lnTo>
                <a:lnTo>
                  <a:pt x="342114" y="42764"/>
                </a:lnTo>
                <a:lnTo>
                  <a:pt x="259101" y="42764"/>
                </a:lnTo>
                <a:lnTo>
                  <a:pt x="259101" y="27671"/>
                </a:lnTo>
                <a:lnTo>
                  <a:pt x="220110" y="27671"/>
                </a:lnTo>
                <a:lnTo>
                  <a:pt x="220110" y="16351"/>
                </a:lnTo>
                <a:lnTo>
                  <a:pt x="139613" y="16351"/>
                </a:lnTo>
                <a:lnTo>
                  <a:pt x="139613"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PFS in Cohort 1</a:t>
            </a:r>
            <a:endParaRPr lang="en-US" altLang="en-US" dirty="0"/>
          </a:p>
        </p:txBody>
      </p:sp>
      <p:sp>
        <p:nvSpPr>
          <p:cNvPr id="11" name="Text Box 15">
            <a:extLst>
              <a:ext uri="{FF2B5EF4-FFF2-40B4-BE49-F238E27FC236}">
                <a16:creationId xmlns:a16="http://schemas.microsoft.com/office/drawing/2014/main" id="{954DB164-FC75-E24D-9B8A-6DBED3A7F22D}"/>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EHA 2023. Abstr P639. </a:t>
            </a:r>
            <a:r>
              <a:rPr lang="en-US" altLang="en-US" sz="1200" b="0" spc="-10" dirty="0" err="1">
                <a:solidFill>
                  <a:schemeClr val="bg2"/>
                </a:solidFill>
                <a:latin typeface="Calibri" panose="020F0502020204030204" pitchFamily="34" charset="0"/>
              </a:rPr>
              <a:t>Shadman</a:t>
            </a:r>
            <a:r>
              <a:rPr lang="en-US" altLang="en-US" sz="1200" b="0" spc="-10" dirty="0">
                <a:solidFill>
                  <a:schemeClr val="bg2"/>
                </a:solidFill>
                <a:latin typeface="Calibri" panose="020F0502020204030204" pitchFamily="34" charset="0"/>
              </a:rPr>
              <a:t>. ICML 2023.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154. Reproduced with permission. </a:t>
            </a:r>
            <a:endParaRPr lang="en-US" altLang="en-US" sz="1200" b="0" dirty="0">
              <a:solidFill>
                <a:schemeClr val="bg2"/>
              </a:solidFill>
              <a:latin typeface="Calibri" panose="020F0502020204030204" pitchFamily="34" charset="0"/>
            </a:endParaRPr>
          </a:p>
        </p:txBody>
      </p:sp>
      <p:cxnSp>
        <p:nvCxnSpPr>
          <p:cNvPr id="34" name="Straight Connector 33">
            <a:extLst>
              <a:ext uri="{FF2B5EF4-FFF2-40B4-BE49-F238E27FC236}">
                <a16:creationId xmlns:a16="http://schemas.microsoft.com/office/drawing/2014/main" id="{633F9914-3A8C-0AA4-419D-FF746943BFB8}"/>
              </a:ext>
            </a:extLst>
          </p:cNvPr>
          <p:cNvCxnSpPr>
            <a:cxnSpLocks/>
          </p:cNvCxnSpPr>
          <p:nvPr/>
        </p:nvCxnSpPr>
        <p:spPr bwMode="auto">
          <a:xfrm flipV="1">
            <a:off x="4635668" y="2063578"/>
            <a:ext cx="0" cy="2532111"/>
          </a:xfrm>
          <a:prstGeom prst="line">
            <a:avLst/>
          </a:prstGeom>
          <a:noFill/>
          <a:ln w="22225" cap="flat" cmpd="sng" algn="ctr">
            <a:solidFill>
              <a:schemeClr val="bg1">
                <a:lumMod val="50000"/>
                <a:lumOff val="50000"/>
              </a:schemeClr>
            </a:solidFill>
            <a:prstDash val="dash"/>
            <a:round/>
            <a:headEnd type="none" w="med" len="med"/>
            <a:tailEnd type="none" w="med" len="med"/>
          </a:ln>
          <a:effectLst/>
        </p:spPr>
      </p:cxnSp>
      <p:sp>
        <p:nvSpPr>
          <p:cNvPr id="168" name="Text Box 45">
            <a:extLst>
              <a:ext uri="{FF2B5EF4-FFF2-40B4-BE49-F238E27FC236}">
                <a16:creationId xmlns:a16="http://schemas.microsoft.com/office/drawing/2014/main" id="{5AF4911D-7176-C660-ADF0-09612E4941D0}"/>
              </a:ext>
            </a:extLst>
          </p:cNvPr>
          <p:cNvSpPr txBox="1">
            <a:spLocks noChangeArrowheads="1"/>
          </p:cNvSpPr>
          <p:nvPr/>
        </p:nvSpPr>
        <p:spPr bwMode="auto">
          <a:xfrm>
            <a:off x="4543354" y="2848105"/>
            <a:ext cx="7659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400" b="0" dirty="0">
                <a:solidFill>
                  <a:schemeClr val="bg1"/>
                </a:solidFill>
                <a:latin typeface="Calibri" panose="020F0502020204030204" pitchFamily="34" charset="0"/>
              </a:rPr>
              <a:t>50.0%</a:t>
            </a:r>
          </a:p>
        </p:txBody>
      </p:sp>
      <p:sp>
        <p:nvSpPr>
          <p:cNvPr id="169" name="Text Box 45">
            <a:extLst>
              <a:ext uri="{FF2B5EF4-FFF2-40B4-BE49-F238E27FC236}">
                <a16:creationId xmlns:a16="http://schemas.microsoft.com/office/drawing/2014/main" id="{BC181A68-FDB7-B0BF-0D2E-92089EF378D7}"/>
              </a:ext>
            </a:extLst>
          </p:cNvPr>
          <p:cNvSpPr txBox="1">
            <a:spLocks noChangeArrowheads="1"/>
          </p:cNvSpPr>
          <p:nvPr/>
        </p:nvSpPr>
        <p:spPr bwMode="auto">
          <a:xfrm>
            <a:off x="4551162" y="2220385"/>
            <a:ext cx="7659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400" b="0" dirty="0">
                <a:solidFill>
                  <a:schemeClr val="bg1"/>
                </a:solidFill>
                <a:latin typeface="Calibri" panose="020F0502020204030204" pitchFamily="34" charset="0"/>
              </a:rPr>
              <a:t>82.4%</a:t>
            </a:r>
          </a:p>
        </p:txBody>
      </p:sp>
      <p:sp>
        <p:nvSpPr>
          <p:cNvPr id="2" name="TextBox 1">
            <a:extLst>
              <a:ext uri="{FF2B5EF4-FFF2-40B4-BE49-F238E27FC236}">
                <a16:creationId xmlns:a16="http://schemas.microsoft.com/office/drawing/2014/main" id="{35B38BE2-3CEF-CD39-5E30-231A3AA5E66D}"/>
              </a:ext>
            </a:extLst>
          </p:cNvPr>
          <p:cNvSpPr txBox="1"/>
          <p:nvPr/>
        </p:nvSpPr>
        <p:spPr bwMode="auto">
          <a:xfrm>
            <a:off x="2637256" y="5983100"/>
            <a:ext cx="6734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follow-up: 43.7 mo (range: 0-60.0)</a:t>
            </a:r>
          </a:p>
        </p:txBody>
      </p:sp>
      <p:sp>
        <p:nvSpPr>
          <p:cNvPr id="4" name="TextBox 3">
            <a:extLst>
              <a:ext uri="{FF2B5EF4-FFF2-40B4-BE49-F238E27FC236}">
                <a16:creationId xmlns:a16="http://schemas.microsoft.com/office/drawing/2014/main" id="{7D77D1C5-F58F-4E49-CC70-3DEF7812F252}"/>
              </a:ext>
            </a:extLst>
          </p:cNvPr>
          <p:cNvSpPr txBox="1"/>
          <p:nvPr/>
        </p:nvSpPr>
        <p:spPr bwMode="auto">
          <a:xfrm rot="16200000">
            <a:off x="-213203" y="3079981"/>
            <a:ext cx="19709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Probability (%)</a:t>
            </a:r>
          </a:p>
        </p:txBody>
      </p:sp>
      <p:sp>
        <p:nvSpPr>
          <p:cNvPr id="5" name="TextBox 4">
            <a:extLst>
              <a:ext uri="{FF2B5EF4-FFF2-40B4-BE49-F238E27FC236}">
                <a16:creationId xmlns:a16="http://schemas.microsoft.com/office/drawing/2014/main" id="{9DF5507C-8FD6-820A-4908-C3D525862376}"/>
              </a:ext>
            </a:extLst>
          </p:cNvPr>
          <p:cNvSpPr txBox="1"/>
          <p:nvPr/>
        </p:nvSpPr>
        <p:spPr bwMode="auto">
          <a:xfrm>
            <a:off x="3134072" y="4800382"/>
            <a:ext cx="999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6" name="TextBox 5">
            <a:extLst>
              <a:ext uri="{FF2B5EF4-FFF2-40B4-BE49-F238E27FC236}">
                <a16:creationId xmlns:a16="http://schemas.microsoft.com/office/drawing/2014/main" id="{F420B488-F4B1-851F-766D-5531B4AC3DD2}"/>
              </a:ext>
            </a:extLst>
          </p:cNvPr>
          <p:cNvSpPr txBox="1"/>
          <p:nvPr/>
        </p:nvSpPr>
        <p:spPr bwMode="auto">
          <a:xfrm>
            <a:off x="2221167" y="1481612"/>
            <a:ext cx="2555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(Overall Population)</a:t>
            </a:r>
          </a:p>
        </p:txBody>
      </p:sp>
      <p:grpSp>
        <p:nvGrpSpPr>
          <p:cNvPr id="41" name="Group 40">
            <a:extLst>
              <a:ext uri="{FF2B5EF4-FFF2-40B4-BE49-F238E27FC236}">
                <a16:creationId xmlns:a16="http://schemas.microsoft.com/office/drawing/2014/main" id="{1BA1E0D4-BE84-F703-BD39-DC51C41D518F}"/>
              </a:ext>
            </a:extLst>
          </p:cNvPr>
          <p:cNvGrpSpPr/>
          <p:nvPr/>
        </p:nvGrpSpPr>
        <p:grpSpPr>
          <a:xfrm>
            <a:off x="1272105" y="4586213"/>
            <a:ext cx="4605163" cy="75806"/>
            <a:chOff x="1272105" y="4586213"/>
            <a:chExt cx="4605163" cy="210834"/>
          </a:xfrm>
        </p:grpSpPr>
        <p:cxnSp>
          <p:nvCxnSpPr>
            <p:cNvPr id="19" name="Straight Connector 18">
              <a:extLst>
                <a:ext uri="{FF2B5EF4-FFF2-40B4-BE49-F238E27FC236}">
                  <a16:creationId xmlns:a16="http://schemas.microsoft.com/office/drawing/2014/main" id="{36DCC076-058B-A147-9223-E33D723B24F4}"/>
                </a:ext>
              </a:extLst>
            </p:cNvPr>
            <p:cNvCxnSpPr>
              <a:cxnSpLocks/>
            </p:cNvCxnSpPr>
            <p:nvPr/>
          </p:nvCxnSpPr>
          <p:spPr bwMode="auto">
            <a:xfrm>
              <a:off x="1272105"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B0120D9-3FC7-5BF2-43BD-B7BA23AE5DF4}"/>
                </a:ext>
              </a:extLst>
            </p:cNvPr>
            <p:cNvCxnSpPr>
              <a:cxnSpLocks/>
            </p:cNvCxnSpPr>
            <p:nvPr/>
          </p:nvCxnSpPr>
          <p:spPr bwMode="auto">
            <a:xfrm>
              <a:off x="1514482"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33960A7-7632-2E86-6DB7-939E9910F967}"/>
                </a:ext>
              </a:extLst>
            </p:cNvPr>
            <p:cNvCxnSpPr>
              <a:cxnSpLocks/>
            </p:cNvCxnSpPr>
            <p:nvPr/>
          </p:nvCxnSpPr>
          <p:spPr bwMode="auto">
            <a:xfrm>
              <a:off x="1756859"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8F2DF15-FEAA-8414-FFEB-713E4102F71D}"/>
                </a:ext>
              </a:extLst>
            </p:cNvPr>
            <p:cNvCxnSpPr>
              <a:cxnSpLocks/>
            </p:cNvCxnSpPr>
            <p:nvPr/>
          </p:nvCxnSpPr>
          <p:spPr bwMode="auto">
            <a:xfrm>
              <a:off x="1999236"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E4E7841-F7AD-35C9-48B7-153519FA1422}"/>
                </a:ext>
              </a:extLst>
            </p:cNvPr>
            <p:cNvCxnSpPr>
              <a:cxnSpLocks/>
            </p:cNvCxnSpPr>
            <p:nvPr/>
          </p:nvCxnSpPr>
          <p:spPr bwMode="auto">
            <a:xfrm>
              <a:off x="2241613"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C5DFE49-B2BE-4ABD-32CA-21C7F9510F2E}"/>
                </a:ext>
              </a:extLst>
            </p:cNvPr>
            <p:cNvCxnSpPr>
              <a:cxnSpLocks/>
            </p:cNvCxnSpPr>
            <p:nvPr/>
          </p:nvCxnSpPr>
          <p:spPr bwMode="auto">
            <a:xfrm>
              <a:off x="2483990"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E106D1C-076A-6E92-097B-3F138FF18F2F}"/>
                </a:ext>
              </a:extLst>
            </p:cNvPr>
            <p:cNvCxnSpPr>
              <a:cxnSpLocks/>
            </p:cNvCxnSpPr>
            <p:nvPr/>
          </p:nvCxnSpPr>
          <p:spPr bwMode="auto">
            <a:xfrm>
              <a:off x="2726367"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C25C82A-3A16-6B6C-72F9-EDC4132CCCA8}"/>
                </a:ext>
              </a:extLst>
            </p:cNvPr>
            <p:cNvCxnSpPr>
              <a:cxnSpLocks/>
            </p:cNvCxnSpPr>
            <p:nvPr/>
          </p:nvCxnSpPr>
          <p:spPr bwMode="auto">
            <a:xfrm>
              <a:off x="2968744"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288BC72-75C7-457A-299D-87890A203071}"/>
                </a:ext>
              </a:extLst>
            </p:cNvPr>
            <p:cNvCxnSpPr>
              <a:cxnSpLocks/>
            </p:cNvCxnSpPr>
            <p:nvPr/>
          </p:nvCxnSpPr>
          <p:spPr bwMode="auto">
            <a:xfrm>
              <a:off x="3211121"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75C07EB-2821-2255-A2EC-3C6D554E50BE}"/>
                </a:ext>
              </a:extLst>
            </p:cNvPr>
            <p:cNvCxnSpPr>
              <a:cxnSpLocks/>
            </p:cNvCxnSpPr>
            <p:nvPr/>
          </p:nvCxnSpPr>
          <p:spPr bwMode="auto">
            <a:xfrm>
              <a:off x="3453498"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6AAAC2C-49F5-F09E-D383-11AD6055A876}"/>
                </a:ext>
              </a:extLst>
            </p:cNvPr>
            <p:cNvCxnSpPr>
              <a:cxnSpLocks/>
            </p:cNvCxnSpPr>
            <p:nvPr/>
          </p:nvCxnSpPr>
          <p:spPr bwMode="auto">
            <a:xfrm>
              <a:off x="3695875"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BD68D21-B9CA-EE99-0929-065AD8308BF2}"/>
                </a:ext>
              </a:extLst>
            </p:cNvPr>
            <p:cNvCxnSpPr>
              <a:cxnSpLocks/>
            </p:cNvCxnSpPr>
            <p:nvPr/>
          </p:nvCxnSpPr>
          <p:spPr bwMode="auto">
            <a:xfrm>
              <a:off x="3938252"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70D0631-019F-08D9-810B-3A55FA6749BC}"/>
                </a:ext>
              </a:extLst>
            </p:cNvPr>
            <p:cNvCxnSpPr>
              <a:cxnSpLocks/>
            </p:cNvCxnSpPr>
            <p:nvPr/>
          </p:nvCxnSpPr>
          <p:spPr bwMode="auto">
            <a:xfrm>
              <a:off x="4180629"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AECE604-75E5-7709-E865-7608EF68080D}"/>
                </a:ext>
              </a:extLst>
            </p:cNvPr>
            <p:cNvCxnSpPr>
              <a:cxnSpLocks/>
            </p:cNvCxnSpPr>
            <p:nvPr/>
          </p:nvCxnSpPr>
          <p:spPr bwMode="auto">
            <a:xfrm>
              <a:off x="4423006"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7CB18E7-7809-BBB4-9C14-2371D2D8F7DB}"/>
                </a:ext>
              </a:extLst>
            </p:cNvPr>
            <p:cNvCxnSpPr>
              <a:cxnSpLocks/>
            </p:cNvCxnSpPr>
            <p:nvPr/>
          </p:nvCxnSpPr>
          <p:spPr bwMode="auto">
            <a:xfrm>
              <a:off x="4665383"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BB0CD3C-839E-F776-27CE-860C2B57784E}"/>
                </a:ext>
              </a:extLst>
            </p:cNvPr>
            <p:cNvCxnSpPr>
              <a:cxnSpLocks/>
            </p:cNvCxnSpPr>
            <p:nvPr/>
          </p:nvCxnSpPr>
          <p:spPr bwMode="auto">
            <a:xfrm>
              <a:off x="4907760"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78E454C-A5E9-FF6C-C493-9D5F03DE4105}"/>
                </a:ext>
              </a:extLst>
            </p:cNvPr>
            <p:cNvCxnSpPr>
              <a:cxnSpLocks/>
            </p:cNvCxnSpPr>
            <p:nvPr/>
          </p:nvCxnSpPr>
          <p:spPr bwMode="auto">
            <a:xfrm>
              <a:off x="5150137"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2F1C9BC-5408-298F-1B50-C11165EBC53F}"/>
                </a:ext>
              </a:extLst>
            </p:cNvPr>
            <p:cNvCxnSpPr>
              <a:cxnSpLocks/>
            </p:cNvCxnSpPr>
            <p:nvPr/>
          </p:nvCxnSpPr>
          <p:spPr bwMode="auto">
            <a:xfrm>
              <a:off x="5392514"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27E9950-0ACC-7961-119C-9A3632AF7573}"/>
                </a:ext>
              </a:extLst>
            </p:cNvPr>
            <p:cNvCxnSpPr>
              <a:cxnSpLocks/>
            </p:cNvCxnSpPr>
            <p:nvPr/>
          </p:nvCxnSpPr>
          <p:spPr bwMode="auto">
            <a:xfrm>
              <a:off x="5634891" y="4586213"/>
              <a:ext cx="0" cy="210834"/>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9FB9C41-04A2-1151-CA48-F7D21FEF02BD}"/>
                </a:ext>
              </a:extLst>
            </p:cNvPr>
            <p:cNvCxnSpPr>
              <a:cxnSpLocks/>
            </p:cNvCxnSpPr>
            <p:nvPr/>
          </p:nvCxnSpPr>
          <p:spPr bwMode="auto">
            <a:xfrm>
              <a:off x="5877268" y="4586213"/>
              <a:ext cx="0" cy="210834"/>
            </a:xfrm>
            <a:prstGeom prst="line">
              <a:avLst/>
            </a:prstGeom>
            <a:noFill/>
            <a:ln w="28575" cap="flat" cmpd="sng" algn="ctr">
              <a:solidFill>
                <a:schemeClr val="bg1"/>
              </a:solidFill>
              <a:prstDash val="solid"/>
              <a:round/>
              <a:headEnd type="none" w="med" len="med"/>
              <a:tailEnd type="none" w="med" len="med"/>
            </a:ln>
            <a:effectLst/>
          </p:spPr>
        </p:cxnSp>
      </p:grpSp>
      <p:sp>
        <p:nvSpPr>
          <p:cNvPr id="42" name="TextBox 41">
            <a:extLst>
              <a:ext uri="{FF2B5EF4-FFF2-40B4-BE49-F238E27FC236}">
                <a16:creationId xmlns:a16="http://schemas.microsoft.com/office/drawing/2014/main" id="{C09D1FF8-D3DE-06B7-E73D-751246F4E761}"/>
              </a:ext>
            </a:extLst>
          </p:cNvPr>
          <p:cNvSpPr txBox="1"/>
          <p:nvPr/>
        </p:nvSpPr>
        <p:spPr bwMode="auto">
          <a:xfrm>
            <a:off x="5711447"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43" name="TextBox 42">
            <a:extLst>
              <a:ext uri="{FF2B5EF4-FFF2-40B4-BE49-F238E27FC236}">
                <a16:creationId xmlns:a16="http://schemas.microsoft.com/office/drawing/2014/main" id="{DAD95EB0-CE83-3047-D575-341B895BC364}"/>
              </a:ext>
            </a:extLst>
          </p:cNvPr>
          <p:cNvSpPr txBox="1"/>
          <p:nvPr/>
        </p:nvSpPr>
        <p:spPr bwMode="auto">
          <a:xfrm>
            <a:off x="5467449"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44" name="TextBox 43">
            <a:extLst>
              <a:ext uri="{FF2B5EF4-FFF2-40B4-BE49-F238E27FC236}">
                <a16:creationId xmlns:a16="http://schemas.microsoft.com/office/drawing/2014/main" id="{5E681193-4607-5F5D-09A7-59D27475FCF4}"/>
              </a:ext>
            </a:extLst>
          </p:cNvPr>
          <p:cNvSpPr txBox="1"/>
          <p:nvPr/>
        </p:nvSpPr>
        <p:spPr bwMode="auto">
          <a:xfrm>
            <a:off x="5206868"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45" name="TextBox 44">
            <a:extLst>
              <a:ext uri="{FF2B5EF4-FFF2-40B4-BE49-F238E27FC236}">
                <a16:creationId xmlns:a16="http://schemas.microsoft.com/office/drawing/2014/main" id="{3D4B8028-E1C5-1036-E61E-DF9BAEC70DE6}"/>
              </a:ext>
            </a:extLst>
          </p:cNvPr>
          <p:cNvSpPr txBox="1"/>
          <p:nvPr/>
        </p:nvSpPr>
        <p:spPr bwMode="auto">
          <a:xfrm>
            <a:off x="4977084"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46" name="TextBox 45">
            <a:extLst>
              <a:ext uri="{FF2B5EF4-FFF2-40B4-BE49-F238E27FC236}">
                <a16:creationId xmlns:a16="http://schemas.microsoft.com/office/drawing/2014/main" id="{720A886D-1102-80C7-C59F-5F9B41681307}"/>
              </a:ext>
            </a:extLst>
          </p:cNvPr>
          <p:cNvSpPr txBox="1"/>
          <p:nvPr/>
        </p:nvSpPr>
        <p:spPr bwMode="auto">
          <a:xfrm>
            <a:off x="4723611"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47" name="TextBox 46">
            <a:extLst>
              <a:ext uri="{FF2B5EF4-FFF2-40B4-BE49-F238E27FC236}">
                <a16:creationId xmlns:a16="http://schemas.microsoft.com/office/drawing/2014/main" id="{C80EB91A-EE31-A2FB-1CC5-2EAAD3DCED97}"/>
              </a:ext>
            </a:extLst>
          </p:cNvPr>
          <p:cNvSpPr txBox="1"/>
          <p:nvPr/>
        </p:nvSpPr>
        <p:spPr bwMode="auto">
          <a:xfrm>
            <a:off x="4491458"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48" name="TextBox 47">
            <a:extLst>
              <a:ext uri="{FF2B5EF4-FFF2-40B4-BE49-F238E27FC236}">
                <a16:creationId xmlns:a16="http://schemas.microsoft.com/office/drawing/2014/main" id="{BF89D795-E11C-72DD-EC92-697119529631}"/>
              </a:ext>
            </a:extLst>
          </p:cNvPr>
          <p:cNvSpPr txBox="1"/>
          <p:nvPr/>
        </p:nvSpPr>
        <p:spPr bwMode="auto">
          <a:xfrm>
            <a:off x="4233247"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49" name="TextBox 48">
            <a:extLst>
              <a:ext uri="{FF2B5EF4-FFF2-40B4-BE49-F238E27FC236}">
                <a16:creationId xmlns:a16="http://schemas.microsoft.com/office/drawing/2014/main" id="{D4E41095-D3FE-FCAB-1FCE-8322DCBE56D3}"/>
              </a:ext>
            </a:extLst>
          </p:cNvPr>
          <p:cNvSpPr txBox="1"/>
          <p:nvPr/>
        </p:nvSpPr>
        <p:spPr bwMode="auto">
          <a:xfrm>
            <a:off x="3996356"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50" name="TextBox 49">
            <a:extLst>
              <a:ext uri="{FF2B5EF4-FFF2-40B4-BE49-F238E27FC236}">
                <a16:creationId xmlns:a16="http://schemas.microsoft.com/office/drawing/2014/main" id="{2FCDC124-6B0F-C01F-332E-D13157A359F8}"/>
              </a:ext>
            </a:extLst>
          </p:cNvPr>
          <p:cNvSpPr txBox="1"/>
          <p:nvPr/>
        </p:nvSpPr>
        <p:spPr bwMode="auto">
          <a:xfrm>
            <a:off x="3752358"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51" name="TextBox 50">
            <a:extLst>
              <a:ext uri="{FF2B5EF4-FFF2-40B4-BE49-F238E27FC236}">
                <a16:creationId xmlns:a16="http://schemas.microsoft.com/office/drawing/2014/main" id="{0EF49336-1824-C57B-7664-D131966F99BC}"/>
              </a:ext>
            </a:extLst>
          </p:cNvPr>
          <p:cNvSpPr txBox="1"/>
          <p:nvPr/>
        </p:nvSpPr>
        <p:spPr bwMode="auto">
          <a:xfrm>
            <a:off x="3517835"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2" name="TextBox 51">
            <a:extLst>
              <a:ext uri="{FF2B5EF4-FFF2-40B4-BE49-F238E27FC236}">
                <a16:creationId xmlns:a16="http://schemas.microsoft.com/office/drawing/2014/main" id="{3D110E3E-F5BC-4EA8-F842-06C9F68F3F18}"/>
              </a:ext>
            </a:extLst>
          </p:cNvPr>
          <p:cNvSpPr txBox="1"/>
          <p:nvPr/>
        </p:nvSpPr>
        <p:spPr bwMode="auto">
          <a:xfrm>
            <a:off x="3266731"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53" name="TextBox 52">
            <a:extLst>
              <a:ext uri="{FF2B5EF4-FFF2-40B4-BE49-F238E27FC236}">
                <a16:creationId xmlns:a16="http://schemas.microsoft.com/office/drawing/2014/main" id="{FA2DBBD9-2B86-D0C2-8502-7B8826C4D523}"/>
              </a:ext>
            </a:extLst>
          </p:cNvPr>
          <p:cNvSpPr txBox="1"/>
          <p:nvPr/>
        </p:nvSpPr>
        <p:spPr bwMode="auto">
          <a:xfrm>
            <a:off x="3025102"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4" name="TextBox 53">
            <a:extLst>
              <a:ext uri="{FF2B5EF4-FFF2-40B4-BE49-F238E27FC236}">
                <a16:creationId xmlns:a16="http://schemas.microsoft.com/office/drawing/2014/main" id="{1944E2E6-59AC-21E2-97F5-10942B9CB5CF}"/>
              </a:ext>
            </a:extLst>
          </p:cNvPr>
          <p:cNvSpPr txBox="1"/>
          <p:nvPr/>
        </p:nvSpPr>
        <p:spPr bwMode="auto">
          <a:xfrm>
            <a:off x="2771628"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55" name="TextBox 54">
            <a:extLst>
              <a:ext uri="{FF2B5EF4-FFF2-40B4-BE49-F238E27FC236}">
                <a16:creationId xmlns:a16="http://schemas.microsoft.com/office/drawing/2014/main" id="{B12168F4-1BCA-AA77-C70E-8F0802F81A6F}"/>
              </a:ext>
            </a:extLst>
          </p:cNvPr>
          <p:cNvSpPr txBox="1"/>
          <p:nvPr/>
        </p:nvSpPr>
        <p:spPr bwMode="auto">
          <a:xfrm>
            <a:off x="2544212"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56" name="TextBox 55">
            <a:extLst>
              <a:ext uri="{FF2B5EF4-FFF2-40B4-BE49-F238E27FC236}">
                <a16:creationId xmlns:a16="http://schemas.microsoft.com/office/drawing/2014/main" id="{8BAEA499-585E-A2DE-1835-68E540886027}"/>
              </a:ext>
            </a:extLst>
          </p:cNvPr>
          <p:cNvSpPr txBox="1"/>
          <p:nvPr/>
        </p:nvSpPr>
        <p:spPr bwMode="auto">
          <a:xfrm>
            <a:off x="2295476"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57" name="TextBox 56">
            <a:extLst>
              <a:ext uri="{FF2B5EF4-FFF2-40B4-BE49-F238E27FC236}">
                <a16:creationId xmlns:a16="http://schemas.microsoft.com/office/drawing/2014/main" id="{0C3F3712-2D17-BF4D-7FA8-AA67B8D639D4}"/>
              </a:ext>
            </a:extLst>
          </p:cNvPr>
          <p:cNvSpPr txBox="1"/>
          <p:nvPr/>
        </p:nvSpPr>
        <p:spPr bwMode="auto">
          <a:xfrm>
            <a:off x="2060954"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8" name="TextBox 57">
            <a:extLst>
              <a:ext uri="{FF2B5EF4-FFF2-40B4-BE49-F238E27FC236}">
                <a16:creationId xmlns:a16="http://schemas.microsoft.com/office/drawing/2014/main" id="{3B60AFA0-0E5E-9410-83FD-69F0CEAF0D3E}"/>
              </a:ext>
            </a:extLst>
          </p:cNvPr>
          <p:cNvSpPr txBox="1"/>
          <p:nvPr/>
        </p:nvSpPr>
        <p:spPr bwMode="auto">
          <a:xfrm>
            <a:off x="1864335" y="4593320"/>
            <a:ext cx="236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59" name="TextBox 58">
            <a:extLst>
              <a:ext uri="{FF2B5EF4-FFF2-40B4-BE49-F238E27FC236}">
                <a16:creationId xmlns:a16="http://schemas.microsoft.com/office/drawing/2014/main" id="{D6B95E3B-AD33-78F5-0BF8-C3393D7A1FCE}"/>
              </a:ext>
            </a:extLst>
          </p:cNvPr>
          <p:cNvSpPr txBox="1"/>
          <p:nvPr/>
        </p:nvSpPr>
        <p:spPr bwMode="auto">
          <a:xfrm>
            <a:off x="1634550" y="4593320"/>
            <a:ext cx="236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0" name="TextBox 59">
            <a:extLst>
              <a:ext uri="{FF2B5EF4-FFF2-40B4-BE49-F238E27FC236}">
                <a16:creationId xmlns:a16="http://schemas.microsoft.com/office/drawing/2014/main" id="{F91F5923-4A7F-FD6F-3E51-43119922E6A3}"/>
              </a:ext>
            </a:extLst>
          </p:cNvPr>
          <p:cNvSpPr txBox="1"/>
          <p:nvPr/>
        </p:nvSpPr>
        <p:spPr bwMode="auto">
          <a:xfrm>
            <a:off x="1371601" y="4593320"/>
            <a:ext cx="236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61" name="TextBox 60">
            <a:extLst>
              <a:ext uri="{FF2B5EF4-FFF2-40B4-BE49-F238E27FC236}">
                <a16:creationId xmlns:a16="http://schemas.microsoft.com/office/drawing/2014/main" id="{8536FF0F-4999-8716-AF36-F8A86224071A}"/>
              </a:ext>
            </a:extLst>
          </p:cNvPr>
          <p:cNvSpPr txBox="1"/>
          <p:nvPr/>
        </p:nvSpPr>
        <p:spPr bwMode="auto">
          <a:xfrm>
            <a:off x="1125234" y="4593320"/>
            <a:ext cx="236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2" name="TextBox 61">
            <a:extLst>
              <a:ext uri="{FF2B5EF4-FFF2-40B4-BE49-F238E27FC236}">
                <a16:creationId xmlns:a16="http://schemas.microsoft.com/office/drawing/2014/main" id="{3BC53F0F-0D90-2CD9-DEDF-3A3000ADAC65}"/>
              </a:ext>
            </a:extLst>
          </p:cNvPr>
          <p:cNvSpPr txBox="1"/>
          <p:nvPr/>
        </p:nvSpPr>
        <p:spPr bwMode="auto">
          <a:xfrm>
            <a:off x="992575" y="4434603"/>
            <a:ext cx="236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3" name="TextBox 62">
            <a:extLst>
              <a:ext uri="{FF2B5EF4-FFF2-40B4-BE49-F238E27FC236}">
                <a16:creationId xmlns:a16="http://schemas.microsoft.com/office/drawing/2014/main" id="{6DEBC9AA-00ED-2787-DCA4-2A79F0655EA8}"/>
              </a:ext>
            </a:extLst>
          </p:cNvPr>
          <p:cNvSpPr txBox="1"/>
          <p:nvPr/>
        </p:nvSpPr>
        <p:spPr bwMode="auto">
          <a:xfrm>
            <a:off x="909662" y="3932394"/>
            <a:ext cx="3979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024" name="TextBox 1023">
            <a:extLst>
              <a:ext uri="{FF2B5EF4-FFF2-40B4-BE49-F238E27FC236}">
                <a16:creationId xmlns:a16="http://schemas.microsoft.com/office/drawing/2014/main" id="{D1B6CBAC-8086-B2A9-40D9-628A223DE306}"/>
              </a:ext>
            </a:extLst>
          </p:cNvPr>
          <p:cNvSpPr txBox="1"/>
          <p:nvPr/>
        </p:nvSpPr>
        <p:spPr bwMode="auto">
          <a:xfrm>
            <a:off x="909662" y="3429000"/>
            <a:ext cx="3979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025" name="TextBox 1024">
            <a:extLst>
              <a:ext uri="{FF2B5EF4-FFF2-40B4-BE49-F238E27FC236}">
                <a16:creationId xmlns:a16="http://schemas.microsoft.com/office/drawing/2014/main" id="{BDF962CF-F112-1A46-D480-A66639C58F6A}"/>
              </a:ext>
            </a:extLst>
          </p:cNvPr>
          <p:cNvSpPr txBox="1"/>
          <p:nvPr/>
        </p:nvSpPr>
        <p:spPr bwMode="auto">
          <a:xfrm>
            <a:off x="909662" y="2929160"/>
            <a:ext cx="3979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027" name="TextBox 1026">
            <a:extLst>
              <a:ext uri="{FF2B5EF4-FFF2-40B4-BE49-F238E27FC236}">
                <a16:creationId xmlns:a16="http://schemas.microsoft.com/office/drawing/2014/main" id="{034EBA7A-5AB9-F1EE-7CA4-2B612619105E}"/>
              </a:ext>
            </a:extLst>
          </p:cNvPr>
          <p:cNvSpPr txBox="1"/>
          <p:nvPr/>
        </p:nvSpPr>
        <p:spPr bwMode="auto">
          <a:xfrm>
            <a:off x="909662" y="2436427"/>
            <a:ext cx="3979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029" name="TextBox 1028">
            <a:extLst>
              <a:ext uri="{FF2B5EF4-FFF2-40B4-BE49-F238E27FC236}">
                <a16:creationId xmlns:a16="http://schemas.microsoft.com/office/drawing/2014/main" id="{A307FFED-1E61-41A2-38A8-1C8F10CAD1A1}"/>
              </a:ext>
            </a:extLst>
          </p:cNvPr>
          <p:cNvSpPr txBox="1"/>
          <p:nvPr/>
        </p:nvSpPr>
        <p:spPr bwMode="auto">
          <a:xfrm>
            <a:off x="804549" y="1943693"/>
            <a:ext cx="4714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nvGrpSpPr>
          <p:cNvPr id="31877" name="Group 31876">
            <a:extLst>
              <a:ext uri="{FF2B5EF4-FFF2-40B4-BE49-F238E27FC236}">
                <a16:creationId xmlns:a16="http://schemas.microsoft.com/office/drawing/2014/main" id="{90FB4458-02E6-32C9-BAC8-9C76EBB84D6F}"/>
              </a:ext>
            </a:extLst>
          </p:cNvPr>
          <p:cNvGrpSpPr/>
          <p:nvPr/>
        </p:nvGrpSpPr>
        <p:grpSpPr>
          <a:xfrm>
            <a:off x="1254338" y="2061601"/>
            <a:ext cx="4515401" cy="612535"/>
            <a:chOff x="1250225" y="2060230"/>
            <a:chExt cx="4515401" cy="612535"/>
          </a:xfrm>
        </p:grpSpPr>
        <p:grpSp>
          <p:nvGrpSpPr>
            <p:cNvPr id="31876" name="Group 31875">
              <a:extLst>
                <a:ext uri="{FF2B5EF4-FFF2-40B4-BE49-F238E27FC236}">
                  <a16:creationId xmlns:a16="http://schemas.microsoft.com/office/drawing/2014/main" id="{AE815EB2-3B1E-FB6E-60D7-0B3B6B46A17D}"/>
                </a:ext>
              </a:extLst>
            </p:cNvPr>
            <p:cNvGrpSpPr/>
            <p:nvPr/>
          </p:nvGrpSpPr>
          <p:grpSpPr>
            <a:xfrm>
              <a:off x="1690445" y="2108025"/>
              <a:ext cx="4075181" cy="564740"/>
              <a:chOff x="1690445" y="2108025"/>
              <a:chExt cx="4075181" cy="564740"/>
            </a:xfrm>
          </p:grpSpPr>
          <p:grpSp>
            <p:nvGrpSpPr>
              <p:cNvPr id="1040" name="Group 1039">
                <a:extLst>
                  <a:ext uri="{FF2B5EF4-FFF2-40B4-BE49-F238E27FC236}">
                    <a16:creationId xmlns:a16="http://schemas.microsoft.com/office/drawing/2014/main" id="{14CC1D44-A47A-657C-F563-9101F3C3C231}"/>
                  </a:ext>
                </a:extLst>
              </p:cNvPr>
              <p:cNvGrpSpPr/>
              <p:nvPr/>
            </p:nvGrpSpPr>
            <p:grpSpPr>
              <a:xfrm>
                <a:off x="5697707" y="2588494"/>
                <a:ext cx="67919" cy="84271"/>
                <a:chOff x="5697707" y="2588494"/>
                <a:chExt cx="67919" cy="84271"/>
              </a:xfrm>
            </p:grpSpPr>
            <p:cxnSp>
              <p:nvCxnSpPr>
                <p:cNvPr id="1033" name="Straight Connector 1032">
                  <a:extLst>
                    <a:ext uri="{FF2B5EF4-FFF2-40B4-BE49-F238E27FC236}">
                      <a16:creationId xmlns:a16="http://schemas.microsoft.com/office/drawing/2014/main" id="{2196775E-7097-0968-0167-758F8CB27530}"/>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035" name="Straight Connector 1034">
                  <a:extLst>
                    <a:ext uri="{FF2B5EF4-FFF2-40B4-BE49-F238E27FC236}">
                      <a16:creationId xmlns:a16="http://schemas.microsoft.com/office/drawing/2014/main" id="{A9BC2706-BA10-F97D-7D2F-66280C46A8E4}"/>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44" name="Group 1043">
                <a:extLst>
                  <a:ext uri="{FF2B5EF4-FFF2-40B4-BE49-F238E27FC236}">
                    <a16:creationId xmlns:a16="http://schemas.microsoft.com/office/drawing/2014/main" id="{08DF5E30-7910-FCFF-3B30-27805E642743}"/>
                  </a:ext>
                </a:extLst>
              </p:cNvPr>
              <p:cNvGrpSpPr/>
              <p:nvPr/>
            </p:nvGrpSpPr>
            <p:grpSpPr>
              <a:xfrm>
                <a:off x="5420997" y="2588494"/>
                <a:ext cx="67919" cy="84271"/>
                <a:chOff x="5697707" y="2588494"/>
                <a:chExt cx="67919" cy="84271"/>
              </a:xfrm>
            </p:grpSpPr>
            <p:cxnSp>
              <p:nvCxnSpPr>
                <p:cNvPr id="1045" name="Straight Connector 1044">
                  <a:extLst>
                    <a:ext uri="{FF2B5EF4-FFF2-40B4-BE49-F238E27FC236}">
                      <a16:creationId xmlns:a16="http://schemas.microsoft.com/office/drawing/2014/main" id="{634B0FE1-2C7C-23CE-0D90-CCEF0F075F99}"/>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046" name="Straight Connector 1045">
                  <a:extLst>
                    <a:ext uri="{FF2B5EF4-FFF2-40B4-BE49-F238E27FC236}">
                      <a16:creationId xmlns:a16="http://schemas.microsoft.com/office/drawing/2014/main" id="{C86942F2-C6A7-992A-E287-707168B4C5AC}"/>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47" name="Group 1046">
                <a:extLst>
                  <a:ext uri="{FF2B5EF4-FFF2-40B4-BE49-F238E27FC236}">
                    <a16:creationId xmlns:a16="http://schemas.microsoft.com/office/drawing/2014/main" id="{5C62A121-C4CD-774E-16AB-C178989E2DE4}"/>
                  </a:ext>
                </a:extLst>
              </p:cNvPr>
              <p:cNvGrpSpPr/>
              <p:nvPr/>
            </p:nvGrpSpPr>
            <p:grpSpPr>
              <a:xfrm>
                <a:off x="5319117" y="2588494"/>
                <a:ext cx="67919" cy="84271"/>
                <a:chOff x="5697707" y="2588494"/>
                <a:chExt cx="67919" cy="84271"/>
              </a:xfrm>
            </p:grpSpPr>
            <p:cxnSp>
              <p:nvCxnSpPr>
                <p:cNvPr id="1048" name="Straight Connector 1047">
                  <a:extLst>
                    <a:ext uri="{FF2B5EF4-FFF2-40B4-BE49-F238E27FC236}">
                      <a16:creationId xmlns:a16="http://schemas.microsoft.com/office/drawing/2014/main" id="{6B08D2AF-A586-4E8E-E640-C7B6E2EE671A}"/>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C251A6C1-ACB5-3B2D-3B77-A00253662984}"/>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54" name="Group 1053">
                <a:extLst>
                  <a:ext uri="{FF2B5EF4-FFF2-40B4-BE49-F238E27FC236}">
                    <a16:creationId xmlns:a16="http://schemas.microsoft.com/office/drawing/2014/main" id="{4E170F09-9A83-EBC9-8AB6-472818CF438E}"/>
                  </a:ext>
                </a:extLst>
              </p:cNvPr>
              <p:cNvGrpSpPr/>
              <p:nvPr/>
            </p:nvGrpSpPr>
            <p:grpSpPr>
              <a:xfrm>
                <a:off x="5298993" y="2588494"/>
                <a:ext cx="67919" cy="84271"/>
                <a:chOff x="5697707" y="2588494"/>
                <a:chExt cx="67919" cy="84271"/>
              </a:xfrm>
            </p:grpSpPr>
            <p:cxnSp>
              <p:nvCxnSpPr>
                <p:cNvPr id="1055" name="Straight Connector 1054">
                  <a:extLst>
                    <a:ext uri="{FF2B5EF4-FFF2-40B4-BE49-F238E27FC236}">
                      <a16:creationId xmlns:a16="http://schemas.microsoft.com/office/drawing/2014/main" id="{EA56F357-566D-1E01-FBC0-B80BD098A504}"/>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B605A02B-4AB3-7CBE-7AC4-CC221679519D}"/>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45" name="Group 31744">
                <a:extLst>
                  <a:ext uri="{FF2B5EF4-FFF2-40B4-BE49-F238E27FC236}">
                    <a16:creationId xmlns:a16="http://schemas.microsoft.com/office/drawing/2014/main" id="{D2045467-2D55-B2D8-E030-FF3C28C8181B}"/>
                  </a:ext>
                </a:extLst>
              </p:cNvPr>
              <p:cNvGrpSpPr/>
              <p:nvPr/>
            </p:nvGrpSpPr>
            <p:grpSpPr>
              <a:xfrm>
                <a:off x="5282642" y="2588494"/>
                <a:ext cx="67919" cy="84271"/>
                <a:chOff x="5697707" y="2588494"/>
                <a:chExt cx="67919" cy="84271"/>
              </a:xfrm>
            </p:grpSpPr>
            <p:cxnSp>
              <p:nvCxnSpPr>
                <p:cNvPr id="31747" name="Straight Connector 31746">
                  <a:extLst>
                    <a:ext uri="{FF2B5EF4-FFF2-40B4-BE49-F238E27FC236}">
                      <a16:creationId xmlns:a16="http://schemas.microsoft.com/office/drawing/2014/main" id="{474B6B58-747B-33E4-6B24-EF28056D88DD}"/>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D703EE73-463A-4961-0C74-2BA1730830B1}"/>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49" name="Group 31748">
                <a:extLst>
                  <a:ext uri="{FF2B5EF4-FFF2-40B4-BE49-F238E27FC236}">
                    <a16:creationId xmlns:a16="http://schemas.microsoft.com/office/drawing/2014/main" id="{9007B6AF-A9AE-F507-7ACB-9F4CC2FF0D76}"/>
                  </a:ext>
                </a:extLst>
              </p:cNvPr>
              <p:cNvGrpSpPr/>
              <p:nvPr/>
            </p:nvGrpSpPr>
            <p:grpSpPr>
              <a:xfrm>
                <a:off x="5267549" y="2588494"/>
                <a:ext cx="67919" cy="84271"/>
                <a:chOff x="5697707" y="2588494"/>
                <a:chExt cx="67919" cy="84271"/>
              </a:xfrm>
            </p:grpSpPr>
            <p:cxnSp>
              <p:nvCxnSpPr>
                <p:cNvPr id="31750" name="Straight Connector 31749">
                  <a:extLst>
                    <a:ext uri="{FF2B5EF4-FFF2-40B4-BE49-F238E27FC236}">
                      <a16:creationId xmlns:a16="http://schemas.microsoft.com/office/drawing/2014/main" id="{1622E157-606C-199B-0B7D-B3A7B8E02747}"/>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9F0CB2D9-0205-B698-CF3C-63A41EEC1912}"/>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52" name="Group 31751">
                <a:extLst>
                  <a:ext uri="{FF2B5EF4-FFF2-40B4-BE49-F238E27FC236}">
                    <a16:creationId xmlns:a16="http://schemas.microsoft.com/office/drawing/2014/main" id="{F24E67A2-2857-C97F-9FC5-ECB00F7C2792}"/>
                  </a:ext>
                </a:extLst>
              </p:cNvPr>
              <p:cNvGrpSpPr/>
              <p:nvPr/>
            </p:nvGrpSpPr>
            <p:grpSpPr>
              <a:xfrm>
                <a:off x="5248682" y="2588494"/>
                <a:ext cx="67919" cy="84271"/>
                <a:chOff x="5697707" y="2588494"/>
                <a:chExt cx="67919" cy="84271"/>
              </a:xfrm>
            </p:grpSpPr>
            <p:cxnSp>
              <p:nvCxnSpPr>
                <p:cNvPr id="31753" name="Straight Connector 31752">
                  <a:extLst>
                    <a:ext uri="{FF2B5EF4-FFF2-40B4-BE49-F238E27FC236}">
                      <a16:creationId xmlns:a16="http://schemas.microsoft.com/office/drawing/2014/main" id="{167A46D7-BAA3-65DB-F1A1-9246C7D125BF}"/>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9E5FA8DE-D985-F9C9-2E1D-084C07F387CE}"/>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55" name="Group 31754">
                <a:extLst>
                  <a:ext uri="{FF2B5EF4-FFF2-40B4-BE49-F238E27FC236}">
                    <a16:creationId xmlns:a16="http://schemas.microsoft.com/office/drawing/2014/main" id="{659CB06F-C03F-F644-8AA1-1033C84446A0}"/>
                  </a:ext>
                </a:extLst>
              </p:cNvPr>
              <p:cNvGrpSpPr/>
              <p:nvPr/>
            </p:nvGrpSpPr>
            <p:grpSpPr>
              <a:xfrm>
                <a:off x="5219753" y="2588494"/>
                <a:ext cx="67919" cy="84271"/>
                <a:chOff x="5697707" y="2588494"/>
                <a:chExt cx="67919" cy="84271"/>
              </a:xfrm>
            </p:grpSpPr>
            <p:cxnSp>
              <p:nvCxnSpPr>
                <p:cNvPr id="31756" name="Straight Connector 31755">
                  <a:extLst>
                    <a:ext uri="{FF2B5EF4-FFF2-40B4-BE49-F238E27FC236}">
                      <a16:creationId xmlns:a16="http://schemas.microsoft.com/office/drawing/2014/main" id="{C157358C-AFE7-6135-135D-8E8AB6DC8603}"/>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DADB7B9D-FFF3-B7DE-FD9F-6E722E3E786C}"/>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58" name="Group 31757">
                <a:extLst>
                  <a:ext uri="{FF2B5EF4-FFF2-40B4-BE49-F238E27FC236}">
                    <a16:creationId xmlns:a16="http://schemas.microsoft.com/office/drawing/2014/main" id="{286F2C16-BC9D-7736-2FCC-95D6121EE11B}"/>
                  </a:ext>
                </a:extLst>
              </p:cNvPr>
              <p:cNvGrpSpPr/>
              <p:nvPr/>
            </p:nvGrpSpPr>
            <p:grpSpPr>
              <a:xfrm>
                <a:off x="5066305" y="2588494"/>
                <a:ext cx="67919" cy="84271"/>
                <a:chOff x="5697707" y="2588494"/>
                <a:chExt cx="67919" cy="84271"/>
              </a:xfrm>
            </p:grpSpPr>
            <p:cxnSp>
              <p:nvCxnSpPr>
                <p:cNvPr id="31759" name="Straight Connector 31758">
                  <a:extLst>
                    <a:ext uri="{FF2B5EF4-FFF2-40B4-BE49-F238E27FC236}">
                      <a16:creationId xmlns:a16="http://schemas.microsoft.com/office/drawing/2014/main" id="{502123F3-091B-F35A-EB35-542311F371C8}"/>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0DBDA08B-7CAF-EDA9-AA98-E7A04AC90138}"/>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61" name="Group 31760">
                <a:extLst>
                  <a:ext uri="{FF2B5EF4-FFF2-40B4-BE49-F238E27FC236}">
                    <a16:creationId xmlns:a16="http://schemas.microsoft.com/office/drawing/2014/main" id="{0FD77E8B-1D11-8B07-E716-F045B9411514}"/>
                  </a:ext>
                </a:extLst>
              </p:cNvPr>
              <p:cNvGrpSpPr/>
              <p:nvPr/>
            </p:nvGrpSpPr>
            <p:grpSpPr>
              <a:xfrm>
                <a:off x="5043665" y="2588494"/>
                <a:ext cx="67919" cy="84271"/>
                <a:chOff x="5697707" y="2588494"/>
                <a:chExt cx="67919" cy="84271"/>
              </a:xfrm>
            </p:grpSpPr>
            <p:cxnSp>
              <p:nvCxnSpPr>
                <p:cNvPr id="31762" name="Straight Connector 31761">
                  <a:extLst>
                    <a:ext uri="{FF2B5EF4-FFF2-40B4-BE49-F238E27FC236}">
                      <a16:creationId xmlns:a16="http://schemas.microsoft.com/office/drawing/2014/main" id="{3DC21F86-F41E-5B8B-9CB2-07BA3FFE0890}"/>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119FE9D7-B9D1-2747-CCA7-5361CE0C2937}"/>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64" name="Group 31763">
                <a:extLst>
                  <a:ext uri="{FF2B5EF4-FFF2-40B4-BE49-F238E27FC236}">
                    <a16:creationId xmlns:a16="http://schemas.microsoft.com/office/drawing/2014/main" id="{BBE0F937-88F4-1D27-B7F1-ED199B595EAE}"/>
                  </a:ext>
                </a:extLst>
              </p:cNvPr>
              <p:cNvGrpSpPr/>
              <p:nvPr/>
            </p:nvGrpSpPr>
            <p:grpSpPr>
              <a:xfrm>
                <a:off x="4983292" y="2588494"/>
                <a:ext cx="67919" cy="84271"/>
                <a:chOff x="5697707" y="2588494"/>
                <a:chExt cx="67919" cy="84271"/>
              </a:xfrm>
            </p:grpSpPr>
            <p:cxnSp>
              <p:nvCxnSpPr>
                <p:cNvPr id="31765" name="Straight Connector 31764">
                  <a:extLst>
                    <a:ext uri="{FF2B5EF4-FFF2-40B4-BE49-F238E27FC236}">
                      <a16:creationId xmlns:a16="http://schemas.microsoft.com/office/drawing/2014/main" id="{B82A07B1-72B9-2BCB-3C5E-DB33193CFCC4}"/>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8F342E31-6E1C-2933-638B-7DECB7604A4F}"/>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67" name="Group 31766">
                <a:extLst>
                  <a:ext uri="{FF2B5EF4-FFF2-40B4-BE49-F238E27FC236}">
                    <a16:creationId xmlns:a16="http://schemas.microsoft.com/office/drawing/2014/main" id="{3D987435-C8D6-BE2B-4234-7C17A06DD224}"/>
                  </a:ext>
                </a:extLst>
              </p:cNvPr>
              <p:cNvGrpSpPr/>
              <p:nvPr/>
            </p:nvGrpSpPr>
            <p:grpSpPr>
              <a:xfrm>
                <a:off x="4948074" y="2588494"/>
                <a:ext cx="67919" cy="84271"/>
                <a:chOff x="5697707" y="2588494"/>
                <a:chExt cx="67919" cy="84271"/>
              </a:xfrm>
            </p:grpSpPr>
            <p:cxnSp>
              <p:nvCxnSpPr>
                <p:cNvPr id="31768" name="Straight Connector 31767">
                  <a:extLst>
                    <a:ext uri="{FF2B5EF4-FFF2-40B4-BE49-F238E27FC236}">
                      <a16:creationId xmlns:a16="http://schemas.microsoft.com/office/drawing/2014/main" id="{CB2C412D-7177-2A29-136D-D8B8A22D8C48}"/>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EA0362CB-F554-3778-B15C-1308464EA1E7}"/>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70" name="Group 31769">
                <a:extLst>
                  <a:ext uri="{FF2B5EF4-FFF2-40B4-BE49-F238E27FC236}">
                    <a16:creationId xmlns:a16="http://schemas.microsoft.com/office/drawing/2014/main" id="{1FFA686F-15E7-BABB-32B7-B50D61705818}"/>
                  </a:ext>
                </a:extLst>
              </p:cNvPr>
              <p:cNvGrpSpPr/>
              <p:nvPr/>
            </p:nvGrpSpPr>
            <p:grpSpPr>
              <a:xfrm>
                <a:off x="4919146" y="2588494"/>
                <a:ext cx="67919" cy="84271"/>
                <a:chOff x="5697707" y="2588494"/>
                <a:chExt cx="67919" cy="84271"/>
              </a:xfrm>
            </p:grpSpPr>
            <p:cxnSp>
              <p:nvCxnSpPr>
                <p:cNvPr id="31771" name="Straight Connector 31770">
                  <a:extLst>
                    <a:ext uri="{FF2B5EF4-FFF2-40B4-BE49-F238E27FC236}">
                      <a16:creationId xmlns:a16="http://schemas.microsoft.com/office/drawing/2014/main" id="{96363EE1-3954-BCFF-19E1-4975B09FCF2A}"/>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84913BA5-B55F-EB97-0E58-C716E6F36BBE}"/>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73" name="Group 31772">
                <a:extLst>
                  <a:ext uri="{FF2B5EF4-FFF2-40B4-BE49-F238E27FC236}">
                    <a16:creationId xmlns:a16="http://schemas.microsoft.com/office/drawing/2014/main" id="{091125D8-2C9B-7429-609A-51DDD942869E}"/>
                  </a:ext>
                </a:extLst>
              </p:cNvPr>
              <p:cNvGrpSpPr/>
              <p:nvPr/>
            </p:nvGrpSpPr>
            <p:grpSpPr>
              <a:xfrm>
                <a:off x="4883928" y="2513028"/>
                <a:ext cx="67919" cy="84271"/>
                <a:chOff x="5697707" y="2588494"/>
                <a:chExt cx="67919" cy="84271"/>
              </a:xfrm>
            </p:grpSpPr>
            <p:cxnSp>
              <p:nvCxnSpPr>
                <p:cNvPr id="31774" name="Straight Connector 31773">
                  <a:extLst>
                    <a:ext uri="{FF2B5EF4-FFF2-40B4-BE49-F238E27FC236}">
                      <a16:creationId xmlns:a16="http://schemas.microsoft.com/office/drawing/2014/main" id="{0545D878-6818-A989-552A-16F0C98AAA12}"/>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2F25ACBD-7442-2BB8-F05C-2FFC991B7B5A}"/>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C6036579-F5B4-5778-5362-CA00133B7DF2}"/>
                  </a:ext>
                </a:extLst>
              </p:cNvPr>
              <p:cNvGrpSpPr/>
              <p:nvPr/>
            </p:nvGrpSpPr>
            <p:grpSpPr>
              <a:xfrm>
                <a:off x="4871350" y="2513028"/>
                <a:ext cx="67919" cy="84271"/>
                <a:chOff x="5697707" y="2588494"/>
                <a:chExt cx="67919" cy="84271"/>
              </a:xfrm>
            </p:grpSpPr>
            <p:cxnSp>
              <p:nvCxnSpPr>
                <p:cNvPr id="161" name="Straight Connector 160">
                  <a:extLst>
                    <a:ext uri="{FF2B5EF4-FFF2-40B4-BE49-F238E27FC236}">
                      <a16:creationId xmlns:a16="http://schemas.microsoft.com/office/drawing/2014/main" id="{ECF77594-D41F-671E-A7A1-C391596C29DC}"/>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41B92C62-FFD9-B623-8318-8740DCA3BF54}"/>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E1FD08A6-C90E-118D-F4B2-8DAF209FA9EB}"/>
                  </a:ext>
                </a:extLst>
              </p:cNvPr>
              <p:cNvGrpSpPr/>
              <p:nvPr/>
            </p:nvGrpSpPr>
            <p:grpSpPr>
              <a:xfrm>
                <a:off x="4844937" y="2513028"/>
                <a:ext cx="67919" cy="84271"/>
                <a:chOff x="5697707" y="2588494"/>
                <a:chExt cx="67919" cy="84271"/>
              </a:xfrm>
            </p:grpSpPr>
            <p:cxnSp>
              <p:nvCxnSpPr>
                <p:cNvPr id="164" name="Straight Connector 163">
                  <a:extLst>
                    <a:ext uri="{FF2B5EF4-FFF2-40B4-BE49-F238E27FC236}">
                      <a16:creationId xmlns:a16="http://schemas.microsoft.com/office/drawing/2014/main" id="{564DE61C-EDA0-3A97-F522-0FA0FE2DFCE7}"/>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5D3CBC0D-3DE7-75EB-43FB-039F0BE57053}"/>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95C2CFC3-B96E-8530-C746-D85AC700A0B6}"/>
                  </a:ext>
                </a:extLst>
              </p:cNvPr>
              <p:cNvGrpSpPr/>
              <p:nvPr/>
            </p:nvGrpSpPr>
            <p:grpSpPr>
              <a:xfrm>
                <a:off x="4853742" y="2513028"/>
                <a:ext cx="67919" cy="84271"/>
                <a:chOff x="5697707" y="2588494"/>
                <a:chExt cx="67919" cy="84271"/>
              </a:xfrm>
            </p:grpSpPr>
            <p:cxnSp>
              <p:nvCxnSpPr>
                <p:cNvPr id="167" name="Straight Connector 166">
                  <a:extLst>
                    <a:ext uri="{FF2B5EF4-FFF2-40B4-BE49-F238E27FC236}">
                      <a16:creationId xmlns:a16="http://schemas.microsoft.com/office/drawing/2014/main" id="{3664B4FA-5FB3-6B44-9153-51C73741E9E8}"/>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F9D4A7A-7D01-062D-010F-8A15092D2D17}"/>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7B77E6DB-FF99-65E9-D752-0A6D8B5FB0A9}"/>
                  </a:ext>
                </a:extLst>
              </p:cNvPr>
              <p:cNvGrpSpPr/>
              <p:nvPr/>
            </p:nvGrpSpPr>
            <p:grpSpPr>
              <a:xfrm>
                <a:off x="4831102" y="2513028"/>
                <a:ext cx="67919" cy="84271"/>
                <a:chOff x="5697707" y="2588494"/>
                <a:chExt cx="67919" cy="84271"/>
              </a:xfrm>
            </p:grpSpPr>
            <p:cxnSp>
              <p:nvCxnSpPr>
                <p:cNvPr id="172" name="Straight Connector 171">
                  <a:extLst>
                    <a:ext uri="{FF2B5EF4-FFF2-40B4-BE49-F238E27FC236}">
                      <a16:creationId xmlns:a16="http://schemas.microsoft.com/office/drawing/2014/main" id="{69867A51-FE54-C925-A2E0-58644CD64EC3}"/>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FB75B986-966C-6484-231F-E0B04C59A0D5}"/>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EEB47BED-7169-1B9F-29BB-727BA12DBF3D}"/>
                  </a:ext>
                </a:extLst>
              </p:cNvPr>
              <p:cNvGrpSpPr/>
              <p:nvPr/>
            </p:nvGrpSpPr>
            <p:grpSpPr>
              <a:xfrm>
                <a:off x="4808462" y="2513028"/>
                <a:ext cx="67919" cy="84271"/>
                <a:chOff x="5697707" y="2588494"/>
                <a:chExt cx="67919" cy="84271"/>
              </a:xfrm>
            </p:grpSpPr>
            <p:cxnSp>
              <p:nvCxnSpPr>
                <p:cNvPr id="175" name="Straight Connector 174">
                  <a:extLst>
                    <a:ext uri="{FF2B5EF4-FFF2-40B4-BE49-F238E27FC236}">
                      <a16:creationId xmlns:a16="http://schemas.microsoft.com/office/drawing/2014/main" id="{7C1DDE9D-3A2C-F8A2-9A6C-6F0271EAAE3A}"/>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2C4F5667-BEF9-0666-21A6-D44378F3BF8B}"/>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A2464A8F-01EF-D324-04F4-79573A31908D}"/>
                  </a:ext>
                </a:extLst>
              </p:cNvPr>
              <p:cNvGrpSpPr/>
              <p:nvPr/>
            </p:nvGrpSpPr>
            <p:grpSpPr>
              <a:xfrm>
                <a:off x="4822297" y="2513028"/>
                <a:ext cx="67919" cy="84271"/>
                <a:chOff x="5697707" y="2588494"/>
                <a:chExt cx="67919" cy="84271"/>
              </a:xfrm>
            </p:grpSpPr>
            <p:cxnSp>
              <p:nvCxnSpPr>
                <p:cNvPr id="178" name="Straight Connector 177">
                  <a:extLst>
                    <a:ext uri="{FF2B5EF4-FFF2-40B4-BE49-F238E27FC236}">
                      <a16:creationId xmlns:a16="http://schemas.microsoft.com/office/drawing/2014/main" id="{24DCA847-B01B-0B6C-19E9-2A8489648B4F}"/>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4AB83FF7-718A-C613-3E3C-B567EA70684F}"/>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1C23D26E-F4E4-F644-38B3-001845EAE50E}"/>
                  </a:ext>
                </a:extLst>
              </p:cNvPr>
              <p:cNvGrpSpPr/>
              <p:nvPr/>
            </p:nvGrpSpPr>
            <p:grpSpPr>
              <a:xfrm>
                <a:off x="4803431" y="2487873"/>
                <a:ext cx="67919" cy="84271"/>
                <a:chOff x="5697707" y="2588494"/>
                <a:chExt cx="67919" cy="84271"/>
              </a:xfrm>
            </p:grpSpPr>
            <p:cxnSp>
              <p:nvCxnSpPr>
                <p:cNvPr id="181" name="Straight Connector 180">
                  <a:extLst>
                    <a:ext uri="{FF2B5EF4-FFF2-40B4-BE49-F238E27FC236}">
                      <a16:creationId xmlns:a16="http://schemas.microsoft.com/office/drawing/2014/main" id="{F5E26C36-0B02-4220-31C3-D7A378603E0D}"/>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2BF04F29-C85A-C70C-6FE0-A6A8EFF4200B}"/>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3D8BF495-98ED-7DD8-8524-1F78695991FB}"/>
                  </a:ext>
                </a:extLst>
              </p:cNvPr>
              <p:cNvGrpSpPr/>
              <p:nvPr/>
            </p:nvGrpSpPr>
            <p:grpSpPr>
              <a:xfrm>
                <a:off x="4790853" y="2487873"/>
                <a:ext cx="67919" cy="84271"/>
                <a:chOff x="5697707" y="2588494"/>
                <a:chExt cx="67919" cy="84271"/>
              </a:xfrm>
            </p:grpSpPr>
            <p:cxnSp>
              <p:nvCxnSpPr>
                <p:cNvPr id="184" name="Straight Connector 183">
                  <a:extLst>
                    <a:ext uri="{FF2B5EF4-FFF2-40B4-BE49-F238E27FC236}">
                      <a16:creationId xmlns:a16="http://schemas.microsoft.com/office/drawing/2014/main" id="{E1CA1BE3-3926-AC70-42AA-8CA460F01D21}"/>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3498C3F2-00CD-4836-1CA2-7F19F7337108}"/>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BACC1781-3979-7046-0A24-186EC08C100E}"/>
                  </a:ext>
                </a:extLst>
              </p:cNvPr>
              <p:cNvGrpSpPr/>
              <p:nvPr/>
            </p:nvGrpSpPr>
            <p:grpSpPr>
              <a:xfrm>
                <a:off x="4774502" y="2487873"/>
                <a:ext cx="67919" cy="84271"/>
                <a:chOff x="5697707" y="2588494"/>
                <a:chExt cx="67919" cy="84271"/>
              </a:xfrm>
            </p:grpSpPr>
            <p:cxnSp>
              <p:nvCxnSpPr>
                <p:cNvPr id="187" name="Straight Connector 186">
                  <a:extLst>
                    <a:ext uri="{FF2B5EF4-FFF2-40B4-BE49-F238E27FC236}">
                      <a16:creationId xmlns:a16="http://schemas.microsoft.com/office/drawing/2014/main" id="{C00D2760-AEB4-4865-5744-E3E735B6268F}"/>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F47E250F-E5BF-F323-3DC7-26A046044C32}"/>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3733D20F-6BE3-12FC-A8F9-982FB7663FE5}"/>
                  </a:ext>
                </a:extLst>
              </p:cNvPr>
              <p:cNvGrpSpPr/>
              <p:nvPr/>
            </p:nvGrpSpPr>
            <p:grpSpPr>
              <a:xfrm>
                <a:off x="4726706" y="2487873"/>
                <a:ext cx="67919" cy="84271"/>
                <a:chOff x="5697707" y="2588494"/>
                <a:chExt cx="67919" cy="84271"/>
              </a:xfrm>
            </p:grpSpPr>
            <p:cxnSp>
              <p:nvCxnSpPr>
                <p:cNvPr id="190" name="Straight Connector 189">
                  <a:extLst>
                    <a:ext uri="{FF2B5EF4-FFF2-40B4-BE49-F238E27FC236}">
                      <a16:creationId xmlns:a16="http://schemas.microsoft.com/office/drawing/2014/main" id="{4D01F183-BDE1-CA27-F5BF-D8239C9612BF}"/>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76639ADD-58D8-A77E-B56D-ECA1D70DBAF1}"/>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76" name="Group 31775">
                <a:extLst>
                  <a:ext uri="{FF2B5EF4-FFF2-40B4-BE49-F238E27FC236}">
                    <a16:creationId xmlns:a16="http://schemas.microsoft.com/office/drawing/2014/main" id="{6A493EEC-B21F-BF88-64BC-583D02970310}"/>
                  </a:ext>
                </a:extLst>
              </p:cNvPr>
              <p:cNvGrpSpPr/>
              <p:nvPr/>
            </p:nvGrpSpPr>
            <p:grpSpPr>
              <a:xfrm>
                <a:off x="4668849" y="2487873"/>
                <a:ext cx="67919" cy="84271"/>
                <a:chOff x="5697707" y="2588494"/>
                <a:chExt cx="67919" cy="84271"/>
              </a:xfrm>
            </p:grpSpPr>
            <p:cxnSp>
              <p:nvCxnSpPr>
                <p:cNvPr id="31777" name="Straight Connector 31776">
                  <a:extLst>
                    <a:ext uri="{FF2B5EF4-FFF2-40B4-BE49-F238E27FC236}">
                      <a16:creationId xmlns:a16="http://schemas.microsoft.com/office/drawing/2014/main" id="{014BA46F-99AD-DC80-8B59-50D0C07F3A8A}"/>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5004A5E7-0055-970B-8DC9-3D1A6A57C0E3}"/>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79" name="Group 31778">
                <a:extLst>
                  <a:ext uri="{FF2B5EF4-FFF2-40B4-BE49-F238E27FC236}">
                    <a16:creationId xmlns:a16="http://schemas.microsoft.com/office/drawing/2014/main" id="{D8BC5290-FE00-616B-B15D-45F256172E21}"/>
                  </a:ext>
                </a:extLst>
              </p:cNvPr>
              <p:cNvGrpSpPr/>
              <p:nvPr/>
            </p:nvGrpSpPr>
            <p:grpSpPr>
              <a:xfrm>
                <a:off x="4652498" y="2487873"/>
                <a:ext cx="67919" cy="84271"/>
                <a:chOff x="5697707" y="2588494"/>
                <a:chExt cx="67919" cy="84271"/>
              </a:xfrm>
            </p:grpSpPr>
            <p:cxnSp>
              <p:nvCxnSpPr>
                <p:cNvPr id="31780" name="Straight Connector 31779">
                  <a:extLst>
                    <a:ext uri="{FF2B5EF4-FFF2-40B4-BE49-F238E27FC236}">
                      <a16:creationId xmlns:a16="http://schemas.microsoft.com/office/drawing/2014/main" id="{DFF17124-A8C0-A690-FD23-0036FC983C38}"/>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81" name="Straight Connector 31780">
                  <a:extLst>
                    <a:ext uri="{FF2B5EF4-FFF2-40B4-BE49-F238E27FC236}">
                      <a16:creationId xmlns:a16="http://schemas.microsoft.com/office/drawing/2014/main" id="{38EE44B5-43B4-8845-2692-17A3846BBCF2}"/>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82" name="Group 31781">
                <a:extLst>
                  <a:ext uri="{FF2B5EF4-FFF2-40B4-BE49-F238E27FC236}">
                    <a16:creationId xmlns:a16="http://schemas.microsoft.com/office/drawing/2014/main" id="{9EB91777-1644-E50C-BC77-E7DF13E27DF5}"/>
                  </a:ext>
                </a:extLst>
              </p:cNvPr>
              <p:cNvGrpSpPr/>
              <p:nvPr/>
            </p:nvGrpSpPr>
            <p:grpSpPr>
              <a:xfrm>
                <a:off x="4643693" y="2487873"/>
                <a:ext cx="67919" cy="84271"/>
                <a:chOff x="5697707" y="2588494"/>
                <a:chExt cx="67919" cy="84271"/>
              </a:xfrm>
            </p:grpSpPr>
            <p:cxnSp>
              <p:nvCxnSpPr>
                <p:cNvPr id="31783" name="Straight Connector 31782">
                  <a:extLst>
                    <a:ext uri="{FF2B5EF4-FFF2-40B4-BE49-F238E27FC236}">
                      <a16:creationId xmlns:a16="http://schemas.microsoft.com/office/drawing/2014/main" id="{0AE2260E-795F-01D2-234B-757468CFF919}"/>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B92FDF59-33EC-242F-F0DA-B6765F8D7595}"/>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85" name="Group 31784">
                <a:extLst>
                  <a:ext uri="{FF2B5EF4-FFF2-40B4-BE49-F238E27FC236}">
                    <a16:creationId xmlns:a16="http://schemas.microsoft.com/office/drawing/2014/main" id="{7A375473-59B0-A04A-268C-FF4102D3EA42}"/>
                  </a:ext>
                </a:extLst>
              </p:cNvPr>
              <p:cNvGrpSpPr/>
              <p:nvPr/>
            </p:nvGrpSpPr>
            <p:grpSpPr>
              <a:xfrm>
                <a:off x="4626084" y="2487873"/>
                <a:ext cx="67919" cy="84271"/>
                <a:chOff x="5697707" y="2588494"/>
                <a:chExt cx="67919" cy="84271"/>
              </a:xfrm>
            </p:grpSpPr>
            <p:cxnSp>
              <p:nvCxnSpPr>
                <p:cNvPr id="31786" name="Straight Connector 31785">
                  <a:extLst>
                    <a:ext uri="{FF2B5EF4-FFF2-40B4-BE49-F238E27FC236}">
                      <a16:creationId xmlns:a16="http://schemas.microsoft.com/office/drawing/2014/main" id="{37F57FB0-57D7-DF3D-6AE0-991198213008}"/>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8CA79630-65EE-5252-C67B-73AF96C2244E}"/>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88" name="Group 31787">
                <a:extLst>
                  <a:ext uri="{FF2B5EF4-FFF2-40B4-BE49-F238E27FC236}">
                    <a16:creationId xmlns:a16="http://schemas.microsoft.com/office/drawing/2014/main" id="{F8C1005A-E144-93E1-FB13-CF889E9AD69A}"/>
                  </a:ext>
                </a:extLst>
              </p:cNvPr>
              <p:cNvGrpSpPr/>
              <p:nvPr/>
            </p:nvGrpSpPr>
            <p:grpSpPr>
              <a:xfrm>
                <a:off x="4575773" y="2487873"/>
                <a:ext cx="67919" cy="84271"/>
                <a:chOff x="5697707" y="2588494"/>
                <a:chExt cx="67919" cy="84271"/>
              </a:xfrm>
            </p:grpSpPr>
            <p:cxnSp>
              <p:nvCxnSpPr>
                <p:cNvPr id="31789" name="Straight Connector 31788">
                  <a:extLst>
                    <a:ext uri="{FF2B5EF4-FFF2-40B4-BE49-F238E27FC236}">
                      <a16:creationId xmlns:a16="http://schemas.microsoft.com/office/drawing/2014/main" id="{68011A2F-D1D0-9744-272C-2DD76A60BCBC}"/>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614E65E8-6DE8-74C8-A3FD-BD6CEC245137}"/>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1" name="Group 31790">
                <a:extLst>
                  <a:ext uri="{FF2B5EF4-FFF2-40B4-BE49-F238E27FC236}">
                    <a16:creationId xmlns:a16="http://schemas.microsoft.com/office/drawing/2014/main" id="{B550ACB6-12EB-93F9-10BE-B4DDFE834583}"/>
                  </a:ext>
                </a:extLst>
              </p:cNvPr>
              <p:cNvGrpSpPr/>
              <p:nvPr/>
            </p:nvGrpSpPr>
            <p:grpSpPr>
              <a:xfrm>
                <a:off x="4569484" y="2487873"/>
                <a:ext cx="67919" cy="84271"/>
                <a:chOff x="5697707" y="2588494"/>
                <a:chExt cx="67919" cy="84271"/>
              </a:xfrm>
            </p:grpSpPr>
            <p:cxnSp>
              <p:nvCxnSpPr>
                <p:cNvPr id="31792" name="Straight Connector 31791">
                  <a:extLst>
                    <a:ext uri="{FF2B5EF4-FFF2-40B4-BE49-F238E27FC236}">
                      <a16:creationId xmlns:a16="http://schemas.microsoft.com/office/drawing/2014/main" id="{22C1F377-8CB3-CC83-8FAD-F1D83E741016}"/>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01899EB1-7676-CFAB-AD7E-F804DEDD321E}"/>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4" name="Group 31793">
                <a:extLst>
                  <a:ext uri="{FF2B5EF4-FFF2-40B4-BE49-F238E27FC236}">
                    <a16:creationId xmlns:a16="http://schemas.microsoft.com/office/drawing/2014/main" id="{637FB3EF-6DD2-1897-3724-D20A7BC83ED3}"/>
                  </a:ext>
                </a:extLst>
              </p:cNvPr>
              <p:cNvGrpSpPr/>
              <p:nvPr/>
            </p:nvGrpSpPr>
            <p:grpSpPr>
              <a:xfrm>
                <a:off x="4536782" y="2487873"/>
                <a:ext cx="67919" cy="84271"/>
                <a:chOff x="5697707" y="2588494"/>
                <a:chExt cx="67919" cy="84271"/>
              </a:xfrm>
            </p:grpSpPr>
            <p:cxnSp>
              <p:nvCxnSpPr>
                <p:cNvPr id="31795" name="Straight Connector 31794">
                  <a:extLst>
                    <a:ext uri="{FF2B5EF4-FFF2-40B4-BE49-F238E27FC236}">
                      <a16:creationId xmlns:a16="http://schemas.microsoft.com/office/drawing/2014/main" id="{96BEDD24-D144-2815-5BD6-4C829DFE5B87}"/>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1931D86C-6221-BEC2-2D62-086241CCFA34}"/>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7" name="Group 31796">
                <a:extLst>
                  <a:ext uri="{FF2B5EF4-FFF2-40B4-BE49-F238E27FC236}">
                    <a16:creationId xmlns:a16="http://schemas.microsoft.com/office/drawing/2014/main" id="{7DEC76F1-B794-BA3A-D053-12CA52D5C289}"/>
                  </a:ext>
                </a:extLst>
              </p:cNvPr>
              <p:cNvGrpSpPr/>
              <p:nvPr/>
            </p:nvGrpSpPr>
            <p:grpSpPr>
              <a:xfrm>
                <a:off x="4521689" y="2487873"/>
                <a:ext cx="67919" cy="84271"/>
                <a:chOff x="5697707" y="2588494"/>
                <a:chExt cx="67919" cy="84271"/>
              </a:xfrm>
            </p:grpSpPr>
            <p:cxnSp>
              <p:nvCxnSpPr>
                <p:cNvPr id="31798" name="Straight Connector 31797">
                  <a:extLst>
                    <a:ext uri="{FF2B5EF4-FFF2-40B4-BE49-F238E27FC236}">
                      <a16:creationId xmlns:a16="http://schemas.microsoft.com/office/drawing/2014/main" id="{2897CDAC-8C7B-C64F-6394-355B67923003}"/>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FE33CA6D-FDEB-4032-0DCD-B86C7B34455C}"/>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0" name="Group 31799">
                <a:extLst>
                  <a:ext uri="{FF2B5EF4-FFF2-40B4-BE49-F238E27FC236}">
                    <a16:creationId xmlns:a16="http://schemas.microsoft.com/office/drawing/2014/main" id="{372ECD5F-409C-4DE0-8099-AA77FFC2CDB0}"/>
                  </a:ext>
                </a:extLst>
              </p:cNvPr>
              <p:cNvGrpSpPr/>
              <p:nvPr/>
            </p:nvGrpSpPr>
            <p:grpSpPr>
              <a:xfrm>
                <a:off x="4507854" y="2487873"/>
                <a:ext cx="67919" cy="84271"/>
                <a:chOff x="5697707" y="2588494"/>
                <a:chExt cx="67919" cy="84271"/>
              </a:xfrm>
            </p:grpSpPr>
            <p:cxnSp>
              <p:nvCxnSpPr>
                <p:cNvPr id="31801" name="Straight Connector 31800">
                  <a:extLst>
                    <a:ext uri="{FF2B5EF4-FFF2-40B4-BE49-F238E27FC236}">
                      <a16:creationId xmlns:a16="http://schemas.microsoft.com/office/drawing/2014/main" id="{5E44675E-A8CB-2D55-2441-52E07430A497}"/>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366D612F-CC77-618C-0B7B-D72EE046C5AF}"/>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3" name="Group 31802">
                <a:extLst>
                  <a:ext uri="{FF2B5EF4-FFF2-40B4-BE49-F238E27FC236}">
                    <a16:creationId xmlns:a16="http://schemas.microsoft.com/office/drawing/2014/main" id="{F14BA74C-6FF4-2DE2-FE5E-8842E9250643}"/>
                  </a:ext>
                </a:extLst>
              </p:cNvPr>
              <p:cNvGrpSpPr/>
              <p:nvPr/>
            </p:nvGrpSpPr>
            <p:grpSpPr>
              <a:xfrm>
                <a:off x="4488987" y="2487873"/>
                <a:ext cx="67919" cy="84271"/>
                <a:chOff x="5697707" y="2588494"/>
                <a:chExt cx="67919" cy="84271"/>
              </a:xfrm>
            </p:grpSpPr>
            <p:cxnSp>
              <p:nvCxnSpPr>
                <p:cNvPr id="31804" name="Straight Connector 31803">
                  <a:extLst>
                    <a:ext uri="{FF2B5EF4-FFF2-40B4-BE49-F238E27FC236}">
                      <a16:creationId xmlns:a16="http://schemas.microsoft.com/office/drawing/2014/main" id="{B8EC32F9-DF52-21F6-B30B-EF93A970F078}"/>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2435A37F-4C0F-357F-5695-7C6D2EB1748C}"/>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6" name="Group 31805">
                <a:extLst>
                  <a:ext uri="{FF2B5EF4-FFF2-40B4-BE49-F238E27FC236}">
                    <a16:creationId xmlns:a16="http://schemas.microsoft.com/office/drawing/2014/main" id="{605F16D6-24C5-1A9B-CF2F-7F45B9554ED7}"/>
                  </a:ext>
                </a:extLst>
              </p:cNvPr>
              <p:cNvGrpSpPr/>
              <p:nvPr/>
            </p:nvGrpSpPr>
            <p:grpSpPr>
              <a:xfrm>
                <a:off x="4471378" y="2487873"/>
                <a:ext cx="67919" cy="84271"/>
                <a:chOff x="5697707" y="2588494"/>
                <a:chExt cx="67919" cy="84271"/>
              </a:xfrm>
            </p:grpSpPr>
            <p:cxnSp>
              <p:nvCxnSpPr>
                <p:cNvPr id="31807" name="Straight Connector 31806">
                  <a:extLst>
                    <a:ext uri="{FF2B5EF4-FFF2-40B4-BE49-F238E27FC236}">
                      <a16:creationId xmlns:a16="http://schemas.microsoft.com/office/drawing/2014/main" id="{32FE326D-F0AA-ED05-E32F-9AC7C30633B6}"/>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77A24AE0-18E6-31F9-289C-149F6F009F61}"/>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9" name="Group 31808">
                <a:extLst>
                  <a:ext uri="{FF2B5EF4-FFF2-40B4-BE49-F238E27FC236}">
                    <a16:creationId xmlns:a16="http://schemas.microsoft.com/office/drawing/2014/main" id="{E4AA5BF0-1AF9-1115-7616-AA0ED579EBA3}"/>
                  </a:ext>
                </a:extLst>
              </p:cNvPr>
              <p:cNvGrpSpPr/>
              <p:nvPr/>
            </p:nvGrpSpPr>
            <p:grpSpPr>
              <a:xfrm>
                <a:off x="4452512" y="2487873"/>
                <a:ext cx="67919" cy="84271"/>
                <a:chOff x="5697707" y="2588494"/>
                <a:chExt cx="67919" cy="84271"/>
              </a:xfrm>
            </p:grpSpPr>
            <p:cxnSp>
              <p:nvCxnSpPr>
                <p:cNvPr id="31810" name="Straight Connector 31809">
                  <a:extLst>
                    <a:ext uri="{FF2B5EF4-FFF2-40B4-BE49-F238E27FC236}">
                      <a16:creationId xmlns:a16="http://schemas.microsoft.com/office/drawing/2014/main" id="{44751678-83CC-6C37-511D-8E795C4B0A37}"/>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0F4443BB-7222-B42F-05F1-DB3018B8453C}"/>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2" name="Group 31811">
                <a:extLst>
                  <a:ext uri="{FF2B5EF4-FFF2-40B4-BE49-F238E27FC236}">
                    <a16:creationId xmlns:a16="http://schemas.microsoft.com/office/drawing/2014/main" id="{207D31BF-C4D9-E742-BF9E-5E286781CC85}"/>
                  </a:ext>
                </a:extLst>
              </p:cNvPr>
              <p:cNvGrpSpPr/>
              <p:nvPr/>
            </p:nvGrpSpPr>
            <p:grpSpPr>
              <a:xfrm>
                <a:off x="4434903" y="2466491"/>
                <a:ext cx="67919" cy="84271"/>
                <a:chOff x="5697707" y="2588494"/>
                <a:chExt cx="67919" cy="84271"/>
              </a:xfrm>
            </p:grpSpPr>
            <p:cxnSp>
              <p:nvCxnSpPr>
                <p:cNvPr id="31813" name="Straight Connector 31812">
                  <a:extLst>
                    <a:ext uri="{FF2B5EF4-FFF2-40B4-BE49-F238E27FC236}">
                      <a16:creationId xmlns:a16="http://schemas.microsoft.com/office/drawing/2014/main" id="{3F26BA0D-06A2-3685-CA84-97EBCFA5496F}"/>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03004729-1B73-8427-1CEF-38B1ED1860DC}"/>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5" name="Group 31814">
                <a:extLst>
                  <a:ext uri="{FF2B5EF4-FFF2-40B4-BE49-F238E27FC236}">
                    <a16:creationId xmlns:a16="http://schemas.microsoft.com/office/drawing/2014/main" id="{BADE8612-A0B4-8B01-3D1E-5D135D9D1317}"/>
                  </a:ext>
                </a:extLst>
              </p:cNvPr>
              <p:cNvGrpSpPr/>
              <p:nvPr/>
            </p:nvGrpSpPr>
            <p:grpSpPr>
              <a:xfrm>
                <a:off x="4422325" y="2466491"/>
                <a:ext cx="67919" cy="84271"/>
                <a:chOff x="5697707" y="2588494"/>
                <a:chExt cx="67919" cy="84271"/>
              </a:xfrm>
            </p:grpSpPr>
            <p:cxnSp>
              <p:nvCxnSpPr>
                <p:cNvPr id="31816" name="Straight Connector 31815">
                  <a:extLst>
                    <a:ext uri="{FF2B5EF4-FFF2-40B4-BE49-F238E27FC236}">
                      <a16:creationId xmlns:a16="http://schemas.microsoft.com/office/drawing/2014/main" id="{4D8AC6AE-F608-7D9F-AF4C-CA9A063BF675}"/>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94AA55A8-C789-FB5C-43CF-5FCCC2A01AC6}"/>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8" name="Group 31817">
                <a:extLst>
                  <a:ext uri="{FF2B5EF4-FFF2-40B4-BE49-F238E27FC236}">
                    <a16:creationId xmlns:a16="http://schemas.microsoft.com/office/drawing/2014/main" id="{D9BFEAB5-A485-ED7C-93A0-30BAF1F17468}"/>
                  </a:ext>
                </a:extLst>
              </p:cNvPr>
              <p:cNvGrpSpPr/>
              <p:nvPr/>
            </p:nvGrpSpPr>
            <p:grpSpPr>
              <a:xfrm>
                <a:off x="4404716" y="2466491"/>
                <a:ext cx="67919" cy="84271"/>
                <a:chOff x="5697707" y="2588494"/>
                <a:chExt cx="67919" cy="84271"/>
              </a:xfrm>
            </p:grpSpPr>
            <p:cxnSp>
              <p:nvCxnSpPr>
                <p:cNvPr id="31819" name="Straight Connector 31818">
                  <a:extLst>
                    <a:ext uri="{FF2B5EF4-FFF2-40B4-BE49-F238E27FC236}">
                      <a16:creationId xmlns:a16="http://schemas.microsoft.com/office/drawing/2014/main" id="{909F9E22-D99C-080D-D4FC-F84F9D694242}"/>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D03C4ACE-E895-F44A-A5DB-36FCE0C17FE7}"/>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1" name="Group 31820">
                <a:extLst>
                  <a:ext uri="{FF2B5EF4-FFF2-40B4-BE49-F238E27FC236}">
                    <a16:creationId xmlns:a16="http://schemas.microsoft.com/office/drawing/2014/main" id="{9892284E-EF89-C52B-3D3D-4403129603EF}"/>
                  </a:ext>
                </a:extLst>
              </p:cNvPr>
              <p:cNvGrpSpPr/>
              <p:nvPr/>
            </p:nvGrpSpPr>
            <p:grpSpPr>
              <a:xfrm>
                <a:off x="4390881" y="2466491"/>
                <a:ext cx="67919" cy="84271"/>
                <a:chOff x="5697707" y="2588494"/>
                <a:chExt cx="67919" cy="84271"/>
              </a:xfrm>
            </p:grpSpPr>
            <p:cxnSp>
              <p:nvCxnSpPr>
                <p:cNvPr id="31822" name="Straight Connector 31821">
                  <a:extLst>
                    <a:ext uri="{FF2B5EF4-FFF2-40B4-BE49-F238E27FC236}">
                      <a16:creationId xmlns:a16="http://schemas.microsoft.com/office/drawing/2014/main" id="{47786130-877E-E0D1-BDC2-4256BFCEB19F}"/>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36A5C3DC-31CD-3E4B-66F6-1EFBA9617ADD}"/>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4" name="Group 31823">
                <a:extLst>
                  <a:ext uri="{FF2B5EF4-FFF2-40B4-BE49-F238E27FC236}">
                    <a16:creationId xmlns:a16="http://schemas.microsoft.com/office/drawing/2014/main" id="{7B79C77D-9921-B14F-EB84-5D4358C5F6BA}"/>
                  </a:ext>
                </a:extLst>
              </p:cNvPr>
              <p:cNvGrpSpPr/>
              <p:nvPr/>
            </p:nvGrpSpPr>
            <p:grpSpPr>
              <a:xfrm>
                <a:off x="4378304" y="2451397"/>
                <a:ext cx="67919" cy="84271"/>
                <a:chOff x="5697707" y="2588494"/>
                <a:chExt cx="67919" cy="84271"/>
              </a:xfrm>
            </p:grpSpPr>
            <p:cxnSp>
              <p:nvCxnSpPr>
                <p:cNvPr id="31825" name="Straight Connector 31824">
                  <a:extLst>
                    <a:ext uri="{FF2B5EF4-FFF2-40B4-BE49-F238E27FC236}">
                      <a16:creationId xmlns:a16="http://schemas.microsoft.com/office/drawing/2014/main" id="{D599BF2E-F8B1-FCE3-52E5-C855A09B0E59}"/>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6BDD802F-9A10-FC84-E4A0-91FFCEB0F04E}"/>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7" name="Group 31826">
                <a:extLst>
                  <a:ext uri="{FF2B5EF4-FFF2-40B4-BE49-F238E27FC236}">
                    <a16:creationId xmlns:a16="http://schemas.microsoft.com/office/drawing/2014/main" id="{A1C8051E-2188-4795-0E97-A53DEB80601F}"/>
                  </a:ext>
                </a:extLst>
              </p:cNvPr>
              <p:cNvGrpSpPr/>
              <p:nvPr/>
            </p:nvGrpSpPr>
            <p:grpSpPr>
              <a:xfrm>
                <a:off x="4364468" y="2451397"/>
                <a:ext cx="67919" cy="84271"/>
                <a:chOff x="5697707" y="2588494"/>
                <a:chExt cx="67919" cy="84271"/>
              </a:xfrm>
            </p:grpSpPr>
            <p:cxnSp>
              <p:nvCxnSpPr>
                <p:cNvPr id="31828" name="Straight Connector 31827">
                  <a:extLst>
                    <a:ext uri="{FF2B5EF4-FFF2-40B4-BE49-F238E27FC236}">
                      <a16:creationId xmlns:a16="http://schemas.microsoft.com/office/drawing/2014/main" id="{E52054F0-34BE-4BDA-0495-A6C3472B7A66}"/>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1A773259-E1EE-9EAC-72CB-FA8353114EBD}"/>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0" name="Group 31829">
                <a:extLst>
                  <a:ext uri="{FF2B5EF4-FFF2-40B4-BE49-F238E27FC236}">
                    <a16:creationId xmlns:a16="http://schemas.microsoft.com/office/drawing/2014/main" id="{8D42236D-2872-E666-0D59-645BAD52FD71}"/>
                  </a:ext>
                </a:extLst>
              </p:cNvPr>
              <p:cNvGrpSpPr/>
              <p:nvPr/>
            </p:nvGrpSpPr>
            <p:grpSpPr>
              <a:xfrm>
                <a:off x="4351890" y="2451397"/>
                <a:ext cx="67919" cy="84271"/>
                <a:chOff x="5697707" y="2588494"/>
                <a:chExt cx="67919" cy="84271"/>
              </a:xfrm>
            </p:grpSpPr>
            <p:cxnSp>
              <p:nvCxnSpPr>
                <p:cNvPr id="31831" name="Straight Connector 31830">
                  <a:extLst>
                    <a:ext uri="{FF2B5EF4-FFF2-40B4-BE49-F238E27FC236}">
                      <a16:creationId xmlns:a16="http://schemas.microsoft.com/office/drawing/2014/main" id="{BE40DC64-ABD5-ABA8-9268-61B27CFCBBB4}"/>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D9F8E797-C81C-0A57-5282-FB0785163983}"/>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3" name="Group 31832">
                <a:extLst>
                  <a:ext uri="{FF2B5EF4-FFF2-40B4-BE49-F238E27FC236}">
                    <a16:creationId xmlns:a16="http://schemas.microsoft.com/office/drawing/2014/main" id="{6D151DE7-3EDF-52FA-9A2D-45FE1CA3F8A9}"/>
                  </a:ext>
                </a:extLst>
              </p:cNvPr>
              <p:cNvGrpSpPr/>
              <p:nvPr/>
            </p:nvGrpSpPr>
            <p:grpSpPr>
              <a:xfrm>
                <a:off x="4330508" y="2451397"/>
                <a:ext cx="67919" cy="84271"/>
                <a:chOff x="5697707" y="2588494"/>
                <a:chExt cx="67919" cy="84271"/>
              </a:xfrm>
            </p:grpSpPr>
            <p:cxnSp>
              <p:nvCxnSpPr>
                <p:cNvPr id="31834" name="Straight Connector 31833">
                  <a:extLst>
                    <a:ext uri="{FF2B5EF4-FFF2-40B4-BE49-F238E27FC236}">
                      <a16:creationId xmlns:a16="http://schemas.microsoft.com/office/drawing/2014/main" id="{B9848B79-9896-BC77-E8F0-EFBD5FC5D64F}"/>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0B5812BB-0772-4FFF-F6CE-B5072AED7F30}"/>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6" name="Group 31835">
                <a:extLst>
                  <a:ext uri="{FF2B5EF4-FFF2-40B4-BE49-F238E27FC236}">
                    <a16:creationId xmlns:a16="http://schemas.microsoft.com/office/drawing/2014/main" id="{CD2D2A16-B21A-08EF-9AC8-874592A0779F}"/>
                  </a:ext>
                </a:extLst>
              </p:cNvPr>
              <p:cNvGrpSpPr/>
              <p:nvPr/>
            </p:nvGrpSpPr>
            <p:grpSpPr>
              <a:xfrm>
                <a:off x="4343086" y="2451397"/>
                <a:ext cx="67919" cy="84271"/>
                <a:chOff x="5697707" y="2588494"/>
                <a:chExt cx="67919" cy="84271"/>
              </a:xfrm>
            </p:grpSpPr>
            <p:cxnSp>
              <p:nvCxnSpPr>
                <p:cNvPr id="31837" name="Straight Connector 31836">
                  <a:extLst>
                    <a:ext uri="{FF2B5EF4-FFF2-40B4-BE49-F238E27FC236}">
                      <a16:creationId xmlns:a16="http://schemas.microsoft.com/office/drawing/2014/main" id="{9B29BC6A-AD60-BB0D-6257-BA7252739459}"/>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90005CC0-2152-FAFA-4F6D-857BC9C906E4}"/>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9" name="Group 31838">
                <a:extLst>
                  <a:ext uri="{FF2B5EF4-FFF2-40B4-BE49-F238E27FC236}">
                    <a16:creationId xmlns:a16="http://schemas.microsoft.com/office/drawing/2014/main" id="{EECE88C6-8E58-3EE1-C17A-ADB9AB5B370A}"/>
                  </a:ext>
                </a:extLst>
              </p:cNvPr>
              <p:cNvGrpSpPr/>
              <p:nvPr/>
            </p:nvGrpSpPr>
            <p:grpSpPr>
              <a:xfrm>
                <a:off x="4265104" y="2451397"/>
                <a:ext cx="67919" cy="84271"/>
                <a:chOff x="5697707" y="2588494"/>
                <a:chExt cx="67919" cy="84271"/>
              </a:xfrm>
            </p:grpSpPr>
            <p:cxnSp>
              <p:nvCxnSpPr>
                <p:cNvPr id="31840" name="Straight Connector 31839">
                  <a:extLst>
                    <a:ext uri="{FF2B5EF4-FFF2-40B4-BE49-F238E27FC236}">
                      <a16:creationId xmlns:a16="http://schemas.microsoft.com/office/drawing/2014/main" id="{FD9A3E1C-31F3-25EE-EC0D-F0E7A2FCE265}"/>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41" name="Straight Connector 31840">
                  <a:extLst>
                    <a:ext uri="{FF2B5EF4-FFF2-40B4-BE49-F238E27FC236}">
                      <a16:creationId xmlns:a16="http://schemas.microsoft.com/office/drawing/2014/main" id="{78E83D64-3479-6FDD-F23E-8316820341D1}"/>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2" name="Group 31841">
                <a:extLst>
                  <a:ext uri="{FF2B5EF4-FFF2-40B4-BE49-F238E27FC236}">
                    <a16:creationId xmlns:a16="http://schemas.microsoft.com/office/drawing/2014/main" id="{9B985689-9058-1731-8E49-327387386822}"/>
                  </a:ext>
                </a:extLst>
              </p:cNvPr>
              <p:cNvGrpSpPr/>
              <p:nvPr/>
            </p:nvGrpSpPr>
            <p:grpSpPr>
              <a:xfrm>
                <a:off x="4022354" y="2417437"/>
                <a:ext cx="67919" cy="84271"/>
                <a:chOff x="5697707" y="2588494"/>
                <a:chExt cx="67919" cy="84271"/>
              </a:xfrm>
            </p:grpSpPr>
            <p:cxnSp>
              <p:nvCxnSpPr>
                <p:cNvPr id="31843" name="Straight Connector 31842">
                  <a:extLst>
                    <a:ext uri="{FF2B5EF4-FFF2-40B4-BE49-F238E27FC236}">
                      <a16:creationId xmlns:a16="http://schemas.microsoft.com/office/drawing/2014/main" id="{A91DC045-238A-7EA3-47A9-DD176B6F3580}"/>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0F5DF0D4-E645-BC2B-C151-EDB2CF4BABC7}"/>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5" name="Group 31844">
                <a:extLst>
                  <a:ext uri="{FF2B5EF4-FFF2-40B4-BE49-F238E27FC236}">
                    <a16:creationId xmlns:a16="http://schemas.microsoft.com/office/drawing/2014/main" id="{75D6675F-F844-FFE0-E5B9-8A63950E0AB4}"/>
                  </a:ext>
                </a:extLst>
              </p:cNvPr>
              <p:cNvGrpSpPr/>
              <p:nvPr/>
            </p:nvGrpSpPr>
            <p:grpSpPr>
              <a:xfrm>
                <a:off x="3978332" y="2398570"/>
                <a:ext cx="67919" cy="84271"/>
                <a:chOff x="5697707" y="2588494"/>
                <a:chExt cx="67919" cy="84271"/>
              </a:xfrm>
            </p:grpSpPr>
            <p:cxnSp>
              <p:nvCxnSpPr>
                <p:cNvPr id="31846" name="Straight Connector 31845">
                  <a:extLst>
                    <a:ext uri="{FF2B5EF4-FFF2-40B4-BE49-F238E27FC236}">
                      <a16:creationId xmlns:a16="http://schemas.microsoft.com/office/drawing/2014/main" id="{6D7F4B3D-101A-A2B5-CEE3-066D41004DB6}"/>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E44C170E-5774-1AE5-8DE1-C2F36E414527}"/>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8" name="Group 31847">
                <a:extLst>
                  <a:ext uri="{FF2B5EF4-FFF2-40B4-BE49-F238E27FC236}">
                    <a16:creationId xmlns:a16="http://schemas.microsoft.com/office/drawing/2014/main" id="{D8FA145C-986C-B860-625D-F4DB053A1C00}"/>
                  </a:ext>
                </a:extLst>
              </p:cNvPr>
              <p:cNvGrpSpPr/>
              <p:nvPr/>
            </p:nvGrpSpPr>
            <p:grpSpPr>
              <a:xfrm>
                <a:off x="3950661" y="2398570"/>
                <a:ext cx="67919" cy="84271"/>
                <a:chOff x="5697707" y="2588494"/>
                <a:chExt cx="67919" cy="84271"/>
              </a:xfrm>
            </p:grpSpPr>
            <p:cxnSp>
              <p:nvCxnSpPr>
                <p:cNvPr id="31849" name="Straight Connector 31848">
                  <a:extLst>
                    <a:ext uri="{FF2B5EF4-FFF2-40B4-BE49-F238E27FC236}">
                      <a16:creationId xmlns:a16="http://schemas.microsoft.com/office/drawing/2014/main" id="{950AF3F3-A251-0A5D-A9AA-931C03439EAA}"/>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9A1171B7-6655-4FC9-A77A-05532E8B312D}"/>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1" name="Group 31850">
                <a:extLst>
                  <a:ext uri="{FF2B5EF4-FFF2-40B4-BE49-F238E27FC236}">
                    <a16:creationId xmlns:a16="http://schemas.microsoft.com/office/drawing/2014/main" id="{73A91B82-8E59-7DC9-A540-BD8C997229F2}"/>
                  </a:ext>
                </a:extLst>
              </p:cNvPr>
              <p:cNvGrpSpPr/>
              <p:nvPr/>
            </p:nvGrpSpPr>
            <p:grpSpPr>
              <a:xfrm>
                <a:off x="3490316" y="2367126"/>
                <a:ext cx="67919" cy="84271"/>
                <a:chOff x="5697707" y="2588494"/>
                <a:chExt cx="67919" cy="84271"/>
              </a:xfrm>
            </p:grpSpPr>
            <p:cxnSp>
              <p:nvCxnSpPr>
                <p:cNvPr id="31852" name="Straight Connector 31851">
                  <a:extLst>
                    <a:ext uri="{FF2B5EF4-FFF2-40B4-BE49-F238E27FC236}">
                      <a16:creationId xmlns:a16="http://schemas.microsoft.com/office/drawing/2014/main" id="{CB7B1B22-96ED-1B0F-8CF0-C1B1B0DD63A9}"/>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53" name="Straight Connector 31852">
                  <a:extLst>
                    <a:ext uri="{FF2B5EF4-FFF2-40B4-BE49-F238E27FC236}">
                      <a16:creationId xmlns:a16="http://schemas.microsoft.com/office/drawing/2014/main" id="{B0CEA0EA-A9BC-4451-AAE1-93A0C2CA7862}"/>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4" name="Group 31853">
                <a:extLst>
                  <a:ext uri="{FF2B5EF4-FFF2-40B4-BE49-F238E27FC236}">
                    <a16:creationId xmlns:a16="http://schemas.microsoft.com/office/drawing/2014/main" id="{1A9AA548-98B3-5C69-BAFB-D5000B539C0C}"/>
                  </a:ext>
                </a:extLst>
              </p:cNvPr>
              <p:cNvGrpSpPr/>
              <p:nvPr/>
            </p:nvGrpSpPr>
            <p:grpSpPr>
              <a:xfrm>
                <a:off x="3001043" y="2282855"/>
                <a:ext cx="67919" cy="84271"/>
                <a:chOff x="5697707" y="2588494"/>
                <a:chExt cx="67919" cy="84271"/>
              </a:xfrm>
            </p:grpSpPr>
            <p:cxnSp>
              <p:nvCxnSpPr>
                <p:cNvPr id="31855" name="Straight Connector 31854">
                  <a:extLst>
                    <a:ext uri="{FF2B5EF4-FFF2-40B4-BE49-F238E27FC236}">
                      <a16:creationId xmlns:a16="http://schemas.microsoft.com/office/drawing/2014/main" id="{F91F0C5E-A23C-1B98-13EC-EC4857DAA1E3}"/>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56" name="Straight Connector 31855">
                  <a:extLst>
                    <a:ext uri="{FF2B5EF4-FFF2-40B4-BE49-F238E27FC236}">
                      <a16:creationId xmlns:a16="http://schemas.microsoft.com/office/drawing/2014/main" id="{26F2B039-63D2-34CE-4D34-F72CABA1A9C7}"/>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7" name="Group 31856">
                <a:extLst>
                  <a:ext uri="{FF2B5EF4-FFF2-40B4-BE49-F238E27FC236}">
                    <a16:creationId xmlns:a16="http://schemas.microsoft.com/office/drawing/2014/main" id="{DA4FCFB8-EC4F-2FAA-E6D1-A4E3FA27844D}"/>
                  </a:ext>
                </a:extLst>
              </p:cNvPr>
              <p:cNvGrpSpPr/>
              <p:nvPr/>
            </p:nvGrpSpPr>
            <p:grpSpPr>
              <a:xfrm>
                <a:off x="2887843" y="2265247"/>
                <a:ext cx="67919" cy="84271"/>
                <a:chOff x="5697707" y="2588494"/>
                <a:chExt cx="67919" cy="84271"/>
              </a:xfrm>
            </p:grpSpPr>
            <p:cxnSp>
              <p:nvCxnSpPr>
                <p:cNvPr id="31858" name="Straight Connector 31857">
                  <a:extLst>
                    <a:ext uri="{FF2B5EF4-FFF2-40B4-BE49-F238E27FC236}">
                      <a16:creationId xmlns:a16="http://schemas.microsoft.com/office/drawing/2014/main" id="{EC543489-22CB-236A-9D27-19F3B418A904}"/>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59" name="Straight Connector 31858">
                  <a:extLst>
                    <a:ext uri="{FF2B5EF4-FFF2-40B4-BE49-F238E27FC236}">
                      <a16:creationId xmlns:a16="http://schemas.microsoft.com/office/drawing/2014/main" id="{3079A604-69DC-3E04-F491-06AC8830DB9D}"/>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0" name="Group 31859">
                <a:extLst>
                  <a:ext uri="{FF2B5EF4-FFF2-40B4-BE49-F238E27FC236}">
                    <a16:creationId xmlns:a16="http://schemas.microsoft.com/office/drawing/2014/main" id="{3553DF1A-2BB0-672C-F296-B13A97A37C8C}"/>
                  </a:ext>
                </a:extLst>
              </p:cNvPr>
              <p:cNvGrpSpPr/>
              <p:nvPr/>
            </p:nvGrpSpPr>
            <p:grpSpPr>
              <a:xfrm>
                <a:off x="2391023" y="2177203"/>
                <a:ext cx="67919" cy="84271"/>
                <a:chOff x="5697707" y="2588494"/>
                <a:chExt cx="67919" cy="84271"/>
              </a:xfrm>
            </p:grpSpPr>
            <p:cxnSp>
              <p:nvCxnSpPr>
                <p:cNvPr id="31861" name="Straight Connector 31860">
                  <a:extLst>
                    <a:ext uri="{FF2B5EF4-FFF2-40B4-BE49-F238E27FC236}">
                      <a16:creationId xmlns:a16="http://schemas.microsoft.com/office/drawing/2014/main" id="{0F5FD736-5CA9-86FD-C16F-5F1F1B579C7C}"/>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62" name="Straight Connector 31861">
                  <a:extLst>
                    <a:ext uri="{FF2B5EF4-FFF2-40B4-BE49-F238E27FC236}">
                      <a16:creationId xmlns:a16="http://schemas.microsoft.com/office/drawing/2014/main" id="{632657D4-5FDD-098D-A6F4-326714C02465}"/>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3" name="Group 31862">
                <a:extLst>
                  <a:ext uri="{FF2B5EF4-FFF2-40B4-BE49-F238E27FC236}">
                    <a16:creationId xmlns:a16="http://schemas.microsoft.com/office/drawing/2014/main" id="{2B24BA38-A223-6EFE-9743-1F78084F1EB0}"/>
                  </a:ext>
                </a:extLst>
              </p:cNvPr>
              <p:cNvGrpSpPr/>
              <p:nvPr/>
            </p:nvGrpSpPr>
            <p:grpSpPr>
              <a:xfrm>
                <a:off x="2359579" y="2177203"/>
                <a:ext cx="67919" cy="84271"/>
                <a:chOff x="5697707" y="2588494"/>
                <a:chExt cx="67919" cy="84271"/>
              </a:xfrm>
            </p:grpSpPr>
            <p:cxnSp>
              <p:nvCxnSpPr>
                <p:cNvPr id="31864" name="Straight Connector 31863">
                  <a:extLst>
                    <a:ext uri="{FF2B5EF4-FFF2-40B4-BE49-F238E27FC236}">
                      <a16:creationId xmlns:a16="http://schemas.microsoft.com/office/drawing/2014/main" id="{070D8C21-A9E5-4450-857D-0B7CF57D70CE}"/>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775334FE-384C-98D0-8C04-0EB7C8BCF05B}"/>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6" name="Group 31865">
                <a:extLst>
                  <a:ext uri="{FF2B5EF4-FFF2-40B4-BE49-F238E27FC236}">
                    <a16:creationId xmlns:a16="http://schemas.microsoft.com/office/drawing/2014/main" id="{E1A17E1F-5BAA-FD00-738F-4804562DF039}"/>
                  </a:ext>
                </a:extLst>
              </p:cNvPr>
              <p:cNvGrpSpPr/>
              <p:nvPr/>
            </p:nvGrpSpPr>
            <p:grpSpPr>
              <a:xfrm>
                <a:off x="1924390" y="2129407"/>
                <a:ext cx="67919" cy="84271"/>
                <a:chOff x="5697707" y="2588494"/>
                <a:chExt cx="67919" cy="84271"/>
              </a:xfrm>
            </p:grpSpPr>
            <p:cxnSp>
              <p:nvCxnSpPr>
                <p:cNvPr id="31867" name="Straight Connector 31866">
                  <a:extLst>
                    <a:ext uri="{FF2B5EF4-FFF2-40B4-BE49-F238E27FC236}">
                      <a16:creationId xmlns:a16="http://schemas.microsoft.com/office/drawing/2014/main" id="{2A964C54-E908-15ED-0949-04635E0D3BA2}"/>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68" name="Straight Connector 31867">
                  <a:extLst>
                    <a:ext uri="{FF2B5EF4-FFF2-40B4-BE49-F238E27FC236}">
                      <a16:creationId xmlns:a16="http://schemas.microsoft.com/office/drawing/2014/main" id="{BBE19B5F-02B3-CA91-916A-DAFFB6CDC85D}"/>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9" name="Group 31868">
                <a:extLst>
                  <a:ext uri="{FF2B5EF4-FFF2-40B4-BE49-F238E27FC236}">
                    <a16:creationId xmlns:a16="http://schemas.microsoft.com/office/drawing/2014/main" id="{A37A7D71-C6F6-F746-B868-9063F0EC41B1}"/>
                  </a:ext>
                </a:extLst>
              </p:cNvPr>
              <p:cNvGrpSpPr/>
              <p:nvPr/>
            </p:nvGrpSpPr>
            <p:grpSpPr>
              <a:xfrm>
                <a:off x="1690445" y="2108025"/>
                <a:ext cx="67919" cy="84271"/>
                <a:chOff x="5697707" y="2588494"/>
                <a:chExt cx="67919" cy="84271"/>
              </a:xfrm>
            </p:grpSpPr>
            <p:cxnSp>
              <p:nvCxnSpPr>
                <p:cNvPr id="31870" name="Straight Connector 31869">
                  <a:extLst>
                    <a:ext uri="{FF2B5EF4-FFF2-40B4-BE49-F238E27FC236}">
                      <a16:creationId xmlns:a16="http://schemas.microsoft.com/office/drawing/2014/main" id="{934E1054-4E29-5709-E1F7-8C04CE83A850}"/>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71" name="Straight Connector 31870">
                  <a:extLst>
                    <a:ext uri="{FF2B5EF4-FFF2-40B4-BE49-F238E27FC236}">
                      <a16:creationId xmlns:a16="http://schemas.microsoft.com/office/drawing/2014/main" id="{EDD0692A-1E46-FF03-C921-DAABF91BF560}"/>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1872" name="Group 31871">
              <a:extLst>
                <a:ext uri="{FF2B5EF4-FFF2-40B4-BE49-F238E27FC236}">
                  <a16:creationId xmlns:a16="http://schemas.microsoft.com/office/drawing/2014/main" id="{985DB2B9-0EAD-7681-C06C-15C5E958CB38}"/>
                </a:ext>
              </a:extLst>
            </p:cNvPr>
            <p:cNvGrpSpPr/>
            <p:nvPr/>
          </p:nvGrpSpPr>
          <p:grpSpPr>
            <a:xfrm>
              <a:off x="1250225" y="2060230"/>
              <a:ext cx="67919" cy="84271"/>
              <a:chOff x="5697707" y="2588494"/>
              <a:chExt cx="67919" cy="84271"/>
            </a:xfrm>
          </p:grpSpPr>
          <p:cxnSp>
            <p:nvCxnSpPr>
              <p:cNvPr id="31873" name="Straight Connector 31872">
                <a:extLst>
                  <a:ext uri="{FF2B5EF4-FFF2-40B4-BE49-F238E27FC236}">
                    <a16:creationId xmlns:a16="http://schemas.microsoft.com/office/drawing/2014/main" id="{30A4D80E-B862-A107-64FD-268292D9E2B0}"/>
                  </a:ext>
                </a:extLst>
              </p:cNvPr>
              <p:cNvCxnSpPr>
                <a:cxnSpLocks/>
              </p:cNvCxnSpPr>
              <p:nvPr/>
            </p:nvCxnSpPr>
            <p:spPr bwMode="auto">
              <a:xfrm>
                <a:off x="5731666" y="2588494"/>
                <a:ext cx="0" cy="84271"/>
              </a:xfrm>
              <a:prstGeom prst="line">
                <a:avLst/>
              </a:prstGeom>
              <a:noFill/>
              <a:ln w="19050" cap="flat" cmpd="sng" algn="ctr">
                <a:solidFill>
                  <a:schemeClr val="accent3"/>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2B704B26-CBB3-7E9E-43B1-BBFAF867BD1B}"/>
                  </a:ext>
                </a:extLst>
              </p:cNvPr>
              <p:cNvCxnSpPr>
                <a:cxnSpLocks/>
              </p:cNvCxnSpPr>
              <p:nvPr/>
            </p:nvCxnSpPr>
            <p:spPr bwMode="auto">
              <a:xfrm flipH="1">
                <a:off x="5697707" y="2627486"/>
                <a:ext cx="67919"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053" name="Group 32052">
            <a:extLst>
              <a:ext uri="{FF2B5EF4-FFF2-40B4-BE49-F238E27FC236}">
                <a16:creationId xmlns:a16="http://schemas.microsoft.com/office/drawing/2014/main" id="{1E35F59F-34BC-390E-8697-C2212583457C}"/>
              </a:ext>
            </a:extLst>
          </p:cNvPr>
          <p:cNvGrpSpPr/>
          <p:nvPr/>
        </p:nvGrpSpPr>
        <p:grpSpPr>
          <a:xfrm>
            <a:off x="1491715" y="2103258"/>
            <a:ext cx="3874428" cy="1733951"/>
            <a:chOff x="1491715" y="2103258"/>
            <a:chExt cx="3874428" cy="1733951"/>
          </a:xfrm>
        </p:grpSpPr>
        <p:grpSp>
          <p:nvGrpSpPr>
            <p:cNvPr id="32052" name="Group 32051">
              <a:extLst>
                <a:ext uri="{FF2B5EF4-FFF2-40B4-BE49-F238E27FC236}">
                  <a16:creationId xmlns:a16="http://schemas.microsoft.com/office/drawing/2014/main" id="{20D0C5FF-335B-73AE-72F3-EEABCC0FC796}"/>
                </a:ext>
              </a:extLst>
            </p:cNvPr>
            <p:cNvGrpSpPr/>
            <p:nvPr/>
          </p:nvGrpSpPr>
          <p:grpSpPr>
            <a:xfrm>
              <a:off x="2916849" y="2466309"/>
              <a:ext cx="2449294" cy="1370900"/>
              <a:chOff x="2916849" y="2466309"/>
              <a:chExt cx="2449294" cy="1370900"/>
            </a:xfrm>
          </p:grpSpPr>
          <p:grpSp>
            <p:nvGrpSpPr>
              <p:cNvPr id="1041" name="Group 1040">
                <a:extLst>
                  <a:ext uri="{FF2B5EF4-FFF2-40B4-BE49-F238E27FC236}">
                    <a16:creationId xmlns:a16="http://schemas.microsoft.com/office/drawing/2014/main" id="{3697B028-F727-2E58-289B-F81E79498E45}"/>
                  </a:ext>
                </a:extLst>
              </p:cNvPr>
              <p:cNvGrpSpPr/>
              <p:nvPr/>
            </p:nvGrpSpPr>
            <p:grpSpPr>
              <a:xfrm>
                <a:off x="5298224" y="3752938"/>
                <a:ext cx="67919" cy="84271"/>
                <a:chOff x="5697707" y="2588494"/>
                <a:chExt cx="67919" cy="84271"/>
              </a:xfrm>
            </p:grpSpPr>
            <p:cxnSp>
              <p:nvCxnSpPr>
                <p:cNvPr id="1042" name="Straight Connector 1041">
                  <a:extLst>
                    <a:ext uri="{FF2B5EF4-FFF2-40B4-BE49-F238E27FC236}">
                      <a16:creationId xmlns:a16="http://schemas.microsoft.com/office/drawing/2014/main" id="{70E94B93-F860-6643-A40E-5756D1976D1A}"/>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1043" name="Straight Connector 1042">
                  <a:extLst>
                    <a:ext uri="{FF2B5EF4-FFF2-40B4-BE49-F238E27FC236}">
                      <a16:creationId xmlns:a16="http://schemas.microsoft.com/office/drawing/2014/main" id="{D8F8A6E4-4036-F78A-7F50-BFB58AD8B058}"/>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78" name="Group 31877">
                <a:extLst>
                  <a:ext uri="{FF2B5EF4-FFF2-40B4-BE49-F238E27FC236}">
                    <a16:creationId xmlns:a16="http://schemas.microsoft.com/office/drawing/2014/main" id="{5405B32F-28A8-91E0-C36F-379EA8974400}"/>
                  </a:ext>
                </a:extLst>
              </p:cNvPr>
              <p:cNvGrpSpPr/>
              <p:nvPr/>
            </p:nvGrpSpPr>
            <p:grpSpPr>
              <a:xfrm>
                <a:off x="5289609" y="3752938"/>
                <a:ext cx="67919" cy="84271"/>
                <a:chOff x="5697707" y="2588494"/>
                <a:chExt cx="67919" cy="84271"/>
              </a:xfrm>
            </p:grpSpPr>
            <p:cxnSp>
              <p:nvCxnSpPr>
                <p:cNvPr id="31879" name="Straight Connector 31878">
                  <a:extLst>
                    <a:ext uri="{FF2B5EF4-FFF2-40B4-BE49-F238E27FC236}">
                      <a16:creationId xmlns:a16="http://schemas.microsoft.com/office/drawing/2014/main" id="{5915FFC9-4379-74AF-154D-616234C5B17C}"/>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18EB9D70-3A83-D7E2-A615-854ACC3A4ABE}"/>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81" name="Group 31880">
                <a:extLst>
                  <a:ext uri="{FF2B5EF4-FFF2-40B4-BE49-F238E27FC236}">
                    <a16:creationId xmlns:a16="http://schemas.microsoft.com/office/drawing/2014/main" id="{C32A64B2-0FAA-6C0F-8B27-3050A372C4BB}"/>
                  </a:ext>
                </a:extLst>
              </p:cNvPr>
              <p:cNvGrpSpPr/>
              <p:nvPr/>
            </p:nvGrpSpPr>
            <p:grpSpPr>
              <a:xfrm>
                <a:off x="5272380" y="3752938"/>
                <a:ext cx="67919" cy="84271"/>
                <a:chOff x="5697707" y="2588494"/>
                <a:chExt cx="67919" cy="84271"/>
              </a:xfrm>
            </p:grpSpPr>
            <p:cxnSp>
              <p:nvCxnSpPr>
                <p:cNvPr id="31882" name="Straight Connector 31881">
                  <a:extLst>
                    <a:ext uri="{FF2B5EF4-FFF2-40B4-BE49-F238E27FC236}">
                      <a16:creationId xmlns:a16="http://schemas.microsoft.com/office/drawing/2014/main" id="{CA1DB4C0-F628-087D-4CD1-A2FBB4CCF8F3}"/>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883" name="Straight Connector 31882">
                  <a:extLst>
                    <a:ext uri="{FF2B5EF4-FFF2-40B4-BE49-F238E27FC236}">
                      <a16:creationId xmlns:a16="http://schemas.microsoft.com/office/drawing/2014/main" id="{3D267B84-7FA7-1BCC-FD1C-867993766883}"/>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84" name="Group 31883">
                <a:extLst>
                  <a:ext uri="{FF2B5EF4-FFF2-40B4-BE49-F238E27FC236}">
                    <a16:creationId xmlns:a16="http://schemas.microsoft.com/office/drawing/2014/main" id="{E4BF26DC-ED83-F34A-EA19-32CC49D40D3C}"/>
                  </a:ext>
                </a:extLst>
              </p:cNvPr>
              <p:cNvGrpSpPr/>
              <p:nvPr/>
            </p:nvGrpSpPr>
            <p:grpSpPr>
              <a:xfrm>
                <a:off x="5236690" y="3556028"/>
                <a:ext cx="67919" cy="84271"/>
                <a:chOff x="5697707" y="2588494"/>
                <a:chExt cx="67919" cy="84271"/>
              </a:xfrm>
            </p:grpSpPr>
            <p:cxnSp>
              <p:nvCxnSpPr>
                <p:cNvPr id="31885" name="Straight Connector 31884">
                  <a:extLst>
                    <a:ext uri="{FF2B5EF4-FFF2-40B4-BE49-F238E27FC236}">
                      <a16:creationId xmlns:a16="http://schemas.microsoft.com/office/drawing/2014/main" id="{41BD588B-554D-D3B7-0E4B-119A388D2353}"/>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886" name="Straight Connector 31885">
                  <a:extLst>
                    <a:ext uri="{FF2B5EF4-FFF2-40B4-BE49-F238E27FC236}">
                      <a16:creationId xmlns:a16="http://schemas.microsoft.com/office/drawing/2014/main" id="{DFF8CAE5-20E0-9A4A-CF9A-DE9349718B7D}"/>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87" name="Group 31886">
                <a:extLst>
                  <a:ext uri="{FF2B5EF4-FFF2-40B4-BE49-F238E27FC236}">
                    <a16:creationId xmlns:a16="http://schemas.microsoft.com/office/drawing/2014/main" id="{35EEB976-7727-E4D9-39C2-0E1EF95A9011}"/>
                  </a:ext>
                </a:extLst>
              </p:cNvPr>
              <p:cNvGrpSpPr/>
              <p:nvPr/>
            </p:nvGrpSpPr>
            <p:grpSpPr>
              <a:xfrm>
                <a:off x="5149311" y="3386864"/>
                <a:ext cx="67919" cy="84271"/>
                <a:chOff x="5697707" y="2588494"/>
                <a:chExt cx="67919" cy="84271"/>
              </a:xfrm>
            </p:grpSpPr>
            <p:cxnSp>
              <p:nvCxnSpPr>
                <p:cNvPr id="31888" name="Straight Connector 31887">
                  <a:extLst>
                    <a:ext uri="{FF2B5EF4-FFF2-40B4-BE49-F238E27FC236}">
                      <a16:creationId xmlns:a16="http://schemas.microsoft.com/office/drawing/2014/main" id="{DD8F42D6-3AF4-03FE-C01B-0EA0579B7DA6}"/>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889" name="Straight Connector 31888">
                  <a:extLst>
                    <a:ext uri="{FF2B5EF4-FFF2-40B4-BE49-F238E27FC236}">
                      <a16:creationId xmlns:a16="http://schemas.microsoft.com/office/drawing/2014/main" id="{2DDD03C7-D0AC-833D-F8BC-D6AFAACD644A}"/>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90" name="Group 31889">
                <a:extLst>
                  <a:ext uri="{FF2B5EF4-FFF2-40B4-BE49-F238E27FC236}">
                    <a16:creationId xmlns:a16="http://schemas.microsoft.com/office/drawing/2014/main" id="{6EE3526C-A456-5452-E6A2-C64FA89EDC69}"/>
                  </a:ext>
                </a:extLst>
              </p:cNvPr>
              <p:cNvGrpSpPr/>
              <p:nvPr/>
            </p:nvGrpSpPr>
            <p:grpSpPr>
              <a:xfrm>
                <a:off x="4959785" y="3386864"/>
                <a:ext cx="67919" cy="84271"/>
                <a:chOff x="5697707" y="2588494"/>
                <a:chExt cx="67919" cy="84271"/>
              </a:xfrm>
            </p:grpSpPr>
            <p:cxnSp>
              <p:nvCxnSpPr>
                <p:cNvPr id="31891" name="Straight Connector 31890">
                  <a:extLst>
                    <a:ext uri="{FF2B5EF4-FFF2-40B4-BE49-F238E27FC236}">
                      <a16:creationId xmlns:a16="http://schemas.microsoft.com/office/drawing/2014/main" id="{D3A9EACE-1950-774F-8595-082ACDF9E8BE}"/>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892" name="Straight Connector 31891">
                  <a:extLst>
                    <a:ext uri="{FF2B5EF4-FFF2-40B4-BE49-F238E27FC236}">
                      <a16:creationId xmlns:a16="http://schemas.microsoft.com/office/drawing/2014/main" id="{4977DA99-D6FC-106F-4726-69BC74E9D9D0}"/>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93" name="Group 31892">
                <a:extLst>
                  <a:ext uri="{FF2B5EF4-FFF2-40B4-BE49-F238E27FC236}">
                    <a16:creationId xmlns:a16="http://schemas.microsoft.com/office/drawing/2014/main" id="{861B7E35-B6D1-1AE9-204D-17CFBE6876D7}"/>
                  </a:ext>
                </a:extLst>
              </p:cNvPr>
              <p:cNvGrpSpPr/>
              <p:nvPr/>
            </p:nvGrpSpPr>
            <p:grpSpPr>
              <a:xfrm>
                <a:off x="4899482" y="3386864"/>
                <a:ext cx="67919" cy="84271"/>
                <a:chOff x="5697707" y="2588494"/>
                <a:chExt cx="67919" cy="84271"/>
              </a:xfrm>
            </p:grpSpPr>
            <p:cxnSp>
              <p:nvCxnSpPr>
                <p:cNvPr id="31894" name="Straight Connector 31893">
                  <a:extLst>
                    <a:ext uri="{FF2B5EF4-FFF2-40B4-BE49-F238E27FC236}">
                      <a16:creationId xmlns:a16="http://schemas.microsoft.com/office/drawing/2014/main" id="{D7F450CB-B92B-223D-597E-1D1429B2D786}"/>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895" name="Straight Connector 31894">
                  <a:extLst>
                    <a:ext uri="{FF2B5EF4-FFF2-40B4-BE49-F238E27FC236}">
                      <a16:creationId xmlns:a16="http://schemas.microsoft.com/office/drawing/2014/main" id="{32D239AE-9C26-CAD0-7CF6-BB0699A4C9AF}"/>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96" name="Group 31895">
                <a:extLst>
                  <a:ext uri="{FF2B5EF4-FFF2-40B4-BE49-F238E27FC236}">
                    <a16:creationId xmlns:a16="http://schemas.microsoft.com/office/drawing/2014/main" id="{F7D48C3D-488F-23F3-EC04-1E5FEC388EC6}"/>
                  </a:ext>
                </a:extLst>
              </p:cNvPr>
              <p:cNvGrpSpPr/>
              <p:nvPr/>
            </p:nvGrpSpPr>
            <p:grpSpPr>
              <a:xfrm>
                <a:off x="4881022" y="3386864"/>
                <a:ext cx="67919" cy="84271"/>
                <a:chOff x="5697707" y="2588494"/>
                <a:chExt cx="67919" cy="84271"/>
              </a:xfrm>
            </p:grpSpPr>
            <p:cxnSp>
              <p:nvCxnSpPr>
                <p:cNvPr id="31897" name="Straight Connector 31896">
                  <a:extLst>
                    <a:ext uri="{FF2B5EF4-FFF2-40B4-BE49-F238E27FC236}">
                      <a16:creationId xmlns:a16="http://schemas.microsoft.com/office/drawing/2014/main" id="{D7A66381-8BDC-DC42-B892-ABD7B1C49947}"/>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898" name="Straight Connector 31897">
                  <a:extLst>
                    <a:ext uri="{FF2B5EF4-FFF2-40B4-BE49-F238E27FC236}">
                      <a16:creationId xmlns:a16="http://schemas.microsoft.com/office/drawing/2014/main" id="{88797707-1477-A2EC-3CB1-499A7CE4712A}"/>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99" name="Group 31898">
                <a:extLst>
                  <a:ext uri="{FF2B5EF4-FFF2-40B4-BE49-F238E27FC236}">
                    <a16:creationId xmlns:a16="http://schemas.microsoft.com/office/drawing/2014/main" id="{FEC7E18B-A640-8228-85D6-6CAC2D225986}"/>
                  </a:ext>
                </a:extLst>
              </p:cNvPr>
              <p:cNvGrpSpPr/>
              <p:nvPr/>
            </p:nvGrpSpPr>
            <p:grpSpPr>
              <a:xfrm>
                <a:off x="4867484" y="3386864"/>
                <a:ext cx="67919" cy="84271"/>
                <a:chOff x="5697707" y="2588494"/>
                <a:chExt cx="67919" cy="84271"/>
              </a:xfrm>
            </p:grpSpPr>
            <p:cxnSp>
              <p:nvCxnSpPr>
                <p:cNvPr id="31900" name="Straight Connector 31899">
                  <a:extLst>
                    <a:ext uri="{FF2B5EF4-FFF2-40B4-BE49-F238E27FC236}">
                      <a16:creationId xmlns:a16="http://schemas.microsoft.com/office/drawing/2014/main" id="{5C93FABB-0AF8-9CD6-526C-5422A5A35BDE}"/>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01" name="Straight Connector 31900">
                  <a:extLst>
                    <a:ext uri="{FF2B5EF4-FFF2-40B4-BE49-F238E27FC236}">
                      <a16:creationId xmlns:a16="http://schemas.microsoft.com/office/drawing/2014/main" id="{F6B1AF5A-F71D-5889-3FB7-63021B1470F4}"/>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02" name="Group 31901">
                <a:extLst>
                  <a:ext uri="{FF2B5EF4-FFF2-40B4-BE49-F238E27FC236}">
                    <a16:creationId xmlns:a16="http://schemas.microsoft.com/office/drawing/2014/main" id="{42301574-8BD7-C8F3-8D8C-4A318FB01552}"/>
                  </a:ext>
                </a:extLst>
              </p:cNvPr>
              <p:cNvGrpSpPr/>
              <p:nvPr/>
            </p:nvGrpSpPr>
            <p:grpSpPr>
              <a:xfrm>
                <a:off x="4857639" y="3386864"/>
                <a:ext cx="67919" cy="84271"/>
                <a:chOff x="5697707" y="2588494"/>
                <a:chExt cx="67919" cy="84271"/>
              </a:xfrm>
            </p:grpSpPr>
            <p:cxnSp>
              <p:nvCxnSpPr>
                <p:cNvPr id="31903" name="Straight Connector 31902">
                  <a:extLst>
                    <a:ext uri="{FF2B5EF4-FFF2-40B4-BE49-F238E27FC236}">
                      <a16:creationId xmlns:a16="http://schemas.microsoft.com/office/drawing/2014/main" id="{440587C8-98FC-E32C-411C-C30BFB008D6C}"/>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DD761C3D-18C7-52AD-C049-BAF56AEE4934}"/>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05" name="Group 31904">
                <a:extLst>
                  <a:ext uri="{FF2B5EF4-FFF2-40B4-BE49-F238E27FC236}">
                    <a16:creationId xmlns:a16="http://schemas.microsoft.com/office/drawing/2014/main" id="{8249F71C-4992-6910-5DF4-46640BC0EC9A}"/>
                  </a:ext>
                </a:extLst>
              </p:cNvPr>
              <p:cNvGrpSpPr/>
              <p:nvPr/>
            </p:nvGrpSpPr>
            <p:grpSpPr>
              <a:xfrm>
                <a:off x="4846563" y="3386864"/>
                <a:ext cx="67919" cy="84271"/>
                <a:chOff x="5697707" y="2588494"/>
                <a:chExt cx="67919" cy="84271"/>
              </a:xfrm>
            </p:grpSpPr>
            <p:cxnSp>
              <p:nvCxnSpPr>
                <p:cNvPr id="31906" name="Straight Connector 31905">
                  <a:extLst>
                    <a:ext uri="{FF2B5EF4-FFF2-40B4-BE49-F238E27FC236}">
                      <a16:creationId xmlns:a16="http://schemas.microsoft.com/office/drawing/2014/main" id="{95AE6A58-17A0-7934-48D5-A060FB9595F1}"/>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07" name="Straight Connector 31906">
                  <a:extLst>
                    <a:ext uri="{FF2B5EF4-FFF2-40B4-BE49-F238E27FC236}">
                      <a16:creationId xmlns:a16="http://schemas.microsoft.com/office/drawing/2014/main" id="{D6FB0E95-CAD3-0B5A-CCBA-1EDA8E2CC426}"/>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08" name="Group 31907">
                <a:extLst>
                  <a:ext uri="{FF2B5EF4-FFF2-40B4-BE49-F238E27FC236}">
                    <a16:creationId xmlns:a16="http://schemas.microsoft.com/office/drawing/2014/main" id="{A10A218F-ECC6-E91E-4406-AC8097C554BC}"/>
                  </a:ext>
                </a:extLst>
              </p:cNvPr>
              <p:cNvGrpSpPr/>
              <p:nvPr/>
            </p:nvGrpSpPr>
            <p:grpSpPr>
              <a:xfrm>
                <a:off x="4835486" y="3386864"/>
                <a:ext cx="67919" cy="84271"/>
                <a:chOff x="5697707" y="2588494"/>
                <a:chExt cx="67919" cy="84271"/>
              </a:xfrm>
            </p:grpSpPr>
            <p:cxnSp>
              <p:nvCxnSpPr>
                <p:cNvPr id="31909" name="Straight Connector 31908">
                  <a:extLst>
                    <a:ext uri="{FF2B5EF4-FFF2-40B4-BE49-F238E27FC236}">
                      <a16:creationId xmlns:a16="http://schemas.microsoft.com/office/drawing/2014/main" id="{64992589-068C-A093-E8E8-D1EC0BCBC586}"/>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10" name="Straight Connector 31909">
                  <a:extLst>
                    <a:ext uri="{FF2B5EF4-FFF2-40B4-BE49-F238E27FC236}">
                      <a16:creationId xmlns:a16="http://schemas.microsoft.com/office/drawing/2014/main" id="{33CAE2E2-7751-E2D4-B5DD-AB944716D151}"/>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11" name="Group 31910">
                <a:extLst>
                  <a:ext uri="{FF2B5EF4-FFF2-40B4-BE49-F238E27FC236}">
                    <a16:creationId xmlns:a16="http://schemas.microsoft.com/office/drawing/2014/main" id="{49F72E09-AE7A-9B89-82FF-C3B6A245A765}"/>
                  </a:ext>
                </a:extLst>
              </p:cNvPr>
              <p:cNvGrpSpPr/>
              <p:nvPr/>
            </p:nvGrpSpPr>
            <p:grpSpPr>
              <a:xfrm>
                <a:off x="4828102" y="3386864"/>
                <a:ext cx="67919" cy="84271"/>
                <a:chOff x="5697707" y="2588494"/>
                <a:chExt cx="67919" cy="84271"/>
              </a:xfrm>
            </p:grpSpPr>
            <p:cxnSp>
              <p:nvCxnSpPr>
                <p:cNvPr id="31912" name="Straight Connector 31911">
                  <a:extLst>
                    <a:ext uri="{FF2B5EF4-FFF2-40B4-BE49-F238E27FC236}">
                      <a16:creationId xmlns:a16="http://schemas.microsoft.com/office/drawing/2014/main" id="{284073F6-21CE-8F73-77B9-8DD8C12EF9B5}"/>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13" name="Straight Connector 31912">
                  <a:extLst>
                    <a:ext uri="{FF2B5EF4-FFF2-40B4-BE49-F238E27FC236}">
                      <a16:creationId xmlns:a16="http://schemas.microsoft.com/office/drawing/2014/main" id="{10CF35B4-0878-1D7D-01C0-8A3D1E5BE9E7}"/>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14" name="Group 31913">
                <a:extLst>
                  <a:ext uri="{FF2B5EF4-FFF2-40B4-BE49-F238E27FC236}">
                    <a16:creationId xmlns:a16="http://schemas.microsoft.com/office/drawing/2014/main" id="{A7F29A76-480E-2E89-8F30-7B9EDA717011}"/>
                  </a:ext>
                </a:extLst>
              </p:cNvPr>
              <p:cNvGrpSpPr/>
              <p:nvPr/>
            </p:nvGrpSpPr>
            <p:grpSpPr>
              <a:xfrm>
                <a:off x="4829333" y="3363481"/>
                <a:ext cx="67919" cy="84271"/>
                <a:chOff x="5697707" y="2588494"/>
                <a:chExt cx="67919" cy="84271"/>
              </a:xfrm>
            </p:grpSpPr>
            <p:cxnSp>
              <p:nvCxnSpPr>
                <p:cNvPr id="31915" name="Straight Connector 31914">
                  <a:extLst>
                    <a:ext uri="{FF2B5EF4-FFF2-40B4-BE49-F238E27FC236}">
                      <a16:creationId xmlns:a16="http://schemas.microsoft.com/office/drawing/2014/main" id="{469B84E9-DC91-AB91-63AB-426F2235265E}"/>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16" name="Straight Connector 31915">
                  <a:extLst>
                    <a:ext uri="{FF2B5EF4-FFF2-40B4-BE49-F238E27FC236}">
                      <a16:creationId xmlns:a16="http://schemas.microsoft.com/office/drawing/2014/main" id="{73C51B1D-B2F4-C731-9E8E-853285D6A181}"/>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17" name="Group 31916">
                <a:extLst>
                  <a:ext uri="{FF2B5EF4-FFF2-40B4-BE49-F238E27FC236}">
                    <a16:creationId xmlns:a16="http://schemas.microsoft.com/office/drawing/2014/main" id="{E6884A6A-8A38-0E90-D060-7C68C1ECC2CD}"/>
                  </a:ext>
                </a:extLst>
              </p:cNvPr>
              <p:cNvGrpSpPr/>
              <p:nvPr/>
            </p:nvGrpSpPr>
            <p:grpSpPr>
              <a:xfrm>
                <a:off x="4819488" y="3363481"/>
                <a:ext cx="67919" cy="84271"/>
                <a:chOff x="5697707" y="2588494"/>
                <a:chExt cx="67919" cy="84271"/>
              </a:xfrm>
            </p:grpSpPr>
            <p:cxnSp>
              <p:nvCxnSpPr>
                <p:cNvPr id="31918" name="Straight Connector 31917">
                  <a:extLst>
                    <a:ext uri="{FF2B5EF4-FFF2-40B4-BE49-F238E27FC236}">
                      <a16:creationId xmlns:a16="http://schemas.microsoft.com/office/drawing/2014/main" id="{CC952E1B-2DF5-60A1-5896-B310D91C86BA}"/>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19" name="Straight Connector 31918">
                  <a:extLst>
                    <a:ext uri="{FF2B5EF4-FFF2-40B4-BE49-F238E27FC236}">
                      <a16:creationId xmlns:a16="http://schemas.microsoft.com/office/drawing/2014/main" id="{AB8CEAEE-4FAF-3462-0A48-BDA7B3BC795A}"/>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20" name="Group 31919">
                <a:extLst>
                  <a:ext uri="{FF2B5EF4-FFF2-40B4-BE49-F238E27FC236}">
                    <a16:creationId xmlns:a16="http://schemas.microsoft.com/office/drawing/2014/main" id="{6E74204A-6702-AC59-CB19-0B2167A14601}"/>
                  </a:ext>
                </a:extLst>
              </p:cNvPr>
              <p:cNvGrpSpPr/>
              <p:nvPr/>
            </p:nvGrpSpPr>
            <p:grpSpPr>
              <a:xfrm>
                <a:off x="4807181" y="3363481"/>
                <a:ext cx="67919" cy="84271"/>
                <a:chOff x="5697707" y="2588494"/>
                <a:chExt cx="67919" cy="84271"/>
              </a:xfrm>
            </p:grpSpPr>
            <p:cxnSp>
              <p:nvCxnSpPr>
                <p:cNvPr id="31921" name="Straight Connector 31920">
                  <a:extLst>
                    <a:ext uri="{FF2B5EF4-FFF2-40B4-BE49-F238E27FC236}">
                      <a16:creationId xmlns:a16="http://schemas.microsoft.com/office/drawing/2014/main" id="{5B89CA8F-C04C-CB11-E432-9E8457390DE4}"/>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22" name="Straight Connector 31921">
                  <a:extLst>
                    <a:ext uri="{FF2B5EF4-FFF2-40B4-BE49-F238E27FC236}">
                      <a16:creationId xmlns:a16="http://schemas.microsoft.com/office/drawing/2014/main" id="{DD19E10A-D393-07DA-7644-891E355BD2E8}"/>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23" name="Group 31922">
                <a:extLst>
                  <a:ext uri="{FF2B5EF4-FFF2-40B4-BE49-F238E27FC236}">
                    <a16:creationId xmlns:a16="http://schemas.microsoft.com/office/drawing/2014/main" id="{2E70E4CC-D111-2BEF-2E18-CE687BA9FC26}"/>
                  </a:ext>
                </a:extLst>
              </p:cNvPr>
              <p:cNvGrpSpPr/>
              <p:nvPr/>
            </p:nvGrpSpPr>
            <p:grpSpPr>
              <a:xfrm>
                <a:off x="4780106" y="3321638"/>
                <a:ext cx="67919" cy="84271"/>
                <a:chOff x="5697707" y="2588494"/>
                <a:chExt cx="67919" cy="84271"/>
              </a:xfrm>
            </p:grpSpPr>
            <p:cxnSp>
              <p:nvCxnSpPr>
                <p:cNvPr id="31924" name="Straight Connector 31923">
                  <a:extLst>
                    <a:ext uri="{FF2B5EF4-FFF2-40B4-BE49-F238E27FC236}">
                      <a16:creationId xmlns:a16="http://schemas.microsoft.com/office/drawing/2014/main" id="{55A92D17-37A6-AAF6-7389-89BA3277BFC9}"/>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25" name="Straight Connector 31924">
                  <a:extLst>
                    <a:ext uri="{FF2B5EF4-FFF2-40B4-BE49-F238E27FC236}">
                      <a16:creationId xmlns:a16="http://schemas.microsoft.com/office/drawing/2014/main" id="{522E09BB-DCC8-E5FD-BC09-BE1F69FF442B}"/>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29" name="Group 31928">
                <a:extLst>
                  <a:ext uri="{FF2B5EF4-FFF2-40B4-BE49-F238E27FC236}">
                    <a16:creationId xmlns:a16="http://schemas.microsoft.com/office/drawing/2014/main" id="{08DB8140-C0D0-5AB5-AEB7-1ACDC669AC2E}"/>
                  </a:ext>
                </a:extLst>
              </p:cNvPr>
              <p:cNvGrpSpPr/>
              <p:nvPr/>
            </p:nvGrpSpPr>
            <p:grpSpPr>
              <a:xfrm>
                <a:off x="4789951" y="3363481"/>
                <a:ext cx="67919" cy="84271"/>
                <a:chOff x="5697707" y="2588494"/>
                <a:chExt cx="67919" cy="84271"/>
              </a:xfrm>
            </p:grpSpPr>
            <p:cxnSp>
              <p:nvCxnSpPr>
                <p:cNvPr id="31930" name="Straight Connector 31929">
                  <a:extLst>
                    <a:ext uri="{FF2B5EF4-FFF2-40B4-BE49-F238E27FC236}">
                      <a16:creationId xmlns:a16="http://schemas.microsoft.com/office/drawing/2014/main" id="{80E14F85-955F-EAF5-177C-60709B36FB1A}"/>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31" name="Straight Connector 31930">
                  <a:extLst>
                    <a:ext uri="{FF2B5EF4-FFF2-40B4-BE49-F238E27FC236}">
                      <a16:creationId xmlns:a16="http://schemas.microsoft.com/office/drawing/2014/main" id="{D9BA3054-B4E1-711F-0858-C63F2BEEB5F9}"/>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32" name="Group 31931">
                <a:extLst>
                  <a:ext uri="{FF2B5EF4-FFF2-40B4-BE49-F238E27FC236}">
                    <a16:creationId xmlns:a16="http://schemas.microsoft.com/office/drawing/2014/main" id="{54C2DBD2-BDCC-C4F1-CEC7-D799C45EF065}"/>
                  </a:ext>
                </a:extLst>
              </p:cNvPr>
              <p:cNvGrpSpPr/>
              <p:nvPr/>
            </p:nvGrpSpPr>
            <p:grpSpPr>
              <a:xfrm>
                <a:off x="4673036" y="3327791"/>
                <a:ext cx="67919" cy="84271"/>
                <a:chOff x="5697707" y="2588494"/>
                <a:chExt cx="67919" cy="84271"/>
              </a:xfrm>
            </p:grpSpPr>
            <p:cxnSp>
              <p:nvCxnSpPr>
                <p:cNvPr id="31933" name="Straight Connector 31932">
                  <a:extLst>
                    <a:ext uri="{FF2B5EF4-FFF2-40B4-BE49-F238E27FC236}">
                      <a16:creationId xmlns:a16="http://schemas.microsoft.com/office/drawing/2014/main" id="{A24DC13C-9D83-04EF-E73C-2F35128AF5CF}"/>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34" name="Straight Connector 31933">
                  <a:extLst>
                    <a:ext uri="{FF2B5EF4-FFF2-40B4-BE49-F238E27FC236}">
                      <a16:creationId xmlns:a16="http://schemas.microsoft.com/office/drawing/2014/main" id="{5B36B4E1-7B47-D28B-7447-138C5906A5DF}"/>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35" name="Group 31934">
                <a:extLst>
                  <a:ext uri="{FF2B5EF4-FFF2-40B4-BE49-F238E27FC236}">
                    <a16:creationId xmlns:a16="http://schemas.microsoft.com/office/drawing/2014/main" id="{8B9B75FA-1ABA-C9CB-4A2B-16FE358A0A81}"/>
                  </a:ext>
                </a:extLst>
              </p:cNvPr>
              <p:cNvGrpSpPr/>
              <p:nvPr/>
            </p:nvGrpSpPr>
            <p:grpSpPr>
              <a:xfrm>
                <a:off x="4657038" y="3327791"/>
                <a:ext cx="67919" cy="84271"/>
                <a:chOff x="5697707" y="2588494"/>
                <a:chExt cx="67919" cy="84271"/>
              </a:xfrm>
            </p:grpSpPr>
            <p:cxnSp>
              <p:nvCxnSpPr>
                <p:cNvPr id="31936" name="Straight Connector 31935">
                  <a:extLst>
                    <a:ext uri="{FF2B5EF4-FFF2-40B4-BE49-F238E27FC236}">
                      <a16:creationId xmlns:a16="http://schemas.microsoft.com/office/drawing/2014/main" id="{25763740-D1E0-EDC8-BDC2-14044F570A4A}"/>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37" name="Straight Connector 31936">
                  <a:extLst>
                    <a:ext uri="{FF2B5EF4-FFF2-40B4-BE49-F238E27FC236}">
                      <a16:creationId xmlns:a16="http://schemas.microsoft.com/office/drawing/2014/main" id="{CE655917-C7E7-47AA-3C8A-6D3581332BF9}"/>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38" name="Group 31937">
                <a:extLst>
                  <a:ext uri="{FF2B5EF4-FFF2-40B4-BE49-F238E27FC236}">
                    <a16:creationId xmlns:a16="http://schemas.microsoft.com/office/drawing/2014/main" id="{29F4663E-B22C-E59A-587C-14F5CD2B3E64}"/>
                  </a:ext>
                </a:extLst>
              </p:cNvPr>
              <p:cNvGrpSpPr/>
              <p:nvPr/>
            </p:nvGrpSpPr>
            <p:grpSpPr>
              <a:xfrm>
                <a:off x="4559814" y="3298254"/>
                <a:ext cx="67919" cy="84271"/>
                <a:chOff x="5697707" y="2588494"/>
                <a:chExt cx="67919" cy="84271"/>
              </a:xfrm>
            </p:grpSpPr>
            <p:cxnSp>
              <p:nvCxnSpPr>
                <p:cNvPr id="31939" name="Straight Connector 31938">
                  <a:extLst>
                    <a:ext uri="{FF2B5EF4-FFF2-40B4-BE49-F238E27FC236}">
                      <a16:creationId xmlns:a16="http://schemas.microsoft.com/office/drawing/2014/main" id="{DCEEFE52-682B-3337-502B-8B741B245679}"/>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40" name="Straight Connector 31939">
                  <a:extLst>
                    <a:ext uri="{FF2B5EF4-FFF2-40B4-BE49-F238E27FC236}">
                      <a16:creationId xmlns:a16="http://schemas.microsoft.com/office/drawing/2014/main" id="{6BDD34BD-65E1-4957-AEEE-4D5B19CD7AF8}"/>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41" name="Group 31940">
                <a:extLst>
                  <a:ext uri="{FF2B5EF4-FFF2-40B4-BE49-F238E27FC236}">
                    <a16:creationId xmlns:a16="http://schemas.microsoft.com/office/drawing/2014/main" id="{DB8112BF-967E-80E8-D618-A857EFA8A2D6}"/>
                  </a:ext>
                </a:extLst>
              </p:cNvPr>
              <p:cNvGrpSpPr/>
              <p:nvPr/>
            </p:nvGrpSpPr>
            <p:grpSpPr>
              <a:xfrm>
                <a:off x="4519202" y="3298254"/>
                <a:ext cx="67919" cy="84271"/>
                <a:chOff x="5697707" y="2588494"/>
                <a:chExt cx="67919" cy="84271"/>
              </a:xfrm>
            </p:grpSpPr>
            <p:cxnSp>
              <p:nvCxnSpPr>
                <p:cNvPr id="31942" name="Straight Connector 31941">
                  <a:extLst>
                    <a:ext uri="{FF2B5EF4-FFF2-40B4-BE49-F238E27FC236}">
                      <a16:creationId xmlns:a16="http://schemas.microsoft.com/office/drawing/2014/main" id="{FAC1F42F-EB36-388A-C188-10DDABC90466}"/>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43" name="Straight Connector 31942">
                  <a:extLst>
                    <a:ext uri="{FF2B5EF4-FFF2-40B4-BE49-F238E27FC236}">
                      <a16:creationId xmlns:a16="http://schemas.microsoft.com/office/drawing/2014/main" id="{29A8DA45-3E56-0A60-C1ED-E2B6F5BF343D}"/>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44" name="Group 31943">
                <a:extLst>
                  <a:ext uri="{FF2B5EF4-FFF2-40B4-BE49-F238E27FC236}">
                    <a16:creationId xmlns:a16="http://schemas.microsoft.com/office/drawing/2014/main" id="{54EFC9AB-B5BE-509D-ABCD-4C910DDC515E}"/>
                  </a:ext>
                </a:extLst>
              </p:cNvPr>
              <p:cNvGrpSpPr/>
              <p:nvPr/>
            </p:nvGrpSpPr>
            <p:grpSpPr>
              <a:xfrm>
                <a:off x="4506895" y="3298254"/>
                <a:ext cx="67919" cy="84271"/>
                <a:chOff x="5697707" y="2588494"/>
                <a:chExt cx="67919" cy="84271"/>
              </a:xfrm>
            </p:grpSpPr>
            <p:cxnSp>
              <p:nvCxnSpPr>
                <p:cNvPr id="31945" name="Straight Connector 31944">
                  <a:extLst>
                    <a:ext uri="{FF2B5EF4-FFF2-40B4-BE49-F238E27FC236}">
                      <a16:creationId xmlns:a16="http://schemas.microsoft.com/office/drawing/2014/main" id="{CF964ABC-F9D7-4E64-4531-0DF3E11670B9}"/>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46" name="Straight Connector 31945">
                  <a:extLst>
                    <a:ext uri="{FF2B5EF4-FFF2-40B4-BE49-F238E27FC236}">
                      <a16:creationId xmlns:a16="http://schemas.microsoft.com/office/drawing/2014/main" id="{267F8876-8E82-9489-92B3-F322FEA2E15C}"/>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47" name="Group 31946">
                <a:extLst>
                  <a:ext uri="{FF2B5EF4-FFF2-40B4-BE49-F238E27FC236}">
                    <a16:creationId xmlns:a16="http://schemas.microsoft.com/office/drawing/2014/main" id="{03CF82F2-DFBD-4C66-4305-608D9E16BAF8}"/>
                  </a:ext>
                </a:extLst>
              </p:cNvPr>
              <p:cNvGrpSpPr/>
              <p:nvPr/>
            </p:nvGrpSpPr>
            <p:grpSpPr>
              <a:xfrm>
                <a:off x="4489666" y="3298254"/>
                <a:ext cx="67919" cy="84271"/>
                <a:chOff x="5697707" y="2588494"/>
                <a:chExt cx="67919" cy="84271"/>
              </a:xfrm>
            </p:grpSpPr>
            <p:cxnSp>
              <p:nvCxnSpPr>
                <p:cNvPr id="31948" name="Straight Connector 31947">
                  <a:extLst>
                    <a:ext uri="{FF2B5EF4-FFF2-40B4-BE49-F238E27FC236}">
                      <a16:creationId xmlns:a16="http://schemas.microsoft.com/office/drawing/2014/main" id="{49262ABD-843F-786A-9FA5-CF7646DA1C4A}"/>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49" name="Straight Connector 31948">
                  <a:extLst>
                    <a:ext uri="{FF2B5EF4-FFF2-40B4-BE49-F238E27FC236}">
                      <a16:creationId xmlns:a16="http://schemas.microsoft.com/office/drawing/2014/main" id="{6488F98C-8F91-44AC-FBAE-A3867B4EBB0B}"/>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50" name="Group 31949">
                <a:extLst>
                  <a:ext uri="{FF2B5EF4-FFF2-40B4-BE49-F238E27FC236}">
                    <a16:creationId xmlns:a16="http://schemas.microsoft.com/office/drawing/2014/main" id="{ED152153-5340-3D27-3F06-75695C492B82}"/>
                  </a:ext>
                </a:extLst>
              </p:cNvPr>
              <p:cNvGrpSpPr/>
              <p:nvPr/>
            </p:nvGrpSpPr>
            <p:grpSpPr>
              <a:xfrm>
                <a:off x="4455207" y="3298254"/>
                <a:ext cx="67919" cy="84271"/>
                <a:chOff x="5697707" y="2588494"/>
                <a:chExt cx="67919" cy="84271"/>
              </a:xfrm>
            </p:grpSpPr>
            <p:cxnSp>
              <p:nvCxnSpPr>
                <p:cNvPr id="31951" name="Straight Connector 31950">
                  <a:extLst>
                    <a:ext uri="{FF2B5EF4-FFF2-40B4-BE49-F238E27FC236}">
                      <a16:creationId xmlns:a16="http://schemas.microsoft.com/office/drawing/2014/main" id="{03F4BC69-C3F8-E24E-D894-0316BB515D5E}"/>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52" name="Straight Connector 31951">
                  <a:extLst>
                    <a:ext uri="{FF2B5EF4-FFF2-40B4-BE49-F238E27FC236}">
                      <a16:creationId xmlns:a16="http://schemas.microsoft.com/office/drawing/2014/main" id="{94B5B89F-0957-7912-39C0-5CF1DB49EEC0}"/>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53" name="Group 31952">
                <a:extLst>
                  <a:ext uri="{FF2B5EF4-FFF2-40B4-BE49-F238E27FC236}">
                    <a16:creationId xmlns:a16="http://schemas.microsoft.com/office/drawing/2014/main" id="{7E436D3E-CBD1-CA9A-D8B3-F406F38BF282}"/>
                  </a:ext>
                </a:extLst>
              </p:cNvPr>
              <p:cNvGrpSpPr/>
              <p:nvPr/>
            </p:nvGrpSpPr>
            <p:grpSpPr>
              <a:xfrm>
                <a:off x="4451515" y="3292100"/>
                <a:ext cx="67919" cy="84271"/>
                <a:chOff x="5697707" y="2588494"/>
                <a:chExt cx="67919" cy="84271"/>
              </a:xfrm>
            </p:grpSpPr>
            <p:cxnSp>
              <p:nvCxnSpPr>
                <p:cNvPr id="31954" name="Straight Connector 31953">
                  <a:extLst>
                    <a:ext uri="{FF2B5EF4-FFF2-40B4-BE49-F238E27FC236}">
                      <a16:creationId xmlns:a16="http://schemas.microsoft.com/office/drawing/2014/main" id="{0416A525-DC65-AB25-55E3-13D94D8AF6A6}"/>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55" name="Straight Connector 31954">
                  <a:extLst>
                    <a:ext uri="{FF2B5EF4-FFF2-40B4-BE49-F238E27FC236}">
                      <a16:creationId xmlns:a16="http://schemas.microsoft.com/office/drawing/2014/main" id="{DBDCD727-B097-A75C-D6BC-E1D9A3C4DB27}"/>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56" name="Group 31955">
                <a:extLst>
                  <a:ext uri="{FF2B5EF4-FFF2-40B4-BE49-F238E27FC236}">
                    <a16:creationId xmlns:a16="http://schemas.microsoft.com/office/drawing/2014/main" id="{D5C0AE27-383D-6B5F-9D36-D841E5341B6E}"/>
                  </a:ext>
                </a:extLst>
              </p:cNvPr>
              <p:cNvGrpSpPr/>
              <p:nvPr/>
            </p:nvGrpSpPr>
            <p:grpSpPr>
              <a:xfrm>
                <a:off x="4444131" y="3267486"/>
                <a:ext cx="67919" cy="84271"/>
                <a:chOff x="5697707" y="2588494"/>
                <a:chExt cx="67919" cy="84271"/>
              </a:xfrm>
            </p:grpSpPr>
            <p:cxnSp>
              <p:nvCxnSpPr>
                <p:cNvPr id="31957" name="Straight Connector 31956">
                  <a:extLst>
                    <a:ext uri="{FF2B5EF4-FFF2-40B4-BE49-F238E27FC236}">
                      <a16:creationId xmlns:a16="http://schemas.microsoft.com/office/drawing/2014/main" id="{9EE5A72E-AC29-9B8A-61AF-56693CE92608}"/>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58" name="Straight Connector 31957">
                  <a:extLst>
                    <a:ext uri="{FF2B5EF4-FFF2-40B4-BE49-F238E27FC236}">
                      <a16:creationId xmlns:a16="http://schemas.microsoft.com/office/drawing/2014/main" id="{009BAABE-C058-B9DB-C5EE-5C3AAAA9A383}"/>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59" name="Group 31958">
                <a:extLst>
                  <a:ext uri="{FF2B5EF4-FFF2-40B4-BE49-F238E27FC236}">
                    <a16:creationId xmlns:a16="http://schemas.microsoft.com/office/drawing/2014/main" id="{9E897173-E9D9-33DA-07DD-D242A65E4F0F}"/>
                  </a:ext>
                </a:extLst>
              </p:cNvPr>
              <p:cNvGrpSpPr/>
              <p:nvPr/>
            </p:nvGrpSpPr>
            <p:grpSpPr>
              <a:xfrm>
                <a:off x="4435517" y="3252717"/>
                <a:ext cx="67919" cy="84271"/>
                <a:chOff x="5697707" y="2588494"/>
                <a:chExt cx="67919" cy="84271"/>
              </a:xfrm>
            </p:grpSpPr>
            <p:cxnSp>
              <p:nvCxnSpPr>
                <p:cNvPr id="31960" name="Straight Connector 31959">
                  <a:extLst>
                    <a:ext uri="{FF2B5EF4-FFF2-40B4-BE49-F238E27FC236}">
                      <a16:creationId xmlns:a16="http://schemas.microsoft.com/office/drawing/2014/main" id="{018B342C-D4F1-EA41-4FD9-A66E4FAF0F8D}"/>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61" name="Straight Connector 31960">
                  <a:extLst>
                    <a:ext uri="{FF2B5EF4-FFF2-40B4-BE49-F238E27FC236}">
                      <a16:creationId xmlns:a16="http://schemas.microsoft.com/office/drawing/2014/main" id="{142760E5-7DAD-5F2D-8F09-0C88154737A7}"/>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62" name="Group 31961">
                <a:extLst>
                  <a:ext uri="{FF2B5EF4-FFF2-40B4-BE49-F238E27FC236}">
                    <a16:creationId xmlns:a16="http://schemas.microsoft.com/office/drawing/2014/main" id="{BAAB5047-A106-40E5-1CC7-C20E971578A0}"/>
                  </a:ext>
                </a:extLst>
              </p:cNvPr>
              <p:cNvGrpSpPr/>
              <p:nvPr/>
            </p:nvGrpSpPr>
            <p:grpSpPr>
              <a:xfrm>
                <a:off x="4421979" y="3240410"/>
                <a:ext cx="67919" cy="84271"/>
                <a:chOff x="5697707" y="2588494"/>
                <a:chExt cx="67919" cy="84271"/>
              </a:xfrm>
            </p:grpSpPr>
            <p:cxnSp>
              <p:nvCxnSpPr>
                <p:cNvPr id="31963" name="Straight Connector 31962">
                  <a:extLst>
                    <a:ext uri="{FF2B5EF4-FFF2-40B4-BE49-F238E27FC236}">
                      <a16:creationId xmlns:a16="http://schemas.microsoft.com/office/drawing/2014/main" id="{2D5A8C64-5961-7369-FD3B-674DBA53B847}"/>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64" name="Straight Connector 31963">
                  <a:extLst>
                    <a:ext uri="{FF2B5EF4-FFF2-40B4-BE49-F238E27FC236}">
                      <a16:creationId xmlns:a16="http://schemas.microsoft.com/office/drawing/2014/main" id="{5659DE3B-337D-3AC3-2125-B6C4419D44F9}"/>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65" name="Group 31964">
                <a:extLst>
                  <a:ext uri="{FF2B5EF4-FFF2-40B4-BE49-F238E27FC236}">
                    <a16:creationId xmlns:a16="http://schemas.microsoft.com/office/drawing/2014/main" id="{2E624A4B-062F-B263-E963-2B3A51ABD000}"/>
                  </a:ext>
                </a:extLst>
              </p:cNvPr>
              <p:cNvGrpSpPr/>
              <p:nvPr/>
            </p:nvGrpSpPr>
            <p:grpSpPr>
              <a:xfrm>
                <a:off x="4418287" y="3228103"/>
                <a:ext cx="67919" cy="84271"/>
                <a:chOff x="5697707" y="2588494"/>
                <a:chExt cx="67919" cy="84271"/>
              </a:xfrm>
            </p:grpSpPr>
            <p:cxnSp>
              <p:nvCxnSpPr>
                <p:cNvPr id="31966" name="Straight Connector 31965">
                  <a:extLst>
                    <a:ext uri="{FF2B5EF4-FFF2-40B4-BE49-F238E27FC236}">
                      <a16:creationId xmlns:a16="http://schemas.microsoft.com/office/drawing/2014/main" id="{96F01D5B-3651-D8FB-27A1-EBA89B52EEB7}"/>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67" name="Straight Connector 31966">
                  <a:extLst>
                    <a:ext uri="{FF2B5EF4-FFF2-40B4-BE49-F238E27FC236}">
                      <a16:creationId xmlns:a16="http://schemas.microsoft.com/office/drawing/2014/main" id="{2B90282B-7546-ACA2-ADA6-C17B776F6F07}"/>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68" name="Group 31967">
                <a:extLst>
                  <a:ext uri="{FF2B5EF4-FFF2-40B4-BE49-F238E27FC236}">
                    <a16:creationId xmlns:a16="http://schemas.microsoft.com/office/drawing/2014/main" id="{201F4A85-F34E-2547-9D65-E4CBA3A21D52}"/>
                  </a:ext>
                </a:extLst>
              </p:cNvPr>
              <p:cNvGrpSpPr/>
              <p:nvPr/>
            </p:nvGrpSpPr>
            <p:grpSpPr>
              <a:xfrm>
                <a:off x="4413364" y="3213334"/>
                <a:ext cx="67919" cy="84271"/>
                <a:chOff x="5697707" y="2588494"/>
                <a:chExt cx="67919" cy="84271"/>
              </a:xfrm>
            </p:grpSpPr>
            <p:cxnSp>
              <p:nvCxnSpPr>
                <p:cNvPr id="31969" name="Straight Connector 31968">
                  <a:extLst>
                    <a:ext uri="{FF2B5EF4-FFF2-40B4-BE49-F238E27FC236}">
                      <a16:creationId xmlns:a16="http://schemas.microsoft.com/office/drawing/2014/main" id="{3CA28A2B-F62B-9E3E-8503-712EBCDCF3DA}"/>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70" name="Straight Connector 31969">
                  <a:extLst>
                    <a:ext uri="{FF2B5EF4-FFF2-40B4-BE49-F238E27FC236}">
                      <a16:creationId xmlns:a16="http://schemas.microsoft.com/office/drawing/2014/main" id="{25A604FA-DF34-C900-2BDA-BDE9CA5FB9AD}"/>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71" name="Group 31970">
                <a:extLst>
                  <a:ext uri="{FF2B5EF4-FFF2-40B4-BE49-F238E27FC236}">
                    <a16:creationId xmlns:a16="http://schemas.microsoft.com/office/drawing/2014/main" id="{1D569581-DD4C-2C8E-D255-CA33F2CC963C}"/>
                  </a:ext>
                </a:extLst>
              </p:cNvPr>
              <p:cNvGrpSpPr/>
              <p:nvPr/>
            </p:nvGrpSpPr>
            <p:grpSpPr>
              <a:xfrm>
                <a:off x="4396135" y="3166568"/>
                <a:ext cx="67919" cy="84271"/>
                <a:chOff x="5697707" y="2588494"/>
                <a:chExt cx="67919" cy="84271"/>
              </a:xfrm>
            </p:grpSpPr>
            <p:cxnSp>
              <p:nvCxnSpPr>
                <p:cNvPr id="31972" name="Straight Connector 31971">
                  <a:extLst>
                    <a:ext uri="{FF2B5EF4-FFF2-40B4-BE49-F238E27FC236}">
                      <a16:creationId xmlns:a16="http://schemas.microsoft.com/office/drawing/2014/main" id="{5780665D-5846-2780-D444-A78F2A1882AB}"/>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73" name="Straight Connector 31972">
                  <a:extLst>
                    <a:ext uri="{FF2B5EF4-FFF2-40B4-BE49-F238E27FC236}">
                      <a16:creationId xmlns:a16="http://schemas.microsoft.com/office/drawing/2014/main" id="{616567EC-02D7-81DF-385C-E33F9FB42BB1}"/>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74" name="Group 31973">
                <a:extLst>
                  <a:ext uri="{FF2B5EF4-FFF2-40B4-BE49-F238E27FC236}">
                    <a16:creationId xmlns:a16="http://schemas.microsoft.com/office/drawing/2014/main" id="{618A5338-63F6-B164-7A13-77FFCE00F7C0}"/>
                  </a:ext>
                </a:extLst>
              </p:cNvPr>
              <p:cNvGrpSpPr/>
              <p:nvPr/>
            </p:nvGrpSpPr>
            <p:grpSpPr>
              <a:xfrm>
                <a:off x="4381367" y="3154261"/>
                <a:ext cx="67919" cy="84271"/>
                <a:chOff x="5697707" y="2588494"/>
                <a:chExt cx="67919" cy="84271"/>
              </a:xfrm>
            </p:grpSpPr>
            <p:cxnSp>
              <p:nvCxnSpPr>
                <p:cNvPr id="31975" name="Straight Connector 31974">
                  <a:extLst>
                    <a:ext uri="{FF2B5EF4-FFF2-40B4-BE49-F238E27FC236}">
                      <a16:creationId xmlns:a16="http://schemas.microsoft.com/office/drawing/2014/main" id="{8312FE79-619D-AD8B-F4FA-A565FCF1F9B2}"/>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76" name="Straight Connector 31975">
                  <a:extLst>
                    <a:ext uri="{FF2B5EF4-FFF2-40B4-BE49-F238E27FC236}">
                      <a16:creationId xmlns:a16="http://schemas.microsoft.com/office/drawing/2014/main" id="{5B61881F-3C7C-9D02-3E11-812D0CAD4D27}"/>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77" name="Group 31976">
                <a:extLst>
                  <a:ext uri="{FF2B5EF4-FFF2-40B4-BE49-F238E27FC236}">
                    <a16:creationId xmlns:a16="http://schemas.microsoft.com/office/drawing/2014/main" id="{13519AA7-A80A-B18C-DE22-AD2F67C9DE5B}"/>
                  </a:ext>
                </a:extLst>
              </p:cNvPr>
              <p:cNvGrpSpPr/>
              <p:nvPr/>
            </p:nvGrpSpPr>
            <p:grpSpPr>
              <a:xfrm>
                <a:off x="4353061" y="3125955"/>
                <a:ext cx="67919" cy="84271"/>
                <a:chOff x="5697707" y="2588494"/>
                <a:chExt cx="67919" cy="84271"/>
              </a:xfrm>
            </p:grpSpPr>
            <p:cxnSp>
              <p:nvCxnSpPr>
                <p:cNvPr id="31978" name="Straight Connector 31977">
                  <a:extLst>
                    <a:ext uri="{FF2B5EF4-FFF2-40B4-BE49-F238E27FC236}">
                      <a16:creationId xmlns:a16="http://schemas.microsoft.com/office/drawing/2014/main" id="{E161329C-A83B-6C7D-4A95-F654753EA3CD}"/>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79" name="Straight Connector 31978">
                  <a:extLst>
                    <a:ext uri="{FF2B5EF4-FFF2-40B4-BE49-F238E27FC236}">
                      <a16:creationId xmlns:a16="http://schemas.microsoft.com/office/drawing/2014/main" id="{9F93B197-D48C-5799-D1D4-4100A1B46F9B}"/>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80" name="Group 31979">
                <a:extLst>
                  <a:ext uri="{FF2B5EF4-FFF2-40B4-BE49-F238E27FC236}">
                    <a16:creationId xmlns:a16="http://schemas.microsoft.com/office/drawing/2014/main" id="{E011F96F-6C4E-F4CE-DE63-CAD16A4A82BF}"/>
                  </a:ext>
                </a:extLst>
              </p:cNvPr>
              <p:cNvGrpSpPr/>
              <p:nvPr/>
            </p:nvGrpSpPr>
            <p:grpSpPr>
              <a:xfrm>
                <a:off x="4341985" y="3082881"/>
                <a:ext cx="67919" cy="84271"/>
                <a:chOff x="5697707" y="2588494"/>
                <a:chExt cx="67919" cy="84271"/>
              </a:xfrm>
            </p:grpSpPr>
            <p:cxnSp>
              <p:nvCxnSpPr>
                <p:cNvPr id="31981" name="Straight Connector 31980">
                  <a:extLst>
                    <a:ext uri="{FF2B5EF4-FFF2-40B4-BE49-F238E27FC236}">
                      <a16:creationId xmlns:a16="http://schemas.microsoft.com/office/drawing/2014/main" id="{1CD83CCA-D3C4-53FD-39A7-EE4EF5F4E72D}"/>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82" name="Straight Connector 31981">
                  <a:extLst>
                    <a:ext uri="{FF2B5EF4-FFF2-40B4-BE49-F238E27FC236}">
                      <a16:creationId xmlns:a16="http://schemas.microsoft.com/office/drawing/2014/main" id="{ABEB6370-4FCE-3B27-20D6-3BAE906D408F}"/>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83" name="Group 31982">
                <a:extLst>
                  <a:ext uri="{FF2B5EF4-FFF2-40B4-BE49-F238E27FC236}">
                    <a16:creationId xmlns:a16="http://schemas.microsoft.com/office/drawing/2014/main" id="{7AE6A278-54D5-0C83-4064-7D9C4E204E61}"/>
                  </a:ext>
                </a:extLst>
              </p:cNvPr>
              <p:cNvGrpSpPr/>
              <p:nvPr/>
            </p:nvGrpSpPr>
            <p:grpSpPr>
              <a:xfrm>
                <a:off x="4170919" y="3082881"/>
                <a:ext cx="67919" cy="84271"/>
                <a:chOff x="5697707" y="2588494"/>
                <a:chExt cx="67919" cy="84271"/>
              </a:xfrm>
            </p:grpSpPr>
            <p:cxnSp>
              <p:nvCxnSpPr>
                <p:cNvPr id="31984" name="Straight Connector 31983">
                  <a:extLst>
                    <a:ext uri="{FF2B5EF4-FFF2-40B4-BE49-F238E27FC236}">
                      <a16:creationId xmlns:a16="http://schemas.microsoft.com/office/drawing/2014/main" id="{2A7C61F6-E80A-B253-36F9-67CB8A0BE33D}"/>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85" name="Straight Connector 31984">
                  <a:extLst>
                    <a:ext uri="{FF2B5EF4-FFF2-40B4-BE49-F238E27FC236}">
                      <a16:creationId xmlns:a16="http://schemas.microsoft.com/office/drawing/2014/main" id="{383B702F-4244-5860-3B5A-36CBB1ED9103}"/>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86" name="Group 31985">
                <a:extLst>
                  <a:ext uri="{FF2B5EF4-FFF2-40B4-BE49-F238E27FC236}">
                    <a16:creationId xmlns:a16="http://schemas.microsoft.com/office/drawing/2014/main" id="{33A54C20-0073-F008-6342-209AD954E324}"/>
                  </a:ext>
                </a:extLst>
              </p:cNvPr>
              <p:cNvGrpSpPr/>
              <p:nvPr/>
            </p:nvGrpSpPr>
            <p:grpSpPr>
              <a:xfrm>
                <a:off x="4018314" y="3057037"/>
                <a:ext cx="67919" cy="84271"/>
                <a:chOff x="5697707" y="2588494"/>
                <a:chExt cx="67919" cy="84271"/>
              </a:xfrm>
            </p:grpSpPr>
            <p:cxnSp>
              <p:nvCxnSpPr>
                <p:cNvPr id="31987" name="Straight Connector 31986">
                  <a:extLst>
                    <a:ext uri="{FF2B5EF4-FFF2-40B4-BE49-F238E27FC236}">
                      <a16:creationId xmlns:a16="http://schemas.microsoft.com/office/drawing/2014/main" id="{8397DBD2-2A94-321E-C734-925F5DDFFE1F}"/>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88" name="Straight Connector 31987">
                  <a:extLst>
                    <a:ext uri="{FF2B5EF4-FFF2-40B4-BE49-F238E27FC236}">
                      <a16:creationId xmlns:a16="http://schemas.microsoft.com/office/drawing/2014/main" id="{4AF0DBDA-B4DA-2915-4749-3D99ADC8E8B9}"/>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89" name="Group 31988">
                <a:extLst>
                  <a:ext uri="{FF2B5EF4-FFF2-40B4-BE49-F238E27FC236}">
                    <a16:creationId xmlns:a16="http://schemas.microsoft.com/office/drawing/2014/main" id="{DA302C1E-8F75-2974-E752-CE4E3634D38F}"/>
                  </a:ext>
                </a:extLst>
              </p:cNvPr>
              <p:cNvGrpSpPr/>
              <p:nvPr/>
            </p:nvGrpSpPr>
            <p:grpSpPr>
              <a:xfrm>
                <a:off x="4007238" y="3057037"/>
                <a:ext cx="67919" cy="84271"/>
                <a:chOff x="5697707" y="2588494"/>
                <a:chExt cx="67919" cy="84271"/>
              </a:xfrm>
            </p:grpSpPr>
            <p:cxnSp>
              <p:nvCxnSpPr>
                <p:cNvPr id="31990" name="Straight Connector 31989">
                  <a:extLst>
                    <a:ext uri="{FF2B5EF4-FFF2-40B4-BE49-F238E27FC236}">
                      <a16:creationId xmlns:a16="http://schemas.microsoft.com/office/drawing/2014/main" id="{35910600-4592-A6C4-9DD5-1EEF3C40D384}"/>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91" name="Straight Connector 31990">
                  <a:extLst>
                    <a:ext uri="{FF2B5EF4-FFF2-40B4-BE49-F238E27FC236}">
                      <a16:creationId xmlns:a16="http://schemas.microsoft.com/office/drawing/2014/main" id="{8793E4A1-37FA-0CBD-9EFA-129FA822C2EF}"/>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2" name="Group 31991">
                <a:extLst>
                  <a:ext uri="{FF2B5EF4-FFF2-40B4-BE49-F238E27FC236}">
                    <a16:creationId xmlns:a16="http://schemas.microsoft.com/office/drawing/2014/main" id="{F88773D1-EF64-A14A-4FD0-9B6E40C1EF57}"/>
                  </a:ext>
                </a:extLst>
              </p:cNvPr>
              <p:cNvGrpSpPr/>
              <p:nvPr/>
            </p:nvGrpSpPr>
            <p:grpSpPr>
              <a:xfrm>
                <a:off x="3972778" y="3039808"/>
                <a:ext cx="67919" cy="84271"/>
                <a:chOff x="5697707" y="2588494"/>
                <a:chExt cx="67919" cy="84271"/>
              </a:xfrm>
            </p:grpSpPr>
            <p:cxnSp>
              <p:nvCxnSpPr>
                <p:cNvPr id="31993" name="Straight Connector 31992">
                  <a:extLst>
                    <a:ext uri="{FF2B5EF4-FFF2-40B4-BE49-F238E27FC236}">
                      <a16:creationId xmlns:a16="http://schemas.microsoft.com/office/drawing/2014/main" id="{B6B09526-D1B8-4495-8A8F-6DE879E8D700}"/>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94" name="Straight Connector 31993">
                  <a:extLst>
                    <a:ext uri="{FF2B5EF4-FFF2-40B4-BE49-F238E27FC236}">
                      <a16:creationId xmlns:a16="http://schemas.microsoft.com/office/drawing/2014/main" id="{404EFA30-EAD1-3579-5AE4-6B3A2272950E}"/>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5" name="Group 31994">
                <a:extLst>
                  <a:ext uri="{FF2B5EF4-FFF2-40B4-BE49-F238E27FC236}">
                    <a16:creationId xmlns:a16="http://schemas.microsoft.com/office/drawing/2014/main" id="{D6AA33F0-5718-D1DD-F8D9-A685F066BBAC}"/>
                  </a:ext>
                </a:extLst>
              </p:cNvPr>
              <p:cNvGrpSpPr/>
              <p:nvPr/>
            </p:nvGrpSpPr>
            <p:grpSpPr>
              <a:xfrm>
                <a:off x="3921090" y="2937661"/>
                <a:ext cx="67919" cy="84271"/>
                <a:chOff x="5697707" y="2588494"/>
                <a:chExt cx="67919" cy="84271"/>
              </a:xfrm>
            </p:grpSpPr>
            <p:cxnSp>
              <p:nvCxnSpPr>
                <p:cNvPr id="31996" name="Straight Connector 31995">
                  <a:extLst>
                    <a:ext uri="{FF2B5EF4-FFF2-40B4-BE49-F238E27FC236}">
                      <a16:creationId xmlns:a16="http://schemas.microsoft.com/office/drawing/2014/main" id="{979A8CA2-110F-154B-79D0-7771C5AC1303}"/>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1997" name="Straight Connector 31996">
                  <a:extLst>
                    <a:ext uri="{FF2B5EF4-FFF2-40B4-BE49-F238E27FC236}">
                      <a16:creationId xmlns:a16="http://schemas.microsoft.com/office/drawing/2014/main" id="{172BFCDC-8DCC-D2F2-F6C4-AC946360536B}"/>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8" name="Group 31997">
                <a:extLst>
                  <a:ext uri="{FF2B5EF4-FFF2-40B4-BE49-F238E27FC236}">
                    <a16:creationId xmlns:a16="http://schemas.microsoft.com/office/drawing/2014/main" id="{95D4D0BC-3C6D-0D3C-58C4-EFB1FF098720}"/>
                  </a:ext>
                </a:extLst>
              </p:cNvPr>
              <p:cNvGrpSpPr/>
              <p:nvPr/>
            </p:nvGrpSpPr>
            <p:grpSpPr>
              <a:xfrm>
                <a:off x="3910013" y="2925354"/>
                <a:ext cx="67919" cy="84271"/>
                <a:chOff x="5697707" y="2588494"/>
                <a:chExt cx="67919" cy="84271"/>
              </a:xfrm>
            </p:grpSpPr>
            <p:cxnSp>
              <p:nvCxnSpPr>
                <p:cNvPr id="31999" name="Straight Connector 31998">
                  <a:extLst>
                    <a:ext uri="{FF2B5EF4-FFF2-40B4-BE49-F238E27FC236}">
                      <a16:creationId xmlns:a16="http://schemas.microsoft.com/office/drawing/2014/main" id="{69146351-4E3F-D8DA-AC0F-D9B4D20774D4}"/>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00" name="Straight Connector 31999">
                  <a:extLst>
                    <a:ext uri="{FF2B5EF4-FFF2-40B4-BE49-F238E27FC236}">
                      <a16:creationId xmlns:a16="http://schemas.microsoft.com/office/drawing/2014/main" id="{4C6A33AF-B3CE-3E48-1E9C-D69191243525}"/>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1" name="Group 32000">
                <a:extLst>
                  <a:ext uri="{FF2B5EF4-FFF2-40B4-BE49-F238E27FC236}">
                    <a16:creationId xmlns:a16="http://schemas.microsoft.com/office/drawing/2014/main" id="{E131748B-A423-A172-483D-621A1CE6006A}"/>
                  </a:ext>
                </a:extLst>
              </p:cNvPr>
              <p:cNvGrpSpPr/>
              <p:nvPr/>
            </p:nvGrpSpPr>
            <p:grpSpPr>
              <a:xfrm>
                <a:off x="3901399" y="2884742"/>
                <a:ext cx="67919" cy="84271"/>
                <a:chOff x="5697707" y="2588494"/>
                <a:chExt cx="67919" cy="84271"/>
              </a:xfrm>
            </p:grpSpPr>
            <p:cxnSp>
              <p:nvCxnSpPr>
                <p:cNvPr id="32002" name="Straight Connector 32001">
                  <a:extLst>
                    <a:ext uri="{FF2B5EF4-FFF2-40B4-BE49-F238E27FC236}">
                      <a16:creationId xmlns:a16="http://schemas.microsoft.com/office/drawing/2014/main" id="{7597B7C8-5140-691D-88FC-4BB4C6271036}"/>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03" name="Straight Connector 32002">
                  <a:extLst>
                    <a:ext uri="{FF2B5EF4-FFF2-40B4-BE49-F238E27FC236}">
                      <a16:creationId xmlns:a16="http://schemas.microsoft.com/office/drawing/2014/main" id="{B87509EA-DD36-DB11-44F5-ECC8B4B9C5CF}"/>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4" name="Group 32003">
                <a:extLst>
                  <a:ext uri="{FF2B5EF4-FFF2-40B4-BE49-F238E27FC236}">
                    <a16:creationId xmlns:a16="http://schemas.microsoft.com/office/drawing/2014/main" id="{6C0E0FE1-5F8B-3F8F-2EE6-BB2EB0D03204}"/>
                  </a:ext>
                </a:extLst>
              </p:cNvPr>
              <p:cNvGrpSpPr/>
              <p:nvPr/>
            </p:nvGrpSpPr>
            <p:grpSpPr>
              <a:xfrm>
                <a:off x="3694643" y="2810901"/>
                <a:ext cx="67919" cy="84271"/>
                <a:chOff x="5697707" y="2588494"/>
                <a:chExt cx="67919" cy="84271"/>
              </a:xfrm>
            </p:grpSpPr>
            <p:cxnSp>
              <p:nvCxnSpPr>
                <p:cNvPr id="32005" name="Straight Connector 32004">
                  <a:extLst>
                    <a:ext uri="{FF2B5EF4-FFF2-40B4-BE49-F238E27FC236}">
                      <a16:creationId xmlns:a16="http://schemas.microsoft.com/office/drawing/2014/main" id="{86C426C3-E8C2-9844-ECBD-CA82778074CA}"/>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06" name="Straight Connector 32005">
                  <a:extLst>
                    <a:ext uri="{FF2B5EF4-FFF2-40B4-BE49-F238E27FC236}">
                      <a16:creationId xmlns:a16="http://schemas.microsoft.com/office/drawing/2014/main" id="{BA2C15CF-72C9-EA0C-F869-717D91EF8DC0}"/>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7" name="Group 32006">
                <a:extLst>
                  <a:ext uri="{FF2B5EF4-FFF2-40B4-BE49-F238E27FC236}">
                    <a16:creationId xmlns:a16="http://schemas.microsoft.com/office/drawing/2014/main" id="{DA5341AE-9B3F-413E-CC24-5FD21BA60118}"/>
                  </a:ext>
                </a:extLst>
              </p:cNvPr>
              <p:cNvGrpSpPr/>
              <p:nvPr/>
            </p:nvGrpSpPr>
            <p:grpSpPr>
              <a:xfrm>
                <a:off x="3597419" y="2792441"/>
                <a:ext cx="67919" cy="84271"/>
                <a:chOff x="5697707" y="2588494"/>
                <a:chExt cx="67919" cy="84271"/>
              </a:xfrm>
            </p:grpSpPr>
            <p:cxnSp>
              <p:nvCxnSpPr>
                <p:cNvPr id="32008" name="Straight Connector 32007">
                  <a:extLst>
                    <a:ext uri="{FF2B5EF4-FFF2-40B4-BE49-F238E27FC236}">
                      <a16:creationId xmlns:a16="http://schemas.microsoft.com/office/drawing/2014/main" id="{A2C7AFC8-B346-10F7-F198-285D907F893A}"/>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09" name="Straight Connector 32008">
                  <a:extLst>
                    <a:ext uri="{FF2B5EF4-FFF2-40B4-BE49-F238E27FC236}">
                      <a16:creationId xmlns:a16="http://schemas.microsoft.com/office/drawing/2014/main" id="{26E29B0C-196D-01F7-13AE-9B37230B9CB1}"/>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0" name="Group 32009">
                <a:extLst>
                  <a:ext uri="{FF2B5EF4-FFF2-40B4-BE49-F238E27FC236}">
                    <a16:creationId xmlns:a16="http://schemas.microsoft.com/office/drawing/2014/main" id="{CFC6CFFC-ED98-EC93-A82F-151AB97B417A}"/>
                  </a:ext>
                </a:extLst>
              </p:cNvPr>
              <p:cNvGrpSpPr/>
              <p:nvPr/>
            </p:nvGrpSpPr>
            <p:grpSpPr>
              <a:xfrm>
                <a:off x="3448506" y="2650912"/>
                <a:ext cx="67919" cy="84271"/>
                <a:chOff x="5697707" y="2588494"/>
                <a:chExt cx="67919" cy="84271"/>
              </a:xfrm>
            </p:grpSpPr>
            <p:cxnSp>
              <p:nvCxnSpPr>
                <p:cNvPr id="32011" name="Straight Connector 32010">
                  <a:extLst>
                    <a:ext uri="{FF2B5EF4-FFF2-40B4-BE49-F238E27FC236}">
                      <a16:creationId xmlns:a16="http://schemas.microsoft.com/office/drawing/2014/main" id="{9EED1353-5314-D163-649C-66956B6AEA77}"/>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12" name="Straight Connector 32011">
                  <a:extLst>
                    <a:ext uri="{FF2B5EF4-FFF2-40B4-BE49-F238E27FC236}">
                      <a16:creationId xmlns:a16="http://schemas.microsoft.com/office/drawing/2014/main" id="{BC69A76F-2A9C-D783-CE88-DE79C5CD7625}"/>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3" name="Group 32012">
                <a:extLst>
                  <a:ext uri="{FF2B5EF4-FFF2-40B4-BE49-F238E27FC236}">
                    <a16:creationId xmlns:a16="http://schemas.microsoft.com/office/drawing/2014/main" id="{4068EE47-4A3E-916F-7667-013B234528E1}"/>
                  </a:ext>
                </a:extLst>
              </p:cNvPr>
              <p:cNvGrpSpPr/>
              <p:nvPr/>
            </p:nvGrpSpPr>
            <p:grpSpPr>
              <a:xfrm>
                <a:off x="3490349" y="2721062"/>
                <a:ext cx="67919" cy="84271"/>
                <a:chOff x="5697707" y="2588494"/>
                <a:chExt cx="67919" cy="84271"/>
              </a:xfrm>
            </p:grpSpPr>
            <p:cxnSp>
              <p:nvCxnSpPr>
                <p:cNvPr id="32014" name="Straight Connector 32013">
                  <a:extLst>
                    <a:ext uri="{FF2B5EF4-FFF2-40B4-BE49-F238E27FC236}">
                      <a16:creationId xmlns:a16="http://schemas.microsoft.com/office/drawing/2014/main" id="{242E4B88-3166-0B6F-7313-CE5F361F0C04}"/>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15" name="Straight Connector 32014">
                  <a:extLst>
                    <a:ext uri="{FF2B5EF4-FFF2-40B4-BE49-F238E27FC236}">
                      <a16:creationId xmlns:a16="http://schemas.microsoft.com/office/drawing/2014/main" id="{D0902E84-006B-B200-73A0-EDE5D234DBBE}"/>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6" name="Group 32015">
                <a:extLst>
                  <a:ext uri="{FF2B5EF4-FFF2-40B4-BE49-F238E27FC236}">
                    <a16:creationId xmlns:a16="http://schemas.microsoft.com/office/drawing/2014/main" id="{1D969A36-8118-F44C-84BD-CC4165E0364A}"/>
                  </a:ext>
                </a:extLst>
              </p:cNvPr>
              <p:cNvGrpSpPr/>
              <p:nvPr/>
            </p:nvGrpSpPr>
            <p:grpSpPr>
              <a:xfrm>
                <a:off x="3516194" y="2750598"/>
                <a:ext cx="67919" cy="84271"/>
                <a:chOff x="5697707" y="2588494"/>
                <a:chExt cx="67919" cy="84271"/>
              </a:xfrm>
            </p:grpSpPr>
            <p:cxnSp>
              <p:nvCxnSpPr>
                <p:cNvPr id="32017" name="Straight Connector 32016">
                  <a:extLst>
                    <a:ext uri="{FF2B5EF4-FFF2-40B4-BE49-F238E27FC236}">
                      <a16:creationId xmlns:a16="http://schemas.microsoft.com/office/drawing/2014/main" id="{D055DD33-B53C-851A-62DC-2593FF7CD86C}"/>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18" name="Straight Connector 32017">
                  <a:extLst>
                    <a:ext uri="{FF2B5EF4-FFF2-40B4-BE49-F238E27FC236}">
                      <a16:creationId xmlns:a16="http://schemas.microsoft.com/office/drawing/2014/main" id="{77CBB91B-C5FE-4084-3185-DF0A4796E95E}"/>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9" name="Group 32018">
                <a:extLst>
                  <a:ext uri="{FF2B5EF4-FFF2-40B4-BE49-F238E27FC236}">
                    <a16:creationId xmlns:a16="http://schemas.microsoft.com/office/drawing/2014/main" id="{B8BB1745-2054-B2DE-C8F2-605C281A5CBC}"/>
                  </a:ext>
                </a:extLst>
              </p:cNvPr>
              <p:cNvGrpSpPr/>
              <p:nvPr/>
            </p:nvGrpSpPr>
            <p:grpSpPr>
              <a:xfrm>
                <a:off x="3350051" y="2653374"/>
                <a:ext cx="67919" cy="84271"/>
                <a:chOff x="5697707" y="2588494"/>
                <a:chExt cx="67919" cy="84271"/>
              </a:xfrm>
            </p:grpSpPr>
            <p:cxnSp>
              <p:nvCxnSpPr>
                <p:cNvPr id="32020" name="Straight Connector 32019">
                  <a:extLst>
                    <a:ext uri="{FF2B5EF4-FFF2-40B4-BE49-F238E27FC236}">
                      <a16:creationId xmlns:a16="http://schemas.microsoft.com/office/drawing/2014/main" id="{32BB6CDE-3554-6C25-0E9E-9D24DA781AC0}"/>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21" name="Straight Connector 32020">
                  <a:extLst>
                    <a:ext uri="{FF2B5EF4-FFF2-40B4-BE49-F238E27FC236}">
                      <a16:creationId xmlns:a16="http://schemas.microsoft.com/office/drawing/2014/main" id="{5B4085F5-E483-6098-4827-68337D364F46}"/>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2" name="Group 32021">
                <a:extLst>
                  <a:ext uri="{FF2B5EF4-FFF2-40B4-BE49-F238E27FC236}">
                    <a16:creationId xmlns:a16="http://schemas.microsoft.com/office/drawing/2014/main" id="{34762C14-00A0-2081-6453-54455790C23E}"/>
                  </a:ext>
                </a:extLst>
              </p:cNvPr>
              <p:cNvGrpSpPr/>
              <p:nvPr/>
            </p:nvGrpSpPr>
            <p:grpSpPr>
              <a:xfrm>
                <a:off x="2916849" y="2466309"/>
                <a:ext cx="67919" cy="84271"/>
                <a:chOff x="5697707" y="2588494"/>
                <a:chExt cx="67919" cy="84271"/>
              </a:xfrm>
            </p:grpSpPr>
            <p:cxnSp>
              <p:nvCxnSpPr>
                <p:cNvPr id="32023" name="Straight Connector 32022">
                  <a:extLst>
                    <a:ext uri="{FF2B5EF4-FFF2-40B4-BE49-F238E27FC236}">
                      <a16:creationId xmlns:a16="http://schemas.microsoft.com/office/drawing/2014/main" id="{4508185A-457F-6A39-CF2F-F95CAFD0F67C}"/>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24" name="Straight Connector 32023">
                  <a:extLst>
                    <a:ext uri="{FF2B5EF4-FFF2-40B4-BE49-F238E27FC236}">
                      <a16:creationId xmlns:a16="http://schemas.microsoft.com/office/drawing/2014/main" id="{62B1E68D-D034-4484-2BB0-BAEA4427F384}"/>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025" name="Group 32024">
              <a:extLst>
                <a:ext uri="{FF2B5EF4-FFF2-40B4-BE49-F238E27FC236}">
                  <a16:creationId xmlns:a16="http://schemas.microsoft.com/office/drawing/2014/main" id="{39BECFB1-EBC2-AE33-A9C6-D51D914591B4}"/>
                </a:ext>
              </a:extLst>
            </p:cNvPr>
            <p:cNvGrpSpPr/>
            <p:nvPr/>
          </p:nvGrpSpPr>
          <p:grpSpPr>
            <a:xfrm>
              <a:off x="2292891" y="2269399"/>
              <a:ext cx="67919" cy="84271"/>
              <a:chOff x="5697707" y="2588494"/>
              <a:chExt cx="67919" cy="84271"/>
            </a:xfrm>
          </p:grpSpPr>
          <p:cxnSp>
            <p:nvCxnSpPr>
              <p:cNvPr id="32026" name="Straight Connector 32025">
                <a:extLst>
                  <a:ext uri="{FF2B5EF4-FFF2-40B4-BE49-F238E27FC236}">
                    <a16:creationId xmlns:a16="http://schemas.microsoft.com/office/drawing/2014/main" id="{5680E0CC-55FE-5FD5-BFDE-08E7EAD1D78C}"/>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27" name="Straight Connector 32026">
                <a:extLst>
                  <a:ext uri="{FF2B5EF4-FFF2-40B4-BE49-F238E27FC236}">
                    <a16:creationId xmlns:a16="http://schemas.microsoft.com/office/drawing/2014/main" id="{D808921A-8938-C30E-4307-9D7C7642CF38}"/>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8" name="Group 32027">
              <a:extLst>
                <a:ext uri="{FF2B5EF4-FFF2-40B4-BE49-F238E27FC236}">
                  <a16:creationId xmlns:a16="http://schemas.microsoft.com/office/drawing/2014/main" id="{D74E639E-933C-B007-C0EA-16DC0C7347C7}"/>
                </a:ext>
              </a:extLst>
            </p:cNvPr>
            <p:cNvGrpSpPr/>
            <p:nvPr/>
          </p:nvGrpSpPr>
          <p:grpSpPr>
            <a:xfrm>
              <a:off x="2139055" y="2221402"/>
              <a:ext cx="67919" cy="84271"/>
              <a:chOff x="5697707" y="2588494"/>
              <a:chExt cx="67919" cy="84271"/>
            </a:xfrm>
          </p:grpSpPr>
          <p:cxnSp>
            <p:nvCxnSpPr>
              <p:cNvPr id="32029" name="Straight Connector 32028">
                <a:extLst>
                  <a:ext uri="{FF2B5EF4-FFF2-40B4-BE49-F238E27FC236}">
                    <a16:creationId xmlns:a16="http://schemas.microsoft.com/office/drawing/2014/main" id="{28ED0766-AA50-6050-84DE-4EE3491A1A35}"/>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30" name="Straight Connector 32029">
                <a:extLst>
                  <a:ext uri="{FF2B5EF4-FFF2-40B4-BE49-F238E27FC236}">
                    <a16:creationId xmlns:a16="http://schemas.microsoft.com/office/drawing/2014/main" id="{195B878A-E453-D66E-D876-D180D2E510DF}"/>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1" name="Group 32030">
              <a:extLst>
                <a:ext uri="{FF2B5EF4-FFF2-40B4-BE49-F238E27FC236}">
                  <a16:creationId xmlns:a16="http://schemas.microsoft.com/office/drawing/2014/main" id="{C4D6FF16-D452-C949-1E91-024B106F93E2}"/>
                </a:ext>
              </a:extLst>
            </p:cNvPr>
            <p:cNvGrpSpPr/>
            <p:nvPr/>
          </p:nvGrpSpPr>
          <p:grpSpPr>
            <a:xfrm>
              <a:off x="2020910" y="2210326"/>
              <a:ext cx="67919" cy="84271"/>
              <a:chOff x="5697707" y="2588494"/>
              <a:chExt cx="67919" cy="84271"/>
            </a:xfrm>
          </p:grpSpPr>
          <p:cxnSp>
            <p:nvCxnSpPr>
              <p:cNvPr id="32032" name="Straight Connector 32031">
                <a:extLst>
                  <a:ext uri="{FF2B5EF4-FFF2-40B4-BE49-F238E27FC236}">
                    <a16:creationId xmlns:a16="http://schemas.microsoft.com/office/drawing/2014/main" id="{A315EC1D-EAE6-56EB-9D43-77A1B87DDE3F}"/>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33" name="Straight Connector 32032">
                <a:extLst>
                  <a:ext uri="{FF2B5EF4-FFF2-40B4-BE49-F238E27FC236}">
                    <a16:creationId xmlns:a16="http://schemas.microsoft.com/office/drawing/2014/main" id="{AB9E831D-BA46-6E1B-4269-A60EA572C422}"/>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4" name="Group 32033">
              <a:extLst>
                <a:ext uri="{FF2B5EF4-FFF2-40B4-BE49-F238E27FC236}">
                  <a16:creationId xmlns:a16="http://schemas.microsoft.com/office/drawing/2014/main" id="{1C9D39CC-DBD9-57D9-2929-17CF5161F28B}"/>
                </a:ext>
              </a:extLst>
            </p:cNvPr>
            <p:cNvGrpSpPr/>
            <p:nvPr/>
          </p:nvGrpSpPr>
          <p:grpSpPr>
            <a:xfrm>
              <a:off x="1967991" y="2210326"/>
              <a:ext cx="67919" cy="84271"/>
              <a:chOff x="5697707" y="2588494"/>
              <a:chExt cx="67919" cy="84271"/>
            </a:xfrm>
          </p:grpSpPr>
          <p:cxnSp>
            <p:nvCxnSpPr>
              <p:cNvPr id="32035" name="Straight Connector 32034">
                <a:extLst>
                  <a:ext uri="{FF2B5EF4-FFF2-40B4-BE49-F238E27FC236}">
                    <a16:creationId xmlns:a16="http://schemas.microsoft.com/office/drawing/2014/main" id="{6DA88BA2-A0A6-0208-E8CC-5DCFF8F1FCFB}"/>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36" name="Straight Connector 32035">
                <a:extLst>
                  <a:ext uri="{FF2B5EF4-FFF2-40B4-BE49-F238E27FC236}">
                    <a16:creationId xmlns:a16="http://schemas.microsoft.com/office/drawing/2014/main" id="{CC9D5187-FCA6-EF29-6C6D-0267C3AF931E}"/>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7" name="Group 32036">
              <a:extLst>
                <a:ext uri="{FF2B5EF4-FFF2-40B4-BE49-F238E27FC236}">
                  <a16:creationId xmlns:a16="http://schemas.microsoft.com/office/drawing/2014/main" id="{03AF96E5-B78C-B449-2FE7-2F3D40E5D05C}"/>
                </a:ext>
              </a:extLst>
            </p:cNvPr>
            <p:cNvGrpSpPr/>
            <p:nvPr/>
          </p:nvGrpSpPr>
          <p:grpSpPr>
            <a:xfrm>
              <a:off x="1944608" y="2193097"/>
              <a:ext cx="67919" cy="84271"/>
              <a:chOff x="5697707" y="2588494"/>
              <a:chExt cx="67919" cy="84271"/>
            </a:xfrm>
          </p:grpSpPr>
          <p:cxnSp>
            <p:nvCxnSpPr>
              <p:cNvPr id="32038" name="Straight Connector 32037">
                <a:extLst>
                  <a:ext uri="{FF2B5EF4-FFF2-40B4-BE49-F238E27FC236}">
                    <a16:creationId xmlns:a16="http://schemas.microsoft.com/office/drawing/2014/main" id="{F48E930D-5D29-0D86-7B21-3FA31E0E5974}"/>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39" name="Straight Connector 32038">
                <a:extLst>
                  <a:ext uri="{FF2B5EF4-FFF2-40B4-BE49-F238E27FC236}">
                    <a16:creationId xmlns:a16="http://schemas.microsoft.com/office/drawing/2014/main" id="{F0F6D254-3978-4984-4480-56BAE9E0FDA1}"/>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0" name="Group 32039">
              <a:extLst>
                <a:ext uri="{FF2B5EF4-FFF2-40B4-BE49-F238E27FC236}">
                  <a16:creationId xmlns:a16="http://schemas.microsoft.com/office/drawing/2014/main" id="{E03DDA85-9317-13DE-7866-E15AA93A27FD}"/>
                </a:ext>
              </a:extLst>
            </p:cNvPr>
            <p:cNvGrpSpPr/>
            <p:nvPr/>
          </p:nvGrpSpPr>
          <p:grpSpPr>
            <a:xfrm>
              <a:off x="1761236" y="2131563"/>
              <a:ext cx="67919" cy="84271"/>
              <a:chOff x="5697707" y="2588494"/>
              <a:chExt cx="67919" cy="84271"/>
            </a:xfrm>
          </p:grpSpPr>
          <p:cxnSp>
            <p:nvCxnSpPr>
              <p:cNvPr id="32041" name="Straight Connector 32040">
                <a:extLst>
                  <a:ext uri="{FF2B5EF4-FFF2-40B4-BE49-F238E27FC236}">
                    <a16:creationId xmlns:a16="http://schemas.microsoft.com/office/drawing/2014/main" id="{C757358D-3F55-1566-2011-69C3B8C4C0C9}"/>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42" name="Straight Connector 32041">
                <a:extLst>
                  <a:ext uri="{FF2B5EF4-FFF2-40B4-BE49-F238E27FC236}">
                    <a16:creationId xmlns:a16="http://schemas.microsoft.com/office/drawing/2014/main" id="{D02E5407-1D50-E2EE-A672-923AF40BAF28}"/>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3" name="Group 32042">
              <a:extLst>
                <a:ext uri="{FF2B5EF4-FFF2-40B4-BE49-F238E27FC236}">
                  <a16:creationId xmlns:a16="http://schemas.microsoft.com/office/drawing/2014/main" id="{036BFC66-AE22-5955-73FC-3C153C00B06A}"/>
                </a:ext>
              </a:extLst>
            </p:cNvPr>
            <p:cNvGrpSpPr/>
            <p:nvPr/>
          </p:nvGrpSpPr>
          <p:grpSpPr>
            <a:xfrm>
              <a:off x="1726777" y="2131563"/>
              <a:ext cx="67919" cy="84271"/>
              <a:chOff x="5697707" y="2588494"/>
              <a:chExt cx="67919" cy="84271"/>
            </a:xfrm>
          </p:grpSpPr>
          <p:cxnSp>
            <p:nvCxnSpPr>
              <p:cNvPr id="32044" name="Straight Connector 32043">
                <a:extLst>
                  <a:ext uri="{FF2B5EF4-FFF2-40B4-BE49-F238E27FC236}">
                    <a16:creationId xmlns:a16="http://schemas.microsoft.com/office/drawing/2014/main" id="{A2C85FD5-A630-55FF-296B-AB94905B115B}"/>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45" name="Straight Connector 32044">
                <a:extLst>
                  <a:ext uri="{FF2B5EF4-FFF2-40B4-BE49-F238E27FC236}">
                    <a16:creationId xmlns:a16="http://schemas.microsoft.com/office/drawing/2014/main" id="{C7C0E591-9B6B-4096-C5C7-275BA59C6B0D}"/>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6" name="Group 32045">
              <a:extLst>
                <a:ext uri="{FF2B5EF4-FFF2-40B4-BE49-F238E27FC236}">
                  <a16:creationId xmlns:a16="http://schemas.microsoft.com/office/drawing/2014/main" id="{E605447F-3A22-D43C-5568-624194DEF2C9}"/>
                </a:ext>
              </a:extLst>
            </p:cNvPr>
            <p:cNvGrpSpPr/>
            <p:nvPr/>
          </p:nvGrpSpPr>
          <p:grpSpPr>
            <a:xfrm>
              <a:off x="1536020" y="2103258"/>
              <a:ext cx="67919" cy="84271"/>
              <a:chOff x="5697707" y="2588494"/>
              <a:chExt cx="67919" cy="84271"/>
            </a:xfrm>
          </p:grpSpPr>
          <p:cxnSp>
            <p:nvCxnSpPr>
              <p:cNvPr id="32047" name="Straight Connector 32046">
                <a:extLst>
                  <a:ext uri="{FF2B5EF4-FFF2-40B4-BE49-F238E27FC236}">
                    <a16:creationId xmlns:a16="http://schemas.microsoft.com/office/drawing/2014/main" id="{B2E71051-EB5F-ABA8-6DF8-A002CF915BCE}"/>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48" name="Straight Connector 32047">
                <a:extLst>
                  <a:ext uri="{FF2B5EF4-FFF2-40B4-BE49-F238E27FC236}">
                    <a16:creationId xmlns:a16="http://schemas.microsoft.com/office/drawing/2014/main" id="{DAADBD7B-F721-BEAA-B016-A72456F7E313}"/>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9" name="Group 32048">
              <a:extLst>
                <a:ext uri="{FF2B5EF4-FFF2-40B4-BE49-F238E27FC236}">
                  <a16:creationId xmlns:a16="http://schemas.microsoft.com/office/drawing/2014/main" id="{E99FBA92-CF49-3EEC-7FD0-75C9EA166BF5}"/>
                </a:ext>
              </a:extLst>
            </p:cNvPr>
            <p:cNvGrpSpPr/>
            <p:nvPr/>
          </p:nvGrpSpPr>
          <p:grpSpPr>
            <a:xfrm>
              <a:off x="1491715" y="2103258"/>
              <a:ext cx="67919" cy="84271"/>
              <a:chOff x="5697707" y="2588494"/>
              <a:chExt cx="67919" cy="84271"/>
            </a:xfrm>
          </p:grpSpPr>
          <p:cxnSp>
            <p:nvCxnSpPr>
              <p:cNvPr id="32050" name="Straight Connector 32049">
                <a:extLst>
                  <a:ext uri="{FF2B5EF4-FFF2-40B4-BE49-F238E27FC236}">
                    <a16:creationId xmlns:a16="http://schemas.microsoft.com/office/drawing/2014/main" id="{FA144072-CECD-2D4D-47DB-4D9F9B8A2C51}"/>
                  </a:ext>
                </a:extLst>
              </p:cNvPr>
              <p:cNvCxnSpPr>
                <a:cxnSpLocks/>
              </p:cNvCxnSpPr>
              <p:nvPr/>
            </p:nvCxnSpPr>
            <p:spPr bwMode="auto">
              <a:xfrm>
                <a:off x="5731666" y="2588494"/>
                <a:ext cx="0" cy="84271"/>
              </a:xfrm>
              <a:prstGeom prst="line">
                <a:avLst/>
              </a:prstGeom>
              <a:noFill/>
              <a:ln w="19050" cap="flat" cmpd="sng" algn="ctr">
                <a:solidFill>
                  <a:schemeClr val="accent1"/>
                </a:solidFill>
                <a:prstDash val="solid"/>
                <a:round/>
                <a:headEnd type="none" w="med" len="med"/>
                <a:tailEnd type="none" w="med" len="med"/>
              </a:ln>
              <a:effectLst/>
            </p:spPr>
          </p:cxnSp>
          <p:cxnSp>
            <p:nvCxnSpPr>
              <p:cNvPr id="32051" name="Straight Connector 32050">
                <a:extLst>
                  <a:ext uri="{FF2B5EF4-FFF2-40B4-BE49-F238E27FC236}">
                    <a16:creationId xmlns:a16="http://schemas.microsoft.com/office/drawing/2014/main" id="{D35BE325-FD1C-CA05-50FA-85748B6E8E81}"/>
                  </a:ext>
                </a:extLst>
              </p:cNvPr>
              <p:cNvCxnSpPr>
                <a:cxnSpLocks/>
              </p:cNvCxnSpPr>
              <p:nvPr/>
            </p:nvCxnSpPr>
            <p:spPr bwMode="auto">
              <a:xfrm flipH="1">
                <a:off x="5697707" y="2627486"/>
                <a:ext cx="67919" cy="0"/>
              </a:xfrm>
              <a:prstGeom prst="line">
                <a:avLst/>
              </a:prstGeom>
              <a:noFill/>
              <a:ln w="19050" cap="flat" cmpd="sng" algn="ctr">
                <a:solidFill>
                  <a:schemeClr val="accent1"/>
                </a:solidFill>
                <a:prstDash val="solid"/>
                <a:round/>
                <a:headEnd type="none" w="med" len="med"/>
                <a:tailEnd type="none" w="med" len="med"/>
              </a:ln>
              <a:effectLst/>
            </p:spPr>
          </p:cxnSp>
        </p:grpSp>
      </p:grpSp>
      <p:sp>
        <p:nvSpPr>
          <p:cNvPr id="32054" name="TextBox 32053">
            <a:extLst>
              <a:ext uri="{FF2B5EF4-FFF2-40B4-BE49-F238E27FC236}">
                <a16:creationId xmlns:a16="http://schemas.microsoft.com/office/drawing/2014/main" id="{EACCDED8-F2FD-C39E-4325-0CC71CAA2E4F}"/>
              </a:ext>
            </a:extLst>
          </p:cNvPr>
          <p:cNvSpPr txBox="1"/>
          <p:nvPr/>
        </p:nvSpPr>
        <p:spPr bwMode="auto">
          <a:xfrm>
            <a:off x="1613070" y="2681913"/>
            <a:ext cx="126722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BR</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Zanubrutinib</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Censored</a:t>
            </a:r>
          </a:p>
        </p:txBody>
      </p:sp>
      <p:grpSp>
        <p:nvGrpSpPr>
          <p:cNvPr id="32057" name="Group 32056">
            <a:extLst>
              <a:ext uri="{FF2B5EF4-FFF2-40B4-BE49-F238E27FC236}">
                <a16:creationId xmlns:a16="http://schemas.microsoft.com/office/drawing/2014/main" id="{C90E8FEA-5784-F52D-D99A-977A3701D5D9}"/>
              </a:ext>
            </a:extLst>
          </p:cNvPr>
          <p:cNvGrpSpPr/>
          <p:nvPr/>
        </p:nvGrpSpPr>
        <p:grpSpPr>
          <a:xfrm>
            <a:off x="1515275" y="3311195"/>
            <a:ext cx="67919" cy="84271"/>
            <a:chOff x="5850107" y="2742265"/>
            <a:chExt cx="67919" cy="84271"/>
          </a:xfrm>
        </p:grpSpPr>
        <p:cxnSp>
          <p:nvCxnSpPr>
            <p:cNvPr id="32055" name="Straight Connector 32054">
              <a:extLst>
                <a:ext uri="{FF2B5EF4-FFF2-40B4-BE49-F238E27FC236}">
                  <a16:creationId xmlns:a16="http://schemas.microsoft.com/office/drawing/2014/main" id="{C2B7E94B-EBA5-04BC-DF7A-3388455A0AE7}"/>
                </a:ext>
              </a:extLst>
            </p:cNvPr>
            <p:cNvCxnSpPr>
              <a:cxnSpLocks/>
            </p:cNvCxnSpPr>
            <p:nvPr/>
          </p:nvCxnSpPr>
          <p:spPr bwMode="auto">
            <a:xfrm flipH="1">
              <a:off x="5850107" y="2779886"/>
              <a:ext cx="67919" cy="0"/>
            </a:xfrm>
            <a:prstGeom prst="line">
              <a:avLst/>
            </a:prstGeom>
            <a:noFill/>
            <a:ln w="19050" cap="flat" cmpd="sng" algn="ctr">
              <a:solidFill>
                <a:schemeClr val="bg1"/>
              </a:solidFill>
              <a:prstDash val="solid"/>
              <a:round/>
              <a:headEnd type="none" w="med" len="med"/>
              <a:tailEnd type="none" w="med" len="med"/>
            </a:ln>
            <a:effectLst/>
          </p:spPr>
        </p:cxnSp>
        <p:cxnSp>
          <p:nvCxnSpPr>
            <p:cNvPr id="32056" name="Straight Connector 32055">
              <a:extLst>
                <a:ext uri="{FF2B5EF4-FFF2-40B4-BE49-F238E27FC236}">
                  <a16:creationId xmlns:a16="http://schemas.microsoft.com/office/drawing/2014/main" id="{CB5C59B0-9B9D-AE10-AFC7-81BBA2B7E3B5}"/>
                </a:ext>
              </a:extLst>
            </p:cNvPr>
            <p:cNvCxnSpPr>
              <a:cxnSpLocks/>
            </p:cNvCxnSpPr>
            <p:nvPr/>
          </p:nvCxnSpPr>
          <p:spPr bwMode="auto">
            <a:xfrm>
              <a:off x="5886808" y="2742265"/>
              <a:ext cx="0" cy="84271"/>
            </a:xfrm>
            <a:prstGeom prst="line">
              <a:avLst/>
            </a:prstGeom>
            <a:noFill/>
            <a:ln w="19050" cap="flat" cmpd="sng" algn="ctr">
              <a:solidFill>
                <a:schemeClr val="bg1"/>
              </a:solidFill>
              <a:prstDash val="solid"/>
              <a:round/>
              <a:headEnd type="none" w="med" len="med"/>
              <a:tailEnd type="none" w="med" len="med"/>
            </a:ln>
            <a:effectLst/>
          </p:spPr>
        </p:cxnSp>
      </p:grpSp>
      <p:cxnSp>
        <p:nvCxnSpPr>
          <p:cNvPr id="32059" name="Straight Connector 32058">
            <a:extLst>
              <a:ext uri="{FF2B5EF4-FFF2-40B4-BE49-F238E27FC236}">
                <a16:creationId xmlns:a16="http://schemas.microsoft.com/office/drawing/2014/main" id="{F592018C-74C5-14FB-B9BC-D7268586FA83}"/>
              </a:ext>
            </a:extLst>
          </p:cNvPr>
          <p:cNvCxnSpPr/>
          <p:nvPr/>
        </p:nvCxnSpPr>
        <p:spPr bwMode="auto">
          <a:xfrm>
            <a:off x="1424380" y="3111976"/>
            <a:ext cx="227572" cy="0"/>
          </a:xfrm>
          <a:prstGeom prst="line">
            <a:avLst/>
          </a:prstGeom>
          <a:noFill/>
          <a:ln w="28575" cap="flat" cmpd="sng" algn="ctr">
            <a:solidFill>
              <a:schemeClr val="accent3"/>
            </a:solidFill>
            <a:prstDash val="solid"/>
            <a:round/>
            <a:headEnd type="none" w="med" len="med"/>
            <a:tailEnd type="none" w="med" len="med"/>
          </a:ln>
          <a:effectLst/>
        </p:spPr>
      </p:cxnSp>
      <p:cxnSp>
        <p:nvCxnSpPr>
          <p:cNvPr id="32060" name="Straight Connector 32059">
            <a:extLst>
              <a:ext uri="{FF2B5EF4-FFF2-40B4-BE49-F238E27FC236}">
                <a16:creationId xmlns:a16="http://schemas.microsoft.com/office/drawing/2014/main" id="{EBC03DAD-4C40-519F-A2FD-A5AB8EACEBE9}"/>
              </a:ext>
            </a:extLst>
          </p:cNvPr>
          <p:cNvCxnSpPr/>
          <p:nvPr/>
        </p:nvCxnSpPr>
        <p:spPr bwMode="auto">
          <a:xfrm>
            <a:off x="1424380" y="2856986"/>
            <a:ext cx="227572" cy="0"/>
          </a:xfrm>
          <a:prstGeom prst="line">
            <a:avLst/>
          </a:prstGeom>
          <a:noFill/>
          <a:ln w="28575" cap="flat" cmpd="sng" algn="ctr">
            <a:solidFill>
              <a:schemeClr val="accent1"/>
            </a:solidFill>
            <a:prstDash val="solid"/>
            <a:round/>
            <a:headEnd type="none" w="med" len="med"/>
            <a:tailEnd type="none" w="med" len="med"/>
          </a:ln>
          <a:effectLst/>
        </p:spPr>
      </p:cxnSp>
      <p:sp>
        <p:nvSpPr>
          <p:cNvPr id="32061" name="TextBox 32060">
            <a:extLst>
              <a:ext uri="{FF2B5EF4-FFF2-40B4-BE49-F238E27FC236}">
                <a16:creationId xmlns:a16="http://schemas.microsoft.com/office/drawing/2014/main" id="{2DCE2F0F-F6A1-3B14-1D31-FD223E7A3E78}"/>
              </a:ext>
            </a:extLst>
          </p:cNvPr>
          <p:cNvSpPr txBox="1"/>
          <p:nvPr/>
        </p:nvSpPr>
        <p:spPr bwMode="auto">
          <a:xfrm>
            <a:off x="9101379" y="4850720"/>
            <a:ext cx="9996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2062" name="TextBox 32061">
            <a:extLst>
              <a:ext uri="{FF2B5EF4-FFF2-40B4-BE49-F238E27FC236}">
                <a16:creationId xmlns:a16="http://schemas.microsoft.com/office/drawing/2014/main" id="{722D8412-9613-06FA-634D-04B1E8391C8A}"/>
              </a:ext>
            </a:extLst>
          </p:cNvPr>
          <p:cNvSpPr txBox="1"/>
          <p:nvPr/>
        </p:nvSpPr>
        <p:spPr bwMode="auto">
          <a:xfrm>
            <a:off x="5564705" y="5277877"/>
            <a:ext cx="167507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ts val="1200"/>
              </a:lnSpc>
              <a:spcBef>
                <a:spcPts val="0"/>
              </a:spcBef>
              <a:spcAft>
                <a:spcPct val="0"/>
              </a:spcAft>
              <a:buClrTx/>
              <a:buFontTx/>
              <a:buNone/>
            </a:pPr>
            <a:r>
              <a:rPr lang="en-US" sz="1100" b="0" dirty="0">
                <a:solidFill>
                  <a:schemeClr val="accent1"/>
                </a:solidFill>
                <a:latin typeface="Calibri" panose="020F0502020204030204" pitchFamily="34" charset="0"/>
              </a:rPr>
              <a:t>BR Mutated</a:t>
            </a:r>
          </a:p>
          <a:p>
            <a:pPr algn="r">
              <a:lnSpc>
                <a:spcPts val="1200"/>
              </a:lnSpc>
              <a:spcBef>
                <a:spcPts val="0"/>
              </a:spcBef>
              <a:spcAft>
                <a:spcPct val="0"/>
              </a:spcAft>
              <a:buClrTx/>
              <a:buFontTx/>
              <a:buNone/>
            </a:pPr>
            <a:r>
              <a:rPr lang="en-US" sz="1100" b="0" dirty="0">
                <a:solidFill>
                  <a:schemeClr val="accent3"/>
                </a:solidFill>
                <a:latin typeface="Calibri" panose="020F0502020204030204" pitchFamily="34" charset="0"/>
              </a:rPr>
              <a:t>Zanubrutinib Mutated</a:t>
            </a:r>
          </a:p>
          <a:p>
            <a:pPr algn="r">
              <a:lnSpc>
                <a:spcPts val="1200"/>
              </a:lnSpc>
              <a:spcBef>
                <a:spcPts val="0"/>
              </a:spcBef>
              <a:spcAft>
                <a:spcPct val="0"/>
              </a:spcAft>
              <a:buClrTx/>
              <a:buFontTx/>
              <a:buNone/>
            </a:pPr>
            <a:r>
              <a:rPr lang="en-US" sz="1100" b="0" dirty="0">
                <a:solidFill>
                  <a:schemeClr val="accent4"/>
                </a:solidFill>
                <a:latin typeface="Calibri" panose="020F0502020204030204" pitchFamily="34" charset="0"/>
              </a:rPr>
              <a:t>BR Unmutated</a:t>
            </a:r>
          </a:p>
          <a:p>
            <a:pPr algn="r">
              <a:lnSpc>
                <a:spcPts val="1200"/>
              </a:lnSpc>
              <a:spcBef>
                <a:spcPts val="0"/>
              </a:spcBef>
              <a:spcAft>
                <a:spcPct val="0"/>
              </a:spcAft>
              <a:buClrTx/>
              <a:buFontTx/>
              <a:buNone/>
            </a:pPr>
            <a:r>
              <a:rPr lang="en-US" sz="1100" b="0" dirty="0">
                <a:solidFill>
                  <a:schemeClr val="accent6"/>
                </a:solidFill>
                <a:latin typeface="Calibri" panose="020F0502020204030204" pitchFamily="34" charset="0"/>
              </a:rPr>
              <a:t>Zanubrutinib Unmutated</a:t>
            </a:r>
          </a:p>
        </p:txBody>
      </p:sp>
      <p:sp>
        <p:nvSpPr>
          <p:cNvPr id="32063" name="TextBox 32062">
            <a:extLst>
              <a:ext uri="{FF2B5EF4-FFF2-40B4-BE49-F238E27FC236}">
                <a16:creationId xmlns:a16="http://schemas.microsoft.com/office/drawing/2014/main" id="{A20CBEA9-A37A-E96C-C717-177E41FB5119}"/>
              </a:ext>
            </a:extLst>
          </p:cNvPr>
          <p:cNvSpPr txBox="1"/>
          <p:nvPr/>
        </p:nvSpPr>
        <p:spPr bwMode="auto">
          <a:xfrm>
            <a:off x="224685" y="5130474"/>
            <a:ext cx="98890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200" b="0" dirty="0">
                <a:solidFill>
                  <a:schemeClr val="accent1"/>
                </a:solidFill>
                <a:latin typeface="Calibri" panose="020F0502020204030204" pitchFamily="34" charset="0"/>
              </a:rPr>
              <a:t>BR</a:t>
            </a:r>
          </a:p>
          <a:p>
            <a:pPr algn="r">
              <a:lnSpc>
                <a:spcPct val="90000"/>
              </a:lnSpc>
              <a:spcBef>
                <a:spcPts val="0"/>
              </a:spcBef>
              <a:spcAft>
                <a:spcPct val="0"/>
              </a:spcAft>
              <a:buClrTx/>
              <a:buFontTx/>
              <a:buNone/>
            </a:pPr>
            <a:r>
              <a:rPr lang="en-US" sz="1200" b="0" dirty="0">
                <a:solidFill>
                  <a:schemeClr val="accent3"/>
                </a:solidFill>
                <a:latin typeface="Calibri" panose="020F0502020204030204" pitchFamily="34" charset="0"/>
              </a:rPr>
              <a:t>Zanubrutinib</a:t>
            </a:r>
          </a:p>
        </p:txBody>
      </p:sp>
      <p:sp>
        <p:nvSpPr>
          <p:cNvPr id="32064" name="TextBox 32063">
            <a:extLst>
              <a:ext uri="{FF2B5EF4-FFF2-40B4-BE49-F238E27FC236}">
                <a16:creationId xmlns:a16="http://schemas.microsoft.com/office/drawing/2014/main" id="{5D739547-C7DE-9831-5A14-58C4E2322523}"/>
              </a:ext>
            </a:extLst>
          </p:cNvPr>
          <p:cNvSpPr txBox="1"/>
          <p:nvPr/>
        </p:nvSpPr>
        <p:spPr bwMode="auto">
          <a:xfrm>
            <a:off x="1076959" y="5120314"/>
            <a:ext cx="536109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spcAft>
                <a:spcPct val="0"/>
              </a:spcAft>
              <a:buClrTx/>
              <a:buFontTx/>
              <a:buNone/>
              <a:tabLst>
                <a:tab pos="247650" algn="l"/>
                <a:tab pos="514350" algn="l"/>
                <a:tab pos="747713" algn="l"/>
                <a:tab pos="992188" algn="l"/>
                <a:tab pos="1236663" algn="l"/>
                <a:tab pos="1490663" algn="l"/>
                <a:tab pos="1774825" algn="l"/>
              </a:tabLst>
            </a:pPr>
            <a:r>
              <a:rPr lang="en-US" sz="1050" b="0" dirty="0">
                <a:solidFill>
                  <a:schemeClr val="accent1"/>
                </a:solidFill>
                <a:latin typeface="Calibri" panose="020F0502020204030204" pitchFamily="34" charset="0"/>
              </a:rPr>
              <a:t>238	218	212	201	192	187	180 174 163 157 141 133 113  82    50    18    8      0</a:t>
            </a:r>
          </a:p>
          <a:p>
            <a:pPr>
              <a:spcBef>
                <a:spcPts val="0"/>
              </a:spcBef>
              <a:spcAft>
                <a:spcPct val="0"/>
              </a:spcAft>
              <a:buClrTx/>
              <a:buFontTx/>
              <a:buNone/>
              <a:tabLst>
                <a:tab pos="247650" algn="l"/>
                <a:tab pos="514350" algn="l"/>
                <a:tab pos="747713" algn="l"/>
                <a:tab pos="992188" algn="l"/>
                <a:tab pos="1236663" algn="l"/>
                <a:tab pos="1490663" algn="l"/>
                <a:tab pos="1774825" algn="l"/>
              </a:tabLst>
            </a:pPr>
            <a:r>
              <a:rPr lang="en-US" sz="1050" b="0" dirty="0">
                <a:solidFill>
                  <a:schemeClr val="accent3"/>
                </a:solidFill>
                <a:latin typeface="Calibri" panose="020F0502020204030204" pitchFamily="34" charset="0"/>
              </a:rPr>
              <a:t>241	238	234	230	228	224	219 214 208 205 201 200 190 131   93    33   23     4     3      0</a:t>
            </a:r>
          </a:p>
        </p:txBody>
      </p:sp>
      <p:sp>
        <p:nvSpPr>
          <p:cNvPr id="32065" name="TextBox 32064">
            <a:extLst>
              <a:ext uri="{FF2B5EF4-FFF2-40B4-BE49-F238E27FC236}">
                <a16:creationId xmlns:a16="http://schemas.microsoft.com/office/drawing/2014/main" id="{C696AE8D-8120-FA73-0780-6C1C330F5ABD}"/>
              </a:ext>
            </a:extLst>
          </p:cNvPr>
          <p:cNvSpPr txBox="1"/>
          <p:nvPr/>
        </p:nvSpPr>
        <p:spPr bwMode="auto">
          <a:xfrm>
            <a:off x="343218" y="4822287"/>
            <a:ext cx="98890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32066" name="TextBox 32065">
            <a:extLst>
              <a:ext uri="{FF2B5EF4-FFF2-40B4-BE49-F238E27FC236}">
                <a16:creationId xmlns:a16="http://schemas.microsoft.com/office/drawing/2014/main" id="{D16636DF-CC78-E771-8AC4-A2CF95563B34}"/>
              </a:ext>
            </a:extLst>
          </p:cNvPr>
          <p:cNvSpPr txBox="1"/>
          <p:nvPr/>
        </p:nvSpPr>
        <p:spPr bwMode="auto">
          <a:xfrm rot="16200000">
            <a:off x="5496551" y="3163623"/>
            <a:ext cx="24900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Probability (%)</a:t>
            </a:r>
          </a:p>
        </p:txBody>
      </p:sp>
      <p:sp>
        <p:nvSpPr>
          <p:cNvPr id="32067" name="Freeform: Shape 32066">
            <a:extLst>
              <a:ext uri="{FF2B5EF4-FFF2-40B4-BE49-F238E27FC236}">
                <a16:creationId xmlns:a16="http://schemas.microsoft.com/office/drawing/2014/main" id="{B90E57A9-B0C8-B602-4245-EB991411A0B9}"/>
              </a:ext>
            </a:extLst>
          </p:cNvPr>
          <p:cNvSpPr/>
          <p:nvPr/>
        </p:nvSpPr>
        <p:spPr bwMode="auto">
          <a:xfrm>
            <a:off x="7290777" y="1953629"/>
            <a:ext cx="4470400" cy="2624667"/>
          </a:xfrm>
          <a:custGeom>
            <a:avLst/>
            <a:gdLst>
              <a:gd name="connsiteX0" fmla="*/ 0 w 4470400"/>
              <a:gd name="connsiteY0" fmla="*/ 0 h 2624667"/>
              <a:gd name="connsiteX1" fmla="*/ 0 w 4470400"/>
              <a:gd name="connsiteY1" fmla="*/ 2624667 h 2624667"/>
              <a:gd name="connsiteX2" fmla="*/ 4470400 w 4470400"/>
              <a:gd name="connsiteY2" fmla="*/ 2624667 h 2624667"/>
            </a:gdLst>
            <a:ahLst/>
            <a:cxnLst>
              <a:cxn ang="0">
                <a:pos x="connsiteX0" y="connsiteY0"/>
              </a:cxn>
              <a:cxn ang="0">
                <a:pos x="connsiteX1" y="connsiteY1"/>
              </a:cxn>
              <a:cxn ang="0">
                <a:pos x="connsiteX2" y="connsiteY2"/>
              </a:cxn>
            </a:cxnLst>
            <a:rect l="l" t="t" r="r" b="b"/>
            <a:pathLst>
              <a:path w="4470400" h="2624667">
                <a:moveTo>
                  <a:pt x="0" y="0"/>
                </a:moveTo>
                <a:lnTo>
                  <a:pt x="0" y="2624667"/>
                </a:lnTo>
                <a:lnTo>
                  <a:pt x="4470400" y="2624667"/>
                </a:lnTo>
              </a:path>
            </a:pathLst>
          </a:custGeom>
          <a:noFill/>
          <a:ln w="28575">
            <a:solidFill>
              <a:schemeClr val="bg1"/>
            </a:solidFill>
            <a:miter lim="800000"/>
            <a:headEnd/>
            <a:tailEnd/>
          </a:ln>
        </p:spPr>
        <p:txBody>
          <a:bodyPr rtlCol="0" anchor="ctr"/>
          <a:lstStyle/>
          <a:p>
            <a:pPr algn="ctr"/>
            <a:endParaRPr lang="en-US" dirty="0"/>
          </a:p>
        </p:txBody>
      </p:sp>
      <p:grpSp>
        <p:nvGrpSpPr>
          <p:cNvPr id="32076" name="Group 32075">
            <a:extLst>
              <a:ext uri="{FF2B5EF4-FFF2-40B4-BE49-F238E27FC236}">
                <a16:creationId xmlns:a16="http://schemas.microsoft.com/office/drawing/2014/main" id="{4BFEA5DA-EEBF-7ECC-11A4-33B53EEAD168}"/>
              </a:ext>
            </a:extLst>
          </p:cNvPr>
          <p:cNvGrpSpPr/>
          <p:nvPr/>
        </p:nvGrpSpPr>
        <p:grpSpPr>
          <a:xfrm>
            <a:off x="7218736" y="2030251"/>
            <a:ext cx="68135" cy="2548044"/>
            <a:chOff x="7064960" y="2030251"/>
            <a:chExt cx="221911" cy="2548044"/>
          </a:xfrm>
        </p:grpSpPr>
        <p:cxnSp>
          <p:nvCxnSpPr>
            <p:cNvPr id="32069" name="Straight Connector 32068">
              <a:extLst>
                <a:ext uri="{FF2B5EF4-FFF2-40B4-BE49-F238E27FC236}">
                  <a16:creationId xmlns:a16="http://schemas.microsoft.com/office/drawing/2014/main" id="{48E6DFD8-A658-8AD5-0578-B1B58917A97A}"/>
                </a:ext>
              </a:extLst>
            </p:cNvPr>
            <p:cNvCxnSpPr>
              <a:cxnSpLocks/>
            </p:cNvCxnSpPr>
            <p:nvPr/>
          </p:nvCxnSpPr>
          <p:spPr bwMode="auto">
            <a:xfrm>
              <a:off x="7064960" y="2030251"/>
              <a:ext cx="221911" cy="0"/>
            </a:xfrm>
            <a:prstGeom prst="line">
              <a:avLst/>
            </a:prstGeom>
            <a:noFill/>
            <a:ln w="28575" cap="flat" cmpd="sng" algn="ctr">
              <a:solidFill>
                <a:schemeClr val="bg1"/>
              </a:solidFill>
              <a:prstDash val="solid"/>
              <a:round/>
              <a:headEnd type="none" w="med" len="med"/>
              <a:tailEnd type="none" w="med" len="med"/>
            </a:ln>
            <a:effectLst/>
          </p:spPr>
        </p:cxnSp>
        <p:cxnSp>
          <p:nvCxnSpPr>
            <p:cNvPr id="32071" name="Straight Connector 32070">
              <a:extLst>
                <a:ext uri="{FF2B5EF4-FFF2-40B4-BE49-F238E27FC236}">
                  <a16:creationId xmlns:a16="http://schemas.microsoft.com/office/drawing/2014/main" id="{7C3C10DC-3F6B-3DF0-A086-2E4DCEB898F6}"/>
                </a:ext>
              </a:extLst>
            </p:cNvPr>
            <p:cNvCxnSpPr>
              <a:cxnSpLocks/>
            </p:cNvCxnSpPr>
            <p:nvPr/>
          </p:nvCxnSpPr>
          <p:spPr bwMode="auto">
            <a:xfrm>
              <a:off x="7064960" y="2539860"/>
              <a:ext cx="221911" cy="0"/>
            </a:xfrm>
            <a:prstGeom prst="line">
              <a:avLst/>
            </a:prstGeom>
            <a:noFill/>
            <a:ln w="28575" cap="flat" cmpd="sng" algn="ctr">
              <a:solidFill>
                <a:schemeClr val="bg1"/>
              </a:solidFill>
              <a:prstDash val="solid"/>
              <a:round/>
              <a:headEnd type="none" w="med" len="med"/>
              <a:tailEnd type="none" w="med" len="med"/>
            </a:ln>
            <a:effectLst/>
          </p:spPr>
        </p:cxnSp>
        <p:cxnSp>
          <p:nvCxnSpPr>
            <p:cNvPr id="32072" name="Straight Connector 32071">
              <a:extLst>
                <a:ext uri="{FF2B5EF4-FFF2-40B4-BE49-F238E27FC236}">
                  <a16:creationId xmlns:a16="http://schemas.microsoft.com/office/drawing/2014/main" id="{E4152E78-2A83-651E-8757-6A8AAF262598}"/>
                </a:ext>
              </a:extLst>
            </p:cNvPr>
            <p:cNvCxnSpPr>
              <a:cxnSpLocks/>
            </p:cNvCxnSpPr>
            <p:nvPr/>
          </p:nvCxnSpPr>
          <p:spPr bwMode="auto">
            <a:xfrm>
              <a:off x="7064960" y="3049469"/>
              <a:ext cx="221911" cy="0"/>
            </a:xfrm>
            <a:prstGeom prst="line">
              <a:avLst/>
            </a:prstGeom>
            <a:noFill/>
            <a:ln w="28575" cap="flat" cmpd="sng" algn="ctr">
              <a:solidFill>
                <a:schemeClr val="bg1"/>
              </a:solidFill>
              <a:prstDash val="solid"/>
              <a:round/>
              <a:headEnd type="none" w="med" len="med"/>
              <a:tailEnd type="none" w="med" len="med"/>
            </a:ln>
            <a:effectLst/>
          </p:spPr>
        </p:cxnSp>
        <p:cxnSp>
          <p:nvCxnSpPr>
            <p:cNvPr id="32073" name="Straight Connector 32072">
              <a:extLst>
                <a:ext uri="{FF2B5EF4-FFF2-40B4-BE49-F238E27FC236}">
                  <a16:creationId xmlns:a16="http://schemas.microsoft.com/office/drawing/2014/main" id="{5D57C18F-D9FD-4ECF-7A16-6D63DC15759D}"/>
                </a:ext>
              </a:extLst>
            </p:cNvPr>
            <p:cNvCxnSpPr>
              <a:cxnSpLocks/>
            </p:cNvCxnSpPr>
            <p:nvPr/>
          </p:nvCxnSpPr>
          <p:spPr bwMode="auto">
            <a:xfrm>
              <a:off x="7064960" y="3559078"/>
              <a:ext cx="221911" cy="0"/>
            </a:xfrm>
            <a:prstGeom prst="line">
              <a:avLst/>
            </a:prstGeom>
            <a:noFill/>
            <a:ln w="28575" cap="flat" cmpd="sng" algn="ctr">
              <a:solidFill>
                <a:schemeClr val="bg1"/>
              </a:solidFill>
              <a:prstDash val="solid"/>
              <a:round/>
              <a:headEnd type="none" w="med" len="med"/>
              <a:tailEnd type="none" w="med" len="med"/>
            </a:ln>
            <a:effectLst/>
          </p:spPr>
        </p:cxnSp>
        <p:cxnSp>
          <p:nvCxnSpPr>
            <p:cNvPr id="32074" name="Straight Connector 32073">
              <a:extLst>
                <a:ext uri="{FF2B5EF4-FFF2-40B4-BE49-F238E27FC236}">
                  <a16:creationId xmlns:a16="http://schemas.microsoft.com/office/drawing/2014/main" id="{9538866E-6260-D77F-4855-A92322EDE25B}"/>
                </a:ext>
              </a:extLst>
            </p:cNvPr>
            <p:cNvCxnSpPr>
              <a:cxnSpLocks/>
            </p:cNvCxnSpPr>
            <p:nvPr/>
          </p:nvCxnSpPr>
          <p:spPr bwMode="auto">
            <a:xfrm>
              <a:off x="7064960" y="4068687"/>
              <a:ext cx="221911" cy="0"/>
            </a:xfrm>
            <a:prstGeom prst="line">
              <a:avLst/>
            </a:prstGeom>
            <a:noFill/>
            <a:ln w="28575" cap="flat" cmpd="sng" algn="ctr">
              <a:solidFill>
                <a:schemeClr val="bg1"/>
              </a:solidFill>
              <a:prstDash val="solid"/>
              <a:round/>
              <a:headEnd type="none" w="med" len="med"/>
              <a:tailEnd type="none" w="med" len="med"/>
            </a:ln>
            <a:effectLst/>
          </p:spPr>
        </p:cxnSp>
        <p:cxnSp>
          <p:nvCxnSpPr>
            <p:cNvPr id="32075" name="Straight Connector 32074">
              <a:extLst>
                <a:ext uri="{FF2B5EF4-FFF2-40B4-BE49-F238E27FC236}">
                  <a16:creationId xmlns:a16="http://schemas.microsoft.com/office/drawing/2014/main" id="{8256D3C1-D827-C87C-EBDA-F614B963EED5}"/>
                </a:ext>
              </a:extLst>
            </p:cNvPr>
            <p:cNvCxnSpPr>
              <a:cxnSpLocks/>
            </p:cNvCxnSpPr>
            <p:nvPr/>
          </p:nvCxnSpPr>
          <p:spPr bwMode="auto">
            <a:xfrm>
              <a:off x="7064960" y="4578295"/>
              <a:ext cx="22191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101" name="Group 32100">
            <a:extLst>
              <a:ext uri="{FF2B5EF4-FFF2-40B4-BE49-F238E27FC236}">
                <a16:creationId xmlns:a16="http://schemas.microsoft.com/office/drawing/2014/main" id="{786BA4D6-B7F5-1DF9-213C-8DF01D6F548B}"/>
              </a:ext>
            </a:extLst>
          </p:cNvPr>
          <p:cNvGrpSpPr/>
          <p:nvPr/>
        </p:nvGrpSpPr>
        <p:grpSpPr>
          <a:xfrm>
            <a:off x="7291084" y="4580040"/>
            <a:ext cx="4418092" cy="76366"/>
            <a:chOff x="7291084" y="4580040"/>
            <a:chExt cx="4418092" cy="188908"/>
          </a:xfrm>
        </p:grpSpPr>
        <p:cxnSp>
          <p:nvCxnSpPr>
            <p:cNvPr id="32078" name="Straight Connector 32077">
              <a:extLst>
                <a:ext uri="{FF2B5EF4-FFF2-40B4-BE49-F238E27FC236}">
                  <a16:creationId xmlns:a16="http://schemas.microsoft.com/office/drawing/2014/main" id="{4105652E-3DF4-4738-43FC-34511E8E9DE8}"/>
                </a:ext>
              </a:extLst>
            </p:cNvPr>
            <p:cNvCxnSpPr>
              <a:cxnSpLocks/>
            </p:cNvCxnSpPr>
            <p:nvPr/>
          </p:nvCxnSpPr>
          <p:spPr bwMode="auto">
            <a:xfrm>
              <a:off x="7291084"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0" name="Straight Connector 32079">
              <a:extLst>
                <a:ext uri="{FF2B5EF4-FFF2-40B4-BE49-F238E27FC236}">
                  <a16:creationId xmlns:a16="http://schemas.microsoft.com/office/drawing/2014/main" id="{A86FF6CC-68E8-DBBE-E2A4-87EEF0D2A4D2}"/>
                </a:ext>
              </a:extLst>
            </p:cNvPr>
            <p:cNvCxnSpPr>
              <a:cxnSpLocks/>
            </p:cNvCxnSpPr>
            <p:nvPr/>
          </p:nvCxnSpPr>
          <p:spPr bwMode="auto">
            <a:xfrm>
              <a:off x="7523615"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1" name="Straight Connector 32080">
              <a:extLst>
                <a:ext uri="{FF2B5EF4-FFF2-40B4-BE49-F238E27FC236}">
                  <a16:creationId xmlns:a16="http://schemas.microsoft.com/office/drawing/2014/main" id="{FC88F778-E6C9-5FDA-518E-D979169AD9D0}"/>
                </a:ext>
              </a:extLst>
            </p:cNvPr>
            <p:cNvCxnSpPr>
              <a:cxnSpLocks/>
            </p:cNvCxnSpPr>
            <p:nvPr/>
          </p:nvCxnSpPr>
          <p:spPr bwMode="auto">
            <a:xfrm>
              <a:off x="7756146"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2" name="Straight Connector 32081">
              <a:extLst>
                <a:ext uri="{FF2B5EF4-FFF2-40B4-BE49-F238E27FC236}">
                  <a16:creationId xmlns:a16="http://schemas.microsoft.com/office/drawing/2014/main" id="{B549A0E0-05D9-402A-866D-CA865AEBFECD}"/>
                </a:ext>
              </a:extLst>
            </p:cNvPr>
            <p:cNvCxnSpPr>
              <a:cxnSpLocks/>
            </p:cNvCxnSpPr>
            <p:nvPr/>
          </p:nvCxnSpPr>
          <p:spPr bwMode="auto">
            <a:xfrm>
              <a:off x="7988677"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3" name="Straight Connector 32082">
              <a:extLst>
                <a:ext uri="{FF2B5EF4-FFF2-40B4-BE49-F238E27FC236}">
                  <a16:creationId xmlns:a16="http://schemas.microsoft.com/office/drawing/2014/main" id="{23E9C1FD-56CD-F08F-DF37-7C0905553DCA}"/>
                </a:ext>
              </a:extLst>
            </p:cNvPr>
            <p:cNvCxnSpPr>
              <a:cxnSpLocks/>
            </p:cNvCxnSpPr>
            <p:nvPr/>
          </p:nvCxnSpPr>
          <p:spPr bwMode="auto">
            <a:xfrm>
              <a:off x="8221208"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4" name="Straight Connector 32083">
              <a:extLst>
                <a:ext uri="{FF2B5EF4-FFF2-40B4-BE49-F238E27FC236}">
                  <a16:creationId xmlns:a16="http://schemas.microsoft.com/office/drawing/2014/main" id="{E7A4BBEA-3A16-4983-9E9C-425AC0D416A2}"/>
                </a:ext>
              </a:extLst>
            </p:cNvPr>
            <p:cNvCxnSpPr>
              <a:cxnSpLocks/>
            </p:cNvCxnSpPr>
            <p:nvPr/>
          </p:nvCxnSpPr>
          <p:spPr bwMode="auto">
            <a:xfrm>
              <a:off x="8453739"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5" name="Straight Connector 32084">
              <a:extLst>
                <a:ext uri="{FF2B5EF4-FFF2-40B4-BE49-F238E27FC236}">
                  <a16:creationId xmlns:a16="http://schemas.microsoft.com/office/drawing/2014/main" id="{DDC92F37-60AF-AE93-684C-F892264FBC89}"/>
                </a:ext>
              </a:extLst>
            </p:cNvPr>
            <p:cNvCxnSpPr>
              <a:cxnSpLocks/>
            </p:cNvCxnSpPr>
            <p:nvPr/>
          </p:nvCxnSpPr>
          <p:spPr bwMode="auto">
            <a:xfrm>
              <a:off x="8686270"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6" name="Straight Connector 32085">
              <a:extLst>
                <a:ext uri="{FF2B5EF4-FFF2-40B4-BE49-F238E27FC236}">
                  <a16:creationId xmlns:a16="http://schemas.microsoft.com/office/drawing/2014/main" id="{FC765283-757D-7E34-18EA-F7CB26FC5673}"/>
                </a:ext>
              </a:extLst>
            </p:cNvPr>
            <p:cNvCxnSpPr>
              <a:cxnSpLocks/>
            </p:cNvCxnSpPr>
            <p:nvPr/>
          </p:nvCxnSpPr>
          <p:spPr bwMode="auto">
            <a:xfrm>
              <a:off x="8918801"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7" name="Straight Connector 32086">
              <a:extLst>
                <a:ext uri="{FF2B5EF4-FFF2-40B4-BE49-F238E27FC236}">
                  <a16:creationId xmlns:a16="http://schemas.microsoft.com/office/drawing/2014/main" id="{70BA25DF-CBA5-4A24-0D26-8AB60645C4F4}"/>
                </a:ext>
              </a:extLst>
            </p:cNvPr>
            <p:cNvCxnSpPr>
              <a:cxnSpLocks/>
            </p:cNvCxnSpPr>
            <p:nvPr/>
          </p:nvCxnSpPr>
          <p:spPr bwMode="auto">
            <a:xfrm>
              <a:off x="9151332"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8" name="Straight Connector 32087">
              <a:extLst>
                <a:ext uri="{FF2B5EF4-FFF2-40B4-BE49-F238E27FC236}">
                  <a16:creationId xmlns:a16="http://schemas.microsoft.com/office/drawing/2014/main" id="{EA7661AE-AED0-3FFD-743D-282333BC8A1B}"/>
                </a:ext>
              </a:extLst>
            </p:cNvPr>
            <p:cNvCxnSpPr>
              <a:cxnSpLocks/>
            </p:cNvCxnSpPr>
            <p:nvPr/>
          </p:nvCxnSpPr>
          <p:spPr bwMode="auto">
            <a:xfrm>
              <a:off x="9383863"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89" name="Straight Connector 32088">
              <a:extLst>
                <a:ext uri="{FF2B5EF4-FFF2-40B4-BE49-F238E27FC236}">
                  <a16:creationId xmlns:a16="http://schemas.microsoft.com/office/drawing/2014/main" id="{93ED3449-B960-2208-5876-8DAEBB7FC02B}"/>
                </a:ext>
              </a:extLst>
            </p:cNvPr>
            <p:cNvCxnSpPr>
              <a:cxnSpLocks/>
            </p:cNvCxnSpPr>
            <p:nvPr/>
          </p:nvCxnSpPr>
          <p:spPr bwMode="auto">
            <a:xfrm>
              <a:off x="9616394"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90" name="Straight Connector 32089">
              <a:extLst>
                <a:ext uri="{FF2B5EF4-FFF2-40B4-BE49-F238E27FC236}">
                  <a16:creationId xmlns:a16="http://schemas.microsoft.com/office/drawing/2014/main" id="{B9421FB0-0F0C-73E6-7AB4-633EAE5FF62F}"/>
                </a:ext>
              </a:extLst>
            </p:cNvPr>
            <p:cNvCxnSpPr>
              <a:cxnSpLocks/>
            </p:cNvCxnSpPr>
            <p:nvPr/>
          </p:nvCxnSpPr>
          <p:spPr bwMode="auto">
            <a:xfrm>
              <a:off x="9848925"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91" name="Straight Connector 32090">
              <a:extLst>
                <a:ext uri="{FF2B5EF4-FFF2-40B4-BE49-F238E27FC236}">
                  <a16:creationId xmlns:a16="http://schemas.microsoft.com/office/drawing/2014/main" id="{BCFA7905-B1F3-5A01-DA31-F1963D8ADD83}"/>
                </a:ext>
              </a:extLst>
            </p:cNvPr>
            <p:cNvCxnSpPr>
              <a:cxnSpLocks/>
            </p:cNvCxnSpPr>
            <p:nvPr/>
          </p:nvCxnSpPr>
          <p:spPr bwMode="auto">
            <a:xfrm>
              <a:off x="10081456"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92" name="Straight Connector 32091">
              <a:extLst>
                <a:ext uri="{FF2B5EF4-FFF2-40B4-BE49-F238E27FC236}">
                  <a16:creationId xmlns:a16="http://schemas.microsoft.com/office/drawing/2014/main" id="{009CC8D1-4E47-518D-0850-A1BAB8EA7B03}"/>
                </a:ext>
              </a:extLst>
            </p:cNvPr>
            <p:cNvCxnSpPr>
              <a:cxnSpLocks/>
            </p:cNvCxnSpPr>
            <p:nvPr/>
          </p:nvCxnSpPr>
          <p:spPr bwMode="auto">
            <a:xfrm>
              <a:off x="10313987"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93" name="Straight Connector 32092">
              <a:extLst>
                <a:ext uri="{FF2B5EF4-FFF2-40B4-BE49-F238E27FC236}">
                  <a16:creationId xmlns:a16="http://schemas.microsoft.com/office/drawing/2014/main" id="{7328131E-2915-FDF1-1065-22D01AA0F7B9}"/>
                </a:ext>
              </a:extLst>
            </p:cNvPr>
            <p:cNvCxnSpPr>
              <a:cxnSpLocks/>
            </p:cNvCxnSpPr>
            <p:nvPr/>
          </p:nvCxnSpPr>
          <p:spPr bwMode="auto">
            <a:xfrm>
              <a:off x="10546518"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94" name="Straight Connector 32093">
              <a:extLst>
                <a:ext uri="{FF2B5EF4-FFF2-40B4-BE49-F238E27FC236}">
                  <a16:creationId xmlns:a16="http://schemas.microsoft.com/office/drawing/2014/main" id="{AA91655E-56D7-0A14-09DF-7AE3C9103120}"/>
                </a:ext>
              </a:extLst>
            </p:cNvPr>
            <p:cNvCxnSpPr>
              <a:cxnSpLocks/>
            </p:cNvCxnSpPr>
            <p:nvPr/>
          </p:nvCxnSpPr>
          <p:spPr bwMode="auto">
            <a:xfrm>
              <a:off x="10779049"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95" name="Straight Connector 32094">
              <a:extLst>
                <a:ext uri="{FF2B5EF4-FFF2-40B4-BE49-F238E27FC236}">
                  <a16:creationId xmlns:a16="http://schemas.microsoft.com/office/drawing/2014/main" id="{900DEC40-DD88-0C1A-4478-961C17981BDB}"/>
                </a:ext>
              </a:extLst>
            </p:cNvPr>
            <p:cNvCxnSpPr>
              <a:cxnSpLocks/>
            </p:cNvCxnSpPr>
            <p:nvPr/>
          </p:nvCxnSpPr>
          <p:spPr bwMode="auto">
            <a:xfrm>
              <a:off x="11011580"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96" name="Straight Connector 32095">
              <a:extLst>
                <a:ext uri="{FF2B5EF4-FFF2-40B4-BE49-F238E27FC236}">
                  <a16:creationId xmlns:a16="http://schemas.microsoft.com/office/drawing/2014/main" id="{5D6BF2FD-AD76-4B2A-57C9-C62137E65D91}"/>
                </a:ext>
              </a:extLst>
            </p:cNvPr>
            <p:cNvCxnSpPr>
              <a:cxnSpLocks/>
            </p:cNvCxnSpPr>
            <p:nvPr/>
          </p:nvCxnSpPr>
          <p:spPr bwMode="auto">
            <a:xfrm>
              <a:off x="11244111"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099" name="Straight Connector 32098">
              <a:extLst>
                <a:ext uri="{FF2B5EF4-FFF2-40B4-BE49-F238E27FC236}">
                  <a16:creationId xmlns:a16="http://schemas.microsoft.com/office/drawing/2014/main" id="{AAEF82EF-B027-0826-3D4E-A857578ACA45}"/>
                </a:ext>
              </a:extLst>
            </p:cNvPr>
            <p:cNvCxnSpPr>
              <a:cxnSpLocks/>
            </p:cNvCxnSpPr>
            <p:nvPr/>
          </p:nvCxnSpPr>
          <p:spPr bwMode="auto">
            <a:xfrm>
              <a:off x="11476642" y="4580040"/>
              <a:ext cx="0" cy="188908"/>
            </a:xfrm>
            <a:prstGeom prst="line">
              <a:avLst/>
            </a:prstGeom>
            <a:noFill/>
            <a:ln w="28575" cap="flat" cmpd="sng" algn="ctr">
              <a:solidFill>
                <a:schemeClr val="bg1"/>
              </a:solidFill>
              <a:prstDash val="solid"/>
              <a:round/>
              <a:headEnd type="none" w="med" len="med"/>
              <a:tailEnd type="none" w="med" len="med"/>
            </a:ln>
            <a:effectLst/>
          </p:spPr>
        </p:cxnSp>
        <p:cxnSp>
          <p:nvCxnSpPr>
            <p:cNvPr id="32100" name="Straight Connector 32099">
              <a:extLst>
                <a:ext uri="{FF2B5EF4-FFF2-40B4-BE49-F238E27FC236}">
                  <a16:creationId xmlns:a16="http://schemas.microsoft.com/office/drawing/2014/main" id="{05816B65-6FF0-1D2E-10A1-B3D0D86868FF}"/>
                </a:ext>
              </a:extLst>
            </p:cNvPr>
            <p:cNvCxnSpPr>
              <a:cxnSpLocks/>
            </p:cNvCxnSpPr>
            <p:nvPr/>
          </p:nvCxnSpPr>
          <p:spPr bwMode="auto">
            <a:xfrm>
              <a:off x="11709176" y="4580040"/>
              <a:ext cx="0" cy="188908"/>
            </a:xfrm>
            <a:prstGeom prst="line">
              <a:avLst/>
            </a:prstGeom>
            <a:noFill/>
            <a:ln w="28575" cap="flat" cmpd="sng" algn="ctr">
              <a:solidFill>
                <a:schemeClr val="bg1"/>
              </a:solidFill>
              <a:prstDash val="solid"/>
              <a:round/>
              <a:headEnd type="none" w="med" len="med"/>
              <a:tailEnd type="none" w="med" len="med"/>
            </a:ln>
            <a:effectLst/>
          </p:spPr>
        </p:cxnSp>
      </p:grpSp>
      <p:sp>
        <p:nvSpPr>
          <p:cNvPr id="32102" name="TextBox 32101">
            <a:extLst>
              <a:ext uri="{FF2B5EF4-FFF2-40B4-BE49-F238E27FC236}">
                <a16:creationId xmlns:a16="http://schemas.microsoft.com/office/drawing/2014/main" id="{8CC93BDD-F97F-81BD-A874-4A4A97272ACC}"/>
              </a:ext>
            </a:extLst>
          </p:cNvPr>
          <p:cNvSpPr txBox="1"/>
          <p:nvPr/>
        </p:nvSpPr>
        <p:spPr bwMode="auto">
          <a:xfrm>
            <a:off x="11549754"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32103" name="TextBox 32102">
            <a:extLst>
              <a:ext uri="{FF2B5EF4-FFF2-40B4-BE49-F238E27FC236}">
                <a16:creationId xmlns:a16="http://schemas.microsoft.com/office/drawing/2014/main" id="{A687DF54-6CAB-607F-133F-DE05D7FDED85}"/>
              </a:ext>
            </a:extLst>
          </p:cNvPr>
          <p:cNvSpPr txBox="1"/>
          <p:nvPr/>
        </p:nvSpPr>
        <p:spPr bwMode="auto">
          <a:xfrm>
            <a:off x="11297341"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32104" name="TextBox 32103">
            <a:extLst>
              <a:ext uri="{FF2B5EF4-FFF2-40B4-BE49-F238E27FC236}">
                <a16:creationId xmlns:a16="http://schemas.microsoft.com/office/drawing/2014/main" id="{FBC18B0B-FC9F-FF12-CD89-43575FB6658E}"/>
              </a:ext>
            </a:extLst>
          </p:cNvPr>
          <p:cNvSpPr txBox="1"/>
          <p:nvPr/>
        </p:nvSpPr>
        <p:spPr bwMode="auto">
          <a:xfrm>
            <a:off x="11060200"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32105" name="TextBox 32104">
            <a:extLst>
              <a:ext uri="{FF2B5EF4-FFF2-40B4-BE49-F238E27FC236}">
                <a16:creationId xmlns:a16="http://schemas.microsoft.com/office/drawing/2014/main" id="{45D8737F-7B6E-0352-FD10-77AA2D0F123B}"/>
              </a:ext>
            </a:extLst>
          </p:cNvPr>
          <p:cNvSpPr txBox="1"/>
          <p:nvPr/>
        </p:nvSpPr>
        <p:spPr bwMode="auto">
          <a:xfrm>
            <a:off x="10827078"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32106" name="TextBox 32105">
            <a:extLst>
              <a:ext uri="{FF2B5EF4-FFF2-40B4-BE49-F238E27FC236}">
                <a16:creationId xmlns:a16="http://schemas.microsoft.com/office/drawing/2014/main" id="{744FF8AC-48CD-A23A-7ED7-11D72FEA3272}"/>
              </a:ext>
            </a:extLst>
          </p:cNvPr>
          <p:cNvSpPr txBox="1"/>
          <p:nvPr/>
        </p:nvSpPr>
        <p:spPr bwMode="auto">
          <a:xfrm>
            <a:off x="10593957"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32107" name="TextBox 32106">
            <a:extLst>
              <a:ext uri="{FF2B5EF4-FFF2-40B4-BE49-F238E27FC236}">
                <a16:creationId xmlns:a16="http://schemas.microsoft.com/office/drawing/2014/main" id="{CA24BECD-DB29-74A8-5B31-BD9678E90EDF}"/>
              </a:ext>
            </a:extLst>
          </p:cNvPr>
          <p:cNvSpPr txBox="1"/>
          <p:nvPr/>
        </p:nvSpPr>
        <p:spPr bwMode="auto">
          <a:xfrm>
            <a:off x="10364854"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32108" name="TextBox 32107">
            <a:extLst>
              <a:ext uri="{FF2B5EF4-FFF2-40B4-BE49-F238E27FC236}">
                <a16:creationId xmlns:a16="http://schemas.microsoft.com/office/drawing/2014/main" id="{1FCCA2D6-5F57-BAC4-91D4-40748A9B451C}"/>
              </a:ext>
            </a:extLst>
          </p:cNvPr>
          <p:cNvSpPr txBox="1"/>
          <p:nvPr/>
        </p:nvSpPr>
        <p:spPr bwMode="auto">
          <a:xfrm>
            <a:off x="10129723"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32109" name="TextBox 32108">
            <a:extLst>
              <a:ext uri="{FF2B5EF4-FFF2-40B4-BE49-F238E27FC236}">
                <a16:creationId xmlns:a16="http://schemas.microsoft.com/office/drawing/2014/main" id="{D97C9E70-95FE-46B5-4561-2CB93BC0C927}"/>
              </a:ext>
            </a:extLst>
          </p:cNvPr>
          <p:cNvSpPr txBox="1"/>
          <p:nvPr/>
        </p:nvSpPr>
        <p:spPr bwMode="auto">
          <a:xfrm>
            <a:off x="9892582"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32110" name="TextBox 32109">
            <a:extLst>
              <a:ext uri="{FF2B5EF4-FFF2-40B4-BE49-F238E27FC236}">
                <a16:creationId xmlns:a16="http://schemas.microsoft.com/office/drawing/2014/main" id="{0370ADB8-E2EC-EF0A-2DB9-E5514012CFCC}"/>
              </a:ext>
            </a:extLst>
          </p:cNvPr>
          <p:cNvSpPr txBox="1"/>
          <p:nvPr/>
        </p:nvSpPr>
        <p:spPr bwMode="auto">
          <a:xfrm>
            <a:off x="9669508"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32111" name="TextBox 32110">
            <a:extLst>
              <a:ext uri="{FF2B5EF4-FFF2-40B4-BE49-F238E27FC236}">
                <a16:creationId xmlns:a16="http://schemas.microsoft.com/office/drawing/2014/main" id="{63590358-762F-14B4-201E-5A97D4391D91}"/>
              </a:ext>
            </a:extLst>
          </p:cNvPr>
          <p:cNvSpPr txBox="1"/>
          <p:nvPr/>
        </p:nvSpPr>
        <p:spPr bwMode="auto">
          <a:xfrm>
            <a:off x="9426338"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2112" name="TextBox 32111">
            <a:extLst>
              <a:ext uri="{FF2B5EF4-FFF2-40B4-BE49-F238E27FC236}">
                <a16:creationId xmlns:a16="http://schemas.microsoft.com/office/drawing/2014/main" id="{A5569668-6E27-4789-37CA-E070373CC413}"/>
              </a:ext>
            </a:extLst>
          </p:cNvPr>
          <p:cNvSpPr txBox="1"/>
          <p:nvPr/>
        </p:nvSpPr>
        <p:spPr bwMode="auto">
          <a:xfrm>
            <a:off x="9197236"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32113" name="TextBox 32112">
            <a:extLst>
              <a:ext uri="{FF2B5EF4-FFF2-40B4-BE49-F238E27FC236}">
                <a16:creationId xmlns:a16="http://schemas.microsoft.com/office/drawing/2014/main" id="{C27AFBDC-A9E8-1F05-F7EB-E8249E2CD111}"/>
              </a:ext>
            </a:extLst>
          </p:cNvPr>
          <p:cNvSpPr txBox="1"/>
          <p:nvPr/>
        </p:nvSpPr>
        <p:spPr bwMode="auto">
          <a:xfrm>
            <a:off x="8964114"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2114" name="TextBox 32113">
            <a:extLst>
              <a:ext uri="{FF2B5EF4-FFF2-40B4-BE49-F238E27FC236}">
                <a16:creationId xmlns:a16="http://schemas.microsoft.com/office/drawing/2014/main" id="{24F42581-BBF9-F139-686B-96C77E786B2C}"/>
              </a:ext>
            </a:extLst>
          </p:cNvPr>
          <p:cNvSpPr txBox="1"/>
          <p:nvPr/>
        </p:nvSpPr>
        <p:spPr bwMode="auto">
          <a:xfrm>
            <a:off x="8737021"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32115" name="TextBox 32114">
            <a:extLst>
              <a:ext uri="{FF2B5EF4-FFF2-40B4-BE49-F238E27FC236}">
                <a16:creationId xmlns:a16="http://schemas.microsoft.com/office/drawing/2014/main" id="{C1CBEE61-A331-CE19-25A3-0EF99510D697}"/>
              </a:ext>
            </a:extLst>
          </p:cNvPr>
          <p:cNvSpPr txBox="1"/>
          <p:nvPr/>
        </p:nvSpPr>
        <p:spPr bwMode="auto">
          <a:xfrm>
            <a:off x="8507918"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2116" name="TextBox 32115">
            <a:extLst>
              <a:ext uri="{FF2B5EF4-FFF2-40B4-BE49-F238E27FC236}">
                <a16:creationId xmlns:a16="http://schemas.microsoft.com/office/drawing/2014/main" id="{8D0034F5-CEC2-7F2C-D4AB-C35278BA3D8F}"/>
              </a:ext>
            </a:extLst>
          </p:cNvPr>
          <p:cNvSpPr txBox="1"/>
          <p:nvPr/>
        </p:nvSpPr>
        <p:spPr bwMode="auto">
          <a:xfrm>
            <a:off x="8278815"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2117" name="TextBox 32116">
            <a:extLst>
              <a:ext uri="{FF2B5EF4-FFF2-40B4-BE49-F238E27FC236}">
                <a16:creationId xmlns:a16="http://schemas.microsoft.com/office/drawing/2014/main" id="{99EF5C7C-229A-782C-5791-1F2ECDBE99B5}"/>
              </a:ext>
            </a:extLst>
          </p:cNvPr>
          <p:cNvSpPr txBox="1"/>
          <p:nvPr/>
        </p:nvSpPr>
        <p:spPr bwMode="auto">
          <a:xfrm>
            <a:off x="8041675" y="4593320"/>
            <a:ext cx="417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2118" name="TextBox 32117">
            <a:extLst>
              <a:ext uri="{FF2B5EF4-FFF2-40B4-BE49-F238E27FC236}">
                <a16:creationId xmlns:a16="http://schemas.microsoft.com/office/drawing/2014/main" id="{08C77AC0-70E4-A7D7-D2CC-F433D7A03FF5}"/>
              </a:ext>
            </a:extLst>
          </p:cNvPr>
          <p:cNvSpPr txBox="1"/>
          <p:nvPr/>
        </p:nvSpPr>
        <p:spPr bwMode="auto">
          <a:xfrm>
            <a:off x="7854775" y="4593320"/>
            <a:ext cx="2381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2119" name="TextBox 32118">
            <a:extLst>
              <a:ext uri="{FF2B5EF4-FFF2-40B4-BE49-F238E27FC236}">
                <a16:creationId xmlns:a16="http://schemas.microsoft.com/office/drawing/2014/main" id="{AD6C914D-A3F6-8A27-FB5B-3DB7B56DBFB7}"/>
              </a:ext>
            </a:extLst>
          </p:cNvPr>
          <p:cNvSpPr txBox="1"/>
          <p:nvPr/>
        </p:nvSpPr>
        <p:spPr bwMode="auto">
          <a:xfrm>
            <a:off x="7629692" y="4593320"/>
            <a:ext cx="2381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2120" name="TextBox 32119">
            <a:extLst>
              <a:ext uri="{FF2B5EF4-FFF2-40B4-BE49-F238E27FC236}">
                <a16:creationId xmlns:a16="http://schemas.microsoft.com/office/drawing/2014/main" id="{B9BBE6FC-68FA-9539-A632-0D0F25163B14}"/>
              </a:ext>
            </a:extLst>
          </p:cNvPr>
          <p:cNvSpPr txBox="1"/>
          <p:nvPr/>
        </p:nvSpPr>
        <p:spPr bwMode="auto">
          <a:xfrm>
            <a:off x="7384512" y="4593320"/>
            <a:ext cx="2381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2121" name="TextBox 32120">
            <a:extLst>
              <a:ext uri="{FF2B5EF4-FFF2-40B4-BE49-F238E27FC236}">
                <a16:creationId xmlns:a16="http://schemas.microsoft.com/office/drawing/2014/main" id="{FB80968A-F568-0E1B-9894-C231FF3650E2}"/>
              </a:ext>
            </a:extLst>
          </p:cNvPr>
          <p:cNvSpPr txBox="1"/>
          <p:nvPr/>
        </p:nvSpPr>
        <p:spPr bwMode="auto">
          <a:xfrm>
            <a:off x="7155409" y="4593320"/>
            <a:ext cx="2381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2122" name="TextBox 32121">
            <a:extLst>
              <a:ext uri="{FF2B5EF4-FFF2-40B4-BE49-F238E27FC236}">
                <a16:creationId xmlns:a16="http://schemas.microsoft.com/office/drawing/2014/main" id="{B5DA21D6-FB45-41F9-1061-10FB83F343B1}"/>
              </a:ext>
            </a:extLst>
          </p:cNvPr>
          <p:cNvSpPr txBox="1"/>
          <p:nvPr/>
        </p:nvSpPr>
        <p:spPr bwMode="auto">
          <a:xfrm>
            <a:off x="7012722" y="4416469"/>
            <a:ext cx="2381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2123" name="TextBox 32122">
            <a:extLst>
              <a:ext uri="{FF2B5EF4-FFF2-40B4-BE49-F238E27FC236}">
                <a16:creationId xmlns:a16="http://schemas.microsoft.com/office/drawing/2014/main" id="{F521761E-0ED1-3577-AD3D-1C05880D15EF}"/>
              </a:ext>
            </a:extLst>
          </p:cNvPr>
          <p:cNvSpPr txBox="1"/>
          <p:nvPr/>
        </p:nvSpPr>
        <p:spPr bwMode="auto">
          <a:xfrm>
            <a:off x="6929343" y="3906013"/>
            <a:ext cx="385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2124" name="TextBox 32123">
            <a:extLst>
              <a:ext uri="{FF2B5EF4-FFF2-40B4-BE49-F238E27FC236}">
                <a16:creationId xmlns:a16="http://schemas.microsoft.com/office/drawing/2014/main" id="{7F896D89-FB60-EB88-4A47-33EC192D989B}"/>
              </a:ext>
            </a:extLst>
          </p:cNvPr>
          <p:cNvSpPr txBox="1"/>
          <p:nvPr/>
        </p:nvSpPr>
        <p:spPr bwMode="auto">
          <a:xfrm>
            <a:off x="6929343" y="3401586"/>
            <a:ext cx="385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2125" name="TextBox 32124">
            <a:extLst>
              <a:ext uri="{FF2B5EF4-FFF2-40B4-BE49-F238E27FC236}">
                <a16:creationId xmlns:a16="http://schemas.microsoft.com/office/drawing/2014/main" id="{B9DBF9C6-6231-B3F5-A02B-66CC005AA629}"/>
              </a:ext>
            </a:extLst>
          </p:cNvPr>
          <p:cNvSpPr txBox="1"/>
          <p:nvPr/>
        </p:nvSpPr>
        <p:spPr bwMode="auto">
          <a:xfrm>
            <a:off x="6929343" y="2879071"/>
            <a:ext cx="385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2126" name="TextBox 32125">
            <a:extLst>
              <a:ext uri="{FF2B5EF4-FFF2-40B4-BE49-F238E27FC236}">
                <a16:creationId xmlns:a16="http://schemas.microsoft.com/office/drawing/2014/main" id="{8B5E44F7-10A5-4F82-E796-4AFD130A0595}"/>
              </a:ext>
            </a:extLst>
          </p:cNvPr>
          <p:cNvSpPr txBox="1"/>
          <p:nvPr/>
        </p:nvSpPr>
        <p:spPr bwMode="auto">
          <a:xfrm>
            <a:off x="6929343" y="2386701"/>
            <a:ext cx="385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2127" name="TextBox 32126">
            <a:extLst>
              <a:ext uri="{FF2B5EF4-FFF2-40B4-BE49-F238E27FC236}">
                <a16:creationId xmlns:a16="http://schemas.microsoft.com/office/drawing/2014/main" id="{2ACD695D-F45D-8906-FEE3-9322D14D3059}"/>
              </a:ext>
            </a:extLst>
          </p:cNvPr>
          <p:cNvSpPr txBox="1"/>
          <p:nvPr/>
        </p:nvSpPr>
        <p:spPr bwMode="auto">
          <a:xfrm>
            <a:off x="6836900" y="1872226"/>
            <a:ext cx="5104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nvGrpSpPr>
          <p:cNvPr id="32238" name="Group 32237">
            <a:extLst>
              <a:ext uri="{FF2B5EF4-FFF2-40B4-BE49-F238E27FC236}">
                <a16:creationId xmlns:a16="http://schemas.microsoft.com/office/drawing/2014/main" id="{504EC4F6-B2DB-8B9A-8A9E-3C85F8F226A5}"/>
              </a:ext>
            </a:extLst>
          </p:cNvPr>
          <p:cNvGrpSpPr/>
          <p:nvPr/>
        </p:nvGrpSpPr>
        <p:grpSpPr>
          <a:xfrm>
            <a:off x="7713135" y="2026708"/>
            <a:ext cx="3507317" cy="1645707"/>
            <a:chOff x="7713135" y="2026708"/>
            <a:chExt cx="3507317" cy="1645707"/>
          </a:xfrm>
        </p:grpSpPr>
        <p:grpSp>
          <p:nvGrpSpPr>
            <p:cNvPr id="32138" name="Group 32137">
              <a:extLst>
                <a:ext uri="{FF2B5EF4-FFF2-40B4-BE49-F238E27FC236}">
                  <a16:creationId xmlns:a16="http://schemas.microsoft.com/office/drawing/2014/main" id="{00ABCF54-47A1-7325-E5F6-F76F6ED6A4E2}"/>
                </a:ext>
              </a:extLst>
            </p:cNvPr>
            <p:cNvGrpSpPr/>
            <p:nvPr/>
          </p:nvGrpSpPr>
          <p:grpSpPr>
            <a:xfrm>
              <a:off x="9371543" y="2443692"/>
              <a:ext cx="75141" cy="86783"/>
              <a:chOff x="9372601" y="2440517"/>
              <a:chExt cx="75141" cy="86783"/>
            </a:xfrm>
          </p:grpSpPr>
          <p:cxnSp>
            <p:nvCxnSpPr>
              <p:cNvPr id="32133" name="Straight Connector 32132">
                <a:extLst>
                  <a:ext uri="{FF2B5EF4-FFF2-40B4-BE49-F238E27FC236}">
                    <a16:creationId xmlns:a16="http://schemas.microsoft.com/office/drawing/2014/main" id="{CCC2FDB5-9D5F-36EF-A531-F556AC9AFACE}"/>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34" name="Straight Connector 32133">
                <a:extLst>
                  <a:ext uri="{FF2B5EF4-FFF2-40B4-BE49-F238E27FC236}">
                    <a16:creationId xmlns:a16="http://schemas.microsoft.com/office/drawing/2014/main" id="{B4F9D057-4ABD-385C-1818-C0007AF876E3}"/>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9" name="Group 32138">
              <a:extLst>
                <a:ext uri="{FF2B5EF4-FFF2-40B4-BE49-F238E27FC236}">
                  <a16:creationId xmlns:a16="http://schemas.microsoft.com/office/drawing/2014/main" id="{F39E835F-463D-7E65-F6B8-81D248457DE2}"/>
                </a:ext>
              </a:extLst>
            </p:cNvPr>
            <p:cNvGrpSpPr/>
            <p:nvPr/>
          </p:nvGrpSpPr>
          <p:grpSpPr>
            <a:xfrm>
              <a:off x="9425517" y="2504017"/>
              <a:ext cx="75141" cy="86783"/>
              <a:chOff x="9372601" y="2440517"/>
              <a:chExt cx="75141" cy="86783"/>
            </a:xfrm>
          </p:grpSpPr>
          <p:cxnSp>
            <p:nvCxnSpPr>
              <p:cNvPr id="32140" name="Straight Connector 32139">
                <a:extLst>
                  <a:ext uri="{FF2B5EF4-FFF2-40B4-BE49-F238E27FC236}">
                    <a16:creationId xmlns:a16="http://schemas.microsoft.com/office/drawing/2014/main" id="{4DF3DDA3-850E-043D-7C1C-0AF421CB3602}"/>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41" name="Straight Connector 32140">
                <a:extLst>
                  <a:ext uri="{FF2B5EF4-FFF2-40B4-BE49-F238E27FC236}">
                    <a16:creationId xmlns:a16="http://schemas.microsoft.com/office/drawing/2014/main" id="{3C49DDD8-27D1-8415-C538-CF6E0D39B1A3}"/>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2" name="Group 32141">
              <a:extLst>
                <a:ext uri="{FF2B5EF4-FFF2-40B4-BE49-F238E27FC236}">
                  <a16:creationId xmlns:a16="http://schemas.microsoft.com/office/drawing/2014/main" id="{251BB92B-175B-B85C-000C-A09054BCC2C9}"/>
                </a:ext>
              </a:extLst>
            </p:cNvPr>
            <p:cNvGrpSpPr/>
            <p:nvPr/>
          </p:nvGrpSpPr>
          <p:grpSpPr>
            <a:xfrm>
              <a:off x="9799109" y="2572808"/>
              <a:ext cx="75141" cy="86783"/>
              <a:chOff x="9372601" y="2440517"/>
              <a:chExt cx="75141" cy="86783"/>
            </a:xfrm>
          </p:grpSpPr>
          <p:cxnSp>
            <p:nvCxnSpPr>
              <p:cNvPr id="32143" name="Straight Connector 32142">
                <a:extLst>
                  <a:ext uri="{FF2B5EF4-FFF2-40B4-BE49-F238E27FC236}">
                    <a16:creationId xmlns:a16="http://schemas.microsoft.com/office/drawing/2014/main" id="{BAFC3B13-E21B-8C76-AF21-2EF41C9BB04D}"/>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44" name="Straight Connector 32143">
                <a:extLst>
                  <a:ext uri="{FF2B5EF4-FFF2-40B4-BE49-F238E27FC236}">
                    <a16:creationId xmlns:a16="http://schemas.microsoft.com/office/drawing/2014/main" id="{0C285E01-5CE0-8EC2-D332-C5A40BE862A2}"/>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5" name="Group 32144">
              <a:extLst>
                <a:ext uri="{FF2B5EF4-FFF2-40B4-BE49-F238E27FC236}">
                  <a16:creationId xmlns:a16="http://schemas.microsoft.com/office/drawing/2014/main" id="{2DAFBB0B-A7BE-8DE8-4F42-85FA768C1392}"/>
                </a:ext>
              </a:extLst>
            </p:cNvPr>
            <p:cNvGrpSpPr/>
            <p:nvPr/>
          </p:nvGrpSpPr>
          <p:grpSpPr>
            <a:xfrm>
              <a:off x="9825567" y="2602442"/>
              <a:ext cx="75141" cy="86783"/>
              <a:chOff x="9372601" y="2440517"/>
              <a:chExt cx="75141" cy="86783"/>
            </a:xfrm>
          </p:grpSpPr>
          <p:cxnSp>
            <p:nvCxnSpPr>
              <p:cNvPr id="32146" name="Straight Connector 32145">
                <a:extLst>
                  <a:ext uri="{FF2B5EF4-FFF2-40B4-BE49-F238E27FC236}">
                    <a16:creationId xmlns:a16="http://schemas.microsoft.com/office/drawing/2014/main" id="{D150570E-0101-6D18-A5A9-2211E1947FAD}"/>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47" name="Straight Connector 32146">
                <a:extLst>
                  <a:ext uri="{FF2B5EF4-FFF2-40B4-BE49-F238E27FC236}">
                    <a16:creationId xmlns:a16="http://schemas.microsoft.com/office/drawing/2014/main" id="{B8491895-A147-3EBB-B267-2BE5FD1E878C}"/>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8" name="Group 32147">
              <a:extLst>
                <a:ext uri="{FF2B5EF4-FFF2-40B4-BE49-F238E27FC236}">
                  <a16:creationId xmlns:a16="http://schemas.microsoft.com/office/drawing/2014/main" id="{D21E6951-C315-465A-98C0-2571B151B0C0}"/>
                </a:ext>
              </a:extLst>
            </p:cNvPr>
            <p:cNvGrpSpPr/>
            <p:nvPr/>
          </p:nvGrpSpPr>
          <p:grpSpPr>
            <a:xfrm>
              <a:off x="10057342" y="2710392"/>
              <a:ext cx="75141" cy="86783"/>
              <a:chOff x="9372601" y="2440517"/>
              <a:chExt cx="75141" cy="86783"/>
            </a:xfrm>
          </p:grpSpPr>
          <p:cxnSp>
            <p:nvCxnSpPr>
              <p:cNvPr id="32149" name="Straight Connector 32148">
                <a:extLst>
                  <a:ext uri="{FF2B5EF4-FFF2-40B4-BE49-F238E27FC236}">
                    <a16:creationId xmlns:a16="http://schemas.microsoft.com/office/drawing/2014/main" id="{8B06FF78-8253-A45F-08F4-229FB08CA170}"/>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50" name="Straight Connector 32149">
                <a:extLst>
                  <a:ext uri="{FF2B5EF4-FFF2-40B4-BE49-F238E27FC236}">
                    <a16:creationId xmlns:a16="http://schemas.microsoft.com/office/drawing/2014/main" id="{07BF9BB3-DB55-0C70-985E-EF37FDCD42B7}"/>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1" name="Group 32150">
              <a:extLst>
                <a:ext uri="{FF2B5EF4-FFF2-40B4-BE49-F238E27FC236}">
                  <a16:creationId xmlns:a16="http://schemas.microsoft.com/office/drawing/2014/main" id="{06747E1C-88CC-357E-C815-C9CAD4DDE7C2}"/>
                </a:ext>
              </a:extLst>
            </p:cNvPr>
            <p:cNvGrpSpPr/>
            <p:nvPr/>
          </p:nvGrpSpPr>
          <p:grpSpPr>
            <a:xfrm>
              <a:off x="10227734" y="2710392"/>
              <a:ext cx="75141" cy="86783"/>
              <a:chOff x="9372601" y="2440517"/>
              <a:chExt cx="75141" cy="86783"/>
            </a:xfrm>
          </p:grpSpPr>
          <p:cxnSp>
            <p:nvCxnSpPr>
              <p:cNvPr id="32152" name="Straight Connector 32151">
                <a:extLst>
                  <a:ext uri="{FF2B5EF4-FFF2-40B4-BE49-F238E27FC236}">
                    <a16:creationId xmlns:a16="http://schemas.microsoft.com/office/drawing/2014/main" id="{EEC928D7-A38F-7820-75FB-C936798B6277}"/>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53" name="Straight Connector 32152">
                <a:extLst>
                  <a:ext uri="{FF2B5EF4-FFF2-40B4-BE49-F238E27FC236}">
                    <a16:creationId xmlns:a16="http://schemas.microsoft.com/office/drawing/2014/main" id="{9469210D-9836-8DDE-E3D7-8F8FB97B0934}"/>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4" name="Group 32153">
              <a:extLst>
                <a:ext uri="{FF2B5EF4-FFF2-40B4-BE49-F238E27FC236}">
                  <a16:creationId xmlns:a16="http://schemas.microsoft.com/office/drawing/2014/main" id="{7B1EB912-B1D4-5A12-2C25-79D1E9140F25}"/>
                </a:ext>
              </a:extLst>
            </p:cNvPr>
            <p:cNvGrpSpPr/>
            <p:nvPr/>
          </p:nvGrpSpPr>
          <p:grpSpPr>
            <a:xfrm>
              <a:off x="10237259" y="2710392"/>
              <a:ext cx="75141" cy="86783"/>
              <a:chOff x="9372601" y="2440517"/>
              <a:chExt cx="75141" cy="86783"/>
            </a:xfrm>
          </p:grpSpPr>
          <p:cxnSp>
            <p:nvCxnSpPr>
              <p:cNvPr id="32155" name="Straight Connector 32154">
                <a:extLst>
                  <a:ext uri="{FF2B5EF4-FFF2-40B4-BE49-F238E27FC236}">
                    <a16:creationId xmlns:a16="http://schemas.microsoft.com/office/drawing/2014/main" id="{E5EF2DDF-9099-841D-66AA-55510C43EB8B}"/>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56" name="Straight Connector 32155">
                <a:extLst>
                  <a:ext uri="{FF2B5EF4-FFF2-40B4-BE49-F238E27FC236}">
                    <a16:creationId xmlns:a16="http://schemas.microsoft.com/office/drawing/2014/main" id="{71A2E631-038A-10C8-9AD5-3EFA079DD988}"/>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7" name="Group 32156">
              <a:extLst>
                <a:ext uri="{FF2B5EF4-FFF2-40B4-BE49-F238E27FC236}">
                  <a16:creationId xmlns:a16="http://schemas.microsoft.com/office/drawing/2014/main" id="{FBD2F830-DDC6-4F54-7EE2-A9BF8D651716}"/>
                </a:ext>
              </a:extLst>
            </p:cNvPr>
            <p:cNvGrpSpPr/>
            <p:nvPr/>
          </p:nvGrpSpPr>
          <p:grpSpPr>
            <a:xfrm>
              <a:off x="10249959" y="2710392"/>
              <a:ext cx="75141" cy="86783"/>
              <a:chOff x="9372601" y="2440517"/>
              <a:chExt cx="75141" cy="86783"/>
            </a:xfrm>
          </p:grpSpPr>
          <p:cxnSp>
            <p:nvCxnSpPr>
              <p:cNvPr id="32158" name="Straight Connector 32157">
                <a:extLst>
                  <a:ext uri="{FF2B5EF4-FFF2-40B4-BE49-F238E27FC236}">
                    <a16:creationId xmlns:a16="http://schemas.microsoft.com/office/drawing/2014/main" id="{6BCA571E-93F9-922D-6AE4-9FB9E7BA767F}"/>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59" name="Straight Connector 32158">
                <a:extLst>
                  <a:ext uri="{FF2B5EF4-FFF2-40B4-BE49-F238E27FC236}">
                    <a16:creationId xmlns:a16="http://schemas.microsoft.com/office/drawing/2014/main" id="{07EB47C3-2B3C-A6F8-52D7-1F12B6EFC7C5}"/>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0" name="Group 32159">
              <a:extLst>
                <a:ext uri="{FF2B5EF4-FFF2-40B4-BE49-F238E27FC236}">
                  <a16:creationId xmlns:a16="http://schemas.microsoft.com/office/drawing/2014/main" id="{9C28EB45-5058-904E-0FBD-A28DE4805847}"/>
                </a:ext>
              </a:extLst>
            </p:cNvPr>
            <p:cNvGrpSpPr/>
            <p:nvPr/>
          </p:nvGrpSpPr>
          <p:grpSpPr>
            <a:xfrm>
              <a:off x="10269009" y="2747434"/>
              <a:ext cx="75141" cy="86783"/>
              <a:chOff x="9372601" y="2440517"/>
              <a:chExt cx="75141" cy="86783"/>
            </a:xfrm>
          </p:grpSpPr>
          <p:cxnSp>
            <p:nvCxnSpPr>
              <p:cNvPr id="32161" name="Straight Connector 32160">
                <a:extLst>
                  <a:ext uri="{FF2B5EF4-FFF2-40B4-BE49-F238E27FC236}">
                    <a16:creationId xmlns:a16="http://schemas.microsoft.com/office/drawing/2014/main" id="{07811DBC-85BE-7C0A-9DFD-5919C7B303C1}"/>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62" name="Straight Connector 32161">
                <a:extLst>
                  <a:ext uri="{FF2B5EF4-FFF2-40B4-BE49-F238E27FC236}">
                    <a16:creationId xmlns:a16="http://schemas.microsoft.com/office/drawing/2014/main" id="{6F2B1E36-99A6-E2FD-758D-1D8BB378A260}"/>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3" name="Group 32162">
              <a:extLst>
                <a:ext uri="{FF2B5EF4-FFF2-40B4-BE49-F238E27FC236}">
                  <a16:creationId xmlns:a16="http://schemas.microsoft.com/office/drawing/2014/main" id="{1B9966E0-3981-50BC-3FC1-789CE5BB747D}"/>
                </a:ext>
              </a:extLst>
            </p:cNvPr>
            <p:cNvGrpSpPr/>
            <p:nvPr/>
          </p:nvGrpSpPr>
          <p:grpSpPr>
            <a:xfrm>
              <a:off x="10304992" y="2822575"/>
              <a:ext cx="75141" cy="86783"/>
              <a:chOff x="9372601" y="2440517"/>
              <a:chExt cx="75141" cy="86783"/>
            </a:xfrm>
          </p:grpSpPr>
          <p:cxnSp>
            <p:nvCxnSpPr>
              <p:cNvPr id="32164" name="Straight Connector 32163">
                <a:extLst>
                  <a:ext uri="{FF2B5EF4-FFF2-40B4-BE49-F238E27FC236}">
                    <a16:creationId xmlns:a16="http://schemas.microsoft.com/office/drawing/2014/main" id="{4852517C-7D24-F5C3-890E-117F4912F496}"/>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65" name="Straight Connector 32164">
                <a:extLst>
                  <a:ext uri="{FF2B5EF4-FFF2-40B4-BE49-F238E27FC236}">
                    <a16:creationId xmlns:a16="http://schemas.microsoft.com/office/drawing/2014/main" id="{CD94A467-8FA0-B034-B696-59BC4BC0AE70}"/>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6" name="Group 32165">
              <a:extLst>
                <a:ext uri="{FF2B5EF4-FFF2-40B4-BE49-F238E27FC236}">
                  <a16:creationId xmlns:a16="http://schemas.microsoft.com/office/drawing/2014/main" id="{6E96926C-B3AD-EE79-E695-9487348B32FB}"/>
                </a:ext>
              </a:extLst>
            </p:cNvPr>
            <p:cNvGrpSpPr/>
            <p:nvPr/>
          </p:nvGrpSpPr>
          <p:grpSpPr>
            <a:xfrm>
              <a:off x="10337801" y="2871258"/>
              <a:ext cx="75141" cy="86783"/>
              <a:chOff x="9372601" y="2440517"/>
              <a:chExt cx="75141" cy="86783"/>
            </a:xfrm>
          </p:grpSpPr>
          <p:cxnSp>
            <p:nvCxnSpPr>
              <p:cNvPr id="32167" name="Straight Connector 32166">
                <a:extLst>
                  <a:ext uri="{FF2B5EF4-FFF2-40B4-BE49-F238E27FC236}">
                    <a16:creationId xmlns:a16="http://schemas.microsoft.com/office/drawing/2014/main" id="{3B33EBBD-894B-0875-6B57-282CB51AC136}"/>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68" name="Straight Connector 32167">
                <a:extLst>
                  <a:ext uri="{FF2B5EF4-FFF2-40B4-BE49-F238E27FC236}">
                    <a16:creationId xmlns:a16="http://schemas.microsoft.com/office/drawing/2014/main" id="{0850F4BE-9E92-5A31-2F95-140F4A3B7E19}"/>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9" name="Group 32168">
              <a:extLst>
                <a:ext uri="{FF2B5EF4-FFF2-40B4-BE49-F238E27FC236}">
                  <a16:creationId xmlns:a16="http://schemas.microsoft.com/office/drawing/2014/main" id="{E033CE3A-C33D-8005-B894-83B98D5E13E0}"/>
                </a:ext>
              </a:extLst>
            </p:cNvPr>
            <p:cNvGrpSpPr/>
            <p:nvPr/>
          </p:nvGrpSpPr>
          <p:grpSpPr>
            <a:xfrm>
              <a:off x="10374842" y="2871258"/>
              <a:ext cx="75141" cy="86783"/>
              <a:chOff x="9372601" y="2440517"/>
              <a:chExt cx="75141" cy="86783"/>
            </a:xfrm>
          </p:grpSpPr>
          <p:cxnSp>
            <p:nvCxnSpPr>
              <p:cNvPr id="32170" name="Straight Connector 32169">
                <a:extLst>
                  <a:ext uri="{FF2B5EF4-FFF2-40B4-BE49-F238E27FC236}">
                    <a16:creationId xmlns:a16="http://schemas.microsoft.com/office/drawing/2014/main" id="{C3637EC5-BC2A-10D7-86D2-10278DB882A0}"/>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71" name="Straight Connector 32170">
                <a:extLst>
                  <a:ext uri="{FF2B5EF4-FFF2-40B4-BE49-F238E27FC236}">
                    <a16:creationId xmlns:a16="http://schemas.microsoft.com/office/drawing/2014/main" id="{345DA444-D4C2-3E04-B518-5B344BF03C98}"/>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2" name="Group 32171">
              <a:extLst>
                <a:ext uri="{FF2B5EF4-FFF2-40B4-BE49-F238E27FC236}">
                  <a16:creationId xmlns:a16="http://schemas.microsoft.com/office/drawing/2014/main" id="{DAD07151-0E80-D1BB-613E-46B3AD86EB26}"/>
                </a:ext>
              </a:extLst>
            </p:cNvPr>
            <p:cNvGrpSpPr/>
            <p:nvPr/>
          </p:nvGrpSpPr>
          <p:grpSpPr>
            <a:xfrm>
              <a:off x="10392834" y="2871258"/>
              <a:ext cx="75141" cy="86783"/>
              <a:chOff x="9372601" y="2440517"/>
              <a:chExt cx="75141" cy="86783"/>
            </a:xfrm>
          </p:grpSpPr>
          <p:cxnSp>
            <p:nvCxnSpPr>
              <p:cNvPr id="32173" name="Straight Connector 32172">
                <a:extLst>
                  <a:ext uri="{FF2B5EF4-FFF2-40B4-BE49-F238E27FC236}">
                    <a16:creationId xmlns:a16="http://schemas.microsoft.com/office/drawing/2014/main" id="{AEAFDC08-D261-B8E5-9EB2-E1CBFCA399E3}"/>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74" name="Straight Connector 32173">
                <a:extLst>
                  <a:ext uri="{FF2B5EF4-FFF2-40B4-BE49-F238E27FC236}">
                    <a16:creationId xmlns:a16="http://schemas.microsoft.com/office/drawing/2014/main" id="{74686987-346A-2AEB-2B52-94F17348CDDE}"/>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5" name="Group 32174">
              <a:extLst>
                <a:ext uri="{FF2B5EF4-FFF2-40B4-BE49-F238E27FC236}">
                  <a16:creationId xmlns:a16="http://schemas.microsoft.com/office/drawing/2014/main" id="{2F148C72-79E4-C5EE-7F56-6B2F8DF974BB}"/>
                </a:ext>
              </a:extLst>
            </p:cNvPr>
            <p:cNvGrpSpPr/>
            <p:nvPr/>
          </p:nvGrpSpPr>
          <p:grpSpPr>
            <a:xfrm>
              <a:off x="10538884" y="2871258"/>
              <a:ext cx="75141" cy="86783"/>
              <a:chOff x="9372601" y="2440517"/>
              <a:chExt cx="75141" cy="86783"/>
            </a:xfrm>
          </p:grpSpPr>
          <p:cxnSp>
            <p:nvCxnSpPr>
              <p:cNvPr id="32176" name="Straight Connector 32175">
                <a:extLst>
                  <a:ext uri="{FF2B5EF4-FFF2-40B4-BE49-F238E27FC236}">
                    <a16:creationId xmlns:a16="http://schemas.microsoft.com/office/drawing/2014/main" id="{B4EC9A7C-0591-6F95-1D79-0F4E745260AA}"/>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77" name="Straight Connector 32176">
                <a:extLst>
                  <a:ext uri="{FF2B5EF4-FFF2-40B4-BE49-F238E27FC236}">
                    <a16:creationId xmlns:a16="http://schemas.microsoft.com/office/drawing/2014/main" id="{B834C71C-E6EC-50E9-ED56-72215EEB7AE9}"/>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8" name="Group 32177">
              <a:extLst>
                <a:ext uri="{FF2B5EF4-FFF2-40B4-BE49-F238E27FC236}">
                  <a16:creationId xmlns:a16="http://schemas.microsoft.com/office/drawing/2014/main" id="{F0241114-C2B9-45E0-A1FA-EAC8683607A3}"/>
                </a:ext>
              </a:extLst>
            </p:cNvPr>
            <p:cNvGrpSpPr/>
            <p:nvPr/>
          </p:nvGrpSpPr>
          <p:grpSpPr>
            <a:xfrm>
              <a:off x="10551584" y="2871258"/>
              <a:ext cx="75141" cy="86783"/>
              <a:chOff x="9372601" y="2440517"/>
              <a:chExt cx="75141" cy="86783"/>
            </a:xfrm>
          </p:grpSpPr>
          <p:cxnSp>
            <p:nvCxnSpPr>
              <p:cNvPr id="32179" name="Straight Connector 32178">
                <a:extLst>
                  <a:ext uri="{FF2B5EF4-FFF2-40B4-BE49-F238E27FC236}">
                    <a16:creationId xmlns:a16="http://schemas.microsoft.com/office/drawing/2014/main" id="{965190AB-D0FF-00AA-35AC-577D56BA4CF2}"/>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80" name="Straight Connector 32179">
                <a:extLst>
                  <a:ext uri="{FF2B5EF4-FFF2-40B4-BE49-F238E27FC236}">
                    <a16:creationId xmlns:a16="http://schemas.microsoft.com/office/drawing/2014/main" id="{C5D7A7BE-B8F5-1437-5DA1-553D3F617EFE}"/>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1" name="Group 32180">
              <a:extLst>
                <a:ext uri="{FF2B5EF4-FFF2-40B4-BE49-F238E27FC236}">
                  <a16:creationId xmlns:a16="http://schemas.microsoft.com/office/drawing/2014/main" id="{4CFB5A72-EC89-8ADD-F4BD-DE808BECA46D}"/>
                </a:ext>
              </a:extLst>
            </p:cNvPr>
            <p:cNvGrpSpPr/>
            <p:nvPr/>
          </p:nvGrpSpPr>
          <p:grpSpPr>
            <a:xfrm>
              <a:off x="10652126" y="2871258"/>
              <a:ext cx="75141" cy="86783"/>
              <a:chOff x="9372601" y="2440517"/>
              <a:chExt cx="75141" cy="86783"/>
            </a:xfrm>
          </p:grpSpPr>
          <p:cxnSp>
            <p:nvCxnSpPr>
              <p:cNvPr id="32182" name="Straight Connector 32181">
                <a:extLst>
                  <a:ext uri="{FF2B5EF4-FFF2-40B4-BE49-F238E27FC236}">
                    <a16:creationId xmlns:a16="http://schemas.microsoft.com/office/drawing/2014/main" id="{D3010448-5D6D-B307-6A56-56B926378F07}"/>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83" name="Straight Connector 32182">
                <a:extLst>
                  <a:ext uri="{FF2B5EF4-FFF2-40B4-BE49-F238E27FC236}">
                    <a16:creationId xmlns:a16="http://schemas.microsoft.com/office/drawing/2014/main" id="{BE7563A6-DF3B-B577-679E-378DB2BF44B0}"/>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4" name="Group 32183">
              <a:extLst>
                <a:ext uri="{FF2B5EF4-FFF2-40B4-BE49-F238E27FC236}">
                  <a16:creationId xmlns:a16="http://schemas.microsoft.com/office/drawing/2014/main" id="{2965324B-97F4-BFC6-02CD-956C0BC55541}"/>
                </a:ext>
              </a:extLst>
            </p:cNvPr>
            <p:cNvGrpSpPr/>
            <p:nvPr/>
          </p:nvGrpSpPr>
          <p:grpSpPr>
            <a:xfrm>
              <a:off x="10661651" y="2933700"/>
              <a:ext cx="75141" cy="86783"/>
              <a:chOff x="9372601" y="2440517"/>
              <a:chExt cx="75141" cy="86783"/>
            </a:xfrm>
          </p:grpSpPr>
          <p:cxnSp>
            <p:nvCxnSpPr>
              <p:cNvPr id="32185" name="Straight Connector 32184">
                <a:extLst>
                  <a:ext uri="{FF2B5EF4-FFF2-40B4-BE49-F238E27FC236}">
                    <a16:creationId xmlns:a16="http://schemas.microsoft.com/office/drawing/2014/main" id="{3D8B4B8A-D9D3-FCC1-CA6B-6D742285832D}"/>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86" name="Straight Connector 32185">
                <a:extLst>
                  <a:ext uri="{FF2B5EF4-FFF2-40B4-BE49-F238E27FC236}">
                    <a16:creationId xmlns:a16="http://schemas.microsoft.com/office/drawing/2014/main" id="{B42CCA00-AE77-85BD-28CF-1E97839A7E59}"/>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7" name="Group 32186">
              <a:extLst>
                <a:ext uri="{FF2B5EF4-FFF2-40B4-BE49-F238E27FC236}">
                  <a16:creationId xmlns:a16="http://schemas.microsoft.com/office/drawing/2014/main" id="{1928ED92-3301-E298-03BF-28086334328D}"/>
                </a:ext>
              </a:extLst>
            </p:cNvPr>
            <p:cNvGrpSpPr/>
            <p:nvPr/>
          </p:nvGrpSpPr>
          <p:grpSpPr>
            <a:xfrm>
              <a:off x="10677526" y="2933700"/>
              <a:ext cx="75141" cy="86783"/>
              <a:chOff x="9372601" y="2440517"/>
              <a:chExt cx="75141" cy="86783"/>
            </a:xfrm>
          </p:grpSpPr>
          <p:cxnSp>
            <p:nvCxnSpPr>
              <p:cNvPr id="32188" name="Straight Connector 32187">
                <a:extLst>
                  <a:ext uri="{FF2B5EF4-FFF2-40B4-BE49-F238E27FC236}">
                    <a16:creationId xmlns:a16="http://schemas.microsoft.com/office/drawing/2014/main" id="{2C8FCADE-84DF-4BF9-F8C9-7EB7FC4FEC77}"/>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89" name="Straight Connector 32188">
                <a:extLst>
                  <a:ext uri="{FF2B5EF4-FFF2-40B4-BE49-F238E27FC236}">
                    <a16:creationId xmlns:a16="http://schemas.microsoft.com/office/drawing/2014/main" id="{823F5F6B-2C30-B416-7798-1268B40A140C}"/>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0" name="Group 32189">
              <a:extLst>
                <a:ext uri="{FF2B5EF4-FFF2-40B4-BE49-F238E27FC236}">
                  <a16:creationId xmlns:a16="http://schemas.microsoft.com/office/drawing/2014/main" id="{C94EE8DD-2A69-D9CD-B1E6-016DB5A65CD3}"/>
                </a:ext>
              </a:extLst>
            </p:cNvPr>
            <p:cNvGrpSpPr/>
            <p:nvPr/>
          </p:nvGrpSpPr>
          <p:grpSpPr>
            <a:xfrm>
              <a:off x="10689168" y="2933700"/>
              <a:ext cx="75141" cy="86783"/>
              <a:chOff x="9372601" y="2440517"/>
              <a:chExt cx="75141" cy="86783"/>
            </a:xfrm>
          </p:grpSpPr>
          <p:cxnSp>
            <p:nvCxnSpPr>
              <p:cNvPr id="32191" name="Straight Connector 32190">
                <a:extLst>
                  <a:ext uri="{FF2B5EF4-FFF2-40B4-BE49-F238E27FC236}">
                    <a16:creationId xmlns:a16="http://schemas.microsoft.com/office/drawing/2014/main" id="{3CD094D6-A24A-DEAC-D10E-D2F5DE094251}"/>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92" name="Straight Connector 32191">
                <a:extLst>
                  <a:ext uri="{FF2B5EF4-FFF2-40B4-BE49-F238E27FC236}">
                    <a16:creationId xmlns:a16="http://schemas.microsoft.com/office/drawing/2014/main" id="{ED02DAEB-F2D5-7069-DB77-9C56B50A24D1}"/>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3" name="Group 32192">
              <a:extLst>
                <a:ext uri="{FF2B5EF4-FFF2-40B4-BE49-F238E27FC236}">
                  <a16:creationId xmlns:a16="http://schemas.microsoft.com/office/drawing/2014/main" id="{F7ADC2D6-D5CD-2129-5468-1AEE1F235C6E}"/>
                </a:ext>
              </a:extLst>
            </p:cNvPr>
            <p:cNvGrpSpPr/>
            <p:nvPr/>
          </p:nvGrpSpPr>
          <p:grpSpPr>
            <a:xfrm>
              <a:off x="10699752" y="3012016"/>
              <a:ext cx="75141" cy="86783"/>
              <a:chOff x="9372601" y="2440517"/>
              <a:chExt cx="75141" cy="86783"/>
            </a:xfrm>
          </p:grpSpPr>
          <p:cxnSp>
            <p:nvCxnSpPr>
              <p:cNvPr id="32194" name="Straight Connector 32193">
                <a:extLst>
                  <a:ext uri="{FF2B5EF4-FFF2-40B4-BE49-F238E27FC236}">
                    <a16:creationId xmlns:a16="http://schemas.microsoft.com/office/drawing/2014/main" id="{8DA8ACF0-0C15-6BA2-C19C-081156A2E248}"/>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95" name="Straight Connector 32194">
                <a:extLst>
                  <a:ext uri="{FF2B5EF4-FFF2-40B4-BE49-F238E27FC236}">
                    <a16:creationId xmlns:a16="http://schemas.microsoft.com/office/drawing/2014/main" id="{9B27EF2C-FBC5-20F2-0372-5EB7439E493E}"/>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6" name="Group 32195">
              <a:extLst>
                <a:ext uri="{FF2B5EF4-FFF2-40B4-BE49-F238E27FC236}">
                  <a16:creationId xmlns:a16="http://schemas.microsoft.com/office/drawing/2014/main" id="{66E3DD32-C1C4-B135-6930-0EF3902F2AEF}"/>
                </a:ext>
              </a:extLst>
            </p:cNvPr>
            <p:cNvGrpSpPr/>
            <p:nvPr/>
          </p:nvGrpSpPr>
          <p:grpSpPr>
            <a:xfrm>
              <a:off x="10714568" y="3012016"/>
              <a:ext cx="75141" cy="86783"/>
              <a:chOff x="9372601" y="2440517"/>
              <a:chExt cx="75141" cy="86783"/>
            </a:xfrm>
          </p:grpSpPr>
          <p:cxnSp>
            <p:nvCxnSpPr>
              <p:cNvPr id="32197" name="Straight Connector 32196">
                <a:extLst>
                  <a:ext uri="{FF2B5EF4-FFF2-40B4-BE49-F238E27FC236}">
                    <a16:creationId xmlns:a16="http://schemas.microsoft.com/office/drawing/2014/main" id="{E3D648E9-0C1F-9A77-BEC9-2D5383380C2C}"/>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198" name="Straight Connector 32197">
                <a:extLst>
                  <a:ext uri="{FF2B5EF4-FFF2-40B4-BE49-F238E27FC236}">
                    <a16:creationId xmlns:a16="http://schemas.microsoft.com/office/drawing/2014/main" id="{E76CC69E-679D-7BBF-F974-4D0B737C0A46}"/>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9" name="Group 32198">
              <a:extLst>
                <a:ext uri="{FF2B5EF4-FFF2-40B4-BE49-F238E27FC236}">
                  <a16:creationId xmlns:a16="http://schemas.microsoft.com/office/drawing/2014/main" id="{BB813A6A-B0AB-4968-0BBB-4A9B4CDE5097}"/>
                </a:ext>
              </a:extLst>
            </p:cNvPr>
            <p:cNvGrpSpPr/>
            <p:nvPr/>
          </p:nvGrpSpPr>
          <p:grpSpPr>
            <a:xfrm>
              <a:off x="10723035" y="3012016"/>
              <a:ext cx="75141" cy="86783"/>
              <a:chOff x="9372601" y="2440517"/>
              <a:chExt cx="75141" cy="86783"/>
            </a:xfrm>
          </p:grpSpPr>
          <p:cxnSp>
            <p:nvCxnSpPr>
              <p:cNvPr id="32200" name="Straight Connector 32199">
                <a:extLst>
                  <a:ext uri="{FF2B5EF4-FFF2-40B4-BE49-F238E27FC236}">
                    <a16:creationId xmlns:a16="http://schemas.microsoft.com/office/drawing/2014/main" id="{C5E80EEF-FAD3-0DA6-DBD2-9D279F9D6FF9}"/>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01" name="Straight Connector 32200">
                <a:extLst>
                  <a:ext uri="{FF2B5EF4-FFF2-40B4-BE49-F238E27FC236}">
                    <a16:creationId xmlns:a16="http://schemas.microsoft.com/office/drawing/2014/main" id="{1BC4349C-B393-9B5E-B4A4-63F5359BEBE3}"/>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2" name="Group 32201">
              <a:extLst>
                <a:ext uri="{FF2B5EF4-FFF2-40B4-BE49-F238E27FC236}">
                  <a16:creationId xmlns:a16="http://schemas.microsoft.com/office/drawing/2014/main" id="{2DB6341C-F120-147F-DDCF-ECBF690D6F91}"/>
                </a:ext>
              </a:extLst>
            </p:cNvPr>
            <p:cNvGrpSpPr/>
            <p:nvPr/>
          </p:nvGrpSpPr>
          <p:grpSpPr>
            <a:xfrm>
              <a:off x="10736794" y="3012016"/>
              <a:ext cx="75141" cy="86783"/>
              <a:chOff x="9372601" y="2440517"/>
              <a:chExt cx="75141" cy="86783"/>
            </a:xfrm>
          </p:grpSpPr>
          <p:cxnSp>
            <p:nvCxnSpPr>
              <p:cNvPr id="32203" name="Straight Connector 32202">
                <a:extLst>
                  <a:ext uri="{FF2B5EF4-FFF2-40B4-BE49-F238E27FC236}">
                    <a16:creationId xmlns:a16="http://schemas.microsoft.com/office/drawing/2014/main" id="{53CAA86B-9169-B832-6176-94B2594D767B}"/>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04" name="Straight Connector 32203">
                <a:extLst>
                  <a:ext uri="{FF2B5EF4-FFF2-40B4-BE49-F238E27FC236}">
                    <a16:creationId xmlns:a16="http://schemas.microsoft.com/office/drawing/2014/main" id="{D489176E-DDCD-768C-31AB-13C4DC4C7142}"/>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5" name="Group 32204">
              <a:extLst>
                <a:ext uri="{FF2B5EF4-FFF2-40B4-BE49-F238E27FC236}">
                  <a16:creationId xmlns:a16="http://schemas.microsoft.com/office/drawing/2014/main" id="{CB911E0A-1A58-22F1-CF2B-08DD82D606F1}"/>
                </a:ext>
              </a:extLst>
            </p:cNvPr>
            <p:cNvGrpSpPr/>
            <p:nvPr/>
          </p:nvGrpSpPr>
          <p:grpSpPr>
            <a:xfrm>
              <a:off x="10745260" y="3012016"/>
              <a:ext cx="75141" cy="86783"/>
              <a:chOff x="9372601" y="2440517"/>
              <a:chExt cx="75141" cy="86783"/>
            </a:xfrm>
          </p:grpSpPr>
          <p:cxnSp>
            <p:nvCxnSpPr>
              <p:cNvPr id="32206" name="Straight Connector 32205">
                <a:extLst>
                  <a:ext uri="{FF2B5EF4-FFF2-40B4-BE49-F238E27FC236}">
                    <a16:creationId xmlns:a16="http://schemas.microsoft.com/office/drawing/2014/main" id="{8F4A9BBA-F307-F16B-9A6F-B04157C8D57D}"/>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07" name="Straight Connector 32206">
                <a:extLst>
                  <a:ext uri="{FF2B5EF4-FFF2-40B4-BE49-F238E27FC236}">
                    <a16:creationId xmlns:a16="http://schemas.microsoft.com/office/drawing/2014/main" id="{DC8ADBC8-62D8-5FC6-4E42-5002FB21AA67}"/>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8" name="Group 32207">
              <a:extLst>
                <a:ext uri="{FF2B5EF4-FFF2-40B4-BE49-F238E27FC236}">
                  <a16:creationId xmlns:a16="http://schemas.microsoft.com/office/drawing/2014/main" id="{F673927C-0DA6-D4CF-1837-557061B3157C}"/>
                </a:ext>
              </a:extLst>
            </p:cNvPr>
            <p:cNvGrpSpPr/>
            <p:nvPr/>
          </p:nvGrpSpPr>
          <p:grpSpPr>
            <a:xfrm>
              <a:off x="10753727" y="3012016"/>
              <a:ext cx="75141" cy="86783"/>
              <a:chOff x="9372601" y="2440517"/>
              <a:chExt cx="75141" cy="86783"/>
            </a:xfrm>
          </p:grpSpPr>
          <p:cxnSp>
            <p:nvCxnSpPr>
              <p:cNvPr id="32209" name="Straight Connector 32208">
                <a:extLst>
                  <a:ext uri="{FF2B5EF4-FFF2-40B4-BE49-F238E27FC236}">
                    <a16:creationId xmlns:a16="http://schemas.microsoft.com/office/drawing/2014/main" id="{727422D9-5A52-2EF2-E2E7-F41197E0DEF4}"/>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10" name="Straight Connector 32209">
                <a:extLst>
                  <a:ext uri="{FF2B5EF4-FFF2-40B4-BE49-F238E27FC236}">
                    <a16:creationId xmlns:a16="http://schemas.microsoft.com/office/drawing/2014/main" id="{E0511909-8A86-44B0-9920-5A9DFCEE6C3B}"/>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1" name="Group 32210">
              <a:extLst>
                <a:ext uri="{FF2B5EF4-FFF2-40B4-BE49-F238E27FC236}">
                  <a16:creationId xmlns:a16="http://schemas.microsoft.com/office/drawing/2014/main" id="{315599BC-E0A5-F300-5324-4647EBCFB62E}"/>
                </a:ext>
              </a:extLst>
            </p:cNvPr>
            <p:cNvGrpSpPr/>
            <p:nvPr/>
          </p:nvGrpSpPr>
          <p:grpSpPr>
            <a:xfrm>
              <a:off x="10772777" y="3012016"/>
              <a:ext cx="75141" cy="86783"/>
              <a:chOff x="9372601" y="2440517"/>
              <a:chExt cx="75141" cy="86783"/>
            </a:xfrm>
          </p:grpSpPr>
          <p:cxnSp>
            <p:nvCxnSpPr>
              <p:cNvPr id="32212" name="Straight Connector 32211">
                <a:extLst>
                  <a:ext uri="{FF2B5EF4-FFF2-40B4-BE49-F238E27FC236}">
                    <a16:creationId xmlns:a16="http://schemas.microsoft.com/office/drawing/2014/main" id="{DC047507-B654-9ED3-1A8C-7A4A04AED077}"/>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13" name="Straight Connector 32212">
                <a:extLst>
                  <a:ext uri="{FF2B5EF4-FFF2-40B4-BE49-F238E27FC236}">
                    <a16:creationId xmlns:a16="http://schemas.microsoft.com/office/drawing/2014/main" id="{F8F25B8E-884D-4180-3C9B-C905117AD499}"/>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4" name="Group 32213">
              <a:extLst>
                <a:ext uri="{FF2B5EF4-FFF2-40B4-BE49-F238E27FC236}">
                  <a16:creationId xmlns:a16="http://schemas.microsoft.com/office/drawing/2014/main" id="{167740BD-A964-2566-5CFD-FA969DFD0A9D}"/>
                </a:ext>
              </a:extLst>
            </p:cNvPr>
            <p:cNvGrpSpPr/>
            <p:nvPr/>
          </p:nvGrpSpPr>
          <p:grpSpPr>
            <a:xfrm>
              <a:off x="10808760" y="3012016"/>
              <a:ext cx="75141" cy="86783"/>
              <a:chOff x="9372601" y="2440517"/>
              <a:chExt cx="75141" cy="86783"/>
            </a:xfrm>
          </p:grpSpPr>
          <p:cxnSp>
            <p:nvCxnSpPr>
              <p:cNvPr id="32215" name="Straight Connector 32214">
                <a:extLst>
                  <a:ext uri="{FF2B5EF4-FFF2-40B4-BE49-F238E27FC236}">
                    <a16:creationId xmlns:a16="http://schemas.microsoft.com/office/drawing/2014/main" id="{2E2750CF-CFE9-C910-DBB9-D5691038DC85}"/>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16" name="Straight Connector 32215">
                <a:extLst>
                  <a:ext uri="{FF2B5EF4-FFF2-40B4-BE49-F238E27FC236}">
                    <a16:creationId xmlns:a16="http://schemas.microsoft.com/office/drawing/2014/main" id="{5274CF2C-A6D8-945C-6B4C-062D507474EE}"/>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7" name="Group 32216">
              <a:extLst>
                <a:ext uri="{FF2B5EF4-FFF2-40B4-BE49-F238E27FC236}">
                  <a16:creationId xmlns:a16="http://schemas.microsoft.com/office/drawing/2014/main" id="{3FBB0374-D0BB-673D-C0EB-0F51E86609D0}"/>
                </a:ext>
              </a:extLst>
            </p:cNvPr>
            <p:cNvGrpSpPr/>
            <p:nvPr/>
          </p:nvGrpSpPr>
          <p:grpSpPr>
            <a:xfrm>
              <a:off x="11002435" y="3012016"/>
              <a:ext cx="75141" cy="86783"/>
              <a:chOff x="9372601" y="2440517"/>
              <a:chExt cx="75141" cy="86783"/>
            </a:xfrm>
          </p:grpSpPr>
          <p:cxnSp>
            <p:nvCxnSpPr>
              <p:cNvPr id="32218" name="Straight Connector 32217">
                <a:extLst>
                  <a:ext uri="{FF2B5EF4-FFF2-40B4-BE49-F238E27FC236}">
                    <a16:creationId xmlns:a16="http://schemas.microsoft.com/office/drawing/2014/main" id="{880E054F-6AFB-079B-4A79-9C7F74854079}"/>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19" name="Straight Connector 32218">
                <a:extLst>
                  <a:ext uri="{FF2B5EF4-FFF2-40B4-BE49-F238E27FC236}">
                    <a16:creationId xmlns:a16="http://schemas.microsoft.com/office/drawing/2014/main" id="{E95A1C4E-B1D0-A66B-F95D-08C3C148AF64}"/>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0" name="Group 32219">
              <a:extLst>
                <a:ext uri="{FF2B5EF4-FFF2-40B4-BE49-F238E27FC236}">
                  <a16:creationId xmlns:a16="http://schemas.microsoft.com/office/drawing/2014/main" id="{EA7BAC37-BEAC-9F4C-15EA-44AC40AD4919}"/>
                </a:ext>
              </a:extLst>
            </p:cNvPr>
            <p:cNvGrpSpPr/>
            <p:nvPr/>
          </p:nvGrpSpPr>
          <p:grpSpPr>
            <a:xfrm>
              <a:off x="11090277" y="3276599"/>
              <a:ext cx="75141" cy="86783"/>
              <a:chOff x="9372601" y="2440517"/>
              <a:chExt cx="75141" cy="86783"/>
            </a:xfrm>
          </p:grpSpPr>
          <p:cxnSp>
            <p:nvCxnSpPr>
              <p:cNvPr id="32221" name="Straight Connector 32220">
                <a:extLst>
                  <a:ext uri="{FF2B5EF4-FFF2-40B4-BE49-F238E27FC236}">
                    <a16:creationId xmlns:a16="http://schemas.microsoft.com/office/drawing/2014/main" id="{B438B705-1451-E5AA-04F2-344126902498}"/>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22" name="Straight Connector 32221">
                <a:extLst>
                  <a:ext uri="{FF2B5EF4-FFF2-40B4-BE49-F238E27FC236}">
                    <a16:creationId xmlns:a16="http://schemas.microsoft.com/office/drawing/2014/main" id="{63B6C6B5-315D-BB32-DC5F-B876C2CCB137}"/>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3" name="Group 32222">
              <a:extLst>
                <a:ext uri="{FF2B5EF4-FFF2-40B4-BE49-F238E27FC236}">
                  <a16:creationId xmlns:a16="http://schemas.microsoft.com/office/drawing/2014/main" id="{D4E2359D-CBDD-061B-C793-88830096658A}"/>
                </a:ext>
              </a:extLst>
            </p:cNvPr>
            <p:cNvGrpSpPr/>
            <p:nvPr/>
          </p:nvGrpSpPr>
          <p:grpSpPr>
            <a:xfrm>
              <a:off x="11133669" y="3585632"/>
              <a:ext cx="75141" cy="86783"/>
              <a:chOff x="9372601" y="2440517"/>
              <a:chExt cx="75141" cy="86783"/>
            </a:xfrm>
          </p:grpSpPr>
          <p:cxnSp>
            <p:nvCxnSpPr>
              <p:cNvPr id="32224" name="Straight Connector 32223">
                <a:extLst>
                  <a:ext uri="{FF2B5EF4-FFF2-40B4-BE49-F238E27FC236}">
                    <a16:creationId xmlns:a16="http://schemas.microsoft.com/office/drawing/2014/main" id="{82758469-F57A-0204-8EAD-BC8EF5AB88A1}"/>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25" name="Straight Connector 32224">
                <a:extLst>
                  <a:ext uri="{FF2B5EF4-FFF2-40B4-BE49-F238E27FC236}">
                    <a16:creationId xmlns:a16="http://schemas.microsoft.com/office/drawing/2014/main" id="{0BFDE2BA-30AD-443E-0AEE-1F032D82AE65}"/>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6" name="Group 32225">
              <a:extLst>
                <a:ext uri="{FF2B5EF4-FFF2-40B4-BE49-F238E27FC236}">
                  <a16:creationId xmlns:a16="http://schemas.microsoft.com/office/drawing/2014/main" id="{06DE334B-A6D6-9226-ED32-FBD736A217C2}"/>
                </a:ext>
              </a:extLst>
            </p:cNvPr>
            <p:cNvGrpSpPr/>
            <p:nvPr/>
          </p:nvGrpSpPr>
          <p:grpSpPr>
            <a:xfrm>
              <a:off x="11145311" y="3585632"/>
              <a:ext cx="75141" cy="86783"/>
              <a:chOff x="9372601" y="2440517"/>
              <a:chExt cx="75141" cy="86783"/>
            </a:xfrm>
          </p:grpSpPr>
          <p:cxnSp>
            <p:nvCxnSpPr>
              <p:cNvPr id="32227" name="Straight Connector 32226">
                <a:extLst>
                  <a:ext uri="{FF2B5EF4-FFF2-40B4-BE49-F238E27FC236}">
                    <a16:creationId xmlns:a16="http://schemas.microsoft.com/office/drawing/2014/main" id="{922D3F0F-28FC-61B5-8EE6-623AAD21A968}"/>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28" name="Straight Connector 32227">
                <a:extLst>
                  <a:ext uri="{FF2B5EF4-FFF2-40B4-BE49-F238E27FC236}">
                    <a16:creationId xmlns:a16="http://schemas.microsoft.com/office/drawing/2014/main" id="{9A49A10B-4264-71F5-DAEF-7006399C71ED}"/>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2" name="Group 32231">
              <a:extLst>
                <a:ext uri="{FF2B5EF4-FFF2-40B4-BE49-F238E27FC236}">
                  <a16:creationId xmlns:a16="http://schemas.microsoft.com/office/drawing/2014/main" id="{A18768EF-0D79-ADCA-F9D7-002802FB0793}"/>
                </a:ext>
              </a:extLst>
            </p:cNvPr>
            <p:cNvGrpSpPr/>
            <p:nvPr/>
          </p:nvGrpSpPr>
          <p:grpSpPr>
            <a:xfrm>
              <a:off x="7713135" y="2026708"/>
              <a:ext cx="75141" cy="86783"/>
              <a:chOff x="9372601" y="2440517"/>
              <a:chExt cx="75141" cy="86783"/>
            </a:xfrm>
          </p:grpSpPr>
          <p:cxnSp>
            <p:nvCxnSpPr>
              <p:cNvPr id="32233" name="Straight Connector 32232">
                <a:extLst>
                  <a:ext uri="{FF2B5EF4-FFF2-40B4-BE49-F238E27FC236}">
                    <a16:creationId xmlns:a16="http://schemas.microsoft.com/office/drawing/2014/main" id="{E1920603-2CC9-3010-CC43-F184B705E44E}"/>
                  </a:ext>
                </a:extLst>
              </p:cNvPr>
              <p:cNvCxnSpPr/>
              <p:nvPr/>
            </p:nvCxnSpPr>
            <p:spPr bwMode="auto">
              <a:xfrm>
                <a:off x="9410700" y="2440517"/>
                <a:ext cx="0" cy="86783"/>
              </a:xfrm>
              <a:prstGeom prst="line">
                <a:avLst/>
              </a:prstGeom>
              <a:noFill/>
              <a:ln w="19050" cap="flat" cmpd="sng" algn="ctr">
                <a:solidFill>
                  <a:schemeClr val="accent1"/>
                </a:solidFill>
                <a:prstDash val="solid"/>
                <a:round/>
                <a:headEnd type="none" w="med" len="med"/>
                <a:tailEnd type="none" w="med" len="med"/>
              </a:ln>
              <a:effectLst/>
            </p:spPr>
          </p:cxnSp>
          <p:cxnSp>
            <p:nvCxnSpPr>
              <p:cNvPr id="32234" name="Straight Connector 32233">
                <a:extLst>
                  <a:ext uri="{FF2B5EF4-FFF2-40B4-BE49-F238E27FC236}">
                    <a16:creationId xmlns:a16="http://schemas.microsoft.com/office/drawing/2014/main" id="{BA402E73-04A8-EA33-42B7-39B1E54B2BBB}"/>
                  </a:ext>
                </a:extLst>
              </p:cNvPr>
              <p:cNvCxnSpPr>
                <a:cxnSpLocks/>
              </p:cNvCxnSpPr>
              <p:nvPr/>
            </p:nvCxnSpPr>
            <p:spPr bwMode="auto">
              <a:xfrm flipH="1">
                <a:off x="9372601" y="2481792"/>
                <a:ext cx="75141"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366" name="Group 32365">
            <a:extLst>
              <a:ext uri="{FF2B5EF4-FFF2-40B4-BE49-F238E27FC236}">
                <a16:creationId xmlns:a16="http://schemas.microsoft.com/office/drawing/2014/main" id="{4B061F6C-A541-8B5C-FD35-6E0143EF456C}"/>
              </a:ext>
            </a:extLst>
          </p:cNvPr>
          <p:cNvGrpSpPr/>
          <p:nvPr/>
        </p:nvGrpSpPr>
        <p:grpSpPr>
          <a:xfrm>
            <a:off x="7680747" y="2000096"/>
            <a:ext cx="3921708" cy="436817"/>
            <a:chOff x="7680747" y="2000096"/>
            <a:chExt cx="3921708" cy="436817"/>
          </a:xfrm>
        </p:grpSpPr>
        <p:grpSp>
          <p:nvGrpSpPr>
            <p:cNvPr id="32235" name="Group 32234">
              <a:extLst>
                <a:ext uri="{FF2B5EF4-FFF2-40B4-BE49-F238E27FC236}">
                  <a16:creationId xmlns:a16="http://schemas.microsoft.com/office/drawing/2014/main" id="{C59DF875-584D-9ADA-50AC-59E1BFF81164}"/>
                </a:ext>
              </a:extLst>
            </p:cNvPr>
            <p:cNvGrpSpPr/>
            <p:nvPr/>
          </p:nvGrpSpPr>
          <p:grpSpPr>
            <a:xfrm>
              <a:off x="11527314" y="2350130"/>
              <a:ext cx="75141" cy="86783"/>
              <a:chOff x="9372601" y="2440517"/>
              <a:chExt cx="75141" cy="86783"/>
            </a:xfrm>
          </p:grpSpPr>
          <p:cxnSp>
            <p:nvCxnSpPr>
              <p:cNvPr id="32236" name="Straight Connector 32235">
                <a:extLst>
                  <a:ext uri="{FF2B5EF4-FFF2-40B4-BE49-F238E27FC236}">
                    <a16:creationId xmlns:a16="http://schemas.microsoft.com/office/drawing/2014/main" id="{A975E672-4503-F244-B1FE-D544ACFFCF51}"/>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37" name="Straight Connector 32236">
                <a:extLst>
                  <a:ext uri="{FF2B5EF4-FFF2-40B4-BE49-F238E27FC236}">
                    <a16:creationId xmlns:a16="http://schemas.microsoft.com/office/drawing/2014/main" id="{E5287F44-F993-B9DB-6612-85E09CE4A874}"/>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39" name="Group 32238">
              <a:extLst>
                <a:ext uri="{FF2B5EF4-FFF2-40B4-BE49-F238E27FC236}">
                  <a16:creationId xmlns:a16="http://schemas.microsoft.com/office/drawing/2014/main" id="{2FBB78C6-85E2-42DA-03D3-10EE77F97896}"/>
                </a:ext>
              </a:extLst>
            </p:cNvPr>
            <p:cNvGrpSpPr/>
            <p:nvPr/>
          </p:nvGrpSpPr>
          <p:grpSpPr>
            <a:xfrm>
              <a:off x="11154452" y="2350130"/>
              <a:ext cx="75141" cy="86783"/>
              <a:chOff x="9372601" y="2440517"/>
              <a:chExt cx="75141" cy="86783"/>
            </a:xfrm>
          </p:grpSpPr>
          <p:cxnSp>
            <p:nvCxnSpPr>
              <p:cNvPr id="32240" name="Straight Connector 32239">
                <a:extLst>
                  <a:ext uri="{FF2B5EF4-FFF2-40B4-BE49-F238E27FC236}">
                    <a16:creationId xmlns:a16="http://schemas.microsoft.com/office/drawing/2014/main" id="{61B23675-3A77-5CAE-BE72-F64FB94B13A5}"/>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41" name="Straight Connector 32240">
                <a:extLst>
                  <a:ext uri="{FF2B5EF4-FFF2-40B4-BE49-F238E27FC236}">
                    <a16:creationId xmlns:a16="http://schemas.microsoft.com/office/drawing/2014/main" id="{2CDE99B8-158B-E27A-9B0A-CC143178F97A}"/>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42" name="Group 32241">
              <a:extLst>
                <a:ext uri="{FF2B5EF4-FFF2-40B4-BE49-F238E27FC236}">
                  <a16:creationId xmlns:a16="http://schemas.microsoft.com/office/drawing/2014/main" id="{58939A86-8E6F-47A9-A4E6-B54EE90A587D}"/>
                </a:ext>
              </a:extLst>
            </p:cNvPr>
            <p:cNvGrpSpPr/>
            <p:nvPr/>
          </p:nvGrpSpPr>
          <p:grpSpPr>
            <a:xfrm>
              <a:off x="11122746" y="2350130"/>
              <a:ext cx="75141" cy="86783"/>
              <a:chOff x="9372601" y="2440517"/>
              <a:chExt cx="75141" cy="86783"/>
            </a:xfrm>
          </p:grpSpPr>
          <p:cxnSp>
            <p:nvCxnSpPr>
              <p:cNvPr id="32243" name="Straight Connector 32242">
                <a:extLst>
                  <a:ext uri="{FF2B5EF4-FFF2-40B4-BE49-F238E27FC236}">
                    <a16:creationId xmlns:a16="http://schemas.microsoft.com/office/drawing/2014/main" id="{60A9E3E9-80A5-681A-F9A8-CC0B6432C678}"/>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44" name="Straight Connector 32243">
                <a:extLst>
                  <a:ext uri="{FF2B5EF4-FFF2-40B4-BE49-F238E27FC236}">
                    <a16:creationId xmlns:a16="http://schemas.microsoft.com/office/drawing/2014/main" id="{9A5A620B-9AE8-870F-E6B5-62BC5FB0151E}"/>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45" name="Group 32244">
              <a:extLst>
                <a:ext uri="{FF2B5EF4-FFF2-40B4-BE49-F238E27FC236}">
                  <a16:creationId xmlns:a16="http://schemas.microsoft.com/office/drawing/2014/main" id="{4E35921E-FEB3-6DFE-37B9-0C00687B0D8E}"/>
                </a:ext>
              </a:extLst>
            </p:cNvPr>
            <p:cNvGrpSpPr/>
            <p:nvPr/>
          </p:nvGrpSpPr>
          <p:grpSpPr>
            <a:xfrm>
              <a:off x="11079626" y="2350130"/>
              <a:ext cx="75141" cy="86783"/>
              <a:chOff x="9372601" y="2440517"/>
              <a:chExt cx="75141" cy="86783"/>
            </a:xfrm>
          </p:grpSpPr>
          <p:cxnSp>
            <p:nvCxnSpPr>
              <p:cNvPr id="32246" name="Straight Connector 32245">
                <a:extLst>
                  <a:ext uri="{FF2B5EF4-FFF2-40B4-BE49-F238E27FC236}">
                    <a16:creationId xmlns:a16="http://schemas.microsoft.com/office/drawing/2014/main" id="{02AC3E26-42D3-FB78-5B49-669466247505}"/>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47" name="Straight Connector 32246">
                <a:extLst>
                  <a:ext uri="{FF2B5EF4-FFF2-40B4-BE49-F238E27FC236}">
                    <a16:creationId xmlns:a16="http://schemas.microsoft.com/office/drawing/2014/main" id="{38AD6B05-692E-0FE1-0883-320A1547C7CD}"/>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48" name="Group 32247">
              <a:extLst>
                <a:ext uri="{FF2B5EF4-FFF2-40B4-BE49-F238E27FC236}">
                  <a16:creationId xmlns:a16="http://schemas.microsoft.com/office/drawing/2014/main" id="{A42AC451-0102-B15B-1DCA-7A2AE4710248}"/>
                </a:ext>
              </a:extLst>
            </p:cNvPr>
            <p:cNvGrpSpPr/>
            <p:nvPr/>
          </p:nvGrpSpPr>
          <p:grpSpPr>
            <a:xfrm>
              <a:off x="11093577" y="2350130"/>
              <a:ext cx="75141" cy="86783"/>
              <a:chOff x="9372601" y="2440517"/>
              <a:chExt cx="75141" cy="86783"/>
            </a:xfrm>
          </p:grpSpPr>
          <p:cxnSp>
            <p:nvCxnSpPr>
              <p:cNvPr id="32249" name="Straight Connector 32248">
                <a:extLst>
                  <a:ext uri="{FF2B5EF4-FFF2-40B4-BE49-F238E27FC236}">
                    <a16:creationId xmlns:a16="http://schemas.microsoft.com/office/drawing/2014/main" id="{8EB61EA1-89D7-B93E-DA23-A1826651F8F2}"/>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50" name="Straight Connector 32249">
                <a:extLst>
                  <a:ext uri="{FF2B5EF4-FFF2-40B4-BE49-F238E27FC236}">
                    <a16:creationId xmlns:a16="http://schemas.microsoft.com/office/drawing/2014/main" id="{DF21027D-E587-03FE-C1BE-ED361C08838D}"/>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51" name="Group 32250">
              <a:extLst>
                <a:ext uri="{FF2B5EF4-FFF2-40B4-BE49-F238E27FC236}">
                  <a16:creationId xmlns:a16="http://schemas.microsoft.com/office/drawing/2014/main" id="{0D4FA672-6AE3-F97C-5481-73ED22A15F80}"/>
                </a:ext>
              </a:extLst>
            </p:cNvPr>
            <p:cNvGrpSpPr/>
            <p:nvPr/>
          </p:nvGrpSpPr>
          <p:grpSpPr>
            <a:xfrm>
              <a:off x="11099918" y="2350130"/>
              <a:ext cx="75141" cy="86783"/>
              <a:chOff x="9372601" y="2440517"/>
              <a:chExt cx="75141" cy="86783"/>
            </a:xfrm>
          </p:grpSpPr>
          <p:cxnSp>
            <p:nvCxnSpPr>
              <p:cNvPr id="32252" name="Straight Connector 32251">
                <a:extLst>
                  <a:ext uri="{FF2B5EF4-FFF2-40B4-BE49-F238E27FC236}">
                    <a16:creationId xmlns:a16="http://schemas.microsoft.com/office/drawing/2014/main" id="{54470965-65CD-1D3E-95CD-C71EF3B2BD32}"/>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53" name="Straight Connector 32252">
                <a:extLst>
                  <a:ext uri="{FF2B5EF4-FFF2-40B4-BE49-F238E27FC236}">
                    <a16:creationId xmlns:a16="http://schemas.microsoft.com/office/drawing/2014/main" id="{A1E5BC7C-45F7-F5E8-CA00-5A8A86573DCA}"/>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54" name="Group 32253">
              <a:extLst>
                <a:ext uri="{FF2B5EF4-FFF2-40B4-BE49-F238E27FC236}">
                  <a16:creationId xmlns:a16="http://schemas.microsoft.com/office/drawing/2014/main" id="{84401F48-96CE-0D6A-FF75-4A950544BC7F}"/>
                </a:ext>
              </a:extLst>
            </p:cNvPr>
            <p:cNvGrpSpPr/>
            <p:nvPr/>
          </p:nvGrpSpPr>
          <p:grpSpPr>
            <a:xfrm>
              <a:off x="11143038" y="2350130"/>
              <a:ext cx="75141" cy="86783"/>
              <a:chOff x="9372601" y="2440517"/>
              <a:chExt cx="75141" cy="86783"/>
            </a:xfrm>
          </p:grpSpPr>
          <p:cxnSp>
            <p:nvCxnSpPr>
              <p:cNvPr id="32255" name="Straight Connector 32254">
                <a:extLst>
                  <a:ext uri="{FF2B5EF4-FFF2-40B4-BE49-F238E27FC236}">
                    <a16:creationId xmlns:a16="http://schemas.microsoft.com/office/drawing/2014/main" id="{72BCA1A5-9918-DB5E-F976-349CAB4EA0C2}"/>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56" name="Straight Connector 32255">
                <a:extLst>
                  <a:ext uri="{FF2B5EF4-FFF2-40B4-BE49-F238E27FC236}">
                    <a16:creationId xmlns:a16="http://schemas.microsoft.com/office/drawing/2014/main" id="{6093FB5F-E03D-9F81-0522-B9FDEE3C12A3}"/>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57" name="Group 32256">
              <a:extLst>
                <a:ext uri="{FF2B5EF4-FFF2-40B4-BE49-F238E27FC236}">
                  <a16:creationId xmlns:a16="http://schemas.microsoft.com/office/drawing/2014/main" id="{8C103ECC-28CB-4372-C22A-C00C1B3E0AD0}"/>
                </a:ext>
              </a:extLst>
            </p:cNvPr>
            <p:cNvGrpSpPr/>
            <p:nvPr/>
          </p:nvGrpSpPr>
          <p:grpSpPr>
            <a:xfrm>
              <a:off x="11112599" y="2350130"/>
              <a:ext cx="75141" cy="86783"/>
              <a:chOff x="9372601" y="2440517"/>
              <a:chExt cx="75141" cy="86783"/>
            </a:xfrm>
          </p:grpSpPr>
          <p:cxnSp>
            <p:nvCxnSpPr>
              <p:cNvPr id="32258" name="Straight Connector 32257">
                <a:extLst>
                  <a:ext uri="{FF2B5EF4-FFF2-40B4-BE49-F238E27FC236}">
                    <a16:creationId xmlns:a16="http://schemas.microsoft.com/office/drawing/2014/main" id="{A51CD94F-DC9F-F324-665B-3ED3EDD7F7E5}"/>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59" name="Straight Connector 32258">
                <a:extLst>
                  <a:ext uri="{FF2B5EF4-FFF2-40B4-BE49-F238E27FC236}">
                    <a16:creationId xmlns:a16="http://schemas.microsoft.com/office/drawing/2014/main" id="{4654EF45-B30C-3664-E630-AE066D750400}"/>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60" name="Group 32259">
              <a:extLst>
                <a:ext uri="{FF2B5EF4-FFF2-40B4-BE49-F238E27FC236}">
                  <a16:creationId xmlns:a16="http://schemas.microsoft.com/office/drawing/2014/main" id="{0BF1372C-CD72-BA04-89FC-983ED933B9D1}"/>
                </a:ext>
              </a:extLst>
            </p:cNvPr>
            <p:cNvGrpSpPr/>
            <p:nvPr/>
          </p:nvGrpSpPr>
          <p:grpSpPr>
            <a:xfrm>
              <a:off x="10843731" y="2350130"/>
              <a:ext cx="75141" cy="86783"/>
              <a:chOff x="9372601" y="2440517"/>
              <a:chExt cx="75141" cy="86783"/>
            </a:xfrm>
          </p:grpSpPr>
          <p:cxnSp>
            <p:nvCxnSpPr>
              <p:cNvPr id="32261" name="Straight Connector 32260">
                <a:extLst>
                  <a:ext uri="{FF2B5EF4-FFF2-40B4-BE49-F238E27FC236}">
                    <a16:creationId xmlns:a16="http://schemas.microsoft.com/office/drawing/2014/main" id="{EDFF6B0C-CE0B-545C-A867-68B1925EC710}"/>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62" name="Straight Connector 32261">
                <a:extLst>
                  <a:ext uri="{FF2B5EF4-FFF2-40B4-BE49-F238E27FC236}">
                    <a16:creationId xmlns:a16="http://schemas.microsoft.com/office/drawing/2014/main" id="{9BB1821E-25DD-D484-9A2E-9B5CADEA7BF8}"/>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67" name="Group 32266">
              <a:extLst>
                <a:ext uri="{FF2B5EF4-FFF2-40B4-BE49-F238E27FC236}">
                  <a16:creationId xmlns:a16="http://schemas.microsoft.com/office/drawing/2014/main" id="{E9DDC0A9-8F47-3970-9C6B-F10F943BB85D}"/>
                </a:ext>
              </a:extLst>
            </p:cNvPr>
            <p:cNvGrpSpPr/>
            <p:nvPr/>
          </p:nvGrpSpPr>
          <p:grpSpPr>
            <a:xfrm>
              <a:off x="10805684" y="2350130"/>
              <a:ext cx="75141" cy="86783"/>
              <a:chOff x="9372601" y="2440517"/>
              <a:chExt cx="75141" cy="86783"/>
            </a:xfrm>
          </p:grpSpPr>
          <p:cxnSp>
            <p:nvCxnSpPr>
              <p:cNvPr id="32268" name="Straight Connector 32267">
                <a:extLst>
                  <a:ext uri="{FF2B5EF4-FFF2-40B4-BE49-F238E27FC236}">
                    <a16:creationId xmlns:a16="http://schemas.microsoft.com/office/drawing/2014/main" id="{552B65BF-065D-48BE-30C4-33DBF031DE31}"/>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69" name="Straight Connector 32268">
                <a:extLst>
                  <a:ext uri="{FF2B5EF4-FFF2-40B4-BE49-F238E27FC236}">
                    <a16:creationId xmlns:a16="http://schemas.microsoft.com/office/drawing/2014/main" id="{E00F7587-2023-FF82-408A-C5B9F5D381BF}"/>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70" name="Group 32269">
              <a:extLst>
                <a:ext uri="{FF2B5EF4-FFF2-40B4-BE49-F238E27FC236}">
                  <a16:creationId xmlns:a16="http://schemas.microsoft.com/office/drawing/2014/main" id="{7C8F0F7B-B4AE-2F60-C711-67A43F8CA344}"/>
                </a:ext>
              </a:extLst>
            </p:cNvPr>
            <p:cNvGrpSpPr/>
            <p:nvPr/>
          </p:nvGrpSpPr>
          <p:grpSpPr>
            <a:xfrm>
              <a:off x="10776514" y="2350130"/>
              <a:ext cx="75141" cy="86783"/>
              <a:chOff x="9372601" y="2440517"/>
              <a:chExt cx="75141" cy="86783"/>
            </a:xfrm>
          </p:grpSpPr>
          <p:cxnSp>
            <p:nvCxnSpPr>
              <p:cNvPr id="32271" name="Straight Connector 32270">
                <a:extLst>
                  <a:ext uri="{FF2B5EF4-FFF2-40B4-BE49-F238E27FC236}">
                    <a16:creationId xmlns:a16="http://schemas.microsoft.com/office/drawing/2014/main" id="{71CCA28A-D79F-A0E6-8546-6C41EC6C60FB}"/>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72" name="Straight Connector 32271">
                <a:extLst>
                  <a:ext uri="{FF2B5EF4-FFF2-40B4-BE49-F238E27FC236}">
                    <a16:creationId xmlns:a16="http://schemas.microsoft.com/office/drawing/2014/main" id="{2DA1DB4A-8FC9-4F60-5353-A5B111519B26}"/>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73" name="Group 32272">
              <a:extLst>
                <a:ext uri="{FF2B5EF4-FFF2-40B4-BE49-F238E27FC236}">
                  <a16:creationId xmlns:a16="http://schemas.microsoft.com/office/drawing/2014/main" id="{604ADE61-9060-26F4-932A-BDC183F17020}"/>
                </a:ext>
              </a:extLst>
            </p:cNvPr>
            <p:cNvGrpSpPr/>
            <p:nvPr/>
          </p:nvGrpSpPr>
          <p:grpSpPr>
            <a:xfrm>
              <a:off x="10735930" y="2350130"/>
              <a:ext cx="75141" cy="86783"/>
              <a:chOff x="9372601" y="2440517"/>
              <a:chExt cx="75141" cy="86783"/>
            </a:xfrm>
          </p:grpSpPr>
          <p:cxnSp>
            <p:nvCxnSpPr>
              <p:cNvPr id="32274" name="Straight Connector 32273">
                <a:extLst>
                  <a:ext uri="{FF2B5EF4-FFF2-40B4-BE49-F238E27FC236}">
                    <a16:creationId xmlns:a16="http://schemas.microsoft.com/office/drawing/2014/main" id="{223F07E2-6575-9084-898C-FB0E59DDDA5D}"/>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75" name="Straight Connector 32274">
                <a:extLst>
                  <a:ext uri="{FF2B5EF4-FFF2-40B4-BE49-F238E27FC236}">
                    <a16:creationId xmlns:a16="http://schemas.microsoft.com/office/drawing/2014/main" id="{49DAC144-22FF-CB4D-308F-8CC77FA6207C}"/>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76" name="Group 32275">
              <a:extLst>
                <a:ext uri="{FF2B5EF4-FFF2-40B4-BE49-F238E27FC236}">
                  <a16:creationId xmlns:a16="http://schemas.microsoft.com/office/drawing/2014/main" id="{25A03A2D-3835-79CE-BFB6-8E7274A42445}"/>
                </a:ext>
              </a:extLst>
            </p:cNvPr>
            <p:cNvGrpSpPr/>
            <p:nvPr/>
          </p:nvGrpSpPr>
          <p:grpSpPr>
            <a:xfrm>
              <a:off x="10714370" y="2350130"/>
              <a:ext cx="75141" cy="86783"/>
              <a:chOff x="9372601" y="2440517"/>
              <a:chExt cx="75141" cy="86783"/>
            </a:xfrm>
          </p:grpSpPr>
          <p:cxnSp>
            <p:nvCxnSpPr>
              <p:cNvPr id="32277" name="Straight Connector 32276">
                <a:extLst>
                  <a:ext uri="{FF2B5EF4-FFF2-40B4-BE49-F238E27FC236}">
                    <a16:creationId xmlns:a16="http://schemas.microsoft.com/office/drawing/2014/main" id="{E5926AEA-8625-E92F-D2CE-C7FF220B1389}"/>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78" name="Straight Connector 32277">
                <a:extLst>
                  <a:ext uri="{FF2B5EF4-FFF2-40B4-BE49-F238E27FC236}">
                    <a16:creationId xmlns:a16="http://schemas.microsoft.com/office/drawing/2014/main" id="{F039BFCC-065F-749E-C882-D66ADDDDE2B9}"/>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79" name="Group 32278">
              <a:extLst>
                <a:ext uri="{FF2B5EF4-FFF2-40B4-BE49-F238E27FC236}">
                  <a16:creationId xmlns:a16="http://schemas.microsoft.com/office/drawing/2014/main" id="{13BCEDF0-7358-04F9-DB03-8305529CD6F2}"/>
                </a:ext>
              </a:extLst>
            </p:cNvPr>
            <p:cNvGrpSpPr/>
            <p:nvPr/>
          </p:nvGrpSpPr>
          <p:grpSpPr>
            <a:xfrm>
              <a:off x="10695347" y="2350130"/>
              <a:ext cx="75141" cy="86783"/>
              <a:chOff x="9372601" y="2440517"/>
              <a:chExt cx="75141" cy="86783"/>
            </a:xfrm>
          </p:grpSpPr>
          <p:cxnSp>
            <p:nvCxnSpPr>
              <p:cNvPr id="32280" name="Straight Connector 32279">
                <a:extLst>
                  <a:ext uri="{FF2B5EF4-FFF2-40B4-BE49-F238E27FC236}">
                    <a16:creationId xmlns:a16="http://schemas.microsoft.com/office/drawing/2014/main" id="{D8FF88D3-5381-F5CB-755A-6574CBDC9FB8}"/>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81" name="Straight Connector 32280">
                <a:extLst>
                  <a:ext uri="{FF2B5EF4-FFF2-40B4-BE49-F238E27FC236}">
                    <a16:creationId xmlns:a16="http://schemas.microsoft.com/office/drawing/2014/main" id="{E85BF8FE-FA0C-7387-4620-F235C72F719D}"/>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82" name="Group 32281">
              <a:extLst>
                <a:ext uri="{FF2B5EF4-FFF2-40B4-BE49-F238E27FC236}">
                  <a16:creationId xmlns:a16="http://schemas.microsoft.com/office/drawing/2014/main" id="{E5215978-578F-7D49-AF74-9947AFCF66EC}"/>
                </a:ext>
              </a:extLst>
            </p:cNvPr>
            <p:cNvGrpSpPr/>
            <p:nvPr/>
          </p:nvGrpSpPr>
          <p:grpSpPr>
            <a:xfrm>
              <a:off x="10676324" y="2350130"/>
              <a:ext cx="75141" cy="86783"/>
              <a:chOff x="9372601" y="2440517"/>
              <a:chExt cx="75141" cy="86783"/>
            </a:xfrm>
          </p:grpSpPr>
          <p:cxnSp>
            <p:nvCxnSpPr>
              <p:cNvPr id="32283" name="Straight Connector 32282">
                <a:extLst>
                  <a:ext uri="{FF2B5EF4-FFF2-40B4-BE49-F238E27FC236}">
                    <a16:creationId xmlns:a16="http://schemas.microsoft.com/office/drawing/2014/main" id="{DEA4D3BA-93BB-8A2F-DCCB-3598F50FA2D6}"/>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84" name="Straight Connector 32283">
                <a:extLst>
                  <a:ext uri="{FF2B5EF4-FFF2-40B4-BE49-F238E27FC236}">
                    <a16:creationId xmlns:a16="http://schemas.microsoft.com/office/drawing/2014/main" id="{03A65FF7-ABC0-7A4F-FC92-55B1C950B9B0}"/>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85" name="Group 32284">
              <a:extLst>
                <a:ext uri="{FF2B5EF4-FFF2-40B4-BE49-F238E27FC236}">
                  <a16:creationId xmlns:a16="http://schemas.microsoft.com/office/drawing/2014/main" id="{92CF4815-E586-E8CB-0229-E70A3F5EB50D}"/>
                </a:ext>
              </a:extLst>
            </p:cNvPr>
            <p:cNvGrpSpPr/>
            <p:nvPr/>
          </p:nvGrpSpPr>
          <p:grpSpPr>
            <a:xfrm>
              <a:off x="10656032" y="2350130"/>
              <a:ext cx="75141" cy="86783"/>
              <a:chOff x="9372601" y="2440517"/>
              <a:chExt cx="75141" cy="86783"/>
            </a:xfrm>
          </p:grpSpPr>
          <p:cxnSp>
            <p:nvCxnSpPr>
              <p:cNvPr id="32286" name="Straight Connector 32285">
                <a:extLst>
                  <a:ext uri="{FF2B5EF4-FFF2-40B4-BE49-F238E27FC236}">
                    <a16:creationId xmlns:a16="http://schemas.microsoft.com/office/drawing/2014/main" id="{D80B2075-EB33-7933-F463-6384A02928C3}"/>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87" name="Straight Connector 32286">
                <a:extLst>
                  <a:ext uri="{FF2B5EF4-FFF2-40B4-BE49-F238E27FC236}">
                    <a16:creationId xmlns:a16="http://schemas.microsoft.com/office/drawing/2014/main" id="{829BEA37-678C-2FED-AE5D-B249FB0F6BB5}"/>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88" name="Group 32287">
              <a:extLst>
                <a:ext uri="{FF2B5EF4-FFF2-40B4-BE49-F238E27FC236}">
                  <a16:creationId xmlns:a16="http://schemas.microsoft.com/office/drawing/2014/main" id="{123CC069-CFC1-E2DC-2596-BDC36F67A86B}"/>
                </a:ext>
              </a:extLst>
            </p:cNvPr>
            <p:cNvGrpSpPr/>
            <p:nvPr/>
          </p:nvGrpSpPr>
          <p:grpSpPr>
            <a:xfrm>
              <a:off x="10647154" y="2350130"/>
              <a:ext cx="75141" cy="86783"/>
              <a:chOff x="9372601" y="2440517"/>
              <a:chExt cx="75141" cy="86783"/>
            </a:xfrm>
          </p:grpSpPr>
          <p:cxnSp>
            <p:nvCxnSpPr>
              <p:cNvPr id="32289" name="Straight Connector 32288">
                <a:extLst>
                  <a:ext uri="{FF2B5EF4-FFF2-40B4-BE49-F238E27FC236}">
                    <a16:creationId xmlns:a16="http://schemas.microsoft.com/office/drawing/2014/main" id="{A8AEDEC8-00E3-8598-44C2-1889E149D9E0}"/>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90" name="Straight Connector 32289">
                <a:extLst>
                  <a:ext uri="{FF2B5EF4-FFF2-40B4-BE49-F238E27FC236}">
                    <a16:creationId xmlns:a16="http://schemas.microsoft.com/office/drawing/2014/main" id="{4711D32D-34AC-E53E-AA08-017A8C15A8CA}"/>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91" name="Group 32290">
              <a:extLst>
                <a:ext uri="{FF2B5EF4-FFF2-40B4-BE49-F238E27FC236}">
                  <a16:creationId xmlns:a16="http://schemas.microsoft.com/office/drawing/2014/main" id="{C0C8DCD7-E72D-5DDD-28C8-605892472ECD}"/>
                </a:ext>
              </a:extLst>
            </p:cNvPr>
            <p:cNvGrpSpPr/>
            <p:nvPr/>
          </p:nvGrpSpPr>
          <p:grpSpPr>
            <a:xfrm>
              <a:off x="10510185" y="2350130"/>
              <a:ext cx="75141" cy="86783"/>
              <a:chOff x="9372601" y="2440517"/>
              <a:chExt cx="75141" cy="86783"/>
            </a:xfrm>
          </p:grpSpPr>
          <p:cxnSp>
            <p:nvCxnSpPr>
              <p:cNvPr id="32292" name="Straight Connector 32291">
                <a:extLst>
                  <a:ext uri="{FF2B5EF4-FFF2-40B4-BE49-F238E27FC236}">
                    <a16:creationId xmlns:a16="http://schemas.microsoft.com/office/drawing/2014/main" id="{064E97E7-F73B-7F0F-5C19-F61FF3F4D526}"/>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93" name="Straight Connector 32292">
                <a:extLst>
                  <a:ext uri="{FF2B5EF4-FFF2-40B4-BE49-F238E27FC236}">
                    <a16:creationId xmlns:a16="http://schemas.microsoft.com/office/drawing/2014/main" id="{380ED89B-8A5D-0257-E2CE-44A29385CC16}"/>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94" name="Group 32293">
              <a:extLst>
                <a:ext uri="{FF2B5EF4-FFF2-40B4-BE49-F238E27FC236}">
                  <a16:creationId xmlns:a16="http://schemas.microsoft.com/office/drawing/2014/main" id="{C5263EFD-0467-B043-2B87-BBBD0ECD8C54}"/>
                </a:ext>
              </a:extLst>
            </p:cNvPr>
            <p:cNvGrpSpPr/>
            <p:nvPr/>
          </p:nvGrpSpPr>
          <p:grpSpPr>
            <a:xfrm>
              <a:off x="10493698" y="2350130"/>
              <a:ext cx="75141" cy="86783"/>
              <a:chOff x="9372601" y="2440517"/>
              <a:chExt cx="75141" cy="86783"/>
            </a:xfrm>
          </p:grpSpPr>
          <p:cxnSp>
            <p:nvCxnSpPr>
              <p:cNvPr id="32295" name="Straight Connector 32294">
                <a:extLst>
                  <a:ext uri="{FF2B5EF4-FFF2-40B4-BE49-F238E27FC236}">
                    <a16:creationId xmlns:a16="http://schemas.microsoft.com/office/drawing/2014/main" id="{DFD883C9-8B8F-8722-38E4-EFE01ECA00BA}"/>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96" name="Straight Connector 32295">
                <a:extLst>
                  <a:ext uri="{FF2B5EF4-FFF2-40B4-BE49-F238E27FC236}">
                    <a16:creationId xmlns:a16="http://schemas.microsoft.com/office/drawing/2014/main" id="{C5B84878-54F2-5573-50CE-69D93968C132}"/>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297" name="Group 32296">
              <a:extLst>
                <a:ext uri="{FF2B5EF4-FFF2-40B4-BE49-F238E27FC236}">
                  <a16:creationId xmlns:a16="http://schemas.microsoft.com/office/drawing/2014/main" id="{E8A5967F-A244-D3B8-19FD-1A6C11B581E0}"/>
                </a:ext>
              </a:extLst>
            </p:cNvPr>
            <p:cNvGrpSpPr/>
            <p:nvPr/>
          </p:nvGrpSpPr>
          <p:grpSpPr>
            <a:xfrm>
              <a:off x="10455651" y="2350130"/>
              <a:ext cx="75141" cy="86783"/>
              <a:chOff x="9372601" y="2440517"/>
              <a:chExt cx="75141" cy="86783"/>
            </a:xfrm>
          </p:grpSpPr>
          <p:cxnSp>
            <p:nvCxnSpPr>
              <p:cNvPr id="32298" name="Straight Connector 32297">
                <a:extLst>
                  <a:ext uri="{FF2B5EF4-FFF2-40B4-BE49-F238E27FC236}">
                    <a16:creationId xmlns:a16="http://schemas.microsoft.com/office/drawing/2014/main" id="{753B3015-74B7-7CB2-B300-91094507F653}"/>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299" name="Straight Connector 32298">
                <a:extLst>
                  <a:ext uri="{FF2B5EF4-FFF2-40B4-BE49-F238E27FC236}">
                    <a16:creationId xmlns:a16="http://schemas.microsoft.com/office/drawing/2014/main" id="{A7010F99-CA9B-E04F-ED2C-FE264C578D83}"/>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00" name="Group 32299">
              <a:extLst>
                <a:ext uri="{FF2B5EF4-FFF2-40B4-BE49-F238E27FC236}">
                  <a16:creationId xmlns:a16="http://schemas.microsoft.com/office/drawing/2014/main" id="{5530609A-F0B2-5409-F11F-A4818F70AB41}"/>
                </a:ext>
              </a:extLst>
            </p:cNvPr>
            <p:cNvGrpSpPr/>
            <p:nvPr/>
          </p:nvGrpSpPr>
          <p:grpSpPr>
            <a:xfrm>
              <a:off x="10439164" y="2350130"/>
              <a:ext cx="75141" cy="86783"/>
              <a:chOff x="9372601" y="2440517"/>
              <a:chExt cx="75141" cy="86783"/>
            </a:xfrm>
          </p:grpSpPr>
          <p:cxnSp>
            <p:nvCxnSpPr>
              <p:cNvPr id="32301" name="Straight Connector 32300">
                <a:extLst>
                  <a:ext uri="{FF2B5EF4-FFF2-40B4-BE49-F238E27FC236}">
                    <a16:creationId xmlns:a16="http://schemas.microsoft.com/office/drawing/2014/main" id="{EC2B8A8D-CE63-949A-3457-5BB9240C7BC4}"/>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02" name="Straight Connector 32301">
                <a:extLst>
                  <a:ext uri="{FF2B5EF4-FFF2-40B4-BE49-F238E27FC236}">
                    <a16:creationId xmlns:a16="http://schemas.microsoft.com/office/drawing/2014/main" id="{BC4CA19E-D2F3-8E05-8A1C-0E2A8B88C7DF}"/>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03" name="Group 32302">
              <a:extLst>
                <a:ext uri="{FF2B5EF4-FFF2-40B4-BE49-F238E27FC236}">
                  <a16:creationId xmlns:a16="http://schemas.microsoft.com/office/drawing/2014/main" id="{323F46AB-5237-83D8-707C-DF94DCB4C1A8}"/>
                </a:ext>
              </a:extLst>
            </p:cNvPr>
            <p:cNvGrpSpPr/>
            <p:nvPr/>
          </p:nvGrpSpPr>
          <p:grpSpPr>
            <a:xfrm>
              <a:off x="10409995" y="2350130"/>
              <a:ext cx="75141" cy="86783"/>
              <a:chOff x="9372601" y="2440517"/>
              <a:chExt cx="75141" cy="86783"/>
            </a:xfrm>
          </p:grpSpPr>
          <p:cxnSp>
            <p:nvCxnSpPr>
              <p:cNvPr id="32304" name="Straight Connector 32303">
                <a:extLst>
                  <a:ext uri="{FF2B5EF4-FFF2-40B4-BE49-F238E27FC236}">
                    <a16:creationId xmlns:a16="http://schemas.microsoft.com/office/drawing/2014/main" id="{EB5AEFCD-626E-9302-DADC-8332E28B5D3E}"/>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05" name="Straight Connector 32304">
                <a:extLst>
                  <a:ext uri="{FF2B5EF4-FFF2-40B4-BE49-F238E27FC236}">
                    <a16:creationId xmlns:a16="http://schemas.microsoft.com/office/drawing/2014/main" id="{EB3333CF-9C5D-81EF-80FC-BBE3EBAD2DFC}"/>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09" name="Group 32308">
              <a:extLst>
                <a:ext uri="{FF2B5EF4-FFF2-40B4-BE49-F238E27FC236}">
                  <a16:creationId xmlns:a16="http://schemas.microsoft.com/office/drawing/2014/main" id="{BDEBDA83-7131-EBF1-7585-2BECFEE91924}"/>
                </a:ext>
              </a:extLst>
            </p:cNvPr>
            <p:cNvGrpSpPr/>
            <p:nvPr/>
          </p:nvGrpSpPr>
          <p:grpSpPr>
            <a:xfrm>
              <a:off x="10278099" y="2350130"/>
              <a:ext cx="75141" cy="86783"/>
              <a:chOff x="9372601" y="2440517"/>
              <a:chExt cx="75141" cy="86783"/>
            </a:xfrm>
          </p:grpSpPr>
          <p:cxnSp>
            <p:nvCxnSpPr>
              <p:cNvPr id="32310" name="Straight Connector 32309">
                <a:extLst>
                  <a:ext uri="{FF2B5EF4-FFF2-40B4-BE49-F238E27FC236}">
                    <a16:creationId xmlns:a16="http://schemas.microsoft.com/office/drawing/2014/main" id="{42C4B3C7-5E10-59BA-70A1-18C9663F0A6F}"/>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11" name="Straight Connector 32310">
                <a:extLst>
                  <a:ext uri="{FF2B5EF4-FFF2-40B4-BE49-F238E27FC236}">
                    <a16:creationId xmlns:a16="http://schemas.microsoft.com/office/drawing/2014/main" id="{5EEEF1E8-A2E7-8180-AC14-301524F5638C}"/>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12" name="Group 32311">
              <a:extLst>
                <a:ext uri="{FF2B5EF4-FFF2-40B4-BE49-F238E27FC236}">
                  <a16:creationId xmlns:a16="http://schemas.microsoft.com/office/drawing/2014/main" id="{F498BA41-31C7-AB6A-2A9A-DA3F2A18E146}"/>
                </a:ext>
              </a:extLst>
            </p:cNvPr>
            <p:cNvGrpSpPr/>
            <p:nvPr/>
          </p:nvGrpSpPr>
          <p:grpSpPr>
            <a:xfrm>
              <a:off x="10390972" y="2350130"/>
              <a:ext cx="75141" cy="86783"/>
              <a:chOff x="9372601" y="2440517"/>
              <a:chExt cx="75141" cy="86783"/>
            </a:xfrm>
          </p:grpSpPr>
          <p:cxnSp>
            <p:nvCxnSpPr>
              <p:cNvPr id="32313" name="Straight Connector 32312">
                <a:extLst>
                  <a:ext uri="{FF2B5EF4-FFF2-40B4-BE49-F238E27FC236}">
                    <a16:creationId xmlns:a16="http://schemas.microsoft.com/office/drawing/2014/main" id="{AFF1AB8C-5876-CD8D-FDAC-87C86B08EF86}"/>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14" name="Straight Connector 32313">
                <a:extLst>
                  <a:ext uri="{FF2B5EF4-FFF2-40B4-BE49-F238E27FC236}">
                    <a16:creationId xmlns:a16="http://schemas.microsoft.com/office/drawing/2014/main" id="{63ABD418-F3FF-721C-22E4-06B2D8DDC867}"/>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15" name="Group 32314">
              <a:extLst>
                <a:ext uri="{FF2B5EF4-FFF2-40B4-BE49-F238E27FC236}">
                  <a16:creationId xmlns:a16="http://schemas.microsoft.com/office/drawing/2014/main" id="{DAD9E454-2893-FE19-095E-7A4E76B31843}"/>
                </a:ext>
              </a:extLst>
            </p:cNvPr>
            <p:cNvGrpSpPr/>
            <p:nvPr/>
          </p:nvGrpSpPr>
          <p:grpSpPr>
            <a:xfrm>
              <a:off x="10286976" y="2350130"/>
              <a:ext cx="75141" cy="86783"/>
              <a:chOff x="9372601" y="2440517"/>
              <a:chExt cx="75141" cy="86783"/>
            </a:xfrm>
          </p:grpSpPr>
          <p:cxnSp>
            <p:nvCxnSpPr>
              <p:cNvPr id="32316" name="Straight Connector 32315">
                <a:extLst>
                  <a:ext uri="{FF2B5EF4-FFF2-40B4-BE49-F238E27FC236}">
                    <a16:creationId xmlns:a16="http://schemas.microsoft.com/office/drawing/2014/main" id="{65032772-7590-9FA1-86E0-8810E7CFA110}"/>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17" name="Straight Connector 32316">
                <a:extLst>
                  <a:ext uri="{FF2B5EF4-FFF2-40B4-BE49-F238E27FC236}">
                    <a16:creationId xmlns:a16="http://schemas.microsoft.com/office/drawing/2014/main" id="{66606D5D-EECC-AF3B-CFD1-47A64880CCD6}"/>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18" name="Group 32317">
              <a:extLst>
                <a:ext uri="{FF2B5EF4-FFF2-40B4-BE49-F238E27FC236}">
                  <a16:creationId xmlns:a16="http://schemas.microsoft.com/office/drawing/2014/main" id="{7B2761DF-8161-CCE2-DD40-EDA5700AFBF2}"/>
                </a:ext>
              </a:extLst>
            </p:cNvPr>
            <p:cNvGrpSpPr/>
            <p:nvPr/>
          </p:nvGrpSpPr>
          <p:grpSpPr>
            <a:xfrm>
              <a:off x="10371948" y="2350130"/>
              <a:ext cx="75141" cy="86783"/>
              <a:chOff x="9372601" y="2440517"/>
              <a:chExt cx="75141" cy="86783"/>
            </a:xfrm>
          </p:grpSpPr>
          <p:cxnSp>
            <p:nvCxnSpPr>
              <p:cNvPr id="32319" name="Straight Connector 32318">
                <a:extLst>
                  <a:ext uri="{FF2B5EF4-FFF2-40B4-BE49-F238E27FC236}">
                    <a16:creationId xmlns:a16="http://schemas.microsoft.com/office/drawing/2014/main" id="{C10E6BA4-7B6E-A99D-1599-6CFD1224E1DD}"/>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20" name="Straight Connector 32319">
                <a:extLst>
                  <a:ext uri="{FF2B5EF4-FFF2-40B4-BE49-F238E27FC236}">
                    <a16:creationId xmlns:a16="http://schemas.microsoft.com/office/drawing/2014/main" id="{06EEE10B-648C-9EB3-440C-A7A0E1290D3A}"/>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21" name="Group 32320">
              <a:extLst>
                <a:ext uri="{FF2B5EF4-FFF2-40B4-BE49-F238E27FC236}">
                  <a16:creationId xmlns:a16="http://schemas.microsoft.com/office/drawing/2014/main" id="{7DFD11C7-7B99-18D9-E5E4-C0050509BFFB}"/>
                </a:ext>
              </a:extLst>
            </p:cNvPr>
            <p:cNvGrpSpPr/>
            <p:nvPr/>
          </p:nvGrpSpPr>
          <p:grpSpPr>
            <a:xfrm>
              <a:off x="10305999" y="2350130"/>
              <a:ext cx="75141" cy="86783"/>
              <a:chOff x="9372601" y="2440517"/>
              <a:chExt cx="75141" cy="86783"/>
            </a:xfrm>
          </p:grpSpPr>
          <p:cxnSp>
            <p:nvCxnSpPr>
              <p:cNvPr id="32322" name="Straight Connector 32321">
                <a:extLst>
                  <a:ext uri="{FF2B5EF4-FFF2-40B4-BE49-F238E27FC236}">
                    <a16:creationId xmlns:a16="http://schemas.microsoft.com/office/drawing/2014/main" id="{42DF59E3-9AF4-5F57-41FD-F61329A6E0A8}"/>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23" name="Straight Connector 32322">
                <a:extLst>
                  <a:ext uri="{FF2B5EF4-FFF2-40B4-BE49-F238E27FC236}">
                    <a16:creationId xmlns:a16="http://schemas.microsoft.com/office/drawing/2014/main" id="{4F479BEB-9A44-9ADA-82EA-BA19BF9E508D}"/>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24" name="Group 32323">
              <a:extLst>
                <a:ext uri="{FF2B5EF4-FFF2-40B4-BE49-F238E27FC236}">
                  <a16:creationId xmlns:a16="http://schemas.microsoft.com/office/drawing/2014/main" id="{D2A7C3F5-A0C4-B626-E344-08230AF2259E}"/>
                </a:ext>
              </a:extLst>
            </p:cNvPr>
            <p:cNvGrpSpPr/>
            <p:nvPr/>
          </p:nvGrpSpPr>
          <p:grpSpPr>
            <a:xfrm>
              <a:off x="10355460" y="2350130"/>
              <a:ext cx="75141" cy="86783"/>
              <a:chOff x="9372601" y="2440517"/>
              <a:chExt cx="75141" cy="86783"/>
            </a:xfrm>
          </p:grpSpPr>
          <p:cxnSp>
            <p:nvCxnSpPr>
              <p:cNvPr id="32325" name="Straight Connector 32324">
                <a:extLst>
                  <a:ext uri="{FF2B5EF4-FFF2-40B4-BE49-F238E27FC236}">
                    <a16:creationId xmlns:a16="http://schemas.microsoft.com/office/drawing/2014/main" id="{7D7F2E60-FBB5-4A20-CCBC-9CA9B63F2B6B}"/>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26" name="Straight Connector 32325">
                <a:extLst>
                  <a:ext uri="{FF2B5EF4-FFF2-40B4-BE49-F238E27FC236}">
                    <a16:creationId xmlns:a16="http://schemas.microsoft.com/office/drawing/2014/main" id="{AC0F8FBE-2042-5A36-47F7-4B3792544259}"/>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27" name="Group 32326">
              <a:extLst>
                <a:ext uri="{FF2B5EF4-FFF2-40B4-BE49-F238E27FC236}">
                  <a16:creationId xmlns:a16="http://schemas.microsoft.com/office/drawing/2014/main" id="{F76F445A-E586-C19C-50FB-018B45828776}"/>
                </a:ext>
              </a:extLst>
            </p:cNvPr>
            <p:cNvGrpSpPr/>
            <p:nvPr/>
          </p:nvGrpSpPr>
          <p:grpSpPr>
            <a:xfrm>
              <a:off x="10323754" y="2350130"/>
              <a:ext cx="75141" cy="86783"/>
              <a:chOff x="9372601" y="2440517"/>
              <a:chExt cx="75141" cy="86783"/>
            </a:xfrm>
          </p:grpSpPr>
          <p:cxnSp>
            <p:nvCxnSpPr>
              <p:cNvPr id="32328" name="Straight Connector 32327">
                <a:extLst>
                  <a:ext uri="{FF2B5EF4-FFF2-40B4-BE49-F238E27FC236}">
                    <a16:creationId xmlns:a16="http://schemas.microsoft.com/office/drawing/2014/main" id="{3DE773CB-89AA-55BD-736A-9030FBD96EBB}"/>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29" name="Straight Connector 32328">
                <a:extLst>
                  <a:ext uri="{FF2B5EF4-FFF2-40B4-BE49-F238E27FC236}">
                    <a16:creationId xmlns:a16="http://schemas.microsoft.com/office/drawing/2014/main" id="{2DC82D1A-676B-AE18-6431-0D4714C6656F}"/>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30" name="Group 32329">
              <a:extLst>
                <a:ext uri="{FF2B5EF4-FFF2-40B4-BE49-F238E27FC236}">
                  <a16:creationId xmlns:a16="http://schemas.microsoft.com/office/drawing/2014/main" id="{1A2A565E-6A49-015F-4F1A-2C49DF1D5E13}"/>
                </a:ext>
              </a:extLst>
            </p:cNvPr>
            <p:cNvGrpSpPr/>
            <p:nvPr/>
          </p:nvGrpSpPr>
          <p:grpSpPr>
            <a:xfrm>
              <a:off x="10336437" y="2350130"/>
              <a:ext cx="75141" cy="86783"/>
              <a:chOff x="9372601" y="2440517"/>
              <a:chExt cx="75141" cy="86783"/>
            </a:xfrm>
          </p:grpSpPr>
          <p:cxnSp>
            <p:nvCxnSpPr>
              <p:cNvPr id="32331" name="Straight Connector 32330">
                <a:extLst>
                  <a:ext uri="{FF2B5EF4-FFF2-40B4-BE49-F238E27FC236}">
                    <a16:creationId xmlns:a16="http://schemas.microsoft.com/office/drawing/2014/main" id="{67446024-9B25-348B-7B3D-DFBAB3202333}"/>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32" name="Straight Connector 32331">
                <a:extLst>
                  <a:ext uri="{FF2B5EF4-FFF2-40B4-BE49-F238E27FC236}">
                    <a16:creationId xmlns:a16="http://schemas.microsoft.com/office/drawing/2014/main" id="{367C8B19-85E8-DFE1-1419-C5AD61328D7B}"/>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33" name="Group 32332">
              <a:extLst>
                <a:ext uri="{FF2B5EF4-FFF2-40B4-BE49-F238E27FC236}">
                  <a16:creationId xmlns:a16="http://schemas.microsoft.com/office/drawing/2014/main" id="{65888009-AEDE-33BE-0DCE-2DF98E5AB4E0}"/>
                </a:ext>
              </a:extLst>
            </p:cNvPr>
            <p:cNvGrpSpPr/>
            <p:nvPr/>
          </p:nvGrpSpPr>
          <p:grpSpPr>
            <a:xfrm>
              <a:off x="10259075" y="2315888"/>
              <a:ext cx="75141" cy="86783"/>
              <a:chOff x="9372601" y="2440517"/>
              <a:chExt cx="75141" cy="86783"/>
            </a:xfrm>
          </p:grpSpPr>
          <p:cxnSp>
            <p:nvCxnSpPr>
              <p:cNvPr id="32334" name="Straight Connector 32333">
                <a:extLst>
                  <a:ext uri="{FF2B5EF4-FFF2-40B4-BE49-F238E27FC236}">
                    <a16:creationId xmlns:a16="http://schemas.microsoft.com/office/drawing/2014/main" id="{44B24CF1-758D-FB2D-A1CB-3A8724921DB4}"/>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35" name="Straight Connector 32334">
                <a:extLst>
                  <a:ext uri="{FF2B5EF4-FFF2-40B4-BE49-F238E27FC236}">
                    <a16:creationId xmlns:a16="http://schemas.microsoft.com/office/drawing/2014/main" id="{2AF24134-CDDE-7D25-7905-243C0FF07C7E}"/>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36" name="Group 32335">
              <a:extLst>
                <a:ext uri="{FF2B5EF4-FFF2-40B4-BE49-F238E27FC236}">
                  <a16:creationId xmlns:a16="http://schemas.microsoft.com/office/drawing/2014/main" id="{46459C73-7B1E-876D-703C-0104D3642975}"/>
                </a:ext>
              </a:extLst>
            </p:cNvPr>
            <p:cNvGrpSpPr/>
            <p:nvPr/>
          </p:nvGrpSpPr>
          <p:grpSpPr>
            <a:xfrm>
              <a:off x="10217223" y="2315888"/>
              <a:ext cx="75141" cy="86783"/>
              <a:chOff x="9372601" y="2440517"/>
              <a:chExt cx="75141" cy="86783"/>
            </a:xfrm>
          </p:grpSpPr>
          <p:cxnSp>
            <p:nvCxnSpPr>
              <p:cNvPr id="32337" name="Straight Connector 32336">
                <a:extLst>
                  <a:ext uri="{FF2B5EF4-FFF2-40B4-BE49-F238E27FC236}">
                    <a16:creationId xmlns:a16="http://schemas.microsoft.com/office/drawing/2014/main" id="{CAD710E7-C9C6-1E7E-328C-EF8AF053CDCB}"/>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38" name="Straight Connector 32337">
                <a:extLst>
                  <a:ext uri="{FF2B5EF4-FFF2-40B4-BE49-F238E27FC236}">
                    <a16:creationId xmlns:a16="http://schemas.microsoft.com/office/drawing/2014/main" id="{5EDF7300-1AF5-BEEB-B7E7-EF6647E296B6}"/>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39" name="Group 32338">
              <a:extLst>
                <a:ext uri="{FF2B5EF4-FFF2-40B4-BE49-F238E27FC236}">
                  <a16:creationId xmlns:a16="http://schemas.microsoft.com/office/drawing/2014/main" id="{01C26010-0599-0348-CD7E-BACF98C8E082}"/>
                </a:ext>
              </a:extLst>
            </p:cNvPr>
            <p:cNvGrpSpPr/>
            <p:nvPr/>
          </p:nvGrpSpPr>
          <p:grpSpPr>
            <a:xfrm>
              <a:off x="10243856" y="2315888"/>
              <a:ext cx="75141" cy="86783"/>
              <a:chOff x="9372601" y="2440517"/>
              <a:chExt cx="75141" cy="86783"/>
            </a:xfrm>
          </p:grpSpPr>
          <p:cxnSp>
            <p:nvCxnSpPr>
              <p:cNvPr id="32340" name="Straight Connector 32339">
                <a:extLst>
                  <a:ext uri="{FF2B5EF4-FFF2-40B4-BE49-F238E27FC236}">
                    <a16:creationId xmlns:a16="http://schemas.microsoft.com/office/drawing/2014/main" id="{EC36869A-20CC-9B62-CFD2-9F89C34D141A}"/>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41" name="Straight Connector 32340">
                <a:extLst>
                  <a:ext uri="{FF2B5EF4-FFF2-40B4-BE49-F238E27FC236}">
                    <a16:creationId xmlns:a16="http://schemas.microsoft.com/office/drawing/2014/main" id="{BD034BAD-A825-5820-3A5E-BB0795377830}"/>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42" name="Group 32341">
              <a:extLst>
                <a:ext uri="{FF2B5EF4-FFF2-40B4-BE49-F238E27FC236}">
                  <a16:creationId xmlns:a16="http://schemas.microsoft.com/office/drawing/2014/main" id="{54415755-A516-BEC8-A924-014B23A27B07}"/>
                </a:ext>
              </a:extLst>
            </p:cNvPr>
            <p:cNvGrpSpPr/>
            <p:nvPr/>
          </p:nvGrpSpPr>
          <p:grpSpPr>
            <a:xfrm>
              <a:off x="10228638" y="2315888"/>
              <a:ext cx="75141" cy="86783"/>
              <a:chOff x="9372601" y="2440517"/>
              <a:chExt cx="75141" cy="86783"/>
            </a:xfrm>
          </p:grpSpPr>
          <p:cxnSp>
            <p:nvCxnSpPr>
              <p:cNvPr id="32343" name="Straight Connector 32342">
                <a:extLst>
                  <a:ext uri="{FF2B5EF4-FFF2-40B4-BE49-F238E27FC236}">
                    <a16:creationId xmlns:a16="http://schemas.microsoft.com/office/drawing/2014/main" id="{94D4C2C5-C792-5F45-5544-C12280F16C5C}"/>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44" name="Straight Connector 32343">
                <a:extLst>
                  <a:ext uri="{FF2B5EF4-FFF2-40B4-BE49-F238E27FC236}">
                    <a16:creationId xmlns:a16="http://schemas.microsoft.com/office/drawing/2014/main" id="{BF82E6C1-01C3-EBCC-D300-410A9A279C62}"/>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45" name="Group 32344">
              <a:extLst>
                <a:ext uri="{FF2B5EF4-FFF2-40B4-BE49-F238E27FC236}">
                  <a16:creationId xmlns:a16="http://schemas.microsoft.com/office/drawing/2014/main" id="{A985A15D-D9A0-7916-E6AC-454B25A678D5}"/>
                </a:ext>
              </a:extLst>
            </p:cNvPr>
            <p:cNvGrpSpPr/>
            <p:nvPr/>
          </p:nvGrpSpPr>
          <p:grpSpPr>
            <a:xfrm>
              <a:off x="10160153" y="2315888"/>
              <a:ext cx="75141" cy="86783"/>
              <a:chOff x="9372601" y="2440517"/>
              <a:chExt cx="75141" cy="86783"/>
            </a:xfrm>
          </p:grpSpPr>
          <p:cxnSp>
            <p:nvCxnSpPr>
              <p:cNvPr id="32346" name="Straight Connector 32345">
                <a:extLst>
                  <a:ext uri="{FF2B5EF4-FFF2-40B4-BE49-F238E27FC236}">
                    <a16:creationId xmlns:a16="http://schemas.microsoft.com/office/drawing/2014/main" id="{D243F87F-5666-C0F9-A46C-6CA3FB4129B7}"/>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47" name="Straight Connector 32346">
                <a:extLst>
                  <a:ext uri="{FF2B5EF4-FFF2-40B4-BE49-F238E27FC236}">
                    <a16:creationId xmlns:a16="http://schemas.microsoft.com/office/drawing/2014/main" id="{5635A374-4429-3A43-AB57-CD118D62F73D}"/>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48" name="Group 32347">
              <a:extLst>
                <a:ext uri="{FF2B5EF4-FFF2-40B4-BE49-F238E27FC236}">
                  <a16:creationId xmlns:a16="http://schemas.microsoft.com/office/drawing/2014/main" id="{40149704-88FE-EFE9-2829-B87E05261AB9}"/>
                </a:ext>
              </a:extLst>
            </p:cNvPr>
            <p:cNvGrpSpPr/>
            <p:nvPr/>
          </p:nvGrpSpPr>
          <p:grpSpPr>
            <a:xfrm>
              <a:off x="9907774" y="2285450"/>
              <a:ext cx="75141" cy="86783"/>
              <a:chOff x="9372601" y="2440517"/>
              <a:chExt cx="75141" cy="86783"/>
            </a:xfrm>
          </p:grpSpPr>
          <p:cxnSp>
            <p:nvCxnSpPr>
              <p:cNvPr id="32349" name="Straight Connector 32348">
                <a:extLst>
                  <a:ext uri="{FF2B5EF4-FFF2-40B4-BE49-F238E27FC236}">
                    <a16:creationId xmlns:a16="http://schemas.microsoft.com/office/drawing/2014/main" id="{C80549B4-4CF7-14D8-F83D-3DFF0F4A8A80}"/>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50" name="Straight Connector 32349">
                <a:extLst>
                  <a:ext uri="{FF2B5EF4-FFF2-40B4-BE49-F238E27FC236}">
                    <a16:creationId xmlns:a16="http://schemas.microsoft.com/office/drawing/2014/main" id="{FCB01EB1-59E3-1D38-5CFD-360C20E662EB}"/>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51" name="Group 32350">
              <a:extLst>
                <a:ext uri="{FF2B5EF4-FFF2-40B4-BE49-F238E27FC236}">
                  <a16:creationId xmlns:a16="http://schemas.microsoft.com/office/drawing/2014/main" id="{A8337948-1184-FB0C-F6CD-CC48E9C9B8F8}"/>
                </a:ext>
              </a:extLst>
            </p:cNvPr>
            <p:cNvGrpSpPr/>
            <p:nvPr/>
          </p:nvGrpSpPr>
          <p:grpSpPr>
            <a:xfrm>
              <a:off x="9859581" y="2285450"/>
              <a:ext cx="75141" cy="86783"/>
              <a:chOff x="9372601" y="2440517"/>
              <a:chExt cx="75141" cy="86783"/>
            </a:xfrm>
          </p:grpSpPr>
          <p:cxnSp>
            <p:nvCxnSpPr>
              <p:cNvPr id="32352" name="Straight Connector 32351">
                <a:extLst>
                  <a:ext uri="{FF2B5EF4-FFF2-40B4-BE49-F238E27FC236}">
                    <a16:creationId xmlns:a16="http://schemas.microsoft.com/office/drawing/2014/main" id="{F88717AE-2145-C5EF-E145-FD9B8C7EFB76}"/>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53" name="Straight Connector 32352">
                <a:extLst>
                  <a:ext uri="{FF2B5EF4-FFF2-40B4-BE49-F238E27FC236}">
                    <a16:creationId xmlns:a16="http://schemas.microsoft.com/office/drawing/2014/main" id="{2368175C-D8AC-E724-3A0F-AFF604D02EB1}"/>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54" name="Group 32353">
              <a:extLst>
                <a:ext uri="{FF2B5EF4-FFF2-40B4-BE49-F238E27FC236}">
                  <a16:creationId xmlns:a16="http://schemas.microsoft.com/office/drawing/2014/main" id="{31AC240F-6940-DA46-767A-688234ABC8D7}"/>
                </a:ext>
              </a:extLst>
            </p:cNvPr>
            <p:cNvGrpSpPr/>
            <p:nvPr/>
          </p:nvGrpSpPr>
          <p:grpSpPr>
            <a:xfrm>
              <a:off x="9850703" y="2285450"/>
              <a:ext cx="75141" cy="86783"/>
              <a:chOff x="9372601" y="2440517"/>
              <a:chExt cx="75141" cy="86783"/>
            </a:xfrm>
          </p:grpSpPr>
          <p:cxnSp>
            <p:nvCxnSpPr>
              <p:cNvPr id="32355" name="Straight Connector 32354">
                <a:extLst>
                  <a:ext uri="{FF2B5EF4-FFF2-40B4-BE49-F238E27FC236}">
                    <a16:creationId xmlns:a16="http://schemas.microsoft.com/office/drawing/2014/main" id="{46B45803-17D3-2075-C19D-697115EE581E}"/>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56" name="Straight Connector 32355">
                <a:extLst>
                  <a:ext uri="{FF2B5EF4-FFF2-40B4-BE49-F238E27FC236}">
                    <a16:creationId xmlns:a16="http://schemas.microsoft.com/office/drawing/2014/main" id="{B681F832-72FF-E35D-0EE9-BA966B782CBE}"/>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57" name="Group 32356">
              <a:extLst>
                <a:ext uri="{FF2B5EF4-FFF2-40B4-BE49-F238E27FC236}">
                  <a16:creationId xmlns:a16="http://schemas.microsoft.com/office/drawing/2014/main" id="{5F57DE8C-65F7-648C-9808-DD0ECEEA72FD}"/>
                </a:ext>
              </a:extLst>
            </p:cNvPr>
            <p:cNvGrpSpPr/>
            <p:nvPr/>
          </p:nvGrpSpPr>
          <p:grpSpPr>
            <a:xfrm>
              <a:off x="7680747" y="2000096"/>
              <a:ext cx="75141" cy="86783"/>
              <a:chOff x="9372601" y="2440517"/>
              <a:chExt cx="75141" cy="86783"/>
            </a:xfrm>
          </p:grpSpPr>
          <p:cxnSp>
            <p:nvCxnSpPr>
              <p:cNvPr id="32358" name="Straight Connector 32357">
                <a:extLst>
                  <a:ext uri="{FF2B5EF4-FFF2-40B4-BE49-F238E27FC236}">
                    <a16:creationId xmlns:a16="http://schemas.microsoft.com/office/drawing/2014/main" id="{27BB4AD5-BCBA-63AD-8191-51A5D5C1BE33}"/>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59" name="Straight Connector 32358">
                <a:extLst>
                  <a:ext uri="{FF2B5EF4-FFF2-40B4-BE49-F238E27FC236}">
                    <a16:creationId xmlns:a16="http://schemas.microsoft.com/office/drawing/2014/main" id="{28B43F25-A596-6BA8-0D9C-369255EE9335}"/>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360" name="Group 32359">
              <a:extLst>
                <a:ext uri="{FF2B5EF4-FFF2-40B4-BE49-F238E27FC236}">
                  <a16:creationId xmlns:a16="http://schemas.microsoft.com/office/drawing/2014/main" id="{2FA0BAC8-8CA7-62B5-B168-15FD945502B0}"/>
                </a:ext>
              </a:extLst>
            </p:cNvPr>
            <p:cNvGrpSpPr/>
            <p:nvPr/>
          </p:nvGrpSpPr>
          <p:grpSpPr>
            <a:xfrm>
              <a:off x="8326280" y="2105360"/>
              <a:ext cx="75141" cy="86783"/>
              <a:chOff x="9372601" y="2440517"/>
              <a:chExt cx="75141" cy="86783"/>
            </a:xfrm>
          </p:grpSpPr>
          <p:cxnSp>
            <p:nvCxnSpPr>
              <p:cNvPr id="32361" name="Straight Connector 32360">
                <a:extLst>
                  <a:ext uri="{FF2B5EF4-FFF2-40B4-BE49-F238E27FC236}">
                    <a16:creationId xmlns:a16="http://schemas.microsoft.com/office/drawing/2014/main" id="{4CAF7651-4B64-1C8B-6DCD-F007C548A765}"/>
                  </a:ext>
                </a:extLst>
              </p:cNvPr>
              <p:cNvCxnSpPr/>
              <p:nvPr/>
            </p:nvCxnSpPr>
            <p:spPr bwMode="auto">
              <a:xfrm>
                <a:off x="9410700" y="2440517"/>
                <a:ext cx="0" cy="86783"/>
              </a:xfrm>
              <a:prstGeom prst="line">
                <a:avLst/>
              </a:prstGeom>
              <a:noFill/>
              <a:ln w="19050" cap="flat" cmpd="sng" algn="ctr">
                <a:solidFill>
                  <a:schemeClr val="accent3"/>
                </a:solidFill>
                <a:prstDash val="solid"/>
                <a:round/>
                <a:headEnd type="none" w="med" len="med"/>
                <a:tailEnd type="none" w="med" len="med"/>
              </a:ln>
              <a:effectLst/>
            </p:spPr>
          </p:cxnSp>
          <p:cxnSp>
            <p:nvCxnSpPr>
              <p:cNvPr id="32362" name="Straight Connector 32361">
                <a:extLst>
                  <a:ext uri="{FF2B5EF4-FFF2-40B4-BE49-F238E27FC236}">
                    <a16:creationId xmlns:a16="http://schemas.microsoft.com/office/drawing/2014/main" id="{75DE9496-9336-D42A-11AE-726D66121D61}"/>
                  </a:ext>
                </a:extLst>
              </p:cNvPr>
              <p:cNvCxnSpPr>
                <a:cxnSpLocks/>
              </p:cNvCxnSpPr>
              <p:nvPr/>
            </p:nvCxnSpPr>
            <p:spPr bwMode="auto">
              <a:xfrm flipH="1">
                <a:off x="9372601" y="2481792"/>
                <a:ext cx="75141"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491" name="Group 32490">
            <a:extLst>
              <a:ext uri="{FF2B5EF4-FFF2-40B4-BE49-F238E27FC236}">
                <a16:creationId xmlns:a16="http://schemas.microsoft.com/office/drawing/2014/main" id="{7D73D28C-F556-57B7-3024-EE85F7503242}"/>
              </a:ext>
            </a:extLst>
          </p:cNvPr>
          <p:cNvGrpSpPr/>
          <p:nvPr/>
        </p:nvGrpSpPr>
        <p:grpSpPr>
          <a:xfrm>
            <a:off x="7494626" y="1983437"/>
            <a:ext cx="4105963" cy="781913"/>
            <a:chOff x="7494626" y="1983437"/>
            <a:chExt cx="4105963" cy="781913"/>
          </a:xfrm>
        </p:grpSpPr>
        <p:grpSp>
          <p:nvGrpSpPr>
            <p:cNvPr id="32363" name="Group 32362">
              <a:extLst>
                <a:ext uri="{FF2B5EF4-FFF2-40B4-BE49-F238E27FC236}">
                  <a16:creationId xmlns:a16="http://schemas.microsoft.com/office/drawing/2014/main" id="{580770D7-37FF-E664-DCA4-48067F4F9397}"/>
                </a:ext>
              </a:extLst>
            </p:cNvPr>
            <p:cNvGrpSpPr/>
            <p:nvPr/>
          </p:nvGrpSpPr>
          <p:grpSpPr>
            <a:xfrm>
              <a:off x="11525448" y="2678567"/>
              <a:ext cx="75141" cy="86783"/>
              <a:chOff x="9372601" y="2440517"/>
              <a:chExt cx="75141" cy="86783"/>
            </a:xfrm>
          </p:grpSpPr>
          <p:cxnSp>
            <p:nvCxnSpPr>
              <p:cNvPr id="32364" name="Straight Connector 32363">
                <a:extLst>
                  <a:ext uri="{FF2B5EF4-FFF2-40B4-BE49-F238E27FC236}">
                    <a16:creationId xmlns:a16="http://schemas.microsoft.com/office/drawing/2014/main" id="{A200E00E-0FF4-639D-8E92-04DBA1C2DFB9}"/>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65" name="Straight Connector 32364">
                <a:extLst>
                  <a:ext uri="{FF2B5EF4-FFF2-40B4-BE49-F238E27FC236}">
                    <a16:creationId xmlns:a16="http://schemas.microsoft.com/office/drawing/2014/main" id="{D9C7BFDF-0E52-1BAF-2B60-140BE9DA52BB}"/>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67" name="Group 32366">
              <a:extLst>
                <a:ext uri="{FF2B5EF4-FFF2-40B4-BE49-F238E27FC236}">
                  <a16:creationId xmlns:a16="http://schemas.microsoft.com/office/drawing/2014/main" id="{4C9F62C1-118F-779B-A0C3-5AB69C024F2E}"/>
                </a:ext>
              </a:extLst>
            </p:cNvPr>
            <p:cNvGrpSpPr/>
            <p:nvPr/>
          </p:nvGrpSpPr>
          <p:grpSpPr>
            <a:xfrm>
              <a:off x="11148724" y="2678567"/>
              <a:ext cx="75141" cy="86783"/>
              <a:chOff x="9372601" y="2440517"/>
              <a:chExt cx="75141" cy="86783"/>
            </a:xfrm>
          </p:grpSpPr>
          <p:cxnSp>
            <p:nvCxnSpPr>
              <p:cNvPr id="32368" name="Straight Connector 32367">
                <a:extLst>
                  <a:ext uri="{FF2B5EF4-FFF2-40B4-BE49-F238E27FC236}">
                    <a16:creationId xmlns:a16="http://schemas.microsoft.com/office/drawing/2014/main" id="{10C45759-F6BF-D27C-EB8C-E74A40330DA4}"/>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69" name="Straight Connector 32368">
                <a:extLst>
                  <a:ext uri="{FF2B5EF4-FFF2-40B4-BE49-F238E27FC236}">
                    <a16:creationId xmlns:a16="http://schemas.microsoft.com/office/drawing/2014/main" id="{E5A7D1A6-47D9-E647-C62A-4EFA90CB0615}"/>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70" name="Group 32369">
              <a:extLst>
                <a:ext uri="{FF2B5EF4-FFF2-40B4-BE49-F238E27FC236}">
                  <a16:creationId xmlns:a16="http://schemas.microsoft.com/office/drawing/2014/main" id="{B36C0EFE-B8D3-8144-F4E2-1C26BD941F05}"/>
                </a:ext>
              </a:extLst>
            </p:cNvPr>
            <p:cNvGrpSpPr/>
            <p:nvPr/>
          </p:nvGrpSpPr>
          <p:grpSpPr>
            <a:xfrm>
              <a:off x="11095073" y="2678567"/>
              <a:ext cx="75141" cy="86783"/>
              <a:chOff x="9372601" y="2440517"/>
              <a:chExt cx="75141" cy="86783"/>
            </a:xfrm>
          </p:grpSpPr>
          <p:cxnSp>
            <p:nvCxnSpPr>
              <p:cNvPr id="32371" name="Straight Connector 32370">
                <a:extLst>
                  <a:ext uri="{FF2B5EF4-FFF2-40B4-BE49-F238E27FC236}">
                    <a16:creationId xmlns:a16="http://schemas.microsoft.com/office/drawing/2014/main" id="{6B78C00B-5A5F-6F69-FD5A-AD864E18D746}"/>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72" name="Straight Connector 32371">
                <a:extLst>
                  <a:ext uri="{FF2B5EF4-FFF2-40B4-BE49-F238E27FC236}">
                    <a16:creationId xmlns:a16="http://schemas.microsoft.com/office/drawing/2014/main" id="{CC909A6C-4A61-04E8-A453-94BFB4B49A85}"/>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73" name="Group 32372">
              <a:extLst>
                <a:ext uri="{FF2B5EF4-FFF2-40B4-BE49-F238E27FC236}">
                  <a16:creationId xmlns:a16="http://schemas.microsoft.com/office/drawing/2014/main" id="{83A5491E-055D-B6A4-0436-4A2B3124163A}"/>
                </a:ext>
              </a:extLst>
            </p:cNvPr>
            <p:cNvGrpSpPr/>
            <p:nvPr/>
          </p:nvGrpSpPr>
          <p:grpSpPr>
            <a:xfrm>
              <a:off x="11130063" y="2678567"/>
              <a:ext cx="75141" cy="86783"/>
              <a:chOff x="9372601" y="2440517"/>
              <a:chExt cx="75141" cy="86783"/>
            </a:xfrm>
          </p:grpSpPr>
          <p:cxnSp>
            <p:nvCxnSpPr>
              <p:cNvPr id="32374" name="Straight Connector 32373">
                <a:extLst>
                  <a:ext uri="{FF2B5EF4-FFF2-40B4-BE49-F238E27FC236}">
                    <a16:creationId xmlns:a16="http://schemas.microsoft.com/office/drawing/2014/main" id="{742195F8-1C80-3690-A1DE-57C9C05379AD}"/>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75" name="Straight Connector 32374">
                <a:extLst>
                  <a:ext uri="{FF2B5EF4-FFF2-40B4-BE49-F238E27FC236}">
                    <a16:creationId xmlns:a16="http://schemas.microsoft.com/office/drawing/2014/main" id="{2614E7E0-59B7-995E-E5BB-E089695C35D6}"/>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76" name="Group 32375">
              <a:extLst>
                <a:ext uri="{FF2B5EF4-FFF2-40B4-BE49-F238E27FC236}">
                  <a16:creationId xmlns:a16="http://schemas.microsoft.com/office/drawing/2014/main" id="{90DBA776-ED32-F37C-8591-27C0E14CDDC6}"/>
                </a:ext>
              </a:extLst>
            </p:cNvPr>
            <p:cNvGrpSpPr/>
            <p:nvPr/>
          </p:nvGrpSpPr>
          <p:grpSpPr>
            <a:xfrm>
              <a:off x="11096240" y="2678567"/>
              <a:ext cx="75141" cy="86783"/>
              <a:chOff x="9372601" y="2440517"/>
              <a:chExt cx="75141" cy="86783"/>
            </a:xfrm>
          </p:grpSpPr>
          <p:cxnSp>
            <p:nvCxnSpPr>
              <p:cNvPr id="32377" name="Straight Connector 32376">
                <a:extLst>
                  <a:ext uri="{FF2B5EF4-FFF2-40B4-BE49-F238E27FC236}">
                    <a16:creationId xmlns:a16="http://schemas.microsoft.com/office/drawing/2014/main" id="{0A3051BE-CB09-0824-B53B-533BEB13C401}"/>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78" name="Straight Connector 32377">
                <a:extLst>
                  <a:ext uri="{FF2B5EF4-FFF2-40B4-BE49-F238E27FC236}">
                    <a16:creationId xmlns:a16="http://schemas.microsoft.com/office/drawing/2014/main" id="{49A40C7D-AD6E-4AFC-EB9B-ECE73C61766B}"/>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79" name="Group 32378">
              <a:extLst>
                <a:ext uri="{FF2B5EF4-FFF2-40B4-BE49-F238E27FC236}">
                  <a16:creationId xmlns:a16="http://schemas.microsoft.com/office/drawing/2014/main" id="{8BB82D27-822B-A4F9-D16B-BD3292932F73}"/>
                </a:ext>
              </a:extLst>
            </p:cNvPr>
            <p:cNvGrpSpPr/>
            <p:nvPr/>
          </p:nvGrpSpPr>
          <p:grpSpPr>
            <a:xfrm>
              <a:off x="11111402" y="2678567"/>
              <a:ext cx="75141" cy="86783"/>
              <a:chOff x="9372601" y="2440517"/>
              <a:chExt cx="75141" cy="86783"/>
            </a:xfrm>
          </p:grpSpPr>
          <p:cxnSp>
            <p:nvCxnSpPr>
              <p:cNvPr id="32380" name="Straight Connector 32379">
                <a:extLst>
                  <a:ext uri="{FF2B5EF4-FFF2-40B4-BE49-F238E27FC236}">
                    <a16:creationId xmlns:a16="http://schemas.microsoft.com/office/drawing/2014/main" id="{DDDA6492-D688-2BE1-5B83-E557E2477A06}"/>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81" name="Straight Connector 32380">
                <a:extLst>
                  <a:ext uri="{FF2B5EF4-FFF2-40B4-BE49-F238E27FC236}">
                    <a16:creationId xmlns:a16="http://schemas.microsoft.com/office/drawing/2014/main" id="{51071228-EC91-28F0-CC93-2F18D690C061}"/>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82" name="Group 32381">
              <a:extLst>
                <a:ext uri="{FF2B5EF4-FFF2-40B4-BE49-F238E27FC236}">
                  <a16:creationId xmlns:a16="http://schemas.microsoft.com/office/drawing/2014/main" id="{7FBFBEC6-878B-218D-184E-17A172CA41FB}"/>
                </a:ext>
              </a:extLst>
            </p:cNvPr>
            <p:cNvGrpSpPr/>
            <p:nvPr/>
          </p:nvGrpSpPr>
          <p:grpSpPr>
            <a:xfrm>
              <a:off x="11070581" y="2678567"/>
              <a:ext cx="75141" cy="86783"/>
              <a:chOff x="9372601" y="2440517"/>
              <a:chExt cx="75141" cy="86783"/>
            </a:xfrm>
          </p:grpSpPr>
          <p:cxnSp>
            <p:nvCxnSpPr>
              <p:cNvPr id="32383" name="Straight Connector 32382">
                <a:extLst>
                  <a:ext uri="{FF2B5EF4-FFF2-40B4-BE49-F238E27FC236}">
                    <a16:creationId xmlns:a16="http://schemas.microsoft.com/office/drawing/2014/main" id="{A2FC42C6-A355-E662-EC3C-95F98EF495F7}"/>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84" name="Straight Connector 32383">
                <a:extLst>
                  <a:ext uri="{FF2B5EF4-FFF2-40B4-BE49-F238E27FC236}">
                    <a16:creationId xmlns:a16="http://schemas.microsoft.com/office/drawing/2014/main" id="{62B2C96A-69D5-2C43-F045-BC1015BD5EA6}"/>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85" name="Group 32384">
              <a:extLst>
                <a:ext uri="{FF2B5EF4-FFF2-40B4-BE49-F238E27FC236}">
                  <a16:creationId xmlns:a16="http://schemas.microsoft.com/office/drawing/2014/main" id="{88C8E5BD-7E00-D1D8-3976-ED7A1B64341D}"/>
                </a:ext>
              </a:extLst>
            </p:cNvPr>
            <p:cNvGrpSpPr/>
            <p:nvPr/>
          </p:nvGrpSpPr>
          <p:grpSpPr>
            <a:xfrm>
              <a:off x="10923624" y="2678567"/>
              <a:ext cx="75141" cy="86783"/>
              <a:chOff x="9372601" y="2440517"/>
              <a:chExt cx="75141" cy="86783"/>
            </a:xfrm>
          </p:grpSpPr>
          <p:cxnSp>
            <p:nvCxnSpPr>
              <p:cNvPr id="32386" name="Straight Connector 32385">
                <a:extLst>
                  <a:ext uri="{FF2B5EF4-FFF2-40B4-BE49-F238E27FC236}">
                    <a16:creationId xmlns:a16="http://schemas.microsoft.com/office/drawing/2014/main" id="{451177D8-73BD-A980-DF39-6204DE295119}"/>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87" name="Straight Connector 32386">
                <a:extLst>
                  <a:ext uri="{FF2B5EF4-FFF2-40B4-BE49-F238E27FC236}">
                    <a16:creationId xmlns:a16="http://schemas.microsoft.com/office/drawing/2014/main" id="{D462C898-5933-92D9-6F6B-7D2FEE3F367E}"/>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88" name="Group 32387">
              <a:extLst>
                <a:ext uri="{FF2B5EF4-FFF2-40B4-BE49-F238E27FC236}">
                  <a16:creationId xmlns:a16="http://schemas.microsoft.com/office/drawing/2014/main" id="{83B320E7-8E79-F86A-F939-6715FA8452D2}"/>
                </a:ext>
              </a:extLst>
            </p:cNvPr>
            <p:cNvGrpSpPr/>
            <p:nvPr/>
          </p:nvGrpSpPr>
          <p:grpSpPr>
            <a:xfrm>
              <a:off x="10901464" y="2678567"/>
              <a:ext cx="75141" cy="86783"/>
              <a:chOff x="9372601" y="2440517"/>
              <a:chExt cx="75141" cy="86783"/>
            </a:xfrm>
          </p:grpSpPr>
          <p:cxnSp>
            <p:nvCxnSpPr>
              <p:cNvPr id="32389" name="Straight Connector 32388">
                <a:extLst>
                  <a:ext uri="{FF2B5EF4-FFF2-40B4-BE49-F238E27FC236}">
                    <a16:creationId xmlns:a16="http://schemas.microsoft.com/office/drawing/2014/main" id="{94E90528-4DAD-2127-9421-7D6E75BBFFFB}"/>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90" name="Straight Connector 32389">
                <a:extLst>
                  <a:ext uri="{FF2B5EF4-FFF2-40B4-BE49-F238E27FC236}">
                    <a16:creationId xmlns:a16="http://schemas.microsoft.com/office/drawing/2014/main" id="{E387E586-B974-7776-A6BF-6954A6EE3F05}"/>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91" name="Group 32390">
              <a:extLst>
                <a:ext uri="{FF2B5EF4-FFF2-40B4-BE49-F238E27FC236}">
                  <a16:creationId xmlns:a16="http://schemas.microsoft.com/office/drawing/2014/main" id="{3E28A2F8-E1A6-2D64-C2D7-8F31AB9EF02E}"/>
                </a:ext>
              </a:extLst>
            </p:cNvPr>
            <p:cNvGrpSpPr/>
            <p:nvPr/>
          </p:nvGrpSpPr>
          <p:grpSpPr>
            <a:xfrm>
              <a:off x="10782498" y="2678567"/>
              <a:ext cx="75141" cy="86783"/>
              <a:chOff x="9372601" y="2440517"/>
              <a:chExt cx="75141" cy="86783"/>
            </a:xfrm>
          </p:grpSpPr>
          <p:cxnSp>
            <p:nvCxnSpPr>
              <p:cNvPr id="32392" name="Straight Connector 32391">
                <a:extLst>
                  <a:ext uri="{FF2B5EF4-FFF2-40B4-BE49-F238E27FC236}">
                    <a16:creationId xmlns:a16="http://schemas.microsoft.com/office/drawing/2014/main" id="{D550C6AF-3DE3-55A4-D228-2B7828E6131F}"/>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93" name="Straight Connector 32392">
                <a:extLst>
                  <a:ext uri="{FF2B5EF4-FFF2-40B4-BE49-F238E27FC236}">
                    <a16:creationId xmlns:a16="http://schemas.microsoft.com/office/drawing/2014/main" id="{3CC88ADD-9699-3C3C-B8EC-9C523CF95E41}"/>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94" name="Group 32393">
              <a:extLst>
                <a:ext uri="{FF2B5EF4-FFF2-40B4-BE49-F238E27FC236}">
                  <a16:creationId xmlns:a16="http://schemas.microsoft.com/office/drawing/2014/main" id="{368DBFAA-5BA8-B5A8-2D28-25E2BA765B8F}"/>
                </a:ext>
              </a:extLst>
            </p:cNvPr>
            <p:cNvGrpSpPr/>
            <p:nvPr/>
          </p:nvGrpSpPr>
          <p:grpSpPr>
            <a:xfrm>
              <a:off x="10739344" y="2519947"/>
              <a:ext cx="75141" cy="86783"/>
              <a:chOff x="9372601" y="2440517"/>
              <a:chExt cx="75141" cy="86783"/>
            </a:xfrm>
          </p:grpSpPr>
          <p:cxnSp>
            <p:nvCxnSpPr>
              <p:cNvPr id="32395" name="Straight Connector 32394">
                <a:extLst>
                  <a:ext uri="{FF2B5EF4-FFF2-40B4-BE49-F238E27FC236}">
                    <a16:creationId xmlns:a16="http://schemas.microsoft.com/office/drawing/2014/main" id="{F6E8E14B-47EE-F0DB-8B32-153EF56E5E88}"/>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96" name="Straight Connector 32395">
                <a:extLst>
                  <a:ext uri="{FF2B5EF4-FFF2-40B4-BE49-F238E27FC236}">
                    <a16:creationId xmlns:a16="http://schemas.microsoft.com/office/drawing/2014/main" id="{D5E1351B-95C7-485F-2CFA-583E83FFC962}"/>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397" name="Group 32396">
              <a:extLst>
                <a:ext uri="{FF2B5EF4-FFF2-40B4-BE49-F238E27FC236}">
                  <a16:creationId xmlns:a16="http://schemas.microsoft.com/office/drawing/2014/main" id="{6EF1FE61-EC6A-6629-C149-7576BB31B7F5}"/>
                </a:ext>
              </a:extLst>
            </p:cNvPr>
            <p:cNvGrpSpPr/>
            <p:nvPr/>
          </p:nvGrpSpPr>
          <p:grpSpPr>
            <a:xfrm>
              <a:off x="10681028" y="2519947"/>
              <a:ext cx="75141" cy="86783"/>
              <a:chOff x="9372601" y="2440517"/>
              <a:chExt cx="75141" cy="86783"/>
            </a:xfrm>
          </p:grpSpPr>
          <p:cxnSp>
            <p:nvCxnSpPr>
              <p:cNvPr id="32398" name="Straight Connector 32397">
                <a:extLst>
                  <a:ext uri="{FF2B5EF4-FFF2-40B4-BE49-F238E27FC236}">
                    <a16:creationId xmlns:a16="http://schemas.microsoft.com/office/drawing/2014/main" id="{AE0281FA-14F5-EA7C-FFAC-41B735A8926F}"/>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399" name="Straight Connector 32398">
                <a:extLst>
                  <a:ext uri="{FF2B5EF4-FFF2-40B4-BE49-F238E27FC236}">
                    <a16:creationId xmlns:a16="http://schemas.microsoft.com/office/drawing/2014/main" id="{3C6E1D81-562E-F817-A91E-AB9F1E6711A4}"/>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00" name="Group 32399">
              <a:extLst>
                <a:ext uri="{FF2B5EF4-FFF2-40B4-BE49-F238E27FC236}">
                  <a16:creationId xmlns:a16="http://schemas.microsoft.com/office/drawing/2014/main" id="{8989E5C7-5AC5-9D6D-22C1-2FC84932E5F0}"/>
                </a:ext>
              </a:extLst>
            </p:cNvPr>
            <p:cNvGrpSpPr/>
            <p:nvPr/>
          </p:nvGrpSpPr>
          <p:grpSpPr>
            <a:xfrm>
              <a:off x="10720683" y="2519947"/>
              <a:ext cx="75141" cy="86783"/>
              <a:chOff x="9372601" y="2440517"/>
              <a:chExt cx="75141" cy="86783"/>
            </a:xfrm>
          </p:grpSpPr>
          <p:cxnSp>
            <p:nvCxnSpPr>
              <p:cNvPr id="32401" name="Straight Connector 32400">
                <a:extLst>
                  <a:ext uri="{FF2B5EF4-FFF2-40B4-BE49-F238E27FC236}">
                    <a16:creationId xmlns:a16="http://schemas.microsoft.com/office/drawing/2014/main" id="{B31E4416-6A0D-65EB-6B7D-33343E75E412}"/>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02" name="Straight Connector 32401">
                <a:extLst>
                  <a:ext uri="{FF2B5EF4-FFF2-40B4-BE49-F238E27FC236}">
                    <a16:creationId xmlns:a16="http://schemas.microsoft.com/office/drawing/2014/main" id="{3E653D8A-6DB5-2567-D377-B9983C84D1E8}"/>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03" name="Group 32402">
              <a:extLst>
                <a:ext uri="{FF2B5EF4-FFF2-40B4-BE49-F238E27FC236}">
                  <a16:creationId xmlns:a16="http://schemas.microsoft.com/office/drawing/2014/main" id="{67E122BD-2C4B-61DF-A96D-8F39E952959F}"/>
                </a:ext>
              </a:extLst>
            </p:cNvPr>
            <p:cNvGrpSpPr/>
            <p:nvPr/>
          </p:nvGrpSpPr>
          <p:grpSpPr>
            <a:xfrm>
              <a:off x="10695024" y="2519947"/>
              <a:ext cx="75141" cy="86783"/>
              <a:chOff x="9372601" y="2440517"/>
              <a:chExt cx="75141" cy="86783"/>
            </a:xfrm>
          </p:grpSpPr>
          <p:cxnSp>
            <p:nvCxnSpPr>
              <p:cNvPr id="32404" name="Straight Connector 32403">
                <a:extLst>
                  <a:ext uri="{FF2B5EF4-FFF2-40B4-BE49-F238E27FC236}">
                    <a16:creationId xmlns:a16="http://schemas.microsoft.com/office/drawing/2014/main" id="{E8EAD1CB-3649-EBC7-7920-DA4AF30BA169}"/>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05" name="Straight Connector 32404">
                <a:extLst>
                  <a:ext uri="{FF2B5EF4-FFF2-40B4-BE49-F238E27FC236}">
                    <a16:creationId xmlns:a16="http://schemas.microsoft.com/office/drawing/2014/main" id="{0A6B0C3C-36EF-C4E6-7DF1-1D5D1A5A0774}"/>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06" name="Group 32405">
              <a:extLst>
                <a:ext uri="{FF2B5EF4-FFF2-40B4-BE49-F238E27FC236}">
                  <a16:creationId xmlns:a16="http://schemas.microsoft.com/office/drawing/2014/main" id="{D43A969E-4CEB-9F82-27E4-4511A6123946}"/>
                </a:ext>
              </a:extLst>
            </p:cNvPr>
            <p:cNvGrpSpPr/>
            <p:nvPr/>
          </p:nvGrpSpPr>
          <p:grpSpPr>
            <a:xfrm>
              <a:off x="10706687" y="2519947"/>
              <a:ext cx="75141" cy="86783"/>
              <a:chOff x="9372601" y="2440517"/>
              <a:chExt cx="75141" cy="86783"/>
            </a:xfrm>
          </p:grpSpPr>
          <p:cxnSp>
            <p:nvCxnSpPr>
              <p:cNvPr id="32407" name="Straight Connector 32406">
                <a:extLst>
                  <a:ext uri="{FF2B5EF4-FFF2-40B4-BE49-F238E27FC236}">
                    <a16:creationId xmlns:a16="http://schemas.microsoft.com/office/drawing/2014/main" id="{C2DD79D1-81F7-3F28-955C-B9579302B9F3}"/>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08" name="Straight Connector 32407">
                <a:extLst>
                  <a:ext uri="{FF2B5EF4-FFF2-40B4-BE49-F238E27FC236}">
                    <a16:creationId xmlns:a16="http://schemas.microsoft.com/office/drawing/2014/main" id="{7CCE4699-4187-5D91-4210-DA9640BAB0FE}"/>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09" name="Group 32408">
              <a:extLst>
                <a:ext uri="{FF2B5EF4-FFF2-40B4-BE49-F238E27FC236}">
                  <a16:creationId xmlns:a16="http://schemas.microsoft.com/office/drawing/2014/main" id="{3CD84A77-664D-D2E5-5A8A-A01579B2A284}"/>
                </a:ext>
              </a:extLst>
            </p:cNvPr>
            <p:cNvGrpSpPr/>
            <p:nvPr/>
          </p:nvGrpSpPr>
          <p:grpSpPr>
            <a:xfrm>
              <a:off x="10664700" y="2473294"/>
              <a:ext cx="75141" cy="86783"/>
              <a:chOff x="9372601" y="2440517"/>
              <a:chExt cx="75141" cy="86783"/>
            </a:xfrm>
          </p:grpSpPr>
          <p:cxnSp>
            <p:nvCxnSpPr>
              <p:cNvPr id="32410" name="Straight Connector 32409">
                <a:extLst>
                  <a:ext uri="{FF2B5EF4-FFF2-40B4-BE49-F238E27FC236}">
                    <a16:creationId xmlns:a16="http://schemas.microsoft.com/office/drawing/2014/main" id="{DD1526B5-899F-BAF7-9CD3-58D07B389B24}"/>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11" name="Straight Connector 32410">
                <a:extLst>
                  <a:ext uri="{FF2B5EF4-FFF2-40B4-BE49-F238E27FC236}">
                    <a16:creationId xmlns:a16="http://schemas.microsoft.com/office/drawing/2014/main" id="{FA3EA8AF-4A05-6C88-1E0C-E20C1C1645CC}"/>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12" name="Group 32411">
              <a:extLst>
                <a:ext uri="{FF2B5EF4-FFF2-40B4-BE49-F238E27FC236}">
                  <a16:creationId xmlns:a16="http://schemas.microsoft.com/office/drawing/2014/main" id="{4171017F-AC1D-A4E6-B43C-BF7A38B41A33}"/>
                </a:ext>
              </a:extLst>
            </p:cNvPr>
            <p:cNvGrpSpPr/>
            <p:nvPr/>
          </p:nvGrpSpPr>
          <p:grpSpPr>
            <a:xfrm>
              <a:off x="10632042" y="2473294"/>
              <a:ext cx="75141" cy="86783"/>
              <a:chOff x="9372601" y="2440517"/>
              <a:chExt cx="75141" cy="86783"/>
            </a:xfrm>
          </p:grpSpPr>
          <p:cxnSp>
            <p:nvCxnSpPr>
              <p:cNvPr id="32413" name="Straight Connector 32412">
                <a:extLst>
                  <a:ext uri="{FF2B5EF4-FFF2-40B4-BE49-F238E27FC236}">
                    <a16:creationId xmlns:a16="http://schemas.microsoft.com/office/drawing/2014/main" id="{420BE16B-E800-0D77-E7F6-F616878AE947}"/>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14" name="Straight Connector 32413">
                <a:extLst>
                  <a:ext uri="{FF2B5EF4-FFF2-40B4-BE49-F238E27FC236}">
                    <a16:creationId xmlns:a16="http://schemas.microsoft.com/office/drawing/2014/main" id="{9C4D22CA-A550-61FE-3714-ADB02C601CF7}"/>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15" name="Group 32414">
              <a:extLst>
                <a:ext uri="{FF2B5EF4-FFF2-40B4-BE49-F238E27FC236}">
                  <a16:creationId xmlns:a16="http://schemas.microsoft.com/office/drawing/2014/main" id="{6F26F6C7-638B-3FA9-31A3-B88E6C2ED1AA}"/>
                </a:ext>
              </a:extLst>
            </p:cNvPr>
            <p:cNvGrpSpPr/>
            <p:nvPr/>
          </p:nvGrpSpPr>
          <p:grpSpPr>
            <a:xfrm>
              <a:off x="10654203" y="2473294"/>
              <a:ext cx="75141" cy="86783"/>
              <a:chOff x="9372601" y="2440517"/>
              <a:chExt cx="75141" cy="86783"/>
            </a:xfrm>
          </p:grpSpPr>
          <p:cxnSp>
            <p:nvCxnSpPr>
              <p:cNvPr id="32416" name="Straight Connector 32415">
                <a:extLst>
                  <a:ext uri="{FF2B5EF4-FFF2-40B4-BE49-F238E27FC236}">
                    <a16:creationId xmlns:a16="http://schemas.microsoft.com/office/drawing/2014/main" id="{73F9FC98-7EAD-7F3E-429B-FBFDDFD6EDF7}"/>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17" name="Straight Connector 32416">
                <a:extLst>
                  <a:ext uri="{FF2B5EF4-FFF2-40B4-BE49-F238E27FC236}">
                    <a16:creationId xmlns:a16="http://schemas.microsoft.com/office/drawing/2014/main" id="{9521CCB0-D36D-C2E9-FAF8-D0DCE50B9ADC}"/>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18" name="Group 32417">
              <a:extLst>
                <a:ext uri="{FF2B5EF4-FFF2-40B4-BE49-F238E27FC236}">
                  <a16:creationId xmlns:a16="http://schemas.microsoft.com/office/drawing/2014/main" id="{DCDFA8AE-01E6-3C97-7B1A-1EFF83446E05}"/>
                </a:ext>
              </a:extLst>
            </p:cNvPr>
            <p:cNvGrpSpPr/>
            <p:nvPr/>
          </p:nvGrpSpPr>
          <p:grpSpPr>
            <a:xfrm>
              <a:off x="10642539" y="2473294"/>
              <a:ext cx="75141" cy="86783"/>
              <a:chOff x="9372601" y="2440517"/>
              <a:chExt cx="75141" cy="86783"/>
            </a:xfrm>
          </p:grpSpPr>
          <p:cxnSp>
            <p:nvCxnSpPr>
              <p:cNvPr id="32419" name="Straight Connector 32418">
                <a:extLst>
                  <a:ext uri="{FF2B5EF4-FFF2-40B4-BE49-F238E27FC236}">
                    <a16:creationId xmlns:a16="http://schemas.microsoft.com/office/drawing/2014/main" id="{2DBA1662-387E-B64A-6CEE-006369483E2F}"/>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20" name="Straight Connector 32419">
                <a:extLst>
                  <a:ext uri="{FF2B5EF4-FFF2-40B4-BE49-F238E27FC236}">
                    <a16:creationId xmlns:a16="http://schemas.microsoft.com/office/drawing/2014/main" id="{321F4B90-ABA4-5652-262F-745A1D112306}"/>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21" name="Group 32420">
              <a:extLst>
                <a:ext uri="{FF2B5EF4-FFF2-40B4-BE49-F238E27FC236}">
                  <a16:creationId xmlns:a16="http://schemas.microsoft.com/office/drawing/2014/main" id="{DB036DBB-7A3A-9A9C-1E16-9F072F39DEE9}"/>
                </a:ext>
              </a:extLst>
            </p:cNvPr>
            <p:cNvGrpSpPr/>
            <p:nvPr/>
          </p:nvGrpSpPr>
          <p:grpSpPr>
            <a:xfrm>
              <a:off x="10593553" y="2473294"/>
              <a:ext cx="75141" cy="86783"/>
              <a:chOff x="9372601" y="2440517"/>
              <a:chExt cx="75141" cy="86783"/>
            </a:xfrm>
          </p:grpSpPr>
          <p:cxnSp>
            <p:nvCxnSpPr>
              <p:cNvPr id="32422" name="Straight Connector 32421">
                <a:extLst>
                  <a:ext uri="{FF2B5EF4-FFF2-40B4-BE49-F238E27FC236}">
                    <a16:creationId xmlns:a16="http://schemas.microsoft.com/office/drawing/2014/main" id="{CF19A7EC-39A0-F05D-550E-528338089551}"/>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23" name="Straight Connector 32422">
                <a:extLst>
                  <a:ext uri="{FF2B5EF4-FFF2-40B4-BE49-F238E27FC236}">
                    <a16:creationId xmlns:a16="http://schemas.microsoft.com/office/drawing/2014/main" id="{207B24D8-1207-CB15-4FD9-194372E4DFAB}"/>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24" name="Group 32423">
              <a:extLst>
                <a:ext uri="{FF2B5EF4-FFF2-40B4-BE49-F238E27FC236}">
                  <a16:creationId xmlns:a16="http://schemas.microsoft.com/office/drawing/2014/main" id="{FEE3A6B0-D3E9-2926-0E11-E7D73B415386}"/>
                </a:ext>
              </a:extLst>
            </p:cNvPr>
            <p:cNvGrpSpPr/>
            <p:nvPr/>
          </p:nvGrpSpPr>
          <p:grpSpPr>
            <a:xfrm>
              <a:off x="10538736" y="2473294"/>
              <a:ext cx="75141" cy="86783"/>
              <a:chOff x="9372601" y="2440517"/>
              <a:chExt cx="75141" cy="86783"/>
            </a:xfrm>
          </p:grpSpPr>
          <p:cxnSp>
            <p:nvCxnSpPr>
              <p:cNvPr id="32425" name="Straight Connector 32424">
                <a:extLst>
                  <a:ext uri="{FF2B5EF4-FFF2-40B4-BE49-F238E27FC236}">
                    <a16:creationId xmlns:a16="http://schemas.microsoft.com/office/drawing/2014/main" id="{D6EE9297-CC83-7262-ABFB-82FF30679EED}"/>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26" name="Straight Connector 32425">
                <a:extLst>
                  <a:ext uri="{FF2B5EF4-FFF2-40B4-BE49-F238E27FC236}">
                    <a16:creationId xmlns:a16="http://schemas.microsoft.com/office/drawing/2014/main" id="{105F229F-7776-9D52-36D7-0940FF7C575D}"/>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27" name="Group 32426">
              <a:extLst>
                <a:ext uri="{FF2B5EF4-FFF2-40B4-BE49-F238E27FC236}">
                  <a16:creationId xmlns:a16="http://schemas.microsoft.com/office/drawing/2014/main" id="{F0C7FCCD-BF30-9ACF-8BAA-22F99C4E79FB}"/>
                </a:ext>
              </a:extLst>
            </p:cNvPr>
            <p:cNvGrpSpPr/>
            <p:nvPr/>
          </p:nvGrpSpPr>
          <p:grpSpPr>
            <a:xfrm>
              <a:off x="10356789" y="2473294"/>
              <a:ext cx="75141" cy="86783"/>
              <a:chOff x="9372601" y="2440517"/>
              <a:chExt cx="75141" cy="86783"/>
            </a:xfrm>
          </p:grpSpPr>
          <p:cxnSp>
            <p:nvCxnSpPr>
              <p:cNvPr id="32428" name="Straight Connector 32427">
                <a:extLst>
                  <a:ext uri="{FF2B5EF4-FFF2-40B4-BE49-F238E27FC236}">
                    <a16:creationId xmlns:a16="http://schemas.microsoft.com/office/drawing/2014/main" id="{D91E0FA9-AA9E-7F9F-2B9E-29A82C143FCC}"/>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29" name="Straight Connector 32428">
                <a:extLst>
                  <a:ext uri="{FF2B5EF4-FFF2-40B4-BE49-F238E27FC236}">
                    <a16:creationId xmlns:a16="http://schemas.microsoft.com/office/drawing/2014/main" id="{BAADEC42-6C54-CFC4-A51D-F7AC0D236519}"/>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30" name="Group 32429">
              <a:extLst>
                <a:ext uri="{FF2B5EF4-FFF2-40B4-BE49-F238E27FC236}">
                  <a16:creationId xmlns:a16="http://schemas.microsoft.com/office/drawing/2014/main" id="{D8AFD312-0AD9-7720-A6DD-1E2ECB5C33DC}"/>
                </a:ext>
              </a:extLst>
            </p:cNvPr>
            <p:cNvGrpSpPr/>
            <p:nvPr/>
          </p:nvGrpSpPr>
          <p:grpSpPr>
            <a:xfrm>
              <a:off x="10348625" y="2473294"/>
              <a:ext cx="75141" cy="86783"/>
              <a:chOff x="9372601" y="2440517"/>
              <a:chExt cx="75141" cy="86783"/>
            </a:xfrm>
          </p:grpSpPr>
          <p:cxnSp>
            <p:nvCxnSpPr>
              <p:cNvPr id="32431" name="Straight Connector 32430">
                <a:extLst>
                  <a:ext uri="{FF2B5EF4-FFF2-40B4-BE49-F238E27FC236}">
                    <a16:creationId xmlns:a16="http://schemas.microsoft.com/office/drawing/2014/main" id="{519EFA6D-E049-CEC8-EDEA-336ADF3AC2BE}"/>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32" name="Straight Connector 32431">
                <a:extLst>
                  <a:ext uri="{FF2B5EF4-FFF2-40B4-BE49-F238E27FC236}">
                    <a16:creationId xmlns:a16="http://schemas.microsoft.com/office/drawing/2014/main" id="{D1BDBC3E-3EEB-2CFA-FFDA-EB2A8E47043F}"/>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33" name="Group 32432">
              <a:extLst>
                <a:ext uri="{FF2B5EF4-FFF2-40B4-BE49-F238E27FC236}">
                  <a16:creationId xmlns:a16="http://schemas.microsoft.com/office/drawing/2014/main" id="{CE9763A0-8ADC-0075-2E68-3BDCE7814110}"/>
                </a:ext>
              </a:extLst>
            </p:cNvPr>
            <p:cNvGrpSpPr/>
            <p:nvPr/>
          </p:nvGrpSpPr>
          <p:grpSpPr>
            <a:xfrm>
              <a:off x="10314802" y="2430140"/>
              <a:ext cx="75141" cy="86783"/>
              <a:chOff x="9372601" y="2440517"/>
              <a:chExt cx="75141" cy="86783"/>
            </a:xfrm>
          </p:grpSpPr>
          <p:cxnSp>
            <p:nvCxnSpPr>
              <p:cNvPr id="32434" name="Straight Connector 32433">
                <a:extLst>
                  <a:ext uri="{FF2B5EF4-FFF2-40B4-BE49-F238E27FC236}">
                    <a16:creationId xmlns:a16="http://schemas.microsoft.com/office/drawing/2014/main" id="{EF0A4FE0-BDE1-88B2-E005-843931CDBF1E}"/>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35" name="Straight Connector 32434">
                <a:extLst>
                  <a:ext uri="{FF2B5EF4-FFF2-40B4-BE49-F238E27FC236}">
                    <a16:creationId xmlns:a16="http://schemas.microsoft.com/office/drawing/2014/main" id="{9C274E15-1D56-7F50-3C08-9B3BD0AC1C70}"/>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36" name="Group 32435">
              <a:extLst>
                <a:ext uri="{FF2B5EF4-FFF2-40B4-BE49-F238E27FC236}">
                  <a16:creationId xmlns:a16="http://schemas.microsoft.com/office/drawing/2014/main" id="{657A0F9F-E465-59CF-AF4D-B6D97D8D8352}"/>
                </a:ext>
              </a:extLst>
            </p:cNvPr>
            <p:cNvGrpSpPr/>
            <p:nvPr/>
          </p:nvGrpSpPr>
          <p:grpSpPr>
            <a:xfrm>
              <a:off x="10213332" y="2430140"/>
              <a:ext cx="75141" cy="86783"/>
              <a:chOff x="9372601" y="2440517"/>
              <a:chExt cx="75141" cy="86783"/>
            </a:xfrm>
          </p:grpSpPr>
          <p:cxnSp>
            <p:nvCxnSpPr>
              <p:cNvPr id="32437" name="Straight Connector 32436">
                <a:extLst>
                  <a:ext uri="{FF2B5EF4-FFF2-40B4-BE49-F238E27FC236}">
                    <a16:creationId xmlns:a16="http://schemas.microsoft.com/office/drawing/2014/main" id="{0DAB2E6C-437A-C2F8-6415-9699C6FB23E4}"/>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38" name="Straight Connector 32437">
                <a:extLst>
                  <a:ext uri="{FF2B5EF4-FFF2-40B4-BE49-F238E27FC236}">
                    <a16:creationId xmlns:a16="http://schemas.microsoft.com/office/drawing/2014/main" id="{6F00C568-E432-026D-A7A0-A7494047D853}"/>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39" name="Group 32438">
              <a:extLst>
                <a:ext uri="{FF2B5EF4-FFF2-40B4-BE49-F238E27FC236}">
                  <a16:creationId xmlns:a16="http://schemas.microsoft.com/office/drawing/2014/main" id="{302704FB-16B3-6DF3-50EE-8BFC6991EE65}"/>
                </a:ext>
              </a:extLst>
            </p:cNvPr>
            <p:cNvGrpSpPr/>
            <p:nvPr/>
          </p:nvGrpSpPr>
          <p:grpSpPr>
            <a:xfrm>
              <a:off x="10292642" y="2430140"/>
              <a:ext cx="75141" cy="86783"/>
              <a:chOff x="9372601" y="2440517"/>
              <a:chExt cx="75141" cy="86783"/>
            </a:xfrm>
          </p:grpSpPr>
          <p:cxnSp>
            <p:nvCxnSpPr>
              <p:cNvPr id="32440" name="Straight Connector 32439">
                <a:extLst>
                  <a:ext uri="{FF2B5EF4-FFF2-40B4-BE49-F238E27FC236}">
                    <a16:creationId xmlns:a16="http://schemas.microsoft.com/office/drawing/2014/main" id="{694B7023-42E4-E862-A67C-B31B837462C3}"/>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41" name="Straight Connector 32440">
                <a:extLst>
                  <a:ext uri="{FF2B5EF4-FFF2-40B4-BE49-F238E27FC236}">
                    <a16:creationId xmlns:a16="http://schemas.microsoft.com/office/drawing/2014/main" id="{23D87A9A-1556-2DF2-17F4-302D81F096D9}"/>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42" name="Group 32441">
              <a:extLst>
                <a:ext uri="{FF2B5EF4-FFF2-40B4-BE49-F238E27FC236}">
                  <a16:creationId xmlns:a16="http://schemas.microsoft.com/office/drawing/2014/main" id="{C2733533-1A86-BA9A-0BF6-F4A531B099FD}"/>
                </a:ext>
              </a:extLst>
            </p:cNvPr>
            <p:cNvGrpSpPr/>
            <p:nvPr/>
          </p:nvGrpSpPr>
          <p:grpSpPr>
            <a:xfrm>
              <a:off x="10222662" y="2430140"/>
              <a:ext cx="75141" cy="86783"/>
              <a:chOff x="9372601" y="2440517"/>
              <a:chExt cx="75141" cy="86783"/>
            </a:xfrm>
          </p:grpSpPr>
          <p:cxnSp>
            <p:nvCxnSpPr>
              <p:cNvPr id="32443" name="Straight Connector 32442">
                <a:extLst>
                  <a:ext uri="{FF2B5EF4-FFF2-40B4-BE49-F238E27FC236}">
                    <a16:creationId xmlns:a16="http://schemas.microsoft.com/office/drawing/2014/main" id="{0434543A-A7A0-BEB2-5B7A-6AC91103EF53}"/>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44" name="Straight Connector 32443">
                <a:extLst>
                  <a:ext uri="{FF2B5EF4-FFF2-40B4-BE49-F238E27FC236}">
                    <a16:creationId xmlns:a16="http://schemas.microsoft.com/office/drawing/2014/main" id="{C0B941D2-2EC3-8838-86E3-2E13CCA55049}"/>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45" name="Group 32444">
              <a:extLst>
                <a:ext uri="{FF2B5EF4-FFF2-40B4-BE49-F238E27FC236}">
                  <a16:creationId xmlns:a16="http://schemas.microsoft.com/office/drawing/2014/main" id="{1EB32434-E656-F0F8-F110-546302DD3A4E}"/>
                </a:ext>
              </a:extLst>
            </p:cNvPr>
            <p:cNvGrpSpPr/>
            <p:nvPr/>
          </p:nvGrpSpPr>
          <p:grpSpPr>
            <a:xfrm>
              <a:off x="10299640" y="2430140"/>
              <a:ext cx="75141" cy="86783"/>
              <a:chOff x="9372601" y="2440517"/>
              <a:chExt cx="75141" cy="86783"/>
            </a:xfrm>
          </p:grpSpPr>
          <p:cxnSp>
            <p:nvCxnSpPr>
              <p:cNvPr id="32446" name="Straight Connector 32445">
                <a:extLst>
                  <a:ext uri="{FF2B5EF4-FFF2-40B4-BE49-F238E27FC236}">
                    <a16:creationId xmlns:a16="http://schemas.microsoft.com/office/drawing/2014/main" id="{99429237-CC41-0CAC-685C-97E1F3F19578}"/>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47" name="Straight Connector 32446">
                <a:extLst>
                  <a:ext uri="{FF2B5EF4-FFF2-40B4-BE49-F238E27FC236}">
                    <a16:creationId xmlns:a16="http://schemas.microsoft.com/office/drawing/2014/main" id="{492EA86D-A98A-0EE4-80F1-23CA5232EDAF}"/>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52" name="Group 32451">
              <a:extLst>
                <a:ext uri="{FF2B5EF4-FFF2-40B4-BE49-F238E27FC236}">
                  <a16:creationId xmlns:a16="http://schemas.microsoft.com/office/drawing/2014/main" id="{90BCDAE0-E919-3CDE-5E04-FA07DD3BA268}"/>
                </a:ext>
              </a:extLst>
            </p:cNvPr>
            <p:cNvGrpSpPr/>
            <p:nvPr/>
          </p:nvGrpSpPr>
          <p:grpSpPr>
            <a:xfrm>
              <a:off x="10237825" y="2430140"/>
              <a:ext cx="75141" cy="86783"/>
              <a:chOff x="9372601" y="2440517"/>
              <a:chExt cx="75141" cy="86783"/>
            </a:xfrm>
          </p:grpSpPr>
          <p:cxnSp>
            <p:nvCxnSpPr>
              <p:cNvPr id="32453" name="Straight Connector 32452">
                <a:extLst>
                  <a:ext uri="{FF2B5EF4-FFF2-40B4-BE49-F238E27FC236}">
                    <a16:creationId xmlns:a16="http://schemas.microsoft.com/office/drawing/2014/main" id="{565F9C7B-689A-3004-CEA8-1300141CAE21}"/>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54" name="Straight Connector 32453">
                <a:extLst>
                  <a:ext uri="{FF2B5EF4-FFF2-40B4-BE49-F238E27FC236}">
                    <a16:creationId xmlns:a16="http://schemas.microsoft.com/office/drawing/2014/main" id="{0ADD4200-9DF2-13A3-EE72-3BB1B4FA4EB7}"/>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55" name="Group 32454">
              <a:extLst>
                <a:ext uri="{FF2B5EF4-FFF2-40B4-BE49-F238E27FC236}">
                  <a16:creationId xmlns:a16="http://schemas.microsoft.com/office/drawing/2014/main" id="{F25C152E-4068-F0C9-F6F8-55C4E39B431C}"/>
                </a:ext>
              </a:extLst>
            </p:cNvPr>
            <p:cNvGrpSpPr/>
            <p:nvPr/>
          </p:nvGrpSpPr>
          <p:grpSpPr>
            <a:xfrm>
              <a:off x="10276314" y="2430140"/>
              <a:ext cx="75141" cy="86783"/>
              <a:chOff x="9372601" y="2440517"/>
              <a:chExt cx="75141" cy="86783"/>
            </a:xfrm>
          </p:grpSpPr>
          <p:cxnSp>
            <p:nvCxnSpPr>
              <p:cNvPr id="32456" name="Straight Connector 32455">
                <a:extLst>
                  <a:ext uri="{FF2B5EF4-FFF2-40B4-BE49-F238E27FC236}">
                    <a16:creationId xmlns:a16="http://schemas.microsoft.com/office/drawing/2014/main" id="{716F051F-C1BC-9831-B135-2C57E88187AC}"/>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57" name="Straight Connector 32456">
                <a:extLst>
                  <a:ext uri="{FF2B5EF4-FFF2-40B4-BE49-F238E27FC236}">
                    <a16:creationId xmlns:a16="http://schemas.microsoft.com/office/drawing/2014/main" id="{1FBB597B-F6A1-AA41-711E-DD3CA1B35D16}"/>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58" name="Group 32457">
              <a:extLst>
                <a:ext uri="{FF2B5EF4-FFF2-40B4-BE49-F238E27FC236}">
                  <a16:creationId xmlns:a16="http://schemas.microsoft.com/office/drawing/2014/main" id="{0E817E03-8751-EA3A-A065-0D8AD3C54173}"/>
                </a:ext>
              </a:extLst>
            </p:cNvPr>
            <p:cNvGrpSpPr/>
            <p:nvPr/>
          </p:nvGrpSpPr>
          <p:grpSpPr>
            <a:xfrm>
              <a:off x="10255320" y="2430140"/>
              <a:ext cx="75141" cy="86783"/>
              <a:chOff x="9372601" y="2440517"/>
              <a:chExt cx="75141" cy="86783"/>
            </a:xfrm>
          </p:grpSpPr>
          <p:cxnSp>
            <p:nvCxnSpPr>
              <p:cNvPr id="32459" name="Straight Connector 32458">
                <a:extLst>
                  <a:ext uri="{FF2B5EF4-FFF2-40B4-BE49-F238E27FC236}">
                    <a16:creationId xmlns:a16="http://schemas.microsoft.com/office/drawing/2014/main" id="{B67ACE65-2024-92C8-2A5D-11DE2874B808}"/>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60" name="Straight Connector 32459">
                <a:extLst>
                  <a:ext uri="{FF2B5EF4-FFF2-40B4-BE49-F238E27FC236}">
                    <a16:creationId xmlns:a16="http://schemas.microsoft.com/office/drawing/2014/main" id="{50FA7718-2A93-6600-A35D-7190083F18A5}"/>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61" name="Group 32460">
              <a:extLst>
                <a:ext uri="{FF2B5EF4-FFF2-40B4-BE49-F238E27FC236}">
                  <a16:creationId xmlns:a16="http://schemas.microsoft.com/office/drawing/2014/main" id="{2D612820-63EF-D41F-26A2-97EA2FCC294C}"/>
                </a:ext>
              </a:extLst>
            </p:cNvPr>
            <p:cNvGrpSpPr/>
            <p:nvPr/>
          </p:nvGrpSpPr>
          <p:grpSpPr>
            <a:xfrm>
              <a:off x="10266983" y="2430140"/>
              <a:ext cx="75141" cy="86783"/>
              <a:chOff x="9372601" y="2440517"/>
              <a:chExt cx="75141" cy="86783"/>
            </a:xfrm>
          </p:grpSpPr>
          <p:cxnSp>
            <p:nvCxnSpPr>
              <p:cNvPr id="32462" name="Straight Connector 32461">
                <a:extLst>
                  <a:ext uri="{FF2B5EF4-FFF2-40B4-BE49-F238E27FC236}">
                    <a16:creationId xmlns:a16="http://schemas.microsoft.com/office/drawing/2014/main" id="{16008FD8-8581-EFFD-70E2-27895723AF6C}"/>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63" name="Straight Connector 32462">
                <a:extLst>
                  <a:ext uri="{FF2B5EF4-FFF2-40B4-BE49-F238E27FC236}">
                    <a16:creationId xmlns:a16="http://schemas.microsoft.com/office/drawing/2014/main" id="{62BAB782-D3B5-5AF6-0C0E-D21980B6F47C}"/>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64" name="Group 32463">
              <a:extLst>
                <a:ext uri="{FF2B5EF4-FFF2-40B4-BE49-F238E27FC236}">
                  <a16:creationId xmlns:a16="http://schemas.microsoft.com/office/drawing/2014/main" id="{686E77A8-03EB-2580-F0D3-C7526D7C9B85}"/>
                </a:ext>
              </a:extLst>
            </p:cNvPr>
            <p:cNvGrpSpPr/>
            <p:nvPr/>
          </p:nvGrpSpPr>
          <p:grpSpPr>
            <a:xfrm>
              <a:off x="9921751" y="2404481"/>
              <a:ext cx="75141" cy="86783"/>
              <a:chOff x="9372601" y="2440517"/>
              <a:chExt cx="75141" cy="86783"/>
            </a:xfrm>
          </p:grpSpPr>
          <p:cxnSp>
            <p:nvCxnSpPr>
              <p:cNvPr id="32465" name="Straight Connector 32464">
                <a:extLst>
                  <a:ext uri="{FF2B5EF4-FFF2-40B4-BE49-F238E27FC236}">
                    <a16:creationId xmlns:a16="http://schemas.microsoft.com/office/drawing/2014/main" id="{8333DD8D-8B91-086E-A056-423CE9E4849B}"/>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66" name="Straight Connector 32465">
                <a:extLst>
                  <a:ext uri="{FF2B5EF4-FFF2-40B4-BE49-F238E27FC236}">
                    <a16:creationId xmlns:a16="http://schemas.microsoft.com/office/drawing/2014/main" id="{9F5FA6BD-ED27-470D-3378-BF5B1DCC072D}"/>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67" name="Group 32466">
              <a:extLst>
                <a:ext uri="{FF2B5EF4-FFF2-40B4-BE49-F238E27FC236}">
                  <a16:creationId xmlns:a16="http://schemas.microsoft.com/office/drawing/2014/main" id="{7A6F616E-6BA8-D53B-D561-1C3FEBE80F55}"/>
                </a:ext>
              </a:extLst>
            </p:cNvPr>
            <p:cNvGrpSpPr/>
            <p:nvPr/>
          </p:nvGrpSpPr>
          <p:grpSpPr>
            <a:xfrm>
              <a:off x="9866934" y="2341499"/>
              <a:ext cx="75141" cy="86783"/>
              <a:chOff x="9372601" y="2440517"/>
              <a:chExt cx="75141" cy="86783"/>
            </a:xfrm>
          </p:grpSpPr>
          <p:cxnSp>
            <p:nvCxnSpPr>
              <p:cNvPr id="32468" name="Straight Connector 32467">
                <a:extLst>
                  <a:ext uri="{FF2B5EF4-FFF2-40B4-BE49-F238E27FC236}">
                    <a16:creationId xmlns:a16="http://schemas.microsoft.com/office/drawing/2014/main" id="{3DB0FDED-3F02-F50B-7DFA-3C3617761079}"/>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69" name="Straight Connector 32468">
                <a:extLst>
                  <a:ext uri="{FF2B5EF4-FFF2-40B4-BE49-F238E27FC236}">
                    <a16:creationId xmlns:a16="http://schemas.microsoft.com/office/drawing/2014/main" id="{4FE4886B-1B99-0139-FF69-478D3BA975D5}"/>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70" name="Group 32469">
              <a:extLst>
                <a:ext uri="{FF2B5EF4-FFF2-40B4-BE49-F238E27FC236}">
                  <a16:creationId xmlns:a16="http://schemas.microsoft.com/office/drawing/2014/main" id="{C9167B41-42AA-3A4B-2490-5C6FBD22A4E6}"/>
                </a:ext>
              </a:extLst>
            </p:cNvPr>
            <p:cNvGrpSpPr/>
            <p:nvPr/>
          </p:nvGrpSpPr>
          <p:grpSpPr>
            <a:xfrm>
              <a:off x="9412067" y="2269187"/>
              <a:ext cx="75141" cy="86783"/>
              <a:chOff x="9372601" y="2440517"/>
              <a:chExt cx="75141" cy="86783"/>
            </a:xfrm>
          </p:grpSpPr>
          <p:cxnSp>
            <p:nvCxnSpPr>
              <p:cNvPr id="32471" name="Straight Connector 32470">
                <a:extLst>
                  <a:ext uri="{FF2B5EF4-FFF2-40B4-BE49-F238E27FC236}">
                    <a16:creationId xmlns:a16="http://schemas.microsoft.com/office/drawing/2014/main" id="{9F4A0A48-864F-2CAE-4854-65B6B39A7D47}"/>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72" name="Straight Connector 32471">
                <a:extLst>
                  <a:ext uri="{FF2B5EF4-FFF2-40B4-BE49-F238E27FC236}">
                    <a16:creationId xmlns:a16="http://schemas.microsoft.com/office/drawing/2014/main" id="{383F0EE3-FEEE-58C8-8CF5-EAC000FC5BC8}"/>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73" name="Group 32472">
              <a:extLst>
                <a:ext uri="{FF2B5EF4-FFF2-40B4-BE49-F238E27FC236}">
                  <a16:creationId xmlns:a16="http://schemas.microsoft.com/office/drawing/2014/main" id="{FA8B0A7C-1579-CA55-1410-871E380619CC}"/>
                </a:ext>
              </a:extLst>
            </p:cNvPr>
            <p:cNvGrpSpPr/>
            <p:nvPr/>
          </p:nvGrpSpPr>
          <p:grpSpPr>
            <a:xfrm>
              <a:off x="8947869" y="2207371"/>
              <a:ext cx="75141" cy="86783"/>
              <a:chOff x="9372601" y="2440517"/>
              <a:chExt cx="75141" cy="86783"/>
            </a:xfrm>
          </p:grpSpPr>
          <p:cxnSp>
            <p:nvCxnSpPr>
              <p:cNvPr id="32474" name="Straight Connector 32473">
                <a:extLst>
                  <a:ext uri="{FF2B5EF4-FFF2-40B4-BE49-F238E27FC236}">
                    <a16:creationId xmlns:a16="http://schemas.microsoft.com/office/drawing/2014/main" id="{0DCC9D3E-74F2-BE6A-F258-4F7099DD881E}"/>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75" name="Straight Connector 32474">
                <a:extLst>
                  <a:ext uri="{FF2B5EF4-FFF2-40B4-BE49-F238E27FC236}">
                    <a16:creationId xmlns:a16="http://schemas.microsoft.com/office/drawing/2014/main" id="{E09B6EEB-59BD-1004-F846-A67ABD1BAEE3}"/>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76" name="Group 32475">
              <a:extLst>
                <a:ext uri="{FF2B5EF4-FFF2-40B4-BE49-F238E27FC236}">
                  <a16:creationId xmlns:a16="http://schemas.microsoft.com/office/drawing/2014/main" id="{654A7881-2A1D-4171-FC49-E3547C708646}"/>
                </a:ext>
              </a:extLst>
            </p:cNvPr>
            <p:cNvGrpSpPr/>
            <p:nvPr/>
          </p:nvGrpSpPr>
          <p:grpSpPr>
            <a:xfrm>
              <a:off x="8826571" y="2207371"/>
              <a:ext cx="75141" cy="86783"/>
              <a:chOff x="9372601" y="2440517"/>
              <a:chExt cx="75141" cy="86783"/>
            </a:xfrm>
          </p:grpSpPr>
          <p:cxnSp>
            <p:nvCxnSpPr>
              <p:cNvPr id="32477" name="Straight Connector 32476">
                <a:extLst>
                  <a:ext uri="{FF2B5EF4-FFF2-40B4-BE49-F238E27FC236}">
                    <a16:creationId xmlns:a16="http://schemas.microsoft.com/office/drawing/2014/main" id="{4E71BD95-4EF3-3F50-2CA5-4DDC0B87AEBB}"/>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78" name="Straight Connector 32477">
                <a:extLst>
                  <a:ext uri="{FF2B5EF4-FFF2-40B4-BE49-F238E27FC236}">
                    <a16:creationId xmlns:a16="http://schemas.microsoft.com/office/drawing/2014/main" id="{BABBA515-66A9-21DD-C69C-16DC230FDDE0}"/>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79" name="Group 32478">
              <a:extLst>
                <a:ext uri="{FF2B5EF4-FFF2-40B4-BE49-F238E27FC236}">
                  <a16:creationId xmlns:a16="http://schemas.microsoft.com/office/drawing/2014/main" id="{726217B1-4023-FC1C-D201-670B60238BEE}"/>
                </a:ext>
              </a:extLst>
            </p:cNvPr>
            <p:cNvGrpSpPr/>
            <p:nvPr/>
          </p:nvGrpSpPr>
          <p:grpSpPr>
            <a:xfrm>
              <a:off x="8362373" y="2104734"/>
              <a:ext cx="75141" cy="86783"/>
              <a:chOff x="9372601" y="2440517"/>
              <a:chExt cx="75141" cy="86783"/>
            </a:xfrm>
          </p:grpSpPr>
          <p:cxnSp>
            <p:nvCxnSpPr>
              <p:cNvPr id="32480" name="Straight Connector 32479">
                <a:extLst>
                  <a:ext uri="{FF2B5EF4-FFF2-40B4-BE49-F238E27FC236}">
                    <a16:creationId xmlns:a16="http://schemas.microsoft.com/office/drawing/2014/main" id="{D8B4F73A-5C0F-3DD2-9132-90B90FFBC5C1}"/>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81" name="Straight Connector 32480">
                <a:extLst>
                  <a:ext uri="{FF2B5EF4-FFF2-40B4-BE49-F238E27FC236}">
                    <a16:creationId xmlns:a16="http://schemas.microsoft.com/office/drawing/2014/main" id="{A692C086-FF27-FDDF-0FC7-5C5406994A20}"/>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82" name="Group 32481">
              <a:extLst>
                <a:ext uri="{FF2B5EF4-FFF2-40B4-BE49-F238E27FC236}">
                  <a16:creationId xmlns:a16="http://schemas.microsoft.com/office/drawing/2014/main" id="{5B3AA3A0-6D5E-25E8-E0B6-646A4C6D2B4D}"/>
                </a:ext>
              </a:extLst>
            </p:cNvPr>
            <p:cNvGrpSpPr/>
            <p:nvPr/>
          </p:nvGrpSpPr>
          <p:grpSpPr>
            <a:xfrm>
              <a:off x="7877181" y="2061580"/>
              <a:ext cx="75141" cy="86783"/>
              <a:chOff x="9372601" y="2440517"/>
              <a:chExt cx="75141" cy="86783"/>
            </a:xfrm>
          </p:grpSpPr>
          <p:cxnSp>
            <p:nvCxnSpPr>
              <p:cNvPr id="32483" name="Straight Connector 32482">
                <a:extLst>
                  <a:ext uri="{FF2B5EF4-FFF2-40B4-BE49-F238E27FC236}">
                    <a16:creationId xmlns:a16="http://schemas.microsoft.com/office/drawing/2014/main" id="{FB7BC470-FE62-89E5-433D-2DF0B3F2B074}"/>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84" name="Straight Connector 32483">
                <a:extLst>
                  <a:ext uri="{FF2B5EF4-FFF2-40B4-BE49-F238E27FC236}">
                    <a16:creationId xmlns:a16="http://schemas.microsoft.com/office/drawing/2014/main" id="{6D6E5EFD-B0AE-5BAF-9EAF-E6B362F5E869}"/>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32485" name="Group 32484">
              <a:extLst>
                <a:ext uri="{FF2B5EF4-FFF2-40B4-BE49-F238E27FC236}">
                  <a16:creationId xmlns:a16="http://schemas.microsoft.com/office/drawing/2014/main" id="{C94D5470-D5CA-8CED-F565-107F6F76C9CE}"/>
                </a:ext>
              </a:extLst>
            </p:cNvPr>
            <p:cNvGrpSpPr/>
            <p:nvPr/>
          </p:nvGrpSpPr>
          <p:grpSpPr>
            <a:xfrm>
              <a:off x="7494626" y="1983437"/>
              <a:ext cx="75141" cy="86783"/>
              <a:chOff x="9372601" y="2440517"/>
              <a:chExt cx="75141" cy="86783"/>
            </a:xfrm>
          </p:grpSpPr>
          <p:cxnSp>
            <p:nvCxnSpPr>
              <p:cNvPr id="32486" name="Straight Connector 32485">
                <a:extLst>
                  <a:ext uri="{FF2B5EF4-FFF2-40B4-BE49-F238E27FC236}">
                    <a16:creationId xmlns:a16="http://schemas.microsoft.com/office/drawing/2014/main" id="{103F974A-A502-0554-A8E1-322867BECADF}"/>
                  </a:ext>
                </a:extLst>
              </p:cNvPr>
              <p:cNvCxnSpPr/>
              <p:nvPr/>
            </p:nvCxnSpPr>
            <p:spPr bwMode="auto">
              <a:xfrm>
                <a:off x="9410700" y="2440517"/>
                <a:ext cx="0" cy="86783"/>
              </a:xfrm>
              <a:prstGeom prst="line">
                <a:avLst/>
              </a:prstGeom>
              <a:noFill/>
              <a:ln w="19050" cap="flat" cmpd="sng" algn="ctr">
                <a:solidFill>
                  <a:schemeClr val="accent6"/>
                </a:solidFill>
                <a:prstDash val="solid"/>
                <a:round/>
                <a:headEnd type="none" w="med" len="med"/>
                <a:tailEnd type="none" w="med" len="med"/>
              </a:ln>
              <a:effectLst/>
            </p:spPr>
          </p:cxnSp>
          <p:cxnSp>
            <p:nvCxnSpPr>
              <p:cNvPr id="32487" name="Straight Connector 32486">
                <a:extLst>
                  <a:ext uri="{FF2B5EF4-FFF2-40B4-BE49-F238E27FC236}">
                    <a16:creationId xmlns:a16="http://schemas.microsoft.com/office/drawing/2014/main" id="{7D5A71AC-9969-2FEB-AE6D-0A9619147605}"/>
                  </a:ext>
                </a:extLst>
              </p:cNvPr>
              <p:cNvCxnSpPr>
                <a:cxnSpLocks/>
              </p:cNvCxnSpPr>
              <p:nvPr/>
            </p:nvCxnSpPr>
            <p:spPr bwMode="auto">
              <a:xfrm flipH="1">
                <a:off x="9372601" y="2481792"/>
                <a:ext cx="75141" cy="0"/>
              </a:xfrm>
              <a:prstGeom prst="line">
                <a:avLst/>
              </a:prstGeom>
              <a:noFill/>
              <a:ln w="19050" cap="flat" cmpd="sng" algn="ctr">
                <a:solidFill>
                  <a:schemeClr val="accent6"/>
                </a:solidFill>
                <a:prstDash val="solid"/>
                <a:round/>
                <a:headEnd type="none" w="med" len="med"/>
                <a:tailEnd type="none" w="med" len="med"/>
              </a:ln>
              <a:effectLst/>
            </p:spPr>
          </p:cxnSp>
        </p:grpSp>
      </p:grpSp>
      <p:grpSp>
        <p:nvGrpSpPr>
          <p:cNvPr id="32580" name="Group 32579">
            <a:extLst>
              <a:ext uri="{FF2B5EF4-FFF2-40B4-BE49-F238E27FC236}">
                <a16:creationId xmlns:a16="http://schemas.microsoft.com/office/drawing/2014/main" id="{600810CA-958A-4FDC-BDAB-1B7F6316B494}"/>
              </a:ext>
            </a:extLst>
          </p:cNvPr>
          <p:cNvGrpSpPr/>
          <p:nvPr/>
        </p:nvGrpSpPr>
        <p:grpSpPr>
          <a:xfrm>
            <a:off x="7499467" y="2041026"/>
            <a:ext cx="3693617" cy="1727786"/>
            <a:chOff x="7499467" y="2041026"/>
            <a:chExt cx="3693617" cy="1727786"/>
          </a:xfrm>
        </p:grpSpPr>
        <p:grpSp>
          <p:nvGrpSpPr>
            <p:cNvPr id="32579" name="Group 32578">
              <a:extLst>
                <a:ext uri="{FF2B5EF4-FFF2-40B4-BE49-F238E27FC236}">
                  <a16:creationId xmlns:a16="http://schemas.microsoft.com/office/drawing/2014/main" id="{634AE49E-86A3-C30C-27A3-99A701BBFADC}"/>
                </a:ext>
              </a:extLst>
            </p:cNvPr>
            <p:cNvGrpSpPr/>
            <p:nvPr/>
          </p:nvGrpSpPr>
          <p:grpSpPr>
            <a:xfrm>
              <a:off x="8113165" y="2206468"/>
              <a:ext cx="3079919" cy="1562344"/>
              <a:chOff x="8113165" y="2206468"/>
              <a:chExt cx="3079919" cy="1562344"/>
            </a:xfrm>
          </p:grpSpPr>
          <p:grpSp>
            <p:nvGrpSpPr>
              <p:cNvPr id="32488" name="Group 32487">
                <a:extLst>
                  <a:ext uri="{FF2B5EF4-FFF2-40B4-BE49-F238E27FC236}">
                    <a16:creationId xmlns:a16="http://schemas.microsoft.com/office/drawing/2014/main" id="{E5F797ED-4A26-3C93-87FB-29C37E57E88E}"/>
                  </a:ext>
                </a:extLst>
              </p:cNvPr>
              <p:cNvGrpSpPr/>
              <p:nvPr/>
            </p:nvGrpSpPr>
            <p:grpSpPr>
              <a:xfrm>
                <a:off x="11117943" y="3682029"/>
                <a:ext cx="75141" cy="86783"/>
                <a:chOff x="9372601" y="2440517"/>
                <a:chExt cx="75141" cy="86783"/>
              </a:xfrm>
            </p:grpSpPr>
            <p:cxnSp>
              <p:nvCxnSpPr>
                <p:cNvPr id="32489" name="Straight Connector 32488">
                  <a:extLst>
                    <a:ext uri="{FF2B5EF4-FFF2-40B4-BE49-F238E27FC236}">
                      <a16:creationId xmlns:a16="http://schemas.microsoft.com/office/drawing/2014/main" id="{3E6DADCC-C3ED-69F8-4F16-B19317C7C92C}"/>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490" name="Straight Connector 32489">
                  <a:extLst>
                    <a:ext uri="{FF2B5EF4-FFF2-40B4-BE49-F238E27FC236}">
                      <a16:creationId xmlns:a16="http://schemas.microsoft.com/office/drawing/2014/main" id="{1DEA47F1-8B54-10A0-D161-15A0966895DF}"/>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492" name="Group 32491">
                <a:extLst>
                  <a:ext uri="{FF2B5EF4-FFF2-40B4-BE49-F238E27FC236}">
                    <a16:creationId xmlns:a16="http://schemas.microsoft.com/office/drawing/2014/main" id="{7C006E05-9AC0-E367-E4FB-3C52E9E9231C}"/>
                  </a:ext>
                </a:extLst>
              </p:cNvPr>
              <p:cNvGrpSpPr/>
              <p:nvPr/>
            </p:nvGrpSpPr>
            <p:grpSpPr>
              <a:xfrm>
                <a:off x="10813888" y="3682029"/>
                <a:ext cx="75141" cy="86783"/>
                <a:chOff x="9372601" y="2440517"/>
                <a:chExt cx="75141" cy="86783"/>
              </a:xfrm>
            </p:grpSpPr>
            <p:cxnSp>
              <p:nvCxnSpPr>
                <p:cNvPr id="32493" name="Straight Connector 32492">
                  <a:extLst>
                    <a:ext uri="{FF2B5EF4-FFF2-40B4-BE49-F238E27FC236}">
                      <a16:creationId xmlns:a16="http://schemas.microsoft.com/office/drawing/2014/main" id="{426E021F-0FFA-3A0C-BECE-82B0FDE976A9}"/>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494" name="Straight Connector 32493">
                  <a:extLst>
                    <a:ext uri="{FF2B5EF4-FFF2-40B4-BE49-F238E27FC236}">
                      <a16:creationId xmlns:a16="http://schemas.microsoft.com/office/drawing/2014/main" id="{B0DBC256-4184-0481-5B46-C90DA7F44245}"/>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495" name="Group 32494">
                <a:extLst>
                  <a:ext uri="{FF2B5EF4-FFF2-40B4-BE49-F238E27FC236}">
                    <a16:creationId xmlns:a16="http://schemas.microsoft.com/office/drawing/2014/main" id="{51129B05-67FC-9C42-CEA0-4244A0EB2D4C}"/>
                  </a:ext>
                </a:extLst>
              </p:cNvPr>
              <p:cNvGrpSpPr/>
              <p:nvPr/>
            </p:nvGrpSpPr>
            <p:grpSpPr>
              <a:xfrm>
                <a:off x="10764703" y="3682029"/>
                <a:ext cx="75141" cy="86783"/>
                <a:chOff x="9372601" y="2440517"/>
                <a:chExt cx="75141" cy="86783"/>
              </a:xfrm>
            </p:grpSpPr>
            <p:cxnSp>
              <p:nvCxnSpPr>
                <p:cNvPr id="32496" name="Straight Connector 32495">
                  <a:extLst>
                    <a:ext uri="{FF2B5EF4-FFF2-40B4-BE49-F238E27FC236}">
                      <a16:creationId xmlns:a16="http://schemas.microsoft.com/office/drawing/2014/main" id="{F5F149B7-FD10-05E8-1832-66167F9C12E7}"/>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497" name="Straight Connector 32496">
                  <a:extLst>
                    <a:ext uri="{FF2B5EF4-FFF2-40B4-BE49-F238E27FC236}">
                      <a16:creationId xmlns:a16="http://schemas.microsoft.com/office/drawing/2014/main" id="{FBD0EDFC-9E76-F6C2-27DA-AF6042183428}"/>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498" name="Group 32497">
                <a:extLst>
                  <a:ext uri="{FF2B5EF4-FFF2-40B4-BE49-F238E27FC236}">
                    <a16:creationId xmlns:a16="http://schemas.microsoft.com/office/drawing/2014/main" id="{E58AAFE3-3D71-8E10-F1C8-2D354B6C903F}"/>
                  </a:ext>
                </a:extLst>
              </p:cNvPr>
              <p:cNvGrpSpPr/>
              <p:nvPr/>
            </p:nvGrpSpPr>
            <p:grpSpPr>
              <a:xfrm>
                <a:off x="10821713" y="3682029"/>
                <a:ext cx="75141" cy="86783"/>
                <a:chOff x="9372601" y="2440517"/>
                <a:chExt cx="75141" cy="86783"/>
              </a:xfrm>
            </p:grpSpPr>
            <p:cxnSp>
              <p:nvCxnSpPr>
                <p:cNvPr id="32499" name="Straight Connector 32498">
                  <a:extLst>
                    <a:ext uri="{FF2B5EF4-FFF2-40B4-BE49-F238E27FC236}">
                      <a16:creationId xmlns:a16="http://schemas.microsoft.com/office/drawing/2014/main" id="{EC8105AF-7CE9-BCAD-0685-482F2677A9E4}"/>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00" name="Straight Connector 32499">
                  <a:extLst>
                    <a:ext uri="{FF2B5EF4-FFF2-40B4-BE49-F238E27FC236}">
                      <a16:creationId xmlns:a16="http://schemas.microsoft.com/office/drawing/2014/main" id="{95C22DF3-4C25-7B13-336D-5F75D1664636}"/>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01" name="Group 32500">
                <a:extLst>
                  <a:ext uri="{FF2B5EF4-FFF2-40B4-BE49-F238E27FC236}">
                    <a16:creationId xmlns:a16="http://schemas.microsoft.com/office/drawing/2014/main" id="{AC478629-F46A-78F7-4231-17BDF745C726}"/>
                  </a:ext>
                </a:extLst>
              </p:cNvPr>
              <p:cNvGrpSpPr/>
              <p:nvPr/>
            </p:nvGrpSpPr>
            <p:grpSpPr>
              <a:xfrm>
                <a:off x="10723343" y="3682029"/>
                <a:ext cx="75141" cy="86783"/>
                <a:chOff x="9372601" y="2440517"/>
                <a:chExt cx="75141" cy="86783"/>
              </a:xfrm>
            </p:grpSpPr>
            <p:cxnSp>
              <p:nvCxnSpPr>
                <p:cNvPr id="32502" name="Straight Connector 32501">
                  <a:extLst>
                    <a:ext uri="{FF2B5EF4-FFF2-40B4-BE49-F238E27FC236}">
                      <a16:creationId xmlns:a16="http://schemas.microsoft.com/office/drawing/2014/main" id="{B1B9E193-9DBF-31A8-9EED-0131F1294438}"/>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03" name="Straight Connector 32502">
                  <a:extLst>
                    <a:ext uri="{FF2B5EF4-FFF2-40B4-BE49-F238E27FC236}">
                      <a16:creationId xmlns:a16="http://schemas.microsoft.com/office/drawing/2014/main" id="{C943458F-4D88-3C22-90F1-6FBA363DA939}"/>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04" name="Group 32503">
                <a:extLst>
                  <a:ext uri="{FF2B5EF4-FFF2-40B4-BE49-F238E27FC236}">
                    <a16:creationId xmlns:a16="http://schemas.microsoft.com/office/drawing/2014/main" id="{E510F2D6-B2AC-130D-9233-C85F7150583A}"/>
                  </a:ext>
                </a:extLst>
              </p:cNvPr>
              <p:cNvGrpSpPr/>
              <p:nvPr/>
            </p:nvGrpSpPr>
            <p:grpSpPr>
              <a:xfrm>
                <a:off x="10657390" y="3682029"/>
                <a:ext cx="75141" cy="86783"/>
                <a:chOff x="9372601" y="2440517"/>
                <a:chExt cx="75141" cy="86783"/>
              </a:xfrm>
            </p:grpSpPr>
            <p:cxnSp>
              <p:nvCxnSpPr>
                <p:cNvPr id="32505" name="Straight Connector 32504">
                  <a:extLst>
                    <a:ext uri="{FF2B5EF4-FFF2-40B4-BE49-F238E27FC236}">
                      <a16:creationId xmlns:a16="http://schemas.microsoft.com/office/drawing/2014/main" id="{B3D2F3F2-263B-8C8D-B58B-1C803C055879}"/>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06" name="Straight Connector 32505">
                  <a:extLst>
                    <a:ext uri="{FF2B5EF4-FFF2-40B4-BE49-F238E27FC236}">
                      <a16:creationId xmlns:a16="http://schemas.microsoft.com/office/drawing/2014/main" id="{F4459CC4-F1C5-CAB8-7169-9069E6E38CFA}"/>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07" name="Group 32506">
                <a:extLst>
                  <a:ext uri="{FF2B5EF4-FFF2-40B4-BE49-F238E27FC236}">
                    <a16:creationId xmlns:a16="http://schemas.microsoft.com/office/drawing/2014/main" id="{3AD56E4B-D3E9-0D48-B209-48C5CC871C12}"/>
                  </a:ext>
                </a:extLst>
              </p:cNvPr>
              <p:cNvGrpSpPr/>
              <p:nvPr/>
            </p:nvGrpSpPr>
            <p:grpSpPr>
              <a:xfrm>
                <a:off x="10705458" y="3682029"/>
                <a:ext cx="75141" cy="86783"/>
                <a:chOff x="9372601" y="2440517"/>
                <a:chExt cx="75141" cy="86783"/>
              </a:xfrm>
            </p:grpSpPr>
            <p:cxnSp>
              <p:nvCxnSpPr>
                <p:cNvPr id="32508" name="Straight Connector 32507">
                  <a:extLst>
                    <a:ext uri="{FF2B5EF4-FFF2-40B4-BE49-F238E27FC236}">
                      <a16:creationId xmlns:a16="http://schemas.microsoft.com/office/drawing/2014/main" id="{D0288EF5-A27A-7488-EA1C-7BF6B3ED3D88}"/>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09" name="Straight Connector 32508">
                  <a:extLst>
                    <a:ext uri="{FF2B5EF4-FFF2-40B4-BE49-F238E27FC236}">
                      <a16:creationId xmlns:a16="http://schemas.microsoft.com/office/drawing/2014/main" id="{AAF196E2-706F-491A-C1EB-EB37884EC7C4}"/>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10" name="Group 32509">
                <a:extLst>
                  <a:ext uri="{FF2B5EF4-FFF2-40B4-BE49-F238E27FC236}">
                    <a16:creationId xmlns:a16="http://schemas.microsoft.com/office/drawing/2014/main" id="{770D753A-9DA2-1C50-E972-A572E53BAFFC}"/>
                  </a:ext>
                </a:extLst>
              </p:cNvPr>
              <p:cNvGrpSpPr/>
              <p:nvPr/>
            </p:nvGrpSpPr>
            <p:grpSpPr>
              <a:xfrm>
                <a:off x="10673040" y="3682029"/>
                <a:ext cx="75141" cy="86783"/>
                <a:chOff x="9372601" y="2440517"/>
                <a:chExt cx="75141" cy="86783"/>
              </a:xfrm>
            </p:grpSpPr>
            <p:cxnSp>
              <p:nvCxnSpPr>
                <p:cNvPr id="32511" name="Straight Connector 32510">
                  <a:extLst>
                    <a:ext uri="{FF2B5EF4-FFF2-40B4-BE49-F238E27FC236}">
                      <a16:creationId xmlns:a16="http://schemas.microsoft.com/office/drawing/2014/main" id="{4C947B6D-68DD-E9FA-0A12-5E2BE8AD7896}"/>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12" name="Straight Connector 32511">
                  <a:extLst>
                    <a:ext uri="{FF2B5EF4-FFF2-40B4-BE49-F238E27FC236}">
                      <a16:creationId xmlns:a16="http://schemas.microsoft.com/office/drawing/2014/main" id="{57B91E4D-FD1E-F81A-D65C-F2919AEDC259}"/>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13" name="Group 32512">
                <a:extLst>
                  <a:ext uri="{FF2B5EF4-FFF2-40B4-BE49-F238E27FC236}">
                    <a16:creationId xmlns:a16="http://schemas.microsoft.com/office/drawing/2014/main" id="{032A7FAC-521C-98BA-7EE5-3F9890DE0EF3}"/>
                  </a:ext>
                </a:extLst>
              </p:cNvPr>
              <p:cNvGrpSpPr/>
              <p:nvPr/>
            </p:nvGrpSpPr>
            <p:grpSpPr>
              <a:xfrm>
                <a:off x="10692043" y="3682029"/>
                <a:ext cx="75141" cy="86783"/>
                <a:chOff x="9372601" y="2440517"/>
                <a:chExt cx="75141" cy="86783"/>
              </a:xfrm>
            </p:grpSpPr>
            <p:cxnSp>
              <p:nvCxnSpPr>
                <p:cNvPr id="32514" name="Straight Connector 32513">
                  <a:extLst>
                    <a:ext uri="{FF2B5EF4-FFF2-40B4-BE49-F238E27FC236}">
                      <a16:creationId xmlns:a16="http://schemas.microsoft.com/office/drawing/2014/main" id="{DC69AC29-EEF6-389F-E715-C236F81B0310}"/>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15" name="Straight Connector 32514">
                  <a:extLst>
                    <a:ext uri="{FF2B5EF4-FFF2-40B4-BE49-F238E27FC236}">
                      <a16:creationId xmlns:a16="http://schemas.microsoft.com/office/drawing/2014/main" id="{59857993-6081-D2E0-D3D0-AE5D0430DEAF}"/>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16" name="Group 32515">
                <a:extLst>
                  <a:ext uri="{FF2B5EF4-FFF2-40B4-BE49-F238E27FC236}">
                    <a16:creationId xmlns:a16="http://schemas.microsoft.com/office/drawing/2014/main" id="{B25C915D-9261-227B-C34D-2CF22E4D0003}"/>
                  </a:ext>
                </a:extLst>
              </p:cNvPr>
              <p:cNvGrpSpPr/>
              <p:nvPr/>
            </p:nvGrpSpPr>
            <p:grpSpPr>
              <a:xfrm>
                <a:off x="10438291" y="3622783"/>
                <a:ext cx="75141" cy="86783"/>
                <a:chOff x="9372601" y="2440517"/>
                <a:chExt cx="75141" cy="86783"/>
              </a:xfrm>
            </p:grpSpPr>
            <p:cxnSp>
              <p:nvCxnSpPr>
                <p:cNvPr id="32517" name="Straight Connector 32516">
                  <a:extLst>
                    <a:ext uri="{FF2B5EF4-FFF2-40B4-BE49-F238E27FC236}">
                      <a16:creationId xmlns:a16="http://schemas.microsoft.com/office/drawing/2014/main" id="{A2969B60-D83D-7748-D481-40ED775709BF}"/>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18" name="Straight Connector 32517">
                  <a:extLst>
                    <a:ext uri="{FF2B5EF4-FFF2-40B4-BE49-F238E27FC236}">
                      <a16:creationId xmlns:a16="http://schemas.microsoft.com/office/drawing/2014/main" id="{10EA8DB2-E1AB-57A2-F6FC-02580DBA5BD2}"/>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19" name="Group 32518">
                <a:extLst>
                  <a:ext uri="{FF2B5EF4-FFF2-40B4-BE49-F238E27FC236}">
                    <a16:creationId xmlns:a16="http://schemas.microsoft.com/office/drawing/2014/main" id="{FBCE5A24-58C1-A6B3-DCAF-6EC57E32CDBA}"/>
                  </a:ext>
                </a:extLst>
              </p:cNvPr>
              <p:cNvGrpSpPr/>
              <p:nvPr/>
            </p:nvGrpSpPr>
            <p:grpSpPr>
              <a:xfrm>
                <a:off x="10300796" y="3583658"/>
                <a:ext cx="75141" cy="86783"/>
                <a:chOff x="9372601" y="2440517"/>
                <a:chExt cx="75141" cy="86783"/>
              </a:xfrm>
            </p:grpSpPr>
            <p:cxnSp>
              <p:nvCxnSpPr>
                <p:cNvPr id="32520" name="Straight Connector 32519">
                  <a:extLst>
                    <a:ext uri="{FF2B5EF4-FFF2-40B4-BE49-F238E27FC236}">
                      <a16:creationId xmlns:a16="http://schemas.microsoft.com/office/drawing/2014/main" id="{7BC43F52-F8E3-078C-4B0C-FAF7EAA7BB5F}"/>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21" name="Straight Connector 32520">
                  <a:extLst>
                    <a:ext uri="{FF2B5EF4-FFF2-40B4-BE49-F238E27FC236}">
                      <a16:creationId xmlns:a16="http://schemas.microsoft.com/office/drawing/2014/main" id="{CC5C1AB1-AC1A-CE20-1F2B-99AA87A052DC}"/>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22" name="Group 32521">
                <a:extLst>
                  <a:ext uri="{FF2B5EF4-FFF2-40B4-BE49-F238E27FC236}">
                    <a16:creationId xmlns:a16="http://schemas.microsoft.com/office/drawing/2014/main" id="{9EDF2AFD-E826-6455-96B2-0361B7799AEF}"/>
                  </a:ext>
                </a:extLst>
              </p:cNvPr>
              <p:cNvGrpSpPr/>
              <p:nvPr/>
            </p:nvGrpSpPr>
            <p:grpSpPr>
              <a:xfrm>
                <a:off x="10282910" y="3583658"/>
                <a:ext cx="75141" cy="86783"/>
                <a:chOff x="9372601" y="2440517"/>
                <a:chExt cx="75141" cy="86783"/>
              </a:xfrm>
            </p:grpSpPr>
            <p:cxnSp>
              <p:nvCxnSpPr>
                <p:cNvPr id="32523" name="Straight Connector 32522">
                  <a:extLst>
                    <a:ext uri="{FF2B5EF4-FFF2-40B4-BE49-F238E27FC236}">
                      <a16:creationId xmlns:a16="http://schemas.microsoft.com/office/drawing/2014/main" id="{F00CF562-DEF7-5585-83D7-51F102B9D2FD}"/>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24" name="Straight Connector 32523">
                  <a:extLst>
                    <a:ext uri="{FF2B5EF4-FFF2-40B4-BE49-F238E27FC236}">
                      <a16:creationId xmlns:a16="http://schemas.microsoft.com/office/drawing/2014/main" id="{1A0DEBD3-2628-5043-B233-157F6F0C566C}"/>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25" name="Group 32524">
                <a:extLst>
                  <a:ext uri="{FF2B5EF4-FFF2-40B4-BE49-F238E27FC236}">
                    <a16:creationId xmlns:a16="http://schemas.microsoft.com/office/drawing/2014/main" id="{C6D67848-0532-66AC-BE5E-06843062429E}"/>
                  </a:ext>
                </a:extLst>
              </p:cNvPr>
              <p:cNvGrpSpPr/>
              <p:nvPr/>
            </p:nvGrpSpPr>
            <p:grpSpPr>
              <a:xfrm>
                <a:off x="10275085" y="3497584"/>
                <a:ext cx="75141" cy="86783"/>
                <a:chOff x="9372601" y="2440517"/>
                <a:chExt cx="75141" cy="86783"/>
              </a:xfrm>
            </p:grpSpPr>
            <p:cxnSp>
              <p:nvCxnSpPr>
                <p:cNvPr id="32526" name="Straight Connector 32525">
                  <a:extLst>
                    <a:ext uri="{FF2B5EF4-FFF2-40B4-BE49-F238E27FC236}">
                      <a16:creationId xmlns:a16="http://schemas.microsoft.com/office/drawing/2014/main" id="{68B6A2CC-91A5-CF22-5668-A91B1644E37E}"/>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27" name="Straight Connector 32526">
                  <a:extLst>
                    <a:ext uri="{FF2B5EF4-FFF2-40B4-BE49-F238E27FC236}">
                      <a16:creationId xmlns:a16="http://schemas.microsoft.com/office/drawing/2014/main" id="{198DAC88-5454-6CC0-C1C8-B7AB46F51DFF}"/>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28" name="Group 32527">
                <a:extLst>
                  <a:ext uri="{FF2B5EF4-FFF2-40B4-BE49-F238E27FC236}">
                    <a16:creationId xmlns:a16="http://schemas.microsoft.com/office/drawing/2014/main" id="{DBD40E1E-B7B6-0C20-1DDE-2A7A37F28DE1}"/>
                  </a:ext>
                </a:extLst>
              </p:cNvPr>
              <p:cNvGrpSpPr/>
              <p:nvPr/>
            </p:nvGrpSpPr>
            <p:grpSpPr>
              <a:xfrm>
                <a:off x="10258317" y="3469638"/>
                <a:ext cx="75141" cy="86783"/>
                <a:chOff x="9372601" y="2440517"/>
                <a:chExt cx="75141" cy="86783"/>
              </a:xfrm>
            </p:grpSpPr>
            <p:cxnSp>
              <p:nvCxnSpPr>
                <p:cNvPr id="32529" name="Straight Connector 32528">
                  <a:extLst>
                    <a:ext uri="{FF2B5EF4-FFF2-40B4-BE49-F238E27FC236}">
                      <a16:creationId xmlns:a16="http://schemas.microsoft.com/office/drawing/2014/main" id="{D06DA6F5-A49F-D73A-826B-0573DB6E4FEB}"/>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30" name="Straight Connector 32529">
                  <a:extLst>
                    <a:ext uri="{FF2B5EF4-FFF2-40B4-BE49-F238E27FC236}">
                      <a16:creationId xmlns:a16="http://schemas.microsoft.com/office/drawing/2014/main" id="{BEDA3B04-4F83-4C34-396E-3019E793CA51}"/>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31" name="Group 32530">
                <a:extLst>
                  <a:ext uri="{FF2B5EF4-FFF2-40B4-BE49-F238E27FC236}">
                    <a16:creationId xmlns:a16="http://schemas.microsoft.com/office/drawing/2014/main" id="{56FA3326-4626-8B3E-722E-CAB09165AAFD}"/>
                  </a:ext>
                </a:extLst>
              </p:cNvPr>
              <p:cNvGrpSpPr/>
              <p:nvPr/>
            </p:nvGrpSpPr>
            <p:grpSpPr>
              <a:xfrm>
                <a:off x="10240431" y="3469638"/>
                <a:ext cx="75141" cy="86783"/>
                <a:chOff x="9372601" y="2440517"/>
                <a:chExt cx="75141" cy="86783"/>
              </a:xfrm>
            </p:grpSpPr>
            <p:cxnSp>
              <p:nvCxnSpPr>
                <p:cNvPr id="32532" name="Straight Connector 32531">
                  <a:extLst>
                    <a:ext uri="{FF2B5EF4-FFF2-40B4-BE49-F238E27FC236}">
                      <a16:creationId xmlns:a16="http://schemas.microsoft.com/office/drawing/2014/main" id="{1B023680-FB50-CD79-BC03-9B0B9D00E068}"/>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33" name="Straight Connector 32532">
                  <a:extLst>
                    <a:ext uri="{FF2B5EF4-FFF2-40B4-BE49-F238E27FC236}">
                      <a16:creationId xmlns:a16="http://schemas.microsoft.com/office/drawing/2014/main" id="{F17CAF2B-DB74-1A50-A9DA-D85A2F0DCA19}"/>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34" name="Group 32533">
                <a:extLst>
                  <a:ext uri="{FF2B5EF4-FFF2-40B4-BE49-F238E27FC236}">
                    <a16:creationId xmlns:a16="http://schemas.microsoft.com/office/drawing/2014/main" id="{47B3DA4B-AA33-55AC-08CF-F752AA015922}"/>
                  </a:ext>
                </a:extLst>
              </p:cNvPr>
              <p:cNvGrpSpPr/>
              <p:nvPr/>
            </p:nvGrpSpPr>
            <p:grpSpPr>
              <a:xfrm>
                <a:off x="10216957" y="3371267"/>
                <a:ext cx="75141" cy="86783"/>
                <a:chOff x="9372601" y="2440517"/>
                <a:chExt cx="75141" cy="86783"/>
              </a:xfrm>
            </p:grpSpPr>
            <p:cxnSp>
              <p:nvCxnSpPr>
                <p:cNvPr id="32535" name="Straight Connector 32534">
                  <a:extLst>
                    <a:ext uri="{FF2B5EF4-FFF2-40B4-BE49-F238E27FC236}">
                      <a16:creationId xmlns:a16="http://schemas.microsoft.com/office/drawing/2014/main" id="{DB2D99BE-E566-4041-0131-E709F5609803}"/>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36" name="Straight Connector 32535">
                  <a:extLst>
                    <a:ext uri="{FF2B5EF4-FFF2-40B4-BE49-F238E27FC236}">
                      <a16:creationId xmlns:a16="http://schemas.microsoft.com/office/drawing/2014/main" id="{307C63A1-DAD4-3912-7DB4-A445BAD4D042}"/>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37" name="Group 32536">
                <a:extLst>
                  <a:ext uri="{FF2B5EF4-FFF2-40B4-BE49-F238E27FC236}">
                    <a16:creationId xmlns:a16="http://schemas.microsoft.com/office/drawing/2014/main" id="{DE3A3E63-BE08-3002-624F-8BD9CECFDBF4}"/>
                  </a:ext>
                </a:extLst>
              </p:cNvPr>
              <p:cNvGrpSpPr/>
              <p:nvPr/>
            </p:nvGrpSpPr>
            <p:grpSpPr>
              <a:xfrm>
                <a:off x="9869306" y="3294136"/>
                <a:ext cx="75141" cy="86783"/>
                <a:chOff x="9372601" y="2440517"/>
                <a:chExt cx="75141" cy="86783"/>
              </a:xfrm>
            </p:grpSpPr>
            <p:cxnSp>
              <p:nvCxnSpPr>
                <p:cNvPr id="32538" name="Straight Connector 32537">
                  <a:extLst>
                    <a:ext uri="{FF2B5EF4-FFF2-40B4-BE49-F238E27FC236}">
                      <a16:creationId xmlns:a16="http://schemas.microsoft.com/office/drawing/2014/main" id="{5F2807A6-343E-20EB-ACFE-5A26F12DE3B0}"/>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39" name="Straight Connector 32538">
                  <a:extLst>
                    <a:ext uri="{FF2B5EF4-FFF2-40B4-BE49-F238E27FC236}">
                      <a16:creationId xmlns:a16="http://schemas.microsoft.com/office/drawing/2014/main" id="{FA0B0143-6CC0-F1C1-4092-5EEFCEBADE9F}"/>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40" name="Group 32539">
                <a:extLst>
                  <a:ext uri="{FF2B5EF4-FFF2-40B4-BE49-F238E27FC236}">
                    <a16:creationId xmlns:a16="http://schemas.microsoft.com/office/drawing/2014/main" id="{1612D887-74EC-AFAD-51EE-51C8AB97A8A5}"/>
                  </a:ext>
                </a:extLst>
              </p:cNvPr>
              <p:cNvGrpSpPr/>
              <p:nvPr/>
            </p:nvGrpSpPr>
            <p:grpSpPr>
              <a:xfrm>
                <a:off x="9827945" y="3164465"/>
                <a:ext cx="75141" cy="86783"/>
                <a:chOff x="9372601" y="2440517"/>
                <a:chExt cx="75141" cy="86783"/>
              </a:xfrm>
            </p:grpSpPr>
            <p:cxnSp>
              <p:nvCxnSpPr>
                <p:cNvPr id="32541" name="Straight Connector 32540">
                  <a:extLst>
                    <a:ext uri="{FF2B5EF4-FFF2-40B4-BE49-F238E27FC236}">
                      <a16:creationId xmlns:a16="http://schemas.microsoft.com/office/drawing/2014/main" id="{F089E5EE-2BF0-3625-6675-29D9B436B087}"/>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42" name="Straight Connector 32541">
                  <a:extLst>
                    <a:ext uri="{FF2B5EF4-FFF2-40B4-BE49-F238E27FC236}">
                      <a16:creationId xmlns:a16="http://schemas.microsoft.com/office/drawing/2014/main" id="{287734D7-3563-F612-612E-C48BC9065E0E}"/>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43" name="Group 32542">
                <a:extLst>
                  <a:ext uri="{FF2B5EF4-FFF2-40B4-BE49-F238E27FC236}">
                    <a16:creationId xmlns:a16="http://schemas.microsoft.com/office/drawing/2014/main" id="{411B15E7-6F93-6C83-CE3C-2DBB77BF1D4E}"/>
                  </a:ext>
                </a:extLst>
              </p:cNvPr>
              <p:cNvGrpSpPr/>
              <p:nvPr/>
            </p:nvGrpSpPr>
            <p:grpSpPr>
              <a:xfrm>
                <a:off x="9605493" y="3002376"/>
                <a:ext cx="75141" cy="86783"/>
                <a:chOff x="9372601" y="2440517"/>
                <a:chExt cx="75141" cy="86783"/>
              </a:xfrm>
            </p:grpSpPr>
            <p:cxnSp>
              <p:nvCxnSpPr>
                <p:cNvPr id="32544" name="Straight Connector 32543">
                  <a:extLst>
                    <a:ext uri="{FF2B5EF4-FFF2-40B4-BE49-F238E27FC236}">
                      <a16:creationId xmlns:a16="http://schemas.microsoft.com/office/drawing/2014/main" id="{07AC94F0-021B-3063-6ED6-08CD70D5C0AB}"/>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45" name="Straight Connector 32544">
                  <a:extLst>
                    <a:ext uri="{FF2B5EF4-FFF2-40B4-BE49-F238E27FC236}">
                      <a16:creationId xmlns:a16="http://schemas.microsoft.com/office/drawing/2014/main" id="{6DF9ADCB-0477-E0BC-3DC3-AFAA9468C358}"/>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46" name="Group 32545">
                <a:extLst>
                  <a:ext uri="{FF2B5EF4-FFF2-40B4-BE49-F238E27FC236}">
                    <a16:creationId xmlns:a16="http://schemas.microsoft.com/office/drawing/2014/main" id="{DC6AC631-193D-2E29-C7F9-FCC8893FE114}"/>
                  </a:ext>
                </a:extLst>
              </p:cNvPr>
              <p:cNvGrpSpPr/>
              <p:nvPr/>
            </p:nvGrpSpPr>
            <p:grpSpPr>
              <a:xfrm>
                <a:off x="9510476" y="2977784"/>
                <a:ext cx="75141" cy="86783"/>
                <a:chOff x="9372601" y="2440517"/>
                <a:chExt cx="75141" cy="86783"/>
              </a:xfrm>
            </p:grpSpPr>
            <p:cxnSp>
              <p:nvCxnSpPr>
                <p:cNvPr id="32547" name="Straight Connector 32546">
                  <a:extLst>
                    <a:ext uri="{FF2B5EF4-FFF2-40B4-BE49-F238E27FC236}">
                      <a16:creationId xmlns:a16="http://schemas.microsoft.com/office/drawing/2014/main" id="{9FCB5BA1-C8FF-32DC-88E0-BB4E10B34A3F}"/>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48" name="Straight Connector 32547">
                  <a:extLst>
                    <a:ext uri="{FF2B5EF4-FFF2-40B4-BE49-F238E27FC236}">
                      <a16:creationId xmlns:a16="http://schemas.microsoft.com/office/drawing/2014/main" id="{B6446872-E6FB-875A-310A-16BB607B67DD}"/>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49" name="Group 32548">
                <a:extLst>
                  <a:ext uri="{FF2B5EF4-FFF2-40B4-BE49-F238E27FC236}">
                    <a16:creationId xmlns:a16="http://schemas.microsoft.com/office/drawing/2014/main" id="{66B69CB7-089F-E142-2FA8-BD14D1A28077}"/>
                  </a:ext>
                </a:extLst>
              </p:cNvPr>
              <p:cNvGrpSpPr/>
              <p:nvPr/>
            </p:nvGrpSpPr>
            <p:grpSpPr>
              <a:xfrm>
                <a:off x="9272374" y="2754214"/>
                <a:ext cx="75141" cy="86783"/>
                <a:chOff x="9372601" y="2440517"/>
                <a:chExt cx="75141" cy="86783"/>
              </a:xfrm>
            </p:grpSpPr>
            <p:cxnSp>
              <p:nvCxnSpPr>
                <p:cNvPr id="32550" name="Straight Connector 32549">
                  <a:extLst>
                    <a:ext uri="{FF2B5EF4-FFF2-40B4-BE49-F238E27FC236}">
                      <a16:creationId xmlns:a16="http://schemas.microsoft.com/office/drawing/2014/main" id="{30A81980-A3A1-9AE9-0817-67F11CDA7A3D}"/>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51" name="Straight Connector 32550">
                  <a:extLst>
                    <a:ext uri="{FF2B5EF4-FFF2-40B4-BE49-F238E27FC236}">
                      <a16:creationId xmlns:a16="http://schemas.microsoft.com/office/drawing/2014/main" id="{DA83C9B4-2497-ADED-2491-4C1D6DA9622D}"/>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52" name="Group 32551">
                <a:extLst>
                  <a:ext uri="{FF2B5EF4-FFF2-40B4-BE49-F238E27FC236}">
                    <a16:creationId xmlns:a16="http://schemas.microsoft.com/office/drawing/2014/main" id="{D8566DF1-74FE-A630-1BBE-323CC1857EAD}"/>
                  </a:ext>
                </a:extLst>
              </p:cNvPr>
              <p:cNvGrpSpPr/>
              <p:nvPr/>
            </p:nvGrpSpPr>
            <p:grpSpPr>
              <a:xfrm>
                <a:off x="8859888" y="2473634"/>
                <a:ext cx="75141" cy="86783"/>
                <a:chOff x="9372601" y="2440517"/>
                <a:chExt cx="75141" cy="86783"/>
              </a:xfrm>
            </p:grpSpPr>
            <p:cxnSp>
              <p:nvCxnSpPr>
                <p:cNvPr id="32553" name="Straight Connector 32552">
                  <a:extLst>
                    <a:ext uri="{FF2B5EF4-FFF2-40B4-BE49-F238E27FC236}">
                      <a16:creationId xmlns:a16="http://schemas.microsoft.com/office/drawing/2014/main" id="{BECB0E61-0B2E-155F-51F5-863DD4BBB1B7}"/>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54" name="Straight Connector 32553">
                  <a:extLst>
                    <a:ext uri="{FF2B5EF4-FFF2-40B4-BE49-F238E27FC236}">
                      <a16:creationId xmlns:a16="http://schemas.microsoft.com/office/drawing/2014/main" id="{9931F16F-6604-69CC-06C0-598C7D3C2932}"/>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55" name="Group 32554">
                <a:extLst>
                  <a:ext uri="{FF2B5EF4-FFF2-40B4-BE49-F238E27FC236}">
                    <a16:creationId xmlns:a16="http://schemas.microsoft.com/office/drawing/2014/main" id="{122E912E-DE5C-1878-B5D9-C803B70DEFB9}"/>
                  </a:ext>
                </a:extLst>
              </p:cNvPr>
              <p:cNvGrpSpPr/>
              <p:nvPr/>
            </p:nvGrpSpPr>
            <p:grpSpPr>
              <a:xfrm>
                <a:off x="8252896" y="2234414"/>
                <a:ext cx="75141" cy="86783"/>
                <a:chOff x="9372601" y="2440517"/>
                <a:chExt cx="75141" cy="86783"/>
              </a:xfrm>
            </p:grpSpPr>
            <p:cxnSp>
              <p:nvCxnSpPr>
                <p:cNvPr id="32556" name="Straight Connector 32555">
                  <a:extLst>
                    <a:ext uri="{FF2B5EF4-FFF2-40B4-BE49-F238E27FC236}">
                      <a16:creationId xmlns:a16="http://schemas.microsoft.com/office/drawing/2014/main" id="{5A6C243E-6EC6-BBB0-4729-2B6DEC1A9DD9}"/>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57" name="Straight Connector 32556">
                  <a:extLst>
                    <a:ext uri="{FF2B5EF4-FFF2-40B4-BE49-F238E27FC236}">
                      <a16:creationId xmlns:a16="http://schemas.microsoft.com/office/drawing/2014/main" id="{55E8707F-0372-88E9-C5F8-AF3ADEE275AB}"/>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58" name="Group 32557">
                <a:extLst>
                  <a:ext uri="{FF2B5EF4-FFF2-40B4-BE49-F238E27FC236}">
                    <a16:creationId xmlns:a16="http://schemas.microsoft.com/office/drawing/2014/main" id="{DC7D97A9-C267-21C4-792B-3232CBFFB611}"/>
                  </a:ext>
                </a:extLst>
              </p:cNvPr>
              <p:cNvGrpSpPr/>
              <p:nvPr/>
            </p:nvGrpSpPr>
            <p:grpSpPr>
              <a:xfrm>
                <a:off x="8113165" y="2206468"/>
                <a:ext cx="75141" cy="86783"/>
                <a:chOff x="9372601" y="2440517"/>
                <a:chExt cx="75141" cy="86783"/>
              </a:xfrm>
            </p:grpSpPr>
            <p:cxnSp>
              <p:nvCxnSpPr>
                <p:cNvPr id="32559" name="Straight Connector 32558">
                  <a:extLst>
                    <a:ext uri="{FF2B5EF4-FFF2-40B4-BE49-F238E27FC236}">
                      <a16:creationId xmlns:a16="http://schemas.microsoft.com/office/drawing/2014/main" id="{84C604F4-01BD-3839-62D3-48B90974595B}"/>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60" name="Straight Connector 32559">
                  <a:extLst>
                    <a:ext uri="{FF2B5EF4-FFF2-40B4-BE49-F238E27FC236}">
                      <a16:creationId xmlns:a16="http://schemas.microsoft.com/office/drawing/2014/main" id="{22E9B0A5-BFF4-EC34-3C33-1A5908FBB89B}"/>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61" name="Group 32560">
                <a:extLst>
                  <a:ext uri="{FF2B5EF4-FFF2-40B4-BE49-F238E27FC236}">
                    <a16:creationId xmlns:a16="http://schemas.microsoft.com/office/drawing/2014/main" id="{92D62E59-8BBD-43DE-44B2-2880B83702B2}"/>
                  </a:ext>
                </a:extLst>
              </p:cNvPr>
              <p:cNvGrpSpPr/>
              <p:nvPr/>
            </p:nvGrpSpPr>
            <p:grpSpPr>
              <a:xfrm>
                <a:off x="8117637" y="2206468"/>
                <a:ext cx="75141" cy="86783"/>
                <a:chOff x="9372601" y="2440517"/>
                <a:chExt cx="75141" cy="86783"/>
              </a:xfrm>
            </p:grpSpPr>
            <p:cxnSp>
              <p:nvCxnSpPr>
                <p:cNvPr id="32562" name="Straight Connector 32561">
                  <a:extLst>
                    <a:ext uri="{FF2B5EF4-FFF2-40B4-BE49-F238E27FC236}">
                      <a16:creationId xmlns:a16="http://schemas.microsoft.com/office/drawing/2014/main" id="{0DF0DC9E-02F3-25FB-C8FA-3B7A0D08BCBC}"/>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63" name="Straight Connector 32562">
                  <a:extLst>
                    <a:ext uri="{FF2B5EF4-FFF2-40B4-BE49-F238E27FC236}">
                      <a16:creationId xmlns:a16="http://schemas.microsoft.com/office/drawing/2014/main" id="{772D9597-131E-181C-9CD6-126FEED76D86}"/>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grpSp>
          <p:nvGrpSpPr>
            <p:cNvPr id="32564" name="Group 32563">
              <a:extLst>
                <a:ext uri="{FF2B5EF4-FFF2-40B4-BE49-F238E27FC236}">
                  <a16:creationId xmlns:a16="http://schemas.microsoft.com/office/drawing/2014/main" id="{D2F08713-9D84-0C16-139D-2E74310B9D7C}"/>
                </a:ext>
              </a:extLst>
            </p:cNvPr>
            <p:cNvGrpSpPr/>
            <p:nvPr/>
          </p:nvGrpSpPr>
          <p:grpSpPr>
            <a:xfrm>
              <a:off x="7992438" y="2186347"/>
              <a:ext cx="75141" cy="86783"/>
              <a:chOff x="9372601" y="2440517"/>
              <a:chExt cx="75141" cy="86783"/>
            </a:xfrm>
          </p:grpSpPr>
          <p:cxnSp>
            <p:nvCxnSpPr>
              <p:cNvPr id="32565" name="Straight Connector 32564">
                <a:extLst>
                  <a:ext uri="{FF2B5EF4-FFF2-40B4-BE49-F238E27FC236}">
                    <a16:creationId xmlns:a16="http://schemas.microsoft.com/office/drawing/2014/main" id="{53349382-650B-4E7C-A0ED-25D6A570B381}"/>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66" name="Straight Connector 32565">
                <a:extLst>
                  <a:ext uri="{FF2B5EF4-FFF2-40B4-BE49-F238E27FC236}">
                    <a16:creationId xmlns:a16="http://schemas.microsoft.com/office/drawing/2014/main" id="{9EB27038-D539-1EFA-7E28-DDE85B875C50}"/>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67" name="Group 32566">
              <a:extLst>
                <a:ext uri="{FF2B5EF4-FFF2-40B4-BE49-F238E27FC236}">
                  <a16:creationId xmlns:a16="http://schemas.microsoft.com/office/drawing/2014/main" id="{084ACD1B-1273-4226-9707-2C6DC025FD0C}"/>
                </a:ext>
              </a:extLst>
            </p:cNvPr>
            <p:cNvGrpSpPr/>
            <p:nvPr/>
          </p:nvGrpSpPr>
          <p:grpSpPr>
            <a:xfrm>
              <a:off x="7956667" y="2186347"/>
              <a:ext cx="75141" cy="86783"/>
              <a:chOff x="9372601" y="2440517"/>
              <a:chExt cx="75141" cy="86783"/>
            </a:xfrm>
          </p:grpSpPr>
          <p:cxnSp>
            <p:nvCxnSpPr>
              <p:cNvPr id="32568" name="Straight Connector 32567">
                <a:extLst>
                  <a:ext uri="{FF2B5EF4-FFF2-40B4-BE49-F238E27FC236}">
                    <a16:creationId xmlns:a16="http://schemas.microsoft.com/office/drawing/2014/main" id="{528D29C6-44F0-1933-4ABD-5FAED9589A5B}"/>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69" name="Straight Connector 32568">
                <a:extLst>
                  <a:ext uri="{FF2B5EF4-FFF2-40B4-BE49-F238E27FC236}">
                    <a16:creationId xmlns:a16="http://schemas.microsoft.com/office/drawing/2014/main" id="{AA206CF0-2C38-B36E-5739-1806D683BB41}"/>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70" name="Group 32569">
              <a:extLst>
                <a:ext uri="{FF2B5EF4-FFF2-40B4-BE49-F238E27FC236}">
                  <a16:creationId xmlns:a16="http://schemas.microsoft.com/office/drawing/2014/main" id="{37BCE1D2-A8E0-B657-D681-C964960FF5C9}"/>
                </a:ext>
              </a:extLst>
            </p:cNvPr>
            <p:cNvGrpSpPr/>
            <p:nvPr/>
          </p:nvGrpSpPr>
          <p:grpSpPr>
            <a:xfrm>
              <a:off x="7672734" y="2081269"/>
              <a:ext cx="75141" cy="86783"/>
              <a:chOff x="9372601" y="2440517"/>
              <a:chExt cx="75141" cy="86783"/>
            </a:xfrm>
          </p:grpSpPr>
          <p:cxnSp>
            <p:nvCxnSpPr>
              <p:cNvPr id="32571" name="Straight Connector 32570">
                <a:extLst>
                  <a:ext uri="{FF2B5EF4-FFF2-40B4-BE49-F238E27FC236}">
                    <a16:creationId xmlns:a16="http://schemas.microsoft.com/office/drawing/2014/main" id="{548D88F3-C184-A1C5-D07F-B1AD62451225}"/>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72" name="Straight Connector 32571">
                <a:extLst>
                  <a:ext uri="{FF2B5EF4-FFF2-40B4-BE49-F238E27FC236}">
                    <a16:creationId xmlns:a16="http://schemas.microsoft.com/office/drawing/2014/main" id="{0E6B08BD-E071-9C59-6C6B-2D319E224C76}"/>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573" name="Group 32572">
              <a:extLst>
                <a:ext uri="{FF2B5EF4-FFF2-40B4-BE49-F238E27FC236}">
                  <a16:creationId xmlns:a16="http://schemas.microsoft.com/office/drawing/2014/main" id="{7BA906DA-D989-6F6D-A303-375CB70C8A5E}"/>
                </a:ext>
              </a:extLst>
            </p:cNvPr>
            <p:cNvGrpSpPr/>
            <p:nvPr/>
          </p:nvGrpSpPr>
          <p:grpSpPr>
            <a:xfrm>
              <a:off x="7499467" y="2041026"/>
              <a:ext cx="75141" cy="86783"/>
              <a:chOff x="9372601" y="2440517"/>
              <a:chExt cx="75141" cy="86783"/>
            </a:xfrm>
          </p:grpSpPr>
          <p:cxnSp>
            <p:nvCxnSpPr>
              <p:cNvPr id="32574" name="Straight Connector 32573">
                <a:extLst>
                  <a:ext uri="{FF2B5EF4-FFF2-40B4-BE49-F238E27FC236}">
                    <a16:creationId xmlns:a16="http://schemas.microsoft.com/office/drawing/2014/main" id="{38F8FC81-106D-1887-3923-D94D1E371023}"/>
                  </a:ext>
                </a:extLst>
              </p:cNvPr>
              <p:cNvCxnSpPr/>
              <p:nvPr/>
            </p:nvCxnSpPr>
            <p:spPr bwMode="auto">
              <a:xfrm>
                <a:off x="9410700" y="2440517"/>
                <a:ext cx="0" cy="86783"/>
              </a:xfrm>
              <a:prstGeom prst="line">
                <a:avLst/>
              </a:prstGeom>
              <a:noFill/>
              <a:ln w="19050" cap="flat" cmpd="sng" algn="ctr">
                <a:solidFill>
                  <a:schemeClr val="accent4"/>
                </a:solidFill>
                <a:prstDash val="solid"/>
                <a:round/>
                <a:headEnd type="none" w="med" len="med"/>
                <a:tailEnd type="none" w="med" len="med"/>
              </a:ln>
              <a:effectLst/>
            </p:spPr>
          </p:cxnSp>
          <p:cxnSp>
            <p:nvCxnSpPr>
              <p:cNvPr id="32575" name="Straight Connector 32574">
                <a:extLst>
                  <a:ext uri="{FF2B5EF4-FFF2-40B4-BE49-F238E27FC236}">
                    <a16:creationId xmlns:a16="http://schemas.microsoft.com/office/drawing/2014/main" id="{D50DBA0D-4533-17B5-A0FA-320FCE48EED9}"/>
                  </a:ext>
                </a:extLst>
              </p:cNvPr>
              <p:cNvCxnSpPr>
                <a:cxnSpLocks/>
              </p:cNvCxnSpPr>
              <p:nvPr/>
            </p:nvCxnSpPr>
            <p:spPr bwMode="auto">
              <a:xfrm flipH="1">
                <a:off x="9372601" y="2481792"/>
                <a:ext cx="75141" cy="0"/>
              </a:xfrm>
              <a:prstGeom prst="line">
                <a:avLst/>
              </a:prstGeom>
              <a:noFill/>
              <a:ln w="19050" cap="flat" cmpd="sng" algn="ctr">
                <a:solidFill>
                  <a:schemeClr val="accent4"/>
                </a:solidFill>
                <a:prstDash val="solid"/>
                <a:round/>
                <a:headEnd type="none" w="med" len="med"/>
                <a:tailEnd type="none" w="med" len="med"/>
              </a:ln>
              <a:effectLst/>
            </p:spPr>
          </p:cxnSp>
        </p:grpSp>
      </p:grpSp>
      <p:grpSp>
        <p:nvGrpSpPr>
          <p:cNvPr id="32576" name="Group 32575">
            <a:extLst>
              <a:ext uri="{FF2B5EF4-FFF2-40B4-BE49-F238E27FC236}">
                <a16:creationId xmlns:a16="http://schemas.microsoft.com/office/drawing/2014/main" id="{DFDC23B3-DAC5-DB6B-FDE9-6F1847708663}"/>
              </a:ext>
            </a:extLst>
          </p:cNvPr>
          <p:cNvGrpSpPr/>
          <p:nvPr/>
        </p:nvGrpSpPr>
        <p:grpSpPr>
          <a:xfrm>
            <a:off x="7462959" y="3318367"/>
            <a:ext cx="75141" cy="86783"/>
            <a:chOff x="9372601" y="2440517"/>
            <a:chExt cx="75141" cy="86783"/>
          </a:xfrm>
        </p:grpSpPr>
        <p:cxnSp>
          <p:nvCxnSpPr>
            <p:cNvPr id="32577" name="Straight Connector 32576">
              <a:extLst>
                <a:ext uri="{FF2B5EF4-FFF2-40B4-BE49-F238E27FC236}">
                  <a16:creationId xmlns:a16="http://schemas.microsoft.com/office/drawing/2014/main" id="{8F309AD2-1F10-C07C-8F98-57E705E56F45}"/>
                </a:ext>
              </a:extLst>
            </p:cNvPr>
            <p:cNvCxnSpPr/>
            <p:nvPr/>
          </p:nvCxnSpPr>
          <p:spPr bwMode="auto">
            <a:xfrm>
              <a:off x="9410700" y="2440517"/>
              <a:ext cx="0" cy="86783"/>
            </a:xfrm>
            <a:prstGeom prst="line">
              <a:avLst/>
            </a:prstGeom>
            <a:noFill/>
            <a:ln w="19050" cap="flat" cmpd="sng" algn="ctr">
              <a:solidFill>
                <a:schemeClr val="bg1"/>
              </a:solidFill>
              <a:prstDash val="solid"/>
              <a:round/>
              <a:headEnd type="none" w="med" len="med"/>
              <a:tailEnd type="none" w="med" len="med"/>
            </a:ln>
            <a:effectLst/>
          </p:spPr>
        </p:cxnSp>
        <p:cxnSp>
          <p:nvCxnSpPr>
            <p:cNvPr id="32578" name="Straight Connector 32577">
              <a:extLst>
                <a:ext uri="{FF2B5EF4-FFF2-40B4-BE49-F238E27FC236}">
                  <a16:creationId xmlns:a16="http://schemas.microsoft.com/office/drawing/2014/main" id="{FFE32B6C-736E-4CCC-BEBD-66502371CD38}"/>
                </a:ext>
              </a:extLst>
            </p:cNvPr>
            <p:cNvCxnSpPr>
              <a:cxnSpLocks/>
            </p:cNvCxnSpPr>
            <p:nvPr/>
          </p:nvCxnSpPr>
          <p:spPr bwMode="auto">
            <a:xfrm flipH="1">
              <a:off x="9372601" y="2481792"/>
              <a:ext cx="75141" cy="0"/>
            </a:xfrm>
            <a:prstGeom prst="line">
              <a:avLst/>
            </a:prstGeom>
            <a:noFill/>
            <a:ln w="19050" cap="flat" cmpd="sng" algn="ctr">
              <a:solidFill>
                <a:schemeClr val="bg1"/>
              </a:solidFill>
              <a:prstDash val="solid"/>
              <a:round/>
              <a:headEnd type="none" w="med" len="med"/>
              <a:tailEnd type="none" w="med" len="med"/>
            </a:ln>
            <a:effectLst/>
          </p:spPr>
        </p:cxnSp>
      </p:grpSp>
      <p:sp>
        <p:nvSpPr>
          <p:cNvPr id="32581" name="TextBox 32580">
            <a:extLst>
              <a:ext uri="{FF2B5EF4-FFF2-40B4-BE49-F238E27FC236}">
                <a16:creationId xmlns:a16="http://schemas.microsoft.com/office/drawing/2014/main" id="{80CDD5AE-BAA2-BA08-B0F8-E80165AE2389}"/>
              </a:ext>
            </a:extLst>
          </p:cNvPr>
          <p:cNvSpPr txBox="1"/>
          <p:nvPr/>
        </p:nvSpPr>
        <p:spPr bwMode="auto">
          <a:xfrm>
            <a:off x="7510610" y="2489615"/>
            <a:ext cx="200034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BR mutated</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Zanubrutinib mutated</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BR unmutated</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Zanubrutinib unmutated</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Censored</a:t>
            </a:r>
          </a:p>
        </p:txBody>
      </p:sp>
      <p:cxnSp>
        <p:nvCxnSpPr>
          <p:cNvPr id="32583" name="Straight Connector 32582">
            <a:extLst>
              <a:ext uri="{FF2B5EF4-FFF2-40B4-BE49-F238E27FC236}">
                <a16:creationId xmlns:a16="http://schemas.microsoft.com/office/drawing/2014/main" id="{28B1EF94-AF6A-119F-1A45-F033398DF1AB}"/>
              </a:ext>
            </a:extLst>
          </p:cNvPr>
          <p:cNvCxnSpPr>
            <a:cxnSpLocks/>
          </p:cNvCxnSpPr>
          <p:nvPr/>
        </p:nvCxnSpPr>
        <p:spPr bwMode="auto">
          <a:xfrm>
            <a:off x="7365917" y="2624704"/>
            <a:ext cx="201377" cy="0"/>
          </a:xfrm>
          <a:prstGeom prst="line">
            <a:avLst/>
          </a:prstGeom>
          <a:noFill/>
          <a:ln w="28575" cap="flat" cmpd="sng" algn="ctr">
            <a:solidFill>
              <a:schemeClr val="accent1"/>
            </a:solidFill>
            <a:prstDash val="solid"/>
            <a:round/>
            <a:headEnd type="none" w="med" len="med"/>
            <a:tailEnd type="none" w="med" len="med"/>
          </a:ln>
          <a:effectLst/>
        </p:spPr>
      </p:cxnSp>
      <p:cxnSp>
        <p:nvCxnSpPr>
          <p:cNvPr id="32585" name="Straight Connector 32584">
            <a:extLst>
              <a:ext uri="{FF2B5EF4-FFF2-40B4-BE49-F238E27FC236}">
                <a16:creationId xmlns:a16="http://schemas.microsoft.com/office/drawing/2014/main" id="{CD845901-4DF7-6ACD-C942-CFCB0F5F6A23}"/>
              </a:ext>
            </a:extLst>
          </p:cNvPr>
          <p:cNvCxnSpPr>
            <a:cxnSpLocks/>
          </p:cNvCxnSpPr>
          <p:nvPr/>
        </p:nvCxnSpPr>
        <p:spPr bwMode="auto">
          <a:xfrm>
            <a:off x="7365917" y="3181485"/>
            <a:ext cx="201377" cy="0"/>
          </a:xfrm>
          <a:prstGeom prst="line">
            <a:avLst/>
          </a:prstGeom>
          <a:noFill/>
          <a:ln w="28575" cap="flat" cmpd="sng" algn="ctr">
            <a:solidFill>
              <a:schemeClr val="accent6"/>
            </a:solidFill>
            <a:prstDash val="solid"/>
            <a:round/>
            <a:headEnd type="none" w="med" len="med"/>
            <a:tailEnd type="none" w="med" len="med"/>
          </a:ln>
          <a:effectLst/>
        </p:spPr>
      </p:cxnSp>
      <p:cxnSp>
        <p:nvCxnSpPr>
          <p:cNvPr id="32586" name="Straight Connector 32585">
            <a:extLst>
              <a:ext uri="{FF2B5EF4-FFF2-40B4-BE49-F238E27FC236}">
                <a16:creationId xmlns:a16="http://schemas.microsoft.com/office/drawing/2014/main" id="{DD34B7B0-043E-209B-7107-E38382DFF148}"/>
              </a:ext>
            </a:extLst>
          </p:cNvPr>
          <p:cNvCxnSpPr>
            <a:cxnSpLocks/>
          </p:cNvCxnSpPr>
          <p:nvPr/>
        </p:nvCxnSpPr>
        <p:spPr bwMode="auto">
          <a:xfrm>
            <a:off x="7365917" y="2995892"/>
            <a:ext cx="201377" cy="0"/>
          </a:xfrm>
          <a:prstGeom prst="line">
            <a:avLst/>
          </a:prstGeom>
          <a:noFill/>
          <a:ln w="28575" cap="flat" cmpd="sng" algn="ctr">
            <a:solidFill>
              <a:schemeClr val="accent4"/>
            </a:solidFill>
            <a:prstDash val="solid"/>
            <a:round/>
            <a:headEnd type="none" w="med" len="med"/>
            <a:tailEnd type="none" w="med" len="med"/>
          </a:ln>
          <a:effectLst/>
        </p:spPr>
      </p:cxnSp>
      <p:cxnSp>
        <p:nvCxnSpPr>
          <p:cNvPr id="32587" name="Straight Connector 32586">
            <a:extLst>
              <a:ext uri="{FF2B5EF4-FFF2-40B4-BE49-F238E27FC236}">
                <a16:creationId xmlns:a16="http://schemas.microsoft.com/office/drawing/2014/main" id="{DB9DE747-1E5E-CF99-2533-C6BAC022E713}"/>
              </a:ext>
            </a:extLst>
          </p:cNvPr>
          <p:cNvCxnSpPr>
            <a:cxnSpLocks/>
          </p:cNvCxnSpPr>
          <p:nvPr/>
        </p:nvCxnSpPr>
        <p:spPr bwMode="auto">
          <a:xfrm>
            <a:off x="7365917" y="2810298"/>
            <a:ext cx="201377" cy="0"/>
          </a:xfrm>
          <a:prstGeom prst="line">
            <a:avLst/>
          </a:prstGeom>
          <a:noFill/>
          <a:ln w="28575" cap="flat" cmpd="sng" algn="ctr">
            <a:solidFill>
              <a:schemeClr val="accent3"/>
            </a:solidFill>
            <a:prstDash val="solid"/>
            <a:round/>
            <a:headEnd type="none" w="med" len="med"/>
            <a:tailEnd type="none" w="med" len="med"/>
          </a:ln>
          <a:effectLst/>
        </p:spPr>
      </p:cxnSp>
      <p:sp>
        <p:nvSpPr>
          <p:cNvPr id="32588" name="TextBox 32587">
            <a:extLst>
              <a:ext uri="{FF2B5EF4-FFF2-40B4-BE49-F238E27FC236}">
                <a16:creationId xmlns:a16="http://schemas.microsoft.com/office/drawing/2014/main" id="{43DC1254-FFE9-4BDB-212F-1078D3031495}"/>
              </a:ext>
            </a:extLst>
          </p:cNvPr>
          <p:cNvSpPr txBox="1"/>
          <p:nvPr/>
        </p:nvSpPr>
        <p:spPr bwMode="auto">
          <a:xfrm>
            <a:off x="7086982" y="5280349"/>
            <a:ext cx="488304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ts val="1200"/>
              </a:lnSpc>
              <a:spcBef>
                <a:spcPts val="0"/>
              </a:spcBef>
              <a:spcAft>
                <a:spcPct val="0"/>
              </a:spcAft>
              <a:buClrTx/>
              <a:buFontTx/>
              <a:buNone/>
              <a:tabLst>
                <a:tab pos="265113" algn="l"/>
                <a:tab pos="752475" algn="l"/>
                <a:tab pos="987425" algn="l"/>
                <a:tab pos="1217613" algn="l"/>
                <a:tab pos="1438275" algn="l"/>
                <a:tab pos="1673225" algn="l"/>
                <a:tab pos="1908175" algn="l"/>
                <a:tab pos="2144713" algn="l"/>
                <a:tab pos="2390775" algn="l"/>
                <a:tab pos="2609850" algn="l"/>
                <a:tab pos="2841625" algn="l"/>
                <a:tab pos="3059113" algn="l"/>
                <a:tab pos="3292475" algn="l"/>
                <a:tab pos="3538538" algn="l"/>
                <a:tab pos="3806825" algn="l"/>
                <a:tab pos="4038600" algn="l"/>
              </a:tabLst>
            </a:pPr>
            <a:r>
              <a:rPr lang="en-US" sz="1050" b="0" dirty="0">
                <a:solidFill>
                  <a:schemeClr val="accent1"/>
                </a:solidFill>
                <a:latin typeface="Calibri" panose="020F0502020204030204" pitchFamily="34" charset="0"/>
              </a:rPr>
              <a:t>110	101 99	94	91	89	88	85	83	81	76	73	67	53	31	14	7	0</a:t>
            </a:r>
          </a:p>
          <a:p>
            <a:pPr>
              <a:lnSpc>
                <a:spcPts val="1200"/>
              </a:lnSpc>
              <a:spcBef>
                <a:spcPts val="0"/>
              </a:spcBef>
              <a:spcAft>
                <a:spcPct val="0"/>
              </a:spcAft>
              <a:buClrTx/>
              <a:buFontTx/>
              <a:buNone/>
              <a:tabLst>
                <a:tab pos="250825" algn="l"/>
                <a:tab pos="752475" algn="l"/>
                <a:tab pos="987425" algn="l"/>
                <a:tab pos="1217613" algn="l"/>
                <a:tab pos="1438275" algn="l"/>
                <a:tab pos="1673225" algn="l"/>
                <a:tab pos="1908175" algn="l"/>
                <a:tab pos="2144713" algn="l"/>
                <a:tab pos="2390775" algn="l"/>
                <a:tab pos="2609850" algn="l"/>
                <a:tab pos="2841625" algn="l"/>
                <a:tab pos="3059113" algn="l"/>
                <a:tab pos="3292475" algn="l"/>
                <a:tab pos="3538538" algn="l"/>
                <a:tab pos="3806825" algn="l"/>
                <a:tab pos="4038600" algn="l"/>
                <a:tab pos="4265613" algn="l"/>
                <a:tab pos="4503738" algn="l"/>
              </a:tabLst>
            </a:pPr>
            <a:r>
              <a:rPr lang="en-US" sz="1050" b="0" dirty="0">
                <a:solidFill>
                  <a:schemeClr val="accent3"/>
                </a:solidFill>
                <a:latin typeface="Calibri" panose="020F0502020204030204" pitchFamily="34" charset="0"/>
              </a:rPr>
              <a:t>109	109 107 106 105 101	99	98	93	92	92	92	89	63	43	18	13	1	1	0</a:t>
            </a:r>
          </a:p>
          <a:p>
            <a:pPr>
              <a:lnSpc>
                <a:spcPts val="1200"/>
              </a:lnSpc>
              <a:spcBef>
                <a:spcPts val="0"/>
              </a:spcBef>
              <a:spcAft>
                <a:spcPct val="0"/>
              </a:spcAft>
              <a:buClrTx/>
              <a:buFontTx/>
              <a:buNone/>
              <a:tabLst>
                <a:tab pos="250825" algn="l"/>
                <a:tab pos="752475" algn="l"/>
                <a:tab pos="987425" algn="l"/>
                <a:tab pos="1217613" algn="l"/>
                <a:tab pos="1438275" algn="l"/>
                <a:tab pos="1673225" algn="l"/>
                <a:tab pos="1908175" algn="l"/>
                <a:tab pos="2144713" algn="l"/>
                <a:tab pos="2390775" algn="l"/>
                <a:tab pos="2609850" algn="l"/>
                <a:tab pos="2841625" algn="l"/>
                <a:tab pos="3059113" algn="l"/>
                <a:tab pos="3292475" algn="l"/>
                <a:tab pos="3573463" algn="l"/>
                <a:tab pos="3806825" algn="l"/>
                <a:tab pos="4038600" algn="l"/>
                <a:tab pos="4265613" algn="l"/>
                <a:tab pos="4503738" algn="l"/>
              </a:tabLst>
            </a:pPr>
            <a:r>
              <a:rPr lang="en-US" sz="1050" b="0" dirty="0">
                <a:solidFill>
                  <a:schemeClr val="accent4"/>
                </a:solidFill>
                <a:latin typeface="Calibri" panose="020F0502020204030204" pitchFamily="34" charset="0"/>
              </a:rPr>
              <a:t>121	110 107	101	95	92	86	83	75	71	60	55	43	26	17	4	1	0</a:t>
            </a:r>
          </a:p>
          <a:p>
            <a:pPr>
              <a:lnSpc>
                <a:spcPts val="1200"/>
              </a:lnSpc>
              <a:spcBef>
                <a:spcPts val="0"/>
              </a:spcBef>
              <a:spcAft>
                <a:spcPct val="0"/>
              </a:spcAft>
              <a:buClrTx/>
              <a:buFontTx/>
              <a:buNone/>
              <a:tabLst>
                <a:tab pos="250825" algn="l"/>
                <a:tab pos="752475" algn="l"/>
                <a:tab pos="987425" algn="l"/>
                <a:tab pos="1217613" algn="l"/>
                <a:tab pos="1438275" algn="l"/>
                <a:tab pos="1673225" algn="l"/>
                <a:tab pos="1908175" algn="l"/>
                <a:tab pos="2144713" algn="l"/>
                <a:tab pos="2390775" algn="l"/>
                <a:tab pos="2609850" algn="l"/>
                <a:tab pos="2841625" algn="l"/>
                <a:tab pos="3059113" algn="l"/>
                <a:tab pos="3292475" algn="l"/>
                <a:tab pos="3573463" algn="l"/>
                <a:tab pos="3806825" algn="l"/>
                <a:tab pos="4038600" algn="l"/>
                <a:tab pos="4265613" algn="l"/>
                <a:tab pos="4503738" algn="l"/>
              </a:tabLst>
            </a:pPr>
            <a:r>
              <a:rPr lang="en-US" sz="1050" b="0" dirty="0">
                <a:solidFill>
                  <a:schemeClr val="accent6"/>
                </a:solidFill>
                <a:latin typeface="Calibri" panose="020F0502020204030204" pitchFamily="34" charset="0"/>
              </a:rPr>
              <a:t>125	122 120	118	117	117	114	111	111	109	105	104	97	65	47	14	9	2	2	0</a:t>
            </a:r>
          </a:p>
        </p:txBody>
      </p:sp>
      <p:sp>
        <p:nvSpPr>
          <p:cNvPr id="32589" name="TextBox 32588">
            <a:extLst>
              <a:ext uri="{FF2B5EF4-FFF2-40B4-BE49-F238E27FC236}">
                <a16:creationId xmlns:a16="http://schemas.microsoft.com/office/drawing/2014/main" id="{2ED142F5-3FF8-E995-F839-AC04278FC629}"/>
              </a:ext>
            </a:extLst>
          </p:cNvPr>
          <p:cNvSpPr txBox="1"/>
          <p:nvPr/>
        </p:nvSpPr>
        <p:spPr bwMode="auto">
          <a:xfrm>
            <a:off x="6301974" y="4943674"/>
            <a:ext cx="98890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32590" name="TextBox 32589">
            <a:extLst>
              <a:ext uri="{FF2B5EF4-FFF2-40B4-BE49-F238E27FC236}">
                <a16:creationId xmlns:a16="http://schemas.microsoft.com/office/drawing/2014/main" id="{26AD5BA4-DFE1-E208-9812-9198C04C5C70}"/>
              </a:ext>
            </a:extLst>
          </p:cNvPr>
          <p:cNvSpPr txBox="1"/>
          <p:nvPr/>
        </p:nvSpPr>
        <p:spPr bwMode="auto">
          <a:xfrm>
            <a:off x="6968535" y="1490905"/>
            <a:ext cx="50642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(Mutated and Unmutated IGHV, Overall Population)</a:t>
            </a:r>
          </a:p>
        </p:txBody>
      </p:sp>
      <p:graphicFrame>
        <p:nvGraphicFramePr>
          <p:cNvPr id="32591" name="Table 32591">
            <a:extLst>
              <a:ext uri="{FF2B5EF4-FFF2-40B4-BE49-F238E27FC236}">
                <a16:creationId xmlns:a16="http://schemas.microsoft.com/office/drawing/2014/main" id="{C42DC686-50B8-7D22-8617-90BBE9E6AF2E}"/>
              </a:ext>
            </a:extLst>
          </p:cNvPr>
          <p:cNvGraphicFramePr>
            <a:graphicFrameLocks noGrp="1"/>
          </p:cNvGraphicFramePr>
          <p:nvPr>
            <p:extLst>
              <p:ext uri="{D42A27DB-BD31-4B8C-83A1-F6EECF244321}">
                <p14:modId xmlns:p14="http://schemas.microsoft.com/office/powerpoint/2010/main" val="196799008"/>
              </p:ext>
            </p:extLst>
          </p:nvPr>
        </p:nvGraphicFramePr>
        <p:xfrm>
          <a:off x="1385294" y="3476119"/>
          <a:ext cx="2301462" cy="822960"/>
        </p:xfrm>
        <a:graphic>
          <a:graphicData uri="http://schemas.openxmlformats.org/drawingml/2006/table">
            <a:tbl>
              <a:tblPr firstRow="1" bandRow="1">
                <a:tableStyleId>{93296810-A885-4BE3-A3E7-6D5BEEA58F35}</a:tableStyleId>
              </a:tblPr>
              <a:tblGrid>
                <a:gridCol w="653398">
                  <a:extLst>
                    <a:ext uri="{9D8B030D-6E8A-4147-A177-3AD203B41FA5}">
                      <a16:colId xmlns:a16="http://schemas.microsoft.com/office/drawing/2014/main" val="4131436137"/>
                    </a:ext>
                  </a:extLst>
                </a:gridCol>
                <a:gridCol w="720411">
                  <a:extLst>
                    <a:ext uri="{9D8B030D-6E8A-4147-A177-3AD203B41FA5}">
                      <a16:colId xmlns:a16="http://schemas.microsoft.com/office/drawing/2014/main" val="175510554"/>
                    </a:ext>
                  </a:extLst>
                </a:gridCol>
                <a:gridCol w="927653">
                  <a:extLst>
                    <a:ext uri="{9D8B030D-6E8A-4147-A177-3AD203B41FA5}">
                      <a16:colId xmlns:a16="http://schemas.microsoft.com/office/drawing/2014/main" val="3016284777"/>
                    </a:ext>
                  </a:extLst>
                </a:gridCol>
              </a:tblGrid>
              <a:tr h="215102">
                <a:tc>
                  <a:txBody>
                    <a:bodyPr/>
                    <a:lstStyle/>
                    <a:p>
                      <a:endParaRPr lang="en-US" sz="12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200" dirty="0">
                          <a:solidFill>
                            <a:schemeClr val="bg1"/>
                          </a:solidFill>
                        </a:rPr>
                        <a:t>mPFS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200" dirty="0">
                          <a:solidFill>
                            <a:schemeClr val="bg1"/>
                          </a:solidFill>
                        </a:rPr>
                        <a:t>    95% Cl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35052122"/>
                  </a:ext>
                </a:extLst>
              </a:tr>
              <a:tr h="215102">
                <a:tc>
                  <a:txBody>
                    <a:bodyPr/>
                    <a:lstStyle/>
                    <a:p>
                      <a:r>
                        <a:rPr lang="en-US" sz="1200" dirty="0">
                          <a:solidFill>
                            <a:schemeClr val="bg1"/>
                          </a:solidFill>
                        </a:rPr>
                        <a:t>BR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42.2 mo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38.4-49.8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61313882"/>
                  </a:ext>
                </a:extLst>
              </a:tr>
              <a:tr h="215102">
                <a:tc>
                  <a:txBody>
                    <a:bodyPr/>
                    <a:lstStyle/>
                    <a:p>
                      <a:r>
                        <a:rPr lang="en-US" sz="1200" dirty="0">
                          <a:solidFill>
                            <a:schemeClr val="bg1"/>
                          </a:solidFill>
                        </a:rPr>
                        <a:t>Zanu</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95429402"/>
                  </a:ext>
                </a:extLst>
              </a:tr>
            </a:tbl>
          </a:graphicData>
        </a:graphic>
      </p:graphicFrame>
      <p:sp>
        <p:nvSpPr>
          <p:cNvPr id="32592" name="TextBox 32591">
            <a:extLst>
              <a:ext uri="{FF2B5EF4-FFF2-40B4-BE49-F238E27FC236}">
                <a16:creationId xmlns:a16="http://schemas.microsoft.com/office/drawing/2014/main" id="{11A1C3DF-336C-C56D-2710-363246F013C3}"/>
              </a:ext>
            </a:extLst>
          </p:cNvPr>
          <p:cNvSpPr txBox="1"/>
          <p:nvPr/>
        </p:nvSpPr>
        <p:spPr bwMode="auto">
          <a:xfrm>
            <a:off x="1338471" y="4253948"/>
            <a:ext cx="3993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0.30 (95% CI: 0.21-0.43;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&lt;.0001)</a:t>
            </a:r>
          </a:p>
        </p:txBody>
      </p:sp>
      <p:graphicFrame>
        <p:nvGraphicFramePr>
          <p:cNvPr id="32593" name="Table 32591">
            <a:extLst>
              <a:ext uri="{FF2B5EF4-FFF2-40B4-BE49-F238E27FC236}">
                <a16:creationId xmlns:a16="http://schemas.microsoft.com/office/drawing/2014/main" id="{F8678CEF-6303-38F9-2EA8-AD3270FD5FCD}"/>
              </a:ext>
            </a:extLst>
          </p:cNvPr>
          <p:cNvGraphicFramePr>
            <a:graphicFrameLocks noGrp="1"/>
          </p:cNvGraphicFramePr>
          <p:nvPr>
            <p:extLst>
              <p:ext uri="{D42A27DB-BD31-4B8C-83A1-F6EECF244321}">
                <p14:modId xmlns:p14="http://schemas.microsoft.com/office/powerpoint/2010/main" val="4120221208"/>
              </p:ext>
            </p:extLst>
          </p:nvPr>
        </p:nvGraphicFramePr>
        <p:xfrm>
          <a:off x="7332869" y="3704055"/>
          <a:ext cx="1988710" cy="709422"/>
        </p:xfrm>
        <a:graphic>
          <a:graphicData uri="http://schemas.openxmlformats.org/drawingml/2006/table">
            <a:tbl>
              <a:tblPr firstRow="1" bandRow="1">
                <a:tableStyleId>{93296810-A885-4BE3-A3E7-6D5BEEA58F35}</a:tableStyleId>
              </a:tblPr>
              <a:tblGrid>
                <a:gridCol w="515068">
                  <a:extLst>
                    <a:ext uri="{9D8B030D-6E8A-4147-A177-3AD203B41FA5}">
                      <a16:colId xmlns:a16="http://schemas.microsoft.com/office/drawing/2014/main" val="4131436137"/>
                    </a:ext>
                  </a:extLst>
                </a:gridCol>
                <a:gridCol w="699715">
                  <a:extLst>
                    <a:ext uri="{9D8B030D-6E8A-4147-A177-3AD203B41FA5}">
                      <a16:colId xmlns:a16="http://schemas.microsoft.com/office/drawing/2014/main" val="175510554"/>
                    </a:ext>
                  </a:extLst>
                </a:gridCol>
                <a:gridCol w="773927">
                  <a:extLst>
                    <a:ext uri="{9D8B030D-6E8A-4147-A177-3AD203B41FA5}">
                      <a16:colId xmlns:a16="http://schemas.microsoft.com/office/drawing/2014/main" val="3016284777"/>
                    </a:ext>
                  </a:extLst>
                </a:gridCol>
              </a:tblGrid>
              <a:tr h="185064">
                <a:tc>
                  <a:txBody>
                    <a:bodyPr/>
                    <a:lstStyle/>
                    <a:p>
                      <a:pPr>
                        <a:lnSpc>
                          <a:spcPts val="1100"/>
                        </a:lnSpc>
                      </a:pPr>
                      <a:endParaRPr lang="en-US" sz="12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nSpc>
                          <a:spcPts val="1100"/>
                        </a:lnSpc>
                      </a:pPr>
                      <a:r>
                        <a:rPr lang="en-US" sz="1200" dirty="0">
                          <a:solidFill>
                            <a:schemeClr val="bg1"/>
                          </a:solidFill>
                        </a:rPr>
                        <a:t>mPFS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1100"/>
                        </a:lnSpc>
                      </a:pPr>
                      <a:r>
                        <a:rPr lang="en-US" sz="1200" dirty="0">
                          <a:solidFill>
                            <a:schemeClr val="bg1"/>
                          </a:solidFill>
                        </a:rPr>
                        <a:t>95% Cl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35052122"/>
                  </a:ext>
                </a:extLst>
              </a:tr>
              <a:tr h="185064">
                <a:tc>
                  <a:txBody>
                    <a:bodyPr/>
                    <a:lstStyle/>
                    <a:p>
                      <a:pPr>
                        <a:lnSpc>
                          <a:spcPts val="1100"/>
                        </a:lnSpc>
                      </a:pPr>
                      <a:r>
                        <a:rPr lang="en-US" sz="1200" dirty="0">
                          <a:solidFill>
                            <a:schemeClr val="bg1"/>
                          </a:solidFill>
                        </a:rPr>
                        <a:t>BR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1100"/>
                        </a:lnSpc>
                      </a:pPr>
                      <a:r>
                        <a:rPr lang="en-US" sz="1200" dirty="0">
                          <a:solidFill>
                            <a:schemeClr val="bg1"/>
                          </a:solidFill>
                        </a:rPr>
                        <a:t>49.4 mo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1100"/>
                        </a:lnSpc>
                      </a:pPr>
                      <a:r>
                        <a:rPr lang="en-US" sz="1200" dirty="0">
                          <a:solidFill>
                            <a:schemeClr val="bg1"/>
                          </a:solidFill>
                        </a:rPr>
                        <a:t>44.4-NE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61313882"/>
                  </a:ext>
                </a:extLst>
              </a:tr>
              <a:tr h="185064">
                <a:tc>
                  <a:txBody>
                    <a:bodyPr/>
                    <a:lstStyle/>
                    <a:p>
                      <a:pPr>
                        <a:lnSpc>
                          <a:spcPts val="1100"/>
                        </a:lnSpc>
                      </a:pPr>
                      <a:r>
                        <a:rPr lang="en-US" sz="1200" dirty="0">
                          <a:solidFill>
                            <a:schemeClr val="bg1"/>
                          </a:solidFill>
                        </a:rPr>
                        <a:t>Zanu</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1100"/>
                        </a:lnSpc>
                      </a:pPr>
                      <a:r>
                        <a:rPr lang="en-US" sz="12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1100"/>
                        </a:lnSpc>
                      </a:pPr>
                      <a:r>
                        <a:rPr lang="en-US" sz="12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95429402"/>
                  </a:ext>
                </a:extLst>
              </a:tr>
            </a:tbl>
          </a:graphicData>
        </a:graphic>
      </p:graphicFrame>
      <p:graphicFrame>
        <p:nvGraphicFramePr>
          <p:cNvPr id="32594" name="Table 32591">
            <a:extLst>
              <a:ext uri="{FF2B5EF4-FFF2-40B4-BE49-F238E27FC236}">
                <a16:creationId xmlns:a16="http://schemas.microsoft.com/office/drawing/2014/main" id="{8EA797A1-CB32-1F7C-B2FA-7BE3D26625BC}"/>
              </a:ext>
            </a:extLst>
          </p:cNvPr>
          <p:cNvGraphicFramePr>
            <a:graphicFrameLocks noGrp="1"/>
          </p:cNvGraphicFramePr>
          <p:nvPr>
            <p:extLst>
              <p:ext uri="{D42A27DB-BD31-4B8C-83A1-F6EECF244321}">
                <p14:modId xmlns:p14="http://schemas.microsoft.com/office/powerpoint/2010/main" val="696367188"/>
              </p:ext>
            </p:extLst>
          </p:nvPr>
        </p:nvGraphicFramePr>
        <p:xfrm>
          <a:off x="9177573" y="3704055"/>
          <a:ext cx="1473642" cy="709422"/>
        </p:xfrm>
        <a:graphic>
          <a:graphicData uri="http://schemas.openxmlformats.org/drawingml/2006/table">
            <a:tbl>
              <a:tblPr firstRow="1" bandRow="1">
                <a:tableStyleId>{93296810-A885-4BE3-A3E7-6D5BEEA58F35}</a:tableStyleId>
              </a:tblPr>
              <a:tblGrid>
                <a:gridCol w="699715">
                  <a:extLst>
                    <a:ext uri="{9D8B030D-6E8A-4147-A177-3AD203B41FA5}">
                      <a16:colId xmlns:a16="http://schemas.microsoft.com/office/drawing/2014/main" val="175510554"/>
                    </a:ext>
                  </a:extLst>
                </a:gridCol>
                <a:gridCol w="773927">
                  <a:extLst>
                    <a:ext uri="{9D8B030D-6E8A-4147-A177-3AD203B41FA5}">
                      <a16:colId xmlns:a16="http://schemas.microsoft.com/office/drawing/2014/main" val="3016284777"/>
                    </a:ext>
                  </a:extLst>
                </a:gridCol>
              </a:tblGrid>
              <a:tr h="185064">
                <a:tc>
                  <a:txBody>
                    <a:bodyPr/>
                    <a:lstStyle/>
                    <a:p>
                      <a:pPr>
                        <a:lnSpc>
                          <a:spcPts val="1100"/>
                        </a:lnSpc>
                      </a:pPr>
                      <a:r>
                        <a:rPr lang="en-US" sz="1200" dirty="0">
                          <a:solidFill>
                            <a:schemeClr val="bg1"/>
                          </a:solidFill>
                        </a:rPr>
                        <a:t>mPFS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1100"/>
                        </a:lnSpc>
                      </a:pPr>
                      <a:r>
                        <a:rPr lang="en-US" sz="1200" dirty="0">
                          <a:solidFill>
                            <a:schemeClr val="bg1"/>
                          </a:solidFill>
                        </a:rPr>
                        <a:t>95% Cl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35052122"/>
                  </a:ext>
                </a:extLst>
              </a:tr>
              <a:tr h="185064">
                <a:tc>
                  <a:txBody>
                    <a:bodyPr/>
                    <a:lstStyle/>
                    <a:p>
                      <a:pPr algn="ctr">
                        <a:lnSpc>
                          <a:spcPts val="1100"/>
                        </a:lnSpc>
                      </a:pPr>
                      <a:r>
                        <a:rPr lang="en-US" sz="1200" dirty="0">
                          <a:solidFill>
                            <a:schemeClr val="bg1"/>
                          </a:solidFill>
                        </a:rPr>
                        <a:t>33.7 mo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1100"/>
                        </a:lnSpc>
                      </a:pPr>
                      <a:r>
                        <a:rPr lang="en-US" sz="1200" dirty="0">
                          <a:solidFill>
                            <a:schemeClr val="bg1"/>
                          </a:solidFill>
                        </a:rPr>
                        <a:t>29.5-39.1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61313882"/>
                  </a:ext>
                </a:extLst>
              </a:tr>
              <a:tr h="185064">
                <a:tc>
                  <a:txBody>
                    <a:bodyPr/>
                    <a:lstStyle/>
                    <a:p>
                      <a:pPr algn="ctr">
                        <a:lnSpc>
                          <a:spcPts val="1100"/>
                        </a:lnSpc>
                      </a:pPr>
                      <a:r>
                        <a:rPr lang="en-US" sz="12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1100"/>
                        </a:lnSpc>
                      </a:pPr>
                      <a:r>
                        <a:rPr lang="en-US" sz="12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95429402"/>
                  </a:ext>
                </a:extLst>
              </a:tr>
            </a:tbl>
          </a:graphicData>
        </a:graphic>
      </p:graphicFrame>
      <p:sp>
        <p:nvSpPr>
          <p:cNvPr id="32595" name="TextBox 32594">
            <a:extLst>
              <a:ext uri="{FF2B5EF4-FFF2-40B4-BE49-F238E27FC236}">
                <a16:creationId xmlns:a16="http://schemas.microsoft.com/office/drawing/2014/main" id="{A139A6C6-9E43-9E01-0EF6-927EDBA971B3}"/>
              </a:ext>
            </a:extLst>
          </p:cNvPr>
          <p:cNvSpPr txBox="1"/>
          <p:nvPr/>
        </p:nvSpPr>
        <p:spPr bwMode="auto">
          <a:xfrm>
            <a:off x="7876370" y="3491480"/>
            <a:ext cx="11854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dirty="0">
                <a:solidFill>
                  <a:schemeClr val="bg1"/>
                </a:solidFill>
                <a:latin typeface="Calibri" panose="020F0502020204030204" pitchFamily="34" charset="0"/>
              </a:rPr>
              <a:t>Mutated IGHV</a:t>
            </a:r>
          </a:p>
        </p:txBody>
      </p:sp>
      <p:sp>
        <p:nvSpPr>
          <p:cNvPr id="32596" name="TextBox 32595">
            <a:extLst>
              <a:ext uri="{FF2B5EF4-FFF2-40B4-BE49-F238E27FC236}">
                <a16:creationId xmlns:a16="http://schemas.microsoft.com/office/drawing/2014/main" id="{E6B83A5D-7BAE-52BF-4AFB-3A58369508C2}"/>
              </a:ext>
            </a:extLst>
          </p:cNvPr>
          <p:cNvSpPr txBox="1"/>
          <p:nvPr/>
        </p:nvSpPr>
        <p:spPr bwMode="auto">
          <a:xfrm>
            <a:off x="9039912" y="3488830"/>
            <a:ext cx="14081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dirty="0">
                <a:solidFill>
                  <a:schemeClr val="bg1"/>
                </a:solidFill>
                <a:latin typeface="Calibri" panose="020F0502020204030204" pitchFamily="34" charset="0"/>
              </a:rPr>
              <a:t>Unmutated IGHV</a:t>
            </a:r>
          </a:p>
        </p:txBody>
      </p:sp>
      <p:sp>
        <p:nvSpPr>
          <p:cNvPr id="32597" name="TextBox 32596">
            <a:extLst>
              <a:ext uri="{FF2B5EF4-FFF2-40B4-BE49-F238E27FC236}">
                <a16:creationId xmlns:a16="http://schemas.microsoft.com/office/drawing/2014/main" id="{43A8722E-0C16-3191-D8B1-E517AFD60D56}"/>
              </a:ext>
            </a:extLst>
          </p:cNvPr>
          <p:cNvSpPr txBox="1"/>
          <p:nvPr/>
        </p:nvSpPr>
        <p:spPr bwMode="auto">
          <a:xfrm>
            <a:off x="7227737" y="4304306"/>
            <a:ext cx="2581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HR: 0.35 (95% Cl: 0.19-0.64; </a:t>
            </a:r>
            <a:r>
              <a:rPr lang="en-US" sz="1000" b="0" i="1" dirty="0">
                <a:solidFill>
                  <a:schemeClr val="bg1"/>
                </a:solidFill>
                <a:latin typeface="Calibri" panose="020F0502020204030204" pitchFamily="34" charset="0"/>
              </a:rPr>
              <a:t>P </a:t>
            </a:r>
            <a:r>
              <a:rPr lang="en-US" sz="1000" b="0" dirty="0">
                <a:solidFill>
                  <a:schemeClr val="bg1"/>
                </a:solidFill>
                <a:latin typeface="Calibri" panose="020F0502020204030204" pitchFamily="34" charset="0"/>
              </a:rPr>
              <a:t>= .00033)</a:t>
            </a:r>
          </a:p>
        </p:txBody>
      </p:sp>
      <p:sp>
        <p:nvSpPr>
          <p:cNvPr id="32598" name="TextBox 32597">
            <a:extLst>
              <a:ext uri="{FF2B5EF4-FFF2-40B4-BE49-F238E27FC236}">
                <a16:creationId xmlns:a16="http://schemas.microsoft.com/office/drawing/2014/main" id="{1E0BE8F9-C804-690D-B9E2-C2A987192C10}"/>
              </a:ext>
            </a:extLst>
          </p:cNvPr>
          <p:cNvSpPr txBox="1"/>
          <p:nvPr/>
        </p:nvSpPr>
        <p:spPr bwMode="auto">
          <a:xfrm>
            <a:off x="9642282" y="4293706"/>
            <a:ext cx="24490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HR: 0.23 (95% Cl: 0.14-0.37; </a:t>
            </a:r>
            <a:r>
              <a:rPr lang="en-US" sz="1000" b="0" i="1" dirty="0">
                <a:solidFill>
                  <a:schemeClr val="bg1"/>
                </a:solidFill>
                <a:latin typeface="Calibri" panose="020F0502020204030204" pitchFamily="34" charset="0"/>
              </a:rPr>
              <a:t>P </a:t>
            </a:r>
            <a:r>
              <a:rPr lang="en-US" sz="1000" b="0" dirty="0">
                <a:solidFill>
                  <a:schemeClr val="bg1"/>
                </a:solidFill>
                <a:latin typeface="Calibri" panose="020F0502020204030204" pitchFamily="34" charset="0"/>
              </a:rPr>
              <a:t>&lt;.0001)</a:t>
            </a:r>
          </a:p>
        </p:txBody>
      </p:sp>
      <p:sp>
        <p:nvSpPr>
          <p:cNvPr id="7" name="Freeform: Shape 6">
            <a:extLst>
              <a:ext uri="{FF2B5EF4-FFF2-40B4-BE49-F238E27FC236}">
                <a16:creationId xmlns:a16="http://schemas.microsoft.com/office/drawing/2014/main" id="{FD4C04B8-9AC6-7D0E-1C91-382B79B976C0}"/>
              </a:ext>
            </a:extLst>
          </p:cNvPr>
          <p:cNvSpPr/>
          <p:nvPr/>
        </p:nvSpPr>
        <p:spPr bwMode="auto">
          <a:xfrm>
            <a:off x="1272106" y="2072798"/>
            <a:ext cx="4662018" cy="2518154"/>
          </a:xfrm>
          <a:custGeom>
            <a:avLst/>
            <a:gdLst>
              <a:gd name="connsiteX0" fmla="*/ 0 w 4662018"/>
              <a:gd name="connsiteY0" fmla="*/ 0 h 2518154"/>
              <a:gd name="connsiteX1" fmla="*/ 0 w 4662018"/>
              <a:gd name="connsiteY1" fmla="*/ 2518154 h 2518154"/>
              <a:gd name="connsiteX2" fmla="*/ 4662018 w 4662018"/>
              <a:gd name="connsiteY2" fmla="*/ 2518154 h 2518154"/>
            </a:gdLst>
            <a:ahLst/>
            <a:cxnLst>
              <a:cxn ang="0">
                <a:pos x="connsiteX0" y="connsiteY0"/>
              </a:cxn>
              <a:cxn ang="0">
                <a:pos x="connsiteX1" y="connsiteY1"/>
              </a:cxn>
              <a:cxn ang="0">
                <a:pos x="connsiteX2" y="connsiteY2"/>
              </a:cxn>
            </a:cxnLst>
            <a:rect l="l" t="t" r="r" b="b"/>
            <a:pathLst>
              <a:path w="4662018" h="2518154">
                <a:moveTo>
                  <a:pt x="0" y="0"/>
                </a:moveTo>
                <a:lnTo>
                  <a:pt x="0" y="2518154"/>
                </a:lnTo>
                <a:lnTo>
                  <a:pt x="4662018" y="2518154"/>
                </a:lnTo>
              </a:path>
            </a:pathLst>
          </a:custGeom>
          <a:noFill/>
          <a:ln w="28575">
            <a:solidFill>
              <a:schemeClr val="bg1"/>
            </a:solidFill>
            <a:miter lim="800000"/>
            <a:headEnd/>
            <a:tailEnd/>
          </a:ln>
        </p:spPr>
        <p:txBody>
          <a:bodyPr rtlCol="0" anchor="ctr"/>
          <a:lstStyle/>
          <a:p>
            <a:pPr algn="ctr"/>
            <a:endParaRPr lang="en-US" dirty="0"/>
          </a:p>
        </p:txBody>
      </p:sp>
      <p:grpSp>
        <p:nvGrpSpPr>
          <p:cNvPr id="17" name="Group 16">
            <a:extLst>
              <a:ext uri="{FF2B5EF4-FFF2-40B4-BE49-F238E27FC236}">
                <a16:creationId xmlns:a16="http://schemas.microsoft.com/office/drawing/2014/main" id="{91D1DC91-F698-E1C0-7C89-217367CF1925}"/>
              </a:ext>
            </a:extLst>
          </p:cNvPr>
          <p:cNvGrpSpPr/>
          <p:nvPr/>
        </p:nvGrpSpPr>
        <p:grpSpPr>
          <a:xfrm>
            <a:off x="1198669" y="2098856"/>
            <a:ext cx="61592" cy="2492094"/>
            <a:chOff x="999681" y="2098856"/>
            <a:chExt cx="260580" cy="2492094"/>
          </a:xfrm>
        </p:grpSpPr>
        <p:cxnSp>
          <p:nvCxnSpPr>
            <p:cNvPr id="9" name="Straight Connector 8">
              <a:extLst>
                <a:ext uri="{FF2B5EF4-FFF2-40B4-BE49-F238E27FC236}">
                  <a16:creationId xmlns:a16="http://schemas.microsoft.com/office/drawing/2014/main" id="{6B0344B3-5BEC-B607-3C8E-07BD9C856564}"/>
                </a:ext>
              </a:extLst>
            </p:cNvPr>
            <p:cNvCxnSpPr>
              <a:cxnSpLocks/>
            </p:cNvCxnSpPr>
            <p:nvPr/>
          </p:nvCxnSpPr>
          <p:spPr bwMode="auto">
            <a:xfrm>
              <a:off x="999681" y="2098856"/>
              <a:ext cx="26058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482158F8-4384-FF84-C6EB-E0725993E909}"/>
                </a:ext>
              </a:extLst>
            </p:cNvPr>
            <p:cNvCxnSpPr>
              <a:cxnSpLocks/>
            </p:cNvCxnSpPr>
            <p:nvPr/>
          </p:nvCxnSpPr>
          <p:spPr bwMode="auto">
            <a:xfrm>
              <a:off x="999681" y="2597275"/>
              <a:ext cx="26058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58A29353-F5CC-EAF4-A0C5-C242FCA395EB}"/>
                </a:ext>
              </a:extLst>
            </p:cNvPr>
            <p:cNvCxnSpPr>
              <a:cxnSpLocks/>
            </p:cNvCxnSpPr>
            <p:nvPr/>
          </p:nvCxnSpPr>
          <p:spPr bwMode="auto">
            <a:xfrm>
              <a:off x="999681" y="3095694"/>
              <a:ext cx="26058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173FA4D-E4FB-4D4A-C79C-1843BD2A4346}"/>
                </a:ext>
              </a:extLst>
            </p:cNvPr>
            <p:cNvCxnSpPr>
              <a:cxnSpLocks/>
            </p:cNvCxnSpPr>
            <p:nvPr/>
          </p:nvCxnSpPr>
          <p:spPr bwMode="auto">
            <a:xfrm>
              <a:off x="999681" y="3594113"/>
              <a:ext cx="26058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6B3F9E2-4555-BFF6-C7B5-F9AC7247F5D8}"/>
                </a:ext>
              </a:extLst>
            </p:cNvPr>
            <p:cNvCxnSpPr>
              <a:cxnSpLocks/>
            </p:cNvCxnSpPr>
            <p:nvPr/>
          </p:nvCxnSpPr>
          <p:spPr bwMode="auto">
            <a:xfrm>
              <a:off x="999681" y="4092532"/>
              <a:ext cx="26058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49E4968-73F5-2D3C-2187-03C4B677FCFA}"/>
                </a:ext>
              </a:extLst>
            </p:cNvPr>
            <p:cNvCxnSpPr>
              <a:cxnSpLocks/>
            </p:cNvCxnSpPr>
            <p:nvPr/>
          </p:nvCxnSpPr>
          <p:spPr bwMode="auto">
            <a:xfrm>
              <a:off x="999681" y="4590950"/>
              <a:ext cx="260580"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0702846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038" name="Group 32037">
            <a:extLst>
              <a:ext uri="{FF2B5EF4-FFF2-40B4-BE49-F238E27FC236}">
                <a16:creationId xmlns:a16="http://schemas.microsoft.com/office/drawing/2014/main" id="{10FF34BC-97E8-92D1-44C7-13B6316C9130}"/>
              </a:ext>
            </a:extLst>
          </p:cNvPr>
          <p:cNvGrpSpPr/>
          <p:nvPr/>
        </p:nvGrpSpPr>
        <p:grpSpPr>
          <a:xfrm>
            <a:off x="1439075" y="2045029"/>
            <a:ext cx="5659191" cy="380893"/>
            <a:chOff x="1439075" y="2049519"/>
            <a:chExt cx="5659191" cy="380893"/>
          </a:xfrm>
        </p:grpSpPr>
        <p:grpSp>
          <p:nvGrpSpPr>
            <p:cNvPr id="32037" name="Group 32036">
              <a:extLst>
                <a:ext uri="{FF2B5EF4-FFF2-40B4-BE49-F238E27FC236}">
                  <a16:creationId xmlns:a16="http://schemas.microsoft.com/office/drawing/2014/main" id="{6B700F16-0056-B402-1BD5-4C69626D1563}"/>
                </a:ext>
              </a:extLst>
            </p:cNvPr>
            <p:cNvGrpSpPr/>
            <p:nvPr/>
          </p:nvGrpSpPr>
          <p:grpSpPr>
            <a:xfrm>
              <a:off x="2140326" y="2077266"/>
              <a:ext cx="4957940" cy="353146"/>
              <a:chOff x="2140326" y="2077266"/>
              <a:chExt cx="4957940" cy="353146"/>
            </a:xfrm>
          </p:grpSpPr>
          <p:grpSp>
            <p:nvGrpSpPr>
              <p:cNvPr id="31847" name="Group 31846">
                <a:extLst>
                  <a:ext uri="{FF2B5EF4-FFF2-40B4-BE49-F238E27FC236}">
                    <a16:creationId xmlns:a16="http://schemas.microsoft.com/office/drawing/2014/main" id="{E7F4B8D5-EB91-CF25-F50A-60108CCEBA6F}"/>
                  </a:ext>
                </a:extLst>
              </p:cNvPr>
              <p:cNvGrpSpPr/>
              <p:nvPr/>
            </p:nvGrpSpPr>
            <p:grpSpPr>
              <a:xfrm>
                <a:off x="5919426" y="2347170"/>
                <a:ext cx="58017" cy="83242"/>
                <a:chOff x="7040249" y="2347170"/>
                <a:chExt cx="58017" cy="83242"/>
              </a:xfrm>
            </p:grpSpPr>
            <p:cxnSp>
              <p:nvCxnSpPr>
                <p:cNvPr id="31848" name="Straight Connector 31847">
                  <a:extLst>
                    <a:ext uri="{FF2B5EF4-FFF2-40B4-BE49-F238E27FC236}">
                      <a16:creationId xmlns:a16="http://schemas.microsoft.com/office/drawing/2014/main" id="{317CCDBD-2C4F-0C5B-A28C-E298F27D6D28}"/>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32F36A7C-7CD6-76C5-1C9D-8E1A0D0FBF1D}"/>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3" name="Group 31852">
                <a:extLst>
                  <a:ext uri="{FF2B5EF4-FFF2-40B4-BE49-F238E27FC236}">
                    <a16:creationId xmlns:a16="http://schemas.microsoft.com/office/drawing/2014/main" id="{91A267E4-2801-0A13-412B-5C07BB4F6775}"/>
                  </a:ext>
                </a:extLst>
              </p:cNvPr>
              <p:cNvGrpSpPr/>
              <p:nvPr/>
            </p:nvGrpSpPr>
            <p:grpSpPr>
              <a:xfrm>
                <a:off x="5938345" y="2347170"/>
                <a:ext cx="58017" cy="83242"/>
                <a:chOff x="7040249" y="2347170"/>
                <a:chExt cx="58017" cy="83242"/>
              </a:xfrm>
            </p:grpSpPr>
            <p:cxnSp>
              <p:nvCxnSpPr>
                <p:cNvPr id="31854" name="Straight Connector 31853">
                  <a:extLst>
                    <a:ext uri="{FF2B5EF4-FFF2-40B4-BE49-F238E27FC236}">
                      <a16:creationId xmlns:a16="http://schemas.microsoft.com/office/drawing/2014/main" id="{7D0FA8DD-F14B-30E5-2A2F-18CFA77F0473}"/>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55" name="Straight Connector 31854">
                  <a:extLst>
                    <a:ext uri="{FF2B5EF4-FFF2-40B4-BE49-F238E27FC236}">
                      <a16:creationId xmlns:a16="http://schemas.microsoft.com/office/drawing/2014/main" id="{E619BB33-F234-F2C4-C879-A630A850C5EA}"/>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36" name="Group 32035">
                <a:extLst>
                  <a:ext uri="{FF2B5EF4-FFF2-40B4-BE49-F238E27FC236}">
                    <a16:creationId xmlns:a16="http://schemas.microsoft.com/office/drawing/2014/main" id="{11DD155B-F782-50EE-B056-4BFD98C36C05}"/>
                  </a:ext>
                </a:extLst>
              </p:cNvPr>
              <p:cNvGrpSpPr/>
              <p:nvPr/>
            </p:nvGrpSpPr>
            <p:grpSpPr>
              <a:xfrm>
                <a:off x="5948435" y="2347170"/>
                <a:ext cx="1149831" cy="83242"/>
                <a:chOff x="5948435" y="2347170"/>
                <a:chExt cx="1149831" cy="83242"/>
              </a:xfrm>
            </p:grpSpPr>
            <p:grpSp>
              <p:nvGrpSpPr>
                <p:cNvPr id="31765" name="Group 31764">
                  <a:extLst>
                    <a:ext uri="{FF2B5EF4-FFF2-40B4-BE49-F238E27FC236}">
                      <a16:creationId xmlns:a16="http://schemas.microsoft.com/office/drawing/2014/main" id="{240360CB-4DB9-BD6A-3889-55924CD324C6}"/>
                    </a:ext>
                  </a:extLst>
                </p:cNvPr>
                <p:cNvGrpSpPr/>
                <p:nvPr/>
              </p:nvGrpSpPr>
              <p:grpSpPr>
                <a:xfrm>
                  <a:off x="7040249" y="2347170"/>
                  <a:ext cx="58017" cy="83242"/>
                  <a:chOff x="7040249" y="2347170"/>
                  <a:chExt cx="58017" cy="83242"/>
                </a:xfrm>
              </p:grpSpPr>
              <p:cxnSp>
                <p:nvCxnSpPr>
                  <p:cNvPr id="31758" name="Straight Connector 31757">
                    <a:extLst>
                      <a:ext uri="{FF2B5EF4-FFF2-40B4-BE49-F238E27FC236}">
                        <a16:creationId xmlns:a16="http://schemas.microsoft.com/office/drawing/2014/main" id="{64270BCC-4881-CA9C-F255-2BA91BC04063}"/>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8D6CE11E-EB39-D2DB-A9BF-6F2DF40CB82D}"/>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69" name="Group 31768">
                  <a:extLst>
                    <a:ext uri="{FF2B5EF4-FFF2-40B4-BE49-F238E27FC236}">
                      <a16:creationId xmlns:a16="http://schemas.microsoft.com/office/drawing/2014/main" id="{030EA5C5-A667-D626-7F8D-B579883916C5}"/>
                    </a:ext>
                  </a:extLst>
                </p:cNvPr>
                <p:cNvGrpSpPr/>
                <p:nvPr/>
              </p:nvGrpSpPr>
              <p:grpSpPr>
                <a:xfrm>
                  <a:off x="6716110" y="2347170"/>
                  <a:ext cx="58017" cy="83242"/>
                  <a:chOff x="7040249" y="2347170"/>
                  <a:chExt cx="58017" cy="83242"/>
                </a:xfrm>
              </p:grpSpPr>
              <p:cxnSp>
                <p:nvCxnSpPr>
                  <p:cNvPr id="31770" name="Straight Connector 31769">
                    <a:extLst>
                      <a:ext uri="{FF2B5EF4-FFF2-40B4-BE49-F238E27FC236}">
                        <a16:creationId xmlns:a16="http://schemas.microsoft.com/office/drawing/2014/main" id="{6AB05C48-AD2C-66E8-5A19-AECBD708E78D}"/>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9DEB1238-B7CD-61F2-C3D2-B63AE5DCCF8C}"/>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72" name="Group 31771">
                  <a:extLst>
                    <a:ext uri="{FF2B5EF4-FFF2-40B4-BE49-F238E27FC236}">
                      <a16:creationId xmlns:a16="http://schemas.microsoft.com/office/drawing/2014/main" id="{60C2D886-A9D9-1A3B-8C7E-A13F67B46446}"/>
                    </a:ext>
                  </a:extLst>
                </p:cNvPr>
                <p:cNvGrpSpPr/>
                <p:nvPr/>
              </p:nvGrpSpPr>
              <p:grpSpPr>
                <a:xfrm>
                  <a:off x="6703498" y="2347170"/>
                  <a:ext cx="58017" cy="83242"/>
                  <a:chOff x="7040249" y="2347170"/>
                  <a:chExt cx="58017" cy="83242"/>
                </a:xfrm>
              </p:grpSpPr>
              <p:cxnSp>
                <p:nvCxnSpPr>
                  <p:cNvPr id="31773" name="Straight Connector 31772">
                    <a:extLst>
                      <a:ext uri="{FF2B5EF4-FFF2-40B4-BE49-F238E27FC236}">
                        <a16:creationId xmlns:a16="http://schemas.microsoft.com/office/drawing/2014/main" id="{0FFB942B-0F3E-AD8A-2FA7-7046F330E9CC}"/>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2F4C9B79-8380-061F-AB2A-117951262767}"/>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75" name="Group 31774">
                  <a:extLst>
                    <a:ext uri="{FF2B5EF4-FFF2-40B4-BE49-F238E27FC236}">
                      <a16:creationId xmlns:a16="http://schemas.microsoft.com/office/drawing/2014/main" id="{47B4F222-DFD4-15C1-008C-B69915D0D7DA}"/>
                    </a:ext>
                  </a:extLst>
                </p:cNvPr>
                <p:cNvGrpSpPr/>
                <p:nvPr/>
              </p:nvGrpSpPr>
              <p:grpSpPr>
                <a:xfrm>
                  <a:off x="6694669" y="2347170"/>
                  <a:ext cx="58017" cy="83242"/>
                  <a:chOff x="7040249" y="2347170"/>
                  <a:chExt cx="58017" cy="83242"/>
                </a:xfrm>
              </p:grpSpPr>
              <p:cxnSp>
                <p:nvCxnSpPr>
                  <p:cNvPr id="31776" name="Straight Connector 31775">
                    <a:extLst>
                      <a:ext uri="{FF2B5EF4-FFF2-40B4-BE49-F238E27FC236}">
                        <a16:creationId xmlns:a16="http://schemas.microsoft.com/office/drawing/2014/main" id="{584E6518-AC68-1F47-A5DE-CF9E6AFC4BA6}"/>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18A521C4-B25F-BECA-C9FC-F4D121E5B7E6}"/>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78" name="Group 31777">
                  <a:extLst>
                    <a:ext uri="{FF2B5EF4-FFF2-40B4-BE49-F238E27FC236}">
                      <a16:creationId xmlns:a16="http://schemas.microsoft.com/office/drawing/2014/main" id="{D214B2D1-4C5F-8E46-ED4F-8ABBA4BBD5CC}"/>
                    </a:ext>
                  </a:extLst>
                </p:cNvPr>
                <p:cNvGrpSpPr/>
                <p:nvPr/>
              </p:nvGrpSpPr>
              <p:grpSpPr>
                <a:xfrm>
                  <a:off x="6635391" y="2347170"/>
                  <a:ext cx="58017" cy="83242"/>
                  <a:chOff x="7040249" y="2347170"/>
                  <a:chExt cx="58017" cy="83242"/>
                </a:xfrm>
              </p:grpSpPr>
              <p:cxnSp>
                <p:nvCxnSpPr>
                  <p:cNvPr id="31779" name="Straight Connector 31778">
                    <a:extLst>
                      <a:ext uri="{FF2B5EF4-FFF2-40B4-BE49-F238E27FC236}">
                        <a16:creationId xmlns:a16="http://schemas.microsoft.com/office/drawing/2014/main" id="{2FEA59AE-8016-CEA8-C56D-6671D4347220}"/>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80" name="Straight Connector 31779">
                    <a:extLst>
                      <a:ext uri="{FF2B5EF4-FFF2-40B4-BE49-F238E27FC236}">
                        <a16:creationId xmlns:a16="http://schemas.microsoft.com/office/drawing/2014/main" id="{8AA6B633-861D-39D1-2684-54F5E24B55F6}"/>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81" name="Group 31780">
                  <a:extLst>
                    <a:ext uri="{FF2B5EF4-FFF2-40B4-BE49-F238E27FC236}">
                      <a16:creationId xmlns:a16="http://schemas.microsoft.com/office/drawing/2014/main" id="{BABAFE41-DF3E-D03F-EC0C-8FAF8E6DE0A3}"/>
                    </a:ext>
                  </a:extLst>
                </p:cNvPr>
                <p:cNvGrpSpPr/>
                <p:nvPr/>
              </p:nvGrpSpPr>
              <p:grpSpPr>
                <a:xfrm>
                  <a:off x="6566023" y="2347170"/>
                  <a:ext cx="58017" cy="83242"/>
                  <a:chOff x="7040249" y="2347170"/>
                  <a:chExt cx="58017" cy="83242"/>
                </a:xfrm>
              </p:grpSpPr>
              <p:cxnSp>
                <p:nvCxnSpPr>
                  <p:cNvPr id="31782" name="Straight Connector 31781">
                    <a:extLst>
                      <a:ext uri="{FF2B5EF4-FFF2-40B4-BE49-F238E27FC236}">
                        <a16:creationId xmlns:a16="http://schemas.microsoft.com/office/drawing/2014/main" id="{2935386E-DFE5-0C5B-51A1-7DDB44194DD7}"/>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990556C1-3883-FCCD-6E54-9A496E14C62C}"/>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84" name="Group 31783">
                  <a:extLst>
                    <a:ext uri="{FF2B5EF4-FFF2-40B4-BE49-F238E27FC236}">
                      <a16:creationId xmlns:a16="http://schemas.microsoft.com/office/drawing/2014/main" id="{58A75F15-3ADF-4278-79BD-E01413E2633A}"/>
                    </a:ext>
                  </a:extLst>
                </p:cNvPr>
                <p:cNvGrpSpPr/>
                <p:nvPr/>
              </p:nvGrpSpPr>
              <p:grpSpPr>
                <a:xfrm>
                  <a:off x="6560978" y="2347170"/>
                  <a:ext cx="58017" cy="83242"/>
                  <a:chOff x="7040249" y="2347170"/>
                  <a:chExt cx="58017" cy="83242"/>
                </a:xfrm>
              </p:grpSpPr>
              <p:cxnSp>
                <p:nvCxnSpPr>
                  <p:cNvPr id="31785" name="Straight Connector 31784">
                    <a:extLst>
                      <a:ext uri="{FF2B5EF4-FFF2-40B4-BE49-F238E27FC236}">
                        <a16:creationId xmlns:a16="http://schemas.microsoft.com/office/drawing/2014/main" id="{AA2BDF00-59AD-00DB-0EB1-A941D19914D3}"/>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86" name="Straight Connector 31785">
                    <a:extLst>
                      <a:ext uri="{FF2B5EF4-FFF2-40B4-BE49-F238E27FC236}">
                        <a16:creationId xmlns:a16="http://schemas.microsoft.com/office/drawing/2014/main" id="{82BB0DCB-2EA4-0CED-4BB1-170735DE4CF6}"/>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87" name="Group 31786">
                  <a:extLst>
                    <a:ext uri="{FF2B5EF4-FFF2-40B4-BE49-F238E27FC236}">
                      <a16:creationId xmlns:a16="http://schemas.microsoft.com/office/drawing/2014/main" id="{99E8A010-69CB-3C36-5177-5A1578C4CA62}"/>
                    </a:ext>
                  </a:extLst>
                </p:cNvPr>
                <p:cNvGrpSpPr/>
                <p:nvPr/>
              </p:nvGrpSpPr>
              <p:grpSpPr>
                <a:xfrm>
                  <a:off x="6499177" y="2347170"/>
                  <a:ext cx="58017" cy="83242"/>
                  <a:chOff x="7040249" y="2347170"/>
                  <a:chExt cx="58017" cy="83242"/>
                </a:xfrm>
              </p:grpSpPr>
              <p:cxnSp>
                <p:nvCxnSpPr>
                  <p:cNvPr id="31788" name="Straight Connector 31787">
                    <a:extLst>
                      <a:ext uri="{FF2B5EF4-FFF2-40B4-BE49-F238E27FC236}">
                        <a16:creationId xmlns:a16="http://schemas.microsoft.com/office/drawing/2014/main" id="{E6788B61-200C-0A64-6219-5919AC061278}"/>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54B2C996-369A-8A70-7741-96B4444F05DF}"/>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0" name="Group 31789">
                  <a:extLst>
                    <a:ext uri="{FF2B5EF4-FFF2-40B4-BE49-F238E27FC236}">
                      <a16:creationId xmlns:a16="http://schemas.microsoft.com/office/drawing/2014/main" id="{919F363C-F2A3-83AD-FEBE-41439F58824E}"/>
                    </a:ext>
                  </a:extLst>
                </p:cNvPr>
                <p:cNvGrpSpPr/>
                <p:nvPr/>
              </p:nvGrpSpPr>
              <p:grpSpPr>
                <a:xfrm>
                  <a:off x="6465123" y="2347170"/>
                  <a:ext cx="58017" cy="83242"/>
                  <a:chOff x="7040249" y="2347170"/>
                  <a:chExt cx="58017" cy="83242"/>
                </a:xfrm>
              </p:grpSpPr>
              <p:cxnSp>
                <p:nvCxnSpPr>
                  <p:cNvPr id="31791" name="Straight Connector 31790">
                    <a:extLst>
                      <a:ext uri="{FF2B5EF4-FFF2-40B4-BE49-F238E27FC236}">
                        <a16:creationId xmlns:a16="http://schemas.microsoft.com/office/drawing/2014/main" id="{8BF82CC3-DA7C-00D2-E41B-F6A4632D9585}"/>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92" name="Straight Connector 31791">
                    <a:extLst>
                      <a:ext uri="{FF2B5EF4-FFF2-40B4-BE49-F238E27FC236}">
                        <a16:creationId xmlns:a16="http://schemas.microsoft.com/office/drawing/2014/main" id="{430757FB-6BBA-E3B5-D053-DDB239E38C7B}"/>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3" name="Group 31792">
                  <a:extLst>
                    <a:ext uri="{FF2B5EF4-FFF2-40B4-BE49-F238E27FC236}">
                      <a16:creationId xmlns:a16="http://schemas.microsoft.com/office/drawing/2014/main" id="{5D25600E-02BF-2B5E-66B3-1C6ECF6CA392}"/>
                    </a:ext>
                  </a:extLst>
                </p:cNvPr>
                <p:cNvGrpSpPr/>
                <p:nvPr/>
              </p:nvGrpSpPr>
              <p:grpSpPr>
                <a:xfrm>
                  <a:off x="6368007" y="2347170"/>
                  <a:ext cx="58017" cy="83242"/>
                  <a:chOff x="7040249" y="2347170"/>
                  <a:chExt cx="58017" cy="83242"/>
                </a:xfrm>
              </p:grpSpPr>
              <p:cxnSp>
                <p:nvCxnSpPr>
                  <p:cNvPr id="31794" name="Straight Connector 31793">
                    <a:extLst>
                      <a:ext uri="{FF2B5EF4-FFF2-40B4-BE49-F238E27FC236}">
                        <a16:creationId xmlns:a16="http://schemas.microsoft.com/office/drawing/2014/main" id="{5D47F3DB-9B99-1DAD-135A-6484B9DCDD79}"/>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7A0B0F0D-1A2D-D393-11B1-5232C22A72DD}"/>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6" name="Group 31795">
                  <a:extLst>
                    <a:ext uri="{FF2B5EF4-FFF2-40B4-BE49-F238E27FC236}">
                      <a16:creationId xmlns:a16="http://schemas.microsoft.com/office/drawing/2014/main" id="{242B25DB-4DF3-3FCF-CD86-A5D5159A079E}"/>
                    </a:ext>
                  </a:extLst>
                </p:cNvPr>
                <p:cNvGrpSpPr/>
                <p:nvPr/>
              </p:nvGrpSpPr>
              <p:grpSpPr>
                <a:xfrm>
                  <a:off x="6351611" y="2347170"/>
                  <a:ext cx="58017" cy="83242"/>
                  <a:chOff x="7040249" y="2347170"/>
                  <a:chExt cx="58017" cy="83242"/>
                </a:xfrm>
              </p:grpSpPr>
              <p:cxnSp>
                <p:nvCxnSpPr>
                  <p:cNvPr id="31797" name="Straight Connector 31796">
                    <a:extLst>
                      <a:ext uri="{FF2B5EF4-FFF2-40B4-BE49-F238E27FC236}">
                        <a16:creationId xmlns:a16="http://schemas.microsoft.com/office/drawing/2014/main" id="{153923BE-F7FB-CD34-84EF-46468FFEF81E}"/>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41D4B7E4-E41B-1AA8-49BF-38C966178D29}"/>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9" name="Group 31798">
                  <a:extLst>
                    <a:ext uri="{FF2B5EF4-FFF2-40B4-BE49-F238E27FC236}">
                      <a16:creationId xmlns:a16="http://schemas.microsoft.com/office/drawing/2014/main" id="{008F76D1-06DF-CC11-7C45-1F1AA89A8065}"/>
                    </a:ext>
                  </a:extLst>
                </p:cNvPr>
                <p:cNvGrpSpPr/>
                <p:nvPr/>
              </p:nvGrpSpPr>
              <p:grpSpPr>
                <a:xfrm>
                  <a:off x="6260800" y="2347170"/>
                  <a:ext cx="58017" cy="83242"/>
                  <a:chOff x="7040249" y="2347170"/>
                  <a:chExt cx="58017" cy="83242"/>
                </a:xfrm>
              </p:grpSpPr>
              <p:cxnSp>
                <p:nvCxnSpPr>
                  <p:cNvPr id="31800" name="Straight Connector 31799">
                    <a:extLst>
                      <a:ext uri="{FF2B5EF4-FFF2-40B4-BE49-F238E27FC236}">
                        <a16:creationId xmlns:a16="http://schemas.microsoft.com/office/drawing/2014/main" id="{46A92605-5FEF-AAD9-A07B-76B9C745ACE4}"/>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433C4532-DA89-D04A-15C3-1C12DC5A97A1}"/>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2" name="Group 31801">
                  <a:extLst>
                    <a:ext uri="{FF2B5EF4-FFF2-40B4-BE49-F238E27FC236}">
                      <a16:creationId xmlns:a16="http://schemas.microsoft.com/office/drawing/2014/main" id="{62EBC154-5880-B039-65A0-9AC9AFECCDB6}"/>
                    </a:ext>
                  </a:extLst>
                </p:cNvPr>
                <p:cNvGrpSpPr/>
                <p:nvPr/>
              </p:nvGrpSpPr>
              <p:grpSpPr>
                <a:xfrm>
                  <a:off x="6096000" y="2347170"/>
                  <a:ext cx="58017" cy="83242"/>
                  <a:chOff x="7040249" y="2347170"/>
                  <a:chExt cx="58017" cy="83242"/>
                </a:xfrm>
              </p:grpSpPr>
              <p:cxnSp>
                <p:nvCxnSpPr>
                  <p:cNvPr id="31803" name="Straight Connector 31802">
                    <a:extLst>
                      <a:ext uri="{FF2B5EF4-FFF2-40B4-BE49-F238E27FC236}">
                        <a16:creationId xmlns:a16="http://schemas.microsoft.com/office/drawing/2014/main" id="{CF432E6C-0C25-A8F5-4EDA-39389F594D63}"/>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AC3AF93E-DE0B-4C33-7282-41756B197E40}"/>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5" name="Group 31804">
                  <a:extLst>
                    <a:ext uri="{FF2B5EF4-FFF2-40B4-BE49-F238E27FC236}">
                      <a16:creationId xmlns:a16="http://schemas.microsoft.com/office/drawing/2014/main" id="{F7B17C4B-3F34-3108-1FDB-80AF83FF0260}"/>
                    </a:ext>
                  </a:extLst>
                </p:cNvPr>
                <p:cNvGrpSpPr/>
                <p:nvPr/>
              </p:nvGrpSpPr>
              <p:grpSpPr>
                <a:xfrm>
                  <a:off x="6256178" y="2347170"/>
                  <a:ext cx="58017" cy="83242"/>
                  <a:chOff x="7040249" y="2347170"/>
                  <a:chExt cx="58017" cy="83242"/>
                </a:xfrm>
              </p:grpSpPr>
              <p:cxnSp>
                <p:nvCxnSpPr>
                  <p:cNvPr id="31806" name="Straight Connector 31805">
                    <a:extLst>
                      <a:ext uri="{FF2B5EF4-FFF2-40B4-BE49-F238E27FC236}">
                        <a16:creationId xmlns:a16="http://schemas.microsoft.com/office/drawing/2014/main" id="{A76BD3A8-8E6C-11E8-0309-48776608D0EF}"/>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F764F5BF-CEBA-5BBE-4C0B-04FC5255C57B}"/>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8" name="Group 31807">
                  <a:extLst>
                    <a:ext uri="{FF2B5EF4-FFF2-40B4-BE49-F238E27FC236}">
                      <a16:creationId xmlns:a16="http://schemas.microsoft.com/office/drawing/2014/main" id="{89B3032D-AB8D-D1BE-3E27-1317BD31A0DD}"/>
                    </a:ext>
                  </a:extLst>
                </p:cNvPr>
                <p:cNvGrpSpPr/>
                <p:nvPr/>
              </p:nvGrpSpPr>
              <p:grpSpPr>
                <a:xfrm>
                  <a:off x="6112397" y="2347170"/>
                  <a:ext cx="58017" cy="83242"/>
                  <a:chOff x="7040249" y="2347170"/>
                  <a:chExt cx="58017" cy="83242"/>
                </a:xfrm>
              </p:grpSpPr>
              <p:cxnSp>
                <p:nvCxnSpPr>
                  <p:cNvPr id="31809" name="Straight Connector 31808">
                    <a:extLst>
                      <a:ext uri="{FF2B5EF4-FFF2-40B4-BE49-F238E27FC236}">
                        <a16:creationId xmlns:a16="http://schemas.microsoft.com/office/drawing/2014/main" id="{34B93783-A2A9-0F9C-08A9-EC2DE16D0139}"/>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420641FC-9B2B-7BB6-BDF3-7122AC7DDF18}"/>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1" name="Group 31810">
                  <a:extLst>
                    <a:ext uri="{FF2B5EF4-FFF2-40B4-BE49-F238E27FC236}">
                      <a16:creationId xmlns:a16="http://schemas.microsoft.com/office/drawing/2014/main" id="{6E8BA4C1-4DDC-658B-03B3-A76C851944AC}"/>
                    </a:ext>
                  </a:extLst>
                </p:cNvPr>
                <p:cNvGrpSpPr/>
                <p:nvPr/>
              </p:nvGrpSpPr>
              <p:grpSpPr>
                <a:xfrm>
                  <a:off x="6235999" y="2347170"/>
                  <a:ext cx="58017" cy="83242"/>
                  <a:chOff x="7040249" y="2347170"/>
                  <a:chExt cx="58017" cy="83242"/>
                </a:xfrm>
              </p:grpSpPr>
              <p:cxnSp>
                <p:nvCxnSpPr>
                  <p:cNvPr id="31812" name="Straight Connector 31811">
                    <a:extLst>
                      <a:ext uri="{FF2B5EF4-FFF2-40B4-BE49-F238E27FC236}">
                        <a16:creationId xmlns:a16="http://schemas.microsoft.com/office/drawing/2014/main" id="{8923A885-F76A-3C08-AEA8-2498EF917BE5}"/>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F0A1416B-2720-C132-56E1-2EC1037A6840}"/>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4" name="Group 31813">
                  <a:extLst>
                    <a:ext uri="{FF2B5EF4-FFF2-40B4-BE49-F238E27FC236}">
                      <a16:creationId xmlns:a16="http://schemas.microsoft.com/office/drawing/2014/main" id="{E1E00DEB-0809-311A-3A2B-8EA38F912651}"/>
                    </a:ext>
                  </a:extLst>
                </p:cNvPr>
                <p:cNvGrpSpPr/>
                <p:nvPr/>
              </p:nvGrpSpPr>
              <p:grpSpPr>
                <a:xfrm>
                  <a:off x="6122487" y="2347170"/>
                  <a:ext cx="58017" cy="83242"/>
                  <a:chOff x="7040249" y="2347170"/>
                  <a:chExt cx="58017" cy="83242"/>
                </a:xfrm>
              </p:grpSpPr>
              <p:cxnSp>
                <p:nvCxnSpPr>
                  <p:cNvPr id="31815" name="Straight Connector 31814">
                    <a:extLst>
                      <a:ext uri="{FF2B5EF4-FFF2-40B4-BE49-F238E27FC236}">
                        <a16:creationId xmlns:a16="http://schemas.microsoft.com/office/drawing/2014/main" id="{BD05582B-AE94-1F84-C3DB-7BD1319203D6}"/>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C05E1BB1-6AB3-8AC4-5BC4-4E561736772B}"/>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7" name="Group 31816">
                  <a:extLst>
                    <a:ext uri="{FF2B5EF4-FFF2-40B4-BE49-F238E27FC236}">
                      <a16:creationId xmlns:a16="http://schemas.microsoft.com/office/drawing/2014/main" id="{77C14F82-5A3C-7EDB-6035-9F813BB102B1}"/>
                    </a:ext>
                  </a:extLst>
                </p:cNvPr>
                <p:cNvGrpSpPr/>
                <p:nvPr/>
              </p:nvGrpSpPr>
              <p:grpSpPr>
                <a:xfrm>
                  <a:off x="6229692" y="2347170"/>
                  <a:ext cx="58017" cy="83242"/>
                  <a:chOff x="7040249" y="2347170"/>
                  <a:chExt cx="58017" cy="83242"/>
                </a:xfrm>
              </p:grpSpPr>
              <p:cxnSp>
                <p:nvCxnSpPr>
                  <p:cNvPr id="31818" name="Straight Connector 31817">
                    <a:extLst>
                      <a:ext uri="{FF2B5EF4-FFF2-40B4-BE49-F238E27FC236}">
                        <a16:creationId xmlns:a16="http://schemas.microsoft.com/office/drawing/2014/main" id="{AF6BD001-2EC6-DBD5-C46B-8764993AB583}"/>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FAD210F5-8241-2B21-71B2-A8238FCB8CCB}"/>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0" name="Group 31819">
                  <a:extLst>
                    <a:ext uri="{FF2B5EF4-FFF2-40B4-BE49-F238E27FC236}">
                      <a16:creationId xmlns:a16="http://schemas.microsoft.com/office/drawing/2014/main" id="{4757E5C0-D9F1-747C-CB80-5E98A1C31A64}"/>
                    </a:ext>
                  </a:extLst>
                </p:cNvPr>
                <p:cNvGrpSpPr/>
                <p:nvPr/>
              </p:nvGrpSpPr>
              <p:grpSpPr>
                <a:xfrm>
                  <a:off x="6138883" y="2347170"/>
                  <a:ext cx="58017" cy="83242"/>
                  <a:chOff x="7040249" y="2347170"/>
                  <a:chExt cx="58017" cy="83242"/>
                </a:xfrm>
              </p:grpSpPr>
              <p:cxnSp>
                <p:nvCxnSpPr>
                  <p:cNvPr id="31821" name="Straight Connector 31820">
                    <a:extLst>
                      <a:ext uri="{FF2B5EF4-FFF2-40B4-BE49-F238E27FC236}">
                        <a16:creationId xmlns:a16="http://schemas.microsoft.com/office/drawing/2014/main" id="{349E3B10-3F16-AE64-E6E4-0AAFCCFC11D4}"/>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58C0F072-9E2D-7496-EE7C-AADED3C48643}"/>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3" name="Group 31822">
                  <a:extLst>
                    <a:ext uri="{FF2B5EF4-FFF2-40B4-BE49-F238E27FC236}">
                      <a16:creationId xmlns:a16="http://schemas.microsoft.com/office/drawing/2014/main" id="{15057680-A080-F5D5-8639-CCDD976D749C}"/>
                    </a:ext>
                  </a:extLst>
                </p:cNvPr>
                <p:cNvGrpSpPr/>
                <p:nvPr/>
              </p:nvGrpSpPr>
              <p:grpSpPr>
                <a:xfrm>
                  <a:off x="6212035" y="2347170"/>
                  <a:ext cx="58017" cy="83242"/>
                  <a:chOff x="7040249" y="2347170"/>
                  <a:chExt cx="58017" cy="83242"/>
                </a:xfrm>
              </p:grpSpPr>
              <p:cxnSp>
                <p:nvCxnSpPr>
                  <p:cNvPr id="31824" name="Straight Connector 31823">
                    <a:extLst>
                      <a:ext uri="{FF2B5EF4-FFF2-40B4-BE49-F238E27FC236}">
                        <a16:creationId xmlns:a16="http://schemas.microsoft.com/office/drawing/2014/main" id="{C81C45EA-EB0A-42F0-5A75-0DC59B3785F8}"/>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AE047F89-C89A-15A9-32A5-B1032B70EB32}"/>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6" name="Group 31825">
                  <a:extLst>
                    <a:ext uri="{FF2B5EF4-FFF2-40B4-BE49-F238E27FC236}">
                      <a16:creationId xmlns:a16="http://schemas.microsoft.com/office/drawing/2014/main" id="{EE322F50-18EA-F76D-0E5E-598B002B0BBA}"/>
                    </a:ext>
                  </a:extLst>
                </p:cNvPr>
                <p:cNvGrpSpPr/>
                <p:nvPr/>
              </p:nvGrpSpPr>
              <p:grpSpPr>
                <a:xfrm>
                  <a:off x="6150234" y="2347170"/>
                  <a:ext cx="58017" cy="83242"/>
                  <a:chOff x="7040249" y="2347170"/>
                  <a:chExt cx="58017" cy="83242"/>
                </a:xfrm>
              </p:grpSpPr>
              <p:cxnSp>
                <p:nvCxnSpPr>
                  <p:cNvPr id="31827" name="Straight Connector 31826">
                    <a:extLst>
                      <a:ext uri="{FF2B5EF4-FFF2-40B4-BE49-F238E27FC236}">
                        <a16:creationId xmlns:a16="http://schemas.microsoft.com/office/drawing/2014/main" id="{747E7D5E-45B4-8F5C-77FD-217D5CFF1AC7}"/>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7A1590D4-4193-300F-3BC6-8471203F395C}"/>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9" name="Group 31828">
                  <a:extLst>
                    <a:ext uri="{FF2B5EF4-FFF2-40B4-BE49-F238E27FC236}">
                      <a16:creationId xmlns:a16="http://schemas.microsoft.com/office/drawing/2014/main" id="{97605727-7928-DA49-CA78-D967AD84A83F}"/>
                    </a:ext>
                  </a:extLst>
                </p:cNvPr>
                <p:cNvGrpSpPr/>
                <p:nvPr/>
              </p:nvGrpSpPr>
              <p:grpSpPr>
                <a:xfrm>
                  <a:off x="6194377" y="2347170"/>
                  <a:ext cx="58017" cy="83242"/>
                  <a:chOff x="7040249" y="2347170"/>
                  <a:chExt cx="58017" cy="83242"/>
                </a:xfrm>
              </p:grpSpPr>
              <p:cxnSp>
                <p:nvCxnSpPr>
                  <p:cNvPr id="31830" name="Straight Connector 31829">
                    <a:extLst>
                      <a:ext uri="{FF2B5EF4-FFF2-40B4-BE49-F238E27FC236}">
                        <a16:creationId xmlns:a16="http://schemas.microsoft.com/office/drawing/2014/main" id="{AE354FF4-A087-CFD7-2A46-82B4E1FEA3F4}"/>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39D8CC83-2C1C-4B42-B740-38AC03C067F6}"/>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2" name="Group 31831">
                  <a:extLst>
                    <a:ext uri="{FF2B5EF4-FFF2-40B4-BE49-F238E27FC236}">
                      <a16:creationId xmlns:a16="http://schemas.microsoft.com/office/drawing/2014/main" id="{FB3A9E26-3DB1-6F4D-DD18-772EC2F21DD6}"/>
                    </a:ext>
                  </a:extLst>
                </p:cNvPr>
                <p:cNvGrpSpPr/>
                <p:nvPr/>
              </p:nvGrpSpPr>
              <p:grpSpPr>
                <a:xfrm>
                  <a:off x="6164107" y="2347170"/>
                  <a:ext cx="58017" cy="83242"/>
                  <a:chOff x="7040249" y="2347170"/>
                  <a:chExt cx="58017" cy="83242"/>
                </a:xfrm>
              </p:grpSpPr>
              <p:cxnSp>
                <p:nvCxnSpPr>
                  <p:cNvPr id="31833" name="Straight Connector 31832">
                    <a:extLst>
                      <a:ext uri="{FF2B5EF4-FFF2-40B4-BE49-F238E27FC236}">
                        <a16:creationId xmlns:a16="http://schemas.microsoft.com/office/drawing/2014/main" id="{863BC70A-D8C4-FDB5-27F9-D9F9F809F993}"/>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02A6B268-82B2-F831-AB79-D7B0BA22CDCE}"/>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5" name="Group 31834">
                  <a:extLst>
                    <a:ext uri="{FF2B5EF4-FFF2-40B4-BE49-F238E27FC236}">
                      <a16:creationId xmlns:a16="http://schemas.microsoft.com/office/drawing/2014/main" id="{5B36A725-54B8-4242-E140-86C30BD9045B}"/>
                    </a:ext>
                  </a:extLst>
                </p:cNvPr>
                <p:cNvGrpSpPr/>
                <p:nvPr/>
              </p:nvGrpSpPr>
              <p:grpSpPr>
                <a:xfrm>
                  <a:off x="6185548" y="2347170"/>
                  <a:ext cx="58017" cy="83242"/>
                  <a:chOff x="7040249" y="2347170"/>
                  <a:chExt cx="58017" cy="83242"/>
                </a:xfrm>
              </p:grpSpPr>
              <p:cxnSp>
                <p:nvCxnSpPr>
                  <p:cNvPr id="31836" name="Straight Connector 31835">
                    <a:extLst>
                      <a:ext uri="{FF2B5EF4-FFF2-40B4-BE49-F238E27FC236}">
                        <a16:creationId xmlns:a16="http://schemas.microsoft.com/office/drawing/2014/main" id="{E811B13E-D40D-F619-A133-5E0CFCA2A792}"/>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274DA30C-E42D-4B96-B2C9-856CFD9897BB}"/>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8" name="Group 31837">
                  <a:extLst>
                    <a:ext uri="{FF2B5EF4-FFF2-40B4-BE49-F238E27FC236}">
                      <a16:creationId xmlns:a16="http://schemas.microsoft.com/office/drawing/2014/main" id="{46F8B60E-68A4-52A0-C6DC-0D68631D6C8C}"/>
                    </a:ext>
                  </a:extLst>
                </p:cNvPr>
                <p:cNvGrpSpPr/>
                <p:nvPr/>
              </p:nvGrpSpPr>
              <p:grpSpPr>
                <a:xfrm>
                  <a:off x="6066991" y="2347170"/>
                  <a:ext cx="58017" cy="83242"/>
                  <a:chOff x="7040249" y="2347170"/>
                  <a:chExt cx="58017" cy="83242"/>
                </a:xfrm>
              </p:grpSpPr>
              <p:cxnSp>
                <p:nvCxnSpPr>
                  <p:cNvPr id="31839" name="Straight Connector 31838">
                    <a:extLst>
                      <a:ext uri="{FF2B5EF4-FFF2-40B4-BE49-F238E27FC236}">
                        <a16:creationId xmlns:a16="http://schemas.microsoft.com/office/drawing/2014/main" id="{5271004D-736C-57A0-16ED-4B677E1955E5}"/>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40" name="Straight Connector 31839">
                    <a:extLst>
                      <a:ext uri="{FF2B5EF4-FFF2-40B4-BE49-F238E27FC236}">
                        <a16:creationId xmlns:a16="http://schemas.microsoft.com/office/drawing/2014/main" id="{CD1F949F-1EAB-AF3A-7921-9434C79C09CF}"/>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1" name="Group 31840">
                  <a:extLst>
                    <a:ext uri="{FF2B5EF4-FFF2-40B4-BE49-F238E27FC236}">
                      <a16:creationId xmlns:a16="http://schemas.microsoft.com/office/drawing/2014/main" id="{53E1939E-ED6D-6ABB-B237-42FD24B17638}"/>
                    </a:ext>
                  </a:extLst>
                </p:cNvPr>
                <p:cNvGrpSpPr/>
                <p:nvPr/>
              </p:nvGrpSpPr>
              <p:grpSpPr>
                <a:xfrm>
                  <a:off x="6022848" y="2347170"/>
                  <a:ext cx="58017" cy="83242"/>
                  <a:chOff x="7040249" y="2347170"/>
                  <a:chExt cx="58017" cy="83242"/>
                </a:xfrm>
              </p:grpSpPr>
              <p:cxnSp>
                <p:nvCxnSpPr>
                  <p:cNvPr id="31842" name="Straight Connector 31841">
                    <a:extLst>
                      <a:ext uri="{FF2B5EF4-FFF2-40B4-BE49-F238E27FC236}">
                        <a16:creationId xmlns:a16="http://schemas.microsoft.com/office/drawing/2014/main" id="{1F394E12-35B1-EB0C-7BE5-74D3479A50E0}"/>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EA25A063-22D7-6DA7-2545-4C00C86CEAD1}"/>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4" name="Group 31843">
                  <a:extLst>
                    <a:ext uri="{FF2B5EF4-FFF2-40B4-BE49-F238E27FC236}">
                      <a16:creationId xmlns:a16="http://schemas.microsoft.com/office/drawing/2014/main" id="{1E8C5971-F396-08A5-351A-4EC08AC79C08}"/>
                    </a:ext>
                  </a:extLst>
                </p:cNvPr>
                <p:cNvGrpSpPr/>
                <p:nvPr/>
              </p:nvGrpSpPr>
              <p:grpSpPr>
                <a:xfrm>
                  <a:off x="5977443" y="2347170"/>
                  <a:ext cx="58017" cy="83242"/>
                  <a:chOff x="7040249" y="2347170"/>
                  <a:chExt cx="58017" cy="83242"/>
                </a:xfrm>
              </p:grpSpPr>
              <p:cxnSp>
                <p:nvCxnSpPr>
                  <p:cNvPr id="31845" name="Straight Connector 31844">
                    <a:extLst>
                      <a:ext uri="{FF2B5EF4-FFF2-40B4-BE49-F238E27FC236}">
                        <a16:creationId xmlns:a16="http://schemas.microsoft.com/office/drawing/2014/main" id="{4075E649-949A-F4B5-1EFA-0574BF69F2F6}"/>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5B178176-619E-F534-6891-9684502265CA}"/>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0" name="Group 31849">
                  <a:extLst>
                    <a:ext uri="{FF2B5EF4-FFF2-40B4-BE49-F238E27FC236}">
                      <a16:creationId xmlns:a16="http://schemas.microsoft.com/office/drawing/2014/main" id="{70AF32B6-123C-22C0-C86D-EBFAA86733B2}"/>
                    </a:ext>
                  </a:extLst>
                </p:cNvPr>
                <p:cNvGrpSpPr/>
                <p:nvPr/>
              </p:nvGrpSpPr>
              <p:grpSpPr>
                <a:xfrm>
                  <a:off x="5961047" y="2347170"/>
                  <a:ext cx="58017" cy="83242"/>
                  <a:chOff x="7040249" y="2347170"/>
                  <a:chExt cx="58017" cy="83242"/>
                </a:xfrm>
              </p:grpSpPr>
              <p:cxnSp>
                <p:nvCxnSpPr>
                  <p:cNvPr id="31851" name="Straight Connector 31850">
                    <a:extLst>
                      <a:ext uri="{FF2B5EF4-FFF2-40B4-BE49-F238E27FC236}">
                        <a16:creationId xmlns:a16="http://schemas.microsoft.com/office/drawing/2014/main" id="{39495F74-9781-CB0D-219C-5CB56D7DD40D}"/>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52" name="Straight Connector 31851">
                    <a:extLst>
                      <a:ext uri="{FF2B5EF4-FFF2-40B4-BE49-F238E27FC236}">
                        <a16:creationId xmlns:a16="http://schemas.microsoft.com/office/drawing/2014/main" id="{187EB63A-28B9-12D1-2A3D-A3D1C39162FC}"/>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6" name="Group 31855">
                  <a:extLst>
                    <a:ext uri="{FF2B5EF4-FFF2-40B4-BE49-F238E27FC236}">
                      <a16:creationId xmlns:a16="http://schemas.microsoft.com/office/drawing/2014/main" id="{B8105F2A-D7D3-3EF4-5D71-3DFFC8DFD911}"/>
                    </a:ext>
                  </a:extLst>
                </p:cNvPr>
                <p:cNvGrpSpPr/>
                <p:nvPr/>
              </p:nvGrpSpPr>
              <p:grpSpPr>
                <a:xfrm>
                  <a:off x="5948435" y="2347170"/>
                  <a:ext cx="58017" cy="83242"/>
                  <a:chOff x="7040249" y="2347170"/>
                  <a:chExt cx="58017" cy="83242"/>
                </a:xfrm>
              </p:grpSpPr>
              <p:cxnSp>
                <p:nvCxnSpPr>
                  <p:cNvPr id="31857" name="Straight Connector 31856">
                    <a:extLst>
                      <a:ext uri="{FF2B5EF4-FFF2-40B4-BE49-F238E27FC236}">
                        <a16:creationId xmlns:a16="http://schemas.microsoft.com/office/drawing/2014/main" id="{D73710DC-15B8-A87A-4809-E2EC1B3A0D47}"/>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76F770F3-2B11-D88B-7A8B-420F9296E926}"/>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1859" name="Group 31858">
                <a:extLst>
                  <a:ext uri="{FF2B5EF4-FFF2-40B4-BE49-F238E27FC236}">
                    <a16:creationId xmlns:a16="http://schemas.microsoft.com/office/drawing/2014/main" id="{6F347ABA-73A1-3F42-C311-28D779BE8817}"/>
                  </a:ext>
                </a:extLst>
              </p:cNvPr>
              <p:cNvGrpSpPr/>
              <p:nvPr/>
            </p:nvGrpSpPr>
            <p:grpSpPr>
              <a:xfrm>
                <a:off x="5892940" y="2347170"/>
                <a:ext cx="58017" cy="83242"/>
                <a:chOff x="7040249" y="2347170"/>
                <a:chExt cx="58017" cy="83242"/>
              </a:xfrm>
            </p:grpSpPr>
            <p:cxnSp>
              <p:nvCxnSpPr>
                <p:cNvPr id="31860" name="Straight Connector 31859">
                  <a:extLst>
                    <a:ext uri="{FF2B5EF4-FFF2-40B4-BE49-F238E27FC236}">
                      <a16:creationId xmlns:a16="http://schemas.microsoft.com/office/drawing/2014/main" id="{62AB8226-1063-89E0-F7C4-0242C8AE62D9}"/>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61" name="Straight Connector 31860">
                  <a:extLst>
                    <a:ext uri="{FF2B5EF4-FFF2-40B4-BE49-F238E27FC236}">
                      <a16:creationId xmlns:a16="http://schemas.microsoft.com/office/drawing/2014/main" id="{77A4044C-87FC-FD4B-E398-D80F141DEE5E}"/>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2" name="Group 31861">
                <a:extLst>
                  <a:ext uri="{FF2B5EF4-FFF2-40B4-BE49-F238E27FC236}">
                    <a16:creationId xmlns:a16="http://schemas.microsoft.com/office/drawing/2014/main" id="{48D0A300-FBAE-4CE1-1261-744742BDAFF1}"/>
                  </a:ext>
                </a:extLst>
              </p:cNvPr>
              <p:cNvGrpSpPr/>
              <p:nvPr/>
            </p:nvGrpSpPr>
            <p:grpSpPr>
              <a:xfrm>
                <a:off x="5617989" y="2347170"/>
                <a:ext cx="58017" cy="83242"/>
                <a:chOff x="7040249" y="2347170"/>
                <a:chExt cx="58017" cy="83242"/>
              </a:xfrm>
            </p:grpSpPr>
            <p:cxnSp>
              <p:nvCxnSpPr>
                <p:cNvPr id="31863" name="Straight Connector 31862">
                  <a:extLst>
                    <a:ext uri="{FF2B5EF4-FFF2-40B4-BE49-F238E27FC236}">
                      <a16:creationId xmlns:a16="http://schemas.microsoft.com/office/drawing/2014/main" id="{BC0B51D0-AA28-D275-CFEF-BFE74E40D501}"/>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6CFD62F7-B46C-5EAD-ED81-C0832D6D6C8B}"/>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3" name="Group 31872">
                <a:extLst>
                  <a:ext uri="{FF2B5EF4-FFF2-40B4-BE49-F238E27FC236}">
                    <a16:creationId xmlns:a16="http://schemas.microsoft.com/office/drawing/2014/main" id="{D7D916AA-992A-F914-ED8B-7FCF2803A5C1}"/>
                  </a:ext>
                </a:extLst>
              </p:cNvPr>
              <p:cNvGrpSpPr/>
              <p:nvPr/>
            </p:nvGrpSpPr>
            <p:grpSpPr>
              <a:xfrm>
                <a:off x="5872760" y="2347170"/>
                <a:ext cx="58017" cy="83242"/>
                <a:chOff x="7040249" y="2347170"/>
                <a:chExt cx="58017" cy="83242"/>
              </a:xfrm>
            </p:grpSpPr>
            <p:cxnSp>
              <p:nvCxnSpPr>
                <p:cNvPr id="31874" name="Straight Connector 31873">
                  <a:extLst>
                    <a:ext uri="{FF2B5EF4-FFF2-40B4-BE49-F238E27FC236}">
                      <a16:creationId xmlns:a16="http://schemas.microsoft.com/office/drawing/2014/main" id="{1BD6F60B-22F0-F93A-3FC2-E3497292A4AC}"/>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37043669-BF23-C41C-68A2-4CF9979522E0}"/>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6" name="Group 31875">
                <a:extLst>
                  <a:ext uri="{FF2B5EF4-FFF2-40B4-BE49-F238E27FC236}">
                    <a16:creationId xmlns:a16="http://schemas.microsoft.com/office/drawing/2014/main" id="{FD149C3B-2AAC-B798-08F2-D305144236FC}"/>
                  </a:ext>
                </a:extLst>
              </p:cNvPr>
              <p:cNvGrpSpPr/>
              <p:nvPr/>
            </p:nvGrpSpPr>
            <p:grpSpPr>
              <a:xfrm>
                <a:off x="5633124" y="2347170"/>
                <a:ext cx="58017" cy="83242"/>
                <a:chOff x="7040249" y="2347170"/>
                <a:chExt cx="58017" cy="83242"/>
              </a:xfrm>
            </p:grpSpPr>
            <p:cxnSp>
              <p:nvCxnSpPr>
                <p:cNvPr id="31877" name="Straight Connector 31876">
                  <a:extLst>
                    <a:ext uri="{FF2B5EF4-FFF2-40B4-BE49-F238E27FC236}">
                      <a16:creationId xmlns:a16="http://schemas.microsoft.com/office/drawing/2014/main" id="{BC2B7B66-50B1-F948-A3E4-145196E45400}"/>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91077FFF-8E79-99FE-44DC-F37800D44CFF}"/>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9" name="Group 31878">
                <a:extLst>
                  <a:ext uri="{FF2B5EF4-FFF2-40B4-BE49-F238E27FC236}">
                    <a16:creationId xmlns:a16="http://schemas.microsoft.com/office/drawing/2014/main" id="{334E1682-8331-BA7E-0763-44AF8A9EEA30}"/>
                  </a:ext>
                </a:extLst>
              </p:cNvPr>
              <p:cNvGrpSpPr/>
              <p:nvPr/>
            </p:nvGrpSpPr>
            <p:grpSpPr>
              <a:xfrm>
                <a:off x="5855102" y="2347170"/>
                <a:ext cx="58017" cy="83242"/>
                <a:chOff x="7040249" y="2347170"/>
                <a:chExt cx="58017" cy="83242"/>
              </a:xfrm>
            </p:grpSpPr>
            <p:cxnSp>
              <p:nvCxnSpPr>
                <p:cNvPr id="31880" name="Straight Connector 31879">
                  <a:extLst>
                    <a:ext uri="{FF2B5EF4-FFF2-40B4-BE49-F238E27FC236}">
                      <a16:creationId xmlns:a16="http://schemas.microsoft.com/office/drawing/2014/main" id="{0E08F974-7C8F-D17B-6794-E830D1F2B7B6}"/>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925BBCFD-C00D-361A-6848-1A8438281601}"/>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2" name="Group 31881">
                <a:extLst>
                  <a:ext uri="{FF2B5EF4-FFF2-40B4-BE49-F238E27FC236}">
                    <a16:creationId xmlns:a16="http://schemas.microsoft.com/office/drawing/2014/main" id="{AD2DA880-9228-25F3-4A6C-F109C17354C4}"/>
                  </a:ext>
                </a:extLst>
              </p:cNvPr>
              <p:cNvGrpSpPr/>
              <p:nvPr/>
            </p:nvGrpSpPr>
            <p:grpSpPr>
              <a:xfrm>
                <a:off x="5649518" y="2347170"/>
                <a:ext cx="58017" cy="83242"/>
                <a:chOff x="7040249" y="2347170"/>
                <a:chExt cx="58017" cy="83242"/>
              </a:xfrm>
            </p:grpSpPr>
            <p:cxnSp>
              <p:nvCxnSpPr>
                <p:cNvPr id="31883" name="Straight Connector 31882">
                  <a:extLst>
                    <a:ext uri="{FF2B5EF4-FFF2-40B4-BE49-F238E27FC236}">
                      <a16:creationId xmlns:a16="http://schemas.microsoft.com/office/drawing/2014/main" id="{F393DF76-D4E8-7CA3-9762-92CCC08A55B2}"/>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3F870150-96B6-4FF0-8945-AE6E0706AB94}"/>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85" name="Group 31884">
                <a:extLst>
                  <a:ext uri="{FF2B5EF4-FFF2-40B4-BE49-F238E27FC236}">
                    <a16:creationId xmlns:a16="http://schemas.microsoft.com/office/drawing/2014/main" id="{D6EF3ECE-308D-A676-82CC-A05B0DFB7217}"/>
                  </a:ext>
                </a:extLst>
              </p:cNvPr>
              <p:cNvGrpSpPr/>
              <p:nvPr/>
            </p:nvGrpSpPr>
            <p:grpSpPr>
              <a:xfrm>
                <a:off x="5829875" y="2347170"/>
                <a:ext cx="58017" cy="83242"/>
                <a:chOff x="7040249" y="2347170"/>
                <a:chExt cx="58017" cy="83242"/>
              </a:xfrm>
            </p:grpSpPr>
            <p:cxnSp>
              <p:nvCxnSpPr>
                <p:cNvPr id="31886" name="Straight Connector 31885">
                  <a:extLst>
                    <a:ext uri="{FF2B5EF4-FFF2-40B4-BE49-F238E27FC236}">
                      <a16:creationId xmlns:a16="http://schemas.microsoft.com/office/drawing/2014/main" id="{2E83B8AA-4DBD-2368-BD8F-50DA1AF67183}"/>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C48FD81C-71BE-DD02-2C68-C6264663CDFA}"/>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88" name="Group 31887">
                <a:extLst>
                  <a:ext uri="{FF2B5EF4-FFF2-40B4-BE49-F238E27FC236}">
                    <a16:creationId xmlns:a16="http://schemas.microsoft.com/office/drawing/2014/main" id="{EB457815-E12E-9129-263F-5270983BDB53}"/>
                  </a:ext>
                </a:extLst>
              </p:cNvPr>
              <p:cNvGrpSpPr/>
              <p:nvPr/>
            </p:nvGrpSpPr>
            <p:grpSpPr>
              <a:xfrm>
                <a:off x="5674743" y="2347170"/>
                <a:ext cx="58017" cy="83242"/>
                <a:chOff x="7040249" y="2347170"/>
                <a:chExt cx="58017" cy="83242"/>
              </a:xfrm>
            </p:grpSpPr>
            <p:cxnSp>
              <p:nvCxnSpPr>
                <p:cNvPr id="31889" name="Straight Connector 31888">
                  <a:extLst>
                    <a:ext uri="{FF2B5EF4-FFF2-40B4-BE49-F238E27FC236}">
                      <a16:creationId xmlns:a16="http://schemas.microsoft.com/office/drawing/2014/main" id="{BC89971D-7E27-7816-FBD7-72B5F277B503}"/>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78EDB4A7-0E24-4985-CC97-4A919DC5CF16}"/>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99" name="Group 31898">
                <a:extLst>
                  <a:ext uri="{FF2B5EF4-FFF2-40B4-BE49-F238E27FC236}">
                    <a16:creationId xmlns:a16="http://schemas.microsoft.com/office/drawing/2014/main" id="{5411786B-D40D-30C9-12E4-343E18158006}"/>
                  </a:ext>
                </a:extLst>
              </p:cNvPr>
              <p:cNvGrpSpPr/>
              <p:nvPr/>
            </p:nvGrpSpPr>
            <p:grpSpPr>
              <a:xfrm>
                <a:off x="5800867" y="2347170"/>
                <a:ext cx="58017" cy="83242"/>
                <a:chOff x="7040249" y="2347170"/>
                <a:chExt cx="58017" cy="83242"/>
              </a:xfrm>
            </p:grpSpPr>
            <p:cxnSp>
              <p:nvCxnSpPr>
                <p:cNvPr id="31900" name="Straight Connector 31899">
                  <a:extLst>
                    <a:ext uri="{FF2B5EF4-FFF2-40B4-BE49-F238E27FC236}">
                      <a16:creationId xmlns:a16="http://schemas.microsoft.com/office/drawing/2014/main" id="{654E40EA-8E0D-0B9E-1F3F-619B26DDD16B}"/>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01" name="Straight Connector 31900">
                  <a:extLst>
                    <a:ext uri="{FF2B5EF4-FFF2-40B4-BE49-F238E27FC236}">
                      <a16:creationId xmlns:a16="http://schemas.microsoft.com/office/drawing/2014/main" id="{6BA7AD08-4488-F5D2-2259-D1D6BB0C9842}"/>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02" name="Group 31901">
                <a:extLst>
                  <a:ext uri="{FF2B5EF4-FFF2-40B4-BE49-F238E27FC236}">
                    <a16:creationId xmlns:a16="http://schemas.microsoft.com/office/drawing/2014/main" id="{79211B5D-BC62-161E-3A67-1DBA85D4328B}"/>
                  </a:ext>
                </a:extLst>
              </p:cNvPr>
              <p:cNvGrpSpPr/>
              <p:nvPr/>
            </p:nvGrpSpPr>
            <p:grpSpPr>
              <a:xfrm>
                <a:off x="5698707" y="2347170"/>
                <a:ext cx="58017" cy="83242"/>
                <a:chOff x="7040249" y="2347170"/>
                <a:chExt cx="58017" cy="83242"/>
              </a:xfrm>
            </p:grpSpPr>
            <p:cxnSp>
              <p:nvCxnSpPr>
                <p:cNvPr id="31903" name="Straight Connector 31902">
                  <a:extLst>
                    <a:ext uri="{FF2B5EF4-FFF2-40B4-BE49-F238E27FC236}">
                      <a16:creationId xmlns:a16="http://schemas.microsoft.com/office/drawing/2014/main" id="{88FFCDD3-1CF0-4A14-3DD6-654F7381666D}"/>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2EB3D89A-1E21-3EE1-7DA6-45B264F57685}"/>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05" name="Group 31904">
                <a:extLst>
                  <a:ext uri="{FF2B5EF4-FFF2-40B4-BE49-F238E27FC236}">
                    <a16:creationId xmlns:a16="http://schemas.microsoft.com/office/drawing/2014/main" id="{CF8E5039-8D01-D468-94B8-7F8472002164}"/>
                  </a:ext>
                </a:extLst>
              </p:cNvPr>
              <p:cNvGrpSpPr/>
              <p:nvPr/>
            </p:nvGrpSpPr>
            <p:grpSpPr>
              <a:xfrm>
                <a:off x="5779426" y="2347170"/>
                <a:ext cx="58017" cy="83242"/>
                <a:chOff x="7040249" y="2347170"/>
                <a:chExt cx="58017" cy="83242"/>
              </a:xfrm>
            </p:grpSpPr>
            <p:cxnSp>
              <p:nvCxnSpPr>
                <p:cNvPr id="31906" name="Straight Connector 31905">
                  <a:extLst>
                    <a:ext uri="{FF2B5EF4-FFF2-40B4-BE49-F238E27FC236}">
                      <a16:creationId xmlns:a16="http://schemas.microsoft.com/office/drawing/2014/main" id="{C7FD6655-54D3-B29A-DA94-A5725EFDBF7F}"/>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07" name="Straight Connector 31906">
                  <a:extLst>
                    <a:ext uri="{FF2B5EF4-FFF2-40B4-BE49-F238E27FC236}">
                      <a16:creationId xmlns:a16="http://schemas.microsoft.com/office/drawing/2014/main" id="{39C6D331-C12D-9A11-CCE8-F3549D93BAF4}"/>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08" name="Group 31907">
                <a:extLst>
                  <a:ext uri="{FF2B5EF4-FFF2-40B4-BE49-F238E27FC236}">
                    <a16:creationId xmlns:a16="http://schemas.microsoft.com/office/drawing/2014/main" id="{FB9E7795-3E5F-67FF-8DAA-2B5C2A32817C}"/>
                  </a:ext>
                </a:extLst>
              </p:cNvPr>
              <p:cNvGrpSpPr/>
              <p:nvPr/>
            </p:nvGrpSpPr>
            <p:grpSpPr>
              <a:xfrm>
                <a:off x="5718886" y="2347170"/>
                <a:ext cx="58017" cy="83242"/>
                <a:chOff x="7040249" y="2347170"/>
                <a:chExt cx="58017" cy="83242"/>
              </a:xfrm>
            </p:grpSpPr>
            <p:cxnSp>
              <p:nvCxnSpPr>
                <p:cNvPr id="31909" name="Straight Connector 31908">
                  <a:extLst>
                    <a:ext uri="{FF2B5EF4-FFF2-40B4-BE49-F238E27FC236}">
                      <a16:creationId xmlns:a16="http://schemas.microsoft.com/office/drawing/2014/main" id="{F51F3D46-0426-8C01-8D70-2B6AF351D325}"/>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10" name="Straight Connector 31909">
                  <a:extLst>
                    <a:ext uri="{FF2B5EF4-FFF2-40B4-BE49-F238E27FC236}">
                      <a16:creationId xmlns:a16="http://schemas.microsoft.com/office/drawing/2014/main" id="{FC899E8D-ACEB-75F4-3DB7-8AFD924E666A}"/>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11" name="Group 31910">
                <a:extLst>
                  <a:ext uri="{FF2B5EF4-FFF2-40B4-BE49-F238E27FC236}">
                    <a16:creationId xmlns:a16="http://schemas.microsoft.com/office/drawing/2014/main" id="{FD12922C-C43D-E98F-6BA8-B885BC5465AC}"/>
                  </a:ext>
                </a:extLst>
              </p:cNvPr>
              <p:cNvGrpSpPr/>
              <p:nvPr/>
            </p:nvGrpSpPr>
            <p:grpSpPr>
              <a:xfrm>
                <a:off x="5749156" y="2347170"/>
                <a:ext cx="58017" cy="83242"/>
                <a:chOff x="7040249" y="2347170"/>
                <a:chExt cx="58017" cy="83242"/>
              </a:xfrm>
            </p:grpSpPr>
            <p:cxnSp>
              <p:nvCxnSpPr>
                <p:cNvPr id="31912" name="Straight Connector 31911">
                  <a:extLst>
                    <a:ext uri="{FF2B5EF4-FFF2-40B4-BE49-F238E27FC236}">
                      <a16:creationId xmlns:a16="http://schemas.microsoft.com/office/drawing/2014/main" id="{AD0D94A4-566A-3519-5157-10096E7080BB}"/>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13" name="Straight Connector 31912">
                  <a:extLst>
                    <a:ext uri="{FF2B5EF4-FFF2-40B4-BE49-F238E27FC236}">
                      <a16:creationId xmlns:a16="http://schemas.microsoft.com/office/drawing/2014/main" id="{4655E045-43DE-A6D5-24F8-075BD7B2FED9}"/>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14" name="Group 31913">
                <a:extLst>
                  <a:ext uri="{FF2B5EF4-FFF2-40B4-BE49-F238E27FC236}">
                    <a16:creationId xmlns:a16="http://schemas.microsoft.com/office/drawing/2014/main" id="{67171070-1797-3416-B5E0-03CCFF8149BC}"/>
                  </a:ext>
                </a:extLst>
              </p:cNvPr>
              <p:cNvGrpSpPr/>
              <p:nvPr/>
            </p:nvGrpSpPr>
            <p:grpSpPr>
              <a:xfrm>
                <a:off x="5745372" y="2347170"/>
                <a:ext cx="58017" cy="83242"/>
                <a:chOff x="7040249" y="2347170"/>
                <a:chExt cx="58017" cy="83242"/>
              </a:xfrm>
            </p:grpSpPr>
            <p:cxnSp>
              <p:nvCxnSpPr>
                <p:cNvPr id="31915" name="Straight Connector 31914">
                  <a:extLst>
                    <a:ext uri="{FF2B5EF4-FFF2-40B4-BE49-F238E27FC236}">
                      <a16:creationId xmlns:a16="http://schemas.microsoft.com/office/drawing/2014/main" id="{FCC85319-3984-8AA8-135B-3EC1A4DD0808}"/>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16" name="Straight Connector 31915">
                  <a:extLst>
                    <a:ext uri="{FF2B5EF4-FFF2-40B4-BE49-F238E27FC236}">
                      <a16:creationId xmlns:a16="http://schemas.microsoft.com/office/drawing/2014/main" id="{B02E0772-05E2-1EF9-42A1-A16CEB15713E}"/>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17" name="Group 31916">
                <a:extLst>
                  <a:ext uri="{FF2B5EF4-FFF2-40B4-BE49-F238E27FC236}">
                    <a16:creationId xmlns:a16="http://schemas.microsoft.com/office/drawing/2014/main" id="{3A90E68A-E743-77B7-D078-3F7181E8CC83}"/>
                  </a:ext>
                </a:extLst>
              </p:cNvPr>
              <p:cNvGrpSpPr/>
              <p:nvPr/>
            </p:nvGrpSpPr>
            <p:grpSpPr>
              <a:xfrm>
                <a:off x="5765552" y="2347170"/>
                <a:ext cx="58017" cy="83242"/>
                <a:chOff x="7040249" y="2347170"/>
                <a:chExt cx="58017" cy="83242"/>
              </a:xfrm>
            </p:grpSpPr>
            <p:cxnSp>
              <p:nvCxnSpPr>
                <p:cNvPr id="31918" name="Straight Connector 31917">
                  <a:extLst>
                    <a:ext uri="{FF2B5EF4-FFF2-40B4-BE49-F238E27FC236}">
                      <a16:creationId xmlns:a16="http://schemas.microsoft.com/office/drawing/2014/main" id="{5A30E9D8-8927-0F06-FAAC-1534067A06C3}"/>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19" name="Straight Connector 31918">
                  <a:extLst>
                    <a:ext uri="{FF2B5EF4-FFF2-40B4-BE49-F238E27FC236}">
                      <a16:creationId xmlns:a16="http://schemas.microsoft.com/office/drawing/2014/main" id="{260DB9C4-0C82-04F9-7A32-016C70232E43}"/>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20" name="Group 31919">
                <a:extLst>
                  <a:ext uri="{FF2B5EF4-FFF2-40B4-BE49-F238E27FC236}">
                    <a16:creationId xmlns:a16="http://schemas.microsoft.com/office/drawing/2014/main" id="{455378E8-0A51-DCDC-CB18-160EE56406AA}"/>
                  </a:ext>
                </a:extLst>
              </p:cNvPr>
              <p:cNvGrpSpPr/>
              <p:nvPr/>
            </p:nvGrpSpPr>
            <p:grpSpPr>
              <a:xfrm>
                <a:off x="5831137" y="2347170"/>
                <a:ext cx="58017" cy="83242"/>
                <a:chOff x="7040249" y="2347170"/>
                <a:chExt cx="58017" cy="83242"/>
              </a:xfrm>
            </p:grpSpPr>
            <p:cxnSp>
              <p:nvCxnSpPr>
                <p:cNvPr id="31921" name="Straight Connector 31920">
                  <a:extLst>
                    <a:ext uri="{FF2B5EF4-FFF2-40B4-BE49-F238E27FC236}">
                      <a16:creationId xmlns:a16="http://schemas.microsoft.com/office/drawing/2014/main" id="{5E543B29-BAC8-F622-B0D6-D2D23FC0006D}"/>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22" name="Straight Connector 31921">
                  <a:extLst>
                    <a:ext uri="{FF2B5EF4-FFF2-40B4-BE49-F238E27FC236}">
                      <a16:creationId xmlns:a16="http://schemas.microsoft.com/office/drawing/2014/main" id="{F9844E7F-3EE7-58C4-3B8C-E88A849C952D}"/>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23" name="Group 31922">
                <a:extLst>
                  <a:ext uri="{FF2B5EF4-FFF2-40B4-BE49-F238E27FC236}">
                    <a16:creationId xmlns:a16="http://schemas.microsoft.com/office/drawing/2014/main" id="{81130592-25F5-CB00-EE09-E5AD6A54F8D7}"/>
                  </a:ext>
                </a:extLst>
              </p:cNvPr>
              <p:cNvGrpSpPr/>
              <p:nvPr/>
            </p:nvGrpSpPr>
            <p:grpSpPr>
              <a:xfrm>
                <a:off x="5615467" y="2319423"/>
                <a:ext cx="58017" cy="83242"/>
                <a:chOff x="7040249" y="2347170"/>
                <a:chExt cx="58017" cy="83242"/>
              </a:xfrm>
            </p:grpSpPr>
            <p:cxnSp>
              <p:nvCxnSpPr>
                <p:cNvPr id="31924" name="Straight Connector 31923">
                  <a:extLst>
                    <a:ext uri="{FF2B5EF4-FFF2-40B4-BE49-F238E27FC236}">
                      <a16:creationId xmlns:a16="http://schemas.microsoft.com/office/drawing/2014/main" id="{7D5A514B-E2F7-E42C-B008-F73242170D1C}"/>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925" name="Straight Connector 31924">
                  <a:extLst>
                    <a:ext uri="{FF2B5EF4-FFF2-40B4-BE49-F238E27FC236}">
                      <a16:creationId xmlns:a16="http://schemas.microsoft.com/office/drawing/2014/main" id="{0E75610D-17ED-DBE2-5C6E-0E33A34A2987}"/>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26" name="Group 31925">
                <a:extLst>
                  <a:ext uri="{FF2B5EF4-FFF2-40B4-BE49-F238E27FC236}">
                    <a16:creationId xmlns:a16="http://schemas.microsoft.com/office/drawing/2014/main" id="{C7585210-F32D-0DC1-906A-946D3E6D0B41}"/>
                  </a:ext>
                </a:extLst>
              </p:cNvPr>
              <p:cNvGrpSpPr/>
              <p:nvPr/>
            </p:nvGrpSpPr>
            <p:grpSpPr>
              <a:xfrm>
                <a:off x="5191690" y="2319423"/>
                <a:ext cx="58017" cy="83242"/>
                <a:chOff x="7040249" y="2347170"/>
                <a:chExt cx="58017" cy="83242"/>
              </a:xfrm>
            </p:grpSpPr>
            <p:cxnSp>
              <p:nvCxnSpPr>
                <p:cNvPr id="31927" name="Straight Connector 31926">
                  <a:extLst>
                    <a:ext uri="{FF2B5EF4-FFF2-40B4-BE49-F238E27FC236}">
                      <a16:creationId xmlns:a16="http://schemas.microsoft.com/office/drawing/2014/main" id="{BE9ACC26-B119-934B-7A57-602A3AADC4EE}"/>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928" name="Straight Connector 31927">
                  <a:extLst>
                    <a:ext uri="{FF2B5EF4-FFF2-40B4-BE49-F238E27FC236}">
                      <a16:creationId xmlns:a16="http://schemas.microsoft.com/office/drawing/2014/main" id="{0B8C4EAA-A6B6-FB83-37D3-431C89679567}"/>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37" name="Group 31936">
                <a:extLst>
                  <a:ext uri="{FF2B5EF4-FFF2-40B4-BE49-F238E27FC236}">
                    <a16:creationId xmlns:a16="http://schemas.microsoft.com/office/drawing/2014/main" id="{F0584DDF-FAD2-A197-108F-446FA518508B}"/>
                  </a:ext>
                </a:extLst>
              </p:cNvPr>
              <p:cNvGrpSpPr/>
              <p:nvPr/>
            </p:nvGrpSpPr>
            <p:grpSpPr>
              <a:xfrm>
                <a:off x="5597810" y="2319423"/>
                <a:ext cx="58017" cy="83242"/>
                <a:chOff x="7040249" y="2347170"/>
                <a:chExt cx="58017" cy="83242"/>
              </a:xfrm>
            </p:grpSpPr>
            <p:cxnSp>
              <p:nvCxnSpPr>
                <p:cNvPr id="31938" name="Straight Connector 31937">
                  <a:extLst>
                    <a:ext uri="{FF2B5EF4-FFF2-40B4-BE49-F238E27FC236}">
                      <a16:creationId xmlns:a16="http://schemas.microsoft.com/office/drawing/2014/main" id="{F6C578A4-DA01-2003-90D6-7CA15B3D97BF}"/>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939" name="Straight Connector 31938">
                  <a:extLst>
                    <a:ext uri="{FF2B5EF4-FFF2-40B4-BE49-F238E27FC236}">
                      <a16:creationId xmlns:a16="http://schemas.microsoft.com/office/drawing/2014/main" id="{218A08D7-B50F-2A20-1B3C-B6705A9AD346}"/>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40" name="Group 31939">
                <a:extLst>
                  <a:ext uri="{FF2B5EF4-FFF2-40B4-BE49-F238E27FC236}">
                    <a16:creationId xmlns:a16="http://schemas.microsoft.com/office/drawing/2014/main" id="{5E0D166A-A771-524A-BB76-02DC81BC0601}"/>
                  </a:ext>
                </a:extLst>
              </p:cNvPr>
              <p:cNvGrpSpPr/>
              <p:nvPr/>
            </p:nvGrpSpPr>
            <p:grpSpPr>
              <a:xfrm>
                <a:off x="5210608" y="2319423"/>
                <a:ext cx="58017" cy="83242"/>
                <a:chOff x="7040249" y="2347170"/>
                <a:chExt cx="58017" cy="83242"/>
              </a:xfrm>
            </p:grpSpPr>
            <p:cxnSp>
              <p:nvCxnSpPr>
                <p:cNvPr id="31941" name="Straight Connector 31940">
                  <a:extLst>
                    <a:ext uri="{FF2B5EF4-FFF2-40B4-BE49-F238E27FC236}">
                      <a16:creationId xmlns:a16="http://schemas.microsoft.com/office/drawing/2014/main" id="{D65304A5-101D-1937-7263-8C2EF6B49D0B}"/>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42" name="Straight Connector 31941">
                  <a:extLst>
                    <a:ext uri="{FF2B5EF4-FFF2-40B4-BE49-F238E27FC236}">
                      <a16:creationId xmlns:a16="http://schemas.microsoft.com/office/drawing/2014/main" id="{B523099F-0FD7-1DD3-4055-E52EDB355FBC}"/>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43" name="Group 31942">
                <a:extLst>
                  <a:ext uri="{FF2B5EF4-FFF2-40B4-BE49-F238E27FC236}">
                    <a16:creationId xmlns:a16="http://schemas.microsoft.com/office/drawing/2014/main" id="{C49C22CC-2137-4885-8EBA-6B9F1D97D4B0}"/>
                  </a:ext>
                </a:extLst>
              </p:cNvPr>
              <p:cNvGrpSpPr/>
              <p:nvPr/>
            </p:nvGrpSpPr>
            <p:grpSpPr>
              <a:xfrm>
                <a:off x="5572585" y="2319423"/>
                <a:ext cx="58017" cy="83242"/>
                <a:chOff x="7040249" y="2347170"/>
                <a:chExt cx="58017" cy="83242"/>
              </a:xfrm>
            </p:grpSpPr>
            <p:cxnSp>
              <p:nvCxnSpPr>
                <p:cNvPr id="31944" name="Straight Connector 31943">
                  <a:extLst>
                    <a:ext uri="{FF2B5EF4-FFF2-40B4-BE49-F238E27FC236}">
                      <a16:creationId xmlns:a16="http://schemas.microsoft.com/office/drawing/2014/main" id="{87372862-C5AB-8CD1-6719-DCECB35A3BF8}"/>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45" name="Straight Connector 31944">
                  <a:extLst>
                    <a:ext uri="{FF2B5EF4-FFF2-40B4-BE49-F238E27FC236}">
                      <a16:creationId xmlns:a16="http://schemas.microsoft.com/office/drawing/2014/main" id="{05DAACE9-5EBF-04BA-06E2-CCE5CBD1CDD9}"/>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46" name="Group 31945">
                <a:extLst>
                  <a:ext uri="{FF2B5EF4-FFF2-40B4-BE49-F238E27FC236}">
                    <a16:creationId xmlns:a16="http://schemas.microsoft.com/office/drawing/2014/main" id="{BC251CA3-4A53-E9E7-3C51-B587C703A69D}"/>
                  </a:ext>
                </a:extLst>
              </p:cNvPr>
              <p:cNvGrpSpPr/>
              <p:nvPr/>
            </p:nvGrpSpPr>
            <p:grpSpPr>
              <a:xfrm>
                <a:off x="5233311" y="2319423"/>
                <a:ext cx="58017" cy="83242"/>
                <a:chOff x="7040249" y="2347170"/>
                <a:chExt cx="58017" cy="83242"/>
              </a:xfrm>
            </p:grpSpPr>
            <p:cxnSp>
              <p:nvCxnSpPr>
                <p:cNvPr id="31947" name="Straight Connector 31946">
                  <a:extLst>
                    <a:ext uri="{FF2B5EF4-FFF2-40B4-BE49-F238E27FC236}">
                      <a16:creationId xmlns:a16="http://schemas.microsoft.com/office/drawing/2014/main" id="{C7CDF382-C762-930D-0A9D-88EC7D209B77}"/>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48" name="Straight Connector 31947">
                  <a:extLst>
                    <a:ext uri="{FF2B5EF4-FFF2-40B4-BE49-F238E27FC236}">
                      <a16:creationId xmlns:a16="http://schemas.microsoft.com/office/drawing/2014/main" id="{CC4A5E70-57E6-665B-41F1-D4B3E219E505}"/>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49" name="Group 31948">
                <a:extLst>
                  <a:ext uri="{FF2B5EF4-FFF2-40B4-BE49-F238E27FC236}">
                    <a16:creationId xmlns:a16="http://schemas.microsoft.com/office/drawing/2014/main" id="{6120F7AF-6F74-040F-B752-A9B546050B59}"/>
                  </a:ext>
                </a:extLst>
              </p:cNvPr>
              <p:cNvGrpSpPr/>
              <p:nvPr/>
            </p:nvGrpSpPr>
            <p:grpSpPr>
              <a:xfrm>
                <a:off x="5546099" y="2319423"/>
                <a:ext cx="58017" cy="83242"/>
                <a:chOff x="7040249" y="2347170"/>
                <a:chExt cx="58017" cy="83242"/>
              </a:xfrm>
            </p:grpSpPr>
            <p:cxnSp>
              <p:nvCxnSpPr>
                <p:cNvPr id="31950" name="Straight Connector 31949">
                  <a:extLst>
                    <a:ext uri="{FF2B5EF4-FFF2-40B4-BE49-F238E27FC236}">
                      <a16:creationId xmlns:a16="http://schemas.microsoft.com/office/drawing/2014/main" id="{61794599-7C1B-1C81-5B6B-5B04C5BD2E60}"/>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51" name="Straight Connector 31950">
                  <a:extLst>
                    <a:ext uri="{FF2B5EF4-FFF2-40B4-BE49-F238E27FC236}">
                      <a16:creationId xmlns:a16="http://schemas.microsoft.com/office/drawing/2014/main" id="{68785986-D4B6-F7D2-8B08-97DD853CA509}"/>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52" name="Group 31951">
                <a:extLst>
                  <a:ext uri="{FF2B5EF4-FFF2-40B4-BE49-F238E27FC236}">
                    <a16:creationId xmlns:a16="http://schemas.microsoft.com/office/drawing/2014/main" id="{8B779510-2BDA-F8AA-BAB0-E388EA329069}"/>
                  </a:ext>
                </a:extLst>
              </p:cNvPr>
              <p:cNvGrpSpPr/>
              <p:nvPr/>
            </p:nvGrpSpPr>
            <p:grpSpPr>
              <a:xfrm>
                <a:off x="5262320" y="2319423"/>
                <a:ext cx="58017" cy="83242"/>
                <a:chOff x="7040249" y="2347170"/>
                <a:chExt cx="58017" cy="83242"/>
              </a:xfrm>
            </p:grpSpPr>
            <p:cxnSp>
              <p:nvCxnSpPr>
                <p:cNvPr id="31953" name="Straight Connector 31952">
                  <a:extLst>
                    <a:ext uri="{FF2B5EF4-FFF2-40B4-BE49-F238E27FC236}">
                      <a16:creationId xmlns:a16="http://schemas.microsoft.com/office/drawing/2014/main" id="{3E768EC1-5385-7B0A-BDF3-3696E5A3DA20}"/>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54" name="Straight Connector 31953">
                  <a:extLst>
                    <a:ext uri="{FF2B5EF4-FFF2-40B4-BE49-F238E27FC236}">
                      <a16:creationId xmlns:a16="http://schemas.microsoft.com/office/drawing/2014/main" id="{D4EA1AB9-B5F0-A900-57F8-1830BBF9EC3A}"/>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55" name="Group 31954">
                <a:extLst>
                  <a:ext uri="{FF2B5EF4-FFF2-40B4-BE49-F238E27FC236}">
                    <a16:creationId xmlns:a16="http://schemas.microsoft.com/office/drawing/2014/main" id="{D8F3A6B5-3CC6-BFE0-3DED-51AC2A2854A7}"/>
                  </a:ext>
                </a:extLst>
              </p:cNvPr>
              <p:cNvGrpSpPr/>
              <p:nvPr/>
            </p:nvGrpSpPr>
            <p:grpSpPr>
              <a:xfrm>
                <a:off x="5518352" y="2319423"/>
                <a:ext cx="58017" cy="83242"/>
                <a:chOff x="7040249" y="2347170"/>
                <a:chExt cx="58017" cy="83242"/>
              </a:xfrm>
            </p:grpSpPr>
            <p:cxnSp>
              <p:nvCxnSpPr>
                <p:cNvPr id="31956" name="Straight Connector 31955">
                  <a:extLst>
                    <a:ext uri="{FF2B5EF4-FFF2-40B4-BE49-F238E27FC236}">
                      <a16:creationId xmlns:a16="http://schemas.microsoft.com/office/drawing/2014/main" id="{2A9BDD34-5ECB-0D95-97A1-DA5BCC1340E4}"/>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57" name="Straight Connector 31956">
                  <a:extLst>
                    <a:ext uri="{FF2B5EF4-FFF2-40B4-BE49-F238E27FC236}">
                      <a16:creationId xmlns:a16="http://schemas.microsoft.com/office/drawing/2014/main" id="{16B71893-355C-9636-69F0-B822404F9B94}"/>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58" name="Group 31957">
                <a:extLst>
                  <a:ext uri="{FF2B5EF4-FFF2-40B4-BE49-F238E27FC236}">
                    <a16:creationId xmlns:a16="http://schemas.microsoft.com/office/drawing/2014/main" id="{C9ED9C37-055F-DF07-9693-DA09EDF3B455}"/>
                  </a:ext>
                </a:extLst>
              </p:cNvPr>
              <p:cNvGrpSpPr/>
              <p:nvPr/>
            </p:nvGrpSpPr>
            <p:grpSpPr>
              <a:xfrm>
                <a:off x="5287545" y="2319423"/>
                <a:ext cx="58017" cy="83242"/>
                <a:chOff x="7040249" y="2347170"/>
                <a:chExt cx="58017" cy="83242"/>
              </a:xfrm>
            </p:grpSpPr>
            <p:cxnSp>
              <p:nvCxnSpPr>
                <p:cNvPr id="31959" name="Straight Connector 31958">
                  <a:extLst>
                    <a:ext uri="{FF2B5EF4-FFF2-40B4-BE49-F238E27FC236}">
                      <a16:creationId xmlns:a16="http://schemas.microsoft.com/office/drawing/2014/main" id="{F2193B95-6D2A-266C-B4C4-2D5CB7A1ABCE}"/>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60" name="Straight Connector 31959">
                  <a:extLst>
                    <a:ext uri="{FF2B5EF4-FFF2-40B4-BE49-F238E27FC236}">
                      <a16:creationId xmlns:a16="http://schemas.microsoft.com/office/drawing/2014/main" id="{52E0E57E-29F7-F322-8F25-5132F4101DF8}"/>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61" name="Group 31960">
                <a:extLst>
                  <a:ext uri="{FF2B5EF4-FFF2-40B4-BE49-F238E27FC236}">
                    <a16:creationId xmlns:a16="http://schemas.microsoft.com/office/drawing/2014/main" id="{DFF52AAF-4FD1-F876-35C1-75741F0300B2}"/>
                  </a:ext>
                </a:extLst>
              </p:cNvPr>
              <p:cNvGrpSpPr/>
              <p:nvPr/>
            </p:nvGrpSpPr>
            <p:grpSpPr>
              <a:xfrm>
                <a:off x="5493127" y="2319423"/>
                <a:ext cx="58017" cy="83242"/>
                <a:chOff x="7040249" y="2347170"/>
                <a:chExt cx="58017" cy="83242"/>
              </a:xfrm>
            </p:grpSpPr>
            <p:cxnSp>
              <p:nvCxnSpPr>
                <p:cNvPr id="31962" name="Straight Connector 31961">
                  <a:extLst>
                    <a:ext uri="{FF2B5EF4-FFF2-40B4-BE49-F238E27FC236}">
                      <a16:creationId xmlns:a16="http://schemas.microsoft.com/office/drawing/2014/main" id="{5CD77EB6-4438-1860-4649-3F0D5F3624D7}"/>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63" name="Straight Connector 31962">
                  <a:extLst>
                    <a:ext uri="{FF2B5EF4-FFF2-40B4-BE49-F238E27FC236}">
                      <a16:creationId xmlns:a16="http://schemas.microsoft.com/office/drawing/2014/main" id="{DD69B470-D56D-E4F2-D843-11EB19881232}"/>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64" name="Group 31963">
                <a:extLst>
                  <a:ext uri="{FF2B5EF4-FFF2-40B4-BE49-F238E27FC236}">
                    <a16:creationId xmlns:a16="http://schemas.microsoft.com/office/drawing/2014/main" id="{66392D3E-E7F6-A744-F770-CD38E6B8311F}"/>
                  </a:ext>
                </a:extLst>
              </p:cNvPr>
              <p:cNvGrpSpPr/>
              <p:nvPr/>
            </p:nvGrpSpPr>
            <p:grpSpPr>
              <a:xfrm>
                <a:off x="5312769" y="2319423"/>
                <a:ext cx="58017" cy="83242"/>
                <a:chOff x="7040249" y="2347170"/>
                <a:chExt cx="58017" cy="83242"/>
              </a:xfrm>
            </p:grpSpPr>
            <p:cxnSp>
              <p:nvCxnSpPr>
                <p:cNvPr id="31965" name="Straight Connector 31964">
                  <a:extLst>
                    <a:ext uri="{FF2B5EF4-FFF2-40B4-BE49-F238E27FC236}">
                      <a16:creationId xmlns:a16="http://schemas.microsoft.com/office/drawing/2014/main" id="{245465A9-8545-9AB5-4507-075E50D15E03}"/>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66" name="Straight Connector 31965">
                  <a:extLst>
                    <a:ext uri="{FF2B5EF4-FFF2-40B4-BE49-F238E27FC236}">
                      <a16:creationId xmlns:a16="http://schemas.microsoft.com/office/drawing/2014/main" id="{741CCC32-21F3-8174-8403-648D3FED3317}"/>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67" name="Group 31966">
                <a:extLst>
                  <a:ext uri="{FF2B5EF4-FFF2-40B4-BE49-F238E27FC236}">
                    <a16:creationId xmlns:a16="http://schemas.microsoft.com/office/drawing/2014/main" id="{5ED21693-05A2-5A0F-39CC-EA56E126941E}"/>
                  </a:ext>
                </a:extLst>
              </p:cNvPr>
              <p:cNvGrpSpPr/>
              <p:nvPr/>
            </p:nvGrpSpPr>
            <p:grpSpPr>
              <a:xfrm>
                <a:off x="5470425" y="2319423"/>
                <a:ext cx="58017" cy="83242"/>
                <a:chOff x="7040249" y="2347170"/>
                <a:chExt cx="58017" cy="83242"/>
              </a:xfrm>
            </p:grpSpPr>
            <p:cxnSp>
              <p:nvCxnSpPr>
                <p:cNvPr id="31968" name="Straight Connector 31967">
                  <a:extLst>
                    <a:ext uri="{FF2B5EF4-FFF2-40B4-BE49-F238E27FC236}">
                      <a16:creationId xmlns:a16="http://schemas.microsoft.com/office/drawing/2014/main" id="{62F8D265-CCE4-EDC8-9035-5A6A1D514157}"/>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69" name="Straight Connector 31968">
                  <a:extLst>
                    <a:ext uri="{FF2B5EF4-FFF2-40B4-BE49-F238E27FC236}">
                      <a16:creationId xmlns:a16="http://schemas.microsoft.com/office/drawing/2014/main" id="{9E1EA55E-409B-7448-7FCD-0DE3CDFA39CF}"/>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70" name="Group 31969">
                <a:extLst>
                  <a:ext uri="{FF2B5EF4-FFF2-40B4-BE49-F238E27FC236}">
                    <a16:creationId xmlns:a16="http://schemas.microsoft.com/office/drawing/2014/main" id="{B731E388-4F6E-DF80-4DDB-E222014B07B3}"/>
                  </a:ext>
                </a:extLst>
              </p:cNvPr>
              <p:cNvGrpSpPr/>
              <p:nvPr/>
            </p:nvGrpSpPr>
            <p:grpSpPr>
              <a:xfrm>
                <a:off x="5343040" y="2319423"/>
                <a:ext cx="58017" cy="83242"/>
                <a:chOff x="7040249" y="2347170"/>
                <a:chExt cx="58017" cy="83242"/>
              </a:xfrm>
            </p:grpSpPr>
            <p:cxnSp>
              <p:nvCxnSpPr>
                <p:cNvPr id="31971" name="Straight Connector 31970">
                  <a:extLst>
                    <a:ext uri="{FF2B5EF4-FFF2-40B4-BE49-F238E27FC236}">
                      <a16:creationId xmlns:a16="http://schemas.microsoft.com/office/drawing/2014/main" id="{1AF1371E-5703-F10E-3759-74CEE4DBCEFB}"/>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72" name="Straight Connector 31971">
                  <a:extLst>
                    <a:ext uri="{FF2B5EF4-FFF2-40B4-BE49-F238E27FC236}">
                      <a16:creationId xmlns:a16="http://schemas.microsoft.com/office/drawing/2014/main" id="{F1D94559-C387-DD42-2770-4EC434DC6D4E}"/>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73" name="Group 31972">
                <a:extLst>
                  <a:ext uri="{FF2B5EF4-FFF2-40B4-BE49-F238E27FC236}">
                    <a16:creationId xmlns:a16="http://schemas.microsoft.com/office/drawing/2014/main" id="{D151E301-C682-B7D7-AC43-D83D4084039B}"/>
                  </a:ext>
                </a:extLst>
              </p:cNvPr>
              <p:cNvGrpSpPr/>
              <p:nvPr/>
            </p:nvGrpSpPr>
            <p:grpSpPr>
              <a:xfrm>
                <a:off x="5437633" y="2319423"/>
                <a:ext cx="58017" cy="83242"/>
                <a:chOff x="7040249" y="2347170"/>
                <a:chExt cx="58017" cy="83242"/>
              </a:xfrm>
            </p:grpSpPr>
            <p:cxnSp>
              <p:nvCxnSpPr>
                <p:cNvPr id="31974" name="Straight Connector 31973">
                  <a:extLst>
                    <a:ext uri="{FF2B5EF4-FFF2-40B4-BE49-F238E27FC236}">
                      <a16:creationId xmlns:a16="http://schemas.microsoft.com/office/drawing/2014/main" id="{BFB5E73D-C35E-BA58-8259-BD04639F7637}"/>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75" name="Straight Connector 31974">
                  <a:extLst>
                    <a:ext uri="{FF2B5EF4-FFF2-40B4-BE49-F238E27FC236}">
                      <a16:creationId xmlns:a16="http://schemas.microsoft.com/office/drawing/2014/main" id="{481739C5-73D8-188E-8D1A-AC270454F71E}"/>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76" name="Group 31975">
                <a:extLst>
                  <a:ext uri="{FF2B5EF4-FFF2-40B4-BE49-F238E27FC236}">
                    <a16:creationId xmlns:a16="http://schemas.microsoft.com/office/drawing/2014/main" id="{362C9DB6-0666-2873-1CE8-79905F5D6B3B}"/>
                  </a:ext>
                </a:extLst>
              </p:cNvPr>
              <p:cNvGrpSpPr/>
              <p:nvPr/>
            </p:nvGrpSpPr>
            <p:grpSpPr>
              <a:xfrm>
                <a:off x="5375833" y="2319423"/>
                <a:ext cx="58017" cy="83242"/>
                <a:chOff x="7040249" y="2347170"/>
                <a:chExt cx="58017" cy="83242"/>
              </a:xfrm>
            </p:grpSpPr>
            <p:cxnSp>
              <p:nvCxnSpPr>
                <p:cNvPr id="31977" name="Straight Connector 31976">
                  <a:extLst>
                    <a:ext uri="{FF2B5EF4-FFF2-40B4-BE49-F238E27FC236}">
                      <a16:creationId xmlns:a16="http://schemas.microsoft.com/office/drawing/2014/main" id="{12905325-BEDF-A1CE-8E93-918571CA57F3}"/>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78" name="Straight Connector 31977">
                  <a:extLst>
                    <a:ext uri="{FF2B5EF4-FFF2-40B4-BE49-F238E27FC236}">
                      <a16:creationId xmlns:a16="http://schemas.microsoft.com/office/drawing/2014/main" id="{B775D546-3530-7CBE-DE8A-B48C98A89AE7}"/>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79" name="Group 31978">
                <a:extLst>
                  <a:ext uri="{FF2B5EF4-FFF2-40B4-BE49-F238E27FC236}">
                    <a16:creationId xmlns:a16="http://schemas.microsoft.com/office/drawing/2014/main" id="{9AFB0694-2D18-DD50-3FBF-016756DFF75D}"/>
                  </a:ext>
                </a:extLst>
              </p:cNvPr>
              <p:cNvGrpSpPr/>
              <p:nvPr/>
            </p:nvGrpSpPr>
            <p:grpSpPr>
              <a:xfrm>
                <a:off x="5408625" y="2319423"/>
                <a:ext cx="58017" cy="83242"/>
                <a:chOff x="7040249" y="2347170"/>
                <a:chExt cx="58017" cy="83242"/>
              </a:xfrm>
            </p:grpSpPr>
            <p:cxnSp>
              <p:nvCxnSpPr>
                <p:cNvPr id="31980" name="Straight Connector 31979">
                  <a:extLst>
                    <a:ext uri="{FF2B5EF4-FFF2-40B4-BE49-F238E27FC236}">
                      <a16:creationId xmlns:a16="http://schemas.microsoft.com/office/drawing/2014/main" id="{AA84079A-CB5C-F717-B130-E6A2C440F71F}"/>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81" name="Straight Connector 31980">
                  <a:extLst>
                    <a:ext uri="{FF2B5EF4-FFF2-40B4-BE49-F238E27FC236}">
                      <a16:creationId xmlns:a16="http://schemas.microsoft.com/office/drawing/2014/main" id="{DF81BDDF-7695-378A-B42C-4ECE779E6523}"/>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82" name="Group 31981">
                <a:extLst>
                  <a:ext uri="{FF2B5EF4-FFF2-40B4-BE49-F238E27FC236}">
                    <a16:creationId xmlns:a16="http://schemas.microsoft.com/office/drawing/2014/main" id="{99C1AB23-B042-DFC2-61CD-5FCF75F4E079}"/>
                  </a:ext>
                </a:extLst>
              </p:cNvPr>
              <p:cNvGrpSpPr/>
              <p:nvPr/>
            </p:nvGrpSpPr>
            <p:grpSpPr>
              <a:xfrm>
                <a:off x="5441417" y="2319423"/>
                <a:ext cx="58017" cy="83242"/>
                <a:chOff x="7040249" y="2347170"/>
                <a:chExt cx="58017" cy="83242"/>
              </a:xfrm>
            </p:grpSpPr>
            <p:cxnSp>
              <p:nvCxnSpPr>
                <p:cNvPr id="31983" name="Straight Connector 31982">
                  <a:extLst>
                    <a:ext uri="{FF2B5EF4-FFF2-40B4-BE49-F238E27FC236}">
                      <a16:creationId xmlns:a16="http://schemas.microsoft.com/office/drawing/2014/main" id="{7E0A4216-BFA7-4DA0-E475-24853DD9F7EE}"/>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84" name="Straight Connector 31983">
                  <a:extLst>
                    <a:ext uri="{FF2B5EF4-FFF2-40B4-BE49-F238E27FC236}">
                      <a16:creationId xmlns:a16="http://schemas.microsoft.com/office/drawing/2014/main" id="{4B8DA678-FDF3-DFE1-7C6A-55FC2EDA3326}"/>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85" name="Group 31984">
                <a:extLst>
                  <a:ext uri="{FF2B5EF4-FFF2-40B4-BE49-F238E27FC236}">
                    <a16:creationId xmlns:a16="http://schemas.microsoft.com/office/drawing/2014/main" id="{B5C91F02-3D40-2FA0-0F7A-89BF75128E62}"/>
                  </a:ext>
                </a:extLst>
              </p:cNvPr>
              <p:cNvGrpSpPr/>
              <p:nvPr/>
            </p:nvGrpSpPr>
            <p:grpSpPr>
              <a:xfrm>
                <a:off x="5398534" y="2319423"/>
                <a:ext cx="58017" cy="83242"/>
                <a:chOff x="7040249" y="2347170"/>
                <a:chExt cx="58017" cy="83242"/>
              </a:xfrm>
            </p:grpSpPr>
            <p:cxnSp>
              <p:nvCxnSpPr>
                <p:cNvPr id="31986" name="Straight Connector 31985">
                  <a:extLst>
                    <a:ext uri="{FF2B5EF4-FFF2-40B4-BE49-F238E27FC236}">
                      <a16:creationId xmlns:a16="http://schemas.microsoft.com/office/drawing/2014/main" id="{2A3ED85C-2C37-AFF1-07F4-54755AAA43CF}"/>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87" name="Straight Connector 31986">
                  <a:extLst>
                    <a:ext uri="{FF2B5EF4-FFF2-40B4-BE49-F238E27FC236}">
                      <a16:creationId xmlns:a16="http://schemas.microsoft.com/office/drawing/2014/main" id="{E714AC5E-2DC4-007A-CF58-D01AF687B727}"/>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88" name="Group 31987">
                <a:extLst>
                  <a:ext uri="{FF2B5EF4-FFF2-40B4-BE49-F238E27FC236}">
                    <a16:creationId xmlns:a16="http://schemas.microsoft.com/office/drawing/2014/main" id="{18D5D0D7-98EB-7568-4793-566A930D140E}"/>
                  </a:ext>
                </a:extLst>
              </p:cNvPr>
              <p:cNvGrpSpPr/>
              <p:nvPr/>
            </p:nvGrpSpPr>
            <p:grpSpPr>
              <a:xfrm>
                <a:off x="5351868" y="2319423"/>
                <a:ext cx="58017" cy="83242"/>
                <a:chOff x="7040249" y="2347170"/>
                <a:chExt cx="58017" cy="83242"/>
              </a:xfrm>
            </p:grpSpPr>
            <p:cxnSp>
              <p:nvCxnSpPr>
                <p:cNvPr id="31989" name="Straight Connector 31988">
                  <a:extLst>
                    <a:ext uri="{FF2B5EF4-FFF2-40B4-BE49-F238E27FC236}">
                      <a16:creationId xmlns:a16="http://schemas.microsoft.com/office/drawing/2014/main" id="{8FB143CD-A444-80F0-F675-FF98EFCA4256}"/>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90" name="Straight Connector 31989">
                  <a:extLst>
                    <a:ext uri="{FF2B5EF4-FFF2-40B4-BE49-F238E27FC236}">
                      <a16:creationId xmlns:a16="http://schemas.microsoft.com/office/drawing/2014/main" id="{E3423F46-479C-06E9-ABA1-F9C29146BC8C}"/>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91" name="Group 31990">
                <a:extLst>
                  <a:ext uri="{FF2B5EF4-FFF2-40B4-BE49-F238E27FC236}">
                    <a16:creationId xmlns:a16="http://schemas.microsoft.com/office/drawing/2014/main" id="{F0CD0FD5-9C73-D1E7-5354-67F96AC62432}"/>
                  </a:ext>
                </a:extLst>
              </p:cNvPr>
              <p:cNvGrpSpPr/>
              <p:nvPr/>
            </p:nvGrpSpPr>
            <p:grpSpPr>
              <a:xfrm>
                <a:off x="5315292" y="2319423"/>
                <a:ext cx="58017" cy="83242"/>
                <a:chOff x="7040249" y="2347170"/>
                <a:chExt cx="58017" cy="83242"/>
              </a:xfrm>
            </p:grpSpPr>
            <p:cxnSp>
              <p:nvCxnSpPr>
                <p:cNvPr id="31992" name="Straight Connector 31991">
                  <a:extLst>
                    <a:ext uri="{FF2B5EF4-FFF2-40B4-BE49-F238E27FC236}">
                      <a16:creationId xmlns:a16="http://schemas.microsoft.com/office/drawing/2014/main" id="{14D3CC57-1FD7-C4C4-E7DC-8016E3CF96F3}"/>
                    </a:ext>
                  </a:extLst>
                </p:cNvPr>
                <p:cNvCxnSpPr>
                  <a:cxnSpLocks/>
                </p:cNvCxnSpPr>
                <p:nvPr/>
              </p:nvCxnSpPr>
              <p:spPr bwMode="auto">
                <a:xfrm>
                  <a:off x="7070519" y="2347170"/>
                  <a:ext cx="0" cy="83242"/>
                </a:xfrm>
                <a:prstGeom prst="line">
                  <a:avLst/>
                </a:prstGeom>
                <a:noFill/>
                <a:ln w="28575" cap="flat" cmpd="sng" algn="ctr">
                  <a:solidFill>
                    <a:schemeClr val="accent3"/>
                  </a:solidFill>
                  <a:prstDash val="solid"/>
                  <a:round/>
                  <a:headEnd type="none" w="med" len="med"/>
                  <a:tailEnd type="none" w="med" len="med"/>
                </a:ln>
                <a:effectLst/>
              </p:spPr>
            </p:cxnSp>
            <p:cxnSp>
              <p:nvCxnSpPr>
                <p:cNvPr id="31993" name="Straight Connector 31992">
                  <a:extLst>
                    <a:ext uri="{FF2B5EF4-FFF2-40B4-BE49-F238E27FC236}">
                      <a16:creationId xmlns:a16="http://schemas.microsoft.com/office/drawing/2014/main" id="{C722F5D1-32D3-7D07-5308-F5558F515AEC}"/>
                    </a:ext>
                  </a:extLst>
                </p:cNvPr>
                <p:cNvCxnSpPr>
                  <a:cxnSpLocks/>
                </p:cNvCxnSpPr>
                <p:nvPr/>
              </p:nvCxnSpPr>
              <p:spPr bwMode="auto">
                <a:xfrm flipH="1">
                  <a:off x="7040249" y="2388791"/>
                  <a:ext cx="58017"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97" name="Group 31996">
                <a:extLst>
                  <a:ext uri="{FF2B5EF4-FFF2-40B4-BE49-F238E27FC236}">
                    <a16:creationId xmlns:a16="http://schemas.microsoft.com/office/drawing/2014/main" id="{77035C1C-C31B-7CBC-3174-3A1F987C2AC0}"/>
                  </a:ext>
                </a:extLst>
              </p:cNvPr>
              <p:cNvGrpSpPr/>
              <p:nvPr/>
            </p:nvGrpSpPr>
            <p:grpSpPr>
              <a:xfrm>
                <a:off x="5153431" y="2304288"/>
                <a:ext cx="58017" cy="83242"/>
                <a:chOff x="7040249" y="2347170"/>
                <a:chExt cx="58017" cy="83242"/>
              </a:xfrm>
            </p:grpSpPr>
            <p:cxnSp>
              <p:nvCxnSpPr>
                <p:cNvPr id="31998" name="Straight Connector 31997">
                  <a:extLst>
                    <a:ext uri="{FF2B5EF4-FFF2-40B4-BE49-F238E27FC236}">
                      <a16:creationId xmlns:a16="http://schemas.microsoft.com/office/drawing/2014/main" id="{873EE026-ADE3-2030-267D-3EF043ABEE9B}"/>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1999" name="Straight Connector 31998">
                  <a:extLst>
                    <a:ext uri="{FF2B5EF4-FFF2-40B4-BE49-F238E27FC236}">
                      <a16:creationId xmlns:a16="http://schemas.microsoft.com/office/drawing/2014/main" id="{6941ECFF-8674-5885-74EB-8840B0E851E1}"/>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0" name="Group 31999">
                <a:extLst>
                  <a:ext uri="{FF2B5EF4-FFF2-40B4-BE49-F238E27FC236}">
                    <a16:creationId xmlns:a16="http://schemas.microsoft.com/office/drawing/2014/main" id="{D30DAE1E-855C-85D0-69DC-FC577912246E}"/>
                  </a:ext>
                </a:extLst>
              </p:cNvPr>
              <p:cNvGrpSpPr/>
              <p:nvPr/>
            </p:nvGrpSpPr>
            <p:grpSpPr>
              <a:xfrm>
                <a:off x="5144602" y="2304288"/>
                <a:ext cx="58017" cy="83242"/>
                <a:chOff x="7040249" y="2347170"/>
                <a:chExt cx="58017" cy="83242"/>
              </a:xfrm>
            </p:grpSpPr>
            <p:cxnSp>
              <p:nvCxnSpPr>
                <p:cNvPr id="32001" name="Straight Connector 32000">
                  <a:extLst>
                    <a:ext uri="{FF2B5EF4-FFF2-40B4-BE49-F238E27FC236}">
                      <a16:creationId xmlns:a16="http://schemas.microsoft.com/office/drawing/2014/main" id="{D90B597B-3CB1-F92B-B0CE-B46EB53BB8C9}"/>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02" name="Straight Connector 32001">
                  <a:extLst>
                    <a:ext uri="{FF2B5EF4-FFF2-40B4-BE49-F238E27FC236}">
                      <a16:creationId xmlns:a16="http://schemas.microsoft.com/office/drawing/2014/main" id="{2FC2A1D9-3B93-F51B-22D8-9AABAD88E8D3}"/>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3" name="Group 32002">
                <a:extLst>
                  <a:ext uri="{FF2B5EF4-FFF2-40B4-BE49-F238E27FC236}">
                    <a16:creationId xmlns:a16="http://schemas.microsoft.com/office/drawing/2014/main" id="{567D00B2-603D-AF14-036F-74B99CD70912}"/>
                  </a:ext>
                </a:extLst>
              </p:cNvPr>
              <p:cNvGrpSpPr/>
              <p:nvPr/>
            </p:nvGrpSpPr>
            <p:grpSpPr>
              <a:xfrm>
                <a:off x="5108026" y="2304288"/>
                <a:ext cx="58017" cy="83242"/>
                <a:chOff x="7040249" y="2347170"/>
                <a:chExt cx="58017" cy="83242"/>
              </a:xfrm>
            </p:grpSpPr>
            <p:cxnSp>
              <p:nvCxnSpPr>
                <p:cNvPr id="32004" name="Straight Connector 32003">
                  <a:extLst>
                    <a:ext uri="{FF2B5EF4-FFF2-40B4-BE49-F238E27FC236}">
                      <a16:creationId xmlns:a16="http://schemas.microsoft.com/office/drawing/2014/main" id="{5E93CE50-8A09-ED30-F16B-3B6A7755C03F}"/>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05" name="Straight Connector 32004">
                  <a:extLst>
                    <a:ext uri="{FF2B5EF4-FFF2-40B4-BE49-F238E27FC236}">
                      <a16:creationId xmlns:a16="http://schemas.microsoft.com/office/drawing/2014/main" id="{0542DB12-16CF-1EBF-136B-CD16712563EF}"/>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6" name="Group 32005">
                <a:extLst>
                  <a:ext uri="{FF2B5EF4-FFF2-40B4-BE49-F238E27FC236}">
                    <a16:creationId xmlns:a16="http://schemas.microsoft.com/office/drawing/2014/main" id="{4F8C0E9E-F943-F03A-B558-D6FFCC918A89}"/>
                  </a:ext>
                </a:extLst>
              </p:cNvPr>
              <p:cNvGrpSpPr/>
              <p:nvPr/>
            </p:nvGrpSpPr>
            <p:grpSpPr>
              <a:xfrm>
                <a:off x="4824247" y="2287893"/>
                <a:ext cx="58017" cy="83242"/>
                <a:chOff x="7040249" y="2347170"/>
                <a:chExt cx="58017" cy="83242"/>
              </a:xfrm>
            </p:grpSpPr>
            <p:cxnSp>
              <p:nvCxnSpPr>
                <p:cNvPr id="32007" name="Straight Connector 32006">
                  <a:extLst>
                    <a:ext uri="{FF2B5EF4-FFF2-40B4-BE49-F238E27FC236}">
                      <a16:creationId xmlns:a16="http://schemas.microsoft.com/office/drawing/2014/main" id="{7BCFF363-5E6D-25BC-64F0-C518247CD39D}"/>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08" name="Straight Connector 32007">
                  <a:extLst>
                    <a:ext uri="{FF2B5EF4-FFF2-40B4-BE49-F238E27FC236}">
                      <a16:creationId xmlns:a16="http://schemas.microsoft.com/office/drawing/2014/main" id="{8504714C-E1BA-8E55-78F2-7D0509BB2CD8}"/>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09" name="Group 32008">
                <a:extLst>
                  <a:ext uri="{FF2B5EF4-FFF2-40B4-BE49-F238E27FC236}">
                    <a16:creationId xmlns:a16="http://schemas.microsoft.com/office/drawing/2014/main" id="{FB98F570-6D93-6B78-AFAB-6B7E85ADA40B}"/>
                  </a:ext>
                </a:extLst>
              </p:cNvPr>
              <p:cNvGrpSpPr/>
              <p:nvPr/>
            </p:nvGrpSpPr>
            <p:grpSpPr>
              <a:xfrm>
                <a:off x="4616142" y="2258885"/>
                <a:ext cx="58017" cy="83242"/>
                <a:chOff x="7040249" y="2347170"/>
                <a:chExt cx="58017" cy="83242"/>
              </a:xfrm>
            </p:grpSpPr>
            <p:cxnSp>
              <p:nvCxnSpPr>
                <p:cNvPr id="32010" name="Straight Connector 32009">
                  <a:extLst>
                    <a:ext uri="{FF2B5EF4-FFF2-40B4-BE49-F238E27FC236}">
                      <a16:creationId xmlns:a16="http://schemas.microsoft.com/office/drawing/2014/main" id="{5D56557B-3E4C-7E65-0CA3-D3398CF018CB}"/>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11" name="Straight Connector 32010">
                  <a:extLst>
                    <a:ext uri="{FF2B5EF4-FFF2-40B4-BE49-F238E27FC236}">
                      <a16:creationId xmlns:a16="http://schemas.microsoft.com/office/drawing/2014/main" id="{6D125147-AFCB-1ABD-F651-0FB82C2FEDD3}"/>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2" name="Group 32011">
                <a:extLst>
                  <a:ext uri="{FF2B5EF4-FFF2-40B4-BE49-F238E27FC236}">
                    <a16:creationId xmlns:a16="http://schemas.microsoft.com/office/drawing/2014/main" id="{43F90DF3-72C7-8D40-044E-285A27524B86}"/>
                  </a:ext>
                </a:extLst>
              </p:cNvPr>
              <p:cNvGrpSpPr/>
              <p:nvPr/>
            </p:nvGrpSpPr>
            <p:grpSpPr>
              <a:xfrm>
                <a:off x="3544087" y="2151679"/>
                <a:ext cx="58017" cy="83242"/>
                <a:chOff x="7040249" y="2347170"/>
                <a:chExt cx="58017" cy="83242"/>
              </a:xfrm>
            </p:grpSpPr>
            <p:cxnSp>
              <p:nvCxnSpPr>
                <p:cNvPr id="32013" name="Straight Connector 32012">
                  <a:extLst>
                    <a:ext uri="{FF2B5EF4-FFF2-40B4-BE49-F238E27FC236}">
                      <a16:creationId xmlns:a16="http://schemas.microsoft.com/office/drawing/2014/main" id="{FFC73090-EF52-070B-AB99-7DF404A4F31E}"/>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14" name="Straight Connector 32013">
                  <a:extLst>
                    <a:ext uri="{FF2B5EF4-FFF2-40B4-BE49-F238E27FC236}">
                      <a16:creationId xmlns:a16="http://schemas.microsoft.com/office/drawing/2014/main" id="{24DEF54E-0855-4107-4A11-6E65A186A423}"/>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5" name="Group 32014">
                <a:extLst>
                  <a:ext uri="{FF2B5EF4-FFF2-40B4-BE49-F238E27FC236}">
                    <a16:creationId xmlns:a16="http://schemas.microsoft.com/office/drawing/2014/main" id="{A707D6EA-C61C-5E93-61D5-14945E99EB7C}"/>
                  </a:ext>
                </a:extLst>
              </p:cNvPr>
              <p:cNvGrpSpPr/>
              <p:nvPr/>
            </p:nvGrpSpPr>
            <p:grpSpPr>
              <a:xfrm>
                <a:off x="3269137" y="2123932"/>
                <a:ext cx="58017" cy="83242"/>
                <a:chOff x="7040249" y="2347170"/>
                <a:chExt cx="58017" cy="83242"/>
              </a:xfrm>
            </p:grpSpPr>
            <p:cxnSp>
              <p:nvCxnSpPr>
                <p:cNvPr id="32016" name="Straight Connector 32015">
                  <a:extLst>
                    <a:ext uri="{FF2B5EF4-FFF2-40B4-BE49-F238E27FC236}">
                      <a16:creationId xmlns:a16="http://schemas.microsoft.com/office/drawing/2014/main" id="{CE72E63F-771C-5424-F270-AB4495677921}"/>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17" name="Straight Connector 32016">
                  <a:extLst>
                    <a:ext uri="{FF2B5EF4-FFF2-40B4-BE49-F238E27FC236}">
                      <a16:creationId xmlns:a16="http://schemas.microsoft.com/office/drawing/2014/main" id="{318E50FF-CF2A-76B1-C695-78B323354001}"/>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18" name="Group 32017">
                <a:extLst>
                  <a:ext uri="{FF2B5EF4-FFF2-40B4-BE49-F238E27FC236}">
                    <a16:creationId xmlns:a16="http://schemas.microsoft.com/office/drawing/2014/main" id="{FC947725-57E5-FADC-66C8-103ACAE587D9}"/>
                  </a:ext>
                </a:extLst>
              </p:cNvPr>
              <p:cNvGrpSpPr/>
              <p:nvPr/>
            </p:nvGrpSpPr>
            <p:grpSpPr>
              <a:xfrm>
                <a:off x="2426628" y="2077266"/>
                <a:ext cx="58017" cy="83242"/>
                <a:chOff x="7040249" y="2347170"/>
                <a:chExt cx="58017" cy="83242"/>
              </a:xfrm>
            </p:grpSpPr>
            <p:cxnSp>
              <p:nvCxnSpPr>
                <p:cNvPr id="32019" name="Straight Connector 32018">
                  <a:extLst>
                    <a:ext uri="{FF2B5EF4-FFF2-40B4-BE49-F238E27FC236}">
                      <a16:creationId xmlns:a16="http://schemas.microsoft.com/office/drawing/2014/main" id="{F233665C-6E68-BDEA-C40F-9B1D11CE8B54}"/>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20" name="Straight Connector 32019">
                  <a:extLst>
                    <a:ext uri="{FF2B5EF4-FFF2-40B4-BE49-F238E27FC236}">
                      <a16:creationId xmlns:a16="http://schemas.microsoft.com/office/drawing/2014/main" id="{4DC7BC24-6756-A1CD-3783-1A0870DBA910}"/>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1" name="Group 32020">
                <a:extLst>
                  <a:ext uri="{FF2B5EF4-FFF2-40B4-BE49-F238E27FC236}">
                    <a16:creationId xmlns:a16="http://schemas.microsoft.com/office/drawing/2014/main" id="{BCB33231-2EB9-97D6-0848-7A833179D630}"/>
                  </a:ext>
                </a:extLst>
              </p:cNvPr>
              <p:cNvGrpSpPr/>
              <p:nvPr/>
            </p:nvGrpSpPr>
            <p:grpSpPr>
              <a:xfrm>
                <a:off x="2265189" y="2077266"/>
                <a:ext cx="58017" cy="83242"/>
                <a:chOff x="7040249" y="2347170"/>
                <a:chExt cx="58017" cy="83242"/>
              </a:xfrm>
            </p:grpSpPr>
            <p:cxnSp>
              <p:nvCxnSpPr>
                <p:cNvPr id="32022" name="Straight Connector 32021">
                  <a:extLst>
                    <a:ext uri="{FF2B5EF4-FFF2-40B4-BE49-F238E27FC236}">
                      <a16:creationId xmlns:a16="http://schemas.microsoft.com/office/drawing/2014/main" id="{B3F231B5-C96D-5D3C-5965-25A5FC445FE4}"/>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23" name="Straight Connector 32022">
                  <a:extLst>
                    <a:ext uri="{FF2B5EF4-FFF2-40B4-BE49-F238E27FC236}">
                      <a16:creationId xmlns:a16="http://schemas.microsoft.com/office/drawing/2014/main" id="{BEA05F48-F094-5DF9-C26C-C8F0CD93387C}"/>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4" name="Group 32023">
                <a:extLst>
                  <a:ext uri="{FF2B5EF4-FFF2-40B4-BE49-F238E27FC236}">
                    <a16:creationId xmlns:a16="http://schemas.microsoft.com/office/drawing/2014/main" id="{24EDA1CF-45EF-D349-7325-126589683252}"/>
                  </a:ext>
                </a:extLst>
              </p:cNvPr>
              <p:cNvGrpSpPr/>
              <p:nvPr/>
            </p:nvGrpSpPr>
            <p:grpSpPr>
              <a:xfrm>
                <a:off x="2140326" y="2077266"/>
                <a:ext cx="58017" cy="83242"/>
                <a:chOff x="7040249" y="2347170"/>
                <a:chExt cx="58017" cy="83242"/>
              </a:xfrm>
            </p:grpSpPr>
            <p:cxnSp>
              <p:nvCxnSpPr>
                <p:cNvPr id="32025" name="Straight Connector 32024">
                  <a:extLst>
                    <a:ext uri="{FF2B5EF4-FFF2-40B4-BE49-F238E27FC236}">
                      <a16:creationId xmlns:a16="http://schemas.microsoft.com/office/drawing/2014/main" id="{303D8975-3C85-9E58-1585-4060A5B85F77}"/>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26" name="Straight Connector 32025">
                  <a:extLst>
                    <a:ext uri="{FF2B5EF4-FFF2-40B4-BE49-F238E27FC236}">
                      <a16:creationId xmlns:a16="http://schemas.microsoft.com/office/drawing/2014/main" id="{E2DEF814-E06F-502A-AFD9-227C635CC6FE}"/>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27" name="Group 32026">
                <a:extLst>
                  <a:ext uri="{FF2B5EF4-FFF2-40B4-BE49-F238E27FC236}">
                    <a16:creationId xmlns:a16="http://schemas.microsoft.com/office/drawing/2014/main" id="{EDEB08BC-55F6-FDF3-A468-92FD7B849163}"/>
                  </a:ext>
                </a:extLst>
              </p:cNvPr>
              <p:cNvGrpSpPr/>
              <p:nvPr/>
            </p:nvGrpSpPr>
            <p:grpSpPr>
              <a:xfrm>
                <a:off x="2152938" y="2077266"/>
                <a:ext cx="58017" cy="83242"/>
                <a:chOff x="7040249" y="2347170"/>
                <a:chExt cx="58017" cy="83242"/>
              </a:xfrm>
            </p:grpSpPr>
            <p:cxnSp>
              <p:nvCxnSpPr>
                <p:cNvPr id="32028" name="Straight Connector 32027">
                  <a:extLst>
                    <a:ext uri="{FF2B5EF4-FFF2-40B4-BE49-F238E27FC236}">
                      <a16:creationId xmlns:a16="http://schemas.microsoft.com/office/drawing/2014/main" id="{02DA72C1-61BB-CE3C-50BF-D02918A9CE25}"/>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29" name="Straight Connector 32028">
                  <a:extLst>
                    <a:ext uri="{FF2B5EF4-FFF2-40B4-BE49-F238E27FC236}">
                      <a16:creationId xmlns:a16="http://schemas.microsoft.com/office/drawing/2014/main" id="{00683778-B017-2BFB-3788-C98D0E176DA7}"/>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030" name="Group 32029">
              <a:extLst>
                <a:ext uri="{FF2B5EF4-FFF2-40B4-BE49-F238E27FC236}">
                  <a16:creationId xmlns:a16="http://schemas.microsoft.com/office/drawing/2014/main" id="{9290B732-3C78-0F4C-6BFD-1A99EB89CD80}"/>
                </a:ext>
              </a:extLst>
            </p:cNvPr>
            <p:cNvGrpSpPr/>
            <p:nvPr/>
          </p:nvGrpSpPr>
          <p:grpSpPr>
            <a:xfrm>
              <a:off x="1570244" y="2060870"/>
              <a:ext cx="58017" cy="83242"/>
              <a:chOff x="7040249" y="2347170"/>
              <a:chExt cx="58017" cy="83242"/>
            </a:xfrm>
          </p:grpSpPr>
          <p:cxnSp>
            <p:nvCxnSpPr>
              <p:cNvPr id="32031" name="Straight Connector 32030">
                <a:extLst>
                  <a:ext uri="{FF2B5EF4-FFF2-40B4-BE49-F238E27FC236}">
                    <a16:creationId xmlns:a16="http://schemas.microsoft.com/office/drawing/2014/main" id="{6EA97E33-F4F5-F52B-1750-05448531312F}"/>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32" name="Straight Connector 32031">
                <a:extLst>
                  <a:ext uri="{FF2B5EF4-FFF2-40B4-BE49-F238E27FC236}">
                    <a16:creationId xmlns:a16="http://schemas.microsoft.com/office/drawing/2014/main" id="{2A7DC828-8BD8-9D1E-365B-5AC3D29CC490}"/>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2033" name="Group 32032">
              <a:extLst>
                <a:ext uri="{FF2B5EF4-FFF2-40B4-BE49-F238E27FC236}">
                  <a16:creationId xmlns:a16="http://schemas.microsoft.com/office/drawing/2014/main" id="{2B45F806-335A-9444-8F39-608D6A269939}"/>
                </a:ext>
              </a:extLst>
            </p:cNvPr>
            <p:cNvGrpSpPr/>
            <p:nvPr/>
          </p:nvGrpSpPr>
          <p:grpSpPr>
            <a:xfrm>
              <a:off x="1439075" y="2049519"/>
              <a:ext cx="58017" cy="83242"/>
              <a:chOff x="7040249" y="2347170"/>
              <a:chExt cx="58017" cy="83242"/>
            </a:xfrm>
          </p:grpSpPr>
          <p:cxnSp>
            <p:nvCxnSpPr>
              <p:cNvPr id="32034" name="Straight Connector 32033">
                <a:extLst>
                  <a:ext uri="{FF2B5EF4-FFF2-40B4-BE49-F238E27FC236}">
                    <a16:creationId xmlns:a16="http://schemas.microsoft.com/office/drawing/2014/main" id="{BF69B576-A492-C3BB-C5F9-F68A6103496D}"/>
                  </a:ext>
                </a:extLst>
              </p:cNvPr>
              <p:cNvCxnSpPr>
                <a:cxnSpLocks/>
              </p:cNvCxnSpPr>
              <p:nvPr/>
            </p:nvCxnSpPr>
            <p:spPr bwMode="auto">
              <a:xfrm>
                <a:off x="7070519" y="2347170"/>
                <a:ext cx="0" cy="83242"/>
              </a:xfrm>
              <a:prstGeom prst="line">
                <a:avLst/>
              </a:prstGeom>
              <a:noFill/>
              <a:ln w="19050" cap="flat" cmpd="sng" algn="ctr">
                <a:solidFill>
                  <a:schemeClr val="accent3"/>
                </a:solidFill>
                <a:prstDash val="solid"/>
                <a:round/>
                <a:headEnd type="none" w="med" len="med"/>
                <a:tailEnd type="none" w="med" len="med"/>
              </a:ln>
              <a:effectLst/>
            </p:spPr>
          </p:cxnSp>
          <p:cxnSp>
            <p:nvCxnSpPr>
              <p:cNvPr id="32035" name="Straight Connector 32034">
                <a:extLst>
                  <a:ext uri="{FF2B5EF4-FFF2-40B4-BE49-F238E27FC236}">
                    <a16:creationId xmlns:a16="http://schemas.microsoft.com/office/drawing/2014/main" id="{894E3469-20EA-46F0-22FA-9499B61173BC}"/>
                  </a:ext>
                </a:extLst>
              </p:cNvPr>
              <p:cNvCxnSpPr>
                <a:cxnSpLocks/>
              </p:cNvCxnSpPr>
              <p:nvPr/>
            </p:nvCxnSpPr>
            <p:spPr bwMode="auto">
              <a:xfrm flipH="1">
                <a:off x="7040249" y="2388791"/>
                <a:ext cx="58017" cy="0"/>
              </a:xfrm>
              <a:prstGeom prst="line">
                <a:avLst/>
              </a:prstGeom>
              <a:noFill/>
              <a:ln w="19050" cap="flat" cmpd="sng" algn="ctr">
                <a:solidFill>
                  <a:schemeClr val="accent3"/>
                </a:solidFill>
                <a:prstDash val="solid"/>
                <a:round/>
                <a:headEnd type="none" w="med" len="med"/>
                <a:tailEnd type="none" w="med" len="med"/>
              </a:ln>
              <a:effectLst/>
            </p:spPr>
          </p:cxnSp>
        </p:grpSp>
      </p:grpSp>
      <p:sp>
        <p:nvSpPr>
          <p:cNvPr id="31756" name="Freeform: Shape 31755">
            <a:extLst>
              <a:ext uri="{FF2B5EF4-FFF2-40B4-BE49-F238E27FC236}">
                <a16:creationId xmlns:a16="http://schemas.microsoft.com/office/drawing/2014/main" id="{EA489E42-8961-F7AA-549D-BE4C0590AFE4}"/>
              </a:ext>
            </a:extLst>
          </p:cNvPr>
          <p:cNvSpPr/>
          <p:nvPr/>
        </p:nvSpPr>
        <p:spPr bwMode="auto">
          <a:xfrm>
            <a:off x="1435293" y="2092399"/>
            <a:ext cx="5630181" cy="296392"/>
          </a:xfrm>
          <a:custGeom>
            <a:avLst/>
            <a:gdLst>
              <a:gd name="connsiteX0" fmla="*/ 5630181 w 5630181"/>
              <a:gd name="connsiteY0" fmla="*/ 296392 h 296392"/>
              <a:gd name="connsiteX1" fmla="*/ 4189844 w 5630181"/>
              <a:gd name="connsiteY1" fmla="*/ 296392 h 296392"/>
              <a:gd name="connsiteX2" fmla="*/ 4189844 w 5630181"/>
              <a:gd name="connsiteY2" fmla="*/ 263600 h 296392"/>
              <a:gd name="connsiteX3" fmla="*/ 3663906 w 5630181"/>
              <a:gd name="connsiteY3" fmla="*/ 263600 h 296392"/>
              <a:gd name="connsiteX4" fmla="*/ 3658861 w 5630181"/>
              <a:gd name="connsiteY4" fmla="*/ 258555 h 296392"/>
              <a:gd name="connsiteX5" fmla="*/ 3584448 w 5630181"/>
              <a:gd name="connsiteY5" fmla="*/ 258555 h 296392"/>
              <a:gd name="connsiteX6" fmla="*/ 3584448 w 5630181"/>
              <a:gd name="connsiteY6" fmla="*/ 229546 h 296392"/>
              <a:gd name="connsiteX7" fmla="*/ 3266615 w 5630181"/>
              <a:gd name="connsiteY7" fmla="*/ 229546 h 296392"/>
              <a:gd name="connsiteX8" fmla="*/ 3266615 w 5630181"/>
              <a:gd name="connsiteY8" fmla="*/ 213150 h 296392"/>
              <a:gd name="connsiteX9" fmla="*/ 2994187 w 5630181"/>
              <a:gd name="connsiteY9" fmla="*/ 213150 h 296392"/>
              <a:gd name="connsiteX10" fmla="*/ 2994187 w 5630181"/>
              <a:gd name="connsiteY10" fmla="*/ 196754 h 296392"/>
              <a:gd name="connsiteX11" fmla="*/ 2700317 w 5630181"/>
              <a:gd name="connsiteY11" fmla="*/ 196754 h 296392"/>
              <a:gd name="connsiteX12" fmla="*/ 2700317 w 5630181"/>
              <a:gd name="connsiteY12" fmla="*/ 175313 h 296392"/>
              <a:gd name="connsiteX13" fmla="*/ 2530050 w 5630181"/>
              <a:gd name="connsiteY13" fmla="*/ 175313 h 296392"/>
              <a:gd name="connsiteX14" fmla="*/ 2530050 w 5630181"/>
              <a:gd name="connsiteY14" fmla="*/ 175313 h 296392"/>
              <a:gd name="connsiteX15" fmla="*/ 2401403 w 5630181"/>
              <a:gd name="connsiteY15" fmla="*/ 175313 h 296392"/>
              <a:gd name="connsiteX16" fmla="*/ 2401403 w 5630181"/>
              <a:gd name="connsiteY16" fmla="*/ 153872 h 296392"/>
              <a:gd name="connsiteX17" fmla="*/ 2339602 w 5630181"/>
              <a:gd name="connsiteY17" fmla="*/ 153872 h 296392"/>
              <a:gd name="connsiteX18" fmla="*/ 2339602 w 5630181"/>
              <a:gd name="connsiteY18" fmla="*/ 138737 h 296392"/>
              <a:gd name="connsiteX19" fmla="*/ 2228613 w 5630181"/>
              <a:gd name="connsiteY19" fmla="*/ 138737 h 296392"/>
              <a:gd name="connsiteX20" fmla="*/ 2228613 w 5630181"/>
              <a:gd name="connsiteY20" fmla="*/ 116035 h 296392"/>
              <a:gd name="connsiteX21" fmla="*/ 2185731 w 5630181"/>
              <a:gd name="connsiteY21" fmla="*/ 116035 h 296392"/>
              <a:gd name="connsiteX22" fmla="*/ 2185731 w 5630181"/>
              <a:gd name="connsiteY22" fmla="*/ 102161 h 296392"/>
              <a:gd name="connsiteX23" fmla="*/ 2067174 w 5630181"/>
              <a:gd name="connsiteY23" fmla="*/ 102161 h 296392"/>
              <a:gd name="connsiteX24" fmla="*/ 2067174 w 5630181"/>
              <a:gd name="connsiteY24" fmla="*/ 93332 h 296392"/>
              <a:gd name="connsiteX25" fmla="*/ 1944834 w 5630181"/>
              <a:gd name="connsiteY25" fmla="*/ 93332 h 296392"/>
              <a:gd name="connsiteX26" fmla="*/ 1944834 w 5630181"/>
              <a:gd name="connsiteY26" fmla="*/ 74414 h 296392"/>
              <a:gd name="connsiteX27" fmla="*/ 1473130 w 5630181"/>
              <a:gd name="connsiteY27" fmla="*/ 74414 h 296392"/>
              <a:gd name="connsiteX28" fmla="*/ 1473130 w 5630181"/>
              <a:gd name="connsiteY28" fmla="*/ 51711 h 296392"/>
              <a:gd name="connsiteX29" fmla="*/ 1219620 w 5630181"/>
              <a:gd name="connsiteY29" fmla="*/ 51711 h 296392"/>
              <a:gd name="connsiteX30" fmla="*/ 1219620 w 5630181"/>
              <a:gd name="connsiteY30" fmla="*/ 46666 h 296392"/>
              <a:gd name="connsiteX31" fmla="*/ 1055659 w 5630181"/>
              <a:gd name="connsiteY31" fmla="*/ 46666 h 296392"/>
              <a:gd name="connsiteX32" fmla="*/ 1055659 w 5630181"/>
              <a:gd name="connsiteY32" fmla="*/ 23964 h 296392"/>
              <a:gd name="connsiteX33" fmla="*/ 715124 w 5630181"/>
              <a:gd name="connsiteY33" fmla="*/ 23964 h 296392"/>
              <a:gd name="connsiteX34" fmla="*/ 715124 w 5630181"/>
              <a:gd name="connsiteY34" fmla="*/ 15135 h 296392"/>
              <a:gd name="connsiteX35" fmla="*/ 155132 w 5630181"/>
              <a:gd name="connsiteY35" fmla="*/ 15135 h 296392"/>
              <a:gd name="connsiteX36" fmla="*/ 155132 w 5630181"/>
              <a:gd name="connsiteY36" fmla="*/ 0 h 296392"/>
              <a:gd name="connsiteX37" fmla="*/ 0 w 5630181"/>
              <a:gd name="connsiteY37" fmla="*/ 0 h 296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630181" h="296392">
                <a:moveTo>
                  <a:pt x="5630181" y="296392"/>
                </a:moveTo>
                <a:lnTo>
                  <a:pt x="4189844" y="296392"/>
                </a:lnTo>
                <a:lnTo>
                  <a:pt x="4189844" y="263600"/>
                </a:lnTo>
                <a:lnTo>
                  <a:pt x="3663906" y="263600"/>
                </a:lnTo>
                <a:lnTo>
                  <a:pt x="3658861" y="258555"/>
                </a:lnTo>
                <a:lnTo>
                  <a:pt x="3584448" y="258555"/>
                </a:lnTo>
                <a:lnTo>
                  <a:pt x="3584448" y="229546"/>
                </a:lnTo>
                <a:lnTo>
                  <a:pt x="3266615" y="229546"/>
                </a:lnTo>
                <a:lnTo>
                  <a:pt x="3266615" y="213150"/>
                </a:lnTo>
                <a:lnTo>
                  <a:pt x="2994187" y="213150"/>
                </a:lnTo>
                <a:lnTo>
                  <a:pt x="2994187" y="196754"/>
                </a:lnTo>
                <a:lnTo>
                  <a:pt x="2700317" y="196754"/>
                </a:lnTo>
                <a:lnTo>
                  <a:pt x="2700317" y="175313"/>
                </a:lnTo>
                <a:lnTo>
                  <a:pt x="2530050" y="175313"/>
                </a:lnTo>
                <a:lnTo>
                  <a:pt x="2530050" y="175313"/>
                </a:lnTo>
                <a:lnTo>
                  <a:pt x="2401403" y="175313"/>
                </a:lnTo>
                <a:lnTo>
                  <a:pt x="2401403" y="153872"/>
                </a:lnTo>
                <a:lnTo>
                  <a:pt x="2339602" y="153872"/>
                </a:lnTo>
                <a:lnTo>
                  <a:pt x="2339602" y="138737"/>
                </a:lnTo>
                <a:lnTo>
                  <a:pt x="2228613" y="138737"/>
                </a:lnTo>
                <a:lnTo>
                  <a:pt x="2228613" y="116035"/>
                </a:lnTo>
                <a:lnTo>
                  <a:pt x="2185731" y="116035"/>
                </a:lnTo>
                <a:lnTo>
                  <a:pt x="2185731" y="102161"/>
                </a:lnTo>
                <a:lnTo>
                  <a:pt x="2067174" y="102161"/>
                </a:lnTo>
                <a:lnTo>
                  <a:pt x="2067174" y="93332"/>
                </a:lnTo>
                <a:lnTo>
                  <a:pt x="1944834" y="93332"/>
                </a:lnTo>
                <a:lnTo>
                  <a:pt x="1944834" y="74414"/>
                </a:lnTo>
                <a:lnTo>
                  <a:pt x="1473130" y="74414"/>
                </a:lnTo>
                <a:lnTo>
                  <a:pt x="1473130" y="51711"/>
                </a:lnTo>
                <a:lnTo>
                  <a:pt x="1219620" y="51711"/>
                </a:lnTo>
                <a:lnTo>
                  <a:pt x="1219620" y="46666"/>
                </a:lnTo>
                <a:lnTo>
                  <a:pt x="1055659" y="46666"/>
                </a:lnTo>
                <a:lnTo>
                  <a:pt x="1055659" y="23964"/>
                </a:lnTo>
                <a:lnTo>
                  <a:pt x="715124" y="23964"/>
                </a:lnTo>
                <a:lnTo>
                  <a:pt x="715124" y="15135"/>
                </a:lnTo>
                <a:lnTo>
                  <a:pt x="155132" y="15135"/>
                </a:lnTo>
                <a:lnTo>
                  <a:pt x="155132"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1755" name="Freeform: Shape 31754">
            <a:extLst>
              <a:ext uri="{FF2B5EF4-FFF2-40B4-BE49-F238E27FC236}">
                <a16:creationId xmlns:a16="http://schemas.microsoft.com/office/drawing/2014/main" id="{4784A77E-1CF6-5774-ABDF-4832C6C45424}"/>
              </a:ext>
            </a:extLst>
          </p:cNvPr>
          <p:cNvSpPr/>
          <p:nvPr/>
        </p:nvSpPr>
        <p:spPr bwMode="auto">
          <a:xfrm>
            <a:off x="1436554" y="2094922"/>
            <a:ext cx="5335051" cy="372066"/>
          </a:xfrm>
          <a:custGeom>
            <a:avLst/>
            <a:gdLst>
              <a:gd name="connsiteX0" fmla="*/ 5335051 w 5335051"/>
              <a:gd name="connsiteY0" fmla="*/ 372066 h 372066"/>
              <a:gd name="connsiteX1" fmla="*/ 4434525 w 5335051"/>
              <a:gd name="connsiteY1" fmla="*/ 372066 h 372066"/>
              <a:gd name="connsiteX2" fmla="*/ 4434525 w 5335051"/>
              <a:gd name="connsiteY2" fmla="*/ 354409 h 372066"/>
              <a:gd name="connsiteX3" fmla="*/ 4415606 w 5335051"/>
              <a:gd name="connsiteY3" fmla="*/ 354409 h 372066"/>
              <a:gd name="connsiteX4" fmla="*/ 4415606 w 5335051"/>
              <a:gd name="connsiteY4" fmla="*/ 330445 h 372066"/>
              <a:gd name="connsiteX5" fmla="*/ 4395426 w 5335051"/>
              <a:gd name="connsiteY5" fmla="*/ 330445 h 372066"/>
              <a:gd name="connsiteX6" fmla="*/ 4395426 w 5335051"/>
              <a:gd name="connsiteY6" fmla="*/ 300175 h 372066"/>
              <a:gd name="connsiteX7" fmla="*/ 3959037 w 5335051"/>
              <a:gd name="connsiteY7" fmla="*/ 300175 h 372066"/>
              <a:gd name="connsiteX8" fmla="*/ 3959037 w 5335051"/>
              <a:gd name="connsiteY8" fmla="*/ 279996 h 372066"/>
              <a:gd name="connsiteX9" fmla="*/ 3655077 w 5335051"/>
              <a:gd name="connsiteY9" fmla="*/ 279996 h 372066"/>
              <a:gd name="connsiteX10" fmla="*/ 3655077 w 5335051"/>
              <a:gd name="connsiteY10" fmla="*/ 256032 h 372066"/>
              <a:gd name="connsiteX11" fmla="*/ 3578142 w 5335051"/>
              <a:gd name="connsiteY11" fmla="*/ 256032 h 372066"/>
              <a:gd name="connsiteX12" fmla="*/ 3578142 w 5335051"/>
              <a:gd name="connsiteY12" fmla="*/ 224501 h 372066"/>
              <a:gd name="connsiteX13" fmla="*/ 3264093 w 5335051"/>
              <a:gd name="connsiteY13" fmla="*/ 224501 h 372066"/>
              <a:gd name="connsiteX14" fmla="*/ 3264093 w 5335051"/>
              <a:gd name="connsiteY14" fmla="*/ 215672 h 372066"/>
              <a:gd name="connsiteX15" fmla="*/ 3004277 w 5335051"/>
              <a:gd name="connsiteY15" fmla="*/ 215672 h 372066"/>
              <a:gd name="connsiteX16" fmla="*/ 3004277 w 5335051"/>
              <a:gd name="connsiteY16" fmla="*/ 200537 h 372066"/>
              <a:gd name="connsiteX17" fmla="*/ 2876892 w 5335051"/>
              <a:gd name="connsiteY17" fmla="*/ 200537 h 372066"/>
              <a:gd name="connsiteX18" fmla="*/ 2876892 w 5335051"/>
              <a:gd name="connsiteY18" fmla="*/ 179096 h 372066"/>
              <a:gd name="connsiteX19" fmla="*/ 2561581 w 5335051"/>
              <a:gd name="connsiteY19" fmla="*/ 179096 h 372066"/>
              <a:gd name="connsiteX20" fmla="*/ 2561581 w 5335051"/>
              <a:gd name="connsiteY20" fmla="*/ 162700 h 372066"/>
              <a:gd name="connsiteX21" fmla="*/ 2410232 w 5335051"/>
              <a:gd name="connsiteY21" fmla="*/ 162700 h 372066"/>
              <a:gd name="connsiteX22" fmla="*/ 2410232 w 5335051"/>
              <a:gd name="connsiteY22" fmla="*/ 142520 h 372066"/>
              <a:gd name="connsiteX23" fmla="*/ 2030599 w 5335051"/>
              <a:gd name="connsiteY23" fmla="*/ 142520 h 372066"/>
              <a:gd name="connsiteX24" fmla="*/ 2030599 w 5335051"/>
              <a:gd name="connsiteY24" fmla="*/ 119818 h 372066"/>
              <a:gd name="connsiteX25" fmla="*/ 1909519 w 5335051"/>
              <a:gd name="connsiteY25" fmla="*/ 119818 h 372066"/>
              <a:gd name="connsiteX26" fmla="*/ 1909519 w 5335051"/>
              <a:gd name="connsiteY26" fmla="*/ 105944 h 372066"/>
              <a:gd name="connsiteX27" fmla="*/ 1790963 w 5335051"/>
              <a:gd name="connsiteY27" fmla="*/ 105944 h 372066"/>
              <a:gd name="connsiteX28" fmla="*/ 1790963 w 5335051"/>
              <a:gd name="connsiteY28" fmla="*/ 105944 h 372066"/>
              <a:gd name="connsiteX29" fmla="*/ 1589164 w 5335051"/>
              <a:gd name="connsiteY29" fmla="*/ 105944 h 372066"/>
              <a:gd name="connsiteX30" fmla="*/ 1589164 w 5335051"/>
              <a:gd name="connsiteY30" fmla="*/ 87026 h 372066"/>
              <a:gd name="connsiteX31" fmla="*/ 739087 w 5335051"/>
              <a:gd name="connsiteY31" fmla="*/ 87026 h 372066"/>
              <a:gd name="connsiteX32" fmla="*/ 739087 w 5335051"/>
              <a:gd name="connsiteY32" fmla="*/ 75674 h 372066"/>
              <a:gd name="connsiteX33" fmla="*/ 639449 w 5335051"/>
              <a:gd name="connsiteY33" fmla="*/ 75674 h 372066"/>
              <a:gd name="connsiteX34" fmla="*/ 639449 w 5335051"/>
              <a:gd name="connsiteY34" fmla="*/ 64323 h 372066"/>
              <a:gd name="connsiteX35" fmla="*/ 621792 w 5335051"/>
              <a:gd name="connsiteY35" fmla="*/ 64323 h 372066"/>
              <a:gd name="connsiteX36" fmla="*/ 621792 w 5335051"/>
              <a:gd name="connsiteY36" fmla="*/ 45405 h 372066"/>
              <a:gd name="connsiteX37" fmla="*/ 519631 w 5335051"/>
              <a:gd name="connsiteY37" fmla="*/ 45405 h 372066"/>
              <a:gd name="connsiteX38" fmla="*/ 519631 w 5335051"/>
              <a:gd name="connsiteY38" fmla="*/ 37837 h 372066"/>
              <a:gd name="connsiteX39" fmla="*/ 277473 w 5335051"/>
              <a:gd name="connsiteY39" fmla="*/ 37837 h 372066"/>
              <a:gd name="connsiteX40" fmla="*/ 277473 w 5335051"/>
              <a:gd name="connsiteY40" fmla="*/ 22702 h 372066"/>
              <a:gd name="connsiteX41" fmla="*/ 224501 w 5335051"/>
              <a:gd name="connsiteY41" fmla="*/ 22702 h 372066"/>
              <a:gd name="connsiteX42" fmla="*/ 224501 w 5335051"/>
              <a:gd name="connsiteY42" fmla="*/ 12612 h 372066"/>
              <a:gd name="connsiteX43" fmla="*/ 157655 w 5335051"/>
              <a:gd name="connsiteY43" fmla="*/ 12612 h 372066"/>
              <a:gd name="connsiteX44" fmla="*/ 157655 w 5335051"/>
              <a:gd name="connsiteY44" fmla="*/ 0 h 372066"/>
              <a:gd name="connsiteX45" fmla="*/ 0 w 5335051"/>
              <a:gd name="connsiteY45" fmla="*/ 0 h 372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335051" h="372066">
                <a:moveTo>
                  <a:pt x="5335051" y="372066"/>
                </a:moveTo>
                <a:lnTo>
                  <a:pt x="4434525" y="372066"/>
                </a:lnTo>
                <a:lnTo>
                  <a:pt x="4434525" y="354409"/>
                </a:lnTo>
                <a:lnTo>
                  <a:pt x="4415606" y="354409"/>
                </a:lnTo>
                <a:lnTo>
                  <a:pt x="4415606" y="330445"/>
                </a:lnTo>
                <a:lnTo>
                  <a:pt x="4395426" y="330445"/>
                </a:lnTo>
                <a:lnTo>
                  <a:pt x="4395426" y="300175"/>
                </a:lnTo>
                <a:lnTo>
                  <a:pt x="3959037" y="300175"/>
                </a:lnTo>
                <a:lnTo>
                  <a:pt x="3959037" y="279996"/>
                </a:lnTo>
                <a:lnTo>
                  <a:pt x="3655077" y="279996"/>
                </a:lnTo>
                <a:lnTo>
                  <a:pt x="3655077" y="256032"/>
                </a:lnTo>
                <a:lnTo>
                  <a:pt x="3578142" y="256032"/>
                </a:lnTo>
                <a:lnTo>
                  <a:pt x="3578142" y="224501"/>
                </a:lnTo>
                <a:lnTo>
                  <a:pt x="3264093" y="224501"/>
                </a:lnTo>
                <a:lnTo>
                  <a:pt x="3264093" y="215672"/>
                </a:lnTo>
                <a:lnTo>
                  <a:pt x="3004277" y="215672"/>
                </a:lnTo>
                <a:lnTo>
                  <a:pt x="3004277" y="200537"/>
                </a:lnTo>
                <a:lnTo>
                  <a:pt x="2876892" y="200537"/>
                </a:lnTo>
                <a:lnTo>
                  <a:pt x="2876892" y="179096"/>
                </a:lnTo>
                <a:lnTo>
                  <a:pt x="2561581" y="179096"/>
                </a:lnTo>
                <a:lnTo>
                  <a:pt x="2561581" y="162700"/>
                </a:lnTo>
                <a:lnTo>
                  <a:pt x="2410232" y="162700"/>
                </a:lnTo>
                <a:lnTo>
                  <a:pt x="2410232" y="142520"/>
                </a:lnTo>
                <a:lnTo>
                  <a:pt x="2030599" y="142520"/>
                </a:lnTo>
                <a:lnTo>
                  <a:pt x="2030599" y="119818"/>
                </a:lnTo>
                <a:lnTo>
                  <a:pt x="1909519" y="119818"/>
                </a:lnTo>
                <a:lnTo>
                  <a:pt x="1909519" y="105944"/>
                </a:lnTo>
                <a:lnTo>
                  <a:pt x="1790963" y="105944"/>
                </a:lnTo>
                <a:lnTo>
                  <a:pt x="1790963" y="105944"/>
                </a:lnTo>
                <a:lnTo>
                  <a:pt x="1589164" y="105944"/>
                </a:lnTo>
                <a:lnTo>
                  <a:pt x="1589164" y="87026"/>
                </a:lnTo>
                <a:lnTo>
                  <a:pt x="739087" y="87026"/>
                </a:lnTo>
                <a:lnTo>
                  <a:pt x="739087" y="75674"/>
                </a:lnTo>
                <a:lnTo>
                  <a:pt x="639449" y="75674"/>
                </a:lnTo>
                <a:lnTo>
                  <a:pt x="639449" y="64323"/>
                </a:lnTo>
                <a:lnTo>
                  <a:pt x="621792" y="64323"/>
                </a:lnTo>
                <a:lnTo>
                  <a:pt x="621792" y="45405"/>
                </a:lnTo>
                <a:lnTo>
                  <a:pt x="519631" y="45405"/>
                </a:lnTo>
                <a:lnTo>
                  <a:pt x="519631" y="37837"/>
                </a:lnTo>
                <a:lnTo>
                  <a:pt x="277473" y="37837"/>
                </a:lnTo>
                <a:lnTo>
                  <a:pt x="277473" y="22702"/>
                </a:lnTo>
                <a:lnTo>
                  <a:pt x="224501" y="22702"/>
                </a:lnTo>
                <a:lnTo>
                  <a:pt x="224501" y="12612"/>
                </a:lnTo>
                <a:lnTo>
                  <a:pt x="157655" y="12612"/>
                </a:lnTo>
                <a:lnTo>
                  <a:pt x="15765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OS in Cohort 1</a:t>
            </a:r>
            <a:endParaRPr lang="en-US" altLang="en-US" dirty="0"/>
          </a:p>
        </p:txBody>
      </p:sp>
      <p:sp>
        <p:nvSpPr>
          <p:cNvPr id="11" name="Text Box 15">
            <a:extLst>
              <a:ext uri="{FF2B5EF4-FFF2-40B4-BE49-F238E27FC236}">
                <a16:creationId xmlns:a16="http://schemas.microsoft.com/office/drawing/2014/main" id="{954DB164-FC75-E24D-9B8A-6DBED3A7F22D}"/>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EHA 2023. Abstr P639. </a:t>
            </a:r>
            <a:r>
              <a:rPr lang="en-US" altLang="en-US" sz="1200" b="0" spc="-10" dirty="0" err="1">
                <a:solidFill>
                  <a:schemeClr val="bg2"/>
                </a:solidFill>
                <a:latin typeface="Calibri" panose="020F0502020204030204" pitchFamily="34" charset="0"/>
              </a:rPr>
              <a:t>Shadman</a:t>
            </a:r>
            <a:r>
              <a:rPr lang="en-US" altLang="en-US" sz="1200" b="0" spc="-10" dirty="0">
                <a:solidFill>
                  <a:schemeClr val="bg2"/>
                </a:solidFill>
                <a:latin typeface="Calibri" panose="020F0502020204030204" pitchFamily="34" charset="0"/>
              </a:rPr>
              <a:t>. ICML 2023.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154. Reproduced with permission. </a:t>
            </a:r>
            <a:endParaRPr lang="en-US" altLang="en-US" sz="1200" b="0" dirty="0">
              <a:solidFill>
                <a:schemeClr val="bg2"/>
              </a:solidFill>
              <a:latin typeface="Calibri" panose="020F0502020204030204" pitchFamily="34" charset="0"/>
            </a:endParaRPr>
          </a:p>
        </p:txBody>
      </p:sp>
      <p:cxnSp>
        <p:nvCxnSpPr>
          <p:cNvPr id="3" name="Straight Connector 2">
            <a:extLst>
              <a:ext uri="{FF2B5EF4-FFF2-40B4-BE49-F238E27FC236}">
                <a16:creationId xmlns:a16="http://schemas.microsoft.com/office/drawing/2014/main" id="{6E91C955-64A7-4623-D929-100669A9E018}"/>
              </a:ext>
            </a:extLst>
          </p:cNvPr>
          <p:cNvCxnSpPr>
            <a:cxnSpLocks/>
          </p:cNvCxnSpPr>
          <p:nvPr/>
        </p:nvCxnSpPr>
        <p:spPr bwMode="auto">
          <a:xfrm flipV="1">
            <a:off x="5417756" y="1891580"/>
            <a:ext cx="0" cy="2762101"/>
          </a:xfrm>
          <a:prstGeom prst="line">
            <a:avLst/>
          </a:prstGeom>
          <a:noFill/>
          <a:ln w="22225" cap="flat" cmpd="sng" algn="ctr">
            <a:solidFill>
              <a:schemeClr val="bg1">
                <a:lumMod val="50000"/>
                <a:lumOff val="50000"/>
              </a:schemeClr>
            </a:solidFill>
            <a:prstDash val="dash"/>
            <a:round/>
            <a:headEnd type="none" w="med" len="med"/>
            <a:tailEnd type="none" w="med" len="med"/>
          </a:ln>
          <a:effectLst/>
        </p:spPr>
      </p:cxnSp>
      <p:sp>
        <p:nvSpPr>
          <p:cNvPr id="4" name="Text Box 45">
            <a:extLst>
              <a:ext uri="{FF2B5EF4-FFF2-40B4-BE49-F238E27FC236}">
                <a16:creationId xmlns:a16="http://schemas.microsoft.com/office/drawing/2014/main" id="{920F2DB5-5056-B26C-72CA-04405D60022D}"/>
              </a:ext>
            </a:extLst>
          </p:cNvPr>
          <p:cNvSpPr txBox="1">
            <a:spLocks noChangeArrowheads="1"/>
          </p:cNvSpPr>
          <p:nvPr/>
        </p:nvSpPr>
        <p:spPr bwMode="auto">
          <a:xfrm>
            <a:off x="5328586" y="2451541"/>
            <a:ext cx="801585" cy="403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400" b="0" dirty="0">
                <a:solidFill>
                  <a:schemeClr val="bg1"/>
                </a:solidFill>
                <a:latin typeface="Calibri" panose="020F0502020204030204" pitchFamily="34" charset="0"/>
              </a:rPr>
              <a:t>88.3%</a:t>
            </a:r>
          </a:p>
        </p:txBody>
      </p:sp>
      <p:sp>
        <p:nvSpPr>
          <p:cNvPr id="5" name="Text Box 45">
            <a:extLst>
              <a:ext uri="{FF2B5EF4-FFF2-40B4-BE49-F238E27FC236}">
                <a16:creationId xmlns:a16="http://schemas.microsoft.com/office/drawing/2014/main" id="{5F691438-E630-BB37-C938-CCBCC1AD69CB}"/>
              </a:ext>
            </a:extLst>
          </p:cNvPr>
          <p:cNvSpPr txBox="1">
            <a:spLocks noChangeArrowheads="1"/>
          </p:cNvSpPr>
          <p:nvPr/>
        </p:nvSpPr>
        <p:spPr bwMode="auto">
          <a:xfrm>
            <a:off x="5328586" y="1955980"/>
            <a:ext cx="801585" cy="403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400" b="0" dirty="0">
                <a:solidFill>
                  <a:schemeClr val="bg1"/>
                </a:solidFill>
                <a:latin typeface="Calibri" panose="020F0502020204030204" pitchFamily="34" charset="0"/>
              </a:rPr>
              <a:t>89.4%</a:t>
            </a:r>
          </a:p>
        </p:txBody>
      </p:sp>
      <p:graphicFrame>
        <p:nvGraphicFramePr>
          <p:cNvPr id="7" name="Group 3">
            <a:extLst>
              <a:ext uri="{FF2B5EF4-FFF2-40B4-BE49-F238E27FC236}">
                <a16:creationId xmlns:a16="http://schemas.microsoft.com/office/drawing/2014/main" id="{0EF89E55-2409-4BEE-6067-D41FF3CAB995}"/>
              </a:ext>
            </a:extLst>
          </p:cNvPr>
          <p:cNvGraphicFramePr>
            <a:graphicFrameLocks/>
          </p:cNvGraphicFramePr>
          <p:nvPr/>
        </p:nvGraphicFramePr>
        <p:xfrm>
          <a:off x="7455050" y="2114115"/>
          <a:ext cx="4280254" cy="883301"/>
        </p:xfrm>
        <a:graphic>
          <a:graphicData uri="http://schemas.openxmlformats.org/drawingml/2006/table">
            <a:tbl>
              <a:tblPr/>
              <a:tblGrid>
                <a:gridCol w="1387736">
                  <a:extLst>
                    <a:ext uri="{9D8B030D-6E8A-4147-A177-3AD203B41FA5}">
                      <a16:colId xmlns:a16="http://schemas.microsoft.com/office/drawing/2014/main" val="20000"/>
                    </a:ext>
                  </a:extLst>
                </a:gridCol>
                <a:gridCol w="1409252">
                  <a:extLst>
                    <a:ext uri="{9D8B030D-6E8A-4147-A177-3AD203B41FA5}">
                      <a16:colId xmlns:a16="http://schemas.microsoft.com/office/drawing/2014/main" val="20001"/>
                    </a:ext>
                  </a:extLst>
                </a:gridCol>
                <a:gridCol w="1483266">
                  <a:extLst>
                    <a:ext uri="{9D8B030D-6E8A-4147-A177-3AD203B41FA5}">
                      <a16:colId xmlns:a16="http://schemas.microsoft.com/office/drawing/2014/main" val="20002"/>
                    </a:ext>
                  </a:extLst>
                </a:gridCol>
              </a:tblGrid>
              <a:tr h="4811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Zanubrutinib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1458">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CR/CRi, %</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21.8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2" name="TextBox 1">
            <a:extLst>
              <a:ext uri="{FF2B5EF4-FFF2-40B4-BE49-F238E27FC236}">
                <a16:creationId xmlns:a16="http://schemas.microsoft.com/office/drawing/2014/main" id="{224DE2D8-2E6F-8C1A-67AA-2E3D9C14D27C}"/>
              </a:ext>
            </a:extLst>
          </p:cNvPr>
          <p:cNvSpPr txBox="1"/>
          <p:nvPr/>
        </p:nvSpPr>
        <p:spPr bwMode="auto">
          <a:xfrm>
            <a:off x="2638553" y="5840968"/>
            <a:ext cx="6734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follow-up: 43.7 mo (range: 0-60.0)</a:t>
            </a:r>
          </a:p>
        </p:txBody>
      </p:sp>
      <p:sp>
        <p:nvSpPr>
          <p:cNvPr id="8" name="TextBox 7">
            <a:extLst>
              <a:ext uri="{FF2B5EF4-FFF2-40B4-BE49-F238E27FC236}">
                <a16:creationId xmlns:a16="http://schemas.microsoft.com/office/drawing/2014/main" id="{490C1CE2-0BAB-F296-A9A9-66FE4F3AC896}"/>
              </a:ext>
            </a:extLst>
          </p:cNvPr>
          <p:cNvSpPr txBox="1"/>
          <p:nvPr/>
        </p:nvSpPr>
        <p:spPr bwMode="auto">
          <a:xfrm rot="16200000">
            <a:off x="-593930" y="3242584"/>
            <a:ext cx="28320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Probability (%)</a:t>
            </a:r>
          </a:p>
        </p:txBody>
      </p:sp>
      <p:sp>
        <p:nvSpPr>
          <p:cNvPr id="9" name="TextBox 8">
            <a:extLst>
              <a:ext uri="{FF2B5EF4-FFF2-40B4-BE49-F238E27FC236}">
                <a16:creationId xmlns:a16="http://schemas.microsoft.com/office/drawing/2014/main" id="{D3BBA822-A3A4-0AFF-7766-FA7E4EC0CF11}"/>
              </a:ext>
            </a:extLst>
          </p:cNvPr>
          <p:cNvSpPr txBox="1"/>
          <p:nvPr/>
        </p:nvSpPr>
        <p:spPr bwMode="auto">
          <a:xfrm>
            <a:off x="3688971" y="4975952"/>
            <a:ext cx="10155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0" name="TextBox 9">
            <a:extLst>
              <a:ext uri="{FF2B5EF4-FFF2-40B4-BE49-F238E27FC236}">
                <a16:creationId xmlns:a16="http://schemas.microsoft.com/office/drawing/2014/main" id="{590972DB-A83C-6BD7-1DA8-34E0098ED016}"/>
              </a:ext>
            </a:extLst>
          </p:cNvPr>
          <p:cNvSpPr txBox="1"/>
          <p:nvPr/>
        </p:nvSpPr>
        <p:spPr bwMode="auto">
          <a:xfrm>
            <a:off x="2464806" y="1561339"/>
            <a:ext cx="24088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OS (Overall Population)</a:t>
            </a:r>
          </a:p>
        </p:txBody>
      </p:sp>
      <p:sp>
        <p:nvSpPr>
          <p:cNvPr id="12" name="Freeform: Shape 11">
            <a:extLst>
              <a:ext uri="{FF2B5EF4-FFF2-40B4-BE49-F238E27FC236}">
                <a16:creationId xmlns:a16="http://schemas.microsoft.com/office/drawing/2014/main" id="{CAB0C8E0-0EBA-2549-F742-52B8297A7C4E}"/>
              </a:ext>
            </a:extLst>
          </p:cNvPr>
          <p:cNvSpPr/>
          <p:nvPr/>
        </p:nvSpPr>
        <p:spPr bwMode="auto">
          <a:xfrm>
            <a:off x="1434308" y="2011224"/>
            <a:ext cx="5771438" cy="2654269"/>
          </a:xfrm>
          <a:custGeom>
            <a:avLst/>
            <a:gdLst>
              <a:gd name="connsiteX0" fmla="*/ 0 w 5771438"/>
              <a:gd name="connsiteY0" fmla="*/ 0 h 2654269"/>
              <a:gd name="connsiteX1" fmla="*/ 0 w 5771438"/>
              <a:gd name="connsiteY1" fmla="*/ 2654269 h 2654269"/>
              <a:gd name="connsiteX2" fmla="*/ 5771438 w 5771438"/>
              <a:gd name="connsiteY2" fmla="*/ 2654269 h 2654269"/>
            </a:gdLst>
            <a:ahLst/>
            <a:cxnLst>
              <a:cxn ang="0">
                <a:pos x="connsiteX0" y="connsiteY0"/>
              </a:cxn>
              <a:cxn ang="0">
                <a:pos x="connsiteX1" y="connsiteY1"/>
              </a:cxn>
              <a:cxn ang="0">
                <a:pos x="connsiteX2" y="connsiteY2"/>
              </a:cxn>
            </a:cxnLst>
            <a:rect l="l" t="t" r="r" b="b"/>
            <a:pathLst>
              <a:path w="5771438" h="2654269">
                <a:moveTo>
                  <a:pt x="0" y="0"/>
                </a:moveTo>
                <a:lnTo>
                  <a:pt x="0" y="2654269"/>
                </a:lnTo>
                <a:lnTo>
                  <a:pt x="5771438" y="2654269"/>
                </a:lnTo>
              </a:path>
            </a:pathLst>
          </a:custGeom>
          <a:noFill/>
          <a:ln w="28575">
            <a:solidFill>
              <a:schemeClr val="bg1"/>
            </a:solidFill>
            <a:miter lim="800000"/>
            <a:headEnd/>
            <a:tailEnd/>
          </a:ln>
        </p:spPr>
        <p:txBody>
          <a:bodyPr rtlCol="0" anchor="ctr"/>
          <a:lstStyle/>
          <a:p>
            <a:pPr algn="ctr"/>
            <a:endParaRPr lang="en-US" dirty="0"/>
          </a:p>
        </p:txBody>
      </p:sp>
      <p:grpSp>
        <p:nvGrpSpPr>
          <p:cNvPr id="21" name="Group 20">
            <a:extLst>
              <a:ext uri="{FF2B5EF4-FFF2-40B4-BE49-F238E27FC236}">
                <a16:creationId xmlns:a16="http://schemas.microsoft.com/office/drawing/2014/main" id="{5EBC88A1-8DAF-5798-85A1-21996B0934C4}"/>
              </a:ext>
            </a:extLst>
          </p:cNvPr>
          <p:cNvGrpSpPr/>
          <p:nvPr/>
        </p:nvGrpSpPr>
        <p:grpSpPr>
          <a:xfrm>
            <a:off x="1343096" y="2091034"/>
            <a:ext cx="79810" cy="2574457"/>
            <a:chOff x="1251884" y="2091034"/>
            <a:chExt cx="171022" cy="2574457"/>
          </a:xfrm>
        </p:grpSpPr>
        <p:cxnSp>
          <p:nvCxnSpPr>
            <p:cNvPr id="14" name="Straight Connector 13">
              <a:extLst>
                <a:ext uri="{FF2B5EF4-FFF2-40B4-BE49-F238E27FC236}">
                  <a16:creationId xmlns:a16="http://schemas.microsoft.com/office/drawing/2014/main" id="{81C83F7A-190C-57D0-5F0A-9B0A2BFCE001}"/>
                </a:ext>
              </a:extLst>
            </p:cNvPr>
            <p:cNvCxnSpPr>
              <a:cxnSpLocks/>
            </p:cNvCxnSpPr>
            <p:nvPr/>
          </p:nvCxnSpPr>
          <p:spPr bwMode="auto">
            <a:xfrm>
              <a:off x="1251884" y="2091034"/>
              <a:ext cx="17102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9E7351F-C9EC-0588-1381-7ED244A7A65B}"/>
                </a:ext>
              </a:extLst>
            </p:cNvPr>
            <p:cNvCxnSpPr>
              <a:cxnSpLocks/>
            </p:cNvCxnSpPr>
            <p:nvPr/>
          </p:nvCxnSpPr>
          <p:spPr bwMode="auto">
            <a:xfrm>
              <a:off x="1251884" y="2605925"/>
              <a:ext cx="17102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A5A3AFD-31E7-766B-2FF1-7F1C9BE09652}"/>
                </a:ext>
              </a:extLst>
            </p:cNvPr>
            <p:cNvCxnSpPr>
              <a:cxnSpLocks/>
            </p:cNvCxnSpPr>
            <p:nvPr/>
          </p:nvCxnSpPr>
          <p:spPr bwMode="auto">
            <a:xfrm>
              <a:off x="1251884" y="3120816"/>
              <a:ext cx="17102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7A538DA-F15F-7900-18FE-2258E2882ACD}"/>
                </a:ext>
              </a:extLst>
            </p:cNvPr>
            <p:cNvCxnSpPr>
              <a:cxnSpLocks/>
            </p:cNvCxnSpPr>
            <p:nvPr/>
          </p:nvCxnSpPr>
          <p:spPr bwMode="auto">
            <a:xfrm>
              <a:off x="1251884" y="3635707"/>
              <a:ext cx="17102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3D63D46-50F4-9CAE-0782-E9C9E8812EA6}"/>
                </a:ext>
              </a:extLst>
            </p:cNvPr>
            <p:cNvCxnSpPr>
              <a:cxnSpLocks/>
            </p:cNvCxnSpPr>
            <p:nvPr/>
          </p:nvCxnSpPr>
          <p:spPr bwMode="auto">
            <a:xfrm>
              <a:off x="1251884" y="4150598"/>
              <a:ext cx="17102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B411E67-1434-439F-F4A2-FFD7DC364993}"/>
                </a:ext>
              </a:extLst>
            </p:cNvPr>
            <p:cNvCxnSpPr>
              <a:cxnSpLocks/>
            </p:cNvCxnSpPr>
            <p:nvPr/>
          </p:nvCxnSpPr>
          <p:spPr bwMode="auto">
            <a:xfrm>
              <a:off x="1251884" y="4665491"/>
              <a:ext cx="17102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62" name="Group 2061">
            <a:extLst>
              <a:ext uri="{FF2B5EF4-FFF2-40B4-BE49-F238E27FC236}">
                <a16:creationId xmlns:a16="http://schemas.microsoft.com/office/drawing/2014/main" id="{9442D20C-87A2-4951-888A-D566A4DBDC17}"/>
              </a:ext>
            </a:extLst>
          </p:cNvPr>
          <p:cNvGrpSpPr/>
          <p:nvPr/>
        </p:nvGrpSpPr>
        <p:grpSpPr>
          <a:xfrm>
            <a:off x="1434308" y="4670053"/>
            <a:ext cx="5687068" cy="77530"/>
            <a:chOff x="1434308" y="4670053"/>
            <a:chExt cx="5687068" cy="186984"/>
          </a:xfrm>
        </p:grpSpPr>
        <p:cxnSp>
          <p:nvCxnSpPr>
            <p:cNvPr id="23" name="Straight Connector 22">
              <a:extLst>
                <a:ext uri="{FF2B5EF4-FFF2-40B4-BE49-F238E27FC236}">
                  <a16:creationId xmlns:a16="http://schemas.microsoft.com/office/drawing/2014/main" id="{E66BF70A-29B9-01CB-FFC7-D4143F65950B}"/>
                </a:ext>
              </a:extLst>
            </p:cNvPr>
            <p:cNvCxnSpPr>
              <a:cxnSpLocks/>
            </p:cNvCxnSpPr>
            <p:nvPr/>
          </p:nvCxnSpPr>
          <p:spPr bwMode="auto">
            <a:xfrm>
              <a:off x="1434308"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B2C9892-A710-EC85-1196-C71ADFEF3810}"/>
                </a:ext>
              </a:extLst>
            </p:cNvPr>
            <p:cNvCxnSpPr>
              <a:cxnSpLocks/>
            </p:cNvCxnSpPr>
            <p:nvPr/>
          </p:nvCxnSpPr>
          <p:spPr bwMode="auto">
            <a:xfrm>
              <a:off x="1718661"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B1B4826-DD3A-3038-17E4-4EA2D4CC0B65}"/>
                </a:ext>
              </a:extLst>
            </p:cNvPr>
            <p:cNvCxnSpPr>
              <a:cxnSpLocks/>
            </p:cNvCxnSpPr>
            <p:nvPr/>
          </p:nvCxnSpPr>
          <p:spPr bwMode="auto">
            <a:xfrm>
              <a:off x="2003014"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813FDFF-89E5-D8B3-3113-6BC1EC88BFF8}"/>
                </a:ext>
              </a:extLst>
            </p:cNvPr>
            <p:cNvCxnSpPr>
              <a:cxnSpLocks/>
            </p:cNvCxnSpPr>
            <p:nvPr/>
          </p:nvCxnSpPr>
          <p:spPr bwMode="auto">
            <a:xfrm>
              <a:off x="2287367"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32DDA25-FCBB-0504-23AF-E4715B62ACDF}"/>
                </a:ext>
              </a:extLst>
            </p:cNvPr>
            <p:cNvCxnSpPr>
              <a:cxnSpLocks/>
            </p:cNvCxnSpPr>
            <p:nvPr/>
          </p:nvCxnSpPr>
          <p:spPr bwMode="auto">
            <a:xfrm>
              <a:off x="2571720"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07A631C-66EB-6A05-5A51-707A8FA52507}"/>
                </a:ext>
              </a:extLst>
            </p:cNvPr>
            <p:cNvCxnSpPr>
              <a:cxnSpLocks/>
            </p:cNvCxnSpPr>
            <p:nvPr/>
          </p:nvCxnSpPr>
          <p:spPr bwMode="auto">
            <a:xfrm>
              <a:off x="2856073"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40E01DB-B343-0533-A4AC-7FC9BE8ED6AB}"/>
                </a:ext>
              </a:extLst>
            </p:cNvPr>
            <p:cNvCxnSpPr>
              <a:cxnSpLocks/>
            </p:cNvCxnSpPr>
            <p:nvPr/>
          </p:nvCxnSpPr>
          <p:spPr bwMode="auto">
            <a:xfrm>
              <a:off x="3140426"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518DD17-4CEE-8808-32C1-9EF3C09F8F1C}"/>
                </a:ext>
              </a:extLst>
            </p:cNvPr>
            <p:cNvCxnSpPr>
              <a:cxnSpLocks/>
            </p:cNvCxnSpPr>
            <p:nvPr/>
          </p:nvCxnSpPr>
          <p:spPr bwMode="auto">
            <a:xfrm>
              <a:off x="3424779"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48" name="Straight Connector 2047">
              <a:extLst>
                <a:ext uri="{FF2B5EF4-FFF2-40B4-BE49-F238E27FC236}">
                  <a16:creationId xmlns:a16="http://schemas.microsoft.com/office/drawing/2014/main" id="{28B6AC75-5AF1-108D-C9E6-D8D9B418B05A}"/>
                </a:ext>
              </a:extLst>
            </p:cNvPr>
            <p:cNvCxnSpPr>
              <a:cxnSpLocks/>
            </p:cNvCxnSpPr>
            <p:nvPr/>
          </p:nvCxnSpPr>
          <p:spPr bwMode="auto">
            <a:xfrm>
              <a:off x="3709132"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49" name="Straight Connector 2048">
              <a:extLst>
                <a:ext uri="{FF2B5EF4-FFF2-40B4-BE49-F238E27FC236}">
                  <a16:creationId xmlns:a16="http://schemas.microsoft.com/office/drawing/2014/main" id="{7F6776C5-FF18-9B2D-57BD-0716967F3185}"/>
                </a:ext>
              </a:extLst>
            </p:cNvPr>
            <p:cNvCxnSpPr>
              <a:cxnSpLocks/>
            </p:cNvCxnSpPr>
            <p:nvPr/>
          </p:nvCxnSpPr>
          <p:spPr bwMode="auto">
            <a:xfrm>
              <a:off x="3993485"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1" name="Straight Connector 2050">
              <a:extLst>
                <a:ext uri="{FF2B5EF4-FFF2-40B4-BE49-F238E27FC236}">
                  <a16:creationId xmlns:a16="http://schemas.microsoft.com/office/drawing/2014/main" id="{0A82FE26-A1DB-B9B4-BF4D-B23287354D04}"/>
                </a:ext>
              </a:extLst>
            </p:cNvPr>
            <p:cNvCxnSpPr>
              <a:cxnSpLocks/>
            </p:cNvCxnSpPr>
            <p:nvPr/>
          </p:nvCxnSpPr>
          <p:spPr bwMode="auto">
            <a:xfrm>
              <a:off x="4277838"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2" name="Straight Connector 2051">
              <a:extLst>
                <a:ext uri="{FF2B5EF4-FFF2-40B4-BE49-F238E27FC236}">
                  <a16:creationId xmlns:a16="http://schemas.microsoft.com/office/drawing/2014/main" id="{65F42329-1478-7362-9BB5-DE2DFCADF90A}"/>
                </a:ext>
              </a:extLst>
            </p:cNvPr>
            <p:cNvCxnSpPr>
              <a:cxnSpLocks/>
            </p:cNvCxnSpPr>
            <p:nvPr/>
          </p:nvCxnSpPr>
          <p:spPr bwMode="auto">
            <a:xfrm>
              <a:off x="4562191"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3" name="Straight Connector 2052">
              <a:extLst>
                <a:ext uri="{FF2B5EF4-FFF2-40B4-BE49-F238E27FC236}">
                  <a16:creationId xmlns:a16="http://schemas.microsoft.com/office/drawing/2014/main" id="{100E2A5A-DACC-A23B-4135-3E2211422923}"/>
                </a:ext>
              </a:extLst>
            </p:cNvPr>
            <p:cNvCxnSpPr>
              <a:cxnSpLocks/>
            </p:cNvCxnSpPr>
            <p:nvPr/>
          </p:nvCxnSpPr>
          <p:spPr bwMode="auto">
            <a:xfrm>
              <a:off x="4846544"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4" name="Straight Connector 2053">
              <a:extLst>
                <a:ext uri="{FF2B5EF4-FFF2-40B4-BE49-F238E27FC236}">
                  <a16:creationId xmlns:a16="http://schemas.microsoft.com/office/drawing/2014/main" id="{76588600-2DED-F5E9-369F-1BF9252D0C70}"/>
                </a:ext>
              </a:extLst>
            </p:cNvPr>
            <p:cNvCxnSpPr>
              <a:cxnSpLocks/>
            </p:cNvCxnSpPr>
            <p:nvPr/>
          </p:nvCxnSpPr>
          <p:spPr bwMode="auto">
            <a:xfrm>
              <a:off x="5130897"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5" name="Straight Connector 2054">
              <a:extLst>
                <a:ext uri="{FF2B5EF4-FFF2-40B4-BE49-F238E27FC236}">
                  <a16:creationId xmlns:a16="http://schemas.microsoft.com/office/drawing/2014/main" id="{9C76CD45-B413-B155-B1CB-0979D4796653}"/>
                </a:ext>
              </a:extLst>
            </p:cNvPr>
            <p:cNvCxnSpPr>
              <a:cxnSpLocks/>
            </p:cNvCxnSpPr>
            <p:nvPr/>
          </p:nvCxnSpPr>
          <p:spPr bwMode="auto">
            <a:xfrm>
              <a:off x="5415250"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6" name="Straight Connector 2055">
              <a:extLst>
                <a:ext uri="{FF2B5EF4-FFF2-40B4-BE49-F238E27FC236}">
                  <a16:creationId xmlns:a16="http://schemas.microsoft.com/office/drawing/2014/main" id="{94FB22B1-8594-4573-A888-6F25DB07245A}"/>
                </a:ext>
              </a:extLst>
            </p:cNvPr>
            <p:cNvCxnSpPr>
              <a:cxnSpLocks/>
            </p:cNvCxnSpPr>
            <p:nvPr/>
          </p:nvCxnSpPr>
          <p:spPr bwMode="auto">
            <a:xfrm>
              <a:off x="5699603"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7" name="Straight Connector 2056">
              <a:extLst>
                <a:ext uri="{FF2B5EF4-FFF2-40B4-BE49-F238E27FC236}">
                  <a16:creationId xmlns:a16="http://schemas.microsoft.com/office/drawing/2014/main" id="{BAB4E3DD-17E3-3F09-278C-2754B6AF463B}"/>
                </a:ext>
              </a:extLst>
            </p:cNvPr>
            <p:cNvCxnSpPr>
              <a:cxnSpLocks/>
            </p:cNvCxnSpPr>
            <p:nvPr/>
          </p:nvCxnSpPr>
          <p:spPr bwMode="auto">
            <a:xfrm>
              <a:off x="5983956"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8" name="Straight Connector 2057">
              <a:extLst>
                <a:ext uri="{FF2B5EF4-FFF2-40B4-BE49-F238E27FC236}">
                  <a16:creationId xmlns:a16="http://schemas.microsoft.com/office/drawing/2014/main" id="{69327F1E-1366-1B14-B99B-F1930506F2B0}"/>
                </a:ext>
              </a:extLst>
            </p:cNvPr>
            <p:cNvCxnSpPr>
              <a:cxnSpLocks/>
            </p:cNvCxnSpPr>
            <p:nvPr/>
          </p:nvCxnSpPr>
          <p:spPr bwMode="auto">
            <a:xfrm>
              <a:off x="6268309"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59" name="Straight Connector 2058">
              <a:extLst>
                <a:ext uri="{FF2B5EF4-FFF2-40B4-BE49-F238E27FC236}">
                  <a16:creationId xmlns:a16="http://schemas.microsoft.com/office/drawing/2014/main" id="{7181C434-EE8C-E532-5A67-F3F0CF5718A8}"/>
                </a:ext>
              </a:extLst>
            </p:cNvPr>
            <p:cNvCxnSpPr>
              <a:cxnSpLocks/>
            </p:cNvCxnSpPr>
            <p:nvPr/>
          </p:nvCxnSpPr>
          <p:spPr bwMode="auto">
            <a:xfrm>
              <a:off x="6552662"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60" name="Straight Connector 2059">
              <a:extLst>
                <a:ext uri="{FF2B5EF4-FFF2-40B4-BE49-F238E27FC236}">
                  <a16:creationId xmlns:a16="http://schemas.microsoft.com/office/drawing/2014/main" id="{3647B828-FD22-612A-ADCB-4DE207C69D66}"/>
                </a:ext>
              </a:extLst>
            </p:cNvPr>
            <p:cNvCxnSpPr>
              <a:cxnSpLocks/>
            </p:cNvCxnSpPr>
            <p:nvPr/>
          </p:nvCxnSpPr>
          <p:spPr bwMode="auto">
            <a:xfrm>
              <a:off x="6837015" y="4670053"/>
              <a:ext cx="0" cy="186984"/>
            </a:xfrm>
            <a:prstGeom prst="line">
              <a:avLst/>
            </a:prstGeom>
            <a:noFill/>
            <a:ln w="28575" cap="flat" cmpd="sng" algn="ctr">
              <a:solidFill>
                <a:schemeClr val="bg1"/>
              </a:solidFill>
              <a:prstDash val="solid"/>
              <a:round/>
              <a:headEnd type="none" w="med" len="med"/>
              <a:tailEnd type="none" w="med" len="med"/>
            </a:ln>
            <a:effectLst/>
          </p:spPr>
        </p:cxnSp>
        <p:cxnSp>
          <p:nvCxnSpPr>
            <p:cNvPr id="2061" name="Straight Connector 2060">
              <a:extLst>
                <a:ext uri="{FF2B5EF4-FFF2-40B4-BE49-F238E27FC236}">
                  <a16:creationId xmlns:a16="http://schemas.microsoft.com/office/drawing/2014/main" id="{0DAC82F4-9D8A-1FFA-DE9B-5D4C9C228028}"/>
                </a:ext>
              </a:extLst>
            </p:cNvPr>
            <p:cNvCxnSpPr>
              <a:cxnSpLocks/>
            </p:cNvCxnSpPr>
            <p:nvPr/>
          </p:nvCxnSpPr>
          <p:spPr bwMode="auto">
            <a:xfrm>
              <a:off x="7121376" y="4670053"/>
              <a:ext cx="0" cy="186984"/>
            </a:xfrm>
            <a:prstGeom prst="line">
              <a:avLst/>
            </a:prstGeom>
            <a:noFill/>
            <a:ln w="28575" cap="flat" cmpd="sng" algn="ctr">
              <a:solidFill>
                <a:schemeClr val="bg1"/>
              </a:solidFill>
              <a:prstDash val="solid"/>
              <a:round/>
              <a:headEnd type="none" w="med" len="med"/>
              <a:tailEnd type="none" w="med" len="med"/>
            </a:ln>
            <a:effectLst/>
          </p:spPr>
        </p:cxnSp>
      </p:grpSp>
      <p:sp>
        <p:nvSpPr>
          <p:cNvPr id="2063" name="TextBox 2062">
            <a:extLst>
              <a:ext uri="{FF2B5EF4-FFF2-40B4-BE49-F238E27FC236}">
                <a16:creationId xmlns:a16="http://schemas.microsoft.com/office/drawing/2014/main" id="{33B95C4A-BBEE-E162-5140-3A6F10EE0BE8}"/>
              </a:ext>
            </a:extLst>
          </p:cNvPr>
          <p:cNvSpPr txBox="1"/>
          <p:nvPr/>
        </p:nvSpPr>
        <p:spPr bwMode="auto">
          <a:xfrm>
            <a:off x="6920708"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064" name="TextBox 2063">
            <a:extLst>
              <a:ext uri="{FF2B5EF4-FFF2-40B4-BE49-F238E27FC236}">
                <a16:creationId xmlns:a16="http://schemas.microsoft.com/office/drawing/2014/main" id="{5A6A0D85-F02D-669A-9078-5BC00379955F}"/>
              </a:ext>
            </a:extLst>
          </p:cNvPr>
          <p:cNvSpPr txBox="1"/>
          <p:nvPr/>
        </p:nvSpPr>
        <p:spPr bwMode="auto">
          <a:xfrm>
            <a:off x="6628830"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57</a:t>
            </a:r>
          </a:p>
        </p:txBody>
      </p:sp>
      <p:sp>
        <p:nvSpPr>
          <p:cNvPr id="2065" name="TextBox 2064">
            <a:extLst>
              <a:ext uri="{FF2B5EF4-FFF2-40B4-BE49-F238E27FC236}">
                <a16:creationId xmlns:a16="http://schemas.microsoft.com/office/drawing/2014/main" id="{0548E725-2212-47B8-F933-DA08C8C0FFFB}"/>
              </a:ext>
            </a:extLst>
          </p:cNvPr>
          <p:cNvSpPr txBox="1"/>
          <p:nvPr/>
        </p:nvSpPr>
        <p:spPr bwMode="auto">
          <a:xfrm>
            <a:off x="6343793"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2066" name="TextBox 2065">
            <a:extLst>
              <a:ext uri="{FF2B5EF4-FFF2-40B4-BE49-F238E27FC236}">
                <a16:creationId xmlns:a16="http://schemas.microsoft.com/office/drawing/2014/main" id="{62A2C90D-0EC0-63E6-E279-3CB80C4D9C2F}"/>
              </a:ext>
            </a:extLst>
          </p:cNvPr>
          <p:cNvSpPr txBox="1"/>
          <p:nvPr/>
        </p:nvSpPr>
        <p:spPr bwMode="auto">
          <a:xfrm>
            <a:off x="6056476"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2067" name="TextBox 2066">
            <a:extLst>
              <a:ext uri="{FF2B5EF4-FFF2-40B4-BE49-F238E27FC236}">
                <a16:creationId xmlns:a16="http://schemas.microsoft.com/office/drawing/2014/main" id="{BA8E8F0F-E1A9-9678-982F-08BA01834941}"/>
              </a:ext>
            </a:extLst>
          </p:cNvPr>
          <p:cNvSpPr txBox="1"/>
          <p:nvPr/>
        </p:nvSpPr>
        <p:spPr bwMode="auto">
          <a:xfrm>
            <a:off x="5782840"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2068" name="TextBox 2067">
            <a:extLst>
              <a:ext uri="{FF2B5EF4-FFF2-40B4-BE49-F238E27FC236}">
                <a16:creationId xmlns:a16="http://schemas.microsoft.com/office/drawing/2014/main" id="{B1F22DA5-EF0A-0866-07BE-AA09AE48B7B8}"/>
              </a:ext>
            </a:extLst>
          </p:cNvPr>
          <p:cNvSpPr txBox="1"/>
          <p:nvPr/>
        </p:nvSpPr>
        <p:spPr bwMode="auto">
          <a:xfrm>
            <a:off x="5486401"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2069" name="TextBox 2068">
            <a:extLst>
              <a:ext uri="{FF2B5EF4-FFF2-40B4-BE49-F238E27FC236}">
                <a16:creationId xmlns:a16="http://schemas.microsoft.com/office/drawing/2014/main" id="{A08CB7A7-F272-24A5-90C5-0DF6D7D21A44}"/>
              </a:ext>
            </a:extLst>
          </p:cNvPr>
          <p:cNvSpPr txBox="1"/>
          <p:nvPr/>
        </p:nvSpPr>
        <p:spPr bwMode="auto">
          <a:xfrm>
            <a:off x="5203644"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2070" name="TextBox 2069">
            <a:extLst>
              <a:ext uri="{FF2B5EF4-FFF2-40B4-BE49-F238E27FC236}">
                <a16:creationId xmlns:a16="http://schemas.microsoft.com/office/drawing/2014/main" id="{CBA1578F-9AB3-D7D4-AB26-A399416C4CB2}"/>
              </a:ext>
            </a:extLst>
          </p:cNvPr>
          <p:cNvSpPr txBox="1"/>
          <p:nvPr/>
        </p:nvSpPr>
        <p:spPr bwMode="auto">
          <a:xfrm>
            <a:off x="4916326"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2071" name="TextBox 2070">
            <a:extLst>
              <a:ext uri="{FF2B5EF4-FFF2-40B4-BE49-F238E27FC236}">
                <a16:creationId xmlns:a16="http://schemas.microsoft.com/office/drawing/2014/main" id="{0C3783F4-E04E-ABA5-8BB7-0491181E34F6}"/>
              </a:ext>
            </a:extLst>
          </p:cNvPr>
          <p:cNvSpPr txBox="1"/>
          <p:nvPr/>
        </p:nvSpPr>
        <p:spPr bwMode="auto">
          <a:xfrm>
            <a:off x="4638130"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072" name="TextBox 2071">
            <a:extLst>
              <a:ext uri="{FF2B5EF4-FFF2-40B4-BE49-F238E27FC236}">
                <a16:creationId xmlns:a16="http://schemas.microsoft.com/office/drawing/2014/main" id="{E7552271-CC86-B636-CE0F-7551C14692DE}"/>
              </a:ext>
            </a:extLst>
          </p:cNvPr>
          <p:cNvSpPr txBox="1"/>
          <p:nvPr/>
        </p:nvSpPr>
        <p:spPr bwMode="auto">
          <a:xfrm>
            <a:off x="4348532"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2073" name="TextBox 2072">
            <a:extLst>
              <a:ext uri="{FF2B5EF4-FFF2-40B4-BE49-F238E27FC236}">
                <a16:creationId xmlns:a16="http://schemas.microsoft.com/office/drawing/2014/main" id="{866676FD-073B-3FF2-0A69-A1CA35A8D387}"/>
              </a:ext>
            </a:extLst>
          </p:cNvPr>
          <p:cNvSpPr txBox="1"/>
          <p:nvPr/>
        </p:nvSpPr>
        <p:spPr bwMode="auto">
          <a:xfrm>
            <a:off x="4063495"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074" name="TextBox 2073">
            <a:extLst>
              <a:ext uri="{FF2B5EF4-FFF2-40B4-BE49-F238E27FC236}">
                <a16:creationId xmlns:a16="http://schemas.microsoft.com/office/drawing/2014/main" id="{987A2217-8B83-B88F-F83F-9F4F9EAB8E52}"/>
              </a:ext>
            </a:extLst>
          </p:cNvPr>
          <p:cNvSpPr txBox="1"/>
          <p:nvPr/>
        </p:nvSpPr>
        <p:spPr bwMode="auto">
          <a:xfrm>
            <a:off x="3783019"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2075" name="TextBox 2074">
            <a:extLst>
              <a:ext uri="{FF2B5EF4-FFF2-40B4-BE49-F238E27FC236}">
                <a16:creationId xmlns:a16="http://schemas.microsoft.com/office/drawing/2014/main" id="{39081692-113C-27C0-ED29-B7DD081E7C8A}"/>
              </a:ext>
            </a:extLst>
          </p:cNvPr>
          <p:cNvSpPr txBox="1"/>
          <p:nvPr/>
        </p:nvSpPr>
        <p:spPr bwMode="auto">
          <a:xfrm>
            <a:off x="3502541"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076" name="TextBox 2075">
            <a:extLst>
              <a:ext uri="{FF2B5EF4-FFF2-40B4-BE49-F238E27FC236}">
                <a16:creationId xmlns:a16="http://schemas.microsoft.com/office/drawing/2014/main" id="{BC03F9CF-ECA8-61D2-66B0-5CD2F779428D}"/>
              </a:ext>
            </a:extLst>
          </p:cNvPr>
          <p:cNvSpPr txBox="1"/>
          <p:nvPr/>
        </p:nvSpPr>
        <p:spPr bwMode="auto">
          <a:xfrm>
            <a:off x="3222064"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077" name="TextBox 2076">
            <a:extLst>
              <a:ext uri="{FF2B5EF4-FFF2-40B4-BE49-F238E27FC236}">
                <a16:creationId xmlns:a16="http://schemas.microsoft.com/office/drawing/2014/main" id="{F011E730-0579-4BA9-E2C1-64A35BF30C48}"/>
              </a:ext>
            </a:extLst>
          </p:cNvPr>
          <p:cNvSpPr txBox="1"/>
          <p:nvPr/>
        </p:nvSpPr>
        <p:spPr bwMode="auto">
          <a:xfrm>
            <a:off x="2955269"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078" name="TextBox 2077">
            <a:extLst>
              <a:ext uri="{FF2B5EF4-FFF2-40B4-BE49-F238E27FC236}">
                <a16:creationId xmlns:a16="http://schemas.microsoft.com/office/drawing/2014/main" id="{BD2D18AA-6C54-F655-5A80-64EF09D62BE8}"/>
              </a:ext>
            </a:extLst>
          </p:cNvPr>
          <p:cNvSpPr txBox="1"/>
          <p:nvPr/>
        </p:nvSpPr>
        <p:spPr bwMode="auto">
          <a:xfrm>
            <a:off x="2649709"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079" name="TextBox 2078">
            <a:extLst>
              <a:ext uri="{FF2B5EF4-FFF2-40B4-BE49-F238E27FC236}">
                <a16:creationId xmlns:a16="http://schemas.microsoft.com/office/drawing/2014/main" id="{481EACC4-676D-C369-C7F1-7A56BE96995C}"/>
              </a:ext>
            </a:extLst>
          </p:cNvPr>
          <p:cNvSpPr txBox="1"/>
          <p:nvPr/>
        </p:nvSpPr>
        <p:spPr bwMode="auto">
          <a:xfrm>
            <a:off x="2387475" y="4672333"/>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1744" name="TextBox 31743">
            <a:extLst>
              <a:ext uri="{FF2B5EF4-FFF2-40B4-BE49-F238E27FC236}">
                <a16:creationId xmlns:a16="http://schemas.microsoft.com/office/drawing/2014/main" id="{EF0884B1-5690-CA21-B65E-B51DBC71E5CE}"/>
              </a:ext>
            </a:extLst>
          </p:cNvPr>
          <p:cNvSpPr txBox="1"/>
          <p:nvPr/>
        </p:nvSpPr>
        <p:spPr bwMode="auto">
          <a:xfrm>
            <a:off x="2136643" y="4672333"/>
            <a:ext cx="294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31745" name="TextBox 31744">
            <a:extLst>
              <a:ext uri="{FF2B5EF4-FFF2-40B4-BE49-F238E27FC236}">
                <a16:creationId xmlns:a16="http://schemas.microsoft.com/office/drawing/2014/main" id="{2BFF394B-A5AE-89B6-A248-9FE054373552}"/>
              </a:ext>
            </a:extLst>
          </p:cNvPr>
          <p:cNvSpPr txBox="1"/>
          <p:nvPr/>
        </p:nvSpPr>
        <p:spPr bwMode="auto">
          <a:xfrm>
            <a:off x="1851605" y="4672333"/>
            <a:ext cx="294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1747" name="TextBox 31746">
            <a:extLst>
              <a:ext uri="{FF2B5EF4-FFF2-40B4-BE49-F238E27FC236}">
                <a16:creationId xmlns:a16="http://schemas.microsoft.com/office/drawing/2014/main" id="{5CB75718-B567-4669-A2A6-AE5965B376A7}"/>
              </a:ext>
            </a:extLst>
          </p:cNvPr>
          <p:cNvSpPr txBox="1"/>
          <p:nvPr/>
        </p:nvSpPr>
        <p:spPr bwMode="auto">
          <a:xfrm>
            <a:off x="1573409" y="4672333"/>
            <a:ext cx="294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31748" name="TextBox 31747">
            <a:extLst>
              <a:ext uri="{FF2B5EF4-FFF2-40B4-BE49-F238E27FC236}">
                <a16:creationId xmlns:a16="http://schemas.microsoft.com/office/drawing/2014/main" id="{36982C85-C7A7-A064-067B-1FA0E87A92E2}"/>
              </a:ext>
            </a:extLst>
          </p:cNvPr>
          <p:cNvSpPr txBox="1"/>
          <p:nvPr/>
        </p:nvSpPr>
        <p:spPr bwMode="auto">
          <a:xfrm>
            <a:off x="1302053" y="4672333"/>
            <a:ext cx="294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749" name="TextBox 31748">
            <a:extLst>
              <a:ext uri="{FF2B5EF4-FFF2-40B4-BE49-F238E27FC236}">
                <a16:creationId xmlns:a16="http://schemas.microsoft.com/office/drawing/2014/main" id="{7CC836DC-2226-FA70-B6D2-260B026B9054}"/>
              </a:ext>
            </a:extLst>
          </p:cNvPr>
          <p:cNvSpPr txBox="1"/>
          <p:nvPr/>
        </p:nvSpPr>
        <p:spPr bwMode="auto">
          <a:xfrm>
            <a:off x="1108228" y="4473947"/>
            <a:ext cx="294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750" name="TextBox 31749">
            <a:extLst>
              <a:ext uri="{FF2B5EF4-FFF2-40B4-BE49-F238E27FC236}">
                <a16:creationId xmlns:a16="http://schemas.microsoft.com/office/drawing/2014/main" id="{EE6B1DF7-2D68-F562-3874-63ED061C08AE}"/>
              </a:ext>
            </a:extLst>
          </p:cNvPr>
          <p:cNvSpPr txBox="1"/>
          <p:nvPr/>
        </p:nvSpPr>
        <p:spPr bwMode="auto">
          <a:xfrm>
            <a:off x="998771" y="3963159"/>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751" name="TextBox 31750">
            <a:extLst>
              <a:ext uri="{FF2B5EF4-FFF2-40B4-BE49-F238E27FC236}">
                <a16:creationId xmlns:a16="http://schemas.microsoft.com/office/drawing/2014/main" id="{18A1053C-A196-158E-A33E-D5AB7758DCAF}"/>
              </a:ext>
            </a:extLst>
          </p:cNvPr>
          <p:cNvSpPr txBox="1"/>
          <p:nvPr/>
        </p:nvSpPr>
        <p:spPr bwMode="auto">
          <a:xfrm>
            <a:off x="998771" y="3429000"/>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752" name="TextBox 31751">
            <a:extLst>
              <a:ext uri="{FF2B5EF4-FFF2-40B4-BE49-F238E27FC236}">
                <a16:creationId xmlns:a16="http://schemas.microsoft.com/office/drawing/2014/main" id="{50B2AF28-31D0-DBD7-EE50-B1FF45E9FBFA}"/>
              </a:ext>
            </a:extLst>
          </p:cNvPr>
          <p:cNvSpPr txBox="1"/>
          <p:nvPr/>
        </p:nvSpPr>
        <p:spPr bwMode="auto">
          <a:xfrm>
            <a:off x="998771" y="2934175"/>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753" name="TextBox 31752">
            <a:extLst>
              <a:ext uri="{FF2B5EF4-FFF2-40B4-BE49-F238E27FC236}">
                <a16:creationId xmlns:a16="http://schemas.microsoft.com/office/drawing/2014/main" id="{B58F2821-00BC-EAB2-8CE7-E42D78D0BBA5}"/>
              </a:ext>
            </a:extLst>
          </p:cNvPr>
          <p:cNvSpPr txBox="1"/>
          <p:nvPr/>
        </p:nvSpPr>
        <p:spPr bwMode="auto">
          <a:xfrm>
            <a:off x="998771" y="2427949"/>
            <a:ext cx="444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754" name="TextBox 31753">
            <a:extLst>
              <a:ext uri="{FF2B5EF4-FFF2-40B4-BE49-F238E27FC236}">
                <a16:creationId xmlns:a16="http://schemas.microsoft.com/office/drawing/2014/main" id="{B19D8966-B020-1BBD-F9E7-93827C2A9631}"/>
              </a:ext>
            </a:extLst>
          </p:cNvPr>
          <p:cNvSpPr txBox="1"/>
          <p:nvPr/>
        </p:nvSpPr>
        <p:spPr bwMode="auto">
          <a:xfrm>
            <a:off x="880196" y="1905760"/>
            <a:ext cx="586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32289" name="Group 32288">
            <a:extLst>
              <a:ext uri="{FF2B5EF4-FFF2-40B4-BE49-F238E27FC236}">
                <a16:creationId xmlns:a16="http://schemas.microsoft.com/office/drawing/2014/main" id="{A8570243-A983-9F44-DB24-808CE18F9A06}"/>
              </a:ext>
            </a:extLst>
          </p:cNvPr>
          <p:cNvGrpSpPr/>
          <p:nvPr/>
        </p:nvGrpSpPr>
        <p:grpSpPr>
          <a:xfrm>
            <a:off x="1425763" y="2049894"/>
            <a:ext cx="5371988" cy="462125"/>
            <a:chOff x="1425763" y="2049894"/>
            <a:chExt cx="5371988" cy="462125"/>
          </a:xfrm>
        </p:grpSpPr>
        <p:grpSp>
          <p:nvGrpSpPr>
            <p:cNvPr id="32288" name="Group 32287">
              <a:extLst>
                <a:ext uri="{FF2B5EF4-FFF2-40B4-BE49-F238E27FC236}">
                  <a16:creationId xmlns:a16="http://schemas.microsoft.com/office/drawing/2014/main" id="{62545DE1-2E66-47CF-A585-6790F14D3B83}"/>
                </a:ext>
              </a:extLst>
            </p:cNvPr>
            <p:cNvGrpSpPr/>
            <p:nvPr/>
          </p:nvGrpSpPr>
          <p:grpSpPr>
            <a:xfrm>
              <a:off x="2480922" y="2144084"/>
              <a:ext cx="4316829" cy="367935"/>
              <a:chOff x="2480922" y="2144084"/>
              <a:chExt cx="4316829" cy="367935"/>
            </a:xfrm>
          </p:grpSpPr>
          <p:grpSp>
            <p:nvGrpSpPr>
              <p:cNvPr id="31766" name="Group 31765">
                <a:extLst>
                  <a:ext uri="{FF2B5EF4-FFF2-40B4-BE49-F238E27FC236}">
                    <a16:creationId xmlns:a16="http://schemas.microsoft.com/office/drawing/2014/main" id="{DD2104AB-D1AF-2850-6FC6-DC31BC3EE594}"/>
                  </a:ext>
                </a:extLst>
              </p:cNvPr>
              <p:cNvGrpSpPr/>
              <p:nvPr/>
            </p:nvGrpSpPr>
            <p:grpSpPr>
              <a:xfrm>
                <a:off x="4596656" y="2277624"/>
                <a:ext cx="58017" cy="83242"/>
                <a:chOff x="7040249" y="2347170"/>
                <a:chExt cx="58017" cy="83242"/>
              </a:xfrm>
            </p:grpSpPr>
            <p:cxnSp>
              <p:nvCxnSpPr>
                <p:cNvPr id="31767" name="Straight Connector 31766">
                  <a:extLst>
                    <a:ext uri="{FF2B5EF4-FFF2-40B4-BE49-F238E27FC236}">
                      <a16:creationId xmlns:a16="http://schemas.microsoft.com/office/drawing/2014/main" id="{5CE82AA2-171A-6185-2701-FAE32A6C212E}"/>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4D51B7C2-4B1F-B49A-7A17-682BC2A98A31}"/>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9" name="Group 32038">
                <a:extLst>
                  <a:ext uri="{FF2B5EF4-FFF2-40B4-BE49-F238E27FC236}">
                    <a16:creationId xmlns:a16="http://schemas.microsoft.com/office/drawing/2014/main" id="{60AFFE9A-91B8-1987-BE6F-AECB83D0977A}"/>
                  </a:ext>
                </a:extLst>
              </p:cNvPr>
              <p:cNvGrpSpPr/>
              <p:nvPr/>
            </p:nvGrpSpPr>
            <p:grpSpPr>
              <a:xfrm>
                <a:off x="6739734" y="2428777"/>
                <a:ext cx="58017" cy="83242"/>
                <a:chOff x="7040249" y="2347170"/>
                <a:chExt cx="58017" cy="83242"/>
              </a:xfrm>
            </p:grpSpPr>
            <p:cxnSp>
              <p:nvCxnSpPr>
                <p:cNvPr id="32040" name="Straight Connector 32039">
                  <a:extLst>
                    <a:ext uri="{FF2B5EF4-FFF2-40B4-BE49-F238E27FC236}">
                      <a16:creationId xmlns:a16="http://schemas.microsoft.com/office/drawing/2014/main" id="{ACD4785B-FD4B-0770-05B3-E23514389630}"/>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41" name="Straight Connector 32040">
                  <a:extLst>
                    <a:ext uri="{FF2B5EF4-FFF2-40B4-BE49-F238E27FC236}">
                      <a16:creationId xmlns:a16="http://schemas.microsoft.com/office/drawing/2014/main" id="{9212CD58-4193-1083-4355-14F30E801059}"/>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2" name="Group 32041">
                <a:extLst>
                  <a:ext uri="{FF2B5EF4-FFF2-40B4-BE49-F238E27FC236}">
                    <a16:creationId xmlns:a16="http://schemas.microsoft.com/office/drawing/2014/main" id="{835451DC-F7AA-D357-CAD0-F75ECE2489CD}"/>
                  </a:ext>
                </a:extLst>
              </p:cNvPr>
              <p:cNvGrpSpPr/>
              <p:nvPr/>
            </p:nvGrpSpPr>
            <p:grpSpPr>
              <a:xfrm>
                <a:off x="6618512" y="2428777"/>
                <a:ext cx="58017" cy="83242"/>
                <a:chOff x="7040249" y="2347170"/>
                <a:chExt cx="58017" cy="83242"/>
              </a:xfrm>
            </p:grpSpPr>
            <p:cxnSp>
              <p:nvCxnSpPr>
                <p:cNvPr id="32043" name="Straight Connector 32042">
                  <a:extLst>
                    <a:ext uri="{FF2B5EF4-FFF2-40B4-BE49-F238E27FC236}">
                      <a16:creationId xmlns:a16="http://schemas.microsoft.com/office/drawing/2014/main" id="{9D2668D0-0FF9-3358-3AE3-F80E9CB21552}"/>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44" name="Straight Connector 32043">
                  <a:extLst>
                    <a:ext uri="{FF2B5EF4-FFF2-40B4-BE49-F238E27FC236}">
                      <a16:creationId xmlns:a16="http://schemas.microsoft.com/office/drawing/2014/main" id="{3663796F-CB31-A26B-8D72-E7824DC3B860}"/>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5" name="Group 32044">
                <a:extLst>
                  <a:ext uri="{FF2B5EF4-FFF2-40B4-BE49-F238E27FC236}">
                    <a16:creationId xmlns:a16="http://schemas.microsoft.com/office/drawing/2014/main" id="{17A2E372-C5D7-D87B-EBDF-4915F73AD1C4}"/>
                  </a:ext>
                </a:extLst>
              </p:cNvPr>
              <p:cNvGrpSpPr/>
              <p:nvPr/>
            </p:nvGrpSpPr>
            <p:grpSpPr>
              <a:xfrm>
                <a:off x="6611029" y="2428777"/>
                <a:ext cx="58017" cy="83242"/>
                <a:chOff x="7040249" y="2347170"/>
                <a:chExt cx="58017" cy="83242"/>
              </a:xfrm>
            </p:grpSpPr>
            <p:cxnSp>
              <p:nvCxnSpPr>
                <p:cNvPr id="32046" name="Straight Connector 32045">
                  <a:extLst>
                    <a:ext uri="{FF2B5EF4-FFF2-40B4-BE49-F238E27FC236}">
                      <a16:creationId xmlns:a16="http://schemas.microsoft.com/office/drawing/2014/main" id="{49346A02-B73A-1FFC-F66A-4CC2447EF008}"/>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47" name="Straight Connector 32046">
                  <a:extLst>
                    <a:ext uri="{FF2B5EF4-FFF2-40B4-BE49-F238E27FC236}">
                      <a16:creationId xmlns:a16="http://schemas.microsoft.com/office/drawing/2014/main" id="{3041668D-684E-19A9-AE01-BAE8705743C9}"/>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8" name="Group 32047">
                <a:extLst>
                  <a:ext uri="{FF2B5EF4-FFF2-40B4-BE49-F238E27FC236}">
                    <a16:creationId xmlns:a16="http://schemas.microsoft.com/office/drawing/2014/main" id="{3DF5A24E-EE3E-E0D6-B2AF-04B98A51CFB2}"/>
                  </a:ext>
                </a:extLst>
              </p:cNvPr>
              <p:cNvGrpSpPr/>
              <p:nvPr/>
            </p:nvGrpSpPr>
            <p:grpSpPr>
              <a:xfrm>
                <a:off x="6522731" y="2428777"/>
                <a:ext cx="58017" cy="83242"/>
                <a:chOff x="7040249" y="2347170"/>
                <a:chExt cx="58017" cy="83242"/>
              </a:xfrm>
            </p:grpSpPr>
            <p:cxnSp>
              <p:nvCxnSpPr>
                <p:cNvPr id="32049" name="Straight Connector 32048">
                  <a:extLst>
                    <a:ext uri="{FF2B5EF4-FFF2-40B4-BE49-F238E27FC236}">
                      <a16:creationId xmlns:a16="http://schemas.microsoft.com/office/drawing/2014/main" id="{CBB64995-62D8-92CE-4182-6E0C9AC7AB84}"/>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50" name="Straight Connector 32049">
                  <a:extLst>
                    <a:ext uri="{FF2B5EF4-FFF2-40B4-BE49-F238E27FC236}">
                      <a16:creationId xmlns:a16="http://schemas.microsoft.com/office/drawing/2014/main" id="{85179342-8189-3037-C036-867FEF3DB8EF}"/>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1" name="Group 32050">
                <a:extLst>
                  <a:ext uri="{FF2B5EF4-FFF2-40B4-BE49-F238E27FC236}">
                    <a16:creationId xmlns:a16="http://schemas.microsoft.com/office/drawing/2014/main" id="{4D1577DC-6AB2-E0BD-ED20-9216CA7EF9F4}"/>
                  </a:ext>
                </a:extLst>
              </p:cNvPr>
              <p:cNvGrpSpPr/>
              <p:nvPr/>
            </p:nvGrpSpPr>
            <p:grpSpPr>
              <a:xfrm>
                <a:off x="6482325" y="2428777"/>
                <a:ext cx="58017" cy="83242"/>
                <a:chOff x="7040249" y="2347170"/>
                <a:chExt cx="58017" cy="83242"/>
              </a:xfrm>
            </p:grpSpPr>
            <p:cxnSp>
              <p:nvCxnSpPr>
                <p:cNvPr id="32052" name="Straight Connector 32051">
                  <a:extLst>
                    <a:ext uri="{FF2B5EF4-FFF2-40B4-BE49-F238E27FC236}">
                      <a16:creationId xmlns:a16="http://schemas.microsoft.com/office/drawing/2014/main" id="{111720F6-751E-EB49-0D47-187C6D722A7D}"/>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53" name="Straight Connector 32052">
                  <a:extLst>
                    <a:ext uri="{FF2B5EF4-FFF2-40B4-BE49-F238E27FC236}">
                      <a16:creationId xmlns:a16="http://schemas.microsoft.com/office/drawing/2014/main" id="{220B60F3-7894-68EC-B95E-28D300B8E073}"/>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4" name="Group 32053">
                <a:extLst>
                  <a:ext uri="{FF2B5EF4-FFF2-40B4-BE49-F238E27FC236}">
                    <a16:creationId xmlns:a16="http://schemas.microsoft.com/office/drawing/2014/main" id="{E4AA29DB-C32A-3C6E-3278-5BE00EE55DC8}"/>
                  </a:ext>
                </a:extLst>
              </p:cNvPr>
              <p:cNvGrpSpPr/>
              <p:nvPr/>
            </p:nvGrpSpPr>
            <p:grpSpPr>
              <a:xfrm>
                <a:off x="6452394" y="2428777"/>
                <a:ext cx="58017" cy="83242"/>
                <a:chOff x="7040249" y="2347170"/>
                <a:chExt cx="58017" cy="83242"/>
              </a:xfrm>
            </p:grpSpPr>
            <p:cxnSp>
              <p:nvCxnSpPr>
                <p:cNvPr id="32055" name="Straight Connector 32054">
                  <a:extLst>
                    <a:ext uri="{FF2B5EF4-FFF2-40B4-BE49-F238E27FC236}">
                      <a16:creationId xmlns:a16="http://schemas.microsoft.com/office/drawing/2014/main" id="{EDD38FEA-DA4C-9F9E-5E61-883C8DD6979A}"/>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56" name="Straight Connector 32055">
                  <a:extLst>
                    <a:ext uri="{FF2B5EF4-FFF2-40B4-BE49-F238E27FC236}">
                      <a16:creationId xmlns:a16="http://schemas.microsoft.com/office/drawing/2014/main" id="{0ADFE558-533F-E774-76E8-ED28324DBE58}"/>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7" name="Group 32056">
                <a:extLst>
                  <a:ext uri="{FF2B5EF4-FFF2-40B4-BE49-F238E27FC236}">
                    <a16:creationId xmlns:a16="http://schemas.microsoft.com/office/drawing/2014/main" id="{704C2F4A-53FA-D8AD-BB07-28479A11A3AC}"/>
                  </a:ext>
                </a:extLst>
              </p:cNvPr>
              <p:cNvGrpSpPr/>
              <p:nvPr/>
            </p:nvGrpSpPr>
            <p:grpSpPr>
              <a:xfrm>
                <a:off x="6410490" y="2428777"/>
                <a:ext cx="58017" cy="83242"/>
                <a:chOff x="7040249" y="2347170"/>
                <a:chExt cx="58017" cy="83242"/>
              </a:xfrm>
            </p:grpSpPr>
            <p:cxnSp>
              <p:nvCxnSpPr>
                <p:cNvPr id="32058" name="Straight Connector 32057">
                  <a:extLst>
                    <a:ext uri="{FF2B5EF4-FFF2-40B4-BE49-F238E27FC236}">
                      <a16:creationId xmlns:a16="http://schemas.microsoft.com/office/drawing/2014/main" id="{19299007-D19C-4A63-0A1E-824C48D2FF3B}"/>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59" name="Straight Connector 32058">
                  <a:extLst>
                    <a:ext uri="{FF2B5EF4-FFF2-40B4-BE49-F238E27FC236}">
                      <a16:creationId xmlns:a16="http://schemas.microsoft.com/office/drawing/2014/main" id="{B3F7E973-2810-059E-7560-52B8A38D6EC1}"/>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0" name="Group 32059">
                <a:extLst>
                  <a:ext uri="{FF2B5EF4-FFF2-40B4-BE49-F238E27FC236}">
                    <a16:creationId xmlns:a16="http://schemas.microsoft.com/office/drawing/2014/main" id="{0980F336-3921-2889-3D75-A95A1DBA0ACB}"/>
                  </a:ext>
                </a:extLst>
              </p:cNvPr>
              <p:cNvGrpSpPr/>
              <p:nvPr/>
            </p:nvGrpSpPr>
            <p:grpSpPr>
              <a:xfrm>
                <a:off x="6278793" y="2428777"/>
                <a:ext cx="58017" cy="83242"/>
                <a:chOff x="7040249" y="2347170"/>
                <a:chExt cx="58017" cy="83242"/>
              </a:xfrm>
            </p:grpSpPr>
            <p:cxnSp>
              <p:nvCxnSpPr>
                <p:cNvPr id="32061" name="Straight Connector 32060">
                  <a:extLst>
                    <a:ext uri="{FF2B5EF4-FFF2-40B4-BE49-F238E27FC236}">
                      <a16:creationId xmlns:a16="http://schemas.microsoft.com/office/drawing/2014/main" id="{20039A04-5DD9-A719-93C8-30020F0BD017}"/>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62" name="Straight Connector 32061">
                  <a:extLst>
                    <a:ext uri="{FF2B5EF4-FFF2-40B4-BE49-F238E27FC236}">
                      <a16:creationId xmlns:a16="http://schemas.microsoft.com/office/drawing/2014/main" id="{60334B8A-98FA-9FA9-DACE-4084DD65AE21}"/>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3" name="Group 32062">
                <a:extLst>
                  <a:ext uri="{FF2B5EF4-FFF2-40B4-BE49-F238E27FC236}">
                    <a16:creationId xmlns:a16="http://schemas.microsoft.com/office/drawing/2014/main" id="{CFB6CFC5-957E-7223-2964-6968AFDFD61D}"/>
                  </a:ext>
                </a:extLst>
              </p:cNvPr>
              <p:cNvGrpSpPr/>
              <p:nvPr/>
            </p:nvGrpSpPr>
            <p:grpSpPr>
              <a:xfrm>
                <a:off x="6263827" y="2428777"/>
                <a:ext cx="58017" cy="83242"/>
                <a:chOff x="7040249" y="2347170"/>
                <a:chExt cx="58017" cy="83242"/>
              </a:xfrm>
            </p:grpSpPr>
            <p:cxnSp>
              <p:nvCxnSpPr>
                <p:cNvPr id="32064" name="Straight Connector 32063">
                  <a:extLst>
                    <a:ext uri="{FF2B5EF4-FFF2-40B4-BE49-F238E27FC236}">
                      <a16:creationId xmlns:a16="http://schemas.microsoft.com/office/drawing/2014/main" id="{C9E6FE28-3310-5B39-E330-073145DB15AA}"/>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65" name="Straight Connector 32064">
                  <a:extLst>
                    <a:ext uri="{FF2B5EF4-FFF2-40B4-BE49-F238E27FC236}">
                      <a16:creationId xmlns:a16="http://schemas.microsoft.com/office/drawing/2014/main" id="{96BEE9BA-AF73-7EF3-671D-5158023A9B41}"/>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6" name="Group 32065">
                <a:extLst>
                  <a:ext uri="{FF2B5EF4-FFF2-40B4-BE49-F238E27FC236}">
                    <a16:creationId xmlns:a16="http://schemas.microsoft.com/office/drawing/2014/main" id="{161181E7-2159-7D25-7E8C-F7E60B89A9BD}"/>
                  </a:ext>
                </a:extLst>
              </p:cNvPr>
              <p:cNvGrpSpPr/>
              <p:nvPr/>
            </p:nvGrpSpPr>
            <p:grpSpPr>
              <a:xfrm>
                <a:off x="6244372" y="2428777"/>
                <a:ext cx="58017" cy="83242"/>
                <a:chOff x="7040249" y="2347170"/>
                <a:chExt cx="58017" cy="83242"/>
              </a:xfrm>
            </p:grpSpPr>
            <p:cxnSp>
              <p:nvCxnSpPr>
                <p:cNvPr id="32067" name="Straight Connector 32066">
                  <a:extLst>
                    <a:ext uri="{FF2B5EF4-FFF2-40B4-BE49-F238E27FC236}">
                      <a16:creationId xmlns:a16="http://schemas.microsoft.com/office/drawing/2014/main" id="{8256AA07-6735-79E4-BDA4-F0AA88BA3331}"/>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68" name="Straight Connector 32067">
                  <a:extLst>
                    <a:ext uri="{FF2B5EF4-FFF2-40B4-BE49-F238E27FC236}">
                      <a16:creationId xmlns:a16="http://schemas.microsoft.com/office/drawing/2014/main" id="{E622E8F8-2655-E261-BBFE-ECEBECCD97FB}"/>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9" name="Group 32068">
                <a:extLst>
                  <a:ext uri="{FF2B5EF4-FFF2-40B4-BE49-F238E27FC236}">
                    <a16:creationId xmlns:a16="http://schemas.microsoft.com/office/drawing/2014/main" id="{0C9A2388-1B95-0022-92AD-76525ECE1A6E}"/>
                  </a:ext>
                </a:extLst>
              </p:cNvPr>
              <p:cNvGrpSpPr/>
              <p:nvPr/>
            </p:nvGrpSpPr>
            <p:grpSpPr>
              <a:xfrm>
                <a:off x="6187222" y="2428777"/>
                <a:ext cx="58017" cy="83242"/>
                <a:chOff x="7040249" y="2347170"/>
                <a:chExt cx="58017" cy="83242"/>
              </a:xfrm>
            </p:grpSpPr>
            <p:cxnSp>
              <p:nvCxnSpPr>
                <p:cNvPr id="32070" name="Straight Connector 32069">
                  <a:extLst>
                    <a:ext uri="{FF2B5EF4-FFF2-40B4-BE49-F238E27FC236}">
                      <a16:creationId xmlns:a16="http://schemas.microsoft.com/office/drawing/2014/main" id="{BCD0488D-FE38-3897-239F-9EE75E15A9D4}"/>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71" name="Straight Connector 32070">
                  <a:extLst>
                    <a:ext uri="{FF2B5EF4-FFF2-40B4-BE49-F238E27FC236}">
                      <a16:creationId xmlns:a16="http://schemas.microsoft.com/office/drawing/2014/main" id="{FE460CFF-C51D-7636-2BA0-ACB6DA5327DA}"/>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2" name="Group 32071">
                <a:extLst>
                  <a:ext uri="{FF2B5EF4-FFF2-40B4-BE49-F238E27FC236}">
                    <a16:creationId xmlns:a16="http://schemas.microsoft.com/office/drawing/2014/main" id="{29BC638C-8552-4C15-1616-C965490B746E}"/>
                  </a:ext>
                </a:extLst>
              </p:cNvPr>
              <p:cNvGrpSpPr/>
              <p:nvPr/>
            </p:nvGrpSpPr>
            <p:grpSpPr>
              <a:xfrm>
                <a:off x="6139597" y="2428777"/>
                <a:ext cx="58017" cy="83242"/>
                <a:chOff x="7040249" y="2347170"/>
                <a:chExt cx="58017" cy="83242"/>
              </a:xfrm>
            </p:grpSpPr>
            <p:cxnSp>
              <p:nvCxnSpPr>
                <p:cNvPr id="32073" name="Straight Connector 32072">
                  <a:extLst>
                    <a:ext uri="{FF2B5EF4-FFF2-40B4-BE49-F238E27FC236}">
                      <a16:creationId xmlns:a16="http://schemas.microsoft.com/office/drawing/2014/main" id="{CD7351B6-9DC8-0452-DE4B-791A6F4A60A1}"/>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74" name="Straight Connector 32073">
                  <a:extLst>
                    <a:ext uri="{FF2B5EF4-FFF2-40B4-BE49-F238E27FC236}">
                      <a16:creationId xmlns:a16="http://schemas.microsoft.com/office/drawing/2014/main" id="{3AFAB193-E7EE-6A91-F0D9-B40DD211827B}"/>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5" name="Group 32074">
                <a:extLst>
                  <a:ext uri="{FF2B5EF4-FFF2-40B4-BE49-F238E27FC236}">
                    <a16:creationId xmlns:a16="http://schemas.microsoft.com/office/drawing/2014/main" id="{BD5611F8-2C60-DB51-699A-B6863D69B426}"/>
                  </a:ext>
                </a:extLst>
              </p:cNvPr>
              <p:cNvGrpSpPr/>
              <p:nvPr/>
            </p:nvGrpSpPr>
            <p:grpSpPr>
              <a:xfrm>
                <a:off x="6173463" y="2428777"/>
                <a:ext cx="58017" cy="83242"/>
                <a:chOff x="7040249" y="2347170"/>
                <a:chExt cx="58017" cy="83242"/>
              </a:xfrm>
            </p:grpSpPr>
            <p:cxnSp>
              <p:nvCxnSpPr>
                <p:cNvPr id="32076" name="Straight Connector 32075">
                  <a:extLst>
                    <a:ext uri="{FF2B5EF4-FFF2-40B4-BE49-F238E27FC236}">
                      <a16:creationId xmlns:a16="http://schemas.microsoft.com/office/drawing/2014/main" id="{F29E5118-6766-ADC8-E186-2CE421AD9F53}"/>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77" name="Straight Connector 32076">
                  <a:extLst>
                    <a:ext uri="{FF2B5EF4-FFF2-40B4-BE49-F238E27FC236}">
                      <a16:creationId xmlns:a16="http://schemas.microsoft.com/office/drawing/2014/main" id="{67AB9735-486D-69A1-32DA-51105CA182ED}"/>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8" name="Group 32077">
                <a:extLst>
                  <a:ext uri="{FF2B5EF4-FFF2-40B4-BE49-F238E27FC236}">
                    <a16:creationId xmlns:a16="http://schemas.microsoft.com/office/drawing/2014/main" id="{F5BFF47A-803B-8D3D-AB9C-EF2CDDA50964}"/>
                  </a:ext>
                </a:extLst>
              </p:cNvPr>
              <p:cNvGrpSpPr/>
              <p:nvPr/>
            </p:nvGrpSpPr>
            <p:grpSpPr>
              <a:xfrm>
                <a:off x="6154413" y="2428777"/>
                <a:ext cx="58017" cy="83242"/>
                <a:chOff x="7040249" y="2347170"/>
                <a:chExt cx="58017" cy="83242"/>
              </a:xfrm>
            </p:grpSpPr>
            <p:cxnSp>
              <p:nvCxnSpPr>
                <p:cNvPr id="32079" name="Straight Connector 32078">
                  <a:extLst>
                    <a:ext uri="{FF2B5EF4-FFF2-40B4-BE49-F238E27FC236}">
                      <a16:creationId xmlns:a16="http://schemas.microsoft.com/office/drawing/2014/main" id="{8BB288E0-2954-2139-9B0B-C3F6880F1B3B}"/>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80" name="Straight Connector 32079">
                  <a:extLst>
                    <a:ext uri="{FF2B5EF4-FFF2-40B4-BE49-F238E27FC236}">
                      <a16:creationId xmlns:a16="http://schemas.microsoft.com/office/drawing/2014/main" id="{52ACD0BA-AE9A-1BA3-B492-DC02BD8B8C88}"/>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1" name="Group 32080">
                <a:extLst>
                  <a:ext uri="{FF2B5EF4-FFF2-40B4-BE49-F238E27FC236}">
                    <a16:creationId xmlns:a16="http://schemas.microsoft.com/office/drawing/2014/main" id="{BD9A7083-4094-7780-5DC8-7CD196A1B8FE}"/>
                  </a:ext>
                </a:extLst>
              </p:cNvPr>
              <p:cNvGrpSpPr/>
              <p:nvPr/>
            </p:nvGrpSpPr>
            <p:grpSpPr>
              <a:xfrm>
                <a:off x="6109963" y="2428777"/>
                <a:ext cx="58017" cy="83242"/>
                <a:chOff x="7040249" y="2347170"/>
                <a:chExt cx="58017" cy="83242"/>
              </a:xfrm>
            </p:grpSpPr>
            <p:cxnSp>
              <p:nvCxnSpPr>
                <p:cNvPr id="32082" name="Straight Connector 32081">
                  <a:extLst>
                    <a:ext uri="{FF2B5EF4-FFF2-40B4-BE49-F238E27FC236}">
                      <a16:creationId xmlns:a16="http://schemas.microsoft.com/office/drawing/2014/main" id="{405E2FDF-988E-8586-015B-9667C3F89EE5}"/>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83" name="Straight Connector 32082">
                  <a:extLst>
                    <a:ext uri="{FF2B5EF4-FFF2-40B4-BE49-F238E27FC236}">
                      <a16:creationId xmlns:a16="http://schemas.microsoft.com/office/drawing/2014/main" id="{CB9DADA7-EFEF-0F12-6AE8-90479EDA19E8}"/>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4" name="Group 32083">
                <a:extLst>
                  <a:ext uri="{FF2B5EF4-FFF2-40B4-BE49-F238E27FC236}">
                    <a16:creationId xmlns:a16="http://schemas.microsoft.com/office/drawing/2014/main" id="{D2A72973-F54F-3AEE-E9A9-84033FE41E85}"/>
                  </a:ext>
                </a:extLst>
              </p:cNvPr>
              <p:cNvGrpSpPr/>
              <p:nvPr/>
            </p:nvGrpSpPr>
            <p:grpSpPr>
              <a:xfrm>
                <a:off x="6085621" y="2428777"/>
                <a:ext cx="58017" cy="83242"/>
                <a:chOff x="7040249" y="2347170"/>
                <a:chExt cx="58017" cy="83242"/>
              </a:xfrm>
            </p:grpSpPr>
            <p:cxnSp>
              <p:nvCxnSpPr>
                <p:cNvPr id="32085" name="Straight Connector 32084">
                  <a:extLst>
                    <a:ext uri="{FF2B5EF4-FFF2-40B4-BE49-F238E27FC236}">
                      <a16:creationId xmlns:a16="http://schemas.microsoft.com/office/drawing/2014/main" id="{6E97D8EF-E9C1-AB20-37B5-1E3B01634AB7}"/>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86" name="Straight Connector 32085">
                  <a:extLst>
                    <a:ext uri="{FF2B5EF4-FFF2-40B4-BE49-F238E27FC236}">
                      <a16:creationId xmlns:a16="http://schemas.microsoft.com/office/drawing/2014/main" id="{DF8CABE5-E092-49CC-6DF6-45D0873AA7BF}"/>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7" name="Group 32086">
                <a:extLst>
                  <a:ext uri="{FF2B5EF4-FFF2-40B4-BE49-F238E27FC236}">
                    <a16:creationId xmlns:a16="http://schemas.microsoft.com/office/drawing/2014/main" id="{0C9AED9A-CBFB-DC4E-57E1-109FE4F1E301}"/>
                  </a:ext>
                </a:extLst>
              </p:cNvPr>
              <p:cNvGrpSpPr/>
              <p:nvPr/>
            </p:nvGrpSpPr>
            <p:grpSpPr>
              <a:xfrm>
                <a:off x="6096000" y="2428777"/>
                <a:ext cx="58017" cy="83242"/>
                <a:chOff x="7040249" y="2347170"/>
                <a:chExt cx="58017" cy="83242"/>
              </a:xfrm>
            </p:grpSpPr>
            <p:cxnSp>
              <p:nvCxnSpPr>
                <p:cNvPr id="32088" name="Straight Connector 32087">
                  <a:extLst>
                    <a:ext uri="{FF2B5EF4-FFF2-40B4-BE49-F238E27FC236}">
                      <a16:creationId xmlns:a16="http://schemas.microsoft.com/office/drawing/2014/main" id="{32DEDC8F-83AA-3186-2974-D828738B45E9}"/>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89" name="Straight Connector 32088">
                  <a:extLst>
                    <a:ext uri="{FF2B5EF4-FFF2-40B4-BE49-F238E27FC236}">
                      <a16:creationId xmlns:a16="http://schemas.microsoft.com/office/drawing/2014/main" id="{E961565D-38BF-4A48-E9F1-031716C9E777}"/>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0" name="Group 32089">
                <a:extLst>
                  <a:ext uri="{FF2B5EF4-FFF2-40B4-BE49-F238E27FC236}">
                    <a16:creationId xmlns:a16="http://schemas.microsoft.com/office/drawing/2014/main" id="{FC3B3EF4-B12A-605E-AF81-0034252E87FE}"/>
                  </a:ext>
                </a:extLst>
              </p:cNvPr>
              <p:cNvGrpSpPr/>
              <p:nvPr/>
            </p:nvGrpSpPr>
            <p:grpSpPr>
              <a:xfrm>
                <a:off x="6043273" y="2428777"/>
                <a:ext cx="58017" cy="83242"/>
                <a:chOff x="7040249" y="2347170"/>
                <a:chExt cx="58017" cy="83242"/>
              </a:xfrm>
            </p:grpSpPr>
            <p:cxnSp>
              <p:nvCxnSpPr>
                <p:cNvPr id="32091" name="Straight Connector 32090">
                  <a:extLst>
                    <a:ext uri="{FF2B5EF4-FFF2-40B4-BE49-F238E27FC236}">
                      <a16:creationId xmlns:a16="http://schemas.microsoft.com/office/drawing/2014/main" id="{906D9E99-5D25-4806-2E12-91388E2CA90D}"/>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92" name="Straight Connector 32091">
                  <a:extLst>
                    <a:ext uri="{FF2B5EF4-FFF2-40B4-BE49-F238E27FC236}">
                      <a16:creationId xmlns:a16="http://schemas.microsoft.com/office/drawing/2014/main" id="{C89E0F66-D5B4-D686-647F-5A900EC7FF6D}"/>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3" name="Group 32092">
                <a:extLst>
                  <a:ext uri="{FF2B5EF4-FFF2-40B4-BE49-F238E27FC236}">
                    <a16:creationId xmlns:a16="http://schemas.microsoft.com/office/drawing/2014/main" id="{D24A81F7-0884-90A6-A0F8-79D524537716}"/>
                  </a:ext>
                </a:extLst>
              </p:cNvPr>
              <p:cNvGrpSpPr/>
              <p:nvPr/>
            </p:nvGrpSpPr>
            <p:grpSpPr>
              <a:xfrm>
                <a:off x="5933207" y="2428777"/>
                <a:ext cx="58017" cy="83242"/>
                <a:chOff x="7040249" y="2347170"/>
                <a:chExt cx="58017" cy="83242"/>
              </a:xfrm>
            </p:grpSpPr>
            <p:cxnSp>
              <p:nvCxnSpPr>
                <p:cNvPr id="32094" name="Straight Connector 32093">
                  <a:extLst>
                    <a:ext uri="{FF2B5EF4-FFF2-40B4-BE49-F238E27FC236}">
                      <a16:creationId xmlns:a16="http://schemas.microsoft.com/office/drawing/2014/main" id="{0D8D9DE5-DB44-0394-A654-D8C7841EE921}"/>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95" name="Straight Connector 32094">
                  <a:extLst>
                    <a:ext uri="{FF2B5EF4-FFF2-40B4-BE49-F238E27FC236}">
                      <a16:creationId xmlns:a16="http://schemas.microsoft.com/office/drawing/2014/main" id="{ED97EBC6-1A80-744F-AAD3-FCEFD80857B9}"/>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6" name="Group 32095">
                <a:extLst>
                  <a:ext uri="{FF2B5EF4-FFF2-40B4-BE49-F238E27FC236}">
                    <a16:creationId xmlns:a16="http://schemas.microsoft.com/office/drawing/2014/main" id="{14122E52-82B6-0C06-80B2-8D043556E9FB}"/>
                  </a:ext>
                </a:extLst>
              </p:cNvPr>
              <p:cNvGrpSpPr/>
              <p:nvPr/>
            </p:nvGrpSpPr>
            <p:grpSpPr>
              <a:xfrm>
                <a:off x="6027399" y="2428777"/>
                <a:ext cx="58017" cy="83242"/>
                <a:chOff x="7040249" y="2347170"/>
                <a:chExt cx="58017" cy="83242"/>
              </a:xfrm>
            </p:grpSpPr>
            <p:cxnSp>
              <p:nvCxnSpPr>
                <p:cNvPr id="32097" name="Straight Connector 32096">
                  <a:extLst>
                    <a:ext uri="{FF2B5EF4-FFF2-40B4-BE49-F238E27FC236}">
                      <a16:creationId xmlns:a16="http://schemas.microsoft.com/office/drawing/2014/main" id="{CA5B0AAB-A27C-C0E4-4627-73424C76DBFE}"/>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098" name="Straight Connector 32097">
                  <a:extLst>
                    <a:ext uri="{FF2B5EF4-FFF2-40B4-BE49-F238E27FC236}">
                      <a16:creationId xmlns:a16="http://schemas.microsoft.com/office/drawing/2014/main" id="{26BB4B41-0CCF-3C15-5BD9-19F9AEAC5031}"/>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9" name="Group 32098">
                <a:extLst>
                  <a:ext uri="{FF2B5EF4-FFF2-40B4-BE49-F238E27FC236}">
                    <a16:creationId xmlns:a16="http://schemas.microsoft.com/office/drawing/2014/main" id="{B118A0C9-85B5-F6D7-A6F5-B9D83A4D27BD}"/>
                  </a:ext>
                </a:extLst>
              </p:cNvPr>
              <p:cNvGrpSpPr/>
              <p:nvPr/>
            </p:nvGrpSpPr>
            <p:grpSpPr>
              <a:xfrm>
                <a:off x="5948024" y="2428777"/>
                <a:ext cx="58017" cy="83242"/>
                <a:chOff x="7040249" y="2347170"/>
                <a:chExt cx="58017" cy="83242"/>
              </a:xfrm>
            </p:grpSpPr>
            <p:cxnSp>
              <p:nvCxnSpPr>
                <p:cNvPr id="32100" name="Straight Connector 32099">
                  <a:extLst>
                    <a:ext uri="{FF2B5EF4-FFF2-40B4-BE49-F238E27FC236}">
                      <a16:creationId xmlns:a16="http://schemas.microsoft.com/office/drawing/2014/main" id="{351B58C4-4927-29A6-7AAA-784325CB6552}"/>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01" name="Straight Connector 32100">
                  <a:extLst>
                    <a:ext uri="{FF2B5EF4-FFF2-40B4-BE49-F238E27FC236}">
                      <a16:creationId xmlns:a16="http://schemas.microsoft.com/office/drawing/2014/main" id="{12CC19A2-253A-4E42-E25D-44C886061160}"/>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2" name="Group 32101">
                <a:extLst>
                  <a:ext uri="{FF2B5EF4-FFF2-40B4-BE49-F238E27FC236}">
                    <a16:creationId xmlns:a16="http://schemas.microsoft.com/office/drawing/2014/main" id="{D340F0B3-EF1E-8AA2-6D45-43BEA88D488A}"/>
                  </a:ext>
                </a:extLst>
              </p:cNvPr>
              <p:cNvGrpSpPr/>
              <p:nvPr/>
            </p:nvGrpSpPr>
            <p:grpSpPr>
              <a:xfrm>
                <a:off x="6008349" y="2428777"/>
                <a:ext cx="58017" cy="83242"/>
                <a:chOff x="7040249" y="2347170"/>
                <a:chExt cx="58017" cy="83242"/>
              </a:xfrm>
            </p:grpSpPr>
            <p:cxnSp>
              <p:nvCxnSpPr>
                <p:cNvPr id="32103" name="Straight Connector 32102">
                  <a:extLst>
                    <a:ext uri="{FF2B5EF4-FFF2-40B4-BE49-F238E27FC236}">
                      <a16:creationId xmlns:a16="http://schemas.microsoft.com/office/drawing/2014/main" id="{179B807E-022C-F6C6-ABFD-40DFA3A463EC}"/>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04" name="Straight Connector 32103">
                  <a:extLst>
                    <a:ext uri="{FF2B5EF4-FFF2-40B4-BE49-F238E27FC236}">
                      <a16:creationId xmlns:a16="http://schemas.microsoft.com/office/drawing/2014/main" id="{FE227220-45C9-88B5-9556-69D7DA24EE16}"/>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5" name="Group 32104">
                <a:extLst>
                  <a:ext uri="{FF2B5EF4-FFF2-40B4-BE49-F238E27FC236}">
                    <a16:creationId xmlns:a16="http://schemas.microsoft.com/office/drawing/2014/main" id="{F5219B64-10B9-CBA3-BC79-59327C63305B}"/>
                  </a:ext>
                </a:extLst>
              </p:cNvPr>
              <p:cNvGrpSpPr/>
              <p:nvPr/>
            </p:nvGrpSpPr>
            <p:grpSpPr>
              <a:xfrm>
                <a:off x="5967074" y="2428777"/>
                <a:ext cx="58017" cy="83242"/>
                <a:chOff x="7040249" y="2347170"/>
                <a:chExt cx="58017" cy="83242"/>
              </a:xfrm>
            </p:grpSpPr>
            <p:cxnSp>
              <p:nvCxnSpPr>
                <p:cNvPr id="32106" name="Straight Connector 32105">
                  <a:extLst>
                    <a:ext uri="{FF2B5EF4-FFF2-40B4-BE49-F238E27FC236}">
                      <a16:creationId xmlns:a16="http://schemas.microsoft.com/office/drawing/2014/main" id="{4E1EFC56-54C4-A829-89A8-958621F4BC47}"/>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07" name="Straight Connector 32106">
                  <a:extLst>
                    <a:ext uri="{FF2B5EF4-FFF2-40B4-BE49-F238E27FC236}">
                      <a16:creationId xmlns:a16="http://schemas.microsoft.com/office/drawing/2014/main" id="{B053E7E7-1605-BD9A-F8AE-966844A5FBA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8" name="Group 32107">
                <a:extLst>
                  <a:ext uri="{FF2B5EF4-FFF2-40B4-BE49-F238E27FC236}">
                    <a16:creationId xmlns:a16="http://schemas.microsoft.com/office/drawing/2014/main" id="{413156A1-D90A-D483-47DA-BDEA03D94188}"/>
                  </a:ext>
                </a:extLst>
              </p:cNvPr>
              <p:cNvGrpSpPr/>
              <p:nvPr/>
            </p:nvGrpSpPr>
            <p:grpSpPr>
              <a:xfrm>
                <a:off x="5991415" y="2428777"/>
                <a:ext cx="58017" cy="83242"/>
                <a:chOff x="7040249" y="2347170"/>
                <a:chExt cx="58017" cy="83242"/>
              </a:xfrm>
            </p:grpSpPr>
            <p:cxnSp>
              <p:nvCxnSpPr>
                <p:cNvPr id="32109" name="Straight Connector 32108">
                  <a:extLst>
                    <a:ext uri="{FF2B5EF4-FFF2-40B4-BE49-F238E27FC236}">
                      <a16:creationId xmlns:a16="http://schemas.microsoft.com/office/drawing/2014/main" id="{26EAEEAD-53BD-48ED-9B6F-3F2429888D46}"/>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10" name="Straight Connector 32109">
                  <a:extLst>
                    <a:ext uri="{FF2B5EF4-FFF2-40B4-BE49-F238E27FC236}">
                      <a16:creationId xmlns:a16="http://schemas.microsoft.com/office/drawing/2014/main" id="{DE433B70-C529-B702-C5FC-449698FE426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1" name="Group 32110">
                <a:extLst>
                  <a:ext uri="{FF2B5EF4-FFF2-40B4-BE49-F238E27FC236}">
                    <a16:creationId xmlns:a16="http://schemas.microsoft.com/office/drawing/2014/main" id="{3C00FF76-1C14-DB43-F212-696B3CAED9E6}"/>
                  </a:ext>
                </a:extLst>
              </p:cNvPr>
              <p:cNvGrpSpPr/>
              <p:nvPr/>
            </p:nvGrpSpPr>
            <p:grpSpPr>
              <a:xfrm>
                <a:off x="5981890" y="2428777"/>
                <a:ext cx="58017" cy="83242"/>
                <a:chOff x="7040249" y="2347170"/>
                <a:chExt cx="58017" cy="83242"/>
              </a:xfrm>
            </p:grpSpPr>
            <p:cxnSp>
              <p:nvCxnSpPr>
                <p:cNvPr id="32112" name="Straight Connector 32111">
                  <a:extLst>
                    <a:ext uri="{FF2B5EF4-FFF2-40B4-BE49-F238E27FC236}">
                      <a16:creationId xmlns:a16="http://schemas.microsoft.com/office/drawing/2014/main" id="{93B6115E-29B0-6DD0-D140-C88B616223D3}"/>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13" name="Straight Connector 32112">
                  <a:extLst>
                    <a:ext uri="{FF2B5EF4-FFF2-40B4-BE49-F238E27FC236}">
                      <a16:creationId xmlns:a16="http://schemas.microsoft.com/office/drawing/2014/main" id="{0A3CECA0-DED7-7AB7-E4F2-8FF3CBFD5FE6}"/>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4" name="Group 32113">
                <a:extLst>
                  <a:ext uri="{FF2B5EF4-FFF2-40B4-BE49-F238E27FC236}">
                    <a16:creationId xmlns:a16="http://schemas.microsoft.com/office/drawing/2014/main" id="{1EE2835A-B97F-0087-F257-2C4860EFB0A8}"/>
                  </a:ext>
                </a:extLst>
              </p:cNvPr>
              <p:cNvGrpSpPr/>
              <p:nvPr/>
            </p:nvGrpSpPr>
            <p:grpSpPr>
              <a:xfrm>
                <a:off x="5892990" y="2428777"/>
                <a:ext cx="58017" cy="83242"/>
                <a:chOff x="7040249" y="2347170"/>
                <a:chExt cx="58017" cy="83242"/>
              </a:xfrm>
            </p:grpSpPr>
            <p:cxnSp>
              <p:nvCxnSpPr>
                <p:cNvPr id="32115" name="Straight Connector 32114">
                  <a:extLst>
                    <a:ext uri="{FF2B5EF4-FFF2-40B4-BE49-F238E27FC236}">
                      <a16:creationId xmlns:a16="http://schemas.microsoft.com/office/drawing/2014/main" id="{3862876A-74FA-109A-DBCC-E2AFCC85DB04}"/>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16" name="Straight Connector 32115">
                  <a:extLst>
                    <a:ext uri="{FF2B5EF4-FFF2-40B4-BE49-F238E27FC236}">
                      <a16:creationId xmlns:a16="http://schemas.microsoft.com/office/drawing/2014/main" id="{8D20CCD8-7171-5387-261E-79385640E8A4}"/>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7" name="Group 32116">
                <a:extLst>
                  <a:ext uri="{FF2B5EF4-FFF2-40B4-BE49-F238E27FC236}">
                    <a16:creationId xmlns:a16="http://schemas.microsoft.com/office/drawing/2014/main" id="{1587B5AB-D5E1-4EEB-70BB-14CDBC8789D8}"/>
                  </a:ext>
                </a:extLst>
              </p:cNvPr>
              <p:cNvGrpSpPr/>
              <p:nvPr/>
            </p:nvGrpSpPr>
            <p:grpSpPr>
              <a:xfrm>
                <a:off x="5842190" y="2428777"/>
                <a:ext cx="58017" cy="83242"/>
                <a:chOff x="7040249" y="2347170"/>
                <a:chExt cx="58017" cy="83242"/>
              </a:xfrm>
            </p:grpSpPr>
            <p:cxnSp>
              <p:nvCxnSpPr>
                <p:cNvPr id="32118" name="Straight Connector 32117">
                  <a:extLst>
                    <a:ext uri="{FF2B5EF4-FFF2-40B4-BE49-F238E27FC236}">
                      <a16:creationId xmlns:a16="http://schemas.microsoft.com/office/drawing/2014/main" id="{E6DBEA28-3FB6-34F3-513C-A39E6AA5FAEB}"/>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19" name="Straight Connector 32118">
                  <a:extLst>
                    <a:ext uri="{FF2B5EF4-FFF2-40B4-BE49-F238E27FC236}">
                      <a16:creationId xmlns:a16="http://schemas.microsoft.com/office/drawing/2014/main" id="{8D502E2B-9ACF-D1EC-6EB0-5AC4D587D3D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0" name="Group 32119">
                <a:extLst>
                  <a:ext uri="{FF2B5EF4-FFF2-40B4-BE49-F238E27FC236}">
                    <a16:creationId xmlns:a16="http://schemas.microsoft.com/office/drawing/2014/main" id="{26835E34-591D-03DA-C7E3-7FD9E0A0D78F}"/>
                  </a:ext>
                </a:extLst>
              </p:cNvPr>
              <p:cNvGrpSpPr/>
              <p:nvPr/>
            </p:nvGrpSpPr>
            <p:grpSpPr>
              <a:xfrm>
                <a:off x="5873940" y="2428777"/>
                <a:ext cx="58017" cy="83242"/>
                <a:chOff x="7040249" y="2347170"/>
                <a:chExt cx="58017" cy="83242"/>
              </a:xfrm>
            </p:grpSpPr>
            <p:cxnSp>
              <p:nvCxnSpPr>
                <p:cNvPr id="32121" name="Straight Connector 32120">
                  <a:extLst>
                    <a:ext uri="{FF2B5EF4-FFF2-40B4-BE49-F238E27FC236}">
                      <a16:creationId xmlns:a16="http://schemas.microsoft.com/office/drawing/2014/main" id="{7387C91E-0221-0A5C-AB21-DFA256DBB92F}"/>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22" name="Straight Connector 32121">
                  <a:extLst>
                    <a:ext uri="{FF2B5EF4-FFF2-40B4-BE49-F238E27FC236}">
                      <a16:creationId xmlns:a16="http://schemas.microsoft.com/office/drawing/2014/main" id="{D5F0EB66-2315-B148-7570-E71DDAA4CED9}"/>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3" name="Group 32122">
                <a:extLst>
                  <a:ext uri="{FF2B5EF4-FFF2-40B4-BE49-F238E27FC236}">
                    <a16:creationId xmlns:a16="http://schemas.microsoft.com/office/drawing/2014/main" id="{4AF585CA-7AB1-DFD6-A677-A28B37301598}"/>
                  </a:ext>
                </a:extLst>
              </p:cNvPr>
              <p:cNvGrpSpPr/>
              <p:nvPr/>
            </p:nvGrpSpPr>
            <p:grpSpPr>
              <a:xfrm>
                <a:off x="5850656" y="2428777"/>
                <a:ext cx="58017" cy="83242"/>
                <a:chOff x="7040249" y="2347170"/>
                <a:chExt cx="58017" cy="83242"/>
              </a:xfrm>
            </p:grpSpPr>
            <p:cxnSp>
              <p:nvCxnSpPr>
                <p:cNvPr id="32124" name="Straight Connector 32123">
                  <a:extLst>
                    <a:ext uri="{FF2B5EF4-FFF2-40B4-BE49-F238E27FC236}">
                      <a16:creationId xmlns:a16="http://schemas.microsoft.com/office/drawing/2014/main" id="{AB15B0D5-126A-0886-8E19-7FF3E3ED7DD2}"/>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25" name="Straight Connector 32124">
                  <a:extLst>
                    <a:ext uri="{FF2B5EF4-FFF2-40B4-BE49-F238E27FC236}">
                      <a16:creationId xmlns:a16="http://schemas.microsoft.com/office/drawing/2014/main" id="{E443DBA5-A6BB-8A24-BD61-4B60E8311ED4}"/>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6" name="Group 32125">
                <a:extLst>
                  <a:ext uri="{FF2B5EF4-FFF2-40B4-BE49-F238E27FC236}">
                    <a16:creationId xmlns:a16="http://schemas.microsoft.com/office/drawing/2014/main" id="{D81EFC21-127D-1C39-C936-14BD7EEBF4DA}"/>
                  </a:ext>
                </a:extLst>
              </p:cNvPr>
              <p:cNvGrpSpPr/>
              <p:nvPr/>
            </p:nvGrpSpPr>
            <p:grpSpPr>
              <a:xfrm>
                <a:off x="5855948" y="2428777"/>
                <a:ext cx="58017" cy="83242"/>
                <a:chOff x="7040249" y="2347170"/>
                <a:chExt cx="58017" cy="83242"/>
              </a:xfrm>
            </p:grpSpPr>
            <p:cxnSp>
              <p:nvCxnSpPr>
                <p:cNvPr id="32127" name="Straight Connector 32126">
                  <a:extLst>
                    <a:ext uri="{FF2B5EF4-FFF2-40B4-BE49-F238E27FC236}">
                      <a16:creationId xmlns:a16="http://schemas.microsoft.com/office/drawing/2014/main" id="{D9BF6556-B375-6547-099C-E36E22A723BE}"/>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28" name="Straight Connector 32127">
                  <a:extLst>
                    <a:ext uri="{FF2B5EF4-FFF2-40B4-BE49-F238E27FC236}">
                      <a16:creationId xmlns:a16="http://schemas.microsoft.com/office/drawing/2014/main" id="{734C02B1-DCDC-488C-8B8C-86CDE1BAEA64}"/>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9" name="Group 32128">
                <a:extLst>
                  <a:ext uri="{FF2B5EF4-FFF2-40B4-BE49-F238E27FC236}">
                    <a16:creationId xmlns:a16="http://schemas.microsoft.com/office/drawing/2014/main" id="{E6C3183A-4B5D-30FE-6E58-91C379CBA4B5}"/>
                  </a:ext>
                </a:extLst>
              </p:cNvPr>
              <p:cNvGrpSpPr/>
              <p:nvPr/>
            </p:nvGrpSpPr>
            <p:grpSpPr>
              <a:xfrm>
                <a:off x="5823140" y="2407610"/>
                <a:ext cx="58017" cy="83242"/>
                <a:chOff x="7040249" y="2347170"/>
                <a:chExt cx="58017" cy="83242"/>
              </a:xfrm>
            </p:grpSpPr>
            <p:cxnSp>
              <p:nvCxnSpPr>
                <p:cNvPr id="32130" name="Straight Connector 32129">
                  <a:extLst>
                    <a:ext uri="{FF2B5EF4-FFF2-40B4-BE49-F238E27FC236}">
                      <a16:creationId xmlns:a16="http://schemas.microsoft.com/office/drawing/2014/main" id="{2587F812-E572-4045-6606-C6DBD4B866FA}"/>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31" name="Straight Connector 32130">
                  <a:extLst>
                    <a:ext uri="{FF2B5EF4-FFF2-40B4-BE49-F238E27FC236}">
                      <a16:creationId xmlns:a16="http://schemas.microsoft.com/office/drawing/2014/main" id="{40C49FEB-6D9A-5626-577A-116713694056}"/>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2" name="Group 32131">
                <a:extLst>
                  <a:ext uri="{FF2B5EF4-FFF2-40B4-BE49-F238E27FC236}">
                    <a16:creationId xmlns:a16="http://schemas.microsoft.com/office/drawing/2014/main" id="{8908B06C-594D-798B-1F1F-7701E65B2AD3}"/>
                  </a:ext>
                </a:extLst>
              </p:cNvPr>
              <p:cNvGrpSpPr/>
              <p:nvPr/>
            </p:nvGrpSpPr>
            <p:grpSpPr>
              <a:xfrm>
                <a:off x="5796681" y="2386443"/>
                <a:ext cx="58017" cy="83242"/>
                <a:chOff x="7040249" y="2347170"/>
                <a:chExt cx="58017" cy="83242"/>
              </a:xfrm>
            </p:grpSpPr>
            <p:cxnSp>
              <p:nvCxnSpPr>
                <p:cNvPr id="32133" name="Straight Connector 32132">
                  <a:extLst>
                    <a:ext uri="{FF2B5EF4-FFF2-40B4-BE49-F238E27FC236}">
                      <a16:creationId xmlns:a16="http://schemas.microsoft.com/office/drawing/2014/main" id="{6DA292E0-E647-7778-C8BB-B9FCAFB15F7C}"/>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34" name="Straight Connector 32133">
                  <a:extLst>
                    <a:ext uri="{FF2B5EF4-FFF2-40B4-BE49-F238E27FC236}">
                      <a16:creationId xmlns:a16="http://schemas.microsoft.com/office/drawing/2014/main" id="{969ECB67-9862-3CDF-3123-252A1202BD2A}"/>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5" name="Group 32134">
                <a:extLst>
                  <a:ext uri="{FF2B5EF4-FFF2-40B4-BE49-F238E27FC236}">
                    <a16:creationId xmlns:a16="http://schemas.microsoft.com/office/drawing/2014/main" id="{8A4491B3-FF1B-89B9-3B11-C0CF82416443}"/>
                  </a:ext>
                </a:extLst>
              </p:cNvPr>
              <p:cNvGrpSpPr/>
              <p:nvPr/>
            </p:nvGrpSpPr>
            <p:grpSpPr>
              <a:xfrm>
                <a:off x="5782923" y="2386443"/>
                <a:ext cx="58017" cy="83242"/>
                <a:chOff x="7040249" y="2347170"/>
                <a:chExt cx="58017" cy="83242"/>
              </a:xfrm>
            </p:grpSpPr>
            <p:cxnSp>
              <p:nvCxnSpPr>
                <p:cNvPr id="32136" name="Straight Connector 32135">
                  <a:extLst>
                    <a:ext uri="{FF2B5EF4-FFF2-40B4-BE49-F238E27FC236}">
                      <a16:creationId xmlns:a16="http://schemas.microsoft.com/office/drawing/2014/main" id="{62F39A13-9F06-50BE-AB95-9FC5CB4A42E7}"/>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37" name="Straight Connector 32136">
                  <a:extLst>
                    <a:ext uri="{FF2B5EF4-FFF2-40B4-BE49-F238E27FC236}">
                      <a16:creationId xmlns:a16="http://schemas.microsoft.com/office/drawing/2014/main" id="{61ABF42B-A96B-63E4-2574-508755256C5F}"/>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38" name="Group 32137">
                <a:extLst>
                  <a:ext uri="{FF2B5EF4-FFF2-40B4-BE49-F238E27FC236}">
                    <a16:creationId xmlns:a16="http://schemas.microsoft.com/office/drawing/2014/main" id="{F6F11B8C-0620-C58E-1256-37CF838BE087}"/>
                  </a:ext>
                </a:extLst>
              </p:cNvPr>
              <p:cNvGrpSpPr/>
              <p:nvPr/>
            </p:nvGrpSpPr>
            <p:grpSpPr>
              <a:xfrm>
                <a:off x="5725773" y="2386443"/>
                <a:ext cx="58017" cy="83242"/>
                <a:chOff x="7040249" y="2347170"/>
                <a:chExt cx="58017" cy="83242"/>
              </a:xfrm>
            </p:grpSpPr>
            <p:cxnSp>
              <p:nvCxnSpPr>
                <p:cNvPr id="32139" name="Straight Connector 32138">
                  <a:extLst>
                    <a:ext uri="{FF2B5EF4-FFF2-40B4-BE49-F238E27FC236}">
                      <a16:creationId xmlns:a16="http://schemas.microsoft.com/office/drawing/2014/main" id="{2CF205CC-38CA-50C4-FDE0-06B59B74EFE1}"/>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40" name="Straight Connector 32139">
                  <a:extLst>
                    <a:ext uri="{FF2B5EF4-FFF2-40B4-BE49-F238E27FC236}">
                      <a16:creationId xmlns:a16="http://schemas.microsoft.com/office/drawing/2014/main" id="{4C860769-F708-C7B9-B284-7C6317C8593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1" name="Group 32140">
                <a:extLst>
                  <a:ext uri="{FF2B5EF4-FFF2-40B4-BE49-F238E27FC236}">
                    <a16:creationId xmlns:a16="http://schemas.microsoft.com/office/drawing/2014/main" id="{FE788672-F786-5843-5978-BF9A3B977364}"/>
                  </a:ext>
                </a:extLst>
              </p:cNvPr>
              <p:cNvGrpSpPr/>
              <p:nvPr/>
            </p:nvGrpSpPr>
            <p:grpSpPr>
              <a:xfrm>
                <a:off x="5668623" y="2386443"/>
                <a:ext cx="58017" cy="83242"/>
                <a:chOff x="7040249" y="2347170"/>
                <a:chExt cx="58017" cy="83242"/>
              </a:xfrm>
            </p:grpSpPr>
            <p:cxnSp>
              <p:nvCxnSpPr>
                <p:cNvPr id="32142" name="Straight Connector 32141">
                  <a:extLst>
                    <a:ext uri="{FF2B5EF4-FFF2-40B4-BE49-F238E27FC236}">
                      <a16:creationId xmlns:a16="http://schemas.microsoft.com/office/drawing/2014/main" id="{D8E4FB56-236B-9D32-DE87-9A590C25D750}"/>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43" name="Straight Connector 32142">
                  <a:extLst>
                    <a:ext uri="{FF2B5EF4-FFF2-40B4-BE49-F238E27FC236}">
                      <a16:creationId xmlns:a16="http://schemas.microsoft.com/office/drawing/2014/main" id="{BFC8D1FF-FDB8-1121-E506-BC01EA4EAF13}"/>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4" name="Group 32143">
                <a:extLst>
                  <a:ext uri="{FF2B5EF4-FFF2-40B4-BE49-F238E27FC236}">
                    <a16:creationId xmlns:a16="http://schemas.microsoft.com/office/drawing/2014/main" id="{47EEE0E6-0028-980D-4F97-8F5B59B4929B}"/>
                  </a:ext>
                </a:extLst>
              </p:cNvPr>
              <p:cNvGrpSpPr/>
              <p:nvPr/>
            </p:nvGrpSpPr>
            <p:grpSpPr>
              <a:xfrm>
                <a:off x="5707781" y="2386443"/>
                <a:ext cx="58017" cy="83242"/>
                <a:chOff x="7040249" y="2347170"/>
                <a:chExt cx="58017" cy="83242"/>
              </a:xfrm>
            </p:grpSpPr>
            <p:cxnSp>
              <p:nvCxnSpPr>
                <p:cNvPr id="32145" name="Straight Connector 32144">
                  <a:extLst>
                    <a:ext uri="{FF2B5EF4-FFF2-40B4-BE49-F238E27FC236}">
                      <a16:creationId xmlns:a16="http://schemas.microsoft.com/office/drawing/2014/main" id="{76E096B8-B272-E8B4-0FF5-381D65ED71D1}"/>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46" name="Straight Connector 32145">
                  <a:extLst>
                    <a:ext uri="{FF2B5EF4-FFF2-40B4-BE49-F238E27FC236}">
                      <a16:creationId xmlns:a16="http://schemas.microsoft.com/office/drawing/2014/main" id="{ADF6AEAE-A45F-3F62-EA29-EC7DEE496E27}"/>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47" name="Group 32146">
                <a:extLst>
                  <a:ext uri="{FF2B5EF4-FFF2-40B4-BE49-F238E27FC236}">
                    <a16:creationId xmlns:a16="http://schemas.microsoft.com/office/drawing/2014/main" id="{F676B3B2-54B0-CEC9-F746-4E2B78A4498B}"/>
                  </a:ext>
                </a:extLst>
              </p:cNvPr>
              <p:cNvGrpSpPr/>
              <p:nvPr/>
            </p:nvGrpSpPr>
            <p:grpSpPr>
              <a:xfrm>
                <a:off x="5685556" y="2386443"/>
                <a:ext cx="58017" cy="83242"/>
                <a:chOff x="7040249" y="2347170"/>
                <a:chExt cx="58017" cy="83242"/>
              </a:xfrm>
            </p:grpSpPr>
            <p:cxnSp>
              <p:nvCxnSpPr>
                <p:cNvPr id="32148" name="Straight Connector 32147">
                  <a:extLst>
                    <a:ext uri="{FF2B5EF4-FFF2-40B4-BE49-F238E27FC236}">
                      <a16:creationId xmlns:a16="http://schemas.microsoft.com/office/drawing/2014/main" id="{12B74528-A0B7-267A-8D7E-E8ACFF3CD5E9}"/>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49" name="Straight Connector 32148">
                  <a:extLst>
                    <a:ext uri="{FF2B5EF4-FFF2-40B4-BE49-F238E27FC236}">
                      <a16:creationId xmlns:a16="http://schemas.microsoft.com/office/drawing/2014/main" id="{E2A7402A-300B-F70C-A104-094FB7050030}"/>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0" name="Group 32149">
                <a:extLst>
                  <a:ext uri="{FF2B5EF4-FFF2-40B4-BE49-F238E27FC236}">
                    <a16:creationId xmlns:a16="http://schemas.microsoft.com/office/drawing/2014/main" id="{251C1BE8-7D30-7E19-0144-8B4B4DC72179}"/>
                  </a:ext>
                </a:extLst>
              </p:cNvPr>
              <p:cNvGrpSpPr/>
              <p:nvPr/>
            </p:nvGrpSpPr>
            <p:grpSpPr>
              <a:xfrm>
                <a:off x="5698256" y="2386443"/>
                <a:ext cx="58017" cy="83242"/>
                <a:chOff x="7040249" y="2347170"/>
                <a:chExt cx="58017" cy="83242"/>
              </a:xfrm>
            </p:grpSpPr>
            <p:cxnSp>
              <p:nvCxnSpPr>
                <p:cNvPr id="32151" name="Straight Connector 32150">
                  <a:extLst>
                    <a:ext uri="{FF2B5EF4-FFF2-40B4-BE49-F238E27FC236}">
                      <a16:creationId xmlns:a16="http://schemas.microsoft.com/office/drawing/2014/main" id="{DB990A2F-D4FC-D805-068E-F9C6264C4F54}"/>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52" name="Straight Connector 32151">
                  <a:extLst>
                    <a:ext uri="{FF2B5EF4-FFF2-40B4-BE49-F238E27FC236}">
                      <a16:creationId xmlns:a16="http://schemas.microsoft.com/office/drawing/2014/main" id="{83095A6E-DA64-089D-B4FB-A93C186FB572}"/>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3" name="Group 32152">
                <a:extLst>
                  <a:ext uri="{FF2B5EF4-FFF2-40B4-BE49-F238E27FC236}">
                    <a16:creationId xmlns:a16="http://schemas.microsoft.com/office/drawing/2014/main" id="{71B39A06-3D6E-BB2C-F58D-C182486963B7}"/>
                  </a:ext>
                </a:extLst>
              </p:cNvPr>
              <p:cNvGrpSpPr/>
              <p:nvPr/>
            </p:nvGrpSpPr>
            <p:grpSpPr>
              <a:xfrm>
                <a:off x="5591364" y="2352576"/>
                <a:ext cx="58017" cy="83242"/>
                <a:chOff x="7040249" y="2347170"/>
                <a:chExt cx="58017" cy="83242"/>
              </a:xfrm>
            </p:grpSpPr>
            <p:cxnSp>
              <p:nvCxnSpPr>
                <p:cNvPr id="32154" name="Straight Connector 32153">
                  <a:extLst>
                    <a:ext uri="{FF2B5EF4-FFF2-40B4-BE49-F238E27FC236}">
                      <a16:creationId xmlns:a16="http://schemas.microsoft.com/office/drawing/2014/main" id="{222337F5-3264-8A35-3C45-AA6F242B4708}"/>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55" name="Straight Connector 32154">
                  <a:extLst>
                    <a:ext uri="{FF2B5EF4-FFF2-40B4-BE49-F238E27FC236}">
                      <a16:creationId xmlns:a16="http://schemas.microsoft.com/office/drawing/2014/main" id="{2F13E8BF-BBFB-FCE8-E2DD-FF168A0B4A02}"/>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6" name="Group 32155">
                <a:extLst>
                  <a:ext uri="{FF2B5EF4-FFF2-40B4-BE49-F238E27FC236}">
                    <a16:creationId xmlns:a16="http://schemas.microsoft.com/office/drawing/2014/main" id="{45D92B01-06F3-8FC8-B4AA-1143AD9296C7}"/>
                  </a:ext>
                </a:extLst>
              </p:cNvPr>
              <p:cNvGrpSpPr/>
              <p:nvPr/>
            </p:nvGrpSpPr>
            <p:grpSpPr>
              <a:xfrm>
                <a:off x="5555381" y="2352576"/>
                <a:ext cx="58017" cy="83242"/>
                <a:chOff x="7040249" y="2347170"/>
                <a:chExt cx="58017" cy="83242"/>
              </a:xfrm>
            </p:grpSpPr>
            <p:cxnSp>
              <p:nvCxnSpPr>
                <p:cNvPr id="32157" name="Straight Connector 32156">
                  <a:extLst>
                    <a:ext uri="{FF2B5EF4-FFF2-40B4-BE49-F238E27FC236}">
                      <a16:creationId xmlns:a16="http://schemas.microsoft.com/office/drawing/2014/main" id="{56C8B511-9112-715F-7B26-EBD40E649876}"/>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58" name="Straight Connector 32157">
                  <a:extLst>
                    <a:ext uri="{FF2B5EF4-FFF2-40B4-BE49-F238E27FC236}">
                      <a16:creationId xmlns:a16="http://schemas.microsoft.com/office/drawing/2014/main" id="{B57F17BB-054B-70C8-ADD7-758DC3F4BF6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59" name="Group 32158">
                <a:extLst>
                  <a:ext uri="{FF2B5EF4-FFF2-40B4-BE49-F238E27FC236}">
                    <a16:creationId xmlns:a16="http://schemas.microsoft.com/office/drawing/2014/main" id="{840C64D1-0419-6846-D507-ABEC999D13D3}"/>
                  </a:ext>
                </a:extLst>
              </p:cNvPr>
              <p:cNvGrpSpPr/>
              <p:nvPr/>
            </p:nvGrpSpPr>
            <p:grpSpPr>
              <a:xfrm>
                <a:off x="5379698" y="2352576"/>
                <a:ext cx="58017" cy="83242"/>
                <a:chOff x="7040249" y="2347170"/>
                <a:chExt cx="58017" cy="83242"/>
              </a:xfrm>
            </p:grpSpPr>
            <p:cxnSp>
              <p:nvCxnSpPr>
                <p:cNvPr id="32160" name="Straight Connector 32159">
                  <a:extLst>
                    <a:ext uri="{FF2B5EF4-FFF2-40B4-BE49-F238E27FC236}">
                      <a16:creationId xmlns:a16="http://schemas.microsoft.com/office/drawing/2014/main" id="{15C9BEBD-D3AE-31B9-6F98-B92652B717A0}"/>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61" name="Straight Connector 32160">
                  <a:extLst>
                    <a:ext uri="{FF2B5EF4-FFF2-40B4-BE49-F238E27FC236}">
                      <a16:creationId xmlns:a16="http://schemas.microsoft.com/office/drawing/2014/main" id="{70B57F8C-F7FE-4057-B430-3DC901272DE4}"/>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2" name="Group 32161">
                <a:extLst>
                  <a:ext uri="{FF2B5EF4-FFF2-40B4-BE49-F238E27FC236}">
                    <a16:creationId xmlns:a16="http://schemas.microsoft.com/office/drawing/2014/main" id="{455A2E81-9563-A88C-F541-921012BAAE19}"/>
                  </a:ext>
                </a:extLst>
              </p:cNvPr>
              <p:cNvGrpSpPr/>
              <p:nvPr/>
            </p:nvGrpSpPr>
            <p:grpSpPr>
              <a:xfrm>
                <a:off x="5537390" y="2352576"/>
                <a:ext cx="58017" cy="83242"/>
                <a:chOff x="7040249" y="2347170"/>
                <a:chExt cx="58017" cy="83242"/>
              </a:xfrm>
            </p:grpSpPr>
            <p:cxnSp>
              <p:nvCxnSpPr>
                <p:cNvPr id="32163" name="Straight Connector 32162">
                  <a:extLst>
                    <a:ext uri="{FF2B5EF4-FFF2-40B4-BE49-F238E27FC236}">
                      <a16:creationId xmlns:a16="http://schemas.microsoft.com/office/drawing/2014/main" id="{BB55020D-70D6-CB6E-B968-815F30069A61}"/>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64" name="Straight Connector 32163">
                  <a:extLst>
                    <a:ext uri="{FF2B5EF4-FFF2-40B4-BE49-F238E27FC236}">
                      <a16:creationId xmlns:a16="http://schemas.microsoft.com/office/drawing/2014/main" id="{D2D4F8A3-E6FB-2AA6-87EC-61C2AABC2DD0}"/>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5" name="Group 32164">
                <a:extLst>
                  <a:ext uri="{FF2B5EF4-FFF2-40B4-BE49-F238E27FC236}">
                    <a16:creationId xmlns:a16="http://schemas.microsoft.com/office/drawing/2014/main" id="{6ED72CFB-B086-1124-EF97-938C3B96870C}"/>
                  </a:ext>
                </a:extLst>
              </p:cNvPr>
              <p:cNvGrpSpPr/>
              <p:nvPr/>
            </p:nvGrpSpPr>
            <p:grpSpPr>
              <a:xfrm>
                <a:off x="5392398" y="2352576"/>
                <a:ext cx="58017" cy="83242"/>
                <a:chOff x="7040249" y="2347170"/>
                <a:chExt cx="58017" cy="83242"/>
              </a:xfrm>
            </p:grpSpPr>
            <p:cxnSp>
              <p:nvCxnSpPr>
                <p:cNvPr id="32166" name="Straight Connector 32165">
                  <a:extLst>
                    <a:ext uri="{FF2B5EF4-FFF2-40B4-BE49-F238E27FC236}">
                      <a16:creationId xmlns:a16="http://schemas.microsoft.com/office/drawing/2014/main" id="{57BF7172-6ED3-3670-D8F1-953177E4F078}"/>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67" name="Straight Connector 32166">
                  <a:extLst>
                    <a:ext uri="{FF2B5EF4-FFF2-40B4-BE49-F238E27FC236}">
                      <a16:creationId xmlns:a16="http://schemas.microsoft.com/office/drawing/2014/main" id="{A2EEE62F-58A3-D95D-2D22-89A26A8D93D9}"/>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68" name="Group 32167">
                <a:extLst>
                  <a:ext uri="{FF2B5EF4-FFF2-40B4-BE49-F238E27FC236}">
                    <a16:creationId xmlns:a16="http://schemas.microsoft.com/office/drawing/2014/main" id="{FC62027C-3FA0-C2B4-3C8F-BCDAED463209}"/>
                  </a:ext>
                </a:extLst>
              </p:cNvPr>
              <p:cNvGrpSpPr/>
              <p:nvPr/>
            </p:nvGrpSpPr>
            <p:grpSpPr>
              <a:xfrm>
                <a:off x="5521515" y="2352576"/>
                <a:ext cx="58017" cy="83242"/>
                <a:chOff x="7040249" y="2347170"/>
                <a:chExt cx="58017" cy="83242"/>
              </a:xfrm>
            </p:grpSpPr>
            <p:cxnSp>
              <p:nvCxnSpPr>
                <p:cNvPr id="32169" name="Straight Connector 32168">
                  <a:extLst>
                    <a:ext uri="{FF2B5EF4-FFF2-40B4-BE49-F238E27FC236}">
                      <a16:creationId xmlns:a16="http://schemas.microsoft.com/office/drawing/2014/main" id="{4104B276-41E9-AFE0-29CE-946E856B082D}"/>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70" name="Straight Connector 32169">
                  <a:extLst>
                    <a:ext uri="{FF2B5EF4-FFF2-40B4-BE49-F238E27FC236}">
                      <a16:creationId xmlns:a16="http://schemas.microsoft.com/office/drawing/2014/main" id="{85CC2F25-3E55-3457-B7C4-C18362BFE272}"/>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1" name="Group 32170">
                <a:extLst>
                  <a:ext uri="{FF2B5EF4-FFF2-40B4-BE49-F238E27FC236}">
                    <a16:creationId xmlns:a16="http://schemas.microsoft.com/office/drawing/2014/main" id="{470096A9-D021-7A9D-5F2F-A50142DCAB93}"/>
                  </a:ext>
                </a:extLst>
              </p:cNvPr>
              <p:cNvGrpSpPr/>
              <p:nvPr/>
            </p:nvGrpSpPr>
            <p:grpSpPr>
              <a:xfrm>
                <a:off x="5409332" y="2352576"/>
                <a:ext cx="58017" cy="83242"/>
                <a:chOff x="7040249" y="2347170"/>
                <a:chExt cx="58017" cy="83242"/>
              </a:xfrm>
            </p:grpSpPr>
            <p:cxnSp>
              <p:nvCxnSpPr>
                <p:cNvPr id="32172" name="Straight Connector 32171">
                  <a:extLst>
                    <a:ext uri="{FF2B5EF4-FFF2-40B4-BE49-F238E27FC236}">
                      <a16:creationId xmlns:a16="http://schemas.microsoft.com/office/drawing/2014/main" id="{6F7F3587-79AF-F744-53FB-6A6BEE8C5720}"/>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73" name="Straight Connector 32172">
                  <a:extLst>
                    <a:ext uri="{FF2B5EF4-FFF2-40B4-BE49-F238E27FC236}">
                      <a16:creationId xmlns:a16="http://schemas.microsoft.com/office/drawing/2014/main" id="{57D089F4-0F78-5C70-8410-5EA87CCB9B2F}"/>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4" name="Group 32173">
                <a:extLst>
                  <a:ext uri="{FF2B5EF4-FFF2-40B4-BE49-F238E27FC236}">
                    <a16:creationId xmlns:a16="http://schemas.microsoft.com/office/drawing/2014/main" id="{CCC82178-3FA3-AF0A-79F2-3A4A82B4F700}"/>
                  </a:ext>
                </a:extLst>
              </p:cNvPr>
              <p:cNvGrpSpPr/>
              <p:nvPr/>
            </p:nvGrpSpPr>
            <p:grpSpPr>
              <a:xfrm>
                <a:off x="5499290" y="2352576"/>
                <a:ext cx="58017" cy="83242"/>
                <a:chOff x="7040249" y="2347170"/>
                <a:chExt cx="58017" cy="83242"/>
              </a:xfrm>
            </p:grpSpPr>
            <p:cxnSp>
              <p:nvCxnSpPr>
                <p:cNvPr id="32175" name="Straight Connector 32174">
                  <a:extLst>
                    <a:ext uri="{FF2B5EF4-FFF2-40B4-BE49-F238E27FC236}">
                      <a16:creationId xmlns:a16="http://schemas.microsoft.com/office/drawing/2014/main" id="{1C8F3FF5-CD9D-4582-2DC0-E4CA2D750DA5}"/>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76" name="Straight Connector 32175">
                  <a:extLst>
                    <a:ext uri="{FF2B5EF4-FFF2-40B4-BE49-F238E27FC236}">
                      <a16:creationId xmlns:a16="http://schemas.microsoft.com/office/drawing/2014/main" id="{F0438C88-779E-F735-82C7-66BC58E407E0}"/>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77" name="Group 32176">
                <a:extLst>
                  <a:ext uri="{FF2B5EF4-FFF2-40B4-BE49-F238E27FC236}">
                    <a16:creationId xmlns:a16="http://schemas.microsoft.com/office/drawing/2014/main" id="{28010738-4262-8291-9E5C-1552A3DE5A08}"/>
                  </a:ext>
                </a:extLst>
              </p:cNvPr>
              <p:cNvGrpSpPr/>
              <p:nvPr/>
            </p:nvGrpSpPr>
            <p:grpSpPr>
              <a:xfrm>
                <a:off x="5423090" y="2352576"/>
                <a:ext cx="58017" cy="83242"/>
                <a:chOff x="7040249" y="2347170"/>
                <a:chExt cx="58017" cy="83242"/>
              </a:xfrm>
            </p:grpSpPr>
            <p:cxnSp>
              <p:nvCxnSpPr>
                <p:cNvPr id="32178" name="Straight Connector 32177">
                  <a:extLst>
                    <a:ext uri="{FF2B5EF4-FFF2-40B4-BE49-F238E27FC236}">
                      <a16:creationId xmlns:a16="http://schemas.microsoft.com/office/drawing/2014/main" id="{B62DD398-EC2C-0943-A0A0-D3C8F9FF6B04}"/>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79" name="Straight Connector 32178">
                  <a:extLst>
                    <a:ext uri="{FF2B5EF4-FFF2-40B4-BE49-F238E27FC236}">
                      <a16:creationId xmlns:a16="http://schemas.microsoft.com/office/drawing/2014/main" id="{180054C3-6E97-E199-234F-CF433AC06B59}"/>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0" name="Group 32179">
                <a:extLst>
                  <a:ext uri="{FF2B5EF4-FFF2-40B4-BE49-F238E27FC236}">
                    <a16:creationId xmlns:a16="http://schemas.microsoft.com/office/drawing/2014/main" id="{B78633E8-C815-06D4-110C-6EBF57FB22E7}"/>
                  </a:ext>
                </a:extLst>
              </p:cNvPr>
              <p:cNvGrpSpPr/>
              <p:nvPr/>
            </p:nvGrpSpPr>
            <p:grpSpPr>
              <a:xfrm>
                <a:off x="5485532" y="2352576"/>
                <a:ext cx="58017" cy="83242"/>
                <a:chOff x="7040249" y="2347170"/>
                <a:chExt cx="58017" cy="83242"/>
              </a:xfrm>
            </p:grpSpPr>
            <p:cxnSp>
              <p:nvCxnSpPr>
                <p:cNvPr id="32181" name="Straight Connector 32180">
                  <a:extLst>
                    <a:ext uri="{FF2B5EF4-FFF2-40B4-BE49-F238E27FC236}">
                      <a16:creationId xmlns:a16="http://schemas.microsoft.com/office/drawing/2014/main" id="{A33A8C37-D950-4703-B748-6DCFAECA8A5F}"/>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82" name="Straight Connector 32181">
                  <a:extLst>
                    <a:ext uri="{FF2B5EF4-FFF2-40B4-BE49-F238E27FC236}">
                      <a16:creationId xmlns:a16="http://schemas.microsoft.com/office/drawing/2014/main" id="{74AC2D43-8581-583A-DFB2-DAABAE709318}"/>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3" name="Group 32182">
                <a:extLst>
                  <a:ext uri="{FF2B5EF4-FFF2-40B4-BE49-F238E27FC236}">
                    <a16:creationId xmlns:a16="http://schemas.microsoft.com/office/drawing/2014/main" id="{C89C936E-70A1-8C53-88B1-CE7EADF0B54E}"/>
                  </a:ext>
                </a:extLst>
              </p:cNvPr>
              <p:cNvGrpSpPr/>
              <p:nvPr/>
            </p:nvGrpSpPr>
            <p:grpSpPr>
              <a:xfrm>
                <a:off x="5441082" y="2352576"/>
                <a:ext cx="58017" cy="83242"/>
                <a:chOff x="7040249" y="2347170"/>
                <a:chExt cx="58017" cy="83242"/>
              </a:xfrm>
            </p:grpSpPr>
            <p:cxnSp>
              <p:nvCxnSpPr>
                <p:cNvPr id="32184" name="Straight Connector 32183">
                  <a:extLst>
                    <a:ext uri="{FF2B5EF4-FFF2-40B4-BE49-F238E27FC236}">
                      <a16:creationId xmlns:a16="http://schemas.microsoft.com/office/drawing/2014/main" id="{E16AF0AA-0981-EDA4-5A78-42FAC2DA0281}"/>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85" name="Straight Connector 32184">
                  <a:extLst>
                    <a:ext uri="{FF2B5EF4-FFF2-40B4-BE49-F238E27FC236}">
                      <a16:creationId xmlns:a16="http://schemas.microsoft.com/office/drawing/2014/main" id="{2D26D546-CFC2-5BE8-86AD-87273EBECB7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6" name="Group 32185">
                <a:extLst>
                  <a:ext uri="{FF2B5EF4-FFF2-40B4-BE49-F238E27FC236}">
                    <a16:creationId xmlns:a16="http://schemas.microsoft.com/office/drawing/2014/main" id="{81F11033-4A86-7F7E-7D3B-A380715FD611}"/>
                  </a:ext>
                </a:extLst>
              </p:cNvPr>
              <p:cNvGrpSpPr/>
              <p:nvPr/>
            </p:nvGrpSpPr>
            <p:grpSpPr>
              <a:xfrm>
                <a:off x="5474949" y="2352576"/>
                <a:ext cx="58017" cy="83242"/>
                <a:chOff x="7040249" y="2347170"/>
                <a:chExt cx="58017" cy="83242"/>
              </a:xfrm>
            </p:grpSpPr>
            <p:cxnSp>
              <p:nvCxnSpPr>
                <p:cNvPr id="32187" name="Straight Connector 32186">
                  <a:extLst>
                    <a:ext uri="{FF2B5EF4-FFF2-40B4-BE49-F238E27FC236}">
                      <a16:creationId xmlns:a16="http://schemas.microsoft.com/office/drawing/2014/main" id="{211E2C27-91C4-6B2D-12CA-57E4EEFF7090}"/>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88" name="Straight Connector 32187">
                  <a:extLst>
                    <a:ext uri="{FF2B5EF4-FFF2-40B4-BE49-F238E27FC236}">
                      <a16:creationId xmlns:a16="http://schemas.microsoft.com/office/drawing/2014/main" id="{6FF19863-E815-8017-F718-23150AF25FBD}"/>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89" name="Group 32188">
                <a:extLst>
                  <a:ext uri="{FF2B5EF4-FFF2-40B4-BE49-F238E27FC236}">
                    <a16:creationId xmlns:a16="http://schemas.microsoft.com/office/drawing/2014/main" id="{A0A745A9-EEB6-4286-0CE3-FD24CBFA366F}"/>
                  </a:ext>
                </a:extLst>
              </p:cNvPr>
              <p:cNvGrpSpPr/>
              <p:nvPr/>
            </p:nvGrpSpPr>
            <p:grpSpPr>
              <a:xfrm>
                <a:off x="5454840" y="2352576"/>
                <a:ext cx="58017" cy="83242"/>
                <a:chOff x="7040249" y="2347170"/>
                <a:chExt cx="58017" cy="83242"/>
              </a:xfrm>
            </p:grpSpPr>
            <p:cxnSp>
              <p:nvCxnSpPr>
                <p:cNvPr id="32190" name="Straight Connector 32189">
                  <a:extLst>
                    <a:ext uri="{FF2B5EF4-FFF2-40B4-BE49-F238E27FC236}">
                      <a16:creationId xmlns:a16="http://schemas.microsoft.com/office/drawing/2014/main" id="{0F4EDB32-929E-E630-962E-EBA1144696AE}"/>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91" name="Straight Connector 32190">
                  <a:extLst>
                    <a:ext uri="{FF2B5EF4-FFF2-40B4-BE49-F238E27FC236}">
                      <a16:creationId xmlns:a16="http://schemas.microsoft.com/office/drawing/2014/main" id="{F677BAF0-9913-AAC8-AD05-9CDF2BF8A8A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2" name="Group 32191">
                <a:extLst>
                  <a:ext uri="{FF2B5EF4-FFF2-40B4-BE49-F238E27FC236}">
                    <a16:creationId xmlns:a16="http://schemas.microsoft.com/office/drawing/2014/main" id="{F4FCF15E-7091-57E6-01A8-060F3DD524E8}"/>
                  </a:ext>
                </a:extLst>
              </p:cNvPr>
              <p:cNvGrpSpPr/>
              <p:nvPr/>
            </p:nvGrpSpPr>
            <p:grpSpPr>
              <a:xfrm>
                <a:off x="5507756" y="2352576"/>
                <a:ext cx="58017" cy="83242"/>
                <a:chOff x="7040249" y="2347170"/>
                <a:chExt cx="58017" cy="83242"/>
              </a:xfrm>
            </p:grpSpPr>
            <p:cxnSp>
              <p:nvCxnSpPr>
                <p:cNvPr id="32193" name="Straight Connector 32192">
                  <a:extLst>
                    <a:ext uri="{FF2B5EF4-FFF2-40B4-BE49-F238E27FC236}">
                      <a16:creationId xmlns:a16="http://schemas.microsoft.com/office/drawing/2014/main" id="{AFF47B46-F51D-C3E0-1B5F-A6F4996F4788}"/>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94" name="Straight Connector 32193">
                  <a:extLst>
                    <a:ext uri="{FF2B5EF4-FFF2-40B4-BE49-F238E27FC236}">
                      <a16:creationId xmlns:a16="http://schemas.microsoft.com/office/drawing/2014/main" id="{4371030C-1E79-CA93-6D1A-B7D07FAFE16F}"/>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5" name="Group 32194">
                <a:extLst>
                  <a:ext uri="{FF2B5EF4-FFF2-40B4-BE49-F238E27FC236}">
                    <a16:creationId xmlns:a16="http://schemas.microsoft.com/office/drawing/2014/main" id="{E6C8F9AE-E7AA-48FE-E22B-A603401B1C4E}"/>
                  </a:ext>
                </a:extLst>
              </p:cNvPr>
              <p:cNvGrpSpPr/>
              <p:nvPr/>
            </p:nvGrpSpPr>
            <p:grpSpPr>
              <a:xfrm>
                <a:off x="5361706" y="2339876"/>
                <a:ext cx="58017" cy="83242"/>
                <a:chOff x="7040249" y="2347170"/>
                <a:chExt cx="58017" cy="83242"/>
              </a:xfrm>
            </p:grpSpPr>
            <p:cxnSp>
              <p:nvCxnSpPr>
                <p:cNvPr id="32196" name="Straight Connector 32195">
                  <a:extLst>
                    <a:ext uri="{FF2B5EF4-FFF2-40B4-BE49-F238E27FC236}">
                      <a16:creationId xmlns:a16="http://schemas.microsoft.com/office/drawing/2014/main" id="{17E04250-2DB2-B136-4CBC-2EE1FB538BF5}"/>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197" name="Straight Connector 32196">
                  <a:extLst>
                    <a:ext uri="{FF2B5EF4-FFF2-40B4-BE49-F238E27FC236}">
                      <a16:creationId xmlns:a16="http://schemas.microsoft.com/office/drawing/2014/main" id="{174D7BF4-7E69-CB3F-A07E-EB0E78DEBDF3}"/>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98" name="Group 32197">
                <a:extLst>
                  <a:ext uri="{FF2B5EF4-FFF2-40B4-BE49-F238E27FC236}">
                    <a16:creationId xmlns:a16="http://schemas.microsoft.com/office/drawing/2014/main" id="{6CFD8D24-8141-6229-E5E8-93CC8B15B6F5}"/>
                  </a:ext>
                </a:extLst>
              </p:cNvPr>
              <p:cNvGrpSpPr/>
              <p:nvPr/>
            </p:nvGrpSpPr>
            <p:grpSpPr>
              <a:xfrm>
                <a:off x="5334190" y="2339876"/>
                <a:ext cx="58017" cy="83242"/>
                <a:chOff x="7040249" y="2347170"/>
                <a:chExt cx="58017" cy="83242"/>
              </a:xfrm>
            </p:grpSpPr>
            <p:cxnSp>
              <p:nvCxnSpPr>
                <p:cNvPr id="32199" name="Straight Connector 32198">
                  <a:extLst>
                    <a:ext uri="{FF2B5EF4-FFF2-40B4-BE49-F238E27FC236}">
                      <a16:creationId xmlns:a16="http://schemas.microsoft.com/office/drawing/2014/main" id="{FD64DB25-F3B5-30B7-5629-209AB93ED874}"/>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00" name="Straight Connector 32199">
                  <a:extLst>
                    <a:ext uri="{FF2B5EF4-FFF2-40B4-BE49-F238E27FC236}">
                      <a16:creationId xmlns:a16="http://schemas.microsoft.com/office/drawing/2014/main" id="{86C75B71-954C-B5C1-D6AE-909D325D3784}"/>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1" name="Group 32200">
                <a:extLst>
                  <a:ext uri="{FF2B5EF4-FFF2-40B4-BE49-F238E27FC236}">
                    <a16:creationId xmlns:a16="http://schemas.microsoft.com/office/drawing/2014/main" id="{D5FF1658-E3FB-7921-EAF0-636FF7427FAE}"/>
                  </a:ext>
                </a:extLst>
              </p:cNvPr>
              <p:cNvGrpSpPr/>
              <p:nvPr/>
            </p:nvGrpSpPr>
            <p:grpSpPr>
              <a:xfrm>
                <a:off x="5343715" y="2339876"/>
                <a:ext cx="58017" cy="83242"/>
                <a:chOff x="7040249" y="2347170"/>
                <a:chExt cx="58017" cy="83242"/>
              </a:xfrm>
            </p:grpSpPr>
            <p:cxnSp>
              <p:nvCxnSpPr>
                <p:cNvPr id="32202" name="Straight Connector 32201">
                  <a:extLst>
                    <a:ext uri="{FF2B5EF4-FFF2-40B4-BE49-F238E27FC236}">
                      <a16:creationId xmlns:a16="http://schemas.microsoft.com/office/drawing/2014/main" id="{CD7E2697-E0FA-73EF-23B5-2A67EA13BB78}"/>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03" name="Straight Connector 32202">
                  <a:extLst>
                    <a:ext uri="{FF2B5EF4-FFF2-40B4-BE49-F238E27FC236}">
                      <a16:creationId xmlns:a16="http://schemas.microsoft.com/office/drawing/2014/main" id="{175A6A7C-BA54-5497-4405-7882C3D9E51D}"/>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4" name="Group 32203">
                <a:extLst>
                  <a:ext uri="{FF2B5EF4-FFF2-40B4-BE49-F238E27FC236}">
                    <a16:creationId xmlns:a16="http://schemas.microsoft.com/office/drawing/2014/main" id="{D2E2C8FC-5FCE-786E-2F78-50CFF817EBC8}"/>
                  </a:ext>
                </a:extLst>
              </p:cNvPr>
              <p:cNvGrpSpPr/>
              <p:nvPr/>
            </p:nvGrpSpPr>
            <p:grpSpPr>
              <a:xfrm>
                <a:off x="5166972" y="2339876"/>
                <a:ext cx="58017" cy="83242"/>
                <a:chOff x="7040249" y="2347170"/>
                <a:chExt cx="58017" cy="83242"/>
              </a:xfrm>
            </p:grpSpPr>
            <p:cxnSp>
              <p:nvCxnSpPr>
                <p:cNvPr id="32205" name="Straight Connector 32204">
                  <a:extLst>
                    <a:ext uri="{FF2B5EF4-FFF2-40B4-BE49-F238E27FC236}">
                      <a16:creationId xmlns:a16="http://schemas.microsoft.com/office/drawing/2014/main" id="{919F59D6-C529-A6ED-A534-70EDF9D30504}"/>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06" name="Straight Connector 32205">
                  <a:extLst>
                    <a:ext uri="{FF2B5EF4-FFF2-40B4-BE49-F238E27FC236}">
                      <a16:creationId xmlns:a16="http://schemas.microsoft.com/office/drawing/2014/main" id="{EE353690-800E-81F4-1C07-F1C8C134FB8F}"/>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07" name="Group 32206">
                <a:extLst>
                  <a:ext uri="{FF2B5EF4-FFF2-40B4-BE49-F238E27FC236}">
                    <a16:creationId xmlns:a16="http://schemas.microsoft.com/office/drawing/2014/main" id="{C611B0A0-9C3D-EBAB-33BE-AE54F7A5393E}"/>
                  </a:ext>
                </a:extLst>
              </p:cNvPr>
              <p:cNvGrpSpPr/>
              <p:nvPr/>
            </p:nvGrpSpPr>
            <p:grpSpPr>
              <a:xfrm>
                <a:off x="5200839" y="2339876"/>
                <a:ext cx="58017" cy="83242"/>
                <a:chOff x="7040249" y="2347170"/>
                <a:chExt cx="58017" cy="83242"/>
              </a:xfrm>
            </p:grpSpPr>
            <p:cxnSp>
              <p:nvCxnSpPr>
                <p:cNvPr id="32208" name="Straight Connector 32207">
                  <a:extLst>
                    <a:ext uri="{FF2B5EF4-FFF2-40B4-BE49-F238E27FC236}">
                      <a16:creationId xmlns:a16="http://schemas.microsoft.com/office/drawing/2014/main" id="{086ADD61-587D-C4B7-043E-E9EC641BADC2}"/>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09" name="Straight Connector 32208">
                  <a:extLst>
                    <a:ext uri="{FF2B5EF4-FFF2-40B4-BE49-F238E27FC236}">
                      <a16:creationId xmlns:a16="http://schemas.microsoft.com/office/drawing/2014/main" id="{F87039BF-4716-7BDC-4FFE-02D8F3E97A7F}"/>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0" name="Group 32209">
                <a:extLst>
                  <a:ext uri="{FF2B5EF4-FFF2-40B4-BE49-F238E27FC236}">
                    <a16:creationId xmlns:a16="http://schemas.microsoft.com/office/drawing/2014/main" id="{A23BCA76-67AB-8BC1-6252-67708FD0EE71}"/>
                  </a:ext>
                </a:extLst>
              </p:cNvPr>
              <p:cNvGrpSpPr/>
              <p:nvPr/>
            </p:nvGrpSpPr>
            <p:grpSpPr>
              <a:xfrm>
                <a:off x="5297147" y="2339876"/>
                <a:ext cx="58017" cy="83242"/>
                <a:chOff x="7040249" y="2347170"/>
                <a:chExt cx="58017" cy="83242"/>
              </a:xfrm>
            </p:grpSpPr>
            <p:cxnSp>
              <p:nvCxnSpPr>
                <p:cNvPr id="32211" name="Straight Connector 32210">
                  <a:extLst>
                    <a:ext uri="{FF2B5EF4-FFF2-40B4-BE49-F238E27FC236}">
                      <a16:creationId xmlns:a16="http://schemas.microsoft.com/office/drawing/2014/main" id="{223C397A-4B6A-55C6-3AA6-5FD07D8BD0D1}"/>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12" name="Straight Connector 32211">
                  <a:extLst>
                    <a:ext uri="{FF2B5EF4-FFF2-40B4-BE49-F238E27FC236}">
                      <a16:creationId xmlns:a16="http://schemas.microsoft.com/office/drawing/2014/main" id="{FB2C3B1B-19CE-F2B1-B303-900376F3E538}"/>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3" name="Group 32212">
                <a:extLst>
                  <a:ext uri="{FF2B5EF4-FFF2-40B4-BE49-F238E27FC236}">
                    <a16:creationId xmlns:a16="http://schemas.microsoft.com/office/drawing/2014/main" id="{85E57DAE-5D7C-97B9-41FF-ADA110ADDCC2}"/>
                  </a:ext>
                </a:extLst>
              </p:cNvPr>
              <p:cNvGrpSpPr/>
              <p:nvPr/>
            </p:nvGrpSpPr>
            <p:grpSpPr>
              <a:xfrm>
                <a:off x="5211422" y="2339876"/>
                <a:ext cx="58017" cy="83242"/>
                <a:chOff x="7040249" y="2347170"/>
                <a:chExt cx="58017" cy="83242"/>
              </a:xfrm>
            </p:grpSpPr>
            <p:cxnSp>
              <p:nvCxnSpPr>
                <p:cNvPr id="32214" name="Straight Connector 32213">
                  <a:extLst>
                    <a:ext uri="{FF2B5EF4-FFF2-40B4-BE49-F238E27FC236}">
                      <a16:creationId xmlns:a16="http://schemas.microsoft.com/office/drawing/2014/main" id="{1D0BA5A2-7D89-B769-35E6-A10E7A47A620}"/>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15" name="Straight Connector 32214">
                  <a:extLst>
                    <a:ext uri="{FF2B5EF4-FFF2-40B4-BE49-F238E27FC236}">
                      <a16:creationId xmlns:a16="http://schemas.microsoft.com/office/drawing/2014/main" id="{9FC21C47-A214-8C65-42C1-368A6EF34A4A}"/>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6" name="Group 32215">
                <a:extLst>
                  <a:ext uri="{FF2B5EF4-FFF2-40B4-BE49-F238E27FC236}">
                    <a16:creationId xmlns:a16="http://schemas.microsoft.com/office/drawing/2014/main" id="{3487AEC4-4B4E-0E57-054A-EF6DC1EA5559}"/>
                  </a:ext>
                </a:extLst>
              </p:cNvPr>
              <p:cNvGrpSpPr/>
              <p:nvPr/>
            </p:nvGrpSpPr>
            <p:grpSpPr>
              <a:xfrm>
                <a:off x="5281272" y="2339876"/>
                <a:ext cx="58017" cy="83242"/>
                <a:chOff x="7040249" y="2347170"/>
                <a:chExt cx="58017" cy="83242"/>
              </a:xfrm>
            </p:grpSpPr>
            <p:cxnSp>
              <p:nvCxnSpPr>
                <p:cNvPr id="32217" name="Straight Connector 32216">
                  <a:extLst>
                    <a:ext uri="{FF2B5EF4-FFF2-40B4-BE49-F238E27FC236}">
                      <a16:creationId xmlns:a16="http://schemas.microsoft.com/office/drawing/2014/main" id="{86BBC6AB-00AB-427C-C770-935D2FD78AE4}"/>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18" name="Straight Connector 32217">
                  <a:extLst>
                    <a:ext uri="{FF2B5EF4-FFF2-40B4-BE49-F238E27FC236}">
                      <a16:creationId xmlns:a16="http://schemas.microsoft.com/office/drawing/2014/main" id="{574DCFC2-BFD0-7287-E44D-6C05686D3E84}"/>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19" name="Group 32218">
                <a:extLst>
                  <a:ext uri="{FF2B5EF4-FFF2-40B4-BE49-F238E27FC236}">
                    <a16:creationId xmlns:a16="http://schemas.microsoft.com/office/drawing/2014/main" id="{F6AB4CCB-E8A5-9115-8D58-93D8215DDB63}"/>
                  </a:ext>
                </a:extLst>
              </p:cNvPr>
              <p:cNvGrpSpPr/>
              <p:nvPr/>
            </p:nvGrpSpPr>
            <p:grpSpPr>
              <a:xfrm>
                <a:off x="5229413" y="2339876"/>
                <a:ext cx="58017" cy="83242"/>
                <a:chOff x="7040249" y="2347170"/>
                <a:chExt cx="58017" cy="83242"/>
              </a:xfrm>
            </p:grpSpPr>
            <p:cxnSp>
              <p:nvCxnSpPr>
                <p:cNvPr id="32220" name="Straight Connector 32219">
                  <a:extLst>
                    <a:ext uri="{FF2B5EF4-FFF2-40B4-BE49-F238E27FC236}">
                      <a16:creationId xmlns:a16="http://schemas.microsoft.com/office/drawing/2014/main" id="{2FCD2DC4-BBC6-8D57-48AC-D474141106AB}"/>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21" name="Straight Connector 32220">
                  <a:extLst>
                    <a:ext uri="{FF2B5EF4-FFF2-40B4-BE49-F238E27FC236}">
                      <a16:creationId xmlns:a16="http://schemas.microsoft.com/office/drawing/2014/main" id="{D3B369D5-C99F-A8B0-843C-052D5A28DDF9}"/>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2" name="Group 32221">
                <a:extLst>
                  <a:ext uri="{FF2B5EF4-FFF2-40B4-BE49-F238E27FC236}">
                    <a16:creationId xmlns:a16="http://schemas.microsoft.com/office/drawing/2014/main" id="{13CA0EDB-083C-4370-0DF6-455F53D7D191}"/>
                  </a:ext>
                </a:extLst>
              </p:cNvPr>
              <p:cNvGrpSpPr/>
              <p:nvPr/>
            </p:nvGrpSpPr>
            <p:grpSpPr>
              <a:xfrm>
                <a:off x="5264338" y="2339876"/>
                <a:ext cx="58017" cy="83242"/>
                <a:chOff x="7040249" y="2347170"/>
                <a:chExt cx="58017" cy="83242"/>
              </a:xfrm>
            </p:grpSpPr>
            <p:cxnSp>
              <p:nvCxnSpPr>
                <p:cNvPr id="32223" name="Straight Connector 32222">
                  <a:extLst>
                    <a:ext uri="{FF2B5EF4-FFF2-40B4-BE49-F238E27FC236}">
                      <a16:creationId xmlns:a16="http://schemas.microsoft.com/office/drawing/2014/main" id="{690BF4AE-04F4-D18B-86F3-C9D04E114766}"/>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24" name="Straight Connector 32223">
                  <a:extLst>
                    <a:ext uri="{FF2B5EF4-FFF2-40B4-BE49-F238E27FC236}">
                      <a16:creationId xmlns:a16="http://schemas.microsoft.com/office/drawing/2014/main" id="{A9AB342C-ED4D-9854-7741-8F601E2727F9}"/>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5" name="Group 32224">
                <a:extLst>
                  <a:ext uri="{FF2B5EF4-FFF2-40B4-BE49-F238E27FC236}">
                    <a16:creationId xmlns:a16="http://schemas.microsoft.com/office/drawing/2014/main" id="{D377F501-D006-5339-7ED0-22A3D8BDC6A6}"/>
                  </a:ext>
                </a:extLst>
              </p:cNvPr>
              <p:cNvGrpSpPr/>
              <p:nvPr/>
            </p:nvGrpSpPr>
            <p:grpSpPr>
              <a:xfrm>
                <a:off x="5234705" y="2339876"/>
                <a:ext cx="58017" cy="83242"/>
                <a:chOff x="7040249" y="2347170"/>
                <a:chExt cx="58017" cy="83242"/>
              </a:xfrm>
            </p:grpSpPr>
            <p:cxnSp>
              <p:nvCxnSpPr>
                <p:cNvPr id="32226" name="Straight Connector 32225">
                  <a:extLst>
                    <a:ext uri="{FF2B5EF4-FFF2-40B4-BE49-F238E27FC236}">
                      <a16:creationId xmlns:a16="http://schemas.microsoft.com/office/drawing/2014/main" id="{836C0BBE-2BAD-96E0-D8FC-EA5D063A05F6}"/>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27" name="Straight Connector 32226">
                  <a:extLst>
                    <a:ext uri="{FF2B5EF4-FFF2-40B4-BE49-F238E27FC236}">
                      <a16:creationId xmlns:a16="http://schemas.microsoft.com/office/drawing/2014/main" id="{AF4FEBB8-1703-53B7-A354-A1B31FDD5B10}"/>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28" name="Group 32227">
                <a:extLst>
                  <a:ext uri="{FF2B5EF4-FFF2-40B4-BE49-F238E27FC236}">
                    <a16:creationId xmlns:a16="http://schemas.microsoft.com/office/drawing/2014/main" id="{AB5A1AF9-54FF-99F7-7663-5D7A162B7E64}"/>
                  </a:ext>
                </a:extLst>
              </p:cNvPr>
              <p:cNvGrpSpPr/>
              <p:nvPr/>
            </p:nvGrpSpPr>
            <p:grpSpPr>
              <a:xfrm>
                <a:off x="5248464" y="2339876"/>
                <a:ext cx="58017" cy="83242"/>
                <a:chOff x="7040249" y="2347170"/>
                <a:chExt cx="58017" cy="83242"/>
              </a:xfrm>
            </p:grpSpPr>
            <p:cxnSp>
              <p:nvCxnSpPr>
                <p:cNvPr id="32229" name="Straight Connector 32228">
                  <a:extLst>
                    <a:ext uri="{FF2B5EF4-FFF2-40B4-BE49-F238E27FC236}">
                      <a16:creationId xmlns:a16="http://schemas.microsoft.com/office/drawing/2014/main" id="{498ED5B8-5007-E6EB-ABAE-77D480221C93}"/>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30" name="Straight Connector 32229">
                  <a:extLst>
                    <a:ext uri="{FF2B5EF4-FFF2-40B4-BE49-F238E27FC236}">
                      <a16:creationId xmlns:a16="http://schemas.microsoft.com/office/drawing/2014/main" id="{68B215E1-E703-F8A9-AD79-49FF9BBEB823}"/>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1" name="Group 32230">
                <a:extLst>
                  <a:ext uri="{FF2B5EF4-FFF2-40B4-BE49-F238E27FC236}">
                    <a16:creationId xmlns:a16="http://schemas.microsoft.com/office/drawing/2014/main" id="{5D21409D-BAA0-C513-B758-C1F5B03F1455}"/>
                  </a:ext>
                </a:extLst>
              </p:cNvPr>
              <p:cNvGrpSpPr/>
              <p:nvPr/>
            </p:nvGrpSpPr>
            <p:grpSpPr>
              <a:xfrm>
                <a:off x="5125698" y="2339876"/>
                <a:ext cx="58017" cy="83242"/>
                <a:chOff x="7040249" y="2347170"/>
                <a:chExt cx="58017" cy="83242"/>
              </a:xfrm>
            </p:grpSpPr>
            <p:cxnSp>
              <p:nvCxnSpPr>
                <p:cNvPr id="32232" name="Straight Connector 32231">
                  <a:extLst>
                    <a:ext uri="{FF2B5EF4-FFF2-40B4-BE49-F238E27FC236}">
                      <a16:creationId xmlns:a16="http://schemas.microsoft.com/office/drawing/2014/main" id="{81F38DA3-8A96-0070-480F-A1904FB01D52}"/>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33" name="Straight Connector 32232">
                  <a:extLst>
                    <a:ext uri="{FF2B5EF4-FFF2-40B4-BE49-F238E27FC236}">
                      <a16:creationId xmlns:a16="http://schemas.microsoft.com/office/drawing/2014/main" id="{1FF7D971-A6D8-07E2-49D8-B591ADAAB39B}"/>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4" name="Group 32233">
                <a:extLst>
                  <a:ext uri="{FF2B5EF4-FFF2-40B4-BE49-F238E27FC236}">
                    <a16:creationId xmlns:a16="http://schemas.microsoft.com/office/drawing/2014/main" id="{904C3117-E16D-DDEC-B644-A5A01448FAD2}"/>
                  </a:ext>
                </a:extLst>
              </p:cNvPr>
              <p:cNvGrpSpPr/>
              <p:nvPr/>
            </p:nvGrpSpPr>
            <p:grpSpPr>
              <a:xfrm>
                <a:off x="5084423" y="2339876"/>
                <a:ext cx="58017" cy="83242"/>
                <a:chOff x="7040249" y="2347170"/>
                <a:chExt cx="58017" cy="83242"/>
              </a:xfrm>
            </p:grpSpPr>
            <p:cxnSp>
              <p:nvCxnSpPr>
                <p:cNvPr id="32235" name="Straight Connector 32234">
                  <a:extLst>
                    <a:ext uri="{FF2B5EF4-FFF2-40B4-BE49-F238E27FC236}">
                      <a16:creationId xmlns:a16="http://schemas.microsoft.com/office/drawing/2014/main" id="{78A1D183-7A6E-3AA7-A58B-3A083EB60A92}"/>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36" name="Straight Connector 32235">
                  <a:extLst>
                    <a:ext uri="{FF2B5EF4-FFF2-40B4-BE49-F238E27FC236}">
                      <a16:creationId xmlns:a16="http://schemas.microsoft.com/office/drawing/2014/main" id="{C27D8EEB-B48A-13FC-721C-9A3F8FEC377D}"/>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37" name="Group 32236">
                <a:extLst>
                  <a:ext uri="{FF2B5EF4-FFF2-40B4-BE49-F238E27FC236}">
                    <a16:creationId xmlns:a16="http://schemas.microsoft.com/office/drawing/2014/main" id="{7F9DE73D-B743-156E-F7AA-808029ABD788}"/>
                  </a:ext>
                </a:extLst>
              </p:cNvPr>
              <p:cNvGrpSpPr/>
              <p:nvPr/>
            </p:nvGrpSpPr>
            <p:grpSpPr>
              <a:xfrm>
                <a:off x="5104531" y="2339876"/>
                <a:ext cx="58017" cy="83242"/>
                <a:chOff x="7040249" y="2347170"/>
                <a:chExt cx="58017" cy="83242"/>
              </a:xfrm>
            </p:grpSpPr>
            <p:cxnSp>
              <p:nvCxnSpPr>
                <p:cNvPr id="32238" name="Straight Connector 32237">
                  <a:extLst>
                    <a:ext uri="{FF2B5EF4-FFF2-40B4-BE49-F238E27FC236}">
                      <a16:creationId xmlns:a16="http://schemas.microsoft.com/office/drawing/2014/main" id="{5B425054-C20F-E223-78E6-4C2AA84D3ADC}"/>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39" name="Straight Connector 32238">
                  <a:extLst>
                    <a:ext uri="{FF2B5EF4-FFF2-40B4-BE49-F238E27FC236}">
                      <a16:creationId xmlns:a16="http://schemas.microsoft.com/office/drawing/2014/main" id="{DFACAB3D-03F3-0C0C-5942-194A6C012C8F}"/>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0" name="Group 32239">
                <a:extLst>
                  <a:ext uri="{FF2B5EF4-FFF2-40B4-BE49-F238E27FC236}">
                    <a16:creationId xmlns:a16="http://schemas.microsoft.com/office/drawing/2014/main" id="{A3984CD3-4BAC-6FA4-4CEA-D0C3BCFC7B80}"/>
                  </a:ext>
                </a:extLst>
              </p:cNvPr>
              <p:cNvGrpSpPr/>
              <p:nvPr/>
            </p:nvGrpSpPr>
            <p:grpSpPr>
              <a:xfrm>
                <a:off x="5110881" y="2339876"/>
                <a:ext cx="58017" cy="83242"/>
                <a:chOff x="7040249" y="2347170"/>
                <a:chExt cx="58017" cy="83242"/>
              </a:xfrm>
            </p:grpSpPr>
            <p:cxnSp>
              <p:nvCxnSpPr>
                <p:cNvPr id="32241" name="Straight Connector 32240">
                  <a:extLst>
                    <a:ext uri="{FF2B5EF4-FFF2-40B4-BE49-F238E27FC236}">
                      <a16:creationId xmlns:a16="http://schemas.microsoft.com/office/drawing/2014/main" id="{9D30BA31-872E-BAE2-402C-9AC1A9B21FD0}"/>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42" name="Straight Connector 32241">
                  <a:extLst>
                    <a:ext uri="{FF2B5EF4-FFF2-40B4-BE49-F238E27FC236}">
                      <a16:creationId xmlns:a16="http://schemas.microsoft.com/office/drawing/2014/main" id="{7C2B3589-27C1-3EA0-EB77-44CF208B2917}"/>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3" name="Group 32242">
                <a:extLst>
                  <a:ext uri="{FF2B5EF4-FFF2-40B4-BE49-F238E27FC236}">
                    <a16:creationId xmlns:a16="http://schemas.microsoft.com/office/drawing/2014/main" id="{B818B4F7-EED6-6AB9-CD46-786AA7F7C2ED}"/>
                  </a:ext>
                </a:extLst>
              </p:cNvPr>
              <p:cNvGrpSpPr/>
              <p:nvPr/>
            </p:nvGrpSpPr>
            <p:grpSpPr>
              <a:xfrm>
                <a:off x="4066307" y="2227693"/>
                <a:ext cx="58017" cy="83242"/>
                <a:chOff x="7040249" y="2347170"/>
                <a:chExt cx="58017" cy="83242"/>
              </a:xfrm>
            </p:grpSpPr>
            <p:cxnSp>
              <p:nvCxnSpPr>
                <p:cNvPr id="32244" name="Straight Connector 32243">
                  <a:extLst>
                    <a:ext uri="{FF2B5EF4-FFF2-40B4-BE49-F238E27FC236}">
                      <a16:creationId xmlns:a16="http://schemas.microsoft.com/office/drawing/2014/main" id="{4C022364-A4EE-9A6E-06B9-8468F67970BB}"/>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45" name="Straight Connector 32244">
                  <a:extLst>
                    <a:ext uri="{FF2B5EF4-FFF2-40B4-BE49-F238E27FC236}">
                      <a16:creationId xmlns:a16="http://schemas.microsoft.com/office/drawing/2014/main" id="{7D713BF2-7E52-423F-8E7B-4798673BC724}"/>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6" name="Group 32245">
                <a:extLst>
                  <a:ext uri="{FF2B5EF4-FFF2-40B4-BE49-F238E27FC236}">
                    <a16:creationId xmlns:a16="http://schemas.microsoft.com/office/drawing/2014/main" id="{86260C03-D08A-92DB-35FC-17B83632B60A}"/>
                  </a:ext>
                </a:extLst>
              </p:cNvPr>
              <p:cNvGrpSpPr/>
              <p:nvPr/>
            </p:nvGrpSpPr>
            <p:grpSpPr>
              <a:xfrm>
                <a:off x="4034557" y="2227693"/>
                <a:ext cx="58017" cy="83242"/>
                <a:chOff x="7040249" y="2347170"/>
                <a:chExt cx="58017" cy="83242"/>
              </a:xfrm>
            </p:grpSpPr>
            <p:cxnSp>
              <p:nvCxnSpPr>
                <p:cNvPr id="32247" name="Straight Connector 32246">
                  <a:extLst>
                    <a:ext uri="{FF2B5EF4-FFF2-40B4-BE49-F238E27FC236}">
                      <a16:creationId xmlns:a16="http://schemas.microsoft.com/office/drawing/2014/main" id="{4EAEAE0F-23EE-993D-00A7-37E88BF33C23}"/>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48" name="Straight Connector 32247">
                  <a:extLst>
                    <a:ext uri="{FF2B5EF4-FFF2-40B4-BE49-F238E27FC236}">
                      <a16:creationId xmlns:a16="http://schemas.microsoft.com/office/drawing/2014/main" id="{0925B55F-3577-E1B9-0DCE-A27DEA485436}"/>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49" name="Group 32248">
                <a:extLst>
                  <a:ext uri="{FF2B5EF4-FFF2-40B4-BE49-F238E27FC236}">
                    <a16:creationId xmlns:a16="http://schemas.microsoft.com/office/drawing/2014/main" id="{226579A1-5970-E0D3-40AC-2FEDC3A73DF5}"/>
                  </a:ext>
                </a:extLst>
              </p:cNvPr>
              <p:cNvGrpSpPr/>
              <p:nvPr/>
            </p:nvGrpSpPr>
            <p:grpSpPr>
              <a:xfrm>
                <a:off x="3536082" y="2203351"/>
                <a:ext cx="58017" cy="83242"/>
                <a:chOff x="7040249" y="2347170"/>
                <a:chExt cx="58017" cy="83242"/>
              </a:xfrm>
            </p:grpSpPr>
            <p:cxnSp>
              <p:nvCxnSpPr>
                <p:cNvPr id="32250" name="Straight Connector 32249">
                  <a:extLst>
                    <a:ext uri="{FF2B5EF4-FFF2-40B4-BE49-F238E27FC236}">
                      <a16:creationId xmlns:a16="http://schemas.microsoft.com/office/drawing/2014/main" id="{0B0836EF-BBBE-AB4C-64E3-D2D33DDC0AEF}"/>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51" name="Straight Connector 32250">
                  <a:extLst>
                    <a:ext uri="{FF2B5EF4-FFF2-40B4-BE49-F238E27FC236}">
                      <a16:creationId xmlns:a16="http://schemas.microsoft.com/office/drawing/2014/main" id="{469BFC4B-4C01-5E0E-D0C7-875391AD155A}"/>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2" name="Group 32251">
                <a:extLst>
                  <a:ext uri="{FF2B5EF4-FFF2-40B4-BE49-F238E27FC236}">
                    <a16:creationId xmlns:a16="http://schemas.microsoft.com/office/drawing/2014/main" id="{8B31768E-25F1-01BA-B968-2934787E2473}"/>
                  </a:ext>
                </a:extLst>
              </p:cNvPr>
              <p:cNvGrpSpPr/>
              <p:nvPr/>
            </p:nvGrpSpPr>
            <p:grpSpPr>
              <a:xfrm>
                <a:off x="3294782" y="2164192"/>
                <a:ext cx="58017" cy="83242"/>
                <a:chOff x="7040249" y="2347170"/>
                <a:chExt cx="58017" cy="83242"/>
              </a:xfrm>
            </p:grpSpPr>
            <p:cxnSp>
              <p:nvCxnSpPr>
                <p:cNvPr id="32253" name="Straight Connector 32252">
                  <a:extLst>
                    <a:ext uri="{FF2B5EF4-FFF2-40B4-BE49-F238E27FC236}">
                      <a16:creationId xmlns:a16="http://schemas.microsoft.com/office/drawing/2014/main" id="{CBC479D6-0999-4D97-3FCC-FB555D1F8BA3}"/>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54" name="Straight Connector 32253">
                  <a:extLst>
                    <a:ext uri="{FF2B5EF4-FFF2-40B4-BE49-F238E27FC236}">
                      <a16:creationId xmlns:a16="http://schemas.microsoft.com/office/drawing/2014/main" id="{C0940515-1BA5-6A7A-42A8-0790B4273C5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5" name="Group 32254">
                <a:extLst>
                  <a:ext uri="{FF2B5EF4-FFF2-40B4-BE49-F238E27FC236}">
                    <a16:creationId xmlns:a16="http://schemas.microsoft.com/office/drawing/2014/main" id="{01C6748D-5006-D7E3-BC30-EF2DA88805F1}"/>
                  </a:ext>
                </a:extLst>
              </p:cNvPr>
              <p:cNvGrpSpPr/>
              <p:nvPr/>
            </p:nvGrpSpPr>
            <p:grpSpPr>
              <a:xfrm>
                <a:off x="2752915" y="2144084"/>
                <a:ext cx="58017" cy="83242"/>
                <a:chOff x="7040249" y="2347170"/>
                <a:chExt cx="58017" cy="83242"/>
              </a:xfrm>
            </p:grpSpPr>
            <p:cxnSp>
              <p:nvCxnSpPr>
                <p:cNvPr id="32256" name="Straight Connector 32255">
                  <a:extLst>
                    <a:ext uri="{FF2B5EF4-FFF2-40B4-BE49-F238E27FC236}">
                      <a16:creationId xmlns:a16="http://schemas.microsoft.com/office/drawing/2014/main" id="{4C709D2E-CC2B-95A9-E2BD-5A013C39102D}"/>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57" name="Straight Connector 32256">
                  <a:extLst>
                    <a:ext uri="{FF2B5EF4-FFF2-40B4-BE49-F238E27FC236}">
                      <a16:creationId xmlns:a16="http://schemas.microsoft.com/office/drawing/2014/main" id="{4FBBDF2B-F906-72F8-9EAC-7EE9F812AB40}"/>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58" name="Group 32257">
                <a:extLst>
                  <a:ext uri="{FF2B5EF4-FFF2-40B4-BE49-F238E27FC236}">
                    <a16:creationId xmlns:a16="http://schemas.microsoft.com/office/drawing/2014/main" id="{9A18F835-4C9C-074D-936D-9B5A5B3C959A}"/>
                  </a:ext>
                </a:extLst>
              </p:cNvPr>
              <p:cNvGrpSpPr/>
              <p:nvPr/>
            </p:nvGrpSpPr>
            <p:grpSpPr>
              <a:xfrm>
                <a:off x="2480922" y="2144084"/>
                <a:ext cx="58017" cy="83242"/>
                <a:chOff x="7040249" y="2347170"/>
                <a:chExt cx="58017" cy="83242"/>
              </a:xfrm>
            </p:grpSpPr>
            <p:cxnSp>
              <p:nvCxnSpPr>
                <p:cNvPr id="32259" name="Straight Connector 32258">
                  <a:extLst>
                    <a:ext uri="{FF2B5EF4-FFF2-40B4-BE49-F238E27FC236}">
                      <a16:creationId xmlns:a16="http://schemas.microsoft.com/office/drawing/2014/main" id="{6DD2F571-FD54-9C18-DC34-A25D4DA0BF88}"/>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60" name="Straight Connector 32259">
                  <a:extLst>
                    <a:ext uri="{FF2B5EF4-FFF2-40B4-BE49-F238E27FC236}">
                      <a16:creationId xmlns:a16="http://schemas.microsoft.com/office/drawing/2014/main" id="{F6E092AD-EA22-A973-9756-362770A2DD6D}"/>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261" name="Group 32260">
              <a:extLst>
                <a:ext uri="{FF2B5EF4-FFF2-40B4-BE49-F238E27FC236}">
                  <a16:creationId xmlns:a16="http://schemas.microsoft.com/office/drawing/2014/main" id="{AE9F6DB1-7775-61F3-8C47-E2F5360CBAC7}"/>
                </a:ext>
              </a:extLst>
            </p:cNvPr>
            <p:cNvGrpSpPr/>
            <p:nvPr/>
          </p:nvGrpSpPr>
          <p:grpSpPr>
            <a:xfrm>
              <a:off x="2158130" y="2144084"/>
              <a:ext cx="58017" cy="83242"/>
              <a:chOff x="7040249" y="2347170"/>
              <a:chExt cx="58017" cy="83242"/>
            </a:xfrm>
          </p:grpSpPr>
          <p:cxnSp>
            <p:nvCxnSpPr>
              <p:cNvPr id="32262" name="Straight Connector 32261">
                <a:extLst>
                  <a:ext uri="{FF2B5EF4-FFF2-40B4-BE49-F238E27FC236}">
                    <a16:creationId xmlns:a16="http://schemas.microsoft.com/office/drawing/2014/main" id="{F7952431-8439-92A2-7799-D374FF9AE7EB}"/>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63" name="Straight Connector 32262">
                <a:extLst>
                  <a:ext uri="{FF2B5EF4-FFF2-40B4-BE49-F238E27FC236}">
                    <a16:creationId xmlns:a16="http://schemas.microsoft.com/office/drawing/2014/main" id="{C29C55B0-F7BA-CA58-6281-E45AA4D05CE2}"/>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4" name="Group 32263">
              <a:extLst>
                <a:ext uri="{FF2B5EF4-FFF2-40B4-BE49-F238E27FC236}">
                  <a16:creationId xmlns:a16="http://schemas.microsoft.com/office/drawing/2014/main" id="{CE0A9F96-5857-2970-58C6-B68E0B38CB86}"/>
                </a:ext>
              </a:extLst>
            </p:cNvPr>
            <p:cNvGrpSpPr/>
            <p:nvPr/>
          </p:nvGrpSpPr>
          <p:grpSpPr>
            <a:xfrm>
              <a:off x="2069230" y="2133501"/>
              <a:ext cx="58017" cy="83242"/>
              <a:chOff x="7040249" y="2347170"/>
              <a:chExt cx="58017" cy="83242"/>
            </a:xfrm>
          </p:grpSpPr>
          <p:cxnSp>
            <p:nvCxnSpPr>
              <p:cNvPr id="32265" name="Straight Connector 32264">
                <a:extLst>
                  <a:ext uri="{FF2B5EF4-FFF2-40B4-BE49-F238E27FC236}">
                    <a16:creationId xmlns:a16="http://schemas.microsoft.com/office/drawing/2014/main" id="{7E4D76F1-261A-2C21-7870-598234CFF789}"/>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66" name="Straight Connector 32265">
                <a:extLst>
                  <a:ext uri="{FF2B5EF4-FFF2-40B4-BE49-F238E27FC236}">
                    <a16:creationId xmlns:a16="http://schemas.microsoft.com/office/drawing/2014/main" id="{50A826D4-6CBC-5612-517A-80AFC79AD18A}"/>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67" name="Group 32266">
              <a:extLst>
                <a:ext uri="{FF2B5EF4-FFF2-40B4-BE49-F238E27FC236}">
                  <a16:creationId xmlns:a16="http://schemas.microsoft.com/office/drawing/2014/main" id="{1933F1D7-D6EB-EC09-A19D-FA2E9C8A4D16}"/>
                </a:ext>
              </a:extLst>
            </p:cNvPr>
            <p:cNvGrpSpPr/>
            <p:nvPr/>
          </p:nvGrpSpPr>
          <p:grpSpPr>
            <a:xfrm>
              <a:off x="1975038" y="2111276"/>
              <a:ext cx="58017" cy="83242"/>
              <a:chOff x="7040249" y="2347170"/>
              <a:chExt cx="58017" cy="83242"/>
            </a:xfrm>
          </p:grpSpPr>
          <p:cxnSp>
            <p:nvCxnSpPr>
              <p:cNvPr id="32268" name="Straight Connector 32267">
                <a:extLst>
                  <a:ext uri="{FF2B5EF4-FFF2-40B4-BE49-F238E27FC236}">
                    <a16:creationId xmlns:a16="http://schemas.microsoft.com/office/drawing/2014/main" id="{B5F8FC1F-AA10-37C0-3262-1F5F1A331F5B}"/>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69" name="Straight Connector 32268">
                <a:extLst>
                  <a:ext uri="{FF2B5EF4-FFF2-40B4-BE49-F238E27FC236}">
                    <a16:creationId xmlns:a16="http://schemas.microsoft.com/office/drawing/2014/main" id="{7F6A9021-130F-FEA7-F9D4-28B22FAA23C5}"/>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0" name="Group 32269">
              <a:extLst>
                <a:ext uri="{FF2B5EF4-FFF2-40B4-BE49-F238E27FC236}">
                  <a16:creationId xmlns:a16="http://schemas.microsoft.com/office/drawing/2014/main" id="{6088C834-42AA-CD55-DA77-9225117E6104}"/>
                </a:ext>
              </a:extLst>
            </p:cNvPr>
            <p:cNvGrpSpPr/>
            <p:nvPr/>
          </p:nvGrpSpPr>
          <p:grpSpPr>
            <a:xfrm>
              <a:off x="1846980" y="2098576"/>
              <a:ext cx="58017" cy="83242"/>
              <a:chOff x="7040249" y="2347170"/>
              <a:chExt cx="58017" cy="83242"/>
            </a:xfrm>
          </p:grpSpPr>
          <p:cxnSp>
            <p:nvCxnSpPr>
              <p:cNvPr id="32271" name="Straight Connector 32270">
                <a:extLst>
                  <a:ext uri="{FF2B5EF4-FFF2-40B4-BE49-F238E27FC236}">
                    <a16:creationId xmlns:a16="http://schemas.microsoft.com/office/drawing/2014/main" id="{8ADB76CB-1AEC-F853-0940-75F4A8C3A8CD}"/>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72" name="Straight Connector 32271">
                <a:extLst>
                  <a:ext uri="{FF2B5EF4-FFF2-40B4-BE49-F238E27FC236}">
                    <a16:creationId xmlns:a16="http://schemas.microsoft.com/office/drawing/2014/main" id="{60586225-6855-94EB-6132-615B26ADB45E}"/>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3" name="Group 32272">
              <a:extLst>
                <a:ext uri="{FF2B5EF4-FFF2-40B4-BE49-F238E27FC236}">
                  <a16:creationId xmlns:a16="http://schemas.microsoft.com/office/drawing/2014/main" id="{9A9F5E73-DFF4-085B-DEED-31079468D9D8}"/>
                </a:ext>
              </a:extLst>
            </p:cNvPr>
            <p:cNvGrpSpPr/>
            <p:nvPr/>
          </p:nvGrpSpPr>
          <p:grpSpPr>
            <a:xfrm>
              <a:off x="1840630" y="2098576"/>
              <a:ext cx="58017" cy="83242"/>
              <a:chOff x="7040249" y="2347170"/>
              <a:chExt cx="58017" cy="83242"/>
            </a:xfrm>
          </p:grpSpPr>
          <p:cxnSp>
            <p:nvCxnSpPr>
              <p:cNvPr id="32274" name="Straight Connector 32273">
                <a:extLst>
                  <a:ext uri="{FF2B5EF4-FFF2-40B4-BE49-F238E27FC236}">
                    <a16:creationId xmlns:a16="http://schemas.microsoft.com/office/drawing/2014/main" id="{DDBDB828-F18A-84B0-D38A-C2CC68361BBC}"/>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75" name="Straight Connector 32274">
                <a:extLst>
                  <a:ext uri="{FF2B5EF4-FFF2-40B4-BE49-F238E27FC236}">
                    <a16:creationId xmlns:a16="http://schemas.microsoft.com/office/drawing/2014/main" id="{FA2CE18F-FCD9-96D2-C974-17F0216485F6}"/>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6" name="Group 32275">
              <a:extLst>
                <a:ext uri="{FF2B5EF4-FFF2-40B4-BE49-F238E27FC236}">
                  <a16:creationId xmlns:a16="http://schemas.microsoft.com/office/drawing/2014/main" id="{520789CC-22DA-C79A-B5CF-E3E241511EF1}"/>
                </a:ext>
              </a:extLst>
            </p:cNvPr>
            <p:cNvGrpSpPr/>
            <p:nvPr/>
          </p:nvGrpSpPr>
          <p:grpSpPr>
            <a:xfrm>
              <a:off x="1695638" y="2090110"/>
              <a:ext cx="58017" cy="83242"/>
              <a:chOff x="7040249" y="2347170"/>
              <a:chExt cx="58017" cy="83242"/>
            </a:xfrm>
          </p:grpSpPr>
          <p:cxnSp>
            <p:nvCxnSpPr>
              <p:cNvPr id="32277" name="Straight Connector 32276">
                <a:extLst>
                  <a:ext uri="{FF2B5EF4-FFF2-40B4-BE49-F238E27FC236}">
                    <a16:creationId xmlns:a16="http://schemas.microsoft.com/office/drawing/2014/main" id="{D396C4C2-4357-A935-C427-B7B2A5A49A3C}"/>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78" name="Straight Connector 32277">
                <a:extLst>
                  <a:ext uri="{FF2B5EF4-FFF2-40B4-BE49-F238E27FC236}">
                    <a16:creationId xmlns:a16="http://schemas.microsoft.com/office/drawing/2014/main" id="{6FB9DF29-4F33-833B-C1D8-242C30F6A44E}"/>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79" name="Group 32278">
              <a:extLst>
                <a:ext uri="{FF2B5EF4-FFF2-40B4-BE49-F238E27FC236}">
                  <a16:creationId xmlns:a16="http://schemas.microsoft.com/office/drawing/2014/main" id="{1F80EB4D-714E-A28A-1FF5-FAAAF7C81A69}"/>
                </a:ext>
              </a:extLst>
            </p:cNvPr>
            <p:cNvGrpSpPr/>
            <p:nvPr/>
          </p:nvGrpSpPr>
          <p:grpSpPr>
            <a:xfrm>
              <a:off x="1610972" y="2067885"/>
              <a:ext cx="58017" cy="83242"/>
              <a:chOff x="7040249" y="2347170"/>
              <a:chExt cx="58017" cy="83242"/>
            </a:xfrm>
          </p:grpSpPr>
          <p:cxnSp>
            <p:nvCxnSpPr>
              <p:cNvPr id="32280" name="Straight Connector 32279">
                <a:extLst>
                  <a:ext uri="{FF2B5EF4-FFF2-40B4-BE49-F238E27FC236}">
                    <a16:creationId xmlns:a16="http://schemas.microsoft.com/office/drawing/2014/main" id="{86B6F1A1-41E4-3E61-7DB7-E1E5DA5CCBD9}"/>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81" name="Straight Connector 32280">
                <a:extLst>
                  <a:ext uri="{FF2B5EF4-FFF2-40B4-BE49-F238E27FC236}">
                    <a16:creationId xmlns:a16="http://schemas.microsoft.com/office/drawing/2014/main" id="{8AAE9EAA-6BE4-8438-087E-490B9669EEB3}"/>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2" name="Group 32281">
              <a:extLst>
                <a:ext uri="{FF2B5EF4-FFF2-40B4-BE49-F238E27FC236}">
                  <a16:creationId xmlns:a16="http://schemas.microsoft.com/office/drawing/2014/main" id="{221990E4-4FA5-27CC-D567-8E7EF31493AE}"/>
                </a:ext>
              </a:extLst>
            </p:cNvPr>
            <p:cNvGrpSpPr/>
            <p:nvPr/>
          </p:nvGrpSpPr>
          <p:grpSpPr>
            <a:xfrm>
              <a:off x="1617322" y="2070002"/>
              <a:ext cx="58017" cy="83242"/>
              <a:chOff x="7040249" y="2347170"/>
              <a:chExt cx="58017" cy="83242"/>
            </a:xfrm>
          </p:grpSpPr>
          <p:cxnSp>
            <p:nvCxnSpPr>
              <p:cNvPr id="32283" name="Straight Connector 32282">
                <a:extLst>
                  <a:ext uri="{FF2B5EF4-FFF2-40B4-BE49-F238E27FC236}">
                    <a16:creationId xmlns:a16="http://schemas.microsoft.com/office/drawing/2014/main" id="{9B6C55DC-4F8A-14D2-8D11-246470865515}"/>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84" name="Straight Connector 32283">
                <a:extLst>
                  <a:ext uri="{FF2B5EF4-FFF2-40B4-BE49-F238E27FC236}">
                    <a16:creationId xmlns:a16="http://schemas.microsoft.com/office/drawing/2014/main" id="{FF915128-1DC4-FBB3-4481-E3DEFA439713}"/>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85" name="Group 32284">
              <a:extLst>
                <a:ext uri="{FF2B5EF4-FFF2-40B4-BE49-F238E27FC236}">
                  <a16:creationId xmlns:a16="http://schemas.microsoft.com/office/drawing/2014/main" id="{C6DED253-77DF-9622-5E9E-DBE709C46E51}"/>
                </a:ext>
              </a:extLst>
            </p:cNvPr>
            <p:cNvGrpSpPr/>
            <p:nvPr/>
          </p:nvGrpSpPr>
          <p:grpSpPr>
            <a:xfrm>
              <a:off x="1425763" y="2049894"/>
              <a:ext cx="58017" cy="83242"/>
              <a:chOff x="7040249" y="2347170"/>
              <a:chExt cx="58017" cy="83242"/>
            </a:xfrm>
          </p:grpSpPr>
          <p:cxnSp>
            <p:nvCxnSpPr>
              <p:cNvPr id="32286" name="Straight Connector 32285">
                <a:extLst>
                  <a:ext uri="{FF2B5EF4-FFF2-40B4-BE49-F238E27FC236}">
                    <a16:creationId xmlns:a16="http://schemas.microsoft.com/office/drawing/2014/main" id="{956788DB-97DB-A8FB-E4F4-E73E74287017}"/>
                  </a:ext>
                </a:extLst>
              </p:cNvPr>
              <p:cNvCxnSpPr>
                <a:cxnSpLocks/>
              </p:cNvCxnSpPr>
              <p:nvPr/>
            </p:nvCxnSpPr>
            <p:spPr bwMode="auto">
              <a:xfrm>
                <a:off x="7070519" y="2347170"/>
                <a:ext cx="0" cy="83242"/>
              </a:xfrm>
              <a:prstGeom prst="line">
                <a:avLst/>
              </a:prstGeom>
              <a:noFill/>
              <a:ln w="19050" cap="flat" cmpd="sng" algn="ctr">
                <a:solidFill>
                  <a:schemeClr val="accent1"/>
                </a:solidFill>
                <a:prstDash val="solid"/>
                <a:round/>
                <a:headEnd type="none" w="med" len="med"/>
                <a:tailEnd type="none" w="med" len="med"/>
              </a:ln>
              <a:effectLst/>
            </p:spPr>
          </p:cxnSp>
          <p:cxnSp>
            <p:nvCxnSpPr>
              <p:cNvPr id="32287" name="Straight Connector 32286">
                <a:extLst>
                  <a:ext uri="{FF2B5EF4-FFF2-40B4-BE49-F238E27FC236}">
                    <a16:creationId xmlns:a16="http://schemas.microsoft.com/office/drawing/2014/main" id="{F4F8D736-6C97-E448-A15F-953A5C541E2C}"/>
                  </a:ext>
                </a:extLst>
              </p:cNvPr>
              <p:cNvCxnSpPr>
                <a:cxnSpLocks/>
              </p:cNvCxnSpPr>
              <p:nvPr/>
            </p:nvCxnSpPr>
            <p:spPr bwMode="auto">
              <a:xfrm flipH="1">
                <a:off x="7040249" y="2388791"/>
                <a:ext cx="58017" cy="0"/>
              </a:xfrm>
              <a:prstGeom prst="line">
                <a:avLst/>
              </a:prstGeom>
              <a:noFill/>
              <a:ln w="19050" cap="flat" cmpd="sng" algn="ctr">
                <a:solidFill>
                  <a:schemeClr val="accent1"/>
                </a:solidFill>
                <a:prstDash val="solid"/>
                <a:round/>
                <a:headEnd type="none" w="med" len="med"/>
                <a:tailEnd type="none" w="med" len="med"/>
              </a:ln>
              <a:effectLst/>
            </p:spPr>
          </p:cxnSp>
        </p:grpSp>
      </p:grpSp>
      <p:sp>
        <p:nvSpPr>
          <p:cNvPr id="32290" name="TextBox 32289">
            <a:extLst>
              <a:ext uri="{FF2B5EF4-FFF2-40B4-BE49-F238E27FC236}">
                <a16:creationId xmlns:a16="http://schemas.microsoft.com/office/drawing/2014/main" id="{7561397C-ECEC-5F83-153A-6FC976291A13}"/>
              </a:ext>
            </a:extLst>
          </p:cNvPr>
          <p:cNvSpPr txBox="1"/>
          <p:nvPr/>
        </p:nvSpPr>
        <p:spPr bwMode="auto">
          <a:xfrm>
            <a:off x="1778622" y="2505670"/>
            <a:ext cx="200209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BR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Zanubrutinib</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Censored</a:t>
            </a:r>
          </a:p>
        </p:txBody>
      </p:sp>
      <p:grpSp>
        <p:nvGrpSpPr>
          <p:cNvPr id="32293" name="Group 32292">
            <a:extLst>
              <a:ext uri="{FF2B5EF4-FFF2-40B4-BE49-F238E27FC236}">
                <a16:creationId xmlns:a16="http://schemas.microsoft.com/office/drawing/2014/main" id="{AF89F302-DD6F-BFAB-CD97-487BC26F6E26}"/>
              </a:ext>
            </a:extLst>
          </p:cNvPr>
          <p:cNvGrpSpPr/>
          <p:nvPr/>
        </p:nvGrpSpPr>
        <p:grpSpPr>
          <a:xfrm>
            <a:off x="1647838" y="3217972"/>
            <a:ext cx="58017" cy="83242"/>
            <a:chOff x="2905315" y="2296484"/>
            <a:chExt cx="58017" cy="83242"/>
          </a:xfrm>
        </p:grpSpPr>
        <p:cxnSp>
          <p:nvCxnSpPr>
            <p:cNvPr id="32291" name="Straight Connector 32290">
              <a:extLst>
                <a:ext uri="{FF2B5EF4-FFF2-40B4-BE49-F238E27FC236}">
                  <a16:creationId xmlns:a16="http://schemas.microsoft.com/office/drawing/2014/main" id="{30D53087-9F9D-D94B-EC98-97594559BC8F}"/>
                </a:ext>
              </a:extLst>
            </p:cNvPr>
            <p:cNvCxnSpPr>
              <a:cxnSpLocks/>
            </p:cNvCxnSpPr>
            <p:nvPr/>
          </p:nvCxnSpPr>
          <p:spPr bwMode="auto">
            <a:xfrm flipH="1">
              <a:off x="2905315" y="2338105"/>
              <a:ext cx="58017" cy="0"/>
            </a:xfrm>
            <a:prstGeom prst="line">
              <a:avLst/>
            </a:prstGeom>
            <a:noFill/>
            <a:ln w="19050" cap="flat" cmpd="sng" algn="ctr">
              <a:solidFill>
                <a:schemeClr val="bg1"/>
              </a:solidFill>
              <a:prstDash val="solid"/>
              <a:round/>
              <a:headEnd type="none" w="med" len="med"/>
              <a:tailEnd type="none" w="med" len="med"/>
            </a:ln>
            <a:effectLst/>
          </p:spPr>
        </p:cxnSp>
        <p:cxnSp>
          <p:nvCxnSpPr>
            <p:cNvPr id="32292" name="Straight Connector 32291">
              <a:extLst>
                <a:ext uri="{FF2B5EF4-FFF2-40B4-BE49-F238E27FC236}">
                  <a16:creationId xmlns:a16="http://schemas.microsoft.com/office/drawing/2014/main" id="{03B6A4A0-EAF1-7C06-698F-8996A1F81952}"/>
                </a:ext>
              </a:extLst>
            </p:cNvPr>
            <p:cNvCxnSpPr>
              <a:cxnSpLocks/>
            </p:cNvCxnSpPr>
            <p:nvPr/>
          </p:nvCxnSpPr>
          <p:spPr bwMode="auto">
            <a:xfrm>
              <a:off x="2935585" y="2296484"/>
              <a:ext cx="0" cy="83242"/>
            </a:xfrm>
            <a:prstGeom prst="line">
              <a:avLst/>
            </a:prstGeom>
            <a:noFill/>
            <a:ln w="19050" cap="flat" cmpd="sng" algn="ctr">
              <a:solidFill>
                <a:schemeClr val="bg1"/>
              </a:solidFill>
              <a:prstDash val="solid"/>
              <a:round/>
              <a:headEnd type="none" w="med" len="med"/>
              <a:tailEnd type="none" w="med" len="med"/>
            </a:ln>
            <a:effectLst/>
          </p:spPr>
        </p:cxnSp>
      </p:grpSp>
      <p:cxnSp>
        <p:nvCxnSpPr>
          <p:cNvPr id="32295" name="Straight Connector 32294">
            <a:extLst>
              <a:ext uri="{FF2B5EF4-FFF2-40B4-BE49-F238E27FC236}">
                <a16:creationId xmlns:a16="http://schemas.microsoft.com/office/drawing/2014/main" id="{002B47E3-B4D4-24DC-CE03-21183975BC84}"/>
              </a:ext>
            </a:extLst>
          </p:cNvPr>
          <p:cNvCxnSpPr/>
          <p:nvPr/>
        </p:nvCxnSpPr>
        <p:spPr bwMode="auto">
          <a:xfrm>
            <a:off x="1570783" y="2989875"/>
            <a:ext cx="226828" cy="0"/>
          </a:xfrm>
          <a:prstGeom prst="line">
            <a:avLst/>
          </a:prstGeom>
          <a:noFill/>
          <a:ln w="28575" cap="flat" cmpd="sng" algn="ctr">
            <a:solidFill>
              <a:schemeClr val="accent3"/>
            </a:solidFill>
            <a:prstDash val="solid"/>
            <a:round/>
            <a:headEnd type="none" w="med" len="med"/>
            <a:tailEnd type="none" w="med" len="med"/>
          </a:ln>
          <a:effectLst/>
        </p:spPr>
      </p:cxnSp>
      <p:cxnSp>
        <p:nvCxnSpPr>
          <p:cNvPr id="32296" name="Straight Connector 32295">
            <a:extLst>
              <a:ext uri="{FF2B5EF4-FFF2-40B4-BE49-F238E27FC236}">
                <a16:creationId xmlns:a16="http://schemas.microsoft.com/office/drawing/2014/main" id="{9D4F882D-CEC2-BB00-14E6-45FEBED50B7B}"/>
              </a:ext>
            </a:extLst>
          </p:cNvPr>
          <p:cNvCxnSpPr/>
          <p:nvPr/>
        </p:nvCxnSpPr>
        <p:spPr bwMode="auto">
          <a:xfrm>
            <a:off x="1570783" y="2693582"/>
            <a:ext cx="226828" cy="0"/>
          </a:xfrm>
          <a:prstGeom prst="line">
            <a:avLst/>
          </a:prstGeom>
          <a:noFill/>
          <a:ln w="28575" cap="flat" cmpd="sng" algn="ctr">
            <a:solidFill>
              <a:schemeClr val="accent1"/>
            </a:solidFill>
            <a:prstDash val="solid"/>
            <a:round/>
            <a:headEnd type="none" w="med" len="med"/>
            <a:tailEnd type="none" w="med" len="med"/>
          </a:ln>
          <a:effectLst/>
        </p:spPr>
      </p:cxnSp>
      <p:graphicFrame>
        <p:nvGraphicFramePr>
          <p:cNvPr id="32298" name="Table 32298">
            <a:extLst>
              <a:ext uri="{FF2B5EF4-FFF2-40B4-BE49-F238E27FC236}">
                <a16:creationId xmlns:a16="http://schemas.microsoft.com/office/drawing/2014/main" id="{9CAB5C68-9813-2244-5798-483BCFB88D75}"/>
              </a:ext>
            </a:extLst>
          </p:cNvPr>
          <p:cNvGraphicFramePr>
            <a:graphicFrameLocks noGrp="1"/>
          </p:cNvGraphicFramePr>
          <p:nvPr/>
        </p:nvGraphicFramePr>
        <p:xfrm>
          <a:off x="1546986" y="3518836"/>
          <a:ext cx="1788169" cy="845820"/>
        </p:xfrm>
        <a:graphic>
          <a:graphicData uri="http://schemas.openxmlformats.org/drawingml/2006/table">
            <a:tbl>
              <a:tblPr firstRow="1" bandRow="1">
                <a:tableStyleId>{93296810-A885-4BE3-A3E7-6D5BEEA58F35}</a:tableStyleId>
              </a:tblPr>
              <a:tblGrid>
                <a:gridCol w="569869">
                  <a:extLst>
                    <a:ext uri="{9D8B030D-6E8A-4147-A177-3AD203B41FA5}">
                      <a16:colId xmlns:a16="http://schemas.microsoft.com/office/drawing/2014/main" val="3815424875"/>
                    </a:ext>
                  </a:extLst>
                </a:gridCol>
                <a:gridCol w="538114">
                  <a:extLst>
                    <a:ext uri="{9D8B030D-6E8A-4147-A177-3AD203B41FA5}">
                      <a16:colId xmlns:a16="http://schemas.microsoft.com/office/drawing/2014/main" val="4190014800"/>
                    </a:ext>
                  </a:extLst>
                </a:gridCol>
                <a:gridCol w="680186">
                  <a:extLst>
                    <a:ext uri="{9D8B030D-6E8A-4147-A177-3AD203B41FA5}">
                      <a16:colId xmlns:a16="http://schemas.microsoft.com/office/drawing/2014/main" val="1636797884"/>
                    </a:ext>
                  </a:extLst>
                </a:gridCol>
              </a:tblGrid>
              <a:tr h="149058">
                <a:tc>
                  <a:txBody>
                    <a:bodyPr/>
                    <a:lstStyle/>
                    <a:p>
                      <a:pPr>
                        <a:lnSpc>
                          <a:spcPts val="1500"/>
                        </a:lnSpc>
                      </a:pPr>
                      <a:endParaRPr lang="en-US" sz="14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1500"/>
                        </a:lnSpc>
                      </a:pPr>
                      <a:r>
                        <a:rPr lang="en-US" sz="1400" dirty="0">
                          <a:solidFill>
                            <a:schemeClr val="bg1"/>
                          </a:solidFill>
                        </a:rPr>
                        <a:t>mOS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1500"/>
                        </a:lnSpc>
                      </a:pPr>
                      <a:r>
                        <a:rPr lang="en-US" sz="1400" dirty="0">
                          <a:solidFill>
                            <a:schemeClr val="bg1"/>
                          </a:solidFill>
                        </a:rPr>
                        <a:t>95% Cl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11376765"/>
                  </a:ext>
                </a:extLst>
              </a:tr>
              <a:tr h="149058">
                <a:tc>
                  <a:txBody>
                    <a:bodyPr/>
                    <a:lstStyle/>
                    <a:p>
                      <a:pPr>
                        <a:lnSpc>
                          <a:spcPts val="1500"/>
                        </a:lnSpc>
                      </a:pPr>
                      <a:r>
                        <a:rPr lang="en-US" sz="1400" dirty="0">
                          <a:solidFill>
                            <a:schemeClr val="bg1"/>
                          </a:solidFill>
                        </a:rPr>
                        <a:t>BR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1500"/>
                        </a:lnSpc>
                      </a:pPr>
                      <a:r>
                        <a:rPr lang="en-US" sz="1400" dirty="0">
                          <a:solidFill>
                            <a:schemeClr val="bg1"/>
                          </a:solidFill>
                        </a:rPr>
                        <a:t>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1500"/>
                        </a:lnSpc>
                      </a:pPr>
                      <a:r>
                        <a:rPr lang="en-US" sz="1400" dirty="0">
                          <a:solidFill>
                            <a:schemeClr val="bg1"/>
                          </a:solidFill>
                        </a:rPr>
                        <a:t>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46350744"/>
                  </a:ext>
                </a:extLst>
              </a:tr>
              <a:tr h="149058">
                <a:tc>
                  <a:txBody>
                    <a:bodyPr/>
                    <a:lstStyle/>
                    <a:p>
                      <a:pPr>
                        <a:lnSpc>
                          <a:spcPts val="1500"/>
                        </a:lnSpc>
                      </a:pPr>
                      <a:r>
                        <a:rPr lang="en-US" sz="1400" dirty="0">
                          <a:solidFill>
                            <a:schemeClr val="bg1"/>
                          </a:solidFill>
                        </a:rPr>
                        <a:t>Zanu</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1500"/>
                        </a:lnSpc>
                      </a:pPr>
                      <a:r>
                        <a:rPr lang="en-US" sz="14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1500"/>
                        </a:lnSpc>
                      </a:pPr>
                      <a:r>
                        <a:rPr lang="en-US" sz="1400" dirty="0">
                          <a:solidFill>
                            <a:schemeClr val="bg1"/>
                          </a:solidFill>
                        </a:rPr>
                        <a:t>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69449454"/>
                  </a:ext>
                </a:extLst>
              </a:tr>
            </a:tbl>
          </a:graphicData>
        </a:graphic>
      </p:graphicFrame>
      <p:sp>
        <p:nvSpPr>
          <p:cNvPr id="32299" name="TextBox 32298">
            <a:extLst>
              <a:ext uri="{FF2B5EF4-FFF2-40B4-BE49-F238E27FC236}">
                <a16:creationId xmlns:a16="http://schemas.microsoft.com/office/drawing/2014/main" id="{D3C6FBE4-757A-B1A0-EC20-C6882E6A18BD}"/>
              </a:ext>
            </a:extLst>
          </p:cNvPr>
          <p:cNvSpPr txBox="1"/>
          <p:nvPr/>
        </p:nvSpPr>
        <p:spPr bwMode="auto">
          <a:xfrm>
            <a:off x="1544855" y="4324951"/>
            <a:ext cx="32822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0.87; 95% Cl, 0.50-1.48;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=.5995</a:t>
            </a:r>
          </a:p>
        </p:txBody>
      </p:sp>
      <p:sp>
        <p:nvSpPr>
          <p:cNvPr id="32300" name="TextBox 32299">
            <a:extLst>
              <a:ext uri="{FF2B5EF4-FFF2-40B4-BE49-F238E27FC236}">
                <a16:creationId xmlns:a16="http://schemas.microsoft.com/office/drawing/2014/main" id="{F86A07E3-F8F8-CAD3-0A05-F489E1C9B9F0}"/>
              </a:ext>
            </a:extLst>
          </p:cNvPr>
          <p:cNvSpPr txBox="1"/>
          <p:nvPr/>
        </p:nvSpPr>
        <p:spPr bwMode="auto">
          <a:xfrm>
            <a:off x="619432" y="5032886"/>
            <a:ext cx="1907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Risk, n</a:t>
            </a:r>
          </a:p>
        </p:txBody>
      </p:sp>
      <p:sp>
        <p:nvSpPr>
          <p:cNvPr id="32301" name="TextBox 32300">
            <a:extLst>
              <a:ext uri="{FF2B5EF4-FFF2-40B4-BE49-F238E27FC236}">
                <a16:creationId xmlns:a16="http://schemas.microsoft.com/office/drawing/2014/main" id="{8B3239F3-ECC3-E710-3B96-3274E34882EE}"/>
              </a:ext>
            </a:extLst>
          </p:cNvPr>
          <p:cNvSpPr txBox="1"/>
          <p:nvPr/>
        </p:nvSpPr>
        <p:spPr bwMode="auto">
          <a:xfrm>
            <a:off x="17107" y="5303491"/>
            <a:ext cx="13457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BR</a:t>
            </a:r>
          </a:p>
          <a:p>
            <a:pPr algn="r">
              <a:lnSpc>
                <a:spcPct val="100000"/>
              </a:lnSpc>
              <a:spcBef>
                <a:spcPts val="0"/>
              </a:spcBef>
              <a:spcAft>
                <a:spcPct val="0"/>
              </a:spcAft>
              <a:buClrTx/>
              <a:buFontTx/>
              <a:buNone/>
            </a:pPr>
            <a:r>
              <a:rPr lang="en-US" sz="1200" b="0" dirty="0">
                <a:solidFill>
                  <a:schemeClr val="accent3"/>
                </a:solidFill>
                <a:latin typeface="Calibri" panose="020F0502020204030204" pitchFamily="34" charset="0"/>
              </a:rPr>
              <a:t>Zanubrutinib</a:t>
            </a:r>
          </a:p>
        </p:txBody>
      </p:sp>
      <p:sp>
        <p:nvSpPr>
          <p:cNvPr id="32302" name="TextBox 32301">
            <a:extLst>
              <a:ext uri="{FF2B5EF4-FFF2-40B4-BE49-F238E27FC236}">
                <a16:creationId xmlns:a16="http://schemas.microsoft.com/office/drawing/2014/main" id="{9FB26282-CF2C-3355-D896-8C650F90A5C0}"/>
              </a:ext>
            </a:extLst>
          </p:cNvPr>
          <p:cNvSpPr txBox="1"/>
          <p:nvPr/>
        </p:nvSpPr>
        <p:spPr bwMode="auto">
          <a:xfrm>
            <a:off x="1222860" y="5303491"/>
            <a:ext cx="65585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tabLst>
                <a:tab pos="288925" algn="l"/>
                <a:tab pos="584200" algn="l"/>
                <a:tab pos="866775" algn="l"/>
                <a:tab pos="1152525" algn="l"/>
                <a:tab pos="1438275" algn="l"/>
                <a:tab pos="1709738" algn="l"/>
                <a:tab pos="1992313" algn="l"/>
                <a:tab pos="2297113" algn="l"/>
                <a:tab pos="2570163" algn="l"/>
                <a:tab pos="2840038" algn="l"/>
                <a:tab pos="3130550" algn="l"/>
                <a:tab pos="3408363" algn="l"/>
                <a:tab pos="3695700" algn="l"/>
                <a:tab pos="3984625" algn="l"/>
                <a:tab pos="4298950" algn="l"/>
                <a:tab pos="4587875" algn="l"/>
                <a:tab pos="4865688" algn="l"/>
                <a:tab pos="5208588" algn="l"/>
                <a:tab pos="5465763" algn="l"/>
              </a:tabLst>
            </a:pPr>
            <a:r>
              <a:rPr lang="en-US" sz="1200" b="0" dirty="0">
                <a:solidFill>
                  <a:schemeClr val="accent1"/>
                </a:solidFill>
                <a:latin typeface="Calibri" panose="020F0502020204030204" pitchFamily="34" charset="0"/>
              </a:rPr>
              <a:t>238	222	217	212	211	210	209	206	204	201	198	196	192	186	135	80	36	13	5	0</a:t>
            </a:r>
          </a:p>
          <a:p>
            <a:pPr>
              <a:lnSpc>
                <a:spcPct val="100000"/>
              </a:lnSpc>
              <a:spcBef>
                <a:spcPts val="0"/>
              </a:spcBef>
              <a:spcAft>
                <a:spcPct val="0"/>
              </a:spcAft>
              <a:buClrTx/>
              <a:buFontTx/>
              <a:buNone/>
              <a:tabLst>
                <a:tab pos="288925" algn="l"/>
                <a:tab pos="584200" algn="l"/>
                <a:tab pos="866775" algn="l"/>
                <a:tab pos="1152525" algn="l"/>
                <a:tab pos="1438275" algn="l"/>
                <a:tab pos="1709738" algn="l"/>
                <a:tab pos="1992313" algn="l"/>
                <a:tab pos="2297113" algn="l"/>
                <a:tab pos="2570163" algn="l"/>
                <a:tab pos="2840038" algn="l"/>
                <a:tab pos="3130550" algn="l"/>
                <a:tab pos="3408363" algn="l"/>
                <a:tab pos="3695700" algn="l"/>
                <a:tab pos="3984625" algn="l"/>
                <a:tab pos="4298950" algn="l"/>
                <a:tab pos="4587875" algn="l"/>
                <a:tab pos="4865688" algn="l"/>
                <a:tab pos="5208588" algn="l"/>
                <a:tab pos="5465763" algn="l"/>
              </a:tabLst>
            </a:pPr>
            <a:r>
              <a:rPr lang="en-US" sz="1200" b="0" dirty="0">
                <a:solidFill>
                  <a:schemeClr val="accent3"/>
                </a:solidFill>
                <a:latin typeface="Calibri" panose="020F0502020204030204" pitchFamily="34" charset="0"/>
              </a:rPr>
              <a:t>241	238	238	235	233	231	230	228	222	218	216	215	212	210	158	85	36	14	5	1      0</a:t>
            </a:r>
          </a:p>
        </p:txBody>
      </p:sp>
    </p:spTree>
    <p:extLst>
      <p:ext uri="{BB962C8B-B14F-4D97-AF65-F5344CB8AC3E}">
        <p14:creationId xmlns:p14="http://schemas.microsoft.com/office/powerpoint/2010/main" val="40839242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85" name="Freeform: Shape 31784">
            <a:extLst>
              <a:ext uri="{FF2B5EF4-FFF2-40B4-BE49-F238E27FC236}">
                <a16:creationId xmlns:a16="http://schemas.microsoft.com/office/drawing/2014/main" id="{B39430B3-3A14-DA84-79AB-C1411E2EB103}"/>
              </a:ext>
            </a:extLst>
          </p:cNvPr>
          <p:cNvSpPr/>
          <p:nvPr/>
        </p:nvSpPr>
        <p:spPr bwMode="auto">
          <a:xfrm>
            <a:off x="1440516" y="2092699"/>
            <a:ext cx="5736852" cy="359708"/>
          </a:xfrm>
          <a:custGeom>
            <a:avLst/>
            <a:gdLst>
              <a:gd name="connsiteX0" fmla="*/ 5736852 w 5736852"/>
              <a:gd name="connsiteY0" fmla="*/ 359708 h 359708"/>
              <a:gd name="connsiteX1" fmla="*/ 5032562 w 5736852"/>
              <a:gd name="connsiteY1" fmla="*/ 359708 h 359708"/>
              <a:gd name="connsiteX2" fmla="*/ 5032562 w 5736852"/>
              <a:gd name="connsiteY2" fmla="*/ 297516 h 359708"/>
              <a:gd name="connsiteX3" fmla="*/ 4919943 w 5736852"/>
              <a:gd name="connsiteY3" fmla="*/ 297516 h 359708"/>
              <a:gd name="connsiteX4" fmla="*/ 4919943 w 5736852"/>
              <a:gd name="connsiteY4" fmla="*/ 250451 h 359708"/>
              <a:gd name="connsiteX5" fmla="*/ 4225738 w 5736852"/>
              <a:gd name="connsiteY5" fmla="*/ 250451 h 359708"/>
              <a:gd name="connsiteX6" fmla="*/ 4225738 w 5736852"/>
              <a:gd name="connsiteY6" fmla="*/ 238685 h 359708"/>
              <a:gd name="connsiteX7" fmla="*/ 4145056 w 5736852"/>
              <a:gd name="connsiteY7" fmla="*/ 238685 h 359708"/>
              <a:gd name="connsiteX8" fmla="*/ 4145056 w 5736852"/>
              <a:gd name="connsiteY8" fmla="*/ 215152 h 359708"/>
              <a:gd name="connsiteX9" fmla="*/ 4124885 w 5736852"/>
              <a:gd name="connsiteY9" fmla="*/ 215152 h 359708"/>
              <a:gd name="connsiteX10" fmla="*/ 4124885 w 5736852"/>
              <a:gd name="connsiteY10" fmla="*/ 183216 h 359708"/>
              <a:gd name="connsiteX11" fmla="*/ 3420596 w 5736852"/>
              <a:gd name="connsiteY11" fmla="*/ 183216 h 359708"/>
              <a:gd name="connsiteX12" fmla="*/ 3420596 w 5736852"/>
              <a:gd name="connsiteY12" fmla="*/ 156322 h 359708"/>
              <a:gd name="connsiteX13" fmla="*/ 2528047 w 5736852"/>
              <a:gd name="connsiteY13" fmla="*/ 156322 h 359708"/>
              <a:gd name="connsiteX14" fmla="*/ 2528047 w 5736852"/>
              <a:gd name="connsiteY14" fmla="*/ 134470 h 359708"/>
              <a:gd name="connsiteX15" fmla="*/ 2247340 w 5736852"/>
              <a:gd name="connsiteY15" fmla="*/ 134470 h 359708"/>
              <a:gd name="connsiteX16" fmla="*/ 2247340 w 5736852"/>
              <a:gd name="connsiteY16" fmla="*/ 107576 h 359708"/>
              <a:gd name="connsiteX17" fmla="*/ 1682563 w 5736852"/>
              <a:gd name="connsiteY17" fmla="*/ 107576 h 359708"/>
              <a:gd name="connsiteX18" fmla="*/ 1682563 w 5736852"/>
              <a:gd name="connsiteY18" fmla="*/ 85725 h 359708"/>
              <a:gd name="connsiteX19" fmla="*/ 1063999 w 5736852"/>
              <a:gd name="connsiteY19" fmla="*/ 85725 h 359708"/>
              <a:gd name="connsiteX20" fmla="*/ 1063999 w 5736852"/>
              <a:gd name="connsiteY20" fmla="*/ 65554 h 359708"/>
              <a:gd name="connsiteX21" fmla="*/ 974912 w 5736852"/>
              <a:gd name="connsiteY21" fmla="*/ 65554 h 359708"/>
              <a:gd name="connsiteX22" fmla="*/ 974912 w 5736852"/>
              <a:gd name="connsiteY22" fmla="*/ 43702 h 359708"/>
              <a:gd name="connsiteX23" fmla="*/ 855569 w 5736852"/>
              <a:gd name="connsiteY23" fmla="*/ 43702 h 359708"/>
              <a:gd name="connsiteX24" fmla="*/ 855569 w 5736852"/>
              <a:gd name="connsiteY24" fmla="*/ 25213 h 359708"/>
              <a:gd name="connsiteX25" fmla="*/ 514350 w 5736852"/>
              <a:gd name="connsiteY25" fmla="*/ 25213 h 359708"/>
              <a:gd name="connsiteX26" fmla="*/ 514350 w 5736852"/>
              <a:gd name="connsiteY26" fmla="*/ 0 h 359708"/>
              <a:gd name="connsiteX27" fmla="*/ 0 w 5736852"/>
              <a:gd name="connsiteY27" fmla="*/ 0 h 359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36852" h="359708">
                <a:moveTo>
                  <a:pt x="5736852" y="359708"/>
                </a:moveTo>
                <a:lnTo>
                  <a:pt x="5032562" y="359708"/>
                </a:lnTo>
                <a:lnTo>
                  <a:pt x="5032562" y="297516"/>
                </a:lnTo>
                <a:lnTo>
                  <a:pt x="4919943" y="297516"/>
                </a:lnTo>
                <a:lnTo>
                  <a:pt x="4919943" y="250451"/>
                </a:lnTo>
                <a:lnTo>
                  <a:pt x="4225738" y="250451"/>
                </a:lnTo>
                <a:lnTo>
                  <a:pt x="4225738" y="238685"/>
                </a:lnTo>
                <a:lnTo>
                  <a:pt x="4145056" y="238685"/>
                </a:lnTo>
                <a:lnTo>
                  <a:pt x="4145056" y="215152"/>
                </a:lnTo>
                <a:lnTo>
                  <a:pt x="4124885" y="215152"/>
                </a:lnTo>
                <a:lnTo>
                  <a:pt x="4124885" y="183216"/>
                </a:lnTo>
                <a:lnTo>
                  <a:pt x="3420596" y="183216"/>
                </a:lnTo>
                <a:lnTo>
                  <a:pt x="3420596" y="156322"/>
                </a:lnTo>
                <a:lnTo>
                  <a:pt x="2528047" y="156322"/>
                </a:lnTo>
                <a:lnTo>
                  <a:pt x="2528047" y="134470"/>
                </a:lnTo>
                <a:lnTo>
                  <a:pt x="2247340" y="134470"/>
                </a:lnTo>
                <a:lnTo>
                  <a:pt x="2247340" y="107576"/>
                </a:lnTo>
                <a:lnTo>
                  <a:pt x="1682563" y="107576"/>
                </a:lnTo>
                <a:lnTo>
                  <a:pt x="1682563" y="85725"/>
                </a:lnTo>
                <a:lnTo>
                  <a:pt x="1063999" y="85725"/>
                </a:lnTo>
                <a:lnTo>
                  <a:pt x="1063999" y="65554"/>
                </a:lnTo>
                <a:lnTo>
                  <a:pt x="974912" y="65554"/>
                </a:lnTo>
                <a:lnTo>
                  <a:pt x="974912" y="43702"/>
                </a:lnTo>
                <a:lnTo>
                  <a:pt x="855569" y="43702"/>
                </a:lnTo>
                <a:lnTo>
                  <a:pt x="855569" y="25213"/>
                </a:lnTo>
                <a:lnTo>
                  <a:pt x="514350" y="25213"/>
                </a:lnTo>
                <a:lnTo>
                  <a:pt x="51435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1786" name="Freeform: Shape 31785">
            <a:extLst>
              <a:ext uri="{FF2B5EF4-FFF2-40B4-BE49-F238E27FC236}">
                <a16:creationId xmlns:a16="http://schemas.microsoft.com/office/drawing/2014/main" id="{573B164E-0F08-93EF-F7F8-24F33FF5E944}"/>
              </a:ext>
            </a:extLst>
          </p:cNvPr>
          <p:cNvSpPr/>
          <p:nvPr/>
        </p:nvSpPr>
        <p:spPr bwMode="auto">
          <a:xfrm>
            <a:off x="1444879" y="2086871"/>
            <a:ext cx="5891030" cy="579863"/>
          </a:xfrm>
          <a:custGeom>
            <a:avLst/>
            <a:gdLst>
              <a:gd name="connsiteX0" fmla="*/ 5891030 w 5891030"/>
              <a:gd name="connsiteY0" fmla="*/ 579863 h 579863"/>
              <a:gd name="connsiteX1" fmla="*/ 4912909 w 5891030"/>
              <a:gd name="connsiteY1" fmla="*/ 579863 h 579863"/>
              <a:gd name="connsiteX2" fmla="*/ 4912909 w 5891030"/>
              <a:gd name="connsiteY2" fmla="*/ 509770 h 579863"/>
              <a:gd name="connsiteX3" fmla="*/ 4194452 w 5891030"/>
              <a:gd name="connsiteY3" fmla="*/ 509770 h 579863"/>
              <a:gd name="connsiteX4" fmla="*/ 4194452 w 5891030"/>
              <a:gd name="connsiteY4" fmla="*/ 485875 h 579863"/>
              <a:gd name="connsiteX5" fmla="*/ 4165777 w 5891030"/>
              <a:gd name="connsiteY5" fmla="*/ 485875 h 579863"/>
              <a:gd name="connsiteX6" fmla="*/ 4165777 w 5891030"/>
              <a:gd name="connsiteY6" fmla="*/ 454014 h 579863"/>
              <a:gd name="connsiteX7" fmla="*/ 4143475 w 5891030"/>
              <a:gd name="connsiteY7" fmla="*/ 454014 h 579863"/>
              <a:gd name="connsiteX8" fmla="*/ 4143475 w 5891030"/>
              <a:gd name="connsiteY8" fmla="*/ 425339 h 579863"/>
              <a:gd name="connsiteX9" fmla="*/ 4121173 w 5891030"/>
              <a:gd name="connsiteY9" fmla="*/ 425339 h 579863"/>
              <a:gd name="connsiteX10" fmla="*/ 4121173 w 5891030"/>
              <a:gd name="connsiteY10" fmla="*/ 409409 h 579863"/>
              <a:gd name="connsiteX11" fmla="*/ 4089312 w 5891030"/>
              <a:gd name="connsiteY11" fmla="*/ 409409 h 579863"/>
              <a:gd name="connsiteX12" fmla="*/ 4089312 w 5891030"/>
              <a:gd name="connsiteY12" fmla="*/ 385514 h 579863"/>
              <a:gd name="connsiteX13" fmla="*/ 2935957 w 5891030"/>
              <a:gd name="connsiteY13" fmla="*/ 385514 h 579863"/>
              <a:gd name="connsiteX14" fmla="*/ 2935957 w 5891030"/>
              <a:gd name="connsiteY14" fmla="*/ 367990 h 579863"/>
              <a:gd name="connsiteX15" fmla="*/ 2869050 w 5891030"/>
              <a:gd name="connsiteY15" fmla="*/ 367990 h 579863"/>
              <a:gd name="connsiteX16" fmla="*/ 2869050 w 5891030"/>
              <a:gd name="connsiteY16" fmla="*/ 347281 h 579863"/>
              <a:gd name="connsiteX17" fmla="*/ 2646026 w 5891030"/>
              <a:gd name="connsiteY17" fmla="*/ 347281 h 579863"/>
              <a:gd name="connsiteX18" fmla="*/ 2646026 w 5891030"/>
              <a:gd name="connsiteY18" fmla="*/ 321792 h 579863"/>
              <a:gd name="connsiteX19" fmla="*/ 2523362 w 5891030"/>
              <a:gd name="connsiteY19" fmla="*/ 321792 h 579863"/>
              <a:gd name="connsiteX20" fmla="*/ 2523362 w 5891030"/>
              <a:gd name="connsiteY20" fmla="*/ 301083 h 579863"/>
              <a:gd name="connsiteX21" fmla="*/ 2309896 w 5891030"/>
              <a:gd name="connsiteY21" fmla="*/ 301083 h 579863"/>
              <a:gd name="connsiteX22" fmla="*/ 2309896 w 5891030"/>
              <a:gd name="connsiteY22" fmla="*/ 269222 h 579863"/>
              <a:gd name="connsiteX23" fmla="*/ 2059790 w 5891030"/>
              <a:gd name="connsiteY23" fmla="*/ 269222 h 579863"/>
              <a:gd name="connsiteX24" fmla="*/ 2059790 w 5891030"/>
              <a:gd name="connsiteY24" fmla="*/ 251699 h 579863"/>
              <a:gd name="connsiteX25" fmla="*/ 2040674 w 5891030"/>
              <a:gd name="connsiteY25" fmla="*/ 251699 h 579863"/>
              <a:gd name="connsiteX26" fmla="*/ 2040674 w 5891030"/>
              <a:gd name="connsiteY26" fmla="*/ 219838 h 579863"/>
              <a:gd name="connsiteX27" fmla="*/ 1774637 w 5891030"/>
              <a:gd name="connsiteY27" fmla="*/ 219838 h 579863"/>
              <a:gd name="connsiteX28" fmla="*/ 1774637 w 5891030"/>
              <a:gd name="connsiteY28" fmla="*/ 207094 h 579863"/>
              <a:gd name="connsiteX29" fmla="*/ 1661532 w 5891030"/>
              <a:gd name="connsiteY29" fmla="*/ 207094 h 579863"/>
              <a:gd name="connsiteX30" fmla="*/ 1661532 w 5891030"/>
              <a:gd name="connsiteY30" fmla="*/ 184792 h 579863"/>
              <a:gd name="connsiteX31" fmla="*/ 1441694 w 5891030"/>
              <a:gd name="connsiteY31" fmla="*/ 184792 h 579863"/>
              <a:gd name="connsiteX32" fmla="*/ 1441694 w 5891030"/>
              <a:gd name="connsiteY32" fmla="*/ 137001 h 579863"/>
              <a:gd name="connsiteX33" fmla="*/ 863423 w 5891030"/>
              <a:gd name="connsiteY33" fmla="*/ 137001 h 579863"/>
              <a:gd name="connsiteX34" fmla="*/ 863423 w 5891030"/>
              <a:gd name="connsiteY34" fmla="*/ 119477 h 579863"/>
              <a:gd name="connsiteX35" fmla="*/ 723237 w 5891030"/>
              <a:gd name="connsiteY35" fmla="*/ 119477 h 579863"/>
              <a:gd name="connsiteX36" fmla="*/ 723237 w 5891030"/>
              <a:gd name="connsiteY36" fmla="*/ 98768 h 579863"/>
              <a:gd name="connsiteX37" fmla="*/ 535259 w 5891030"/>
              <a:gd name="connsiteY37" fmla="*/ 98768 h 579863"/>
              <a:gd name="connsiteX38" fmla="*/ 535259 w 5891030"/>
              <a:gd name="connsiteY38" fmla="*/ 76466 h 579863"/>
              <a:gd name="connsiteX39" fmla="*/ 509770 w 5891030"/>
              <a:gd name="connsiteY39" fmla="*/ 76466 h 579863"/>
              <a:gd name="connsiteX40" fmla="*/ 509770 w 5891030"/>
              <a:gd name="connsiteY40" fmla="*/ 57349 h 579863"/>
              <a:gd name="connsiteX41" fmla="*/ 396665 w 5891030"/>
              <a:gd name="connsiteY41" fmla="*/ 57349 h 579863"/>
              <a:gd name="connsiteX42" fmla="*/ 396665 w 5891030"/>
              <a:gd name="connsiteY42" fmla="*/ 30268 h 579863"/>
              <a:gd name="connsiteX43" fmla="*/ 93989 w 5891030"/>
              <a:gd name="connsiteY43" fmla="*/ 30268 h 579863"/>
              <a:gd name="connsiteX44" fmla="*/ 93989 w 5891030"/>
              <a:gd name="connsiteY44" fmla="*/ 0 h 579863"/>
              <a:gd name="connsiteX45" fmla="*/ 0 w 5891030"/>
              <a:gd name="connsiteY45" fmla="*/ 0 h 57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891030" h="579863">
                <a:moveTo>
                  <a:pt x="5891030" y="579863"/>
                </a:moveTo>
                <a:lnTo>
                  <a:pt x="4912909" y="579863"/>
                </a:lnTo>
                <a:lnTo>
                  <a:pt x="4912909" y="509770"/>
                </a:lnTo>
                <a:lnTo>
                  <a:pt x="4194452" y="509770"/>
                </a:lnTo>
                <a:lnTo>
                  <a:pt x="4194452" y="485875"/>
                </a:lnTo>
                <a:lnTo>
                  <a:pt x="4165777" y="485875"/>
                </a:lnTo>
                <a:lnTo>
                  <a:pt x="4165777" y="454014"/>
                </a:lnTo>
                <a:lnTo>
                  <a:pt x="4143475" y="454014"/>
                </a:lnTo>
                <a:lnTo>
                  <a:pt x="4143475" y="425339"/>
                </a:lnTo>
                <a:lnTo>
                  <a:pt x="4121173" y="425339"/>
                </a:lnTo>
                <a:lnTo>
                  <a:pt x="4121173" y="409409"/>
                </a:lnTo>
                <a:lnTo>
                  <a:pt x="4089312" y="409409"/>
                </a:lnTo>
                <a:lnTo>
                  <a:pt x="4089312" y="385514"/>
                </a:lnTo>
                <a:lnTo>
                  <a:pt x="2935957" y="385514"/>
                </a:lnTo>
                <a:lnTo>
                  <a:pt x="2935957" y="367990"/>
                </a:lnTo>
                <a:lnTo>
                  <a:pt x="2869050" y="367990"/>
                </a:lnTo>
                <a:lnTo>
                  <a:pt x="2869050" y="347281"/>
                </a:lnTo>
                <a:lnTo>
                  <a:pt x="2646026" y="347281"/>
                </a:lnTo>
                <a:lnTo>
                  <a:pt x="2646026" y="321792"/>
                </a:lnTo>
                <a:lnTo>
                  <a:pt x="2523362" y="321792"/>
                </a:lnTo>
                <a:lnTo>
                  <a:pt x="2523362" y="301083"/>
                </a:lnTo>
                <a:lnTo>
                  <a:pt x="2309896" y="301083"/>
                </a:lnTo>
                <a:lnTo>
                  <a:pt x="2309896" y="269222"/>
                </a:lnTo>
                <a:lnTo>
                  <a:pt x="2059790" y="269222"/>
                </a:lnTo>
                <a:lnTo>
                  <a:pt x="2059790" y="251699"/>
                </a:lnTo>
                <a:lnTo>
                  <a:pt x="2040674" y="251699"/>
                </a:lnTo>
                <a:lnTo>
                  <a:pt x="2040674" y="219838"/>
                </a:lnTo>
                <a:lnTo>
                  <a:pt x="1774637" y="219838"/>
                </a:lnTo>
                <a:lnTo>
                  <a:pt x="1774637" y="207094"/>
                </a:lnTo>
                <a:lnTo>
                  <a:pt x="1661532" y="207094"/>
                </a:lnTo>
                <a:lnTo>
                  <a:pt x="1661532" y="184792"/>
                </a:lnTo>
                <a:lnTo>
                  <a:pt x="1441694" y="184792"/>
                </a:lnTo>
                <a:lnTo>
                  <a:pt x="1441694" y="137001"/>
                </a:lnTo>
                <a:lnTo>
                  <a:pt x="863423" y="137001"/>
                </a:lnTo>
                <a:lnTo>
                  <a:pt x="863423" y="119477"/>
                </a:lnTo>
                <a:lnTo>
                  <a:pt x="723237" y="119477"/>
                </a:lnTo>
                <a:lnTo>
                  <a:pt x="723237" y="98768"/>
                </a:lnTo>
                <a:lnTo>
                  <a:pt x="535259" y="98768"/>
                </a:lnTo>
                <a:lnTo>
                  <a:pt x="535259" y="76466"/>
                </a:lnTo>
                <a:lnTo>
                  <a:pt x="509770" y="76466"/>
                </a:lnTo>
                <a:lnTo>
                  <a:pt x="509770" y="57349"/>
                </a:lnTo>
                <a:lnTo>
                  <a:pt x="396665" y="57349"/>
                </a:lnTo>
                <a:lnTo>
                  <a:pt x="396665" y="30268"/>
                </a:lnTo>
                <a:lnTo>
                  <a:pt x="93989" y="30268"/>
                </a:lnTo>
                <a:lnTo>
                  <a:pt x="93989"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PFS and OS in Cohort 2</a:t>
            </a:r>
            <a:endParaRPr lang="en-US" altLang="en-US" dirty="0"/>
          </a:p>
        </p:txBody>
      </p:sp>
      <p:sp>
        <p:nvSpPr>
          <p:cNvPr id="11" name="Text Box 15">
            <a:extLst>
              <a:ext uri="{FF2B5EF4-FFF2-40B4-BE49-F238E27FC236}">
                <a16:creationId xmlns:a16="http://schemas.microsoft.com/office/drawing/2014/main" id="{954DB164-FC75-E24D-9B8A-6DBED3A7F22D}"/>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EHA 2023. Abstr P639. </a:t>
            </a:r>
            <a:r>
              <a:rPr lang="en-US" altLang="en-US" sz="1200" b="0" spc="-10" dirty="0" err="1">
                <a:solidFill>
                  <a:schemeClr val="bg2"/>
                </a:solidFill>
                <a:latin typeface="Calibri" panose="020F0502020204030204" pitchFamily="34" charset="0"/>
              </a:rPr>
              <a:t>Shadman</a:t>
            </a:r>
            <a:r>
              <a:rPr lang="en-US" altLang="en-US" sz="1200" b="0" spc="-10" dirty="0">
                <a:solidFill>
                  <a:schemeClr val="bg2"/>
                </a:solidFill>
                <a:latin typeface="Calibri" panose="020F0502020204030204" pitchFamily="34" charset="0"/>
              </a:rPr>
              <a:t>. ICML 2023.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154. Reproduced with permission. </a:t>
            </a:r>
            <a:endParaRPr lang="en-US" altLang="en-US" sz="1200" b="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5A1607FA-88CD-D1A6-F5D6-33CB4E1F61C1}"/>
              </a:ext>
            </a:extLst>
          </p:cNvPr>
          <p:cNvGraphicFramePr>
            <a:graphicFrameLocks/>
          </p:cNvGraphicFramePr>
          <p:nvPr/>
        </p:nvGraphicFramePr>
        <p:xfrm>
          <a:off x="7637930" y="2225875"/>
          <a:ext cx="2796988" cy="883301"/>
        </p:xfrm>
        <a:graphic>
          <a:graphicData uri="http://schemas.openxmlformats.org/drawingml/2006/table">
            <a:tbl>
              <a:tblPr/>
              <a:tblGrid>
                <a:gridCol w="1387736">
                  <a:extLst>
                    <a:ext uri="{9D8B030D-6E8A-4147-A177-3AD203B41FA5}">
                      <a16:colId xmlns:a16="http://schemas.microsoft.com/office/drawing/2014/main" val="20000"/>
                    </a:ext>
                  </a:extLst>
                </a:gridCol>
                <a:gridCol w="1409252">
                  <a:extLst>
                    <a:ext uri="{9D8B030D-6E8A-4147-A177-3AD203B41FA5}">
                      <a16:colId xmlns:a16="http://schemas.microsoft.com/office/drawing/2014/main" val="20001"/>
                    </a:ext>
                  </a:extLst>
                </a:gridCol>
              </a:tblGrid>
              <a:tr h="4811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Zanubrutinib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1458">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CR/CRi, %</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4" name="Text Box 45">
            <a:extLst>
              <a:ext uri="{FF2B5EF4-FFF2-40B4-BE49-F238E27FC236}">
                <a16:creationId xmlns:a16="http://schemas.microsoft.com/office/drawing/2014/main" id="{30D7724A-D6B9-E257-751A-801BB2381CBF}"/>
              </a:ext>
            </a:extLst>
          </p:cNvPr>
          <p:cNvSpPr txBox="1">
            <a:spLocks noChangeArrowheads="1"/>
          </p:cNvSpPr>
          <p:nvPr/>
        </p:nvSpPr>
        <p:spPr bwMode="auto">
          <a:xfrm>
            <a:off x="5795656" y="2601455"/>
            <a:ext cx="901132" cy="37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400" b="0" dirty="0">
                <a:solidFill>
                  <a:schemeClr val="bg1"/>
                </a:solidFill>
                <a:latin typeface="Calibri" panose="020F0502020204030204" pitchFamily="34" charset="0"/>
              </a:rPr>
              <a:t>79.4%</a:t>
            </a:r>
          </a:p>
        </p:txBody>
      </p:sp>
      <p:sp>
        <p:nvSpPr>
          <p:cNvPr id="5" name="Text Box 45">
            <a:extLst>
              <a:ext uri="{FF2B5EF4-FFF2-40B4-BE49-F238E27FC236}">
                <a16:creationId xmlns:a16="http://schemas.microsoft.com/office/drawing/2014/main" id="{4217348D-BDB6-2366-5EA7-47AD5A138304}"/>
              </a:ext>
            </a:extLst>
          </p:cNvPr>
          <p:cNvSpPr txBox="1">
            <a:spLocks noChangeArrowheads="1"/>
          </p:cNvSpPr>
          <p:nvPr/>
        </p:nvSpPr>
        <p:spPr bwMode="auto">
          <a:xfrm>
            <a:off x="5795656" y="1988241"/>
            <a:ext cx="901132" cy="37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400" b="0" dirty="0">
                <a:solidFill>
                  <a:schemeClr val="bg1"/>
                </a:solidFill>
                <a:latin typeface="Calibri" panose="020F0502020204030204" pitchFamily="34" charset="0"/>
              </a:rPr>
              <a:t>89.5%</a:t>
            </a:r>
          </a:p>
        </p:txBody>
      </p:sp>
      <p:sp>
        <p:nvSpPr>
          <p:cNvPr id="6" name="TextBox 5">
            <a:extLst>
              <a:ext uri="{FF2B5EF4-FFF2-40B4-BE49-F238E27FC236}">
                <a16:creationId xmlns:a16="http://schemas.microsoft.com/office/drawing/2014/main" id="{5AE78746-332C-2330-A366-DF33C81FA872}"/>
              </a:ext>
            </a:extLst>
          </p:cNvPr>
          <p:cNvSpPr txBox="1"/>
          <p:nvPr/>
        </p:nvSpPr>
        <p:spPr bwMode="auto">
          <a:xfrm>
            <a:off x="2638553" y="5701287"/>
            <a:ext cx="67342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follow-up: 47.9 mo (range: 5.0-56.9)</a:t>
            </a:r>
          </a:p>
        </p:txBody>
      </p:sp>
      <p:sp>
        <p:nvSpPr>
          <p:cNvPr id="8" name="TextBox 7">
            <a:extLst>
              <a:ext uri="{FF2B5EF4-FFF2-40B4-BE49-F238E27FC236}">
                <a16:creationId xmlns:a16="http://schemas.microsoft.com/office/drawing/2014/main" id="{0DA09551-3C39-B91B-81E7-DE4A16E0D21B}"/>
              </a:ext>
            </a:extLst>
          </p:cNvPr>
          <p:cNvSpPr txBox="1"/>
          <p:nvPr/>
        </p:nvSpPr>
        <p:spPr bwMode="auto">
          <a:xfrm rot="16200000">
            <a:off x="-395025" y="3043754"/>
            <a:ext cx="2449282" cy="37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a:t>
            </a:r>
          </a:p>
        </p:txBody>
      </p:sp>
      <p:sp>
        <p:nvSpPr>
          <p:cNvPr id="9" name="TextBox 8">
            <a:extLst>
              <a:ext uri="{FF2B5EF4-FFF2-40B4-BE49-F238E27FC236}">
                <a16:creationId xmlns:a16="http://schemas.microsoft.com/office/drawing/2014/main" id="{98776578-DCD2-7719-AF73-E564F534C610}"/>
              </a:ext>
            </a:extLst>
          </p:cNvPr>
          <p:cNvSpPr txBox="1"/>
          <p:nvPr/>
        </p:nvSpPr>
        <p:spPr bwMode="auto">
          <a:xfrm>
            <a:off x="4001059" y="4808063"/>
            <a:ext cx="10214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0" name="TextBox 9">
            <a:extLst>
              <a:ext uri="{FF2B5EF4-FFF2-40B4-BE49-F238E27FC236}">
                <a16:creationId xmlns:a16="http://schemas.microsoft.com/office/drawing/2014/main" id="{2ECB8894-08B5-EA5A-D766-EAD8FE116B48}"/>
              </a:ext>
            </a:extLst>
          </p:cNvPr>
          <p:cNvSpPr txBox="1"/>
          <p:nvPr/>
        </p:nvSpPr>
        <p:spPr bwMode="auto">
          <a:xfrm>
            <a:off x="3472042" y="1579449"/>
            <a:ext cx="12450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and OS</a:t>
            </a:r>
          </a:p>
        </p:txBody>
      </p:sp>
      <p:sp>
        <p:nvSpPr>
          <p:cNvPr id="12" name="Freeform: Shape 11">
            <a:extLst>
              <a:ext uri="{FF2B5EF4-FFF2-40B4-BE49-F238E27FC236}">
                <a16:creationId xmlns:a16="http://schemas.microsoft.com/office/drawing/2014/main" id="{F4408F76-FA36-A13A-EE40-A9C57F7E23BD}"/>
              </a:ext>
            </a:extLst>
          </p:cNvPr>
          <p:cNvSpPr/>
          <p:nvPr/>
        </p:nvSpPr>
        <p:spPr bwMode="auto">
          <a:xfrm>
            <a:off x="1431341" y="2033624"/>
            <a:ext cx="6127699" cy="2477415"/>
          </a:xfrm>
          <a:custGeom>
            <a:avLst/>
            <a:gdLst>
              <a:gd name="connsiteX0" fmla="*/ 0 w 6127699"/>
              <a:gd name="connsiteY0" fmla="*/ 0 h 2477415"/>
              <a:gd name="connsiteX1" fmla="*/ 0 w 6127699"/>
              <a:gd name="connsiteY1" fmla="*/ 2477415 h 2477415"/>
              <a:gd name="connsiteX2" fmla="*/ 6127699 w 6127699"/>
              <a:gd name="connsiteY2" fmla="*/ 2477415 h 2477415"/>
            </a:gdLst>
            <a:ahLst/>
            <a:cxnLst>
              <a:cxn ang="0">
                <a:pos x="connsiteX0" y="connsiteY0"/>
              </a:cxn>
              <a:cxn ang="0">
                <a:pos x="connsiteX1" y="connsiteY1"/>
              </a:cxn>
              <a:cxn ang="0">
                <a:pos x="connsiteX2" y="connsiteY2"/>
              </a:cxn>
            </a:cxnLst>
            <a:rect l="l" t="t" r="r" b="b"/>
            <a:pathLst>
              <a:path w="6127699" h="2477415">
                <a:moveTo>
                  <a:pt x="0" y="0"/>
                </a:moveTo>
                <a:lnTo>
                  <a:pt x="0" y="2477415"/>
                </a:lnTo>
                <a:lnTo>
                  <a:pt x="6127699" y="2477415"/>
                </a:lnTo>
              </a:path>
            </a:pathLst>
          </a:custGeom>
          <a:noFill/>
          <a:ln w="28575">
            <a:solidFill>
              <a:schemeClr val="bg1"/>
            </a:solidFill>
            <a:miter lim="800000"/>
            <a:headEnd/>
            <a:tailEnd/>
          </a:ln>
        </p:spPr>
        <p:txBody>
          <a:bodyPr rtlCol="0" anchor="ctr"/>
          <a:lstStyle/>
          <a:p>
            <a:pPr algn="ctr"/>
            <a:endParaRPr lang="en-US" dirty="0"/>
          </a:p>
        </p:txBody>
      </p:sp>
      <p:grpSp>
        <p:nvGrpSpPr>
          <p:cNvPr id="21" name="Group 20">
            <a:extLst>
              <a:ext uri="{FF2B5EF4-FFF2-40B4-BE49-F238E27FC236}">
                <a16:creationId xmlns:a16="http://schemas.microsoft.com/office/drawing/2014/main" id="{09A1A002-88D2-EFAE-353F-66A07BF069E4}"/>
              </a:ext>
            </a:extLst>
          </p:cNvPr>
          <p:cNvGrpSpPr/>
          <p:nvPr/>
        </p:nvGrpSpPr>
        <p:grpSpPr>
          <a:xfrm>
            <a:off x="1345997" y="2094586"/>
            <a:ext cx="87782" cy="2416454"/>
            <a:chOff x="1216762" y="2094586"/>
            <a:chExt cx="217017" cy="2416454"/>
          </a:xfrm>
        </p:grpSpPr>
        <p:cxnSp>
          <p:nvCxnSpPr>
            <p:cNvPr id="14" name="Straight Connector 13">
              <a:extLst>
                <a:ext uri="{FF2B5EF4-FFF2-40B4-BE49-F238E27FC236}">
                  <a16:creationId xmlns:a16="http://schemas.microsoft.com/office/drawing/2014/main" id="{0C4BCD4E-39F1-B0E3-6ACF-E2568AB18210}"/>
                </a:ext>
              </a:extLst>
            </p:cNvPr>
            <p:cNvCxnSpPr>
              <a:cxnSpLocks/>
            </p:cNvCxnSpPr>
            <p:nvPr/>
          </p:nvCxnSpPr>
          <p:spPr bwMode="auto">
            <a:xfrm>
              <a:off x="1216762" y="2094586"/>
              <a:ext cx="217017"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410E931-B8D8-01AB-2107-2C8F1433DAE4}"/>
                </a:ext>
              </a:extLst>
            </p:cNvPr>
            <p:cNvCxnSpPr>
              <a:cxnSpLocks/>
            </p:cNvCxnSpPr>
            <p:nvPr/>
          </p:nvCxnSpPr>
          <p:spPr bwMode="auto">
            <a:xfrm>
              <a:off x="1216762" y="2577877"/>
              <a:ext cx="217017"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739D6FE-8526-879D-B667-24C68CC05B18}"/>
                </a:ext>
              </a:extLst>
            </p:cNvPr>
            <p:cNvCxnSpPr>
              <a:cxnSpLocks/>
            </p:cNvCxnSpPr>
            <p:nvPr/>
          </p:nvCxnSpPr>
          <p:spPr bwMode="auto">
            <a:xfrm>
              <a:off x="1216762" y="3061168"/>
              <a:ext cx="217017"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4EB7D1B-7CC3-5003-14D7-B1E70FE388C2}"/>
                </a:ext>
              </a:extLst>
            </p:cNvPr>
            <p:cNvCxnSpPr>
              <a:cxnSpLocks/>
            </p:cNvCxnSpPr>
            <p:nvPr/>
          </p:nvCxnSpPr>
          <p:spPr bwMode="auto">
            <a:xfrm>
              <a:off x="1216762" y="3544459"/>
              <a:ext cx="21701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381317A-0063-590B-DF76-5C3D4330717C}"/>
                </a:ext>
              </a:extLst>
            </p:cNvPr>
            <p:cNvCxnSpPr>
              <a:cxnSpLocks/>
            </p:cNvCxnSpPr>
            <p:nvPr/>
          </p:nvCxnSpPr>
          <p:spPr bwMode="auto">
            <a:xfrm>
              <a:off x="1216762" y="4027750"/>
              <a:ext cx="21701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98403C7-E04E-D096-DED6-5A9E44082CAB}"/>
                </a:ext>
              </a:extLst>
            </p:cNvPr>
            <p:cNvCxnSpPr>
              <a:cxnSpLocks/>
            </p:cNvCxnSpPr>
            <p:nvPr/>
          </p:nvCxnSpPr>
          <p:spPr bwMode="auto">
            <a:xfrm>
              <a:off x="1216762" y="4511040"/>
              <a:ext cx="21701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58" name="Group 31757">
            <a:extLst>
              <a:ext uri="{FF2B5EF4-FFF2-40B4-BE49-F238E27FC236}">
                <a16:creationId xmlns:a16="http://schemas.microsoft.com/office/drawing/2014/main" id="{9D38E899-E350-252F-2A69-493AFF3696E9}"/>
              </a:ext>
            </a:extLst>
          </p:cNvPr>
          <p:cNvGrpSpPr/>
          <p:nvPr/>
        </p:nvGrpSpPr>
        <p:grpSpPr>
          <a:xfrm>
            <a:off x="1431341" y="4515915"/>
            <a:ext cx="6056987" cy="72269"/>
            <a:chOff x="1431341" y="4515915"/>
            <a:chExt cx="6056987" cy="202388"/>
          </a:xfrm>
        </p:grpSpPr>
        <p:cxnSp>
          <p:nvCxnSpPr>
            <p:cNvPr id="23" name="Straight Connector 22">
              <a:extLst>
                <a:ext uri="{FF2B5EF4-FFF2-40B4-BE49-F238E27FC236}">
                  <a16:creationId xmlns:a16="http://schemas.microsoft.com/office/drawing/2014/main" id="{ACB6A987-3B59-F555-ABD6-D79B2186D2CC}"/>
                </a:ext>
              </a:extLst>
            </p:cNvPr>
            <p:cNvCxnSpPr>
              <a:cxnSpLocks/>
            </p:cNvCxnSpPr>
            <p:nvPr/>
          </p:nvCxnSpPr>
          <p:spPr bwMode="auto">
            <a:xfrm>
              <a:off x="1431341"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A8165DA-7569-5617-FB74-72740A3B9668}"/>
                </a:ext>
              </a:extLst>
            </p:cNvPr>
            <p:cNvCxnSpPr>
              <a:cxnSpLocks/>
            </p:cNvCxnSpPr>
            <p:nvPr/>
          </p:nvCxnSpPr>
          <p:spPr bwMode="auto">
            <a:xfrm>
              <a:off x="1750130"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C6E582F-42CB-1BD0-A6DB-4ED57776BFFB}"/>
                </a:ext>
              </a:extLst>
            </p:cNvPr>
            <p:cNvCxnSpPr>
              <a:cxnSpLocks/>
            </p:cNvCxnSpPr>
            <p:nvPr/>
          </p:nvCxnSpPr>
          <p:spPr bwMode="auto">
            <a:xfrm>
              <a:off x="2068919"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C27B7C5-B269-A06A-C68B-EF189E05203F}"/>
                </a:ext>
              </a:extLst>
            </p:cNvPr>
            <p:cNvCxnSpPr>
              <a:cxnSpLocks/>
            </p:cNvCxnSpPr>
            <p:nvPr/>
          </p:nvCxnSpPr>
          <p:spPr bwMode="auto">
            <a:xfrm>
              <a:off x="2387708"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8287B61-1172-E009-E864-EE42B6C7000E}"/>
                </a:ext>
              </a:extLst>
            </p:cNvPr>
            <p:cNvCxnSpPr>
              <a:cxnSpLocks/>
            </p:cNvCxnSpPr>
            <p:nvPr/>
          </p:nvCxnSpPr>
          <p:spPr bwMode="auto">
            <a:xfrm>
              <a:off x="2706497"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28FFB7B-FFAA-EB66-E216-0F4EE615F292}"/>
                </a:ext>
              </a:extLst>
            </p:cNvPr>
            <p:cNvCxnSpPr>
              <a:cxnSpLocks/>
            </p:cNvCxnSpPr>
            <p:nvPr/>
          </p:nvCxnSpPr>
          <p:spPr bwMode="auto">
            <a:xfrm>
              <a:off x="3025286"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FC7A30A-577D-F35D-A3AC-634EA544A16F}"/>
                </a:ext>
              </a:extLst>
            </p:cNvPr>
            <p:cNvCxnSpPr>
              <a:cxnSpLocks/>
            </p:cNvCxnSpPr>
            <p:nvPr/>
          </p:nvCxnSpPr>
          <p:spPr bwMode="auto">
            <a:xfrm>
              <a:off x="3344075"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68093863-86F2-60EE-560E-3E76CDB1DF89}"/>
                </a:ext>
              </a:extLst>
            </p:cNvPr>
            <p:cNvCxnSpPr>
              <a:cxnSpLocks/>
            </p:cNvCxnSpPr>
            <p:nvPr/>
          </p:nvCxnSpPr>
          <p:spPr bwMode="auto">
            <a:xfrm>
              <a:off x="3662864"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52EC7D82-7E3F-53F7-12BC-1B8CD29B4C7A}"/>
                </a:ext>
              </a:extLst>
            </p:cNvPr>
            <p:cNvCxnSpPr>
              <a:cxnSpLocks/>
            </p:cNvCxnSpPr>
            <p:nvPr/>
          </p:nvCxnSpPr>
          <p:spPr bwMode="auto">
            <a:xfrm>
              <a:off x="3981653"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9B216CEF-D024-DB7B-63F4-E8BCAABBBE3C}"/>
                </a:ext>
              </a:extLst>
            </p:cNvPr>
            <p:cNvCxnSpPr>
              <a:cxnSpLocks/>
            </p:cNvCxnSpPr>
            <p:nvPr/>
          </p:nvCxnSpPr>
          <p:spPr bwMode="auto">
            <a:xfrm>
              <a:off x="4300442"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FF795986-3B01-6A56-BD17-1478FE200FCB}"/>
                </a:ext>
              </a:extLst>
            </p:cNvPr>
            <p:cNvCxnSpPr>
              <a:cxnSpLocks/>
            </p:cNvCxnSpPr>
            <p:nvPr/>
          </p:nvCxnSpPr>
          <p:spPr bwMode="auto">
            <a:xfrm>
              <a:off x="4619231"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1B9CDA68-F256-C5F6-A8DC-6349A5C400B8}"/>
                </a:ext>
              </a:extLst>
            </p:cNvPr>
            <p:cNvCxnSpPr>
              <a:cxnSpLocks/>
            </p:cNvCxnSpPr>
            <p:nvPr/>
          </p:nvCxnSpPr>
          <p:spPr bwMode="auto">
            <a:xfrm>
              <a:off x="4938020"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50" name="Straight Connector 31749">
              <a:extLst>
                <a:ext uri="{FF2B5EF4-FFF2-40B4-BE49-F238E27FC236}">
                  <a16:creationId xmlns:a16="http://schemas.microsoft.com/office/drawing/2014/main" id="{1B9A87FD-1D71-9BC7-C50A-A4E6BC0742EB}"/>
                </a:ext>
              </a:extLst>
            </p:cNvPr>
            <p:cNvCxnSpPr>
              <a:cxnSpLocks/>
            </p:cNvCxnSpPr>
            <p:nvPr/>
          </p:nvCxnSpPr>
          <p:spPr bwMode="auto">
            <a:xfrm>
              <a:off x="5256809"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D47702EE-E5F0-A575-5DC4-2BF32865945A}"/>
                </a:ext>
              </a:extLst>
            </p:cNvPr>
            <p:cNvCxnSpPr>
              <a:cxnSpLocks/>
            </p:cNvCxnSpPr>
            <p:nvPr/>
          </p:nvCxnSpPr>
          <p:spPr bwMode="auto">
            <a:xfrm>
              <a:off x="5575598"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F4030685-CA80-AF3B-EF32-98E9487F34BD}"/>
                </a:ext>
              </a:extLst>
            </p:cNvPr>
            <p:cNvCxnSpPr>
              <a:cxnSpLocks/>
            </p:cNvCxnSpPr>
            <p:nvPr/>
          </p:nvCxnSpPr>
          <p:spPr bwMode="auto">
            <a:xfrm>
              <a:off x="5894387"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5DF01D27-7B1C-0A35-22EF-9CD2E0FE70FE}"/>
                </a:ext>
              </a:extLst>
            </p:cNvPr>
            <p:cNvCxnSpPr>
              <a:cxnSpLocks/>
            </p:cNvCxnSpPr>
            <p:nvPr/>
          </p:nvCxnSpPr>
          <p:spPr bwMode="auto">
            <a:xfrm>
              <a:off x="6213176"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D663DF97-2054-BC1F-65E2-A8C14418C45C}"/>
                </a:ext>
              </a:extLst>
            </p:cNvPr>
            <p:cNvCxnSpPr>
              <a:cxnSpLocks/>
            </p:cNvCxnSpPr>
            <p:nvPr/>
          </p:nvCxnSpPr>
          <p:spPr bwMode="auto">
            <a:xfrm>
              <a:off x="6531965"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AC9267FD-14B3-FC93-D25E-B4093C68D7F6}"/>
                </a:ext>
              </a:extLst>
            </p:cNvPr>
            <p:cNvCxnSpPr>
              <a:cxnSpLocks/>
            </p:cNvCxnSpPr>
            <p:nvPr/>
          </p:nvCxnSpPr>
          <p:spPr bwMode="auto">
            <a:xfrm>
              <a:off x="6850754"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56" name="Straight Connector 31755">
              <a:extLst>
                <a:ext uri="{FF2B5EF4-FFF2-40B4-BE49-F238E27FC236}">
                  <a16:creationId xmlns:a16="http://schemas.microsoft.com/office/drawing/2014/main" id="{025F7907-13B4-3D0E-6378-1D6771F4A79E}"/>
                </a:ext>
              </a:extLst>
            </p:cNvPr>
            <p:cNvCxnSpPr>
              <a:cxnSpLocks/>
            </p:cNvCxnSpPr>
            <p:nvPr/>
          </p:nvCxnSpPr>
          <p:spPr bwMode="auto">
            <a:xfrm>
              <a:off x="7169543" y="4515915"/>
              <a:ext cx="0" cy="202388"/>
            </a:xfrm>
            <a:prstGeom prst="line">
              <a:avLst/>
            </a:prstGeom>
            <a:noFill/>
            <a:ln w="28575" cap="flat" cmpd="sng" algn="ctr">
              <a:solidFill>
                <a:schemeClr val="bg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9567660F-A300-9B0E-62CC-65DF9857CA4F}"/>
                </a:ext>
              </a:extLst>
            </p:cNvPr>
            <p:cNvCxnSpPr>
              <a:cxnSpLocks/>
            </p:cNvCxnSpPr>
            <p:nvPr/>
          </p:nvCxnSpPr>
          <p:spPr bwMode="auto">
            <a:xfrm>
              <a:off x="7488328" y="4515915"/>
              <a:ext cx="0" cy="202388"/>
            </a:xfrm>
            <a:prstGeom prst="line">
              <a:avLst/>
            </a:prstGeom>
            <a:noFill/>
            <a:ln w="28575" cap="flat" cmpd="sng" algn="ctr">
              <a:solidFill>
                <a:schemeClr val="bg1"/>
              </a:solidFill>
              <a:prstDash val="solid"/>
              <a:round/>
              <a:headEnd type="none" w="med" len="med"/>
              <a:tailEnd type="none" w="med" len="med"/>
            </a:ln>
            <a:effectLst/>
          </p:spPr>
        </p:cxnSp>
      </p:grpSp>
      <p:sp>
        <p:nvSpPr>
          <p:cNvPr id="31759" name="TextBox 31758">
            <a:extLst>
              <a:ext uri="{FF2B5EF4-FFF2-40B4-BE49-F238E27FC236}">
                <a16:creationId xmlns:a16="http://schemas.microsoft.com/office/drawing/2014/main" id="{1AE6BFA0-1607-8378-781A-AE35448CF2F5}"/>
              </a:ext>
            </a:extLst>
          </p:cNvPr>
          <p:cNvSpPr txBox="1"/>
          <p:nvPr/>
        </p:nvSpPr>
        <p:spPr bwMode="auto">
          <a:xfrm>
            <a:off x="7296318"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57</a:t>
            </a:r>
          </a:p>
        </p:txBody>
      </p:sp>
      <p:sp>
        <p:nvSpPr>
          <p:cNvPr id="31760" name="TextBox 31759">
            <a:extLst>
              <a:ext uri="{FF2B5EF4-FFF2-40B4-BE49-F238E27FC236}">
                <a16:creationId xmlns:a16="http://schemas.microsoft.com/office/drawing/2014/main" id="{E7EA9923-15C9-2CE6-CB59-6FDD09B6AF4C}"/>
              </a:ext>
            </a:extLst>
          </p:cNvPr>
          <p:cNvSpPr txBox="1"/>
          <p:nvPr/>
        </p:nvSpPr>
        <p:spPr bwMode="auto">
          <a:xfrm>
            <a:off x="6969939"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31761" name="TextBox 31760">
            <a:extLst>
              <a:ext uri="{FF2B5EF4-FFF2-40B4-BE49-F238E27FC236}">
                <a16:creationId xmlns:a16="http://schemas.microsoft.com/office/drawing/2014/main" id="{3DE2C0A0-EF0C-A68F-5605-A56FFB5257C4}"/>
              </a:ext>
            </a:extLst>
          </p:cNvPr>
          <p:cNvSpPr txBox="1"/>
          <p:nvPr/>
        </p:nvSpPr>
        <p:spPr bwMode="auto">
          <a:xfrm>
            <a:off x="6640863"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31762" name="TextBox 31761">
            <a:extLst>
              <a:ext uri="{FF2B5EF4-FFF2-40B4-BE49-F238E27FC236}">
                <a16:creationId xmlns:a16="http://schemas.microsoft.com/office/drawing/2014/main" id="{DE282D6B-32E4-9036-1A23-893F83A76693}"/>
              </a:ext>
            </a:extLst>
          </p:cNvPr>
          <p:cNvSpPr txBox="1"/>
          <p:nvPr/>
        </p:nvSpPr>
        <p:spPr bwMode="auto">
          <a:xfrm>
            <a:off x="6327970"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1763" name="TextBox 31762">
            <a:extLst>
              <a:ext uri="{FF2B5EF4-FFF2-40B4-BE49-F238E27FC236}">
                <a16:creationId xmlns:a16="http://schemas.microsoft.com/office/drawing/2014/main" id="{D04482F7-AA71-DBA3-AD37-491F20E5A8E3}"/>
              </a:ext>
            </a:extLst>
          </p:cNvPr>
          <p:cNvSpPr txBox="1"/>
          <p:nvPr/>
        </p:nvSpPr>
        <p:spPr bwMode="auto">
          <a:xfrm>
            <a:off x="6006986"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31764" name="TextBox 31763">
            <a:extLst>
              <a:ext uri="{FF2B5EF4-FFF2-40B4-BE49-F238E27FC236}">
                <a16:creationId xmlns:a16="http://schemas.microsoft.com/office/drawing/2014/main" id="{F0B5C1BC-36EE-6443-137E-9FBD0FA7DBEA}"/>
              </a:ext>
            </a:extLst>
          </p:cNvPr>
          <p:cNvSpPr txBox="1"/>
          <p:nvPr/>
        </p:nvSpPr>
        <p:spPr bwMode="auto">
          <a:xfrm>
            <a:off x="5688699"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1765" name="TextBox 31764">
            <a:extLst>
              <a:ext uri="{FF2B5EF4-FFF2-40B4-BE49-F238E27FC236}">
                <a16:creationId xmlns:a16="http://schemas.microsoft.com/office/drawing/2014/main" id="{BFBEAFF1-DC1A-1AFD-67EF-EE0CFD5C3DDF}"/>
              </a:ext>
            </a:extLst>
          </p:cNvPr>
          <p:cNvSpPr txBox="1"/>
          <p:nvPr/>
        </p:nvSpPr>
        <p:spPr bwMode="auto">
          <a:xfrm>
            <a:off x="5370412"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31766" name="TextBox 31765">
            <a:extLst>
              <a:ext uri="{FF2B5EF4-FFF2-40B4-BE49-F238E27FC236}">
                <a16:creationId xmlns:a16="http://schemas.microsoft.com/office/drawing/2014/main" id="{7331D220-C055-3785-A8A4-5F441D39F1AD}"/>
              </a:ext>
            </a:extLst>
          </p:cNvPr>
          <p:cNvSpPr txBox="1"/>
          <p:nvPr/>
        </p:nvSpPr>
        <p:spPr bwMode="auto">
          <a:xfrm>
            <a:off x="5062915"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1767" name="TextBox 31766">
            <a:extLst>
              <a:ext uri="{FF2B5EF4-FFF2-40B4-BE49-F238E27FC236}">
                <a16:creationId xmlns:a16="http://schemas.microsoft.com/office/drawing/2014/main" id="{630DAD44-BCEF-5E8E-699D-9FFAE457152E}"/>
              </a:ext>
            </a:extLst>
          </p:cNvPr>
          <p:cNvSpPr txBox="1"/>
          <p:nvPr/>
        </p:nvSpPr>
        <p:spPr bwMode="auto">
          <a:xfrm>
            <a:off x="4736536"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31768" name="TextBox 31767">
            <a:extLst>
              <a:ext uri="{FF2B5EF4-FFF2-40B4-BE49-F238E27FC236}">
                <a16:creationId xmlns:a16="http://schemas.microsoft.com/office/drawing/2014/main" id="{656C555A-D974-DFE3-63B5-EFBA5F15CA27}"/>
              </a:ext>
            </a:extLst>
          </p:cNvPr>
          <p:cNvSpPr txBox="1"/>
          <p:nvPr/>
        </p:nvSpPr>
        <p:spPr bwMode="auto">
          <a:xfrm>
            <a:off x="4412854"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1769" name="TextBox 31768">
            <a:extLst>
              <a:ext uri="{FF2B5EF4-FFF2-40B4-BE49-F238E27FC236}">
                <a16:creationId xmlns:a16="http://schemas.microsoft.com/office/drawing/2014/main" id="{54921ADE-5F15-CFAA-5788-9DC541D3CC7A}"/>
              </a:ext>
            </a:extLst>
          </p:cNvPr>
          <p:cNvSpPr txBox="1"/>
          <p:nvPr/>
        </p:nvSpPr>
        <p:spPr bwMode="auto">
          <a:xfrm>
            <a:off x="4094566"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31770" name="TextBox 31769">
            <a:extLst>
              <a:ext uri="{FF2B5EF4-FFF2-40B4-BE49-F238E27FC236}">
                <a16:creationId xmlns:a16="http://schemas.microsoft.com/office/drawing/2014/main" id="{37243C92-CDCF-AC27-69C3-1EDBF51D57B9}"/>
              </a:ext>
            </a:extLst>
          </p:cNvPr>
          <p:cNvSpPr txBox="1"/>
          <p:nvPr/>
        </p:nvSpPr>
        <p:spPr bwMode="auto">
          <a:xfrm>
            <a:off x="3773582"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1771" name="TextBox 31770">
            <a:extLst>
              <a:ext uri="{FF2B5EF4-FFF2-40B4-BE49-F238E27FC236}">
                <a16:creationId xmlns:a16="http://schemas.microsoft.com/office/drawing/2014/main" id="{4B0BAAA9-FECD-BC97-A8C3-0E6286B165A4}"/>
              </a:ext>
            </a:extLst>
          </p:cNvPr>
          <p:cNvSpPr txBox="1"/>
          <p:nvPr/>
        </p:nvSpPr>
        <p:spPr bwMode="auto">
          <a:xfrm>
            <a:off x="3447203"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31772" name="TextBox 31771">
            <a:extLst>
              <a:ext uri="{FF2B5EF4-FFF2-40B4-BE49-F238E27FC236}">
                <a16:creationId xmlns:a16="http://schemas.microsoft.com/office/drawing/2014/main" id="{B77EAE3B-C5F2-DE6D-6908-BAFDC506C7E1}"/>
              </a:ext>
            </a:extLst>
          </p:cNvPr>
          <p:cNvSpPr txBox="1"/>
          <p:nvPr/>
        </p:nvSpPr>
        <p:spPr bwMode="auto">
          <a:xfrm>
            <a:off x="3139706"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1773" name="TextBox 31772">
            <a:extLst>
              <a:ext uri="{FF2B5EF4-FFF2-40B4-BE49-F238E27FC236}">
                <a16:creationId xmlns:a16="http://schemas.microsoft.com/office/drawing/2014/main" id="{8BBCD502-A282-3C95-DEF4-C0F1F0E83DD0}"/>
              </a:ext>
            </a:extLst>
          </p:cNvPr>
          <p:cNvSpPr txBox="1"/>
          <p:nvPr/>
        </p:nvSpPr>
        <p:spPr bwMode="auto">
          <a:xfrm>
            <a:off x="2818722"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31774" name="TextBox 31773">
            <a:extLst>
              <a:ext uri="{FF2B5EF4-FFF2-40B4-BE49-F238E27FC236}">
                <a16:creationId xmlns:a16="http://schemas.microsoft.com/office/drawing/2014/main" id="{2DC32519-CF58-D31D-324F-37A2E64EF0A6}"/>
              </a:ext>
            </a:extLst>
          </p:cNvPr>
          <p:cNvSpPr txBox="1"/>
          <p:nvPr/>
        </p:nvSpPr>
        <p:spPr bwMode="auto">
          <a:xfrm>
            <a:off x="2495040" y="4520750"/>
            <a:ext cx="463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1775" name="TextBox 31774">
            <a:extLst>
              <a:ext uri="{FF2B5EF4-FFF2-40B4-BE49-F238E27FC236}">
                <a16:creationId xmlns:a16="http://schemas.microsoft.com/office/drawing/2014/main" id="{6FCDD689-5DC3-1137-FAEC-FF9756463236}"/>
              </a:ext>
            </a:extLst>
          </p:cNvPr>
          <p:cNvSpPr txBox="1"/>
          <p:nvPr/>
        </p:nvSpPr>
        <p:spPr bwMode="auto">
          <a:xfrm>
            <a:off x="2241489" y="4520750"/>
            <a:ext cx="307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31776" name="TextBox 31775">
            <a:extLst>
              <a:ext uri="{FF2B5EF4-FFF2-40B4-BE49-F238E27FC236}">
                <a16:creationId xmlns:a16="http://schemas.microsoft.com/office/drawing/2014/main" id="{74BD2FE6-08A1-6B10-D216-73A172AFC687}"/>
              </a:ext>
            </a:extLst>
          </p:cNvPr>
          <p:cNvSpPr txBox="1"/>
          <p:nvPr/>
        </p:nvSpPr>
        <p:spPr bwMode="auto">
          <a:xfrm>
            <a:off x="1917808" y="4520750"/>
            <a:ext cx="307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1777" name="TextBox 31776">
            <a:extLst>
              <a:ext uri="{FF2B5EF4-FFF2-40B4-BE49-F238E27FC236}">
                <a16:creationId xmlns:a16="http://schemas.microsoft.com/office/drawing/2014/main" id="{ECDB7124-247C-12EC-364F-0920697D5BAF}"/>
              </a:ext>
            </a:extLst>
          </p:cNvPr>
          <p:cNvSpPr txBox="1"/>
          <p:nvPr/>
        </p:nvSpPr>
        <p:spPr bwMode="auto">
          <a:xfrm>
            <a:off x="1607613" y="4520750"/>
            <a:ext cx="307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31778" name="TextBox 31777">
            <a:extLst>
              <a:ext uri="{FF2B5EF4-FFF2-40B4-BE49-F238E27FC236}">
                <a16:creationId xmlns:a16="http://schemas.microsoft.com/office/drawing/2014/main" id="{E61BD50F-1FA7-E0CB-6314-63E8B642D400}"/>
              </a:ext>
            </a:extLst>
          </p:cNvPr>
          <p:cNvSpPr txBox="1"/>
          <p:nvPr/>
        </p:nvSpPr>
        <p:spPr bwMode="auto">
          <a:xfrm>
            <a:off x="1278537" y="4520750"/>
            <a:ext cx="307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779" name="TextBox 31778">
            <a:extLst>
              <a:ext uri="{FF2B5EF4-FFF2-40B4-BE49-F238E27FC236}">
                <a16:creationId xmlns:a16="http://schemas.microsoft.com/office/drawing/2014/main" id="{35CA3768-3929-E1BB-878B-C01F3C721722}"/>
              </a:ext>
            </a:extLst>
          </p:cNvPr>
          <p:cNvSpPr txBox="1"/>
          <p:nvPr/>
        </p:nvSpPr>
        <p:spPr bwMode="auto">
          <a:xfrm>
            <a:off x="1119393" y="4310358"/>
            <a:ext cx="307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780" name="TextBox 31779">
            <a:extLst>
              <a:ext uri="{FF2B5EF4-FFF2-40B4-BE49-F238E27FC236}">
                <a16:creationId xmlns:a16="http://schemas.microsoft.com/office/drawing/2014/main" id="{D9918DBA-BD09-0022-65ED-30316977A669}"/>
              </a:ext>
            </a:extLst>
          </p:cNvPr>
          <p:cNvSpPr txBox="1"/>
          <p:nvPr/>
        </p:nvSpPr>
        <p:spPr bwMode="auto">
          <a:xfrm>
            <a:off x="998018" y="3830230"/>
            <a:ext cx="4369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781" name="TextBox 31780">
            <a:extLst>
              <a:ext uri="{FF2B5EF4-FFF2-40B4-BE49-F238E27FC236}">
                <a16:creationId xmlns:a16="http://schemas.microsoft.com/office/drawing/2014/main" id="{93288FE9-D434-C74C-E1B6-D34FB6FFF353}"/>
              </a:ext>
            </a:extLst>
          </p:cNvPr>
          <p:cNvSpPr txBox="1"/>
          <p:nvPr/>
        </p:nvSpPr>
        <p:spPr bwMode="auto">
          <a:xfrm>
            <a:off x="998018" y="3339313"/>
            <a:ext cx="4369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782" name="TextBox 31781">
            <a:extLst>
              <a:ext uri="{FF2B5EF4-FFF2-40B4-BE49-F238E27FC236}">
                <a16:creationId xmlns:a16="http://schemas.microsoft.com/office/drawing/2014/main" id="{23F28F26-CBE1-75DD-FA49-C877FC00844B}"/>
              </a:ext>
            </a:extLst>
          </p:cNvPr>
          <p:cNvSpPr txBox="1"/>
          <p:nvPr/>
        </p:nvSpPr>
        <p:spPr bwMode="auto">
          <a:xfrm>
            <a:off x="998018" y="2872672"/>
            <a:ext cx="4369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783" name="TextBox 31782">
            <a:extLst>
              <a:ext uri="{FF2B5EF4-FFF2-40B4-BE49-F238E27FC236}">
                <a16:creationId xmlns:a16="http://schemas.microsoft.com/office/drawing/2014/main" id="{36A466BB-FA5B-CD81-BBEC-A1234DC39A66}"/>
              </a:ext>
            </a:extLst>
          </p:cNvPr>
          <p:cNvSpPr txBox="1"/>
          <p:nvPr/>
        </p:nvSpPr>
        <p:spPr bwMode="auto">
          <a:xfrm>
            <a:off x="998018" y="2395242"/>
            <a:ext cx="4369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784" name="TextBox 31783">
            <a:extLst>
              <a:ext uri="{FF2B5EF4-FFF2-40B4-BE49-F238E27FC236}">
                <a16:creationId xmlns:a16="http://schemas.microsoft.com/office/drawing/2014/main" id="{01946C09-D9A3-87D1-948E-D96BD4C90268}"/>
              </a:ext>
            </a:extLst>
          </p:cNvPr>
          <p:cNvSpPr txBox="1"/>
          <p:nvPr/>
        </p:nvSpPr>
        <p:spPr bwMode="auto">
          <a:xfrm>
            <a:off x="884730" y="1901628"/>
            <a:ext cx="550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31795" name="Group 31794">
            <a:extLst>
              <a:ext uri="{FF2B5EF4-FFF2-40B4-BE49-F238E27FC236}">
                <a16:creationId xmlns:a16="http://schemas.microsoft.com/office/drawing/2014/main" id="{7DCC1A39-7D53-EEFB-BCDC-3C93989716D2}"/>
              </a:ext>
            </a:extLst>
          </p:cNvPr>
          <p:cNvGrpSpPr/>
          <p:nvPr/>
        </p:nvGrpSpPr>
        <p:grpSpPr>
          <a:xfrm>
            <a:off x="1641475" y="3295649"/>
            <a:ext cx="81492" cy="84667"/>
            <a:chOff x="7295092" y="2623608"/>
            <a:chExt cx="81492" cy="84667"/>
          </a:xfrm>
        </p:grpSpPr>
        <p:cxnSp>
          <p:nvCxnSpPr>
            <p:cNvPr id="31796" name="Straight Connector 31795">
              <a:extLst>
                <a:ext uri="{FF2B5EF4-FFF2-40B4-BE49-F238E27FC236}">
                  <a16:creationId xmlns:a16="http://schemas.microsoft.com/office/drawing/2014/main" id="{F9915021-E2E1-F51E-D458-A44DCA3EC402}"/>
                </a:ext>
              </a:extLst>
            </p:cNvPr>
            <p:cNvCxnSpPr>
              <a:cxnSpLocks/>
            </p:cNvCxnSpPr>
            <p:nvPr/>
          </p:nvCxnSpPr>
          <p:spPr bwMode="auto">
            <a:xfrm>
              <a:off x="7337423" y="2623608"/>
              <a:ext cx="0" cy="84667"/>
            </a:xfrm>
            <a:prstGeom prst="line">
              <a:avLst/>
            </a:prstGeom>
            <a:noFill/>
            <a:ln w="19050" cap="flat" cmpd="sng" algn="ctr">
              <a:solidFill>
                <a:schemeClr val="bg1"/>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AEEE4648-AE78-440E-6181-64856FEE3137}"/>
                </a:ext>
              </a:extLst>
            </p:cNvPr>
            <p:cNvCxnSpPr>
              <a:cxnSpLocks/>
            </p:cNvCxnSpPr>
            <p:nvPr/>
          </p:nvCxnSpPr>
          <p:spPr bwMode="auto">
            <a:xfrm flipH="1">
              <a:off x="7295092" y="2665941"/>
              <a:ext cx="81492" cy="0"/>
            </a:xfrm>
            <a:prstGeom prst="line">
              <a:avLst/>
            </a:prstGeom>
            <a:noFill/>
            <a:ln w="19050" cap="flat" cmpd="sng" algn="ctr">
              <a:solidFill>
                <a:schemeClr val="bg1"/>
              </a:solidFill>
              <a:prstDash val="solid"/>
              <a:round/>
              <a:headEnd type="none" w="med" len="med"/>
              <a:tailEnd type="none" w="med" len="med"/>
            </a:ln>
            <a:effectLst/>
          </p:spPr>
        </p:cxnSp>
      </p:grpSp>
      <p:grpSp>
        <p:nvGrpSpPr>
          <p:cNvPr id="31920" name="Group 31919">
            <a:extLst>
              <a:ext uri="{FF2B5EF4-FFF2-40B4-BE49-F238E27FC236}">
                <a16:creationId xmlns:a16="http://schemas.microsoft.com/office/drawing/2014/main" id="{F45108A9-AAF9-D045-E9BD-BF8DBB519D54}"/>
              </a:ext>
            </a:extLst>
          </p:cNvPr>
          <p:cNvGrpSpPr/>
          <p:nvPr/>
        </p:nvGrpSpPr>
        <p:grpSpPr>
          <a:xfrm>
            <a:off x="2854855" y="2225674"/>
            <a:ext cx="4521729" cy="482601"/>
            <a:chOff x="2854855" y="2225674"/>
            <a:chExt cx="4521729" cy="482601"/>
          </a:xfrm>
        </p:grpSpPr>
        <p:grpSp>
          <p:nvGrpSpPr>
            <p:cNvPr id="31919" name="Group 31918">
              <a:extLst>
                <a:ext uri="{FF2B5EF4-FFF2-40B4-BE49-F238E27FC236}">
                  <a16:creationId xmlns:a16="http://schemas.microsoft.com/office/drawing/2014/main" id="{79773799-499C-E413-2EFE-CD511D2456F6}"/>
                </a:ext>
              </a:extLst>
            </p:cNvPr>
            <p:cNvGrpSpPr/>
            <p:nvPr/>
          </p:nvGrpSpPr>
          <p:grpSpPr>
            <a:xfrm>
              <a:off x="3120497" y="2254249"/>
              <a:ext cx="4256087" cy="454026"/>
              <a:chOff x="3120497" y="2254249"/>
              <a:chExt cx="4256087" cy="454026"/>
            </a:xfrm>
          </p:grpSpPr>
          <p:grpSp>
            <p:nvGrpSpPr>
              <p:cNvPr id="31794" name="Group 31793">
                <a:extLst>
                  <a:ext uri="{FF2B5EF4-FFF2-40B4-BE49-F238E27FC236}">
                    <a16:creationId xmlns:a16="http://schemas.microsoft.com/office/drawing/2014/main" id="{3DF3E45E-E218-F29A-8C1E-A01A6B33157A}"/>
                  </a:ext>
                </a:extLst>
              </p:cNvPr>
              <p:cNvGrpSpPr/>
              <p:nvPr/>
            </p:nvGrpSpPr>
            <p:grpSpPr>
              <a:xfrm>
                <a:off x="7295092" y="2623608"/>
                <a:ext cx="81492" cy="84667"/>
                <a:chOff x="7295092" y="2623608"/>
                <a:chExt cx="81492" cy="84667"/>
              </a:xfrm>
            </p:grpSpPr>
            <p:cxnSp>
              <p:nvCxnSpPr>
                <p:cNvPr id="31788" name="Straight Connector 31787">
                  <a:extLst>
                    <a:ext uri="{FF2B5EF4-FFF2-40B4-BE49-F238E27FC236}">
                      <a16:creationId xmlns:a16="http://schemas.microsoft.com/office/drawing/2014/main" id="{B5166840-AA1C-9FED-5F30-2FD21821B04E}"/>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1E154EDC-7171-38C5-1423-AA67B6B4BF95}"/>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798" name="Group 31797">
                <a:extLst>
                  <a:ext uri="{FF2B5EF4-FFF2-40B4-BE49-F238E27FC236}">
                    <a16:creationId xmlns:a16="http://schemas.microsoft.com/office/drawing/2014/main" id="{453C8588-252A-BB28-7B73-BCDE34E515A3}"/>
                  </a:ext>
                </a:extLst>
              </p:cNvPr>
              <p:cNvGrpSpPr/>
              <p:nvPr/>
            </p:nvGrpSpPr>
            <p:grpSpPr>
              <a:xfrm>
                <a:off x="7144810" y="2623608"/>
                <a:ext cx="81492" cy="84667"/>
                <a:chOff x="7295092" y="2623608"/>
                <a:chExt cx="81492" cy="84667"/>
              </a:xfrm>
            </p:grpSpPr>
            <p:cxnSp>
              <p:nvCxnSpPr>
                <p:cNvPr id="31799" name="Straight Connector 31798">
                  <a:extLst>
                    <a:ext uri="{FF2B5EF4-FFF2-40B4-BE49-F238E27FC236}">
                      <a16:creationId xmlns:a16="http://schemas.microsoft.com/office/drawing/2014/main" id="{CD9D0B32-01F6-C992-E22B-D16E7BB86CEE}"/>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14C9E8F3-0AED-82D0-284E-A85F107DF18F}"/>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1" name="Group 31800">
                <a:extLst>
                  <a:ext uri="{FF2B5EF4-FFF2-40B4-BE49-F238E27FC236}">
                    <a16:creationId xmlns:a16="http://schemas.microsoft.com/office/drawing/2014/main" id="{780DBB27-4EAF-5951-CC74-DFA5E3C08E17}"/>
                  </a:ext>
                </a:extLst>
              </p:cNvPr>
              <p:cNvGrpSpPr/>
              <p:nvPr/>
            </p:nvGrpSpPr>
            <p:grpSpPr>
              <a:xfrm>
                <a:off x="6828368" y="2623608"/>
                <a:ext cx="81492" cy="84667"/>
                <a:chOff x="7295092" y="2623608"/>
                <a:chExt cx="81492" cy="84667"/>
              </a:xfrm>
            </p:grpSpPr>
            <p:cxnSp>
              <p:nvCxnSpPr>
                <p:cNvPr id="31802" name="Straight Connector 31801">
                  <a:extLst>
                    <a:ext uri="{FF2B5EF4-FFF2-40B4-BE49-F238E27FC236}">
                      <a16:creationId xmlns:a16="http://schemas.microsoft.com/office/drawing/2014/main" id="{5AD51679-ACC6-5E94-887A-1E8106343776}"/>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335E9E55-C670-BCD7-1A24-39A5008BCE23}"/>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4" name="Group 31803">
                <a:extLst>
                  <a:ext uri="{FF2B5EF4-FFF2-40B4-BE49-F238E27FC236}">
                    <a16:creationId xmlns:a16="http://schemas.microsoft.com/office/drawing/2014/main" id="{18D4E5A8-D224-A101-8BC2-6836BAA350B8}"/>
                  </a:ext>
                </a:extLst>
              </p:cNvPr>
              <p:cNvGrpSpPr/>
              <p:nvPr/>
            </p:nvGrpSpPr>
            <p:grpSpPr>
              <a:xfrm>
                <a:off x="6777568" y="2623608"/>
                <a:ext cx="81492" cy="84667"/>
                <a:chOff x="7295092" y="2623608"/>
                <a:chExt cx="81492" cy="84667"/>
              </a:xfrm>
            </p:grpSpPr>
            <p:cxnSp>
              <p:nvCxnSpPr>
                <p:cNvPr id="31805" name="Straight Connector 31804">
                  <a:extLst>
                    <a:ext uri="{FF2B5EF4-FFF2-40B4-BE49-F238E27FC236}">
                      <a16:creationId xmlns:a16="http://schemas.microsoft.com/office/drawing/2014/main" id="{5A403CCE-F203-351A-480B-D097B628DDB8}"/>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E4D35998-3722-B0B5-1A2B-CCE604F49EA8}"/>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07" name="Group 31806">
                <a:extLst>
                  <a:ext uri="{FF2B5EF4-FFF2-40B4-BE49-F238E27FC236}">
                    <a16:creationId xmlns:a16="http://schemas.microsoft.com/office/drawing/2014/main" id="{B7B6FC22-D317-BC5A-222F-6BDE259BDA00}"/>
                  </a:ext>
                </a:extLst>
              </p:cNvPr>
              <p:cNvGrpSpPr/>
              <p:nvPr/>
            </p:nvGrpSpPr>
            <p:grpSpPr>
              <a:xfrm>
                <a:off x="6744760" y="2623608"/>
                <a:ext cx="81492" cy="84667"/>
                <a:chOff x="7295092" y="2623608"/>
                <a:chExt cx="81492" cy="84667"/>
              </a:xfrm>
            </p:grpSpPr>
            <p:cxnSp>
              <p:nvCxnSpPr>
                <p:cNvPr id="31808" name="Straight Connector 31807">
                  <a:extLst>
                    <a:ext uri="{FF2B5EF4-FFF2-40B4-BE49-F238E27FC236}">
                      <a16:creationId xmlns:a16="http://schemas.microsoft.com/office/drawing/2014/main" id="{500AA329-89CA-B486-9861-50B893561F98}"/>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712CD890-1307-2BAD-FF7D-7B2D03DC74AB}"/>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0" name="Group 31809">
                <a:extLst>
                  <a:ext uri="{FF2B5EF4-FFF2-40B4-BE49-F238E27FC236}">
                    <a16:creationId xmlns:a16="http://schemas.microsoft.com/office/drawing/2014/main" id="{69964799-4C0D-0EE0-6E47-21AF0B3712B1}"/>
                  </a:ext>
                </a:extLst>
              </p:cNvPr>
              <p:cNvGrpSpPr/>
              <p:nvPr/>
            </p:nvGrpSpPr>
            <p:grpSpPr>
              <a:xfrm>
                <a:off x="6660093" y="2623608"/>
                <a:ext cx="81492" cy="84667"/>
                <a:chOff x="7295092" y="2623608"/>
                <a:chExt cx="81492" cy="84667"/>
              </a:xfrm>
            </p:grpSpPr>
            <p:cxnSp>
              <p:nvCxnSpPr>
                <p:cNvPr id="31811" name="Straight Connector 31810">
                  <a:extLst>
                    <a:ext uri="{FF2B5EF4-FFF2-40B4-BE49-F238E27FC236}">
                      <a16:creationId xmlns:a16="http://schemas.microsoft.com/office/drawing/2014/main" id="{B2347A22-EF28-74F8-9FB7-31FAA464EDA5}"/>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9EFF3B50-3EDA-016F-EC3A-F0BBA2456522}"/>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3" name="Group 31812">
                <a:extLst>
                  <a:ext uri="{FF2B5EF4-FFF2-40B4-BE49-F238E27FC236}">
                    <a16:creationId xmlns:a16="http://schemas.microsoft.com/office/drawing/2014/main" id="{3F638DB5-D222-D4D2-F4E4-C1E747914254}"/>
                  </a:ext>
                </a:extLst>
              </p:cNvPr>
              <p:cNvGrpSpPr/>
              <p:nvPr/>
            </p:nvGrpSpPr>
            <p:grpSpPr>
              <a:xfrm>
                <a:off x="6725709" y="2623608"/>
                <a:ext cx="81492" cy="84667"/>
                <a:chOff x="7295092" y="2623608"/>
                <a:chExt cx="81492" cy="84667"/>
              </a:xfrm>
            </p:grpSpPr>
            <p:cxnSp>
              <p:nvCxnSpPr>
                <p:cNvPr id="31814" name="Straight Connector 31813">
                  <a:extLst>
                    <a:ext uri="{FF2B5EF4-FFF2-40B4-BE49-F238E27FC236}">
                      <a16:creationId xmlns:a16="http://schemas.microsoft.com/office/drawing/2014/main" id="{5B2BCC35-0B72-1AD8-EC38-5AA8B81A3E1B}"/>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7A65E135-1A30-C95D-7CF3-E01DC08FC7F4}"/>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6" name="Group 31815">
                <a:extLst>
                  <a:ext uri="{FF2B5EF4-FFF2-40B4-BE49-F238E27FC236}">
                    <a16:creationId xmlns:a16="http://schemas.microsoft.com/office/drawing/2014/main" id="{1F349A97-0C2A-1538-686D-04A4789EB6F7}"/>
                  </a:ext>
                </a:extLst>
              </p:cNvPr>
              <p:cNvGrpSpPr/>
              <p:nvPr/>
            </p:nvGrpSpPr>
            <p:grpSpPr>
              <a:xfrm>
                <a:off x="6677025" y="2623608"/>
                <a:ext cx="81492" cy="84667"/>
                <a:chOff x="7295092" y="2623608"/>
                <a:chExt cx="81492" cy="84667"/>
              </a:xfrm>
            </p:grpSpPr>
            <p:cxnSp>
              <p:nvCxnSpPr>
                <p:cNvPr id="31817" name="Straight Connector 31816">
                  <a:extLst>
                    <a:ext uri="{FF2B5EF4-FFF2-40B4-BE49-F238E27FC236}">
                      <a16:creationId xmlns:a16="http://schemas.microsoft.com/office/drawing/2014/main" id="{72C6944E-9173-45EF-C3C8-510A7F134555}"/>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E159856B-61DC-93FD-F8FF-C53C4F2EB2E7}"/>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19" name="Group 31818">
                <a:extLst>
                  <a:ext uri="{FF2B5EF4-FFF2-40B4-BE49-F238E27FC236}">
                    <a16:creationId xmlns:a16="http://schemas.microsoft.com/office/drawing/2014/main" id="{91609949-A139-97BB-8DE7-8ED6FBBFB771}"/>
                  </a:ext>
                </a:extLst>
              </p:cNvPr>
              <p:cNvGrpSpPr/>
              <p:nvPr/>
            </p:nvGrpSpPr>
            <p:grpSpPr>
              <a:xfrm>
                <a:off x="6706658" y="2623608"/>
                <a:ext cx="81492" cy="84667"/>
                <a:chOff x="7295092" y="2623608"/>
                <a:chExt cx="81492" cy="84667"/>
              </a:xfrm>
            </p:grpSpPr>
            <p:cxnSp>
              <p:nvCxnSpPr>
                <p:cNvPr id="31820" name="Straight Connector 31819">
                  <a:extLst>
                    <a:ext uri="{FF2B5EF4-FFF2-40B4-BE49-F238E27FC236}">
                      <a16:creationId xmlns:a16="http://schemas.microsoft.com/office/drawing/2014/main" id="{81156C16-E4FB-562E-4746-A950B75260C8}"/>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FC58D8ED-5D0B-EBB2-6A60-203751E28444}"/>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2" name="Group 31821">
                <a:extLst>
                  <a:ext uri="{FF2B5EF4-FFF2-40B4-BE49-F238E27FC236}">
                    <a16:creationId xmlns:a16="http://schemas.microsoft.com/office/drawing/2014/main" id="{1D359AC3-E8D4-65AC-B578-67BD3DBACFB5}"/>
                  </a:ext>
                </a:extLst>
              </p:cNvPr>
              <p:cNvGrpSpPr/>
              <p:nvPr/>
            </p:nvGrpSpPr>
            <p:grpSpPr>
              <a:xfrm>
                <a:off x="6687608" y="2623608"/>
                <a:ext cx="81492" cy="84667"/>
                <a:chOff x="7295092" y="2623608"/>
                <a:chExt cx="81492" cy="84667"/>
              </a:xfrm>
            </p:grpSpPr>
            <p:cxnSp>
              <p:nvCxnSpPr>
                <p:cNvPr id="31823" name="Straight Connector 31822">
                  <a:extLst>
                    <a:ext uri="{FF2B5EF4-FFF2-40B4-BE49-F238E27FC236}">
                      <a16:creationId xmlns:a16="http://schemas.microsoft.com/office/drawing/2014/main" id="{EEAA2F14-C4C5-4A40-E188-2F7F5C696444}"/>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1146D2E2-8EFF-F824-3E5C-DCB66617A246}"/>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5" name="Group 31824">
                <a:extLst>
                  <a:ext uri="{FF2B5EF4-FFF2-40B4-BE49-F238E27FC236}">
                    <a16:creationId xmlns:a16="http://schemas.microsoft.com/office/drawing/2014/main" id="{C52D3CE5-82E7-7D44-674F-0A169D922BA8}"/>
                  </a:ext>
                </a:extLst>
              </p:cNvPr>
              <p:cNvGrpSpPr/>
              <p:nvPr/>
            </p:nvGrpSpPr>
            <p:grpSpPr>
              <a:xfrm>
                <a:off x="6629400" y="2623608"/>
                <a:ext cx="81492" cy="84667"/>
                <a:chOff x="7295092" y="2623608"/>
                <a:chExt cx="81492" cy="84667"/>
              </a:xfrm>
            </p:grpSpPr>
            <p:cxnSp>
              <p:nvCxnSpPr>
                <p:cNvPr id="31826" name="Straight Connector 31825">
                  <a:extLst>
                    <a:ext uri="{FF2B5EF4-FFF2-40B4-BE49-F238E27FC236}">
                      <a16:creationId xmlns:a16="http://schemas.microsoft.com/office/drawing/2014/main" id="{5604022B-6CC4-C5C6-3B2F-271227AE7DBF}"/>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3D2A7127-AFF6-AB6C-6FD8-661D217BDCA9}"/>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28" name="Group 31827">
                <a:extLst>
                  <a:ext uri="{FF2B5EF4-FFF2-40B4-BE49-F238E27FC236}">
                    <a16:creationId xmlns:a16="http://schemas.microsoft.com/office/drawing/2014/main" id="{BC34AD70-C7A6-E8C1-5D97-1B63544BCAA1}"/>
                  </a:ext>
                </a:extLst>
              </p:cNvPr>
              <p:cNvGrpSpPr/>
              <p:nvPr/>
            </p:nvGrpSpPr>
            <p:grpSpPr>
              <a:xfrm>
                <a:off x="6624109" y="2623608"/>
                <a:ext cx="81492" cy="84667"/>
                <a:chOff x="7295092" y="2623608"/>
                <a:chExt cx="81492" cy="84667"/>
              </a:xfrm>
            </p:grpSpPr>
            <p:cxnSp>
              <p:nvCxnSpPr>
                <p:cNvPr id="31829" name="Straight Connector 31828">
                  <a:extLst>
                    <a:ext uri="{FF2B5EF4-FFF2-40B4-BE49-F238E27FC236}">
                      <a16:creationId xmlns:a16="http://schemas.microsoft.com/office/drawing/2014/main" id="{64EB997E-70FE-0CB4-A538-DD5D76CDD20C}"/>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6DE92C27-7F6D-DD87-CD61-A99AC7908ABF}"/>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1" name="Group 31830">
                <a:extLst>
                  <a:ext uri="{FF2B5EF4-FFF2-40B4-BE49-F238E27FC236}">
                    <a16:creationId xmlns:a16="http://schemas.microsoft.com/office/drawing/2014/main" id="{F8264984-4AF6-B57F-1625-0E5EFE2105AE}"/>
                  </a:ext>
                </a:extLst>
              </p:cNvPr>
              <p:cNvGrpSpPr/>
              <p:nvPr/>
            </p:nvGrpSpPr>
            <p:grpSpPr>
              <a:xfrm>
                <a:off x="6348942" y="2623608"/>
                <a:ext cx="81492" cy="84667"/>
                <a:chOff x="7295092" y="2623608"/>
                <a:chExt cx="81492" cy="84667"/>
              </a:xfrm>
            </p:grpSpPr>
            <p:cxnSp>
              <p:nvCxnSpPr>
                <p:cNvPr id="31832" name="Straight Connector 31831">
                  <a:extLst>
                    <a:ext uri="{FF2B5EF4-FFF2-40B4-BE49-F238E27FC236}">
                      <a16:creationId xmlns:a16="http://schemas.microsoft.com/office/drawing/2014/main" id="{4634E669-8E2B-9EE9-F779-C615F7D2E081}"/>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33" name="Straight Connector 31832">
                  <a:extLst>
                    <a:ext uri="{FF2B5EF4-FFF2-40B4-BE49-F238E27FC236}">
                      <a16:creationId xmlns:a16="http://schemas.microsoft.com/office/drawing/2014/main" id="{5BA6C750-7047-03A1-9EFE-CAADF644DE9E}"/>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4" name="Group 31833">
                <a:extLst>
                  <a:ext uri="{FF2B5EF4-FFF2-40B4-BE49-F238E27FC236}">
                    <a16:creationId xmlns:a16="http://schemas.microsoft.com/office/drawing/2014/main" id="{07687654-2A3F-ABE3-4DCA-942A04305F73}"/>
                  </a:ext>
                </a:extLst>
              </p:cNvPr>
              <p:cNvGrpSpPr/>
              <p:nvPr/>
            </p:nvGrpSpPr>
            <p:grpSpPr>
              <a:xfrm>
                <a:off x="6254751" y="2551642"/>
                <a:ext cx="81492" cy="84667"/>
                <a:chOff x="7295092" y="2623608"/>
                <a:chExt cx="81492" cy="84667"/>
              </a:xfrm>
            </p:grpSpPr>
            <p:cxnSp>
              <p:nvCxnSpPr>
                <p:cNvPr id="31835" name="Straight Connector 31834">
                  <a:extLst>
                    <a:ext uri="{FF2B5EF4-FFF2-40B4-BE49-F238E27FC236}">
                      <a16:creationId xmlns:a16="http://schemas.microsoft.com/office/drawing/2014/main" id="{BE3F2D60-D635-7AE9-C7B6-A55A825E4ED8}"/>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397BE0FE-8D5E-11E3-99E2-7274F3621021}"/>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37" name="Group 31836">
                <a:extLst>
                  <a:ext uri="{FF2B5EF4-FFF2-40B4-BE49-F238E27FC236}">
                    <a16:creationId xmlns:a16="http://schemas.microsoft.com/office/drawing/2014/main" id="{9BBE5D59-625A-4B8A-EFA6-55A85A838EB5}"/>
                  </a:ext>
                </a:extLst>
              </p:cNvPr>
              <p:cNvGrpSpPr/>
              <p:nvPr/>
            </p:nvGrpSpPr>
            <p:grpSpPr>
              <a:xfrm>
                <a:off x="6228292" y="2551642"/>
                <a:ext cx="81492" cy="84667"/>
                <a:chOff x="7295092" y="2623608"/>
                <a:chExt cx="81492" cy="84667"/>
              </a:xfrm>
            </p:grpSpPr>
            <p:cxnSp>
              <p:nvCxnSpPr>
                <p:cNvPr id="31838" name="Straight Connector 31837">
                  <a:extLst>
                    <a:ext uri="{FF2B5EF4-FFF2-40B4-BE49-F238E27FC236}">
                      <a16:creationId xmlns:a16="http://schemas.microsoft.com/office/drawing/2014/main" id="{EDBA5CD0-4569-F191-61D8-37C14FC3D41C}"/>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C4887C19-4161-1740-92B1-415EE76E1270}"/>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0" name="Group 31839">
                <a:extLst>
                  <a:ext uri="{FF2B5EF4-FFF2-40B4-BE49-F238E27FC236}">
                    <a16:creationId xmlns:a16="http://schemas.microsoft.com/office/drawing/2014/main" id="{94A787CA-AB26-E0B3-ECAB-F3E9B05B10AB}"/>
                  </a:ext>
                </a:extLst>
              </p:cNvPr>
              <p:cNvGrpSpPr/>
              <p:nvPr/>
            </p:nvGrpSpPr>
            <p:grpSpPr>
              <a:xfrm>
                <a:off x="6193367" y="2551642"/>
                <a:ext cx="81492" cy="84667"/>
                <a:chOff x="7295092" y="2623608"/>
                <a:chExt cx="81492" cy="84667"/>
              </a:xfrm>
            </p:grpSpPr>
            <p:cxnSp>
              <p:nvCxnSpPr>
                <p:cNvPr id="31841" name="Straight Connector 31840">
                  <a:extLst>
                    <a:ext uri="{FF2B5EF4-FFF2-40B4-BE49-F238E27FC236}">
                      <a16:creationId xmlns:a16="http://schemas.microsoft.com/office/drawing/2014/main" id="{1A027804-E685-61D1-B3AD-B3E96FB4D4C6}"/>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B0F18E76-0DE2-F5DE-490C-2718EE01D87E}"/>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3" name="Group 31842">
                <a:extLst>
                  <a:ext uri="{FF2B5EF4-FFF2-40B4-BE49-F238E27FC236}">
                    <a16:creationId xmlns:a16="http://schemas.microsoft.com/office/drawing/2014/main" id="{561BFD4C-8208-0A66-0EAC-4EAF76EFE203}"/>
                  </a:ext>
                </a:extLst>
              </p:cNvPr>
              <p:cNvGrpSpPr/>
              <p:nvPr/>
            </p:nvGrpSpPr>
            <p:grpSpPr>
              <a:xfrm>
                <a:off x="6052080" y="2552700"/>
                <a:ext cx="81492" cy="84667"/>
                <a:chOff x="7295092" y="2623608"/>
                <a:chExt cx="81492" cy="84667"/>
              </a:xfrm>
            </p:grpSpPr>
            <p:cxnSp>
              <p:nvCxnSpPr>
                <p:cNvPr id="31844" name="Straight Connector 31843">
                  <a:extLst>
                    <a:ext uri="{FF2B5EF4-FFF2-40B4-BE49-F238E27FC236}">
                      <a16:creationId xmlns:a16="http://schemas.microsoft.com/office/drawing/2014/main" id="{D3AE3D68-664F-FD86-0EC0-E59DE6C4B926}"/>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FE782326-46F8-EB01-8200-221B09BDA22D}"/>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6" name="Group 31845">
                <a:extLst>
                  <a:ext uri="{FF2B5EF4-FFF2-40B4-BE49-F238E27FC236}">
                    <a16:creationId xmlns:a16="http://schemas.microsoft.com/office/drawing/2014/main" id="{13215AD4-1AE5-83BB-FA6D-6AC81B7FA676}"/>
                  </a:ext>
                </a:extLst>
              </p:cNvPr>
              <p:cNvGrpSpPr/>
              <p:nvPr/>
            </p:nvGrpSpPr>
            <p:grpSpPr>
              <a:xfrm>
                <a:off x="6175905" y="2552700"/>
                <a:ext cx="81492" cy="84667"/>
                <a:chOff x="7295092" y="2623608"/>
                <a:chExt cx="81492" cy="84667"/>
              </a:xfrm>
            </p:grpSpPr>
            <p:cxnSp>
              <p:nvCxnSpPr>
                <p:cNvPr id="31847" name="Straight Connector 31846">
                  <a:extLst>
                    <a:ext uri="{FF2B5EF4-FFF2-40B4-BE49-F238E27FC236}">
                      <a16:creationId xmlns:a16="http://schemas.microsoft.com/office/drawing/2014/main" id="{7E99278F-C7C4-D7AC-FB3B-4FB06515FCDC}"/>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4857EF3E-6B61-791F-C1ED-7D421B23DADA}"/>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49" name="Group 31848">
                <a:extLst>
                  <a:ext uri="{FF2B5EF4-FFF2-40B4-BE49-F238E27FC236}">
                    <a16:creationId xmlns:a16="http://schemas.microsoft.com/office/drawing/2014/main" id="{60694CDE-8C74-DE06-3FFE-8C52AA6E86D7}"/>
                  </a:ext>
                </a:extLst>
              </p:cNvPr>
              <p:cNvGrpSpPr/>
              <p:nvPr/>
            </p:nvGrpSpPr>
            <p:grpSpPr>
              <a:xfrm>
                <a:off x="6065838" y="2552700"/>
                <a:ext cx="81492" cy="84667"/>
                <a:chOff x="7295092" y="2623608"/>
                <a:chExt cx="81492" cy="84667"/>
              </a:xfrm>
            </p:grpSpPr>
            <p:cxnSp>
              <p:nvCxnSpPr>
                <p:cNvPr id="31850" name="Straight Connector 31849">
                  <a:extLst>
                    <a:ext uri="{FF2B5EF4-FFF2-40B4-BE49-F238E27FC236}">
                      <a16:creationId xmlns:a16="http://schemas.microsoft.com/office/drawing/2014/main" id="{D1425B73-C3B2-58CF-F3C6-88E904CDE444}"/>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67F58F96-DE2B-9A74-5D85-7D832BCB9CC9}"/>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2" name="Group 31851">
                <a:extLst>
                  <a:ext uri="{FF2B5EF4-FFF2-40B4-BE49-F238E27FC236}">
                    <a16:creationId xmlns:a16="http://schemas.microsoft.com/office/drawing/2014/main" id="{CB1E436B-3917-1861-A21D-1C64893045DE}"/>
                  </a:ext>
                </a:extLst>
              </p:cNvPr>
              <p:cNvGrpSpPr/>
              <p:nvPr/>
            </p:nvGrpSpPr>
            <p:grpSpPr>
              <a:xfrm>
                <a:off x="6154738" y="2552700"/>
                <a:ext cx="81492" cy="84667"/>
                <a:chOff x="7295092" y="2623608"/>
                <a:chExt cx="81492" cy="84667"/>
              </a:xfrm>
            </p:grpSpPr>
            <p:cxnSp>
              <p:nvCxnSpPr>
                <p:cNvPr id="31853" name="Straight Connector 31852">
                  <a:extLst>
                    <a:ext uri="{FF2B5EF4-FFF2-40B4-BE49-F238E27FC236}">
                      <a16:creationId xmlns:a16="http://schemas.microsoft.com/office/drawing/2014/main" id="{FDA9EE4A-7897-3642-8CDC-423D471ACBD4}"/>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145AD4C0-5208-E58B-D875-BF087FF2B330}"/>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5" name="Group 31854">
                <a:extLst>
                  <a:ext uri="{FF2B5EF4-FFF2-40B4-BE49-F238E27FC236}">
                    <a16:creationId xmlns:a16="http://schemas.microsoft.com/office/drawing/2014/main" id="{EF7A8737-B547-1B74-8243-09B60139F1DE}"/>
                  </a:ext>
                </a:extLst>
              </p:cNvPr>
              <p:cNvGrpSpPr/>
              <p:nvPr/>
            </p:nvGrpSpPr>
            <p:grpSpPr>
              <a:xfrm>
                <a:off x="6084888" y="2552700"/>
                <a:ext cx="81492" cy="84667"/>
                <a:chOff x="7295092" y="2623608"/>
                <a:chExt cx="81492" cy="84667"/>
              </a:xfrm>
            </p:grpSpPr>
            <p:cxnSp>
              <p:nvCxnSpPr>
                <p:cNvPr id="31856" name="Straight Connector 31855">
                  <a:extLst>
                    <a:ext uri="{FF2B5EF4-FFF2-40B4-BE49-F238E27FC236}">
                      <a16:creationId xmlns:a16="http://schemas.microsoft.com/office/drawing/2014/main" id="{E94AD823-3C40-EBE7-351A-A7273A5D5911}"/>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9A31F941-1A28-BA93-0DEE-FFF2E60DFAB1}"/>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58" name="Group 31857">
                <a:extLst>
                  <a:ext uri="{FF2B5EF4-FFF2-40B4-BE49-F238E27FC236}">
                    <a16:creationId xmlns:a16="http://schemas.microsoft.com/office/drawing/2014/main" id="{05663D02-9336-4F4E-1F08-DEF3881C2BF7}"/>
                  </a:ext>
                </a:extLst>
              </p:cNvPr>
              <p:cNvGrpSpPr/>
              <p:nvPr/>
            </p:nvGrpSpPr>
            <p:grpSpPr>
              <a:xfrm>
                <a:off x="6135687" y="2552700"/>
                <a:ext cx="81492" cy="84667"/>
                <a:chOff x="7295092" y="2623608"/>
                <a:chExt cx="81492" cy="84667"/>
              </a:xfrm>
            </p:grpSpPr>
            <p:cxnSp>
              <p:nvCxnSpPr>
                <p:cNvPr id="31859" name="Straight Connector 31858">
                  <a:extLst>
                    <a:ext uri="{FF2B5EF4-FFF2-40B4-BE49-F238E27FC236}">
                      <a16:creationId xmlns:a16="http://schemas.microsoft.com/office/drawing/2014/main" id="{D302E002-6FE9-837C-BB0F-9D73F72FF545}"/>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64DD02C1-8645-A939-FB9C-1AB1B63F87A1}"/>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1" name="Group 31860">
                <a:extLst>
                  <a:ext uri="{FF2B5EF4-FFF2-40B4-BE49-F238E27FC236}">
                    <a16:creationId xmlns:a16="http://schemas.microsoft.com/office/drawing/2014/main" id="{A098A972-0E26-A4D5-36FB-AE2C5C837E04}"/>
                  </a:ext>
                </a:extLst>
              </p:cNvPr>
              <p:cNvGrpSpPr/>
              <p:nvPr/>
            </p:nvGrpSpPr>
            <p:grpSpPr>
              <a:xfrm>
                <a:off x="6106053" y="2552700"/>
                <a:ext cx="81492" cy="84667"/>
                <a:chOff x="7295092" y="2623608"/>
                <a:chExt cx="81492" cy="84667"/>
              </a:xfrm>
            </p:grpSpPr>
            <p:cxnSp>
              <p:nvCxnSpPr>
                <p:cNvPr id="31862" name="Straight Connector 31861">
                  <a:extLst>
                    <a:ext uri="{FF2B5EF4-FFF2-40B4-BE49-F238E27FC236}">
                      <a16:creationId xmlns:a16="http://schemas.microsoft.com/office/drawing/2014/main" id="{37719D3B-C7B6-90F7-890A-6DC64246C5D6}"/>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3A7A1CB9-EAC1-6F76-B828-332473D55E7A}"/>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4" name="Group 31863">
                <a:extLst>
                  <a:ext uri="{FF2B5EF4-FFF2-40B4-BE49-F238E27FC236}">
                    <a16:creationId xmlns:a16="http://schemas.microsoft.com/office/drawing/2014/main" id="{6DC681AD-0533-7184-0E4D-031648F54F6B}"/>
                  </a:ext>
                </a:extLst>
              </p:cNvPr>
              <p:cNvGrpSpPr/>
              <p:nvPr/>
            </p:nvGrpSpPr>
            <p:grpSpPr>
              <a:xfrm>
                <a:off x="6126161" y="2552700"/>
                <a:ext cx="81492" cy="84667"/>
                <a:chOff x="7295092" y="2623608"/>
                <a:chExt cx="81492" cy="84667"/>
              </a:xfrm>
            </p:grpSpPr>
            <p:cxnSp>
              <p:nvCxnSpPr>
                <p:cNvPr id="31865" name="Straight Connector 31864">
                  <a:extLst>
                    <a:ext uri="{FF2B5EF4-FFF2-40B4-BE49-F238E27FC236}">
                      <a16:creationId xmlns:a16="http://schemas.microsoft.com/office/drawing/2014/main" id="{14D94395-CD7F-87AC-46E9-4255E4E30D2A}"/>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1109B1FF-8976-1058-EDF5-FC9BD884DD24}"/>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67" name="Group 31866">
                <a:extLst>
                  <a:ext uri="{FF2B5EF4-FFF2-40B4-BE49-F238E27FC236}">
                    <a16:creationId xmlns:a16="http://schemas.microsoft.com/office/drawing/2014/main" id="{78B97D67-2A64-08D6-45AB-C901951C5BAB}"/>
                  </a:ext>
                </a:extLst>
              </p:cNvPr>
              <p:cNvGrpSpPr/>
              <p:nvPr/>
            </p:nvGrpSpPr>
            <p:grpSpPr>
              <a:xfrm>
                <a:off x="6103938" y="2552700"/>
                <a:ext cx="81492" cy="84667"/>
                <a:chOff x="7295092" y="2623608"/>
                <a:chExt cx="81492" cy="84667"/>
              </a:xfrm>
            </p:grpSpPr>
            <p:cxnSp>
              <p:nvCxnSpPr>
                <p:cNvPr id="31868" name="Straight Connector 31867">
                  <a:extLst>
                    <a:ext uri="{FF2B5EF4-FFF2-40B4-BE49-F238E27FC236}">
                      <a16:creationId xmlns:a16="http://schemas.microsoft.com/office/drawing/2014/main" id="{953A75F0-E0BA-41F7-C8F3-58F4AE12141B}"/>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2AF96089-E658-1499-D23F-0C7651FECB46}"/>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3" name="Group 31872">
                <a:extLst>
                  <a:ext uri="{FF2B5EF4-FFF2-40B4-BE49-F238E27FC236}">
                    <a16:creationId xmlns:a16="http://schemas.microsoft.com/office/drawing/2014/main" id="{B6A5FEE8-56BA-EAE4-8A31-07FEFB518DF1}"/>
                  </a:ext>
                </a:extLst>
              </p:cNvPr>
              <p:cNvGrpSpPr/>
              <p:nvPr/>
            </p:nvGrpSpPr>
            <p:grpSpPr>
              <a:xfrm>
                <a:off x="6001280" y="2552700"/>
                <a:ext cx="81492" cy="84667"/>
                <a:chOff x="7295092" y="2623608"/>
                <a:chExt cx="81492" cy="84667"/>
              </a:xfrm>
            </p:grpSpPr>
            <p:cxnSp>
              <p:nvCxnSpPr>
                <p:cNvPr id="31874" name="Straight Connector 31873">
                  <a:extLst>
                    <a:ext uri="{FF2B5EF4-FFF2-40B4-BE49-F238E27FC236}">
                      <a16:creationId xmlns:a16="http://schemas.microsoft.com/office/drawing/2014/main" id="{70397865-CBB6-BDD7-3342-10F634DC96D8}"/>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3D84E036-7B51-B374-1FDA-66ED162467C4}"/>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76" name="Group 31875">
                <a:extLst>
                  <a:ext uri="{FF2B5EF4-FFF2-40B4-BE49-F238E27FC236}">
                    <a16:creationId xmlns:a16="http://schemas.microsoft.com/office/drawing/2014/main" id="{1C9B63F1-28EE-049C-DD64-FF6F0B6721B8}"/>
                  </a:ext>
                </a:extLst>
              </p:cNvPr>
              <p:cNvGrpSpPr/>
              <p:nvPr/>
            </p:nvGrpSpPr>
            <p:grpSpPr>
              <a:xfrm>
                <a:off x="5666847" y="2552700"/>
                <a:ext cx="81492" cy="84667"/>
                <a:chOff x="7295092" y="2623608"/>
                <a:chExt cx="81492" cy="84667"/>
              </a:xfrm>
            </p:grpSpPr>
            <p:cxnSp>
              <p:nvCxnSpPr>
                <p:cNvPr id="31877" name="Straight Connector 31876">
                  <a:extLst>
                    <a:ext uri="{FF2B5EF4-FFF2-40B4-BE49-F238E27FC236}">
                      <a16:creationId xmlns:a16="http://schemas.microsoft.com/office/drawing/2014/main" id="{75E024DA-E70D-BE9E-4083-B7E6A8CEBBFB}"/>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FB963A44-E863-E382-0314-70339A1025DB}"/>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3" name="Group 31882">
                <a:extLst>
                  <a:ext uri="{FF2B5EF4-FFF2-40B4-BE49-F238E27FC236}">
                    <a16:creationId xmlns:a16="http://schemas.microsoft.com/office/drawing/2014/main" id="{776B7A0E-433F-3269-9B99-318E21486F8B}"/>
                  </a:ext>
                </a:extLst>
              </p:cNvPr>
              <p:cNvGrpSpPr/>
              <p:nvPr/>
            </p:nvGrpSpPr>
            <p:grpSpPr>
              <a:xfrm>
                <a:off x="5629806" y="2552700"/>
                <a:ext cx="81492" cy="84667"/>
                <a:chOff x="7295092" y="2623608"/>
                <a:chExt cx="81492" cy="84667"/>
              </a:xfrm>
            </p:grpSpPr>
            <p:cxnSp>
              <p:nvCxnSpPr>
                <p:cNvPr id="31884" name="Straight Connector 31883">
                  <a:extLst>
                    <a:ext uri="{FF2B5EF4-FFF2-40B4-BE49-F238E27FC236}">
                      <a16:creationId xmlns:a16="http://schemas.microsoft.com/office/drawing/2014/main" id="{CB69D364-345F-5BAA-16A3-9D77C079D9CE}"/>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9A66FE9D-D4E5-073A-211B-E07DE46CEAEF}"/>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6" name="Group 31885">
                <a:extLst>
                  <a:ext uri="{FF2B5EF4-FFF2-40B4-BE49-F238E27FC236}">
                    <a16:creationId xmlns:a16="http://schemas.microsoft.com/office/drawing/2014/main" id="{290EDC36-07A9-AFB1-DAEA-7DB80C9823BF}"/>
                  </a:ext>
                </a:extLst>
              </p:cNvPr>
              <p:cNvGrpSpPr/>
              <p:nvPr/>
            </p:nvGrpSpPr>
            <p:grpSpPr>
              <a:xfrm>
                <a:off x="5605465" y="2535766"/>
                <a:ext cx="81492" cy="84667"/>
                <a:chOff x="7295092" y="2623608"/>
                <a:chExt cx="81492" cy="84667"/>
              </a:xfrm>
            </p:grpSpPr>
            <p:cxnSp>
              <p:nvCxnSpPr>
                <p:cNvPr id="31887" name="Straight Connector 31886">
                  <a:extLst>
                    <a:ext uri="{FF2B5EF4-FFF2-40B4-BE49-F238E27FC236}">
                      <a16:creationId xmlns:a16="http://schemas.microsoft.com/office/drawing/2014/main" id="{1BB3E2C1-E841-BC36-60F4-E6B56DC1AF89}"/>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88" name="Straight Connector 31887">
                  <a:extLst>
                    <a:ext uri="{FF2B5EF4-FFF2-40B4-BE49-F238E27FC236}">
                      <a16:creationId xmlns:a16="http://schemas.microsoft.com/office/drawing/2014/main" id="{2688FAA6-F456-19F7-7E17-3B58706D4BB4}"/>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89" name="Group 31888">
                <a:extLst>
                  <a:ext uri="{FF2B5EF4-FFF2-40B4-BE49-F238E27FC236}">
                    <a16:creationId xmlns:a16="http://schemas.microsoft.com/office/drawing/2014/main" id="{97DEB32C-ED72-74C1-D738-42BC4B9377D7}"/>
                  </a:ext>
                </a:extLst>
              </p:cNvPr>
              <p:cNvGrpSpPr/>
              <p:nvPr/>
            </p:nvGrpSpPr>
            <p:grpSpPr>
              <a:xfrm>
                <a:off x="5573715" y="2512482"/>
                <a:ext cx="81492" cy="84667"/>
                <a:chOff x="7295092" y="2623608"/>
                <a:chExt cx="81492" cy="84667"/>
              </a:xfrm>
            </p:grpSpPr>
            <p:cxnSp>
              <p:nvCxnSpPr>
                <p:cNvPr id="31890" name="Straight Connector 31889">
                  <a:extLst>
                    <a:ext uri="{FF2B5EF4-FFF2-40B4-BE49-F238E27FC236}">
                      <a16:creationId xmlns:a16="http://schemas.microsoft.com/office/drawing/2014/main" id="{C15FD67D-3B30-EA16-709C-C1ED3D6FBE70}"/>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91" name="Straight Connector 31890">
                  <a:extLst>
                    <a:ext uri="{FF2B5EF4-FFF2-40B4-BE49-F238E27FC236}">
                      <a16:creationId xmlns:a16="http://schemas.microsoft.com/office/drawing/2014/main" id="{32FC6277-58B1-D005-E30B-BB68DADD035F}"/>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2" name="Group 31891">
                <a:extLst>
                  <a:ext uri="{FF2B5EF4-FFF2-40B4-BE49-F238E27FC236}">
                    <a16:creationId xmlns:a16="http://schemas.microsoft.com/office/drawing/2014/main" id="{0C001667-1C92-128F-73F9-7B70995BA6B9}"/>
                  </a:ext>
                </a:extLst>
              </p:cNvPr>
              <p:cNvGrpSpPr/>
              <p:nvPr/>
            </p:nvGrpSpPr>
            <p:grpSpPr>
              <a:xfrm>
                <a:off x="5530324" y="2468032"/>
                <a:ext cx="81492" cy="84667"/>
                <a:chOff x="7295092" y="2623608"/>
                <a:chExt cx="81492" cy="84667"/>
              </a:xfrm>
            </p:grpSpPr>
            <p:cxnSp>
              <p:nvCxnSpPr>
                <p:cNvPr id="31893" name="Straight Connector 31892">
                  <a:extLst>
                    <a:ext uri="{FF2B5EF4-FFF2-40B4-BE49-F238E27FC236}">
                      <a16:creationId xmlns:a16="http://schemas.microsoft.com/office/drawing/2014/main" id="{FE497315-5CEC-AA53-6776-7CAFCA52AE16}"/>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94" name="Straight Connector 31893">
                  <a:extLst>
                    <a:ext uri="{FF2B5EF4-FFF2-40B4-BE49-F238E27FC236}">
                      <a16:creationId xmlns:a16="http://schemas.microsoft.com/office/drawing/2014/main" id="{B8DF1C32-AC3D-3273-8C05-933E55CEC107}"/>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5" name="Group 31894">
                <a:extLst>
                  <a:ext uri="{FF2B5EF4-FFF2-40B4-BE49-F238E27FC236}">
                    <a16:creationId xmlns:a16="http://schemas.microsoft.com/office/drawing/2014/main" id="{6500A893-101F-4C4E-C760-503F0C73ACF3}"/>
                  </a:ext>
                </a:extLst>
              </p:cNvPr>
              <p:cNvGrpSpPr/>
              <p:nvPr/>
            </p:nvGrpSpPr>
            <p:grpSpPr>
              <a:xfrm>
                <a:off x="5521857" y="2466974"/>
                <a:ext cx="81492" cy="84667"/>
                <a:chOff x="7295092" y="2623608"/>
                <a:chExt cx="81492" cy="84667"/>
              </a:xfrm>
            </p:grpSpPr>
            <p:cxnSp>
              <p:nvCxnSpPr>
                <p:cNvPr id="31896" name="Straight Connector 31895">
                  <a:extLst>
                    <a:ext uri="{FF2B5EF4-FFF2-40B4-BE49-F238E27FC236}">
                      <a16:creationId xmlns:a16="http://schemas.microsoft.com/office/drawing/2014/main" id="{99D748EA-1015-0B30-1F6A-43F930A2B3C1}"/>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897" name="Straight Connector 31896">
                  <a:extLst>
                    <a:ext uri="{FF2B5EF4-FFF2-40B4-BE49-F238E27FC236}">
                      <a16:creationId xmlns:a16="http://schemas.microsoft.com/office/drawing/2014/main" id="{D841BF37-F02E-7A1F-DB5A-1A7C678121D3}"/>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898" name="Group 31897">
                <a:extLst>
                  <a:ext uri="{FF2B5EF4-FFF2-40B4-BE49-F238E27FC236}">
                    <a16:creationId xmlns:a16="http://schemas.microsoft.com/office/drawing/2014/main" id="{6B87B7D8-7D82-AA1F-4B96-A8F6C19B7AC4}"/>
                  </a:ext>
                </a:extLst>
              </p:cNvPr>
              <p:cNvGrpSpPr/>
              <p:nvPr/>
            </p:nvGrpSpPr>
            <p:grpSpPr>
              <a:xfrm>
                <a:off x="5492224" y="2433107"/>
                <a:ext cx="81492" cy="84667"/>
                <a:chOff x="7295092" y="2623608"/>
                <a:chExt cx="81492" cy="84667"/>
              </a:xfrm>
            </p:grpSpPr>
            <p:cxnSp>
              <p:nvCxnSpPr>
                <p:cNvPr id="31899" name="Straight Connector 31898">
                  <a:extLst>
                    <a:ext uri="{FF2B5EF4-FFF2-40B4-BE49-F238E27FC236}">
                      <a16:creationId xmlns:a16="http://schemas.microsoft.com/office/drawing/2014/main" id="{925182A6-AD39-5E8C-6A59-2A5FB0DF3EC9}"/>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97908D29-79A0-46E2-ACBB-54A34995445E}"/>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1" name="Group 31900">
                <a:extLst>
                  <a:ext uri="{FF2B5EF4-FFF2-40B4-BE49-F238E27FC236}">
                    <a16:creationId xmlns:a16="http://schemas.microsoft.com/office/drawing/2014/main" id="{60B6A592-FB7A-4378-5BF2-9D0BFCD3C836}"/>
                  </a:ext>
                </a:extLst>
              </p:cNvPr>
              <p:cNvGrpSpPr/>
              <p:nvPr/>
            </p:nvGrpSpPr>
            <p:grpSpPr>
              <a:xfrm>
                <a:off x="4932365" y="2433107"/>
                <a:ext cx="81492" cy="84667"/>
                <a:chOff x="7295092" y="2623608"/>
                <a:chExt cx="81492" cy="84667"/>
              </a:xfrm>
            </p:grpSpPr>
            <p:cxnSp>
              <p:nvCxnSpPr>
                <p:cNvPr id="31902" name="Straight Connector 31901">
                  <a:extLst>
                    <a:ext uri="{FF2B5EF4-FFF2-40B4-BE49-F238E27FC236}">
                      <a16:creationId xmlns:a16="http://schemas.microsoft.com/office/drawing/2014/main" id="{8D780054-E487-E85D-3CE8-062AD78BCC94}"/>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903" name="Straight Connector 31902">
                  <a:extLst>
                    <a:ext uri="{FF2B5EF4-FFF2-40B4-BE49-F238E27FC236}">
                      <a16:creationId xmlns:a16="http://schemas.microsoft.com/office/drawing/2014/main" id="{BB2EF3BB-4795-98F2-4A62-2124E88A2D82}"/>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4" name="Group 31903">
                <a:extLst>
                  <a:ext uri="{FF2B5EF4-FFF2-40B4-BE49-F238E27FC236}">
                    <a16:creationId xmlns:a16="http://schemas.microsoft.com/office/drawing/2014/main" id="{DECB93E0-6F7D-A6EF-FD5E-F7A3A301CB62}"/>
                  </a:ext>
                </a:extLst>
              </p:cNvPr>
              <p:cNvGrpSpPr/>
              <p:nvPr/>
            </p:nvGrpSpPr>
            <p:grpSpPr>
              <a:xfrm>
                <a:off x="4355573" y="2433107"/>
                <a:ext cx="81492" cy="84667"/>
                <a:chOff x="7295092" y="2623608"/>
                <a:chExt cx="81492" cy="84667"/>
              </a:xfrm>
            </p:grpSpPr>
            <p:cxnSp>
              <p:nvCxnSpPr>
                <p:cNvPr id="31905" name="Straight Connector 31904">
                  <a:extLst>
                    <a:ext uri="{FF2B5EF4-FFF2-40B4-BE49-F238E27FC236}">
                      <a16:creationId xmlns:a16="http://schemas.microsoft.com/office/drawing/2014/main" id="{F58555B3-3C4A-A2ED-B734-28F5D50CD051}"/>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906" name="Straight Connector 31905">
                  <a:extLst>
                    <a:ext uri="{FF2B5EF4-FFF2-40B4-BE49-F238E27FC236}">
                      <a16:creationId xmlns:a16="http://schemas.microsoft.com/office/drawing/2014/main" id="{5981980A-FE75-1B49-409C-4250B82685A4}"/>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07" name="Group 31906">
                <a:extLst>
                  <a:ext uri="{FF2B5EF4-FFF2-40B4-BE49-F238E27FC236}">
                    <a16:creationId xmlns:a16="http://schemas.microsoft.com/office/drawing/2014/main" id="{5CB5CA14-5488-AF62-C92E-FB44C9180AFE}"/>
                  </a:ext>
                </a:extLst>
              </p:cNvPr>
              <p:cNvGrpSpPr/>
              <p:nvPr/>
            </p:nvGrpSpPr>
            <p:grpSpPr>
              <a:xfrm>
                <a:off x="4331231" y="2414057"/>
                <a:ext cx="81492" cy="84667"/>
                <a:chOff x="7295092" y="2623608"/>
                <a:chExt cx="81492" cy="84667"/>
              </a:xfrm>
            </p:grpSpPr>
            <p:cxnSp>
              <p:nvCxnSpPr>
                <p:cNvPr id="31908" name="Straight Connector 31907">
                  <a:extLst>
                    <a:ext uri="{FF2B5EF4-FFF2-40B4-BE49-F238E27FC236}">
                      <a16:creationId xmlns:a16="http://schemas.microsoft.com/office/drawing/2014/main" id="{D5C418AD-A14B-98DD-1552-B54EA27D8222}"/>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909" name="Straight Connector 31908">
                  <a:extLst>
                    <a:ext uri="{FF2B5EF4-FFF2-40B4-BE49-F238E27FC236}">
                      <a16:creationId xmlns:a16="http://schemas.microsoft.com/office/drawing/2014/main" id="{F8B81CAD-8890-C6B7-C149-1100169339BA}"/>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31910" name="Group 31909">
                <a:extLst>
                  <a:ext uri="{FF2B5EF4-FFF2-40B4-BE49-F238E27FC236}">
                    <a16:creationId xmlns:a16="http://schemas.microsoft.com/office/drawing/2014/main" id="{A24D3669-050A-3C35-4181-A92B3AA31E51}"/>
                  </a:ext>
                </a:extLst>
              </p:cNvPr>
              <p:cNvGrpSpPr/>
              <p:nvPr/>
            </p:nvGrpSpPr>
            <p:grpSpPr>
              <a:xfrm>
                <a:off x="3120497" y="2254249"/>
                <a:ext cx="81492" cy="84667"/>
                <a:chOff x="7295092" y="2623608"/>
                <a:chExt cx="81492" cy="84667"/>
              </a:xfrm>
            </p:grpSpPr>
            <p:cxnSp>
              <p:nvCxnSpPr>
                <p:cNvPr id="31911" name="Straight Connector 31910">
                  <a:extLst>
                    <a:ext uri="{FF2B5EF4-FFF2-40B4-BE49-F238E27FC236}">
                      <a16:creationId xmlns:a16="http://schemas.microsoft.com/office/drawing/2014/main" id="{A5753EB6-3C18-AA61-B219-AF7EFAD621E0}"/>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912" name="Straight Connector 31911">
                  <a:extLst>
                    <a:ext uri="{FF2B5EF4-FFF2-40B4-BE49-F238E27FC236}">
                      <a16:creationId xmlns:a16="http://schemas.microsoft.com/office/drawing/2014/main" id="{87BDB34B-96FD-4210-58F0-2098292A3B54}"/>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1913" name="Group 31912">
              <a:extLst>
                <a:ext uri="{FF2B5EF4-FFF2-40B4-BE49-F238E27FC236}">
                  <a16:creationId xmlns:a16="http://schemas.microsoft.com/office/drawing/2014/main" id="{1D7637F0-47D9-058C-7878-A63F9187D67C}"/>
                </a:ext>
              </a:extLst>
            </p:cNvPr>
            <p:cNvGrpSpPr/>
            <p:nvPr/>
          </p:nvGrpSpPr>
          <p:grpSpPr>
            <a:xfrm>
              <a:off x="2854855" y="2225674"/>
              <a:ext cx="81492" cy="84667"/>
              <a:chOff x="7295092" y="2623608"/>
              <a:chExt cx="81492" cy="84667"/>
            </a:xfrm>
          </p:grpSpPr>
          <p:cxnSp>
            <p:nvCxnSpPr>
              <p:cNvPr id="31914" name="Straight Connector 31913">
                <a:extLst>
                  <a:ext uri="{FF2B5EF4-FFF2-40B4-BE49-F238E27FC236}">
                    <a16:creationId xmlns:a16="http://schemas.microsoft.com/office/drawing/2014/main" id="{6E9DA518-28BD-7506-868F-DDC4886E3250}"/>
                  </a:ext>
                </a:extLst>
              </p:cNvPr>
              <p:cNvCxnSpPr>
                <a:cxnSpLocks/>
              </p:cNvCxnSpPr>
              <p:nvPr/>
            </p:nvCxnSpPr>
            <p:spPr bwMode="auto">
              <a:xfrm>
                <a:off x="7337423" y="2623608"/>
                <a:ext cx="0" cy="84667"/>
              </a:xfrm>
              <a:prstGeom prst="line">
                <a:avLst/>
              </a:prstGeom>
              <a:noFill/>
              <a:ln w="19050" cap="flat" cmpd="sng" algn="ctr">
                <a:solidFill>
                  <a:schemeClr val="accent3"/>
                </a:solidFill>
                <a:prstDash val="solid"/>
                <a:round/>
                <a:headEnd type="none" w="med" len="med"/>
                <a:tailEnd type="none" w="med" len="med"/>
              </a:ln>
              <a:effectLst/>
            </p:spPr>
          </p:cxnSp>
          <p:cxnSp>
            <p:nvCxnSpPr>
              <p:cNvPr id="31915" name="Straight Connector 31914">
                <a:extLst>
                  <a:ext uri="{FF2B5EF4-FFF2-40B4-BE49-F238E27FC236}">
                    <a16:creationId xmlns:a16="http://schemas.microsoft.com/office/drawing/2014/main" id="{FD0C45B2-16E0-DDEF-8CB9-CD8A359BA04D}"/>
                  </a:ext>
                </a:extLst>
              </p:cNvPr>
              <p:cNvCxnSpPr>
                <a:cxnSpLocks/>
              </p:cNvCxnSpPr>
              <p:nvPr/>
            </p:nvCxnSpPr>
            <p:spPr bwMode="auto">
              <a:xfrm flipH="1">
                <a:off x="7295092" y="2665941"/>
                <a:ext cx="8149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2136" name="Group 32135">
            <a:extLst>
              <a:ext uri="{FF2B5EF4-FFF2-40B4-BE49-F238E27FC236}">
                <a16:creationId xmlns:a16="http://schemas.microsoft.com/office/drawing/2014/main" id="{DF0149FC-E08D-09F3-3D92-B46448BBA7DE}"/>
              </a:ext>
            </a:extLst>
          </p:cNvPr>
          <p:cNvGrpSpPr/>
          <p:nvPr/>
        </p:nvGrpSpPr>
        <p:grpSpPr>
          <a:xfrm>
            <a:off x="2875491" y="2141009"/>
            <a:ext cx="4345518" cy="357717"/>
            <a:chOff x="2875491" y="2141009"/>
            <a:chExt cx="4345518" cy="357717"/>
          </a:xfrm>
        </p:grpSpPr>
        <p:grpSp>
          <p:nvGrpSpPr>
            <p:cNvPr id="32135" name="Group 32134">
              <a:extLst>
                <a:ext uri="{FF2B5EF4-FFF2-40B4-BE49-F238E27FC236}">
                  <a16:creationId xmlns:a16="http://schemas.microsoft.com/office/drawing/2014/main" id="{9A4005AC-6741-FD76-648A-5454AF7F339E}"/>
                </a:ext>
              </a:extLst>
            </p:cNvPr>
            <p:cNvGrpSpPr/>
            <p:nvPr/>
          </p:nvGrpSpPr>
          <p:grpSpPr>
            <a:xfrm>
              <a:off x="4791075" y="2208742"/>
              <a:ext cx="2429934" cy="289984"/>
              <a:chOff x="4791075" y="2208742"/>
              <a:chExt cx="2429934" cy="289984"/>
            </a:xfrm>
          </p:grpSpPr>
          <p:grpSp>
            <p:nvGrpSpPr>
              <p:cNvPr id="31916" name="Group 31915">
                <a:extLst>
                  <a:ext uri="{FF2B5EF4-FFF2-40B4-BE49-F238E27FC236}">
                    <a16:creationId xmlns:a16="http://schemas.microsoft.com/office/drawing/2014/main" id="{276B9B27-7DD7-D4A9-BB06-346BA6D69992}"/>
                  </a:ext>
                </a:extLst>
              </p:cNvPr>
              <p:cNvGrpSpPr/>
              <p:nvPr/>
            </p:nvGrpSpPr>
            <p:grpSpPr>
              <a:xfrm>
                <a:off x="7139517" y="2414059"/>
                <a:ext cx="81492" cy="84667"/>
                <a:chOff x="7295092" y="2623608"/>
                <a:chExt cx="81492" cy="84667"/>
              </a:xfrm>
            </p:grpSpPr>
            <p:cxnSp>
              <p:nvCxnSpPr>
                <p:cNvPr id="31917" name="Straight Connector 31916">
                  <a:extLst>
                    <a:ext uri="{FF2B5EF4-FFF2-40B4-BE49-F238E27FC236}">
                      <a16:creationId xmlns:a16="http://schemas.microsoft.com/office/drawing/2014/main" id="{65E91A94-C171-6404-F34A-BD433B94B495}"/>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18" name="Straight Connector 31917">
                  <a:extLst>
                    <a:ext uri="{FF2B5EF4-FFF2-40B4-BE49-F238E27FC236}">
                      <a16:creationId xmlns:a16="http://schemas.microsoft.com/office/drawing/2014/main" id="{3D4F7E36-666C-898C-60EF-C041D6ADFC92}"/>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21" name="Group 31920">
                <a:extLst>
                  <a:ext uri="{FF2B5EF4-FFF2-40B4-BE49-F238E27FC236}">
                    <a16:creationId xmlns:a16="http://schemas.microsoft.com/office/drawing/2014/main" id="{F75A786F-4439-6DA2-8EC5-10E1585FDA12}"/>
                  </a:ext>
                </a:extLst>
              </p:cNvPr>
              <p:cNvGrpSpPr/>
              <p:nvPr/>
            </p:nvGrpSpPr>
            <p:grpSpPr>
              <a:xfrm>
                <a:off x="7086601" y="2414059"/>
                <a:ext cx="81492" cy="84667"/>
                <a:chOff x="7295092" y="2623608"/>
                <a:chExt cx="81492" cy="84667"/>
              </a:xfrm>
            </p:grpSpPr>
            <p:cxnSp>
              <p:nvCxnSpPr>
                <p:cNvPr id="31922" name="Straight Connector 31921">
                  <a:extLst>
                    <a:ext uri="{FF2B5EF4-FFF2-40B4-BE49-F238E27FC236}">
                      <a16:creationId xmlns:a16="http://schemas.microsoft.com/office/drawing/2014/main" id="{062A6CE6-6DF3-98F7-2B52-CEB9CE8EE793}"/>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23" name="Straight Connector 31922">
                  <a:extLst>
                    <a:ext uri="{FF2B5EF4-FFF2-40B4-BE49-F238E27FC236}">
                      <a16:creationId xmlns:a16="http://schemas.microsoft.com/office/drawing/2014/main" id="{BFF7E6B5-8E28-2681-16A2-DF15231DEC9C}"/>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24" name="Group 31923">
                <a:extLst>
                  <a:ext uri="{FF2B5EF4-FFF2-40B4-BE49-F238E27FC236}">
                    <a16:creationId xmlns:a16="http://schemas.microsoft.com/office/drawing/2014/main" id="{22579542-AD92-0227-43C6-267AA30740A4}"/>
                  </a:ext>
                </a:extLst>
              </p:cNvPr>
              <p:cNvGrpSpPr/>
              <p:nvPr/>
            </p:nvGrpSpPr>
            <p:grpSpPr>
              <a:xfrm>
                <a:off x="7005109" y="2414059"/>
                <a:ext cx="81492" cy="84667"/>
                <a:chOff x="7295092" y="2623608"/>
                <a:chExt cx="81492" cy="84667"/>
              </a:xfrm>
            </p:grpSpPr>
            <p:cxnSp>
              <p:nvCxnSpPr>
                <p:cNvPr id="31925" name="Straight Connector 31924">
                  <a:extLst>
                    <a:ext uri="{FF2B5EF4-FFF2-40B4-BE49-F238E27FC236}">
                      <a16:creationId xmlns:a16="http://schemas.microsoft.com/office/drawing/2014/main" id="{FE88D684-62BF-CE2D-C4A6-44C3797214C4}"/>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26" name="Straight Connector 31925">
                  <a:extLst>
                    <a:ext uri="{FF2B5EF4-FFF2-40B4-BE49-F238E27FC236}">
                      <a16:creationId xmlns:a16="http://schemas.microsoft.com/office/drawing/2014/main" id="{8B05E78B-3CA6-8368-D0DE-2A022A9B2E5E}"/>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27" name="Group 31926">
                <a:extLst>
                  <a:ext uri="{FF2B5EF4-FFF2-40B4-BE49-F238E27FC236}">
                    <a16:creationId xmlns:a16="http://schemas.microsoft.com/office/drawing/2014/main" id="{CA6FF9FB-6640-C6AC-2EB8-CB4301502359}"/>
                  </a:ext>
                </a:extLst>
              </p:cNvPr>
              <p:cNvGrpSpPr/>
              <p:nvPr/>
            </p:nvGrpSpPr>
            <p:grpSpPr>
              <a:xfrm>
                <a:off x="6974417" y="2414059"/>
                <a:ext cx="81492" cy="84667"/>
                <a:chOff x="7295092" y="2623608"/>
                <a:chExt cx="81492" cy="84667"/>
              </a:xfrm>
            </p:grpSpPr>
            <p:cxnSp>
              <p:nvCxnSpPr>
                <p:cNvPr id="31928" name="Straight Connector 31927">
                  <a:extLst>
                    <a:ext uri="{FF2B5EF4-FFF2-40B4-BE49-F238E27FC236}">
                      <a16:creationId xmlns:a16="http://schemas.microsoft.com/office/drawing/2014/main" id="{675A1BA2-4A90-A234-C190-78D08177E9D8}"/>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29" name="Straight Connector 31928">
                  <a:extLst>
                    <a:ext uri="{FF2B5EF4-FFF2-40B4-BE49-F238E27FC236}">
                      <a16:creationId xmlns:a16="http://schemas.microsoft.com/office/drawing/2014/main" id="{9CD84F0B-9785-F147-B774-767289120F62}"/>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30" name="Group 31929">
                <a:extLst>
                  <a:ext uri="{FF2B5EF4-FFF2-40B4-BE49-F238E27FC236}">
                    <a16:creationId xmlns:a16="http://schemas.microsoft.com/office/drawing/2014/main" id="{1B5B5DFE-0483-4FA6-83F4-8ABBB7518437}"/>
                  </a:ext>
                </a:extLst>
              </p:cNvPr>
              <p:cNvGrpSpPr/>
              <p:nvPr/>
            </p:nvGrpSpPr>
            <p:grpSpPr>
              <a:xfrm>
                <a:off x="6960659" y="2414059"/>
                <a:ext cx="81492" cy="84667"/>
                <a:chOff x="7295092" y="2623608"/>
                <a:chExt cx="81492" cy="84667"/>
              </a:xfrm>
            </p:grpSpPr>
            <p:cxnSp>
              <p:nvCxnSpPr>
                <p:cNvPr id="31931" name="Straight Connector 31930">
                  <a:extLst>
                    <a:ext uri="{FF2B5EF4-FFF2-40B4-BE49-F238E27FC236}">
                      <a16:creationId xmlns:a16="http://schemas.microsoft.com/office/drawing/2014/main" id="{0CFE33D1-64E4-3739-2E18-86605D82FAF8}"/>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5C887467-FCAB-FFAA-8870-C888817C0C66}"/>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33" name="Group 31932">
                <a:extLst>
                  <a:ext uri="{FF2B5EF4-FFF2-40B4-BE49-F238E27FC236}">
                    <a16:creationId xmlns:a16="http://schemas.microsoft.com/office/drawing/2014/main" id="{9281F5E1-21D2-9DF2-FD44-B566BABE10E1}"/>
                  </a:ext>
                </a:extLst>
              </p:cNvPr>
              <p:cNvGrpSpPr/>
              <p:nvPr/>
            </p:nvGrpSpPr>
            <p:grpSpPr>
              <a:xfrm>
                <a:off x="6873875" y="2414059"/>
                <a:ext cx="81492" cy="84667"/>
                <a:chOff x="7295092" y="2623608"/>
                <a:chExt cx="81492" cy="84667"/>
              </a:xfrm>
            </p:grpSpPr>
            <p:cxnSp>
              <p:nvCxnSpPr>
                <p:cNvPr id="31934" name="Straight Connector 31933">
                  <a:extLst>
                    <a:ext uri="{FF2B5EF4-FFF2-40B4-BE49-F238E27FC236}">
                      <a16:creationId xmlns:a16="http://schemas.microsoft.com/office/drawing/2014/main" id="{218B5AF3-04A8-E42C-792A-AA8F153AB1C3}"/>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35" name="Straight Connector 31934">
                  <a:extLst>
                    <a:ext uri="{FF2B5EF4-FFF2-40B4-BE49-F238E27FC236}">
                      <a16:creationId xmlns:a16="http://schemas.microsoft.com/office/drawing/2014/main" id="{9DA6104D-B6B2-F7FB-31FE-87AE79E9BA96}"/>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36" name="Group 31935">
                <a:extLst>
                  <a:ext uri="{FF2B5EF4-FFF2-40B4-BE49-F238E27FC236}">
                    <a16:creationId xmlns:a16="http://schemas.microsoft.com/office/drawing/2014/main" id="{45A6D9EE-52D7-CDFB-F94D-83FA8B1E66BE}"/>
                  </a:ext>
                </a:extLst>
              </p:cNvPr>
              <p:cNvGrpSpPr/>
              <p:nvPr/>
            </p:nvGrpSpPr>
            <p:grpSpPr>
              <a:xfrm>
                <a:off x="6818841" y="2414059"/>
                <a:ext cx="81492" cy="84667"/>
                <a:chOff x="7295092" y="2623608"/>
                <a:chExt cx="81492" cy="84667"/>
              </a:xfrm>
            </p:grpSpPr>
            <p:cxnSp>
              <p:nvCxnSpPr>
                <p:cNvPr id="31937" name="Straight Connector 31936">
                  <a:extLst>
                    <a:ext uri="{FF2B5EF4-FFF2-40B4-BE49-F238E27FC236}">
                      <a16:creationId xmlns:a16="http://schemas.microsoft.com/office/drawing/2014/main" id="{179625D8-FF3E-29B4-63BA-58054DBF0AE9}"/>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38" name="Straight Connector 31937">
                  <a:extLst>
                    <a:ext uri="{FF2B5EF4-FFF2-40B4-BE49-F238E27FC236}">
                      <a16:creationId xmlns:a16="http://schemas.microsoft.com/office/drawing/2014/main" id="{8B04BDBA-953E-11BC-4357-D1C75BFE446E}"/>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39" name="Group 31938">
                <a:extLst>
                  <a:ext uri="{FF2B5EF4-FFF2-40B4-BE49-F238E27FC236}">
                    <a16:creationId xmlns:a16="http://schemas.microsoft.com/office/drawing/2014/main" id="{B48B7AB1-A707-73C4-2B8F-C82E1BE0B5B7}"/>
                  </a:ext>
                </a:extLst>
              </p:cNvPr>
              <p:cNvGrpSpPr/>
              <p:nvPr/>
            </p:nvGrpSpPr>
            <p:grpSpPr>
              <a:xfrm>
                <a:off x="6760633" y="2414059"/>
                <a:ext cx="81492" cy="84667"/>
                <a:chOff x="7295092" y="2623608"/>
                <a:chExt cx="81492" cy="84667"/>
              </a:xfrm>
            </p:grpSpPr>
            <p:cxnSp>
              <p:nvCxnSpPr>
                <p:cNvPr id="31940" name="Straight Connector 31939">
                  <a:extLst>
                    <a:ext uri="{FF2B5EF4-FFF2-40B4-BE49-F238E27FC236}">
                      <a16:creationId xmlns:a16="http://schemas.microsoft.com/office/drawing/2014/main" id="{B33AD48E-D054-B3D5-188C-C911D57730FF}"/>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41" name="Straight Connector 31940">
                  <a:extLst>
                    <a:ext uri="{FF2B5EF4-FFF2-40B4-BE49-F238E27FC236}">
                      <a16:creationId xmlns:a16="http://schemas.microsoft.com/office/drawing/2014/main" id="{E53912BD-510C-03A4-0C4F-993FB7E58961}"/>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42" name="Group 31941">
                <a:extLst>
                  <a:ext uri="{FF2B5EF4-FFF2-40B4-BE49-F238E27FC236}">
                    <a16:creationId xmlns:a16="http://schemas.microsoft.com/office/drawing/2014/main" id="{BF70196B-D3AA-F743-D047-03F745746283}"/>
                  </a:ext>
                </a:extLst>
              </p:cNvPr>
              <p:cNvGrpSpPr/>
              <p:nvPr/>
            </p:nvGrpSpPr>
            <p:grpSpPr>
              <a:xfrm>
                <a:off x="6666441" y="2414059"/>
                <a:ext cx="81492" cy="84667"/>
                <a:chOff x="7295092" y="2623608"/>
                <a:chExt cx="81492" cy="84667"/>
              </a:xfrm>
            </p:grpSpPr>
            <p:cxnSp>
              <p:nvCxnSpPr>
                <p:cNvPr id="31943" name="Straight Connector 31942">
                  <a:extLst>
                    <a:ext uri="{FF2B5EF4-FFF2-40B4-BE49-F238E27FC236}">
                      <a16:creationId xmlns:a16="http://schemas.microsoft.com/office/drawing/2014/main" id="{5CDE5048-8958-79A9-CD61-E86FCA754E47}"/>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44" name="Straight Connector 31943">
                  <a:extLst>
                    <a:ext uri="{FF2B5EF4-FFF2-40B4-BE49-F238E27FC236}">
                      <a16:creationId xmlns:a16="http://schemas.microsoft.com/office/drawing/2014/main" id="{6ECBF6DE-2DBB-1685-8BA0-9B9046C82DA2}"/>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45" name="Group 31944">
                <a:extLst>
                  <a:ext uri="{FF2B5EF4-FFF2-40B4-BE49-F238E27FC236}">
                    <a16:creationId xmlns:a16="http://schemas.microsoft.com/office/drawing/2014/main" id="{CE07C4FE-5A1B-AF3D-5CD2-2A2460713398}"/>
                  </a:ext>
                </a:extLst>
              </p:cNvPr>
              <p:cNvGrpSpPr/>
              <p:nvPr/>
            </p:nvGrpSpPr>
            <p:grpSpPr>
              <a:xfrm>
                <a:off x="6743700" y="2414059"/>
                <a:ext cx="81492" cy="84667"/>
                <a:chOff x="7295092" y="2623608"/>
                <a:chExt cx="81492" cy="84667"/>
              </a:xfrm>
            </p:grpSpPr>
            <p:cxnSp>
              <p:nvCxnSpPr>
                <p:cNvPr id="31946" name="Straight Connector 31945">
                  <a:extLst>
                    <a:ext uri="{FF2B5EF4-FFF2-40B4-BE49-F238E27FC236}">
                      <a16:creationId xmlns:a16="http://schemas.microsoft.com/office/drawing/2014/main" id="{448D0910-A3A1-4DDB-21BA-A4841E21C202}"/>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47" name="Straight Connector 31946">
                  <a:extLst>
                    <a:ext uri="{FF2B5EF4-FFF2-40B4-BE49-F238E27FC236}">
                      <a16:creationId xmlns:a16="http://schemas.microsoft.com/office/drawing/2014/main" id="{E321E310-ABDF-ED50-6408-22D2A09426AD}"/>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48" name="Group 31947">
                <a:extLst>
                  <a:ext uri="{FF2B5EF4-FFF2-40B4-BE49-F238E27FC236}">
                    <a16:creationId xmlns:a16="http://schemas.microsoft.com/office/drawing/2014/main" id="{55B01A19-C329-605C-1B41-91DF0CC9DF0F}"/>
                  </a:ext>
                </a:extLst>
              </p:cNvPr>
              <p:cNvGrpSpPr/>
              <p:nvPr/>
            </p:nvGrpSpPr>
            <p:grpSpPr>
              <a:xfrm>
                <a:off x="6684433" y="2414059"/>
                <a:ext cx="81492" cy="84667"/>
                <a:chOff x="7295092" y="2623608"/>
                <a:chExt cx="81492" cy="84667"/>
              </a:xfrm>
            </p:grpSpPr>
            <p:cxnSp>
              <p:nvCxnSpPr>
                <p:cNvPr id="31949" name="Straight Connector 31948">
                  <a:extLst>
                    <a:ext uri="{FF2B5EF4-FFF2-40B4-BE49-F238E27FC236}">
                      <a16:creationId xmlns:a16="http://schemas.microsoft.com/office/drawing/2014/main" id="{A0BBEB99-42CA-D093-D727-660418549D73}"/>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50" name="Straight Connector 31949">
                  <a:extLst>
                    <a:ext uri="{FF2B5EF4-FFF2-40B4-BE49-F238E27FC236}">
                      <a16:creationId xmlns:a16="http://schemas.microsoft.com/office/drawing/2014/main" id="{D34C74F1-E55B-9AAC-E193-B5696B24D36B}"/>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51" name="Group 31950">
                <a:extLst>
                  <a:ext uri="{FF2B5EF4-FFF2-40B4-BE49-F238E27FC236}">
                    <a16:creationId xmlns:a16="http://schemas.microsoft.com/office/drawing/2014/main" id="{07DC9AB1-1C91-9695-4EAD-554D02A5CC05}"/>
                  </a:ext>
                </a:extLst>
              </p:cNvPr>
              <p:cNvGrpSpPr/>
              <p:nvPr/>
            </p:nvGrpSpPr>
            <p:grpSpPr>
              <a:xfrm>
                <a:off x="6726766" y="2414059"/>
                <a:ext cx="81492" cy="84667"/>
                <a:chOff x="7295092" y="2623608"/>
                <a:chExt cx="81492" cy="84667"/>
              </a:xfrm>
            </p:grpSpPr>
            <p:cxnSp>
              <p:nvCxnSpPr>
                <p:cNvPr id="31952" name="Straight Connector 31951">
                  <a:extLst>
                    <a:ext uri="{FF2B5EF4-FFF2-40B4-BE49-F238E27FC236}">
                      <a16:creationId xmlns:a16="http://schemas.microsoft.com/office/drawing/2014/main" id="{3D99C5CB-36B6-54BA-5290-EB4912595662}"/>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53" name="Straight Connector 31952">
                  <a:extLst>
                    <a:ext uri="{FF2B5EF4-FFF2-40B4-BE49-F238E27FC236}">
                      <a16:creationId xmlns:a16="http://schemas.microsoft.com/office/drawing/2014/main" id="{B0695004-2903-E459-22F8-142ADF672F6E}"/>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54" name="Group 31953">
                <a:extLst>
                  <a:ext uri="{FF2B5EF4-FFF2-40B4-BE49-F238E27FC236}">
                    <a16:creationId xmlns:a16="http://schemas.microsoft.com/office/drawing/2014/main" id="{51907600-C27E-CB6E-9BAD-01303D035DD8}"/>
                  </a:ext>
                </a:extLst>
              </p:cNvPr>
              <p:cNvGrpSpPr/>
              <p:nvPr/>
            </p:nvGrpSpPr>
            <p:grpSpPr>
              <a:xfrm>
                <a:off x="6698191" y="2414059"/>
                <a:ext cx="81492" cy="84667"/>
                <a:chOff x="7295092" y="2623608"/>
                <a:chExt cx="81492" cy="84667"/>
              </a:xfrm>
            </p:grpSpPr>
            <p:cxnSp>
              <p:nvCxnSpPr>
                <p:cNvPr id="31955" name="Straight Connector 31954">
                  <a:extLst>
                    <a:ext uri="{FF2B5EF4-FFF2-40B4-BE49-F238E27FC236}">
                      <a16:creationId xmlns:a16="http://schemas.microsoft.com/office/drawing/2014/main" id="{3F8EB572-92DC-C19D-D570-1BA2F1C742EE}"/>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56" name="Straight Connector 31955">
                  <a:extLst>
                    <a:ext uri="{FF2B5EF4-FFF2-40B4-BE49-F238E27FC236}">
                      <a16:creationId xmlns:a16="http://schemas.microsoft.com/office/drawing/2014/main" id="{F12BFF28-B57E-2E24-30E4-5821D423C522}"/>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57" name="Group 31956">
                <a:extLst>
                  <a:ext uri="{FF2B5EF4-FFF2-40B4-BE49-F238E27FC236}">
                    <a16:creationId xmlns:a16="http://schemas.microsoft.com/office/drawing/2014/main" id="{4406F13D-FA6B-8539-C5E5-C4DB52B2AEFE}"/>
                  </a:ext>
                </a:extLst>
              </p:cNvPr>
              <p:cNvGrpSpPr/>
              <p:nvPr/>
            </p:nvGrpSpPr>
            <p:grpSpPr>
              <a:xfrm>
                <a:off x="6713008" y="2414059"/>
                <a:ext cx="81492" cy="84667"/>
                <a:chOff x="7295092" y="2623608"/>
                <a:chExt cx="81492" cy="84667"/>
              </a:xfrm>
            </p:grpSpPr>
            <p:cxnSp>
              <p:nvCxnSpPr>
                <p:cNvPr id="31958" name="Straight Connector 31957">
                  <a:extLst>
                    <a:ext uri="{FF2B5EF4-FFF2-40B4-BE49-F238E27FC236}">
                      <a16:creationId xmlns:a16="http://schemas.microsoft.com/office/drawing/2014/main" id="{AFDA30F6-5162-E1B6-DF96-DBDD205CA652}"/>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59" name="Straight Connector 31958">
                  <a:extLst>
                    <a:ext uri="{FF2B5EF4-FFF2-40B4-BE49-F238E27FC236}">
                      <a16:creationId xmlns:a16="http://schemas.microsoft.com/office/drawing/2014/main" id="{588D4EE5-9FE6-FCED-D5A4-357ABD14B928}"/>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60" name="Group 31959">
                <a:extLst>
                  <a:ext uri="{FF2B5EF4-FFF2-40B4-BE49-F238E27FC236}">
                    <a16:creationId xmlns:a16="http://schemas.microsoft.com/office/drawing/2014/main" id="{A24ACD33-62E4-63E8-73BE-C3E16ECE1F14}"/>
                  </a:ext>
                </a:extLst>
              </p:cNvPr>
              <p:cNvGrpSpPr/>
              <p:nvPr/>
            </p:nvGrpSpPr>
            <p:grpSpPr>
              <a:xfrm>
                <a:off x="6599767" y="2414059"/>
                <a:ext cx="81492" cy="84667"/>
                <a:chOff x="7295092" y="2623608"/>
                <a:chExt cx="81492" cy="84667"/>
              </a:xfrm>
            </p:grpSpPr>
            <p:cxnSp>
              <p:nvCxnSpPr>
                <p:cNvPr id="31961" name="Straight Connector 31960">
                  <a:extLst>
                    <a:ext uri="{FF2B5EF4-FFF2-40B4-BE49-F238E27FC236}">
                      <a16:creationId xmlns:a16="http://schemas.microsoft.com/office/drawing/2014/main" id="{EADC74BE-60E6-ACE2-6722-CC4834EF5766}"/>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62" name="Straight Connector 31961">
                  <a:extLst>
                    <a:ext uri="{FF2B5EF4-FFF2-40B4-BE49-F238E27FC236}">
                      <a16:creationId xmlns:a16="http://schemas.microsoft.com/office/drawing/2014/main" id="{7C0B2827-15E8-077B-EF9B-55334D9CB87F}"/>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63" name="Group 31962">
                <a:extLst>
                  <a:ext uri="{FF2B5EF4-FFF2-40B4-BE49-F238E27FC236}">
                    <a16:creationId xmlns:a16="http://schemas.microsoft.com/office/drawing/2014/main" id="{3BA35F3A-FA00-7B15-BB79-CB9AC17A0D0B}"/>
                  </a:ext>
                </a:extLst>
              </p:cNvPr>
              <p:cNvGrpSpPr/>
              <p:nvPr/>
            </p:nvGrpSpPr>
            <p:grpSpPr>
              <a:xfrm>
                <a:off x="6544733" y="2414059"/>
                <a:ext cx="81492" cy="84667"/>
                <a:chOff x="7295092" y="2623608"/>
                <a:chExt cx="81492" cy="84667"/>
              </a:xfrm>
            </p:grpSpPr>
            <p:cxnSp>
              <p:nvCxnSpPr>
                <p:cNvPr id="31964" name="Straight Connector 31963">
                  <a:extLst>
                    <a:ext uri="{FF2B5EF4-FFF2-40B4-BE49-F238E27FC236}">
                      <a16:creationId xmlns:a16="http://schemas.microsoft.com/office/drawing/2014/main" id="{79EE4FD0-2009-4F1E-7256-BCCD1BF039CC}"/>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65" name="Straight Connector 31964">
                  <a:extLst>
                    <a:ext uri="{FF2B5EF4-FFF2-40B4-BE49-F238E27FC236}">
                      <a16:creationId xmlns:a16="http://schemas.microsoft.com/office/drawing/2014/main" id="{536732AB-7E41-0185-44CA-B9A7A21C3F9C}"/>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66" name="Group 31965">
                <a:extLst>
                  <a:ext uri="{FF2B5EF4-FFF2-40B4-BE49-F238E27FC236}">
                    <a16:creationId xmlns:a16="http://schemas.microsoft.com/office/drawing/2014/main" id="{D484E587-4546-71C5-B68D-68148BB25797}"/>
                  </a:ext>
                </a:extLst>
              </p:cNvPr>
              <p:cNvGrpSpPr/>
              <p:nvPr/>
            </p:nvGrpSpPr>
            <p:grpSpPr>
              <a:xfrm>
                <a:off x="6588125" y="2414059"/>
                <a:ext cx="81492" cy="84667"/>
                <a:chOff x="7295092" y="2623608"/>
                <a:chExt cx="81492" cy="84667"/>
              </a:xfrm>
            </p:grpSpPr>
            <p:cxnSp>
              <p:nvCxnSpPr>
                <p:cNvPr id="31967" name="Straight Connector 31966">
                  <a:extLst>
                    <a:ext uri="{FF2B5EF4-FFF2-40B4-BE49-F238E27FC236}">
                      <a16:creationId xmlns:a16="http://schemas.microsoft.com/office/drawing/2014/main" id="{D21A6336-F430-93A2-0AFA-4893DFF1A5F0}"/>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68" name="Straight Connector 31967">
                  <a:extLst>
                    <a:ext uri="{FF2B5EF4-FFF2-40B4-BE49-F238E27FC236}">
                      <a16:creationId xmlns:a16="http://schemas.microsoft.com/office/drawing/2014/main" id="{B17A648F-31F1-1F32-B404-5B7FC01D476A}"/>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69" name="Group 31968">
                <a:extLst>
                  <a:ext uri="{FF2B5EF4-FFF2-40B4-BE49-F238E27FC236}">
                    <a16:creationId xmlns:a16="http://schemas.microsoft.com/office/drawing/2014/main" id="{4471A9C9-8330-290A-72C8-97E250D9FD7F}"/>
                  </a:ext>
                </a:extLst>
              </p:cNvPr>
              <p:cNvGrpSpPr/>
              <p:nvPr/>
            </p:nvGrpSpPr>
            <p:grpSpPr>
              <a:xfrm>
                <a:off x="6558492" y="2414059"/>
                <a:ext cx="81492" cy="84667"/>
                <a:chOff x="7295092" y="2623608"/>
                <a:chExt cx="81492" cy="84667"/>
              </a:xfrm>
            </p:grpSpPr>
            <p:cxnSp>
              <p:nvCxnSpPr>
                <p:cNvPr id="31970" name="Straight Connector 31969">
                  <a:extLst>
                    <a:ext uri="{FF2B5EF4-FFF2-40B4-BE49-F238E27FC236}">
                      <a16:creationId xmlns:a16="http://schemas.microsoft.com/office/drawing/2014/main" id="{A38A7B08-F023-13DE-A32B-B41C804432C3}"/>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71" name="Straight Connector 31970">
                  <a:extLst>
                    <a:ext uri="{FF2B5EF4-FFF2-40B4-BE49-F238E27FC236}">
                      <a16:creationId xmlns:a16="http://schemas.microsoft.com/office/drawing/2014/main" id="{875049C3-3874-5FFD-8BDD-D628E36CD6B8}"/>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72" name="Group 31971">
                <a:extLst>
                  <a:ext uri="{FF2B5EF4-FFF2-40B4-BE49-F238E27FC236}">
                    <a16:creationId xmlns:a16="http://schemas.microsoft.com/office/drawing/2014/main" id="{C507C547-A919-5935-89B2-222C91136424}"/>
                  </a:ext>
                </a:extLst>
              </p:cNvPr>
              <p:cNvGrpSpPr/>
              <p:nvPr/>
            </p:nvGrpSpPr>
            <p:grpSpPr>
              <a:xfrm>
                <a:off x="6570133" y="2414059"/>
                <a:ext cx="81492" cy="84667"/>
                <a:chOff x="7295092" y="2623608"/>
                <a:chExt cx="81492" cy="84667"/>
              </a:xfrm>
            </p:grpSpPr>
            <p:cxnSp>
              <p:nvCxnSpPr>
                <p:cNvPr id="31973" name="Straight Connector 31972">
                  <a:extLst>
                    <a:ext uri="{FF2B5EF4-FFF2-40B4-BE49-F238E27FC236}">
                      <a16:creationId xmlns:a16="http://schemas.microsoft.com/office/drawing/2014/main" id="{E415EA31-E275-2DD7-BB38-2BA1380DF33D}"/>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74" name="Straight Connector 31973">
                  <a:extLst>
                    <a:ext uri="{FF2B5EF4-FFF2-40B4-BE49-F238E27FC236}">
                      <a16:creationId xmlns:a16="http://schemas.microsoft.com/office/drawing/2014/main" id="{45D5F079-71EC-E9D4-4861-97003EE81E2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75" name="Group 31974">
                <a:extLst>
                  <a:ext uri="{FF2B5EF4-FFF2-40B4-BE49-F238E27FC236}">
                    <a16:creationId xmlns:a16="http://schemas.microsoft.com/office/drawing/2014/main" id="{8CA2A60A-A8C2-B007-8DA0-36C6B5CB9238}"/>
                  </a:ext>
                </a:extLst>
              </p:cNvPr>
              <p:cNvGrpSpPr/>
              <p:nvPr/>
            </p:nvGrpSpPr>
            <p:grpSpPr>
              <a:xfrm>
                <a:off x="6500283" y="2414059"/>
                <a:ext cx="81492" cy="84667"/>
                <a:chOff x="7295092" y="2623608"/>
                <a:chExt cx="81492" cy="84667"/>
              </a:xfrm>
            </p:grpSpPr>
            <p:cxnSp>
              <p:nvCxnSpPr>
                <p:cNvPr id="31976" name="Straight Connector 31975">
                  <a:extLst>
                    <a:ext uri="{FF2B5EF4-FFF2-40B4-BE49-F238E27FC236}">
                      <a16:creationId xmlns:a16="http://schemas.microsoft.com/office/drawing/2014/main" id="{3ECD9517-DC70-6EFD-E659-3E5C62BCECDA}"/>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77" name="Straight Connector 31976">
                  <a:extLst>
                    <a:ext uri="{FF2B5EF4-FFF2-40B4-BE49-F238E27FC236}">
                      <a16:creationId xmlns:a16="http://schemas.microsoft.com/office/drawing/2014/main" id="{72CB3F78-62E7-4658-EE34-425EAFF0791C}"/>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78" name="Group 31977">
                <a:extLst>
                  <a:ext uri="{FF2B5EF4-FFF2-40B4-BE49-F238E27FC236}">
                    <a16:creationId xmlns:a16="http://schemas.microsoft.com/office/drawing/2014/main" id="{6C0D77D6-9A1A-6966-3B87-D20409FD3195}"/>
                  </a:ext>
                </a:extLst>
              </p:cNvPr>
              <p:cNvGrpSpPr/>
              <p:nvPr/>
            </p:nvGrpSpPr>
            <p:grpSpPr>
              <a:xfrm>
                <a:off x="6482292" y="2414059"/>
                <a:ext cx="81492" cy="84667"/>
                <a:chOff x="7295092" y="2623608"/>
                <a:chExt cx="81492" cy="84667"/>
              </a:xfrm>
            </p:grpSpPr>
            <p:cxnSp>
              <p:nvCxnSpPr>
                <p:cNvPr id="31979" name="Straight Connector 31978">
                  <a:extLst>
                    <a:ext uri="{FF2B5EF4-FFF2-40B4-BE49-F238E27FC236}">
                      <a16:creationId xmlns:a16="http://schemas.microsoft.com/office/drawing/2014/main" id="{047448C2-3CE5-4385-0247-676B94830201}"/>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80" name="Straight Connector 31979">
                  <a:extLst>
                    <a:ext uri="{FF2B5EF4-FFF2-40B4-BE49-F238E27FC236}">
                      <a16:creationId xmlns:a16="http://schemas.microsoft.com/office/drawing/2014/main" id="{C214F0D4-1BBA-0CEB-613D-D6F74A1EEEB8}"/>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81" name="Group 31980">
                <a:extLst>
                  <a:ext uri="{FF2B5EF4-FFF2-40B4-BE49-F238E27FC236}">
                    <a16:creationId xmlns:a16="http://schemas.microsoft.com/office/drawing/2014/main" id="{EC21291A-F086-E010-8EC2-9501D171A86D}"/>
                  </a:ext>
                </a:extLst>
              </p:cNvPr>
              <p:cNvGrpSpPr/>
              <p:nvPr/>
            </p:nvGrpSpPr>
            <p:grpSpPr>
              <a:xfrm>
                <a:off x="6470650" y="2414059"/>
                <a:ext cx="81492" cy="84667"/>
                <a:chOff x="7295092" y="2623608"/>
                <a:chExt cx="81492" cy="84667"/>
              </a:xfrm>
            </p:grpSpPr>
            <p:cxnSp>
              <p:nvCxnSpPr>
                <p:cNvPr id="31982" name="Straight Connector 31981">
                  <a:extLst>
                    <a:ext uri="{FF2B5EF4-FFF2-40B4-BE49-F238E27FC236}">
                      <a16:creationId xmlns:a16="http://schemas.microsoft.com/office/drawing/2014/main" id="{4958CCA9-4169-4188-3EC5-173C7B0B4509}"/>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83" name="Straight Connector 31982">
                  <a:extLst>
                    <a:ext uri="{FF2B5EF4-FFF2-40B4-BE49-F238E27FC236}">
                      <a16:creationId xmlns:a16="http://schemas.microsoft.com/office/drawing/2014/main" id="{6526DCE0-7813-5282-0261-6A2C18F25AA0}"/>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84" name="Group 31983">
                <a:extLst>
                  <a:ext uri="{FF2B5EF4-FFF2-40B4-BE49-F238E27FC236}">
                    <a16:creationId xmlns:a16="http://schemas.microsoft.com/office/drawing/2014/main" id="{FD88DD99-7884-9039-B06A-43A6F805C900}"/>
                  </a:ext>
                </a:extLst>
              </p:cNvPr>
              <p:cNvGrpSpPr/>
              <p:nvPr/>
            </p:nvGrpSpPr>
            <p:grpSpPr>
              <a:xfrm>
                <a:off x="6443133" y="2414059"/>
                <a:ext cx="81492" cy="84667"/>
                <a:chOff x="7295092" y="2623608"/>
                <a:chExt cx="81492" cy="84667"/>
              </a:xfrm>
            </p:grpSpPr>
            <p:cxnSp>
              <p:nvCxnSpPr>
                <p:cNvPr id="31985" name="Straight Connector 31984">
                  <a:extLst>
                    <a:ext uri="{FF2B5EF4-FFF2-40B4-BE49-F238E27FC236}">
                      <a16:creationId xmlns:a16="http://schemas.microsoft.com/office/drawing/2014/main" id="{4DC28E75-DCFB-A337-CDA5-68775CA534D3}"/>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86" name="Straight Connector 31985">
                  <a:extLst>
                    <a:ext uri="{FF2B5EF4-FFF2-40B4-BE49-F238E27FC236}">
                      <a16:creationId xmlns:a16="http://schemas.microsoft.com/office/drawing/2014/main" id="{F624B721-4EC3-EE3F-B6A1-92E33475C7CB}"/>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87" name="Group 31986">
                <a:extLst>
                  <a:ext uri="{FF2B5EF4-FFF2-40B4-BE49-F238E27FC236}">
                    <a16:creationId xmlns:a16="http://schemas.microsoft.com/office/drawing/2014/main" id="{5E8D927E-BC41-D056-62CA-1F2EDFEFF433}"/>
                  </a:ext>
                </a:extLst>
              </p:cNvPr>
              <p:cNvGrpSpPr/>
              <p:nvPr/>
            </p:nvGrpSpPr>
            <p:grpSpPr>
              <a:xfrm>
                <a:off x="6392333" y="2359026"/>
                <a:ext cx="81492" cy="84667"/>
                <a:chOff x="7295092" y="2623608"/>
                <a:chExt cx="81492" cy="84667"/>
              </a:xfrm>
            </p:grpSpPr>
            <p:cxnSp>
              <p:nvCxnSpPr>
                <p:cNvPr id="31988" name="Straight Connector 31987">
                  <a:extLst>
                    <a:ext uri="{FF2B5EF4-FFF2-40B4-BE49-F238E27FC236}">
                      <a16:creationId xmlns:a16="http://schemas.microsoft.com/office/drawing/2014/main" id="{8811F9D5-7E1D-7270-1B23-44A2A8E1025A}"/>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89" name="Straight Connector 31988">
                  <a:extLst>
                    <a:ext uri="{FF2B5EF4-FFF2-40B4-BE49-F238E27FC236}">
                      <a16:creationId xmlns:a16="http://schemas.microsoft.com/office/drawing/2014/main" id="{9495682F-0614-8239-6783-F22C7271B13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0" name="Group 31989">
                <a:extLst>
                  <a:ext uri="{FF2B5EF4-FFF2-40B4-BE49-F238E27FC236}">
                    <a16:creationId xmlns:a16="http://schemas.microsoft.com/office/drawing/2014/main" id="{ED5C04FC-FCE7-E375-1F1E-2444B91383AB}"/>
                  </a:ext>
                </a:extLst>
              </p:cNvPr>
              <p:cNvGrpSpPr/>
              <p:nvPr/>
            </p:nvGrpSpPr>
            <p:grpSpPr>
              <a:xfrm>
                <a:off x="6399741" y="2359026"/>
                <a:ext cx="81492" cy="84667"/>
                <a:chOff x="7295092" y="2623608"/>
                <a:chExt cx="81492" cy="84667"/>
              </a:xfrm>
            </p:grpSpPr>
            <p:cxnSp>
              <p:nvCxnSpPr>
                <p:cNvPr id="31991" name="Straight Connector 31990">
                  <a:extLst>
                    <a:ext uri="{FF2B5EF4-FFF2-40B4-BE49-F238E27FC236}">
                      <a16:creationId xmlns:a16="http://schemas.microsoft.com/office/drawing/2014/main" id="{AF887845-7D5C-5695-42B3-1FA9F6A37A06}"/>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92" name="Straight Connector 31991">
                  <a:extLst>
                    <a:ext uri="{FF2B5EF4-FFF2-40B4-BE49-F238E27FC236}">
                      <a16:creationId xmlns:a16="http://schemas.microsoft.com/office/drawing/2014/main" id="{189C2A1C-70E3-65FE-575D-3BB4A34A1F99}"/>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3" name="Group 31992">
                <a:extLst>
                  <a:ext uri="{FF2B5EF4-FFF2-40B4-BE49-F238E27FC236}">
                    <a16:creationId xmlns:a16="http://schemas.microsoft.com/office/drawing/2014/main" id="{7A4BEAE2-7D78-310F-7DE4-89EC6DE7A5FB}"/>
                  </a:ext>
                </a:extLst>
              </p:cNvPr>
              <p:cNvGrpSpPr/>
              <p:nvPr/>
            </p:nvGrpSpPr>
            <p:grpSpPr>
              <a:xfrm>
                <a:off x="6410325" y="2359026"/>
                <a:ext cx="81492" cy="84667"/>
                <a:chOff x="7295092" y="2623608"/>
                <a:chExt cx="81492" cy="84667"/>
              </a:xfrm>
            </p:grpSpPr>
            <p:cxnSp>
              <p:nvCxnSpPr>
                <p:cNvPr id="31994" name="Straight Connector 31993">
                  <a:extLst>
                    <a:ext uri="{FF2B5EF4-FFF2-40B4-BE49-F238E27FC236}">
                      <a16:creationId xmlns:a16="http://schemas.microsoft.com/office/drawing/2014/main" id="{2D761A65-0109-02B0-8230-2FE8C9E0634E}"/>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95" name="Straight Connector 31994">
                  <a:extLst>
                    <a:ext uri="{FF2B5EF4-FFF2-40B4-BE49-F238E27FC236}">
                      <a16:creationId xmlns:a16="http://schemas.microsoft.com/office/drawing/2014/main" id="{DCC5F34B-B31B-F914-3CC9-6ED5EF9E0565}"/>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6" name="Group 31995">
                <a:extLst>
                  <a:ext uri="{FF2B5EF4-FFF2-40B4-BE49-F238E27FC236}">
                    <a16:creationId xmlns:a16="http://schemas.microsoft.com/office/drawing/2014/main" id="{9BEDB07B-C074-EE1B-C0E9-E78C4057E0C5}"/>
                  </a:ext>
                </a:extLst>
              </p:cNvPr>
              <p:cNvGrpSpPr/>
              <p:nvPr/>
            </p:nvGrpSpPr>
            <p:grpSpPr>
              <a:xfrm>
                <a:off x="6338358" y="2359026"/>
                <a:ext cx="81492" cy="84667"/>
                <a:chOff x="7295092" y="2623608"/>
                <a:chExt cx="81492" cy="84667"/>
              </a:xfrm>
            </p:grpSpPr>
            <p:cxnSp>
              <p:nvCxnSpPr>
                <p:cNvPr id="31997" name="Straight Connector 31996">
                  <a:extLst>
                    <a:ext uri="{FF2B5EF4-FFF2-40B4-BE49-F238E27FC236}">
                      <a16:creationId xmlns:a16="http://schemas.microsoft.com/office/drawing/2014/main" id="{6770FE46-1F97-BBFB-734A-E8454071B2E4}"/>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1998" name="Straight Connector 31997">
                  <a:extLst>
                    <a:ext uri="{FF2B5EF4-FFF2-40B4-BE49-F238E27FC236}">
                      <a16:creationId xmlns:a16="http://schemas.microsoft.com/office/drawing/2014/main" id="{48B81DF7-059D-EC6B-C5D7-A2126700C73F}"/>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99" name="Group 31998">
                <a:extLst>
                  <a:ext uri="{FF2B5EF4-FFF2-40B4-BE49-F238E27FC236}">
                    <a16:creationId xmlns:a16="http://schemas.microsoft.com/office/drawing/2014/main" id="{6CDE3A6A-BCFA-DD36-D74B-BCEC3D959A2A}"/>
                  </a:ext>
                </a:extLst>
              </p:cNvPr>
              <p:cNvGrpSpPr/>
              <p:nvPr/>
            </p:nvGrpSpPr>
            <p:grpSpPr>
              <a:xfrm>
                <a:off x="6271683" y="2305051"/>
                <a:ext cx="81492" cy="84667"/>
                <a:chOff x="7295092" y="2623608"/>
                <a:chExt cx="81492" cy="84667"/>
              </a:xfrm>
            </p:grpSpPr>
            <p:cxnSp>
              <p:nvCxnSpPr>
                <p:cNvPr id="32000" name="Straight Connector 31999">
                  <a:extLst>
                    <a:ext uri="{FF2B5EF4-FFF2-40B4-BE49-F238E27FC236}">
                      <a16:creationId xmlns:a16="http://schemas.microsoft.com/office/drawing/2014/main" id="{CA2EA80B-C574-377D-A214-94A0AC7B35B2}"/>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01" name="Straight Connector 32000">
                  <a:extLst>
                    <a:ext uri="{FF2B5EF4-FFF2-40B4-BE49-F238E27FC236}">
                      <a16:creationId xmlns:a16="http://schemas.microsoft.com/office/drawing/2014/main" id="{14ABBD01-40C6-9EFD-0DD3-D0CEB8B41CA3}"/>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2" name="Group 32001">
                <a:extLst>
                  <a:ext uri="{FF2B5EF4-FFF2-40B4-BE49-F238E27FC236}">
                    <a16:creationId xmlns:a16="http://schemas.microsoft.com/office/drawing/2014/main" id="{2539E20C-6254-4F81-73FD-4FF5DB4C2549}"/>
                  </a:ext>
                </a:extLst>
              </p:cNvPr>
              <p:cNvGrpSpPr/>
              <p:nvPr/>
            </p:nvGrpSpPr>
            <p:grpSpPr>
              <a:xfrm>
                <a:off x="6167967" y="2305051"/>
                <a:ext cx="81492" cy="84667"/>
                <a:chOff x="7295092" y="2623608"/>
                <a:chExt cx="81492" cy="84667"/>
              </a:xfrm>
            </p:grpSpPr>
            <p:cxnSp>
              <p:nvCxnSpPr>
                <p:cNvPr id="32003" name="Straight Connector 32002">
                  <a:extLst>
                    <a:ext uri="{FF2B5EF4-FFF2-40B4-BE49-F238E27FC236}">
                      <a16:creationId xmlns:a16="http://schemas.microsoft.com/office/drawing/2014/main" id="{68B03FCA-4049-BFFA-585A-1F5AA2CBB1B9}"/>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04" name="Straight Connector 32003">
                  <a:extLst>
                    <a:ext uri="{FF2B5EF4-FFF2-40B4-BE49-F238E27FC236}">
                      <a16:creationId xmlns:a16="http://schemas.microsoft.com/office/drawing/2014/main" id="{2CEBEB53-4C95-0643-9C2C-7136C814968A}"/>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5" name="Group 32004">
                <a:extLst>
                  <a:ext uri="{FF2B5EF4-FFF2-40B4-BE49-F238E27FC236}">
                    <a16:creationId xmlns:a16="http://schemas.microsoft.com/office/drawing/2014/main" id="{37481AAD-131F-3533-7B46-DF6A63AB3A2C}"/>
                  </a:ext>
                </a:extLst>
              </p:cNvPr>
              <p:cNvGrpSpPr/>
              <p:nvPr/>
            </p:nvGrpSpPr>
            <p:grpSpPr>
              <a:xfrm>
                <a:off x="6252634" y="2305051"/>
                <a:ext cx="81492" cy="84667"/>
                <a:chOff x="7295092" y="2623608"/>
                <a:chExt cx="81492" cy="84667"/>
              </a:xfrm>
            </p:grpSpPr>
            <p:cxnSp>
              <p:nvCxnSpPr>
                <p:cNvPr id="32006" name="Straight Connector 32005">
                  <a:extLst>
                    <a:ext uri="{FF2B5EF4-FFF2-40B4-BE49-F238E27FC236}">
                      <a16:creationId xmlns:a16="http://schemas.microsoft.com/office/drawing/2014/main" id="{673523FF-7AAF-7DCD-CD55-8B18B008F3C5}"/>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07" name="Straight Connector 32006">
                  <a:extLst>
                    <a:ext uri="{FF2B5EF4-FFF2-40B4-BE49-F238E27FC236}">
                      <a16:creationId xmlns:a16="http://schemas.microsoft.com/office/drawing/2014/main" id="{A82574D5-3E54-B3D7-E8F2-6F9B2396503B}"/>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08" name="Group 32007">
                <a:extLst>
                  <a:ext uri="{FF2B5EF4-FFF2-40B4-BE49-F238E27FC236}">
                    <a16:creationId xmlns:a16="http://schemas.microsoft.com/office/drawing/2014/main" id="{91B6EB31-4347-70E4-7188-710EE1B4064B}"/>
                  </a:ext>
                </a:extLst>
              </p:cNvPr>
              <p:cNvGrpSpPr/>
              <p:nvPr/>
            </p:nvGrpSpPr>
            <p:grpSpPr>
              <a:xfrm>
                <a:off x="6187017" y="2305051"/>
                <a:ext cx="81492" cy="84667"/>
                <a:chOff x="7295092" y="2623608"/>
                <a:chExt cx="81492" cy="84667"/>
              </a:xfrm>
            </p:grpSpPr>
            <p:cxnSp>
              <p:nvCxnSpPr>
                <p:cNvPr id="32009" name="Straight Connector 32008">
                  <a:extLst>
                    <a:ext uri="{FF2B5EF4-FFF2-40B4-BE49-F238E27FC236}">
                      <a16:creationId xmlns:a16="http://schemas.microsoft.com/office/drawing/2014/main" id="{32FC915D-540F-E3E2-2DB5-19DE977D9C2B}"/>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10" name="Straight Connector 32009">
                  <a:extLst>
                    <a:ext uri="{FF2B5EF4-FFF2-40B4-BE49-F238E27FC236}">
                      <a16:creationId xmlns:a16="http://schemas.microsoft.com/office/drawing/2014/main" id="{12600C97-040A-9512-BC2E-B109E539D68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1" name="Group 32010">
                <a:extLst>
                  <a:ext uri="{FF2B5EF4-FFF2-40B4-BE49-F238E27FC236}">
                    <a16:creationId xmlns:a16="http://schemas.microsoft.com/office/drawing/2014/main" id="{179FF48F-4760-FC75-C1B6-8FCE3FA5CBD8}"/>
                  </a:ext>
                </a:extLst>
              </p:cNvPr>
              <p:cNvGrpSpPr/>
              <p:nvPr/>
            </p:nvGrpSpPr>
            <p:grpSpPr>
              <a:xfrm>
                <a:off x="6234642" y="2305051"/>
                <a:ext cx="81492" cy="84667"/>
                <a:chOff x="7295092" y="2623608"/>
                <a:chExt cx="81492" cy="84667"/>
              </a:xfrm>
            </p:grpSpPr>
            <p:cxnSp>
              <p:nvCxnSpPr>
                <p:cNvPr id="32012" name="Straight Connector 32011">
                  <a:extLst>
                    <a:ext uri="{FF2B5EF4-FFF2-40B4-BE49-F238E27FC236}">
                      <a16:creationId xmlns:a16="http://schemas.microsoft.com/office/drawing/2014/main" id="{8B13E8D1-90E1-11C8-05ED-EA3FA18DA0BB}"/>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13" name="Straight Connector 32012">
                  <a:extLst>
                    <a:ext uri="{FF2B5EF4-FFF2-40B4-BE49-F238E27FC236}">
                      <a16:creationId xmlns:a16="http://schemas.microsoft.com/office/drawing/2014/main" id="{924EDCDF-0DD6-AE79-717F-74DCDD17FCCE}"/>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4" name="Group 32013">
                <a:extLst>
                  <a:ext uri="{FF2B5EF4-FFF2-40B4-BE49-F238E27FC236}">
                    <a16:creationId xmlns:a16="http://schemas.microsoft.com/office/drawing/2014/main" id="{918D1D97-18A3-EE52-88B2-B0AA39B2D9B8}"/>
                  </a:ext>
                </a:extLst>
              </p:cNvPr>
              <p:cNvGrpSpPr/>
              <p:nvPr/>
            </p:nvGrpSpPr>
            <p:grpSpPr>
              <a:xfrm>
                <a:off x="6200776" y="2305051"/>
                <a:ext cx="81492" cy="84667"/>
                <a:chOff x="7295092" y="2623608"/>
                <a:chExt cx="81492" cy="84667"/>
              </a:xfrm>
            </p:grpSpPr>
            <p:cxnSp>
              <p:nvCxnSpPr>
                <p:cNvPr id="32015" name="Straight Connector 32014">
                  <a:extLst>
                    <a:ext uri="{FF2B5EF4-FFF2-40B4-BE49-F238E27FC236}">
                      <a16:creationId xmlns:a16="http://schemas.microsoft.com/office/drawing/2014/main" id="{DD8991C3-2AE8-5668-1F22-C59E6A114AD8}"/>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16" name="Straight Connector 32015">
                  <a:extLst>
                    <a:ext uri="{FF2B5EF4-FFF2-40B4-BE49-F238E27FC236}">
                      <a16:creationId xmlns:a16="http://schemas.microsoft.com/office/drawing/2014/main" id="{8AEC35A6-6ED3-B8AD-7DBC-CE0B262FB3C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17" name="Group 32016">
                <a:extLst>
                  <a:ext uri="{FF2B5EF4-FFF2-40B4-BE49-F238E27FC236}">
                    <a16:creationId xmlns:a16="http://schemas.microsoft.com/office/drawing/2014/main" id="{51494B4F-32B0-BFF0-4F77-00DEC242C1FE}"/>
                  </a:ext>
                </a:extLst>
              </p:cNvPr>
              <p:cNvGrpSpPr/>
              <p:nvPr/>
            </p:nvGrpSpPr>
            <p:grpSpPr>
              <a:xfrm>
                <a:off x="6217709" y="2305051"/>
                <a:ext cx="81492" cy="84667"/>
                <a:chOff x="7295092" y="2623608"/>
                <a:chExt cx="81492" cy="84667"/>
              </a:xfrm>
            </p:grpSpPr>
            <p:cxnSp>
              <p:nvCxnSpPr>
                <p:cNvPr id="32018" name="Straight Connector 32017">
                  <a:extLst>
                    <a:ext uri="{FF2B5EF4-FFF2-40B4-BE49-F238E27FC236}">
                      <a16:creationId xmlns:a16="http://schemas.microsoft.com/office/drawing/2014/main" id="{41B8C1DF-139A-B195-DE08-61AD644BD1BC}"/>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19" name="Straight Connector 32018">
                  <a:extLst>
                    <a:ext uri="{FF2B5EF4-FFF2-40B4-BE49-F238E27FC236}">
                      <a16:creationId xmlns:a16="http://schemas.microsoft.com/office/drawing/2014/main" id="{3247F1FD-2241-5C0C-51D1-A14AFDFE4E68}"/>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0" name="Group 32019">
                <a:extLst>
                  <a:ext uri="{FF2B5EF4-FFF2-40B4-BE49-F238E27FC236}">
                    <a16:creationId xmlns:a16="http://schemas.microsoft.com/office/drawing/2014/main" id="{2519299C-1CF1-D529-E53B-8AF3B17614C5}"/>
                  </a:ext>
                </a:extLst>
              </p:cNvPr>
              <p:cNvGrpSpPr/>
              <p:nvPr/>
            </p:nvGrpSpPr>
            <p:grpSpPr>
              <a:xfrm>
                <a:off x="6131984" y="2305051"/>
                <a:ext cx="81492" cy="84667"/>
                <a:chOff x="7295092" y="2623608"/>
                <a:chExt cx="81492" cy="84667"/>
              </a:xfrm>
            </p:grpSpPr>
            <p:cxnSp>
              <p:nvCxnSpPr>
                <p:cNvPr id="32021" name="Straight Connector 32020">
                  <a:extLst>
                    <a:ext uri="{FF2B5EF4-FFF2-40B4-BE49-F238E27FC236}">
                      <a16:creationId xmlns:a16="http://schemas.microsoft.com/office/drawing/2014/main" id="{B44A9EF5-50CD-EAB3-2E6D-C8E31AA181BD}"/>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22" name="Straight Connector 32021">
                  <a:extLst>
                    <a:ext uri="{FF2B5EF4-FFF2-40B4-BE49-F238E27FC236}">
                      <a16:creationId xmlns:a16="http://schemas.microsoft.com/office/drawing/2014/main" id="{61A28D84-EB99-28E0-4097-B20000EAC7E0}"/>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3" name="Group 32022">
                <a:extLst>
                  <a:ext uri="{FF2B5EF4-FFF2-40B4-BE49-F238E27FC236}">
                    <a16:creationId xmlns:a16="http://schemas.microsoft.com/office/drawing/2014/main" id="{D12354AB-2FF2-262B-C593-3E23409F90C4}"/>
                  </a:ext>
                </a:extLst>
              </p:cNvPr>
              <p:cNvGrpSpPr/>
              <p:nvPr/>
            </p:nvGrpSpPr>
            <p:grpSpPr>
              <a:xfrm>
                <a:off x="6055254" y="2305051"/>
                <a:ext cx="81492" cy="84667"/>
                <a:chOff x="7295092" y="2623608"/>
                <a:chExt cx="81492" cy="84667"/>
              </a:xfrm>
            </p:grpSpPr>
            <p:cxnSp>
              <p:nvCxnSpPr>
                <p:cNvPr id="32024" name="Straight Connector 32023">
                  <a:extLst>
                    <a:ext uri="{FF2B5EF4-FFF2-40B4-BE49-F238E27FC236}">
                      <a16:creationId xmlns:a16="http://schemas.microsoft.com/office/drawing/2014/main" id="{0814A449-483A-B6CB-EEFF-B943DD0FC3D1}"/>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25" name="Straight Connector 32024">
                  <a:extLst>
                    <a:ext uri="{FF2B5EF4-FFF2-40B4-BE49-F238E27FC236}">
                      <a16:creationId xmlns:a16="http://schemas.microsoft.com/office/drawing/2014/main" id="{E46FB616-FA30-598B-7D43-67E321241ED5}"/>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6" name="Group 32025">
                <a:extLst>
                  <a:ext uri="{FF2B5EF4-FFF2-40B4-BE49-F238E27FC236}">
                    <a16:creationId xmlns:a16="http://schemas.microsoft.com/office/drawing/2014/main" id="{F7715FC6-6D8F-904A-D798-C5FBEB520834}"/>
                  </a:ext>
                </a:extLst>
              </p:cNvPr>
              <p:cNvGrpSpPr/>
              <p:nvPr/>
            </p:nvGrpSpPr>
            <p:grpSpPr>
              <a:xfrm>
                <a:off x="6114521" y="2305051"/>
                <a:ext cx="81492" cy="84667"/>
                <a:chOff x="7295092" y="2623608"/>
                <a:chExt cx="81492" cy="84667"/>
              </a:xfrm>
            </p:grpSpPr>
            <p:cxnSp>
              <p:nvCxnSpPr>
                <p:cNvPr id="32027" name="Straight Connector 32026">
                  <a:extLst>
                    <a:ext uri="{FF2B5EF4-FFF2-40B4-BE49-F238E27FC236}">
                      <a16:creationId xmlns:a16="http://schemas.microsoft.com/office/drawing/2014/main" id="{211207EB-1B2B-2FCA-39D8-65FCF4EE7E08}"/>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28" name="Straight Connector 32027">
                  <a:extLst>
                    <a:ext uri="{FF2B5EF4-FFF2-40B4-BE49-F238E27FC236}">
                      <a16:creationId xmlns:a16="http://schemas.microsoft.com/office/drawing/2014/main" id="{ADC34208-9E16-1B6A-E87A-1012AC092E76}"/>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29" name="Group 32028">
                <a:extLst>
                  <a:ext uri="{FF2B5EF4-FFF2-40B4-BE49-F238E27FC236}">
                    <a16:creationId xmlns:a16="http://schemas.microsoft.com/office/drawing/2014/main" id="{EB87E5F2-E55D-96D2-BDC8-A7E808C879C0}"/>
                  </a:ext>
                </a:extLst>
              </p:cNvPr>
              <p:cNvGrpSpPr/>
              <p:nvPr/>
            </p:nvGrpSpPr>
            <p:grpSpPr>
              <a:xfrm>
                <a:off x="6073246" y="2305051"/>
                <a:ext cx="81492" cy="84667"/>
                <a:chOff x="7295092" y="2623608"/>
                <a:chExt cx="81492" cy="84667"/>
              </a:xfrm>
            </p:grpSpPr>
            <p:cxnSp>
              <p:nvCxnSpPr>
                <p:cNvPr id="32030" name="Straight Connector 32029">
                  <a:extLst>
                    <a:ext uri="{FF2B5EF4-FFF2-40B4-BE49-F238E27FC236}">
                      <a16:creationId xmlns:a16="http://schemas.microsoft.com/office/drawing/2014/main" id="{38E4DE68-6C64-A2B3-59E3-DCBB58A64C9E}"/>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31" name="Straight Connector 32030">
                  <a:extLst>
                    <a:ext uri="{FF2B5EF4-FFF2-40B4-BE49-F238E27FC236}">
                      <a16:creationId xmlns:a16="http://schemas.microsoft.com/office/drawing/2014/main" id="{C7B483AC-10C3-0317-CF65-34A761E79F06}"/>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2" name="Group 32031">
                <a:extLst>
                  <a:ext uri="{FF2B5EF4-FFF2-40B4-BE49-F238E27FC236}">
                    <a16:creationId xmlns:a16="http://schemas.microsoft.com/office/drawing/2014/main" id="{BEFFF358-0863-76CB-925D-EA7F69F657F6}"/>
                  </a:ext>
                </a:extLst>
              </p:cNvPr>
              <p:cNvGrpSpPr/>
              <p:nvPr/>
            </p:nvGrpSpPr>
            <p:grpSpPr>
              <a:xfrm>
                <a:off x="6096000" y="2305051"/>
                <a:ext cx="81492" cy="84667"/>
                <a:chOff x="7295092" y="2623608"/>
                <a:chExt cx="81492" cy="84667"/>
              </a:xfrm>
            </p:grpSpPr>
            <p:cxnSp>
              <p:nvCxnSpPr>
                <p:cNvPr id="32033" name="Straight Connector 32032">
                  <a:extLst>
                    <a:ext uri="{FF2B5EF4-FFF2-40B4-BE49-F238E27FC236}">
                      <a16:creationId xmlns:a16="http://schemas.microsoft.com/office/drawing/2014/main" id="{D12DDA09-748A-E0E2-F99D-83BEFC3F0935}"/>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34" name="Straight Connector 32033">
                  <a:extLst>
                    <a:ext uri="{FF2B5EF4-FFF2-40B4-BE49-F238E27FC236}">
                      <a16:creationId xmlns:a16="http://schemas.microsoft.com/office/drawing/2014/main" id="{8B4F456B-46CE-7C09-4BCB-5C51E45FC44A}"/>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5" name="Group 32034">
                <a:extLst>
                  <a:ext uri="{FF2B5EF4-FFF2-40B4-BE49-F238E27FC236}">
                    <a16:creationId xmlns:a16="http://schemas.microsoft.com/office/drawing/2014/main" id="{17C7802A-42E1-B9DA-D9B0-6A6DD7569C04}"/>
                  </a:ext>
                </a:extLst>
              </p:cNvPr>
              <p:cNvGrpSpPr/>
              <p:nvPr/>
            </p:nvGrpSpPr>
            <p:grpSpPr>
              <a:xfrm>
                <a:off x="6081183" y="2305051"/>
                <a:ext cx="81492" cy="84667"/>
                <a:chOff x="7295092" y="2623608"/>
                <a:chExt cx="81492" cy="84667"/>
              </a:xfrm>
            </p:grpSpPr>
            <p:cxnSp>
              <p:nvCxnSpPr>
                <p:cNvPr id="32036" name="Straight Connector 32035">
                  <a:extLst>
                    <a:ext uri="{FF2B5EF4-FFF2-40B4-BE49-F238E27FC236}">
                      <a16:creationId xmlns:a16="http://schemas.microsoft.com/office/drawing/2014/main" id="{28CA5D8F-A147-49A2-E883-FCBEADA1977F}"/>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37" name="Straight Connector 32036">
                  <a:extLst>
                    <a:ext uri="{FF2B5EF4-FFF2-40B4-BE49-F238E27FC236}">
                      <a16:creationId xmlns:a16="http://schemas.microsoft.com/office/drawing/2014/main" id="{0D44EC30-4A37-86EC-2627-EA3C8B9E8801}"/>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8" name="Group 32037">
                <a:extLst>
                  <a:ext uri="{FF2B5EF4-FFF2-40B4-BE49-F238E27FC236}">
                    <a16:creationId xmlns:a16="http://schemas.microsoft.com/office/drawing/2014/main" id="{922EB6DD-625B-2C80-132E-533E2CAC684D}"/>
                  </a:ext>
                </a:extLst>
              </p:cNvPr>
              <p:cNvGrpSpPr/>
              <p:nvPr/>
            </p:nvGrpSpPr>
            <p:grpSpPr>
              <a:xfrm>
                <a:off x="6022975" y="2305051"/>
                <a:ext cx="81492" cy="84667"/>
                <a:chOff x="7295092" y="2623608"/>
                <a:chExt cx="81492" cy="84667"/>
              </a:xfrm>
            </p:grpSpPr>
            <p:cxnSp>
              <p:nvCxnSpPr>
                <p:cNvPr id="32039" name="Straight Connector 32038">
                  <a:extLst>
                    <a:ext uri="{FF2B5EF4-FFF2-40B4-BE49-F238E27FC236}">
                      <a16:creationId xmlns:a16="http://schemas.microsoft.com/office/drawing/2014/main" id="{260CAC6E-F684-FDC6-A101-FB2AB6CB6485}"/>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40" name="Straight Connector 32039">
                  <a:extLst>
                    <a:ext uri="{FF2B5EF4-FFF2-40B4-BE49-F238E27FC236}">
                      <a16:creationId xmlns:a16="http://schemas.microsoft.com/office/drawing/2014/main" id="{2901BA8A-A526-2CB3-F03A-AC081A605462}"/>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1" name="Group 32040">
                <a:extLst>
                  <a:ext uri="{FF2B5EF4-FFF2-40B4-BE49-F238E27FC236}">
                    <a16:creationId xmlns:a16="http://schemas.microsoft.com/office/drawing/2014/main" id="{544C6585-7281-AEA1-0BB0-E1F821A564BD}"/>
                  </a:ext>
                </a:extLst>
              </p:cNvPr>
              <p:cNvGrpSpPr/>
              <p:nvPr/>
            </p:nvGrpSpPr>
            <p:grpSpPr>
              <a:xfrm>
                <a:off x="6014508" y="2305051"/>
                <a:ext cx="81492" cy="84667"/>
                <a:chOff x="7295092" y="2623608"/>
                <a:chExt cx="81492" cy="84667"/>
              </a:xfrm>
            </p:grpSpPr>
            <p:cxnSp>
              <p:nvCxnSpPr>
                <p:cNvPr id="32042" name="Straight Connector 32041">
                  <a:extLst>
                    <a:ext uri="{FF2B5EF4-FFF2-40B4-BE49-F238E27FC236}">
                      <a16:creationId xmlns:a16="http://schemas.microsoft.com/office/drawing/2014/main" id="{5F3F5A57-B103-9A49-9538-32DF476A7362}"/>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43" name="Straight Connector 32042">
                  <a:extLst>
                    <a:ext uri="{FF2B5EF4-FFF2-40B4-BE49-F238E27FC236}">
                      <a16:creationId xmlns:a16="http://schemas.microsoft.com/office/drawing/2014/main" id="{7B89760C-000B-3EDF-5701-228AB14BAB70}"/>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44" name="Group 32043">
                <a:extLst>
                  <a:ext uri="{FF2B5EF4-FFF2-40B4-BE49-F238E27FC236}">
                    <a16:creationId xmlns:a16="http://schemas.microsoft.com/office/drawing/2014/main" id="{222A68BB-D944-E731-35C8-994DCBC3B210}"/>
                  </a:ext>
                </a:extLst>
              </p:cNvPr>
              <p:cNvGrpSpPr/>
              <p:nvPr/>
            </p:nvGrpSpPr>
            <p:grpSpPr>
              <a:xfrm>
                <a:off x="5958416" y="2305051"/>
                <a:ext cx="81492" cy="84667"/>
                <a:chOff x="7295092" y="2623608"/>
                <a:chExt cx="81492" cy="84667"/>
              </a:xfrm>
            </p:grpSpPr>
            <p:cxnSp>
              <p:nvCxnSpPr>
                <p:cNvPr id="32045" name="Straight Connector 32044">
                  <a:extLst>
                    <a:ext uri="{FF2B5EF4-FFF2-40B4-BE49-F238E27FC236}">
                      <a16:creationId xmlns:a16="http://schemas.microsoft.com/office/drawing/2014/main" id="{27042ADC-EBFE-2CAE-61D4-951D988B44AC}"/>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46" name="Straight Connector 32045">
                  <a:extLst>
                    <a:ext uri="{FF2B5EF4-FFF2-40B4-BE49-F238E27FC236}">
                      <a16:creationId xmlns:a16="http://schemas.microsoft.com/office/drawing/2014/main" id="{9A384FD4-154B-9B92-E692-C43F522629AE}"/>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1" name="Group 32050">
                <a:extLst>
                  <a:ext uri="{FF2B5EF4-FFF2-40B4-BE49-F238E27FC236}">
                    <a16:creationId xmlns:a16="http://schemas.microsoft.com/office/drawing/2014/main" id="{62FA3F81-F5B9-6AA6-E8C0-33C336B16176}"/>
                  </a:ext>
                </a:extLst>
              </p:cNvPr>
              <p:cNvGrpSpPr/>
              <p:nvPr/>
            </p:nvGrpSpPr>
            <p:grpSpPr>
              <a:xfrm>
                <a:off x="5845174" y="2305051"/>
                <a:ext cx="81492" cy="84667"/>
                <a:chOff x="7295092" y="2623608"/>
                <a:chExt cx="81492" cy="84667"/>
              </a:xfrm>
            </p:grpSpPr>
            <p:cxnSp>
              <p:nvCxnSpPr>
                <p:cNvPr id="32052" name="Straight Connector 32051">
                  <a:extLst>
                    <a:ext uri="{FF2B5EF4-FFF2-40B4-BE49-F238E27FC236}">
                      <a16:creationId xmlns:a16="http://schemas.microsoft.com/office/drawing/2014/main" id="{462F591E-7F80-F7C1-F6B2-71CE780F76B1}"/>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53" name="Straight Connector 32052">
                  <a:extLst>
                    <a:ext uri="{FF2B5EF4-FFF2-40B4-BE49-F238E27FC236}">
                      <a16:creationId xmlns:a16="http://schemas.microsoft.com/office/drawing/2014/main" id="{303DC515-DBB5-15F0-BF92-A50A5C362609}"/>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4" name="Group 32053">
                <a:extLst>
                  <a:ext uri="{FF2B5EF4-FFF2-40B4-BE49-F238E27FC236}">
                    <a16:creationId xmlns:a16="http://schemas.microsoft.com/office/drawing/2014/main" id="{245CBF68-C780-188C-A68C-63EDCF7C08F3}"/>
                  </a:ext>
                </a:extLst>
              </p:cNvPr>
              <p:cNvGrpSpPr/>
              <p:nvPr/>
            </p:nvGrpSpPr>
            <p:grpSpPr>
              <a:xfrm>
                <a:off x="5819774" y="2305051"/>
                <a:ext cx="81492" cy="84667"/>
                <a:chOff x="7295092" y="2623608"/>
                <a:chExt cx="81492" cy="84667"/>
              </a:xfrm>
            </p:grpSpPr>
            <p:cxnSp>
              <p:nvCxnSpPr>
                <p:cNvPr id="32055" name="Straight Connector 32054">
                  <a:extLst>
                    <a:ext uri="{FF2B5EF4-FFF2-40B4-BE49-F238E27FC236}">
                      <a16:creationId xmlns:a16="http://schemas.microsoft.com/office/drawing/2014/main" id="{4A238762-403B-8122-97AA-78C736D7C71F}"/>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56" name="Straight Connector 32055">
                  <a:extLst>
                    <a:ext uri="{FF2B5EF4-FFF2-40B4-BE49-F238E27FC236}">
                      <a16:creationId xmlns:a16="http://schemas.microsoft.com/office/drawing/2014/main" id="{7FBB745D-4F87-58BB-F7C4-0EF2E31BA31A}"/>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57" name="Group 32056">
                <a:extLst>
                  <a:ext uri="{FF2B5EF4-FFF2-40B4-BE49-F238E27FC236}">
                    <a16:creationId xmlns:a16="http://schemas.microsoft.com/office/drawing/2014/main" id="{84A87D1A-168D-1E28-7922-04297CE516D8}"/>
                  </a:ext>
                </a:extLst>
              </p:cNvPr>
              <p:cNvGrpSpPr/>
              <p:nvPr/>
            </p:nvGrpSpPr>
            <p:grpSpPr>
              <a:xfrm>
                <a:off x="5757332" y="2305051"/>
                <a:ext cx="81492" cy="84667"/>
                <a:chOff x="7295092" y="2623608"/>
                <a:chExt cx="81492" cy="84667"/>
              </a:xfrm>
            </p:grpSpPr>
            <p:cxnSp>
              <p:nvCxnSpPr>
                <p:cNvPr id="32058" name="Straight Connector 32057">
                  <a:extLst>
                    <a:ext uri="{FF2B5EF4-FFF2-40B4-BE49-F238E27FC236}">
                      <a16:creationId xmlns:a16="http://schemas.microsoft.com/office/drawing/2014/main" id="{7A595E50-6158-CFB2-6B0B-407CDCB525FA}"/>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59" name="Straight Connector 32058">
                  <a:extLst>
                    <a:ext uri="{FF2B5EF4-FFF2-40B4-BE49-F238E27FC236}">
                      <a16:creationId xmlns:a16="http://schemas.microsoft.com/office/drawing/2014/main" id="{0B34C5C9-0BFB-536C-AAF3-0016891AD56D}"/>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0" name="Group 32059">
                <a:extLst>
                  <a:ext uri="{FF2B5EF4-FFF2-40B4-BE49-F238E27FC236}">
                    <a16:creationId xmlns:a16="http://schemas.microsoft.com/office/drawing/2014/main" id="{AFC0491E-1ED3-9115-8629-2B0CBA011ED4}"/>
                  </a:ext>
                </a:extLst>
              </p:cNvPr>
              <p:cNvGrpSpPr/>
              <p:nvPr/>
            </p:nvGrpSpPr>
            <p:grpSpPr>
              <a:xfrm>
                <a:off x="5771091" y="2305051"/>
                <a:ext cx="81492" cy="84667"/>
                <a:chOff x="7295092" y="2623608"/>
                <a:chExt cx="81492" cy="84667"/>
              </a:xfrm>
            </p:grpSpPr>
            <p:cxnSp>
              <p:nvCxnSpPr>
                <p:cNvPr id="32061" name="Straight Connector 32060">
                  <a:extLst>
                    <a:ext uri="{FF2B5EF4-FFF2-40B4-BE49-F238E27FC236}">
                      <a16:creationId xmlns:a16="http://schemas.microsoft.com/office/drawing/2014/main" id="{9A461836-C734-BEA9-F9FC-D8537C8F828C}"/>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62" name="Straight Connector 32061">
                  <a:extLst>
                    <a:ext uri="{FF2B5EF4-FFF2-40B4-BE49-F238E27FC236}">
                      <a16:creationId xmlns:a16="http://schemas.microsoft.com/office/drawing/2014/main" id="{A6C5C807-FBD7-3905-5124-1083145BE4BF}"/>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3" name="Group 32062">
                <a:extLst>
                  <a:ext uri="{FF2B5EF4-FFF2-40B4-BE49-F238E27FC236}">
                    <a16:creationId xmlns:a16="http://schemas.microsoft.com/office/drawing/2014/main" id="{BDEACA00-0403-01E6-483D-C3D19FC9CE3E}"/>
                  </a:ext>
                </a:extLst>
              </p:cNvPr>
              <p:cNvGrpSpPr/>
              <p:nvPr/>
            </p:nvGrpSpPr>
            <p:grpSpPr>
              <a:xfrm>
                <a:off x="5664199" y="2305051"/>
                <a:ext cx="81492" cy="84667"/>
                <a:chOff x="7295092" y="2623608"/>
                <a:chExt cx="81492" cy="84667"/>
              </a:xfrm>
            </p:grpSpPr>
            <p:cxnSp>
              <p:nvCxnSpPr>
                <p:cNvPr id="32064" name="Straight Connector 32063">
                  <a:extLst>
                    <a:ext uri="{FF2B5EF4-FFF2-40B4-BE49-F238E27FC236}">
                      <a16:creationId xmlns:a16="http://schemas.microsoft.com/office/drawing/2014/main" id="{2C3585C6-1EDD-30D7-6CFD-CD55EB8A4447}"/>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65" name="Straight Connector 32064">
                  <a:extLst>
                    <a:ext uri="{FF2B5EF4-FFF2-40B4-BE49-F238E27FC236}">
                      <a16:creationId xmlns:a16="http://schemas.microsoft.com/office/drawing/2014/main" id="{8998F6F7-BC85-7F15-67D9-A43999FF82FE}"/>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6" name="Group 32065">
                <a:extLst>
                  <a:ext uri="{FF2B5EF4-FFF2-40B4-BE49-F238E27FC236}">
                    <a16:creationId xmlns:a16="http://schemas.microsoft.com/office/drawing/2014/main" id="{BCF87273-4597-C9CC-A86D-EFAB6AE8EF3E}"/>
                  </a:ext>
                </a:extLst>
              </p:cNvPr>
              <p:cNvGrpSpPr/>
              <p:nvPr/>
            </p:nvGrpSpPr>
            <p:grpSpPr>
              <a:xfrm>
                <a:off x="5739341" y="2305051"/>
                <a:ext cx="81492" cy="84667"/>
                <a:chOff x="7295092" y="2623608"/>
                <a:chExt cx="81492" cy="84667"/>
              </a:xfrm>
            </p:grpSpPr>
            <p:cxnSp>
              <p:nvCxnSpPr>
                <p:cNvPr id="32067" name="Straight Connector 32066">
                  <a:extLst>
                    <a:ext uri="{FF2B5EF4-FFF2-40B4-BE49-F238E27FC236}">
                      <a16:creationId xmlns:a16="http://schemas.microsoft.com/office/drawing/2014/main" id="{FE964DC1-02DA-311D-B978-DD5238177EFE}"/>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68" name="Straight Connector 32067">
                  <a:extLst>
                    <a:ext uri="{FF2B5EF4-FFF2-40B4-BE49-F238E27FC236}">
                      <a16:creationId xmlns:a16="http://schemas.microsoft.com/office/drawing/2014/main" id="{CB1EE8BC-2126-8314-AEA9-5348196307E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69" name="Group 32068">
                <a:extLst>
                  <a:ext uri="{FF2B5EF4-FFF2-40B4-BE49-F238E27FC236}">
                    <a16:creationId xmlns:a16="http://schemas.microsoft.com/office/drawing/2014/main" id="{9B38769E-1CC7-E0D8-13C4-7BC88B81B246}"/>
                  </a:ext>
                </a:extLst>
              </p:cNvPr>
              <p:cNvGrpSpPr/>
              <p:nvPr/>
            </p:nvGrpSpPr>
            <p:grpSpPr>
              <a:xfrm>
                <a:off x="5675841" y="2305051"/>
                <a:ext cx="81492" cy="84667"/>
                <a:chOff x="7295092" y="2623608"/>
                <a:chExt cx="81492" cy="84667"/>
              </a:xfrm>
            </p:grpSpPr>
            <p:cxnSp>
              <p:nvCxnSpPr>
                <p:cNvPr id="32070" name="Straight Connector 32069">
                  <a:extLst>
                    <a:ext uri="{FF2B5EF4-FFF2-40B4-BE49-F238E27FC236}">
                      <a16:creationId xmlns:a16="http://schemas.microsoft.com/office/drawing/2014/main" id="{4DFE7889-7F0C-D874-DEE9-673D557F445D}"/>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71" name="Straight Connector 32070">
                  <a:extLst>
                    <a:ext uri="{FF2B5EF4-FFF2-40B4-BE49-F238E27FC236}">
                      <a16:creationId xmlns:a16="http://schemas.microsoft.com/office/drawing/2014/main" id="{06254031-1AF9-AA7E-4C16-B0565A05861E}"/>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2" name="Group 32071">
                <a:extLst>
                  <a:ext uri="{FF2B5EF4-FFF2-40B4-BE49-F238E27FC236}">
                    <a16:creationId xmlns:a16="http://schemas.microsoft.com/office/drawing/2014/main" id="{CC7E1395-6684-C52C-1F52-249EA8320632}"/>
                  </a:ext>
                </a:extLst>
              </p:cNvPr>
              <p:cNvGrpSpPr/>
              <p:nvPr/>
            </p:nvGrpSpPr>
            <p:grpSpPr>
              <a:xfrm>
                <a:off x="5721349" y="2305051"/>
                <a:ext cx="81492" cy="84667"/>
                <a:chOff x="7295092" y="2623608"/>
                <a:chExt cx="81492" cy="84667"/>
              </a:xfrm>
            </p:grpSpPr>
            <p:cxnSp>
              <p:nvCxnSpPr>
                <p:cNvPr id="32073" name="Straight Connector 32072">
                  <a:extLst>
                    <a:ext uri="{FF2B5EF4-FFF2-40B4-BE49-F238E27FC236}">
                      <a16:creationId xmlns:a16="http://schemas.microsoft.com/office/drawing/2014/main" id="{D176320C-6411-5FDD-C0DD-940B3CF5A2B7}"/>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74" name="Straight Connector 32073">
                  <a:extLst>
                    <a:ext uri="{FF2B5EF4-FFF2-40B4-BE49-F238E27FC236}">
                      <a16:creationId xmlns:a16="http://schemas.microsoft.com/office/drawing/2014/main" id="{55D4CC5B-7866-6227-A6D7-3BAE04E35D57}"/>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5" name="Group 32074">
                <a:extLst>
                  <a:ext uri="{FF2B5EF4-FFF2-40B4-BE49-F238E27FC236}">
                    <a16:creationId xmlns:a16="http://schemas.microsoft.com/office/drawing/2014/main" id="{6094E085-A96A-5D8A-40C8-9CABE490CFB3}"/>
                  </a:ext>
                </a:extLst>
              </p:cNvPr>
              <p:cNvGrpSpPr/>
              <p:nvPr/>
            </p:nvGrpSpPr>
            <p:grpSpPr>
              <a:xfrm>
                <a:off x="5690658" y="2305051"/>
                <a:ext cx="81492" cy="84667"/>
                <a:chOff x="7295092" y="2623608"/>
                <a:chExt cx="81492" cy="84667"/>
              </a:xfrm>
            </p:grpSpPr>
            <p:cxnSp>
              <p:nvCxnSpPr>
                <p:cNvPr id="32076" name="Straight Connector 32075">
                  <a:extLst>
                    <a:ext uri="{FF2B5EF4-FFF2-40B4-BE49-F238E27FC236}">
                      <a16:creationId xmlns:a16="http://schemas.microsoft.com/office/drawing/2014/main" id="{5CC2E4D6-0A8D-C7EE-35A2-7795DC75C9FF}"/>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77" name="Straight Connector 32076">
                  <a:extLst>
                    <a:ext uri="{FF2B5EF4-FFF2-40B4-BE49-F238E27FC236}">
                      <a16:creationId xmlns:a16="http://schemas.microsoft.com/office/drawing/2014/main" id="{EA49088D-7672-2111-984D-70B68C8C598A}"/>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78" name="Group 32077">
                <a:extLst>
                  <a:ext uri="{FF2B5EF4-FFF2-40B4-BE49-F238E27FC236}">
                    <a16:creationId xmlns:a16="http://schemas.microsoft.com/office/drawing/2014/main" id="{F9CB3850-5F4A-304A-462D-B84EF55BF6BB}"/>
                  </a:ext>
                </a:extLst>
              </p:cNvPr>
              <p:cNvGrpSpPr/>
              <p:nvPr/>
            </p:nvGrpSpPr>
            <p:grpSpPr>
              <a:xfrm>
                <a:off x="5708650" y="2305051"/>
                <a:ext cx="81492" cy="84667"/>
                <a:chOff x="7295092" y="2623608"/>
                <a:chExt cx="81492" cy="84667"/>
              </a:xfrm>
            </p:grpSpPr>
            <p:cxnSp>
              <p:nvCxnSpPr>
                <p:cNvPr id="32079" name="Straight Connector 32078">
                  <a:extLst>
                    <a:ext uri="{FF2B5EF4-FFF2-40B4-BE49-F238E27FC236}">
                      <a16:creationId xmlns:a16="http://schemas.microsoft.com/office/drawing/2014/main" id="{506855EC-4EBB-77C9-6D98-A166F23767AB}"/>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80" name="Straight Connector 32079">
                  <a:extLst>
                    <a:ext uri="{FF2B5EF4-FFF2-40B4-BE49-F238E27FC236}">
                      <a16:creationId xmlns:a16="http://schemas.microsoft.com/office/drawing/2014/main" id="{30F99B91-C7C4-D959-BEF5-0FB8505ABB6A}"/>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1" name="Group 32080">
                <a:extLst>
                  <a:ext uri="{FF2B5EF4-FFF2-40B4-BE49-F238E27FC236}">
                    <a16:creationId xmlns:a16="http://schemas.microsoft.com/office/drawing/2014/main" id="{91B7145E-D879-6516-6337-2A59396745D4}"/>
                  </a:ext>
                </a:extLst>
              </p:cNvPr>
              <p:cNvGrpSpPr/>
              <p:nvPr/>
            </p:nvGrpSpPr>
            <p:grpSpPr>
              <a:xfrm>
                <a:off x="5547783" y="2281767"/>
                <a:ext cx="81492" cy="84667"/>
                <a:chOff x="7295092" y="2623608"/>
                <a:chExt cx="81492" cy="84667"/>
              </a:xfrm>
            </p:grpSpPr>
            <p:cxnSp>
              <p:nvCxnSpPr>
                <p:cNvPr id="32082" name="Straight Connector 32081">
                  <a:extLst>
                    <a:ext uri="{FF2B5EF4-FFF2-40B4-BE49-F238E27FC236}">
                      <a16:creationId xmlns:a16="http://schemas.microsoft.com/office/drawing/2014/main" id="{0AAF8273-131D-2C1E-9C8B-7C73E1A63512}"/>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83" name="Straight Connector 32082">
                  <a:extLst>
                    <a:ext uri="{FF2B5EF4-FFF2-40B4-BE49-F238E27FC236}">
                      <a16:creationId xmlns:a16="http://schemas.microsoft.com/office/drawing/2014/main" id="{CEC5B3E0-D604-A2F2-7279-D45C0C8031A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84" name="Group 32083">
                <a:extLst>
                  <a:ext uri="{FF2B5EF4-FFF2-40B4-BE49-F238E27FC236}">
                    <a16:creationId xmlns:a16="http://schemas.microsoft.com/office/drawing/2014/main" id="{C8073B81-5EFB-A268-D5A2-4CC6B6D88423}"/>
                  </a:ext>
                </a:extLst>
              </p:cNvPr>
              <p:cNvGrpSpPr/>
              <p:nvPr/>
            </p:nvGrpSpPr>
            <p:grpSpPr>
              <a:xfrm>
                <a:off x="5534025" y="2273301"/>
                <a:ext cx="81492" cy="84667"/>
                <a:chOff x="7295092" y="2623608"/>
                <a:chExt cx="81492" cy="84667"/>
              </a:xfrm>
            </p:grpSpPr>
            <p:cxnSp>
              <p:nvCxnSpPr>
                <p:cNvPr id="32085" name="Straight Connector 32084">
                  <a:extLst>
                    <a:ext uri="{FF2B5EF4-FFF2-40B4-BE49-F238E27FC236}">
                      <a16:creationId xmlns:a16="http://schemas.microsoft.com/office/drawing/2014/main" id="{E4F32B8A-1B67-4D4F-5F9A-CEB755ACFCE7}"/>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86" name="Straight Connector 32085">
                  <a:extLst>
                    <a:ext uri="{FF2B5EF4-FFF2-40B4-BE49-F238E27FC236}">
                      <a16:creationId xmlns:a16="http://schemas.microsoft.com/office/drawing/2014/main" id="{2EA86B49-2E9E-D58A-A320-78867E670392}"/>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0" name="Group 32089">
                <a:extLst>
                  <a:ext uri="{FF2B5EF4-FFF2-40B4-BE49-F238E27FC236}">
                    <a16:creationId xmlns:a16="http://schemas.microsoft.com/office/drawing/2014/main" id="{D37E86DC-E314-4C19-CD53-2134B728E52C}"/>
                  </a:ext>
                </a:extLst>
              </p:cNvPr>
              <p:cNvGrpSpPr/>
              <p:nvPr/>
            </p:nvGrpSpPr>
            <p:grpSpPr>
              <a:xfrm>
                <a:off x="5517092" y="2248959"/>
                <a:ext cx="81492" cy="84667"/>
                <a:chOff x="7295092" y="2623608"/>
                <a:chExt cx="81492" cy="84667"/>
              </a:xfrm>
            </p:grpSpPr>
            <p:cxnSp>
              <p:nvCxnSpPr>
                <p:cNvPr id="32091" name="Straight Connector 32090">
                  <a:extLst>
                    <a:ext uri="{FF2B5EF4-FFF2-40B4-BE49-F238E27FC236}">
                      <a16:creationId xmlns:a16="http://schemas.microsoft.com/office/drawing/2014/main" id="{8CDFFE7A-4623-4F73-5E7F-B273C7C5664D}"/>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92" name="Straight Connector 32091">
                  <a:extLst>
                    <a:ext uri="{FF2B5EF4-FFF2-40B4-BE49-F238E27FC236}">
                      <a16:creationId xmlns:a16="http://schemas.microsoft.com/office/drawing/2014/main" id="{2A349F7E-2690-A402-E17F-9C61319368B3}"/>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3" name="Group 32092">
                <a:extLst>
                  <a:ext uri="{FF2B5EF4-FFF2-40B4-BE49-F238E27FC236}">
                    <a16:creationId xmlns:a16="http://schemas.microsoft.com/office/drawing/2014/main" id="{6C325B3F-7B61-7C60-9BDE-8D593DAB524E}"/>
                  </a:ext>
                </a:extLst>
              </p:cNvPr>
              <p:cNvGrpSpPr/>
              <p:nvPr/>
            </p:nvGrpSpPr>
            <p:grpSpPr>
              <a:xfrm>
                <a:off x="5457825" y="2237317"/>
                <a:ext cx="81492" cy="84667"/>
                <a:chOff x="7295092" y="2623608"/>
                <a:chExt cx="81492" cy="84667"/>
              </a:xfrm>
            </p:grpSpPr>
            <p:cxnSp>
              <p:nvCxnSpPr>
                <p:cNvPr id="32094" name="Straight Connector 32093">
                  <a:extLst>
                    <a:ext uri="{FF2B5EF4-FFF2-40B4-BE49-F238E27FC236}">
                      <a16:creationId xmlns:a16="http://schemas.microsoft.com/office/drawing/2014/main" id="{678C9EC3-E7A1-F95A-B386-746DBC1AA36E}"/>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95" name="Straight Connector 32094">
                  <a:extLst>
                    <a:ext uri="{FF2B5EF4-FFF2-40B4-BE49-F238E27FC236}">
                      <a16:creationId xmlns:a16="http://schemas.microsoft.com/office/drawing/2014/main" id="{7FB035F8-2960-D779-5960-D0C27F2EC20D}"/>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6" name="Group 32095">
                <a:extLst>
                  <a:ext uri="{FF2B5EF4-FFF2-40B4-BE49-F238E27FC236}">
                    <a16:creationId xmlns:a16="http://schemas.microsoft.com/office/drawing/2014/main" id="{7346073C-A9A1-CA02-8D52-B3476B8CDC31}"/>
                  </a:ext>
                </a:extLst>
              </p:cNvPr>
              <p:cNvGrpSpPr/>
              <p:nvPr/>
            </p:nvGrpSpPr>
            <p:grpSpPr>
              <a:xfrm>
                <a:off x="5440892" y="2237317"/>
                <a:ext cx="81492" cy="84667"/>
                <a:chOff x="7295092" y="2623608"/>
                <a:chExt cx="81492" cy="84667"/>
              </a:xfrm>
            </p:grpSpPr>
            <p:cxnSp>
              <p:nvCxnSpPr>
                <p:cNvPr id="32097" name="Straight Connector 32096">
                  <a:extLst>
                    <a:ext uri="{FF2B5EF4-FFF2-40B4-BE49-F238E27FC236}">
                      <a16:creationId xmlns:a16="http://schemas.microsoft.com/office/drawing/2014/main" id="{6A9106E7-017D-91DC-8F0C-093B353C4E09}"/>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098" name="Straight Connector 32097">
                  <a:extLst>
                    <a:ext uri="{FF2B5EF4-FFF2-40B4-BE49-F238E27FC236}">
                      <a16:creationId xmlns:a16="http://schemas.microsoft.com/office/drawing/2014/main" id="{8EBA3B91-F032-593B-3418-22373C5C3DD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99" name="Group 32098">
                <a:extLst>
                  <a:ext uri="{FF2B5EF4-FFF2-40B4-BE49-F238E27FC236}">
                    <a16:creationId xmlns:a16="http://schemas.microsoft.com/office/drawing/2014/main" id="{EC0A8408-7A80-C866-E0F0-3F6156E3260C}"/>
                  </a:ext>
                </a:extLst>
              </p:cNvPr>
              <p:cNvGrpSpPr/>
              <p:nvPr/>
            </p:nvGrpSpPr>
            <p:grpSpPr>
              <a:xfrm>
                <a:off x="5434542" y="2237317"/>
                <a:ext cx="81492" cy="84667"/>
                <a:chOff x="7295092" y="2623608"/>
                <a:chExt cx="81492" cy="84667"/>
              </a:xfrm>
            </p:grpSpPr>
            <p:cxnSp>
              <p:nvCxnSpPr>
                <p:cNvPr id="32100" name="Straight Connector 32099">
                  <a:extLst>
                    <a:ext uri="{FF2B5EF4-FFF2-40B4-BE49-F238E27FC236}">
                      <a16:creationId xmlns:a16="http://schemas.microsoft.com/office/drawing/2014/main" id="{779703C0-0772-9FF0-12CC-4E90EA35438B}"/>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01" name="Straight Connector 32100">
                  <a:extLst>
                    <a:ext uri="{FF2B5EF4-FFF2-40B4-BE49-F238E27FC236}">
                      <a16:creationId xmlns:a16="http://schemas.microsoft.com/office/drawing/2014/main" id="{4E497FFB-8279-E3FE-5ACF-9292E2DA7F1C}"/>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2" name="Group 32101">
                <a:extLst>
                  <a:ext uri="{FF2B5EF4-FFF2-40B4-BE49-F238E27FC236}">
                    <a16:creationId xmlns:a16="http://schemas.microsoft.com/office/drawing/2014/main" id="{F73D313C-2480-D843-B691-A82D71744ED2}"/>
                  </a:ext>
                </a:extLst>
              </p:cNvPr>
              <p:cNvGrpSpPr/>
              <p:nvPr/>
            </p:nvGrpSpPr>
            <p:grpSpPr>
              <a:xfrm>
                <a:off x="5407025" y="2237317"/>
                <a:ext cx="81492" cy="84667"/>
                <a:chOff x="7295092" y="2623608"/>
                <a:chExt cx="81492" cy="84667"/>
              </a:xfrm>
            </p:grpSpPr>
            <p:cxnSp>
              <p:nvCxnSpPr>
                <p:cNvPr id="32103" name="Straight Connector 32102">
                  <a:extLst>
                    <a:ext uri="{FF2B5EF4-FFF2-40B4-BE49-F238E27FC236}">
                      <a16:creationId xmlns:a16="http://schemas.microsoft.com/office/drawing/2014/main" id="{4C89BA3E-681C-A2CB-13BB-B22D266BD4F8}"/>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04" name="Straight Connector 32103">
                  <a:extLst>
                    <a:ext uri="{FF2B5EF4-FFF2-40B4-BE49-F238E27FC236}">
                      <a16:creationId xmlns:a16="http://schemas.microsoft.com/office/drawing/2014/main" id="{B9649DE7-1279-4480-C302-8B178B11171C}"/>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5" name="Group 32104">
                <a:extLst>
                  <a:ext uri="{FF2B5EF4-FFF2-40B4-BE49-F238E27FC236}">
                    <a16:creationId xmlns:a16="http://schemas.microsoft.com/office/drawing/2014/main" id="{F611892B-10A0-FF00-6DA5-38FACDB7DD39}"/>
                  </a:ext>
                </a:extLst>
              </p:cNvPr>
              <p:cNvGrpSpPr/>
              <p:nvPr/>
            </p:nvGrpSpPr>
            <p:grpSpPr>
              <a:xfrm>
                <a:off x="5399616" y="2237317"/>
                <a:ext cx="81492" cy="84667"/>
                <a:chOff x="7295092" y="2623608"/>
                <a:chExt cx="81492" cy="84667"/>
              </a:xfrm>
            </p:grpSpPr>
            <p:cxnSp>
              <p:nvCxnSpPr>
                <p:cNvPr id="32106" name="Straight Connector 32105">
                  <a:extLst>
                    <a:ext uri="{FF2B5EF4-FFF2-40B4-BE49-F238E27FC236}">
                      <a16:creationId xmlns:a16="http://schemas.microsoft.com/office/drawing/2014/main" id="{F0BC039B-E821-3F45-EED7-81381F272FDF}"/>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07" name="Straight Connector 32106">
                  <a:extLst>
                    <a:ext uri="{FF2B5EF4-FFF2-40B4-BE49-F238E27FC236}">
                      <a16:creationId xmlns:a16="http://schemas.microsoft.com/office/drawing/2014/main" id="{8148BAB0-29AF-5440-7C0A-B83B5873D21F}"/>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08" name="Group 32107">
                <a:extLst>
                  <a:ext uri="{FF2B5EF4-FFF2-40B4-BE49-F238E27FC236}">
                    <a16:creationId xmlns:a16="http://schemas.microsoft.com/office/drawing/2014/main" id="{FB8A2440-4A46-36B3-348B-7E86E268B23A}"/>
                  </a:ext>
                </a:extLst>
              </p:cNvPr>
              <p:cNvGrpSpPr/>
              <p:nvPr/>
            </p:nvGrpSpPr>
            <p:grpSpPr>
              <a:xfrm>
                <a:off x="5379508" y="2237317"/>
                <a:ext cx="81492" cy="84667"/>
                <a:chOff x="7295092" y="2623608"/>
                <a:chExt cx="81492" cy="84667"/>
              </a:xfrm>
            </p:grpSpPr>
            <p:cxnSp>
              <p:nvCxnSpPr>
                <p:cNvPr id="32109" name="Straight Connector 32108">
                  <a:extLst>
                    <a:ext uri="{FF2B5EF4-FFF2-40B4-BE49-F238E27FC236}">
                      <a16:creationId xmlns:a16="http://schemas.microsoft.com/office/drawing/2014/main" id="{4D1D0BF6-8CFE-8B31-3F14-710BD3E7181C}"/>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10" name="Straight Connector 32109">
                  <a:extLst>
                    <a:ext uri="{FF2B5EF4-FFF2-40B4-BE49-F238E27FC236}">
                      <a16:creationId xmlns:a16="http://schemas.microsoft.com/office/drawing/2014/main" id="{8DBACF2B-FDCC-DDEA-D27E-C85DA8BFD6F2}"/>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1" name="Group 32110">
                <a:extLst>
                  <a:ext uri="{FF2B5EF4-FFF2-40B4-BE49-F238E27FC236}">
                    <a16:creationId xmlns:a16="http://schemas.microsoft.com/office/drawing/2014/main" id="{5B6CBA54-AB69-0341-EAC7-C8B884EF068B}"/>
                  </a:ext>
                </a:extLst>
              </p:cNvPr>
              <p:cNvGrpSpPr/>
              <p:nvPr/>
            </p:nvGrpSpPr>
            <p:grpSpPr>
              <a:xfrm>
                <a:off x="5373158" y="2237317"/>
                <a:ext cx="81492" cy="84667"/>
                <a:chOff x="7295092" y="2623608"/>
                <a:chExt cx="81492" cy="84667"/>
              </a:xfrm>
            </p:grpSpPr>
            <p:cxnSp>
              <p:nvCxnSpPr>
                <p:cNvPr id="32112" name="Straight Connector 32111">
                  <a:extLst>
                    <a:ext uri="{FF2B5EF4-FFF2-40B4-BE49-F238E27FC236}">
                      <a16:creationId xmlns:a16="http://schemas.microsoft.com/office/drawing/2014/main" id="{CE862070-C496-E77D-E0B5-B318812C6718}"/>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13" name="Straight Connector 32112">
                  <a:extLst>
                    <a:ext uri="{FF2B5EF4-FFF2-40B4-BE49-F238E27FC236}">
                      <a16:creationId xmlns:a16="http://schemas.microsoft.com/office/drawing/2014/main" id="{7AA85752-FAB3-F548-1E63-A3C3D1F2026A}"/>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4" name="Group 32113">
                <a:extLst>
                  <a:ext uri="{FF2B5EF4-FFF2-40B4-BE49-F238E27FC236}">
                    <a16:creationId xmlns:a16="http://schemas.microsoft.com/office/drawing/2014/main" id="{D4D8AAFA-A107-1F0A-AB1C-45EF6177F7D0}"/>
                  </a:ext>
                </a:extLst>
              </p:cNvPr>
              <p:cNvGrpSpPr/>
              <p:nvPr/>
            </p:nvGrpSpPr>
            <p:grpSpPr>
              <a:xfrm>
                <a:off x="5334000" y="2237317"/>
                <a:ext cx="81492" cy="84667"/>
                <a:chOff x="7295092" y="2623608"/>
                <a:chExt cx="81492" cy="84667"/>
              </a:xfrm>
            </p:grpSpPr>
            <p:cxnSp>
              <p:nvCxnSpPr>
                <p:cNvPr id="32115" name="Straight Connector 32114">
                  <a:extLst>
                    <a:ext uri="{FF2B5EF4-FFF2-40B4-BE49-F238E27FC236}">
                      <a16:creationId xmlns:a16="http://schemas.microsoft.com/office/drawing/2014/main" id="{F95C74F1-BE26-9478-C6C8-E43A51377D96}"/>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16" name="Straight Connector 32115">
                  <a:extLst>
                    <a:ext uri="{FF2B5EF4-FFF2-40B4-BE49-F238E27FC236}">
                      <a16:creationId xmlns:a16="http://schemas.microsoft.com/office/drawing/2014/main" id="{E849F63C-D3A3-226E-3744-B6C8243D0C16}"/>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17" name="Group 32116">
                <a:extLst>
                  <a:ext uri="{FF2B5EF4-FFF2-40B4-BE49-F238E27FC236}">
                    <a16:creationId xmlns:a16="http://schemas.microsoft.com/office/drawing/2014/main" id="{B5667923-F1E6-6110-C07C-EB90ECD8E026}"/>
                  </a:ext>
                </a:extLst>
              </p:cNvPr>
              <p:cNvGrpSpPr/>
              <p:nvPr/>
            </p:nvGrpSpPr>
            <p:grpSpPr>
              <a:xfrm>
                <a:off x="5307541" y="2237317"/>
                <a:ext cx="81492" cy="84667"/>
                <a:chOff x="7295092" y="2623608"/>
                <a:chExt cx="81492" cy="84667"/>
              </a:xfrm>
            </p:grpSpPr>
            <p:cxnSp>
              <p:nvCxnSpPr>
                <p:cNvPr id="32118" name="Straight Connector 32117">
                  <a:extLst>
                    <a:ext uri="{FF2B5EF4-FFF2-40B4-BE49-F238E27FC236}">
                      <a16:creationId xmlns:a16="http://schemas.microsoft.com/office/drawing/2014/main" id="{7817AD08-FFA4-4D3C-FC4C-1F888FFF19D4}"/>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19" name="Straight Connector 32118">
                  <a:extLst>
                    <a:ext uri="{FF2B5EF4-FFF2-40B4-BE49-F238E27FC236}">
                      <a16:creationId xmlns:a16="http://schemas.microsoft.com/office/drawing/2014/main" id="{CA8D2E99-2347-849C-5C32-2CAEAE042DF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0" name="Group 32119">
                <a:extLst>
                  <a:ext uri="{FF2B5EF4-FFF2-40B4-BE49-F238E27FC236}">
                    <a16:creationId xmlns:a16="http://schemas.microsoft.com/office/drawing/2014/main" id="{9E7EA81C-0FF7-AEA3-4EDE-8789511356F5}"/>
                  </a:ext>
                </a:extLst>
              </p:cNvPr>
              <p:cNvGrpSpPr/>
              <p:nvPr/>
            </p:nvGrpSpPr>
            <p:grpSpPr>
              <a:xfrm>
                <a:off x="5323416" y="2237317"/>
                <a:ext cx="81492" cy="84667"/>
                <a:chOff x="7295092" y="2623608"/>
                <a:chExt cx="81492" cy="84667"/>
              </a:xfrm>
            </p:grpSpPr>
            <p:cxnSp>
              <p:nvCxnSpPr>
                <p:cNvPr id="32121" name="Straight Connector 32120">
                  <a:extLst>
                    <a:ext uri="{FF2B5EF4-FFF2-40B4-BE49-F238E27FC236}">
                      <a16:creationId xmlns:a16="http://schemas.microsoft.com/office/drawing/2014/main" id="{EA5167FD-5330-A3DA-1054-40621E69D8DD}"/>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22" name="Straight Connector 32121">
                  <a:extLst>
                    <a:ext uri="{FF2B5EF4-FFF2-40B4-BE49-F238E27FC236}">
                      <a16:creationId xmlns:a16="http://schemas.microsoft.com/office/drawing/2014/main" id="{36634D76-E468-4E6B-B819-940DFFE1FF55}"/>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3" name="Group 32122">
                <a:extLst>
                  <a:ext uri="{FF2B5EF4-FFF2-40B4-BE49-F238E27FC236}">
                    <a16:creationId xmlns:a16="http://schemas.microsoft.com/office/drawing/2014/main" id="{4D8199C5-E0D6-52E5-2E56-9460D5144392}"/>
                  </a:ext>
                </a:extLst>
              </p:cNvPr>
              <p:cNvGrpSpPr/>
              <p:nvPr/>
            </p:nvGrpSpPr>
            <p:grpSpPr>
              <a:xfrm>
                <a:off x="5046133" y="2237317"/>
                <a:ext cx="81492" cy="84667"/>
                <a:chOff x="7295092" y="2623608"/>
                <a:chExt cx="81492" cy="84667"/>
              </a:xfrm>
            </p:grpSpPr>
            <p:cxnSp>
              <p:nvCxnSpPr>
                <p:cNvPr id="32124" name="Straight Connector 32123">
                  <a:extLst>
                    <a:ext uri="{FF2B5EF4-FFF2-40B4-BE49-F238E27FC236}">
                      <a16:creationId xmlns:a16="http://schemas.microsoft.com/office/drawing/2014/main" id="{07CAF54C-9C8A-358E-D8A5-D5056A7710CF}"/>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25" name="Straight Connector 32124">
                  <a:extLst>
                    <a:ext uri="{FF2B5EF4-FFF2-40B4-BE49-F238E27FC236}">
                      <a16:creationId xmlns:a16="http://schemas.microsoft.com/office/drawing/2014/main" id="{DEB86A9E-CA99-4DE7-DE7C-D2FFB4D49596}"/>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126" name="Group 32125">
                <a:extLst>
                  <a:ext uri="{FF2B5EF4-FFF2-40B4-BE49-F238E27FC236}">
                    <a16:creationId xmlns:a16="http://schemas.microsoft.com/office/drawing/2014/main" id="{3838CB66-E64B-59F9-9DA6-D384C0929CE7}"/>
                  </a:ext>
                </a:extLst>
              </p:cNvPr>
              <p:cNvGrpSpPr/>
              <p:nvPr/>
            </p:nvGrpSpPr>
            <p:grpSpPr>
              <a:xfrm>
                <a:off x="4791075" y="2208742"/>
                <a:ext cx="81492" cy="84667"/>
                <a:chOff x="7295092" y="2623608"/>
                <a:chExt cx="81492" cy="84667"/>
              </a:xfrm>
            </p:grpSpPr>
            <p:cxnSp>
              <p:nvCxnSpPr>
                <p:cNvPr id="32127" name="Straight Connector 32126">
                  <a:extLst>
                    <a:ext uri="{FF2B5EF4-FFF2-40B4-BE49-F238E27FC236}">
                      <a16:creationId xmlns:a16="http://schemas.microsoft.com/office/drawing/2014/main" id="{6649DB7D-9598-4DB4-FE11-705AF8A4F402}"/>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28" name="Straight Connector 32127">
                  <a:extLst>
                    <a:ext uri="{FF2B5EF4-FFF2-40B4-BE49-F238E27FC236}">
                      <a16:creationId xmlns:a16="http://schemas.microsoft.com/office/drawing/2014/main" id="{0B27E245-AF30-6F9C-678C-5397E75AF944}"/>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32129" name="Group 32128">
              <a:extLst>
                <a:ext uri="{FF2B5EF4-FFF2-40B4-BE49-F238E27FC236}">
                  <a16:creationId xmlns:a16="http://schemas.microsoft.com/office/drawing/2014/main" id="{211DD988-70E7-F3C4-18D9-68139FE704BD}"/>
                </a:ext>
              </a:extLst>
            </p:cNvPr>
            <p:cNvGrpSpPr/>
            <p:nvPr/>
          </p:nvGrpSpPr>
          <p:grpSpPr>
            <a:xfrm>
              <a:off x="2875491" y="2141009"/>
              <a:ext cx="81492" cy="84667"/>
              <a:chOff x="7295092" y="2623608"/>
              <a:chExt cx="81492" cy="84667"/>
            </a:xfrm>
          </p:grpSpPr>
          <p:cxnSp>
            <p:nvCxnSpPr>
              <p:cNvPr id="32130" name="Straight Connector 32129">
                <a:extLst>
                  <a:ext uri="{FF2B5EF4-FFF2-40B4-BE49-F238E27FC236}">
                    <a16:creationId xmlns:a16="http://schemas.microsoft.com/office/drawing/2014/main" id="{32899BD6-2436-891B-BFC2-B06705AE6BFB}"/>
                  </a:ext>
                </a:extLst>
              </p:cNvPr>
              <p:cNvCxnSpPr>
                <a:cxnSpLocks/>
              </p:cNvCxnSpPr>
              <p:nvPr/>
            </p:nvCxnSpPr>
            <p:spPr bwMode="auto">
              <a:xfrm>
                <a:off x="7337423" y="2623608"/>
                <a:ext cx="0" cy="84667"/>
              </a:xfrm>
              <a:prstGeom prst="line">
                <a:avLst/>
              </a:prstGeom>
              <a:noFill/>
              <a:ln w="19050" cap="flat" cmpd="sng" algn="ctr">
                <a:solidFill>
                  <a:schemeClr val="accent1"/>
                </a:solidFill>
                <a:prstDash val="solid"/>
                <a:round/>
                <a:headEnd type="none" w="med" len="med"/>
                <a:tailEnd type="none" w="med" len="med"/>
              </a:ln>
              <a:effectLst/>
            </p:spPr>
          </p:cxnSp>
          <p:cxnSp>
            <p:nvCxnSpPr>
              <p:cNvPr id="32131" name="Straight Connector 32130">
                <a:extLst>
                  <a:ext uri="{FF2B5EF4-FFF2-40B4-BE49-F238E27FC236}">
                    <a16:creationId xmlns:a16="http://schemas.microsoft.com/office/drawing/2014/main" id="{1C435F65-7AD0-F8AD-7B14-63E8E0FBAD57}"/>
                  </a:ext>
                </a:extLst>
              </p:cNvPr>
              <p:cNvCxnSpPr>
                <a:cxnSpLocks/>
              </p:cNvCxnSpPr>
              <p:nvPr/>
            </p:nvCxnSpPr>
            <p:spPr bwMode="auto">
              <a:xfrm flipH="1">
                <a:off x="7295092" y="2665941"/>
                <a:ext cx="81492" cy="0"/>
              </a:xfrm>
              <a:prstGeom prst="line">
                <a:avLst/>
              </a:prstGeom>
              <a:noFill/>
              <a:ln w="19050" cap="flat" cmpd="sng" algn="ctr">
                <a:solidFill>
                  <a:schemeClr val="accent1"/>
                </a:solidFill>
                <a:prstDash val="solid"/>
                <a:round/>
                <a:headEnd type="none" w="med" len="med"/>
                <a:tailEnd type="none" w="med" len="med"/>
              </a:ln>
              <a:effectLst/>
            </p:spPr>
          </p:cxnSp>
        </p:grpSp>
      </p:grpSp>
      <p:cxnSp>
        <p:nvCxnSpPr>
          <p:cNvPr id="32138" name="Straight Connector 32137">
            <a:extLst>
              <a:ext uri="{FF2B5EF4-FFF2-40B4-BE49-F238E27FC236}">
                <a16:creationId xmlns:a16="http://schemas.microsoft.com/office/drawing/2014/main" id="{5E73EDA1-1442-1ED6-18F3-4F542A1D63EB}"/>
              </a:ext>
            </a:extLst>
          </p:cNvPr>
          <p:cNvCxnSpPr>
            <a:cxnSpLocks/>
          </p:cNvCxnSpPr>
          <p:nvPr/>
        </p:nvCxnSpPr>
        <p:spPr bwMode="auto">
          <a:xfrm>
            <a:off x="5893707" y="2005978"/>
            <a:ext cx="0" cy="2513072"/>
          </a:xfrm>
          <a:prstGeom prst="line">
            <a:avLst/>
          </a:prstGeom>
          <a:noFill/>
          <a:ln w="28575" cap="flat" cmpd="sng" algn="ctr">
            <a:solidFill>
              <a:schemeClr val="bg1">
                <a:lumMod val="50000"/>
                <a:lumOff val="50000"/>
              </a:schemeClr>
            </a:solidFill>
            <a:prstDash val="dash"/>
            <a:round/>
            <a:headEnd type="none" w="med" len="med"/>
            <a:tailEnd type="none" w="med" len="med"/>
          </a:ln>
          <a:effectLst/>
        </p:spPr>
      </p:cxnSp>
      <p:sp>
        <p:nvSpPr>
          <p:cNvPr id="32139" name="TextBox 32138">
            <a:extLst>
              <a:ext uri="{FF2B5EF4-FFF2-40B4-BE49-F238E27FC236}">
                <a16:creationId xmlns:a16="http://schemas.microsoft.com/office/drawing/2014/main" id="{BE2DE92B-5F94-C6E6-EF7C-735BE471701E}"/>
              </a:ext>
            </a:extLst>
          </p:cNvPr>
          <p:cNvSpPr txBox="1"/>
          <p:nvPr/>
        </p:nvSpPr>
        <p:spPr bwMode="auto">
          <a:xfrm>
            <a:off x="1731046" y="2675994"/>
            <a:ext cx="1004008"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OS</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PFS</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Censored</a:t>
            </a:r>
          </a:p>
        </p:txBody>
      </p:sp>
      <p:cxnSp>
        <p:nvCxnSpPr>
          <p:cNvPr id="32141" name="Straight Connector 32140">
            <a:extLst>
              <a:ext uri="{FF2B5EF4-FFF2-40B4-BE49-F238E27FC236}">
                <a16:creationId xmlns:a16="http://schemas.microsoft.com/office/drawing/2014/main" id="{79F21E68-84CF-1415-1DBD-177435F5F4B3}"/>
              </a:ext>
            </a:extLst>
          </p:cNvPr>
          <p:cNvCxnSpPr/>
          <p:nvPr/>
        </p:nvCxnSpPr>
        <p:spPr bwMode="auto">
          <a:xfrm>
            <a:off x="1588490" y="2853172"/>
            <a:ext cx="201616" cy="0"/>
          </a:xfrm>
          <a:prstGeom prst="line">
            <a:avLst/>
          </a:prstGeom>
          <a:noFill/>
          <a:ln w="28575" cap="flat" cmpd="sng" algn="ctr">
            <a:solidFill>
              <a:schemeClr val="accent1"/>
            </a:solidFill>
            <a:prstDash val="solid"/>
            <a:round/>
            <a:headEnd type="none" w="med" len="med"/>
            <a:tailEnd type="none" w="med" len="med"/>
          </a:ln>
          <a:effectLst/>
        </p:spPr>
      </p:cxnSp>
      <p:cxnSp>
        <p:nvCxnSpPr>
          <p:cNvPr id="32142" name="Straight Connector 32141">
            <a:extLst>
              <a:ext uri="{FF2B5EF4-FFF2-40B4-BE49-F238E27FC236}">
                <a16:creationId xmlns:a16="http://schemas.microsoft.com/office/drawing/2014/main" id="{8AE64715-5522-6C69-A7DA-01E89E1E5EAF}"/>
              </a:ext>
            </a:extLst>
          </p:cNvPr>
          <p:cNvCxnSpPr/>
          <p:nvPr/>
        </p:nvCxnSpPr>
        <p:spPr bwMode="auto">
          <a:xfrm>
            <a:off x="1588490" y="3091446"/>
            <a:ext cx="201616" cy="0"/>
          </a:xfrm>
          <a:prstGeom prst="line">
            <a:avLst/>
          </a:prstGeom>
          <a:noFill/>
          <a:ln w="28575" cap="flat" cmpd="sng" algn="ctr">
            <a:solidFill>
              <a:schemeClr val="accent3"/>
            </a:solidFill>
            <a:prstDash val="solid"/>
            <a:round/>
            <a:headEnd type="none" w="med" len="med"/>
            <a:tailEnd type="none" w="med" len="med"/>
          </a:ln>
          <a:effectLst/>
        </p:spPr>
      </p:cxnSp>
      <p:graphicFrame>
        <p:nvGraphicFramePr>
          <p:cNvPr id="32143" name="Table 32143">
            <a:extLst>
              <a:ext uri="{FF2B5EF4-FFF2-40B4-BE49-F238E27FC236}">
                <a16:creationId xmlns:a16="http://schemas.microsoft.com/office/drawing/2014/main" id="{DCCDBBE2-B618-B648-2A40-0294B62C1374}"/>
              </a:ext>
            </a:extLst>
          </p:cNvPr>
          <p:cNvGraphicFramePr>
            <a:graphicFrameLocks noGrp="1"/>
          </p:cNvGraphicFramePr>
          <p:nvPr>
            <p:extLst>
              <p:ext uri="{D42A27DB-BD31-4B8C-83A1-F6EECF244321}">
                <p14:modId xmlns:p14="http://schemas.microsoft.com/office/powerpoint/2010/main" val="3430510345"/>
              </p:ext>
            </p:extLst>
          </p:nvPr>
        </p:nvGraphicFramePr>
        <p:xfrm>
          <a:off x="1535533" y="3507670"/>
          <a:ext cx="2301280" cy="960120"/>
        </p:xfrm>
        <a:graphic>
          <a:graphicData uri="http://schemas.openxmlformats.org/drawingml/2006/table">
            <a:tbl>
              <a:tblPr firstRow="1" bandRow="1">
                <a:tableStyleId>{93296810-A885-4BE3-A3E7-6D5BEEA58F35}</a:tableStyleId>
              </a:tblPr>
              <a:tblGrid>
                <a:gridCol w="560419">
                  <a:extLst>
                    <a:ext uri="{9D8B030D-6E8A-4147-A177-3AD203B41FA5}">
                      <a16:colId xmlns:a16="http://schemas.microsoft.com/office/drawing/2014/main" val="78175620"/>
                    </a:ext>
                  </a:extLst>
                </a:gridCol>
                <a:gridCol w="726672">
                  <a:extLst>
                    <a:ext uri="{9D8B030D-6E8A-4147-A177-3AD203B41FA5}">
                      <a16:colId xmlns:a16="http://schemas.microsoft.com/office/drawing/2014/main" val="670854186"/>
                    </a:ext>
                  </a:extLst>
                </a:gridCol>
                <a:gridCol w="1014189">
                  <a:extLst>
                    <a:ext uri="{9D8B030D-6E8A-4147-A177-3AD203B41FA5}">
                      <a16:colId xmlns:a16="http://schemas.microsoft.com/office/drawing/2014/main" val="729248578"/>
                    </a:ext>
                  </a:extLst>
                </a:gridCol>
              </a:tblGrid>
              <a:tr h="274673">
                <a:tc>
                  <a:txBody>
                    <a:bodyPr/>
                    <a:lstStyle/>
                    <a:p>
                      <a:pPr>
                        <a:lnSpc>
                          <a:spcPts val="1800"/>
                        </a:lnSpc>
                      </a:pPr>
                      <a:endParaRPr lang="en-US" sz="16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1800"/>
                        </a:lnSpc>
                      </a:pPr>
                      <a:r>
                        <a:rPr lang="en-US" sz="1600" dirty="0">
                          <a:solidFill>
                            <a:schemeClr val="bg1"/>
                          </a:solidFill>
                        </a:rPr>
                        <a:t>42 Mo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1800"/>
                        </a:lnSpc>
                      </a:pPr>
                      <a:r>
                        <a:rPr lang="en-US" sz="1600" dirty="0">
                          <a:solidFill>
                            <a:schemeClr val="bg1"/>
                          </a:solidFill>
                        </a:rPr>
                        <a:t>95% Cl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78588543"/>
                  </a:ext>
                </a:extLst>
              </a:tr>
              <a:tr h="274673">
                <a:tc>
                  <a:txBody>
                    <a:bodyPr/>
                    <a:lstStyle/>
                    <a:p>
                      <a:pPr>
                        <a:lnSpc>
                          <a:spcPts val="1800"/>
                        </a:lnSpc>
                      </a:pPr>
                      <a:r>
                        <a:rPr lang="en-US" sz="1600" dirty="0">
                          <a:solidFill>
                            <a:schemeClr val="bg1"/>
                          </a:solidFill>
                        </a:rPr>
                        <a:t>PFS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1800"/>
                        </a:lnSpc>
                      </a:pPr>
                      <a:r>
                        <a:rPr lang="en-US" sz="1600" dirty="0">
                          <a:solidFill>
                            <a:schemeClr val="bg1"/>
                          </a:solidFill>
                        </a:rPr>
                        <a:t>79.4%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1800"/>
                        </a:lnSpc>
                      </a:pPr>
                      <a:r>
                        <a:rPr lang="en-US" sz="1600" dirty="0">
                          <a:solidFill>
                            <a:schemeClr val="bg1"/>
                          </a:solidFill>
                        </a:rPr>
                        <a:t>70.4-85.9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68658406"/>
                  </a:ext>
                </a:extLst>
              </a:tr>
              <a:tr h="274673">
                <a:tc>
                  <a:txBody>
                    <a:bodyPr/>
                    <a:lstStyle/>
                    <a:p>
                      <a:pPr>
                        <a:lnSpc>
                          <a:spcPts val="1800"/>
                        </a:lnSpc>
                      </a:pPr>
                      <a:r>
                        <a:rPr lang="en-US" sz="1600" dirty="0">
                          <a:solidFill>
                            <a:schemeClr val="bg1"/>
                          </a:solidFill>
                        </a:rPr>
                        <a:t>OS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1800"/>
                        </a:lnSpc>
                      </a:pPr>
                      <a:r>
                        <a:rPr lang="en-US" sz="1600" dirty="0">
                          <a:solidFill>
                            <a:schemeClr val="bg1"/>
                          </a:solidFill>
                        </a:rPr>
                        <a:t>89.5%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1800"/>
                        </a:lnSpc>
                      </a:pPr>
                      <a:r>
                        <a:rPr lang="en-US" sz="1600" dirty="0">
                          <a:solidFill>
                            <a:schemeClr val="bg1"/>
                          </a:solidFill>
                        </a:rPr>
                        <a:t>81.9-94.1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20019558"/>
                  </a:ext>
                </a:extLst>
              </a:tr>
            </a:tbl>
          </a:graphicData>
        </a:graphic>
      </p:graphicFrame>
      <p:sp>
        <p:nvSpPr>
          <p:cNvPr id="32144" name="TextBox 32143">
            <a:extLst>
              <a:ext uri="{FF2B5EF4-FFF2-40B4-BE49-F238E27FC236}">
                <a16:creationId xmlns:a16="http://schemas.microsoft.com/office/drawing/2014/main" id="{38DEFD7F-0CA0-C9EF-9EB3-5278F07E1C10}"/>
              </a:ext>
            </a:extLst>
          </p:cNvPr>
          <p:cNvSpPr txBox="1"/>
          <p:nvPr/>
        </p:nvSpPr>
        <p:spPr bwMode="auto">
          <a:xfrm>
            <a:off x="663908" y="4894488"/>
            <a:ext cx="20843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Risk, n</a:t>
            </a:r>
          </a:p>
        </p:txBody>
      </p:sp>
      <p:sp>
        <p:nvSpPr>
          <p:cNvPr id="32145" name="TextBox 32144">
            <a:extLst>
              <a:ext uri="{FF2B5EF4-FFF2-40B4-BE49-F238E27FC236}">
                <a16:creationId xmlns:a16="http://schemas.microsoft.com/office/drawing/2014/main" id="{0ED4AAD7-CA00-D159-2379-1E17BFE08A5F}"/>
              </a:ext>
            </a:extLst>
          </p:cNvPr>
          <p:cNvSpPr txBox="1"/>
          <p:nvPr/>
        </p:nvSpPr>
        <p:spPr bwMode="auto">
          <a:xfrm>
            <a:off x="812572" y="5153907"/>
            <a:ext cx="5132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OS</a:t>
            </a:r>
          </a:p>
          <a:p>
            <a:pPr algn="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PFS</a:t>
            </a:r>
          </a:p>
        </p:txBody>
      </p:sp>
      <p:sp>
        <p:nvSpPr>
          <p:cNvPr id="32146" name="TextBox 32145">
            <a:extLst>
              <a:ext uri="{FF2B5EF4-FFF2-40B4-BE49-F238E27FC236}">
                <a16:creationId xmlns:a16="http://schemas.microsoft.com/office/drawing/2014/main" id="{32259BB2-6F08-F954-F3FC-1817460C4DC2}"/>
              </a:ext>
            </a:extLst>
          </p:cNvPr>
          <p:cNvSpPr txBox="1"/>
          <p:nvPr/>
        </p:nvSpPr>
        <p:spPr bwMode="auto">
          <a:xfrm>
            <a:off x="1193404" y="5149053"/>
            <a:ext cx="66859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tabLst>
                <a:tab pos="325438" algn="l"/>
                <a:tab pos="642938" algn="l"/>
                <a:tab pos="966788" algn="l"/>
                <a:tab pos="1276350" algn="l"/>
                <a:tab pos="1585913" algn="l"/>
                <a:tab pos="1901825" algn="l"/>
                <a:tab pos="2212975" algn="l"/>
                <a:tab pos="2549525" algn="l"/>
                <a:tab pos="2874963" algn="l"/>
                <a:tab pos="3187700" algn="l"/>
                <a:tab pos="3508375" algn="l"/>
                <a:tab pos="3863975" algn="l"/>
                <a:tab pos="4206875" algn="l"/>
                <a:tab pos="4524375" algn="l"/>
                <a:tab pos="4840288" algn="l"/>
                <a:tab pos="5157788" algn="l"/>
                <a:tab pos="5519738" algn="l"/>
                <a:tab pos="5842000" algn="l"/>
                <a:tab pos="6156325" algn="l"/>
              </a:tabLst>
            </a:pPr>
            <a:r>
              <a:rPr lang="en-US" sz="1400" b="0" dirty="0">
                <a:solidFill>
                  <a:schemeClr val="accent1"/>
                </a:solidFill>
                <a:latin typeface="Calibri" panose="020F0502020204030204" pitchFamily="34" charset="0"/>
              </a:rPr>
              <a:t>110	110	109	108	106	105	104	104	102	102	102	100	99	87	72	52	33	9	1	0</a:t>
            </a:r>
          </a:p>
          <a:p>
            <a:pPr>
              <a:lnSpc>
                <a:spcPct val="100000"/>
              </a:lnSpc>
              <a:spcBef>
                <a:spcPts val="0"/>
              </a:spcBef>
              <a:spcAft>
                <a:spcPct val="0"/>
              </a:spcAft>
              <a:buClrTx/>
              <a:buFontTx/>
              <a:buNone/>
              <a:tabLst>
                <a:tab pos="325438" algn="l"/>
                <a:tab pos="642938" algn="l"/>
                <a:tab pos="966788" algn="l"/>
                <a:tab pos="1276350" algn="l"/>
                <a:tab pos="1585913" algn="l"/>
                <a:tab pos="1952625" algn="l"/>
                <a:tab pos="2260600" algn="l"/>
                <a:tab pos="2589213" algn="l"/>
                <a:tab pos="2914650" algn="l"/>
                <a:tab pos="3232150" algn="l"/>
                <a:tab pos="3562350" algn="l"/>
                <a:tab pos="3863975" algn="l"/>
                <a:tab pos="4206875" algn="l"/>
                <a:tab pos="4524375" algn="l"/>
                <a:tab pos="4840288" algn="l"/>
                <a:tab pos="5157788" algn="l"/>
                <a:tab pos="5519738" algn="l"/>
                <a:tab pos="5842000" algn="l"/>
                <a:tab pos="6156325" algn="l"/>
              </a:tabLst>
            </a:pPr>
            <a:r>
              <a:rPr lang="en-US" sz="1400" b="0" dirty="0">
                <a:solidFill>
                  <a:schemeClr val="accent3"/>
                </a:solidFill>
                <a:latin typeface="Calibri" panose="020F0502020204030204" pitchFamily="34" charset="0"/>
              </a:rPr>
              <a:t>110	109	106	104	104	101	98	96	94	93	89	89	88	85	75	32	26	3	2	0</a:t>
            </a:r>
          </a:p>
        </p:txBody>
      </p:sp>
    </p:spTree>
    <p:extLst>
      <p:ext uri="{BB962C8B-B14F-4D97-AF65-F5344CB8AC3E}">
        <p14:creationId xmlns:p14="http://schemas.microsoft.com/office/powerpoint/2010/main" val="1504142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AEs</a:t>
            </a:r>
            <a:endParaRPr lang="en-US" altLang="en-US" dirty="0"/>
          </a:p>
        </p:txBody>
      </p:sp>
      <p:sp>
        <p:nvSpPr>
          <p:cNvPr id="11" name="Text Box 15">
            <a:extLst>
              <a:ext uri="{FF2B5EF4-FFF2-40B4-BE49-F238E27FC236}">
                <a16:creationId xmlns:a16="http://schemas.microsoft.com/office/drawing/2014/main" id="{A8EE494D-C4F1-684D-B5D7-0D77D31B86DA}"/>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EHA 2023. Abstr P639. </a:t>
            </a:r>
            <a:r>
              <a:rPr lang="en-US" altLang="en-US" sz="1200" b="0" spc="-10" dirty="0" err="1">
                <a:solidFill>
                  <a:schemeClr val="bg2"/>
                </a:solidFill>
                <a:latin typeface="Calibri" panose="020F0502020204030204" pitchFamily="34" charset="0"/>
              </a:rPr>
              <a:t>Shadman</a:t>
            </a:r>
            <a:r>
              <a:rPr lang="en-US" altLang="en-US" sz="1200" b="0" spc="-10" dirty="0">
                <a:solidFill>
                  <a:schemeClr val="bg2"/>
                </a:solidFill>
                <a:latin typeface="Calibri" panose="020F0502020204030204" pitchFamily="34" charset="0"/>
              </a:rPr>
              <a:t>. ICML 2023.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154. </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63C7F4C1-13D3-BA4B-857A-663B8F15774C}"/>
              </a:ext>
            </a:extLst>
          </p:cNvPr>
          <p:cNvGraphicFramePr>
            <a:graphicFrameLocks/>
          </p:cNvGraphicFramePr>
          <p:nvPr>
            <p:extLst>
              <p:ext uri="{D42A27DB-BD31-4B8C-83A1-F6EECF244321}">
                <p14:modId xmlns:p14="http://schemas.microsoft.com/office/powerpoint/2010/main" val="1920858848"/>
              </p:ext>
            </p:extLst>
          </p:nvPr>
        </p:nvGraphicFramePr>
        <p:xfrm>
          <a:off x="717010" y="1531800"/>
          <a:ext cx="10789190" cy="4655868"/>
        </p:xfrm>
        <a:graphic>
          <a:graphicData uri="http://schemas.openxmlformats.org/drawingml/2006/table">
            <a:tbl>
              <a:tblPr/>
              <a:tblGrid>
                <a:gridCol w="2506408">
                  <a:extLst>
                    <a:ext uri="{9D8B030D-6E8A-4147-A177-3AD203B41FA5}">
                      <a16:colId xmlns:a16="http://schemas.microsoft.com/office/drawing/2014/main" val="20000"/>
                    </a:ext>
                  </a:extLst>
                </a:gridCol>
                <a:gridCol w="1437726">
                  <a:extLst>
                    <a:ext uri="{9D8B030D-6E8A-4147-A177-3AD203B41FA5}">
                      <a16:colId xmlns:a16="http://schemas.microsoft.com/office/drawing/2014/main" val="852469962"/>
                    </a:ext>
                  </a:extLst>
                </a:gridCol>
                <a:gridCol w="1437726">
                  <a:extLst>
                    <a:ext uri="{9D8B030D-6E8A-4147-A177-3AD203B41FA5}">
                      <a16:colId xmlns:a16="http://schemas.microsoft.com/office/drawing/2014/main" val="20001"/>
                    </a:ext>
                  </a:extLst>
                </a:gridCol>
                <a:gridCol w="1312161">
                  <a:extLst>
                    <a:ext uri="{9D8B030D-6E8A-4147-A177-3AD203B41FA5}">
                      <a16:colId xmlns:a16="http://schemas.microsoft.com/office/drawing/2014/main" val="366768477"/>
                    </a:ext>
                  </a:extLst>
                </a:gridCol>
                <a:gridCol w="1312161">
                  <a:extLst>
                    <a:ext uri="{9D8B030D-6E8A-4147-A177-3AD203B41FA5}">
                      <a16:colId xmlns:a16="http://schemas.microsoft.com/office/drawing/2014/main" val="20002"/>
                    </a:ext>
                  </a:extLst>
                </a:gridCol>
                <a:gridCol w="1391504">
                  <a:extLst>
                    <a:ext uri="{9D8B030D-6E8A-4147-A177-3AD203B41FA5}">
                      <a16:colId xmlns:a16="http://schemas.microsoft.com/office/drawing/2014/main" val="1193972286"/>
                    </a:ext>
                  </a:extLst>
                </a:gridCol>
                <a:gridCol w="1391504">
                  <a:extLst>
                    <a:ext uri="{9D8B030D-6E8A-4147-A177-3AD203B41FA5}">
                      <a16:colId xmlns:a16="http://schemas.microsoft.com/office/drawing/2014/main" val="3761023985"/>
                    </a:ext>
                  </a:extLst>
                </a:gridCol>
              </a:tblGrid>
              <a:tr h="223235">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Without del(17p)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without del(17p)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With del(17p)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707277667"/>
                  </a:ext>
                </a:extLst>
              </a:tr>
              <a:tr h="22323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Zanubrutinib (n = 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Zanubrutinib (n = 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BR (n =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BR (n =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Zanubrutinib (n =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323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2525853553"/>
                  </a:ext>
                </a:extLst>
              </a:tr>
              <a:tr h="202509">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Infection </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175 (72.9)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57 (23.8)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142 (62.6)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50 (22.0)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89 (80.2)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30 (27.0)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2509">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Bleeding</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117 (48.8)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 (5.8)</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28 (12.3)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kern="12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(1.8)</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64 (57.7)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 (5.4)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2509">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Other malignancies</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45 (18.8)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kern="1200" dirty="0">
                          <a:solidFill>
                            <a:schemeClr val="bg1"/>
                          </a:solidFill>
                          <a:effectLst/>
                          <a:latin typeface="Calibri" panose="020F0502020204030204" pitchFamily="34" charset="0"/>
                          <a:ea typeface="+mn-ea"/>
                          <a:cs typeface="Calibri" panose="020F0502020204030204" pitchFamily="34" charset="0"/>
                        </a:rPr>
                        <a:t>22 (9.2)</a:t>
                      </a:r>
                      <a:endPar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28 (12.3)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 (4.8)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27 (24.3)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 (7.2)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02509">
                <a:tc>
                  <a:txBody>
                    <a:bodyPr/>
                    <a:lstStyle/>
                    <a:p>
                      <a:pPr marL="115888" marR="0" indent="0" algn="l">
                        <a:lnSpc>
                          <a:spcPct val="107000"/>
                        </a:lnSpc>
                        <a:spcBef>
                          <a:spcPts val="0"/>
                        </a:spcBef>
                        <a:spcAft>
                          <a:spcPts val="0"/>
                        </a:spcAft>
                        <a:tabLst>
                          <a:tab pos="115888" algn="l"/>
                        </a:tabLs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Hypertension</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42 (17.5)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22 (9.2)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31 (13.7)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 (6.6)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 (13.5)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 (6.3)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8624378"/>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Diarrhea</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41 (17.1)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32 (14.1)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(2.2)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22 (19.8)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5437285"/>
                  </a:ext>
                </a:extLst>
              </a:tr>
              <a:tr h="202509">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Neutropenia</a:t>
                      </a:r>
                      <a:endParaRPr lang="en-US" sz="1600" b="0" baseline="300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40 (16.7)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30 (12.5)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129 (56.8)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116 (51.1)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21 (18.9)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18 (16.2)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43604564"/>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Arthralgia</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37 (15.4)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(0.8)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23 (10.1)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26 (23.4)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83066500"/>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Anemia</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 (7.1)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47 (20.7)</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(2.2)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 (6.3)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83391739"/>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Thrombocytopenia</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 (6.3)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(2.1)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41 (18.1)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18 (7.9)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 (8.1)</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 (1.8)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491728"/>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Atrial fibrillation/flutter</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12 (5.0)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(1.3)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 (2.6)</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(1.3)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 (6.3)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(4.5)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56678477"/>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Myalgia</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 (3.8)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8 (7.2)</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09889248"/>
                  </a:ext>
                </a:extLst>
              </a:tr>
              <a:tr h="223161">
                <a:tc>
                  <a:txBody>
                    <a:bodyPr/>
                    <a:lstStyle/>
                    <a:p>
                      <a:pPr marL="115888" marR="0" indent="0" algn="l">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Opportunistic infection</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 (2.5)</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(0.4)</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(1.8)</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(1.3)</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 (0.9)</a:t>
                      </a:r>
                    </a:p>
                  </a:txBody>
                  <a:tcPr marL="27432" marR="2743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20181011"/>
                  </a:ext>
                </a:extLst>
              </a:tr>
            </a:tbl>
          </a:graphicData>
        </a:graphic>
      </p:graphicFrame>
    </p:spTree>
    <p:extLst>
      <p:ext uri="{BB962C8B-B14F-4D97-AF65-F5344CB8AC3E}">
        <p14:creationId xmlns:p14="http://schemas.microsoft.com/office/powerpoint/2010/main" val="4988153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SEQUOIA: AEs of Interest</a:t>
            </a:r>
            <a:endParaRPr lang="en-US" altLang="en-US" dirty="0"/>
          </a:p>
        </p:txBody>
      </p:sp>
      <p:sp>
        <p:nvSpPr>
          <p:cNvPr id="11" name="Text Box 15">
            <a:extLst>
              <a:ext uri="{FF2B5EF4-FFF2-40B4-BE49-F238E27FC236}">
                <a16:creationId xmlns:a16="http://schemas.microsoft.com/office/drawing/2014/main" id="{A8EE494D-C4F1-684D-B5D7-0D77D31B86DA}"/>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Munir. EHA 2023. Abstr P639. </a:t>
            </a:r>
            <a:r>
              <a:rPr lang="en-US" altLang="en-US" sz="1200" b="0" spc="-10" dirty="0" err="1">
                <a:solidFill>
                  <a:schemeClr val="bg2"/>
                </a:solidFill>
                <a:latin typeface="Calibri" panose="020F0502020204030204" pitchFamily="34" charset="0"/>
              </a:rPr>
              <a:t>Shadman</a:t>
            </a:r>
            <a:r>
              <a:rPr lang="en-US" altLang="en-US" sz="1200" b="0" spc="-10" dirty="0">
                <a:solidFill>
                  <a:schemeClr val="bg2"/>
                </a:solidFill>
                <a:latin typeface="Calibri" panose="020F0502020204030204" pitchFamily="34" charset="0"/>
              </a:rPr>
              <a:t>. ICML 2023.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154. </a:t>
            </a:r>
            <a:endParaRPr lang="en-US" altLang="en-US" sz="1200" b="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6590FF03-1EEF-1D47-9DFC-186FFF4F6707}"/>
              </a:ext>
            </a:extLst>
          </p:cNvPr>
          <p:cNvGraphicFramePr>
            <a:graphicFrameLocks/>
          </p:cNvGraphicFramePr>
          <p:nvPr>
            <p:extLst>
              <p:ext uri="{D42A27DB-BD31-4B8C-83A1-F6EECF244321}">
                <p14:modId xmlns:p14="http://schemas.microsoft.com/office/powerpoint/2010/main" val="1302087996"/>
              </p:ext>
            </p:extLst>
          </p:nvPr>
        </p:nvGraphicFramePr>
        <p:xfrm>
          <a:off x="719138" y="1600200"/>
          <a:ext cx="10627358" cy="1889856"/>
        </p:xfrm>
        <a:graphic>
          <a:graphicData uri="http://schemas.openxmlformats.org/drawingml/2006/table">
            <a:tbl>
              <a:tblPr/>
              <a:tblGrid>
                <a:gridCol w="4188458">
                  <a:extLst>
                    <a:ext uri="{9D8B030D-6E8A-4147-A177-3AD203B41FA5}">
                      <a16:colId xmlns:a16="http://schemas.microsoft.com/office/drawing/2014/main" val="20000"/>
                    </a:ext>
                  </a:extLst>
                </a:gridCol>
                <a:gridCol w="2222500">
                  <a:extLst>
                    <a:ext uri="{9D8B030D-6E8A-4147-A177-3AD203B41FA5}">
                      <a16:colId xmlns:a16="http://schemas.microsoft.com/office/drawing/2014/main" val="20001"/>
                    </a:ext>
                  </a:extLst>
                </a:gridCol>
                <a:gridCol w="1993900">
                  <a:extLst>
                    <a:ext uri="{9D8B030D-6E8A-4147-A177-3AD203B41FA5}">
                      <a16:colId xmlns:a16="http://schemas.microsoft.com/office/drawing/2014/main" val="20002"/>
                    </a:ext>
                  </a:extLst>
                </a:gridCol>
                <a:gridCol w="2222500">
                  <a:extLst>
                    <a:ext uri="{9D8B030D-6E8A-4147-A177-3AD203B41FA5}">
                      <a16:colId xmlns:a16="http://schemas.microsoft.com/office/drawing/2014/main" val="3053179633"/>
                    </a:ext>
                  </a:extLst>
                </a:gridCol>
              </a:tblGrid>
              <a:tr h="31342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Exposure-Adjusted Incidence Rate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Without del(17p)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With del(17p)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552286086"/>
                  </a:ext>
                </a:extLst>
              </a:tr>
              <a:tr h="31342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Zanubrutinib (n = 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BR (n =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Zanubrutinib (n =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2849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Atrial fibrillation and flutter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0.13</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0.08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0.15</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49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Hemorrhage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2.02</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0.40</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2.73</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49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Major hemorrhage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0.20</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0.05</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0.20</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49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0.49</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0.45</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4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0.35</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8624378"/>
                  </a:ext>
                </a:extLst>
              </a:tr>
            </a:tbl>
          </a:graphicData>
        </a:graphic>
      </p:graphicFrame>
    </p:spTree>
    <p:extLst>
      <p:ext uri="{BB962C8B-B14F-4D97-AF65-F5344CB8AC3E}">
        <p14:creationId xmlns:p14="http://schemas.microsoft.com/office/powerpoint/2010/main" val="35425649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8B17-BBEA-E012-EBA7-69797E54B3E4}"/>
              </a:ext>
            </a:extLst>
          </p:cNvPr>
          <p:cNvSpPr>
            <a:spLocks noGrp="1"/>
          </p:cNvSpPr>
          <p:nvPr>
            <p:ph type="title"/>
          </p:nvPr>
        </p:nvSpPr>
        <p:spPr/>
        <p:txBody>
          <a:bodyPr/>
          <a:lstStyle/>
          <a:p>
            <a:r>
              <a:rPr lang="en-US" dirty="0"/>
              <a:t>CLL Studies: Summary I</a:t>
            </a:r>
          </a:p>
        </p:txBody>
      </p:sp>
      <p:sp>
        <p:nvSpPr>
          <p:cNvPr id="3" name="Content Placeholder 2">
            <a:extLst>
              <a:ext uri="{FF2B5EF4-FFF2-40B4-BE49-F238E27FC236}">
                <a16:creationId xmlns:a16="http://schemas.microsoft.com/office/drawing/2014/main" id="{D3459CBB-5E39-48B2-6DF3-957DB87FA782}"/>
              </a:ext>
            </a:extLst>
          </p:cNvPr>
          <p:cNvSpPr>
            <a:spLocks noGrp="1"/>
          </p:cNvSpPr>
          <p:nvPr>
            <p:ph idx="1"/>
          </p:nvPr>
        </p:nvSpPr>
        <p:spPr/>
        <p:txBody>
          <a:bodyPr/>
          <a:lstStyle/>
          <a:p>
            <a:r>
              <a:rPr lang="en-US" sz="2400" b="1" dirty="0"/>
              <a:t>Phase II time-limited acalabrutinib + obinutuzumab study</a:t>
            </a:r>
            <a:r>
              <a:rPr lang="en-US" sz="2400" b="1" baseline="30000" dirty="0"/>
              <a:t>1</a:t>
            </a:r>
            <a:r>
              <a:rPr lang="en-US" sz="2400" b="1" dirty="0"/>
              <a:t>: </a:t>
            </a:r>
          </a:p>
          <a:p>
            <a:pPr lvl="1"/>
            <a:r>
              <a:rPr lang="en-US" sz="2200" dirty="0"/>
              <a:t>In this preliminary report from a small study, time-limited treatment with acalabrutinib + obinutuzumab induced remissions in patients with treatment-naive CLL</a:t>
            </a:r>
          </a:p>
          <a:p>
            <a:pPr lvl="2">
              <a:buFont typeface="Wingdings" panose="05000000000000000000" pitchFamily="2" charset="2"/>
              <a:buChar char="§"/>
            </a:pPr>
            <a:r>
              <a:rPr lang="en-US" sz="2000" dirty="0"/>
              <a:t>Additional follow-up needed to assess durability of responses</a:t>
            </a:r>
            <a:endParaRPr lang="en-US" sz="2000" b="1" dirty="0"/>
          </a:p>
          <a:p>
            <a:r>
              <a:rPr lang="en-US" sz="2400" b="1" dirty="0"/>
              <a:t>CLL12 trial of ibrutinib in asymptomatic untreated CLL</a:t>
            </a:r>
            <a:r>
              <a:rPr lang="en-US" sz="2400" b="1" baseline="30000" dirty="0"/>
              <a:t>2</a:t>
            </a:r>
            <a:r>
              <a:rPr lang="en-US" sz="2400" b="1" dirty="0"/>
              <a:t>: </a:t>
            </a:r>
          </a:p>
          <a:p>
            <a:pPr lvl="1"/>
            <a:r>
              <a:rPr lang="en-US" altLang="en-US" sz="2200" dirty="0"/>
              <a:t>In patients with early-stage CLL, ibrutinib was associated with increased cardiovascular toxicity and bleeding without an overall survival benefit when compared with placebo</a:t>
            </a:r>
            <a:endParaRPr lang="en-US" altLang="en-US" sz="2200" baseline="30000" dirty="0"/>
          </a:p>
        </p:txBody>
      </p:sp>
      <p:sp>
        <p:nvSpPr>
          <p:cNvPr id="4" name="Text Box 15">
            <a:extLst>
              <a:ext uri="{FF2B5EF4-FFF2-40B4-BE49-F238E27FC236}">
                <a16:creationId xmlns:a16="http://schemas.microsoft.com/office/drawing/2014/main" id="{77E3C4B3-6781-AF4D-1876-A72C2C9EDD50}"/>
              </a:ext>
            </a:extLst>
          </p:cNvPr>
          <p:cNvSpPr txBox="1">
            <a:spLocks noChangeArrowheads="1"/>
          </p:cNvSpPr>
          <p:nvPr/>
        </p:nvSpPr>
        <p:spPr bwMode="auto">
          <a:xfrm>
            <a:off x="412750" y="6377591"/>
            <a:ext cx="114172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Burger. EHA 2023. Abstr P637. 2. </a:t>
            </a:r>
            <a:r>
              <a:rPr lang="en-US" altLang="en-US" sz="1200" b="0" spc="-10" dirty="0">
                <a:solidFill>
                  <a:schemeClr val="bg2"/>
                </a:solidFill>
                <a:latin typeface="Calibri" panose="020F0502020204030204" pitchFamily="34" charset="0"/>
              </a:rPr>
              <a:t>Langerbeins. EHA 2023. Abstr S200.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1476913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8B17-BBEA-E012-EBA7-69797E54B3E4}"/>
              </a:ext>
            </a:extLst>
          </p:cNvPr>
          <p:cNvSpPr>
            <a:spLocks noGrp="1"/>
          </p:cNvSpPr>
          <p:nvPr>
            <p:ph type="title"/>
          </p:nvPr>
        </p:nvSpPr>
        <p:spPr/>
        <p:txBody>
          <a:bodyPr/>
          <a:lstStyle/>
          <a:p>
            <a:r>
              <a:rPr lang="en-US" dirty="0"/>
              <a:t>CLL Studies: Summary II</a:t>
            </a:r>
          </a:p>
        </p:txBody>
      </p:sp>
      <p:sp>
        <p:nvSpPr>
          <p:cNvPr id="3" name="Content Placeholder 2">
            <a:extLst>
              <a:ext uri="{FF2B5EF4-FFF2-40B4-BE49-F238E27FC236}">
                <a16:creationId xmlns:a16="http://schemas.microsoft.com/office/drawing/2014/main" id="{D3459CBB-5E39-48B2-6DF3-957DB87FA782}"/>
              </a:ext>
            </a:extLst>
          </p:cNvPr>
          <p:cNvSpPr>
            <a:spLocks noGrp="1"/>
          </p:cNvSpPr>
          <p:nvPr>
            <p:ph idx="1"/>
          </p:nvPr>
        </p:nvSpPr>
        <p:spPr/>
        <p:txBody>
          <a:bodyPr/>
          <a:lstStyle/>
          <a:p>
            <a:r>
              <a:rPr lang="en-US" sz="2400" b="1" dirty="0"/>
              <a:t>Analysis of acquired BTK mutations in BRUIN trial</a:t>
            </a:r>
            <a:r>
              <a:rPr lang="en-US" sz="2400" b="1" baseline="30000" dirty="0"/>
              <a:t>1</a:t>
            </a:r>
            <a:r>
              <a:rPr lang="en-US" sz="2400" b="1" dirty="0"/>
              <a:t>: </a:t>
            </a:r>
          </a:p>
          <a:p>
            <a:pPr lvl="1"/>
            <a:r>
              <a:rPr lang="en-US" sz="2200" dirty="0"/>
              <a:t>Among patients who progressed on pirtobrutinib, clearance of </a:t>
            </a:r>
            <a:r>
              <a:rPr lang="en-US" sz="2200" i="1" dirty="0"/>
              <a:t>BTK</a:t>
            </a:r>
            <a:r>
              <a:rPr lang="en-US" sz="2200" dirty="0"/>
              <a:t> C481 clones was observed, as well as development of non-C481 clones in some</a:t>
            </a:r>
          </a:p>
          <a:p>
            <a:pPr lvl="2">
              <a:buFont typeface="Wingdings" panose="05000000000000000000" pitchFamily="2" charset="2"/>
              <a:buChar char="§"/>
            </a:pPr>
            <a:r>
              <a:rPr lang="en-US" sz="2000" dirty="0"/>
              <a:t>No </a:t>
            </a:r>
            <a:r>
              <a:rPr lang="en-US" sz="2000" i="1" dirty="0"/>
              <a:t>BTK</a:t>
            </a:r>
            <a:r>
              <a:rPr lang="en-US" sz="2000" dirty="0"/>
              <a:t> mutations were identified in ~50% of patients, and 29% did not acquire any mutations, suggesting alternate resistance mechanisms</a:t>
            </a:r>
          </a:p>
          <a:p>
            <a:pPr lvl="2">
              <a:buFont typeface="Wingdings" panose="05000000000000000000" pitchFamily="2" charset="2"/>
              <a:buChar char="§"/>
            </a:pPr>
            <a:r>
              <a:rPr lang="en-US" sz="2000" i="1" dirty="0"/>
              <a:t>BTK </a:t>
            </a:r>
            <a:r>
              <a:rPr lang="en-US" sz="2000" dirty="0"/>
              <a:t>mutations at baseline and acquired did not impact efficacy of pirtobrutinib </a:t>
            </a:r>
          </a:p>
          <a:p>
            <a:r>
              <a:rPr lang="en-US" sz="2400" b="1" dirty="0"/>
              <a:t>CAPTIVATE 4-yr update with FD ibrutinib + venetoclax</a:t>
            </a:r>
            <a:r>
              <a:rPr lang="en-US" sz="2400" b="1" baseline="30000" dirty="0"/>
              <a:t>2</a:t>
            </a:r>
            <a:r>
              <a:rPr lang="en-US" sz="2400" dirty="0"/>
              <a:t>: </a:t>
            </a:r>
          </a:p>
          <a:p>
            <a:pPr lvl="1"/>
            <a:r>
              <a:rPr lang="en-US" sz="2200" dirty="0"/>
              <a:t>4-yr update of the FD cohort continues to show deep and durable responses and manageable safety with first-line ibrutinib + venetoclax in CLL/SLL</a:t>
            </a:r>
            <a:endParaRPr lang="en-US" sz="2200" baseline="30000" dirty="0"/>
          </a:p>
          <a:p>
            <a:pPr lvl="2">
              <a:buFont typeface="Wingdings" panose="05000000000000000000" pitchFamily="2" charset="2"/>
              <a:buChar char="§"/>
            </a:pPr>
            <a:r>
              <a:rPr lang="en-US" sz="2000" dirty="0"/>
              <a:t>4-yr PFS rate of 79%; 63% in patients with del(17p)/mutated </a:t>
            </a:r>
            <a:r>
              <a:rPr lang="en-US" sz="2000" i="1" dirty="0"/>
              <a:t>TP53</a:t>
            </a:r>
            <a:r>
              <a:rPr lang="en-US" sz="2000" dirty="0"/>
              <a:t> or unmutated </a:t>
            </a:r>
            <a:r>
              <a:rPr lang="en-US" sz="2000" i="1" dirty="0"/>
              <a:t>IGHV</a:t>
            </a:r>
          </a:p>
          <a:p>
            <a:endParaRPr lang="en-US" sz="1800" dirty="0"/>
          </a:p>
        </p:txBody>
      </p:sp>
      <p:sp>
        <p:nvSpPr>
          <p:cNvPr id="4" name="Text Box 15">
            <a:extLst>
              <a:ext uri="{FF2B5EF4-FFF2-40B4-BE49-F238E27FC236}">
                <a16:creationId xmlns:a16="http://schemas.microsoft.com/office/drawing/2014/main" id="{77E3C4B3-6781-AF4D-1876-A72C2C9EDD50}"/>
              </a:ext>
            </a:extLst>
          </p:cNvPr>
          <p:cNvSpPr txBox="1">
            <a:spLocks noChangeArrowheads="1"/>
          </p:cNvSpPr>
          <p:nvPr/>
        </p:nvSpPr>
        <p:spPr bwMode="auto">
          <a:xfrm>
            <a:off x="412750" y="6377591"/>
            <a:ext cx="114172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EHA 2023. Abstr S146. 2. </a:t>
            </a:r>
            <a:r>
              <a:rPr lang="en-US" altLang="en-US" sz="1200" b="0" spc="-10" dirty="0">
                <a:solidFill>
                  <a:schemeClr val="bg2"/>
                </a:solidFill>
                <a:latin typeface="Calibri" panose="020F0502020204030204" pitchFamily="34" charset="0"/>
              </a:rPr>
              <a:t>Ghia. ICML 2023. Abstr 155.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Tree>
    <p:extLst>
      <p:ext uri="{BB962C8B-B14F-4D97-AF65-F5344CB8AC3E}">
        <p14:creationId xmlns:p14="http://schemas.microsoft.com/office/powerpoint/2010/main" val="16327396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8B17-BBEA-E012-EBA7-69797E54B3E4}"/>
              </a:ext>
            </a:extLst>
          </p:cNvPr>
          <p:cNvSpPr>
            <a:spLocks noGrp="1"/>
          </p:cNvSpPr>
          <p:nvPr>
            <p:ph type="title"/>
          </p:nvPr>
        </p:nvSpPr>
        <p:spPr/>
        <p:txBody>
          <a:bodyPr/>
          <a:lstStyle/>
          <a:p>
            <a:r>
              <a:rPr lang="en-US" dirty="0"/>
              <a:t>CLL Studies: Summary III</a:t>
            </a:r>
          </a:p>
        </p:txBody>
      </p:sp>
      <p:sp>
        <p:nvSpPr>
          <p:cNvPr id="3" name="Content Placeholder 2">
            <a:extLst>
              <a:ext uri="{FF2B5EF4-FFF2-40B4-BE49-F238E27FC236}">
                <a16:creationId xmlns:a16="http://schemas.microsoft.com/office/drawing/2014/main" id="{D3459CBB-5E39-48B2-6DF3-957DB87FA782}"/>
              </a:ext>
            </a:extLst>
          </p:cNvPr>
          <p:cNvSpPr>
            <a:spLocks noGrp="1"/>
          </p:cNvSpPr>
          <p:nvPr>
            <p:ph idx="1"/>
          </p:nvPr>
        </p:nvSpPr>
        <p:spPr/>
        <p:txBody>
          <a:bodyPr/>
          <a:lstStyle/>
          <a:p>
            <a:r>
              <a:rPr lang="en-US" sz="2400" b="1" dirty="0"/>
              <a:t>SEQUOIA: updated analysis of zanubrutinib vs BR in untreated CLL/SLL</a:t>
            </a:r>
            <a:r>
              <a:rPr lang="en-US" sz="2400" b="1" baseline="30000" dirty="0"/>
              <a:t>1,2</a:t>
            </a:r>
            <a:r>
              <a:rPr lang="en-US" sz="2400" b="1" dirty="0"/>
              <a:t>: </a:t>
            </a:r>
          </a:p>
          <a:p>
            <a:pPr lvl="1"/>
            <a:r>
              <a:rPr lang="en-US" sz="2200" dirty="0"/>
              <a:t>Extended follow-up showed a continued benefit with zanubrutinib compared with BR in patients with untreated CLL/SLL without del(17p) and showed similar PFS rates in patients with or without del(17p)</a:t>
            </a:r>
          </a:p>
          <a:p>
            <a:pPr lvl="2">
              <a:buFont typeface="Wingdings" panose="05000000000000000000" pitchFamily="2" charset="2"/>
              <a:buChar char="§"/>
            </a:pPr>
            <a:r>
              <a:rPr lang="en-US" sz="2000" dirty="0"/>
              <a:t>Zanubrutinib was associated with a PFS benefit compared to BR in patients with both mutated and unmutated </a:t>
            </a:r>
            <a:r>
              <a:rPr lang="en-US" sz="2000" i="1" dirty="0"/>
              <a:t>IGHV</a:t>
            </a:r>
          </a:p>
          <a:p>
            <a:pPr lvl="2">
              <a:buFont typeface="Wingdings" panose="05000000000000000000" pitchFamily="2" charset="2"/>
              <a:buChar char="§"/>
            </a:pPr>
            <a:r>
              <a:rPr lang="en-US" sz="2000" dirty="0"/>
              <a:t>OS rates were high across arms</a:t>
            </a:r>
            <a:endParaRPr lang="en-US" sz="1800" dirty="0"/>
          </a:p>
        </p:txBody>
      </p:sp>
      <p:sp>
        <p:nvSpPr>
          <p:cNvPr id="4" name="Text Box 15">
            <a:extLst>
              <a:ext uri="{FF2B5EF4-FFF2-40B4-BE49-F238E27FC236}">
                <a16:creationId xmlns:a16="http://schemas.microsoft.com/office/drawing/2014/main" id="{77E3C4B3-6781-AF4D-1876-A72C2C9EDD50}"/>
              </a:ext>
            </a:extLst>
          </p:cNvPr>
          <p:cNvSpPr txBox="1">
            <a:spLocks noChangeArrowheads="1"/>
          </p:cNvSpPr>
          <p:nvPr/>
        </p:nvSpPr>
        <p:spPr bwMode="auto">
          <a:xfrm>
            <a:off x="412750" y="6377591"/>
            <a:ext cx="114172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Munir. EHA 2023. Abstr P639. 2. </a:t>
            </a:r>
            <a:r>
              <a:rPr lang="en-US" altLang="en-US" sz="1200" b="0" spc="-10" dirty="0" err="1">
                <a:solidFill>
                  <a:schemeClr val="bg2"/>
                </a:solidFill>
                <a:latin typeface="Calibri" panose="020F0502020204030204" pitchFamily="34" charset="0"/>
              </a:rPr>
              <a:t>Shadman</a:t>
            </a:r>
            <a:r>
              <a:rPr lang="en-US" altLang="en-US" sz="1200" b="0" spc="-10" dirty="0">
                <a:solidFill>
                  <a:schemeClr val="bg2"/>
                </a:solidFill>
                <a:latin typeface="Calibri" panose="020F0502020204030204" pitchFamily="34" charset="0"/>
              </a:rPr>
              <a:t>. ICML 2023.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154.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1348810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a:extLst>
              <a:ext uri="{FF2B5EF4-FFF2-40B4-BE49-F238E27FC236}">
                <a16:creationId xmlns:a16="http://schemas.microsoft.com/office/drawing/2014/main" id="{67970A3E-CAAC-4220-8DA6-611A0CD201C9}"/>
              </a:ext>
            </a:extLst>
          </p:cNvPr>
          <p:cNvSpPr>
            <a:spLocks noGrp="1"/>
          </p:cNvSpPr>
          <p:nvPr>
            <p:ph type="title"/>
          </p:nvPr>
        </p:nvSpPr>
        <p:spPr/>
        <p:txBody>
          <a:bodyPr/>
          <a:lstStyle/>
          <a:p>
            <a:r>
              <a:rPr lang="en-US" altLang="en-US" dirty="0"/>
              <a:t>Mantle Cell Lymphoma</a:t>
            </a:r>
          </a:p>
        </p:txBody>
      </p:sp>
    </p:spTree>
    <p:extLst>
      <p:ext uri="{BB962C8B-B14F-4D97-AF65-F5344CB8AC3E}">
        <p14:creationId xmlns:p14="http://schemas.microsoft.com/office/powerpoint/2010/main" val="33715419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DD7C9-0D11-7AEA-211F-D922EEAB64D9}"/>
              </a:ext>
            </a:extLst>
          </p:cNvPr>
          <p:cNvSpPr>
            <a:spLocks noGrp="1"/>
          </p:cNvSpPr>
          <p:nvPr>
            <p:ph type="title"/>
          </p:nvPr>
        </p:nvSpPr>
        <p:spPr/>
        <p:txBody>
          <a:bodyPr/>
          <a:lstStyle/>
          <a:p>
            <a:r>
              <a:rPr lang="en-US" dirty="0"/>
              <a:t>Phase II IMCL-2015 GELTAMO: 5-Yr Update of First-line Ibrutinib + Rituximab for Indolent MCL </a:t>
            </a:r>
          </a:p>
        </p:txBody>
      </p:sp>
      <p:sp>
        <p:nvSpPr>
          <p:cNvPr id="3" name="Content Placeholder 2">
            <a:extLst>
              <a:ext uri="{FF2B5EF4-FFF2-40B4-BE49-F238E27FC236}">
                <a16:creationId xmlns:a16="http://schemas.microsoft.com/office/drawing/2014/main" id="{7F042853-51E0-EC59-8945-CCEE2FC915F2}"/>
              </a:ext>
            </a:extLst>
          </p:cNvPr>
          <p:cNvSpPr>
            <a:spLocks noGrp="1"/>
          </p:cNvSpPr>
          <p:nvPr>
            <p:ph idx="1"/>
          </p:nvPr>
        </p:nvSpPr>
        <p:spPr/>
        <p:txBody>
          <a:bodyPr/>
          <a:lstStyle/>
          <a:p>
            <a:r>
              <a:rPr lang="en-US" altLang="en-US" sz="2800" dirty="0"/>
              <a:t>Multicenter, single-arm, open-label phase II trial</a:t>
            </a:r>
          </a:p>
          <a:p>
            <a:endParaRPr lang="en-US" altLang="en-US" dirty="0"/>
          </a:p>
          <a:p>
            <a:endParaRPr lang="en-US" altLang="en-US" sz="2800" dirty="0"/>
          </a:p>
          <a:p>
            <a:endParaRPr lang="en-US" altLang="en-US" dirty="0"/>
          </a:p>
          <a:p>
            <a:endParaRPr lang="en-US" altLang="en-US" sz="2800" dirty="0"/>
          </a:p>
          <a:p>
            <a:endParaRPr lang="en-US" altLang="en-US" dirty="0"/>
          </a:p>
          <a:p>
            <a:r>
              <a:rPr lang="en-US" altLang="en-US" sz="2800" dirty="0"/>
              <a:t>Primary endpoint: CR rate after 12 cycles per Lugano criteria</a:t>
            </a:r>
          </a:p>
          <a:p>
            <a:r>
              <a:rPr lang="en-US" altLang="en-US" dirty="0"/>
              <a:t>Median follow-up: 59 mo (range: 37-81)</a:t>
            </a:r>
            <a:endParaRPr lang="en-US" altLang="en-US" sz="2800" dirty="0"/>
          </a:p>
          <a:p>
            <a:endParaRPr lang="en-US" dirty="0"/>
          </a:p>
        </p:txBody>
      </p:sp>
      <p:sp>
        <p:nvSpPr>
          <p:cNvPr id="6" name="Text Box 11">
            <a:extLst>
              <a:ext uri="{FF2B5EF4-FFF2-40B4-BE49-F238E27FC236}">
                <a16:creationId xmlns:a16="http://schemas.microsoft.com/office/drawing/2014/main" id="{59760F01-0442-818B-012A-88D7DC54B3DE}"/>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Giné</a:t>
            </a:r>
            <a:r>
              <a:rPr lang="fr-FR" altLang="en-US" sz="1200" b="0" dirty="0">
                <a:solidFill>
                  <a:srgbClr val="455560"/>
                </a:solidFill>
                <a:latin typeface="Calibri" panose="020F0502020204030204" pitchFamily="34" charset="0"/>
              </a:rPr>
              <a:t>.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JCO. 2022;40:1196.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 Box 23">
            <a:extLst>
              <a:ext uri="{FF2B5EF4-FFF2-40B4-BE49-F238E27FC236}">
                <a16:creationId xmlns:a16="http://schemas.microsoft.com/office/drawing/2014/main" id="{64B1FB72-8DAE-11B8-025B-71A3DE2F928E}"/>
              </a:ext>
            </a:extLst>
          </p:cNvPr>
          <p:cNvSpPr txBox="1">
            <a:spLocks noChangeArrowheads="1"/>
          </p:cNvSpPr>
          <p:nvPr/>
        </p:nvSpPr>
        <p:spPr bwMode="auto">
          <a:xfrm>
            <a:off x="424171" y="2592090"/>
            <a:ext cx="327471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previously untreated indolent forms of MCL (asymptomatic, nonblastoid variants, Ki-67 &lt;30%; leukemic nonnodal and nodal subtypes permitted with lymph nodes &lt;3 cm) and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stable disease for ≥3 mo</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49">
            <a:extLst>
              <a:ext uri="{FF2B5EF4-FFF2-40B4-BE49-F238E27FC236}">
                <a16:creationId xmlns:a16="http://schemas.microsoft.com/office/drawing/2014/main" id="{3DCBD630-92A4-FCDE-B472-7988D5009605}"/>
              </a:ext>
            </a:extLst>
          </p:cNvPr>
          <p:cNvSpPr>
            <a:spLocks noChangeArrowheads="1"/>
          </p:cNvSpPr>
          <p:nvPr/>
        </p:nvSpPr>
        <p:spPr bwMode="auto">
          <a:xfrm>
            <a:off x="4229893" y="3650633"/>
            <a:ext cx="6858000" cy="7315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Ibrutinib </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560 mg PO QD until PD, toxicity, or sustained undetectable MRD for ≥6 mo after 2 yr treatment (cycle 24)</a:t>
            </a:r>
          </a:p>
        </p:txBody>
      </p:sp>
      <p:sp>
        <p:nvSpPr>
          <p:cNvPr id="11" name="Line 52">
            <a:extLst>
              <a:ext uri="{FF2B5EF4-FFF2-40B4-BE49-F238E27FC236}">
                <a16:creationId xmlns:a16="http://schemas.microsoft.com/office/drawing/2014/main" id="{3128A265-84D1-A320-DEC2-EC973AF5ABD3}"/>
              </a:ext>
            </a:extLst>
          </p:cNvPr>
          <p:cNvSpPr>
            <a:spLocks noChangeShapeType="1"/>
          </p:cNvSpPr>
          <p:nvPr/>
        </p:nvSpPr>
        <p:spPr bwMode="auto">
          <a:xfrm>
            <a:off x="3744855" y="3623080"/>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3" name="Rectangle 49">
            <a:extLst>
              <a:ext uri="{FF2B5EF4-FFF2-40B4-BE49-F238E27FC236}">
                <a16:creationId xmlns:a16="http://schemas.microsoft.com/office/drawing/2014/main" id="{5D8F744B-C480-5C4A-FB70-C5D8C4431B7F}"/>
              </a:ext>
            </a:extLst>
          </p:cNvPr>
          <p:cNvSpPr>
            <a:spLocks noChangeArrowheads="1"/>
          </p:cNvSpPr>
          <p:nvPr/>
        </p:nvSpPr>
        <p:spPr bwMode="auto">
          <a:xfrm>
            <a:off x="4229893" y="2889150"/>
            <a:ext cx="4206240" cy="7315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Rituximab </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375 mg/m</a:t>
            </a:r>
            <a:r>
              <a:rPr kumimoji="0" lang="en-US" altLang="en-US" sz="1800" b="0" i="0" u="none" strike="noStrike" kern="1200" cap="none" spc="0" normalizeH="0" baseline="30000" noProof="0" dirty="0">
                <a:ln>
                  <a:noFill/>
                </a:ln>
                <a:solidFill>
                  <a:schemeClr val="tx1"/>
                </a:solidFill>
                <a:effectLst/>
                <a:uLnTx/>
                <a:uFillTx/>
                <a:latin typeface="Calibri" panose="020F0502020204030204" pitchFamily="34" charset="0"/>
                <a:ea typeface="+mn-ea"/>
                <a:cs typeface="+mn-cs"/>
              </a:rPr>
              <a:t>2</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 IV x 8 (Days 1, 8, 15, 22 of cycle 1; Day 1 of cycles 3, 5, 7, 9)*</a:t>
            </a:r>
          </a:p>
        </p:txBody>
      </p:sp>
      <p:sp>
        <p:nvSpPr>
          <p:cNvPr id="14" name="Text Box 23">
            <a:extLst>
              <a:ext uri="{FF2B5EF4-FFF2-40B4-BE49-F238E27FC236}">
                <a16:creationId xmlns:a16="http://schemas.microsoft.com/office/drawing/2014/main" id="{8049B4F2-04EC-C16D-E199-B7C1712CEE5C}"/>
              </a:ext>
            </a:extLst>
          </p:cNvPr>
          <p:cNvSpPr txBox="1">
            <a:spLocks noChangeArrowheads="1"/>
          </p:cNvSpPr>
          <p:nvPr/>
        </p:nvSpPr>
        <p:spPr bwMode="auto">
          <a:xfrm>
            <a:off x="5404750" y="2495569"/>
            <a:ext cx="45982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Monitoring by MRD studies and CT scans every 6 mo</a:t>
            </a:r>
            <a:endParaRPr kumimoji="0" lang="en-US" altLang="en-US" sz="1400" b="0" i="0"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CE267061-1A0F-1671-2212-599738D88C09}"/>
              </a:ext>
            </a:extLst>
          </p:cNvPr>
          <p:cNvSpPr txBox="1"/>
          <p:nvPr/>
        </p:nvSpPr>
        <p:spPr bwMode="auto">
          <a:xfrm>
            <a:off x="4229893" y="4415260"/>
            <a:ext cx="14614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 cycle = 28 days </a:t>
            </a:r>
          </a:p>
        </p:txBody>
      </p:sp>
      <p:sp>
        <p:nvSpPr>
          <p:cNvPr id="5" name="TextBox 4">
            <a:extLst>
              <a:ext uri="{FF2B5EF4-FFF2-40B4-BE49-F238E27FC236}">
                <a16:creationId xmlns:a16="http://schemas.microsoft.com/office/drawing/2014/main" id="{90885A00-7331-8D6E-E569-9646EAD7770D}"/>
              </a:ext>
            </a:extLst>
          </p:cNvPr>
          <p:cNvSpPr txBox="1"/>
          <p:nvPr/>
        </p:nvSpPr>
        <p:spPr bwMode="auto">
          <a:xfrm>
            <a:off x="4429433" y="6249537"/>
            <a:ext cx="3150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*Data cutoff March 15, 2023 </a:t>
            </a:r>
          </a:p>
        </p:txBody>
      </p:sp>
    </p:spTree>
    <p:extLst>
      <p:ext uri="{BB962C8B-B14F-4D97-AF65-F5344CB8AC3E}">
        <p14:creationId xmlns:p14="http://schemas.microsoft.com/office/powerpoint/2010/main" val="10566989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dirty="0"/>
              <a:t>IMCL-2015 GELTAMO: Baseline Characteristics</a:t>
            </a:r>
            <a:endParaRPr lang="en-US" altLang="en-US" dirty="0"/>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a:t>
            </a:r>
          </a:p>
        </p:txBody>
      </p:sp>
      <p:graphicFrame>
        <p:nvGraphicFramePr>
          <p:cNvPr id="7" name="Group 32">
            <a:extLst>
              <a:ext uri="{FF2B5EF4-FFF2-40B4-BE49-F238E27FC236}">
                <a16:creationId xmlns:a16="http://schemas.microsoft.com/office/drawing/2014/main" id="{0E35E37C-760E-899E-0FF1-56E59488939D}"/>
              </a:ext>
            </a:extLst>
          </p:cNvPr>
          <p:cNvGraphicFramePr>
            <a:graphicFrameLocks noGrp="1"/>
          </p:cNvGraphicFramePr>
          <p:nvPr>
            <p:extLst>
              <p:ext uri="{D42A27DB-BD31-4B8C-83A1-F6EECF244321}">
                <p14:modId xmlns:p14="http://schemas.microsoft.com/office/powerpoint/2010/main" val="803310661"/>
              </p:ext>
            </p:extLst>
          </p:nvPr>
        </p:nvGraphicFramePr>
        <p:xfrm>
          <a:off x="719137" y="1600200"/>
          <a:ext cx="5212080" cy="3688256"/>
        </p:xfrm>
        <a:graphic>
          <a:graphicData uri="http://schemas.openxmlformats.org/drawingml/2006/table">
            <a:tbl>
              <a:tblPr/>
              <a:tblGrid>
                <a:gridCol w="374904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21629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(40-85)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629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Ann Arbor Stage III-IV,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leukocyte count, x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12.2 (3.7-126)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LDH &gt; ULN,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30323769"/>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l-GR" sz="1600" b="0" i="0" u="none" strike="noStrike" cap="none" normalizeH="0" baseline="0" dirty="0">
                          <a:ln>
                            <a:noFill/>
                          </a:ln>
                          <a:solidFill>
                            <a:schemeClr val="bg2">
                              <a:lumMod val="10000"/>
                            </a:schemeClr>
                          </a:solidFill>
                          <a:effectLst/>
                          <a:latin typeface="Calibri" panose="020F0502020204030204" pitchFamily="34" charset="0"/>
                        </a:rPr>
                        <a:t>β</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-microglobulin &gt; ULN,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96004159"/>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MIPI risk,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99953458"/>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28920191"/>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Intermediate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06271013"/>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72644465"/>
                  </a:ext>
                </a:extLst>
              </a:tr>
            </a:tbl>
          </a:graphicData>
        </a:graphic>
      </p:graphicFrame>
      <p:sp>
        <p:nvSpPr>
          <p:cNvPr id="3" name="TextBox 2">
            <a:extLst>
              <a:ext uri="{FF2B5EF4-FFF2-40B4-BE49-F238E27FC236}">
                <a16:creationId xmlns:a16="http://schemas.microsoft.com/office/drawing/2014/main" id="{4ABA2650-D725-C5D6-1035-1C04197280E7}"/>
              </a:ext>
            </a:extLst>
          </p:cNvPr>
          <p:cNvSpPr txBox="1"/>
          <p:nvPr/>
        </p:nvSpPr>
        <p:spPr bwMode="auto">
          <a:xfrm>
            <a:off x="4257151" y="5755057"/>
            <a:ext cx="3677697"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March 20, 2023</a:t>
            </a:r>
          </a:p>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follow-up: 59 mo (range: 37-81)</a:t>
            </a:r>
          </a:p>
        </p:txBody>
      </p:sp>
      <p:graphicFrame>
        <p:nvGraphicFramePr>
          <p:cNvPr id="2" name="Group 32">
            <a:extLst>
              <a:ext uri="{FF2B5EF4-FFF2-40B4-BE49-F238E27FC236}">
                <a16:creationId xmlns:a16="http://schemas.microsoft.com/office/drawing/2014/main" id="{60DEADFB-FB01-620E-9381-E952F9AD5F08}"/>
              </a:ext>
            </a:extLst>
          </p:cNvPr>
          <p:cNvGraphicFramePr>
            <a:graphicFrameLocks noGrp="1"/>
          </p:cNvGraphicFramePr>
          <p:nvPr>
            <p:extLst>
              <p:ext uri="{D42A27DB-BD31-4B8C-83A1-F6EECF244321}">
                <p14:modId xmlns:p14="http://schemas.microsoft.com/office/powerpoint/2010/main" val="3077770043"/>
              </p:ext>
            </p:extLst>
          </p:nvPr>
        </p:nvGraphicFramePr>
        <p:xfrm>
          <a:off x="6096000" y="1600200"/>
          <a:ext cx="5486400" cy="2255616"/>
        </p:xfrm>
        <a:graphic>
          <a:graphicData uri="http://schemas.openxmlformats.org/drawingml/2006/table">
            <a:tbl>
              <a:tblPr/>
              <a:tblGrid>
                <a:gridCol w="420624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tblGrid>
              <a:tr h="21629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spleen size, cm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(9-29)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22787755"/>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Lymph node size (central review PET/CT)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0330665"/>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enlarged/FDG uptake,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00329033"/>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longest diameter, mm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(13-43)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71889249"/>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of pretreatment observation,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 (3-107)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18002157"/>
                  </a:ext>
                </a:extLst>
              </a:tr>
            </a:tbl>
          </a:graphicData>
        </a:graphic>
      </p:graphicFrame>
    </p:spTree>
    <p:extLst>
      <p:ext uri="{BB962C8B-B14F-4D97-AF65-F5344CB8AC3E}">
        <p14:creationId xmlns:p14="http://schemas.microsoft.com/office/powerpoint/2010/main" val="5708208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dirty="0"/>
              <a:t>IMCL-2015 GELTAMO: Baseline Pathology, Genetic, and Molecular Features</a:t>
            </a:r>
            <a:endParaRPr lang="en-US" altLang="en-US" dirty="0"/>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a:t>
            </a:r>
          </a:p>
        </p:txBody>
      </p:sp>
      <p:sp>
        <p:nvSpPr>
          <p:cNvPr id="11" name="TextBox 10">
            <a:extLst>
              <a:ext uri="{FF2B5EF4-FFF2-40B4-BE49-F238E27FC236}">
                <a16:creationId xmlns:a16="http://schemas.microsoft.com/office/drawing/2014/main" id="{ED02F345-64CF-6197-371C-01366BC0E0EB}"/>
              </a:ext>
            </a:extLst>
          </p:cNvPr>
          <p:cNvSpPr txBox="1"/>
          <p:nvPr/>
        </p:nvSpPr>
        <p:spPr bwMode="auto">
          <a:xfrm>
            <a:off x="718772" y="5296538"/>
            <a:ext cx="1094675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*Samples: BM (n = 29), LN (n = 17), tonsil (n = 2), other (n = 2). One patient had insufficient sample for MCL confirmation.</a:t>
            </a:r>
          </a:p>
          <a:p>
            <a:pPr algn="l">
              <a:lnSpc>
                <a:spcPct val="100000"/>
              </a:lnSpc>
              <a:spcBef>
                <a:spcPts val="0"/>
              </a:spcBef>
              <a:spcAft>
                <a:spcPct val="0"/>
              </a:spcAft>
              <a:buClrTx/>
              <a:buFontTx/>
              <a:buNone/>
            </a:pP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lang="en-US" sz="1400" b="0" dirty="0">
                <a:solidFill>
                  <a:schemeClr val="bg1"/>
                </a:solidFill>
                <a:latin typeface="Calibri" panose="020F0502020204030204" pitchFamily="34" charset="0"/>
              </a:rPr>
              <a:t>One patient had </a:t>
            </a:r>
            <a:r>
              <a:rPr lang="en-US" sz="1400" b="0" i="1" dirty="0">
                <a:solidFill>
                  <a:schemeClr val="bg1"/>
                </a:solidFill>
                <a:latin typeface="Calibri" panose="020F0502020204030204" pitchFamily="34" charset="0"/>
              </a:rPr>
              <a:t>CCND2</a:t>
            </a:r>
            <a:r>
              <a:rPr lang="en-US" sz="1400" b="0" dirty="0">
                <a:solidFill>
                  <a:schemeClr val="bg1"/>
                </a:solidFill>
                <a:latin typeface="Calibri" panose="020F0502020204030204" pitchFamily="34" charset="0"/>
              </a:rPr>
              <a:t> translocation and overexpression.</a:t>
            </a:r>
          </a:p>
          <a:p>
            <a:pPr algn="l">
              <a:lnSpc>
                <a:spcPct val="100000"/>
              </a:lnSpc>
              <a:spcBef>
                <a:spcPts val="0"/>
              </a:spcBef>
              <a:spcAft>
                <a:spcPct val="0"/>
              </a:spcAft>
              <a:buClrTx/>
              <a:buFontTx/>
              <a:buNone/>
            </a:pP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lang="en-US" sz="1400" b="0" dirty="0">
                <a:solidFill>
                  <a:schemeClr val="bg1"/>
                </a:solidFill>
                <a:latin typeface="Calibri" panose="020F0502020204030204" pitchFamily="34" charset="0"/>
              </a:rPr>
              <a:t>Molecular variant assigned with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≥2 techniques (L-MCL-16, epigenetic COO, IGVH and SOX11 IHC). One additional unclassifiable case.</a:t>
            </a:r>
            <a:endParaRPr lang="en-US" sz="1400" b="0" dirty="0">
              <a:solidFill>
                <a:schemeClr val="bg1"/>
              </a:solidFill>
              <a:latin typeface="Calibri" panose="020F0502020204030204" pitchFamily="34" charset="0"/>
            </a:endParaRPr>
          </a:p>
        </p:txBody>
      </p:sp>
      <p:graphicFrame>
        <p:nvGraphicFramePr>
          <p:cNvPr id="12" name="Group 32">
            <a:extLst>
              <a:ext uri="{FF2B5EF4-FFF2-40B4-BE49-F238E27FC236}">
                <a16:creationId xmlns:a16="http://schemas.microsoft.com/office/drawing/2014/main" id="{CEEAEFB8-8E7B-271D-F5E4-2AB75DF2F7EE}"/>
              </a:ext>
            </a:extLst>
          </p:cNvPr>
          <p:cNvGraphicFramePr>
            <a:graphicFrameLocks noGrp="1"/>
          </p:cNvGraphicFramePr>
          <p:nvPr>
            <p:extLst>
              <p:ext uri="{D42A27DB-BD31-4B8C-83A1-F6EECF244321}">
                <p14:modId xmlns:p14="http://schemas.microsoft.com/office/powerpoint/2010/main" val="4141332530"/>
              </p:ext>
            </p:extLst>
          </p:nvPr>
        </p:nvGraphicFramePr>
        <p:xfrm>
          <a:off x="6179126" y="1592781"/>
          <a:ext cx="5486400" cy="3352960"/>
        </p:xfrm>
        <a:graphic>
          <a:graphicData uri="http://schemas.openxmlformats.org/drawingml/2006/table">
            <a:tbl>
              <a:tblPr/>
              <a:tblGrid>
                <a:gridCol w="3771900">
                  <a:extLst>
                    <a:ext uri="{9D8B030D-6E8A-4147-A177-3AD203B41FA5}">
                      <a16:colId xmlns:a16="http://schemas.microsoft.com/office/drawing/2014/main" val="20000"/>
                    </a:ext>
                  </a:extLst>
                </a:gridCol>
                <a:gridCol w="1714500">
                  <a:extLst>
                    <a:ext uri="{9D8B030D-6E8A-4147-A177-3AD203B41FA5}">
                      <a16:colId xmlns:a16="http://schemas.microsoft.com/office/drawing/2014/main" val="20001"/>
                    </a:ext>
                  </a:extLst>
                </a:gridCol>
              </a:tblGrid>
              <a:tr h="185537">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 n (%)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5537">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Genetics and molecular analysis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185537">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t(11;14)(q13;q32)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85537">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Cryptic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CCND1</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rearrangement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(2.5)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5537">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CCND2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rearrangement</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31228983"/>
                  </a:ext>
                </a:extLst>
              </a:tr>
              <a:tr h="185537">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CNA &gt;5 (n = 40)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59973158"/>
                  </a:ext>
                </a:extLst>
              </a:tr>
              <a:tr h="185537">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mutations (n = 41)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22645313"/>
                  </a:ext>
                </a:extLst>
              </a:tr>
              <a:tr h="185537">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MCL profile (n = 43)</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1191145"/>
                  </a:ext>
                </a:extLst>
              </a:tr>
              <a:tr h="185537">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Nonnodal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51006652"/>
                  </a:ext>
                </a:extLst>
              </a:tr>
              <a:tr h="185537">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Conventional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60131037"/>
                  </a:ext>
                </a:extLst>
              </a:tr>
            </a:tbl>
          </a:graphicData>
        </a:graphic>
      </p:graphicFrame>
      <p:graphicFrame>
        <p:nvGraphicFramePr>
          <p:cNvPr id="2" name="Group 32">
            <a:extLst>
              <a:ext uri="{FF2B5EF4-FFF2-40B4-BE49-F238E27FC236}">
                <a16:creationId xmlns:a16="http://schemas.microsoft.com/office/drawing/2014/main" id="{6A99AB9B-5A1C-38CD-5F08-26A224F794F1}"/>
              </a:ext>
            </a:extLst>
          </p:cNvPr>
          <p:cNvGraphicFramePr>
            <a:graphicFrameLocks noGrp="1"/>
          </p:cNvGraphicFramePr>
          <p:nvPr>
            <p:extLst>
              <p:ext uri="{D42A27DB-BD31-4B8C-83A1-F6EECF244321}">
                <p14:modId xmlns:p14="http://schemas.microsoft.com/office/powerpoint/2010/main" val="2874769174"/>
              </p:ext>
            </p:extLst>
          </p:nvPr>
        </p:nvGraphicFramePr>
        <p:xfrm>
          <a:off x="718772" y="1592781"/>
          <a:ext cx="5212080" cy="3688256"/>
        </p:xfrm>
        <a:graphic>
          <a:graphicData uri="http://schemas.openxmlformats.org/drawingml/2006/table">
            <a:tbl>
              <a:tblPr/>
              <a:tblGrid>
                <a:gridCol w="3583305">
                  <a:extLst>
                    <a:ext uri="{9D8B030D-6E8A-4147-A177-3AD203B41FA5}">
                      <a16:colId xmlns:a16="http://schemas.microsoft.com/office/drawing/2014/main" val="20000"/>
                    </a:ext>
                  </a:extLst>
                </a:gridCol>
                <a:gridCol w="1628775">
                  <a:extLst>
                    <a:ext uri="{9D8B030D-6E8A-4147-A177-3AD203B41FA5}">
                      <a16:colId xmlns:a16="http://schemas.microsoft.com/office/drawing/2014/main" val="20001"/>
                    </a:ext>
                  </a:extLst>
                </a:gridCol>
              </a:tblGrid>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Cytology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Small cell/classical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(39)/30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Cyclin D1 expression</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59973158"/>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Positive/negative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(98)/1 (2)</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22645313"/>
                  </a:ext>
                </a:extLst>
              </a:tr>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SOX11 expression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1191145"/>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Positive/negative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(62)/18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51006652"/>
                  </a:ext>
                </a:extLst>
              </a:tr>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Ki-67 (n = 44)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04217492"/>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 (&lt;30%)/high (≥30%)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(96)/2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55954207"/>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TP53 expression (n = 30)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01665316"/>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Positive/negative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0/30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69333687"/>
                  </a:ext>
                </a:extLst>
              </a:tr>
            </a:tbl>
          </a:graphicData>
        </a:graphic>
      </p:graphicFrame>
      <p:sp>
        <p:nvSpPr>
          <p:cNvPr id="7" name="TextBox 6">
            <a:extLst>
              <a:ext uri="{FF2B5EF4-FFF2-40B4-BE49-F238E27FC236}">
                <a16:creationId xmlns:a16="http://schemas.microsoft.com/office/drawing/2014/main" id="{DE51A69E-4BF1-C8F8-3F30-F1F170F01632}"/>
              </a:ext>
            </a:extLst>
          </p:cNvPr>
          <p:cNvSpPr txBox="1"/>
          <p:nvPr/>
        </p:nvSpPr>
        <p:spPr bwMode="auto">
          <a:xfrm>
            <a:off x="4885497" y="6093339"/>
            <a:ext cx="23927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March 20, 2023</a:t>
            </a:r>
          </a:p>
        </p:txBody>
      </p:sp>
    </p:spTree>
    <p:extLst>
      <p:ext uri="{BB962C8B-B14F-4D97-AF65-F5344CB8AC3E}">
        <p14:creationId xmlns:p14="http://schemas.microsoft.com/office/powerpoint/2010/main" val="22148354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6D13A1-5452-2375-C5AB-FAE4B1A1A862}"/>
              </a:ext>
            </a:extLst>
          </p:cNvPr>
          <p:cNvSpPr>
            <a:spLocks noGrp="1"/>
          </p:cNvSpPr>
          <p:nvPr>
            <p:ph type="title"/>
          </p:nvPr>
        </p:nvSpPr>
        <p:spPr/>
        <p:txBody>
          <a:bodyPr/>
          <a:lstStyle/>
          <a:p>
            <a:r>
              <a:rPr lang="en-US" dirty="0"/>
              <a:t>IMCL-2015 GELTAMO: Long-term Safety (Select Events)</a:t>
            </a:r>
          </a:p>
        </p:txBody>
      </p:sp>
      <p:sp>
        <p:nvSpPr>
          <p:cNvPr id="7" name="Content Placeholder 6">
            <a:extLst>
              <a:ext uri="{FF2B5EF4-FFF2-40B4-BE49-F238E27FC236}">
                <a16:creationId xmlns:a16="http://schemas.microsoft.com/office/drawing/2014/main" id="{B7E31F0A-8C0A-A424-C0AC-3FEE1B9D0AD2}"/>
              </a:ext>
            </a:extLst>
          </p:cNvPr>
          <p:cNvSpPr>
            <a:spLocks noGrp="1"/>
          </p:cNvSpPr>
          <p:nvPr>
            <p:ph idx="1"/>
          </p:nvPr>
        </p:nvSpPr>
        <p:spPr>
          <a:xfrm>
            <a:off x="604675" y="1600200"/>
            <a:ext cx="10877529" cy="4650686"/>
          </a:xfrm>
        </p:spPr>
        <p:txBody>
          <a:bodyPr/>
          <a:lstStyle/>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r>
              <a:rPr lang="en-US" sz="2200" dirty="0"/>
              <a:t>5 cases of second malignancies: pancreatic adenocarcinoma (on ibrutinib), bladder adenocarcinoma and basocellular, prostate adenocarcinoma, lung adenocarcinoma, tonsil squamous cell carcinoma</a:t>
            </a:r>
          </a:p>
        </p:txBody>
      </p:sp>
      <p:graphicFrame>
        <p:nvGraphicFramePr>
          <p:cNvPr id="8" name="Group 32">
            <a:extLst>
              <a:ext uri="{FF2B5EF4-FFF2-40B4-BE49-F238E27FC236}">
                <a16:creationId xmlns:a16="http://schemas.microsoft.com/office/drawing/2014/main" id="{2AFD011F-F9C2-7A3C-0253-F2141D636785}"/>
              </a:ext>
            </a:extLst>
          </p:cNvPr>
          <p:cNvGraphicFramePr>
            <a:graphicFrameLocks noGrp="1"/>
          </p:cNvGraphicFramePr>
          <p:nvPr>
            <p:extLst>
              <p:ext uri="{D42A27DB-BD31-4B8C-83A1-F6EECF244321}">
                <p14:modId xmlns:p14="http://schemas.microsoft.com/office/powerpoint/2010/main" val="3907415884"/>
              </p:ext>
            </p:extLst>
          </p:nvPr>
        </p:nvGraphicFramePr>
        <p:xfrm>
          <a:off x="718772" y="1600200"/>
          <a:ext cx="5212080" cy="2926208"/>
        </p:xfrm>
        <a:graphic>
          <a:graphicData uri="http://schemas.openxmlformats.org/drawingml/2006/table">
            <a:tbl>
              <a:tblPr/>
              <a:tblGrid>
                <a:gridCol w="3583305">
                  <a:extLst>
                    <a:ext uri="{9D8B030D-6E8A-4147-A177-3AD203B41FA5}">
                      <a16:colId xmlns:a16="http://schemas.microsoft.com/office/drawing/2014/main" val="20000"/>
                    </a:ext>
                  </a:extLst>
                </a:gridCol>
                <a:gridCol w="1628775">
                  <a:extLst>
                    <a:ext uri="{9D8B030D-6E8A-4147-A177-3AD203B41FA5}">
                      <a16:colId xmlns:a16="http://schemas.microsoft.com/office/drawing/2014/main" val="20001"/>
                    </a:ext>
                  </a:extLst>
                </a:gridCol>
              </a:tblGrid>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Ibrutinib dose reduction,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Ibrutinib discontinuation for AEs,*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Ibrutinib discontinuation for drug-related AEs,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59973158"/>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Infections grade ≥3,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22645313"/>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COVID-19 (n = 1 with ibrutinib)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1191145"/>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Sepsis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51006652"/>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Recurrent infections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04217492"/>
                  </a:ext>
                </a:extLst>
              </a:tr>
            </a:tbl>
          </a:graphicData>
        </a:graphic>
      </p:graphicFrame>
      <p:sp>
        <p:nvSpPr>
          <p:cNvPr id="9" name="TextBox 8">
            <a:extLst>
              <a:ext uri="{FF2B5EF4-FFF2-40B4-BE49-F238E27FC236}">
                <a16:creationId xmlns:a16="http://schemas.microsoft.com/office/drawing/2014/main" id="{9EB390E4-1168-D2DF-4EAD-EF46DE656852}"/>
              </a:ext>
            </a:extLst>
          </p:cNvPr>
          <p:cNvSpPr txBox="1"/>
          <p:nvPr/>
        </p:nvSpPr>
        <p:spPr bwMode="auto">
          <a:xfrm>
            <a:off x="718772" y="4506656"/>
            <a:ext cx="539496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*Drug intolerance (n = 5), cardiac tamponade, recurrent infections, severe anaplastic anemia, vertebral fractures, pancreatic adenocarcinoma, ischemic stroke, COVID-19 infection, pleural effusion.</a:t>
            </a:r>
          </a:p>
        </p:txBody>
      </p:sp>
      <p:graphicFrame>
        <p:nvGraphicFramePr>
          <p:cNvPr id="10" name="Group 32">
            <a:extLst>
              <a:ext uri="{FF2B5EF4-FFF2-40B4-BE49-F238E27FC236}">
                <a16:creationId xmlns:a16="http://schemas.microsoft.com/office/drawing/2014/main" id="{DDC9848F-7E65-1AC9-9C60-090FD432E09F}"/>
              </a:ext>
            </a:extLst>
          </p:cNvPr>
          <p:cNvGraphicFramePr>
            <a:graphicFrameLocks noGrp="1"/>
          </p:cNvGraphicFramePr>
          <p:nvPr>
            <p:extLst>
              <p:ext uri="{D42A27DB-BD31-4B8C-83A1-F6EECF244321}">
                <p14:modId xmlns:p14="http://schemas.microsoft.com/office/powerpoint/2010/main" val="1073554346"/>
              </p:ext>
            </p:extLst>
          </p:nvPr>
        </p:nvGraphicFramePr>
        <p:xfrm>
          <a:off x="6096000" y="1600200"/>
          <a:ext cx="5394960" cy="3596800"/>
        </p:xfrm>
        <a:graphic>
          <a:graphicData uri="http://schemas.openxmlformats.org/drawingml/2006/table">
            <a:tbl>
              <a:tblPr/>
              <a:tblGrid>
                <a:gridCol w="411480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tblGrid>
              <a:tr h="214879">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Cardiovascular Events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Ibrutinib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96780802"/>
                  </a:ext>
                </a:extLst>
              </a:tr>
              <a:tr h="118773">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Atrial fibrillation or flutter (n = 1 with ibrutinib), n (%)</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59973158"/>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Fibrillation,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22645313"/>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Flutter,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1191145"/>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Cardiac tamponade (ibrutinib + edoxaban),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51006652"/>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Ischemic stroke,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04217492"/>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Pulmonary embolism,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9343090"/>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Myocardial infarction,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42522346"/>
                  </a:ext>
                </a:extLst>
              </a:tr>
            </a:tbl>
          </a:graphicData>
        </a:graphic>
      </p:graphicFrame>
      <p:sp>
        <p:nvSpPr>
          <p:cNvPr id="13" name="Text Box 11">
            <a:extLst>
              <a:ext uri="{FF2B5EF4-FFF2-40B4-BE49-F238E27FC236}">
                <a16:creationId xmlns:a16="http://schemas.microsoft.com/office/drawing/2014/main" id="{03F87AD8-8AC7-4F0C-7747-4AE282AB7688}"/>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a:t>
            </a:r>
          </a:p>
        </p:txBody>
      </p:sp>
    </p:spTree>
    <p:extLst>
      <p:ext uri="{BB962C8B-B14F-4D97-AF65-F5344CB8AC3E}">
        <p14:creationId xmlns:p14="http://schemas.microsoft.com/office/powerpoint/2010/main" val="23321120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C6D13A1-5452-2375-C5AB-FAE4B1A1A862}"/>
              </a:ext>
            </a:extLst>
          </p:cNvPr>
          <p:cNvSpPr>
            <a:spLocks noGrp="1"/>
          </p:cNvSpPr>
          <p:nvPr>
            <p:ph type="title"/>
          </p:nvPr>
        </p:nvSpPr>
        <p:spPr/>
        <p:txBody>
          <a:bodyPr/>
          <a:lstStyle/>
          <a:p>
            <a:r>
              <a:rPr lang="en-US" dirty="0"/>
              <a:t>IMCL-2015 GELTAMO: Response Rates and Undetectable MRD</a:t>
            </a:r>
          </a:p>
        </p:txBody>
      </p:sp>
      <p:sp>
        <p:nvSpPr>
          <p:cNvPr id="7" name="Content Placeholder 6">
            <a:extLst>
              <a:ext uri="{FF2B5EF4-FFF2-40B4-BE49-F238E27FC236}">
                <a16:creationId xmlns:a16="http://schemas.microsoft.com/office/drawing/2014/main" id="{B7E31F0A-8C0A-A424-C0AC-3FEE1B9D0AD2}"/>
              </a:ext>
            </a:extLst>
          </p:cNvPr>
          <p:cNvSpPr>
            <a:spLocks noGrp="1"/>
          </p:cNvSpPr>
          <p:nvPr>
            <p:ph idx="1"/>
          </p:nvPr>
        </p:nvSpPr>
        <p:spPr/>
        <p:txBody>
          <a:bodyPr/>
          <a:lstStyle/>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p:txBody>
      </p:sp>
      <p:sp>
        <p:nvSpPr>
          <p:cNvPr id="13" name="Text Box 11">
            <a:extLst>
              <a:ext uri="{FF2B5EF4-FFF2-40B4-BE49-F238E27FC236}">
                <a16:creationId xmlns:a16="http://schemas.microsoft.com/office/drawing/2014/main" id="{03F87AD8-8AC7-4F0C-7747-4AE282AB7688}"/>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err="1">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098. </a:t>
            </a:r>
          </a:p>
        </p:txBody>
      </p:sp>
      <p:graphicFrame>
        <p:nvGraphicFramePr>
          <p:cNvPr id="3" name="Group 32">
            <a:extLst>
              <a:ext uri="{FF2B5EF4-FFF2-40B4-BE49-F238E27FC236}">
                <a16:creationId xmlns:a16="http://schemas.microsoft.com/office/drawing/2014/main" id="{65E50464-4AA9-2EF9-B98E-7DAEAF728D33}"/>
              </a:ext>
            </a:extLst>
          </p:cNvPr>
          <p:cNvGraphicFramePr>
            <a:graphicFrameLocks noGrp="1"/>
          </p:cNvGraphicFramePr>
          <p:nvPr>
            <p:extLst>
              <p:ext uri="{D42A27DB-BD31-4B8C-83A1-F6EECF244321}">
                <p14:modId xmlns:p14="http://schemas.microsoft.com/office/powerpoint/2010/main" val="2485281540"/>
              </p:ext>
            </p:extLst>
          </p:nvPr>
        </p:nvGraphicFramePr>
        <p:xfrm>
          <a:off x="718772" y="1479048"/>
          <a:ext cx="5303520" cy="3261504"/>
        </p:xfrm>
        <a:graphic>
          <a:graphicData uri="http://schemas.openxmlformats.org/drawingml/2006/table">
            <a:tbl>
              <a:tblPr/>
              <a:tblGrid>
                <a:gridCol w="393192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tblGrid>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Cycle 12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Evaluable for centralized response after Cycle 12,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Discontinued early,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Cycle 12 response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59973158"/>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4068724"/>
                  </a:ext>
                </a:extLst>
              </a:tr>
              <a:tr h="121914">
                <a:tc>
                  <a:txBody>
                    <a:bodyPr/>
                    <a:lstStyle/>
                    <a:p>
                      <a:pPr marL="742950" marR="0" lvl="1"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1716293"/>
                  </a:ext>
                </a:extLst>
              </a:tr>
              <a:tr h="121914">
                <a:tc>
                  <a:txBody>
                    <a:bodyPr/>
                    <a:lstStyle/>
                    <a:p>
                      <a:pPr marL="742950" marR="0" lvl="1"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76933099"/>
                  </a:ext>
                </a:extLst>
              </a:tr>
              <a:tr h="121914">
                <a:tc>
                  <a:txBody>
                    <a:bodyPr/>
                    <a:lstStyle/>
                    <a:p>
                      <a:pPr marL="742950" marR="0" lvl="1"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88498351"/>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Undetectable MRD</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in PB (n = 46),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54590231"/>
                  </a:ext>
                </a:extLst>
              </a:tr>
            </a:tbl>
          </a:graphicData>
        </a:graphic>
      </p:graphicFrame>
      <p:sp>
        <p:nvSpPr>
          <p:cNvPr id="4" name="TextBox 3">
            <a:extLst>
              <a:ext uri="{FF2B5EF4-FFF2-40B4-BE49-F238E27FC236}">
                <a16:creationId xmlns:a16="http://schemas.microsoft.com/office/drawing/2014/main" id="{33E76609-F668-538C-25A5-5006FF506B90}"/>
              </a:ext>
            </a:extLst>
          </p:cNvPr>
          <p:cNvSpPr txBox="1"/>
          <p:nvPr/>
        </p:nvSpPr>
        <p:spPr bwMode="auto">
          <a:xfrm>
            <a:off x="6087024" y="4758270"/>
            <a:ext cx="52120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lang="en-US" sz="1400" b="0" dirty="0">
                <a:solidFill>
                  <a:schemeClr val="bg1"/>
                </a:solidFill>
                <a:latin typeface="Calibri" panose="020F0502020204030204" pitchFamily="34" charset="0"/>
              </a:rPr>
              <a:t>Progression (n = 1), neoplasia (n = 1).</a:t>
            </a:r>
          </a:p>
        </p:txBody>
      </p:sp>
      <p:graphicFrame>
        <p:nvGraphicFramePr>
          <p:cNvPr id="5" name="Group 32">
            <a:extLst>
              <a:ext uri="{FF2B5EF4-FFF2-40B4-BE49-F238E27FC236}">
                <a16:creationId xmlns:a16="http://schemas.microsoft.com/office/drawing/2014/main" id="{441F8706-26C3-3ABA-9229-E712A73CC23C}"/>
              </a:ext>
            </a:extLst>
          </p:cNvPr>
          <p:cNvGraphicFramePr>
            <a:graphicFrameLocks noGrp="1"/>
          </p:cNvGraphicFramePr>
          <p:nvPr>
            <p:extLst>
              <p:ext uri="{D42A27DB-BD31-4B8C-83A1-F6EECF244321}">
                <p14:modId xmlns:p14="http://schemas.microsoft.com/office/powerpoint/2010/main" val="1646290841"/>
              </p:ext>
            </p:extLst>
          </p:nvPr>
        </p:nvGraphicFramePr>
        <p:xfrm>
          <a:off x="6119244" y="1479048"/>
          <a:ext cx="5303520" cy="3261504"/>
        </p:xfrm>
        <a:graphic>
          <a:graphicData uri="http://schemas.openxmlformats.org/drawingml/2006/table">
            <a:tbl>
              <a:tblPr/>
              <a:tblGrid>
                <a:gridCol w="393192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tblGrid>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Cycle 24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2191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Evaluable for response by local investigator after Cycle 24,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7226964"/>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Discontinued between Cycle 12 and 24,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61026926"/>
                  </a:ext>
                </a:extLst>
              </a:tr>
              <a:tr h="12191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Cycle 24 response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59973158"/>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65405398"/>
                  </a:ext>
                </a:extLst>
              </a:tr>
              <a:tr h="121914">
                <a:tc>
                  <a:txBody>
                    <a:bodyPr/>
                    <a:lstStyle/>
                    <a:p>
                      <a:pPr marL="742950" marR="0" lvl="1"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1716293"/>
                  </a:ext>
                </a:extLst>
              </a:tr>
              <a:tr h="121914">
                <a:tc>
                  <a:txBody>
                    <a:bodyPr/>
                    <a:lstStyle/>
                    <a:p>
                      <a:pPr marL="742950" marR="0" lvl="1"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76933099"/>
                  </a:ext>
                </a:extLst>
              </a:tr>
              <a:tr h="121914">
                <a:tc>
                  <a:txBody>
                    <a:bodyPr/>
                    <a:lstStyle/>
                    <a:p>
                      <a:pPr marL="742950" marR="0" lvl="1"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88498351"/>
                  </a:ext>
                </a:extLst>
              </a:tr>
              <a:tr h="12191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Undetectable MRD</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in PB (n = 44),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72804606"/>
                  </a:ext>
                </a:extLst>
              </a:tr>
            </a:tbl>
          </a:graphicData>
        </a:graphic>
      </p:graphicFrame>
      <p:sp>
        <p:nvSpPr>
          <p:cNvPr id="2" name="TextBox 1">
            <a:extLst>
              <a:ext uri="{FF2B5EF4-FFF2-40B4-BE49-F238E27FC236}">
                <a16:creationId xmlns:a16="http://schemas.microsoft.com/office/drawing/2014/main" id="{4AA1E7E7-2967-C698-7E39-1352B7C3566D}"/>
              </a:ext>
            </a:extLst>
          </p:cNvPr>
          <p:cNvSpPr txBox="1"/>
          <p:nvPr/>
        </p:nvSpPr>
        <p:spPr bwMode="auto">
          <a:xfrm>
            <a:off x="709796" y="4749392"/>
            <a:ext cx="52120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*Aplastic anemia (n = 1), fractures (n = 1), intolerance (n = 2).</a:t>
            </a:r>
          </a:p>
        </p:txBody>
      </p:sp>
      <p:sp>
        <p:nvSpPr>
          <p:cNvPr id="8" name="TextBox 7">
            <a:extLst>
              <a:ext uri="{FF2B5EF4-FFF2-40B4-BE49-F238E27FC236}">
                <a16:creationId xmlns:a16="http://schemas.microsoft.com/office/drawing/2014/main" id="{9BC8A6EA-A52C-38F9-5DA1-7A02135009EE}"/>
              </a:ext>
            </a:extLst>
          </p:cNvPr>
          <p:cNvSpPr txBox="1"/>
          <p:nvPr/>
        </p:nvSpPr>
        <p:spPr bwMode="auto">
          <a:xfrm>
            <a:off x="604675" y="6078222"/>
            <a:ext cx="64760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lang="en-US" sz="1400" b="0" dirty="0">
                <a:solidFill>
                  <a:schemeClr val="bg1"/>
                </a:solidFill>
                <a:latin typeface="Calibri" panose="020F0502020204030204" pitchFamily="34" charset="0"/>
              </a:rPr>
              <a:t>Euro MRD detected at 10</a:t>
            </a:r>
            <a:r>
              <a:rPr lang="en-US" sz="1400" b="0" baseline="30000" dirty="0">
                <a:solidFill>
                  <a:schemeClr val="bg1"/>
                </a:solidFill>
                <a:latin typeface="Calibri" panose="020F0502020204030204" pitchFamily="34" charset="0"/>
              </a:rPr>
              <a:t>-5</a:t>
            </a:r>
            <a:r>
              <a:rPr lang="en-US" sz="1400" b="0" dirty="0">
                <a:solidFill>
                  <a:schemeClr val="bg1"/>
                </a:solidFill>
                <a:latin typeface="Calibri" panose="020F0502020204030204" pitchFamily="34" charset="0"/>
              </a:rPr>
              <a:t> sensitivity using ASO-qPCR (n = 33) or NGS (n = 17).</a:t>
            </a:r>
            <a:endParaRPr lang="en-US" sz="1400" b="0" baseline="30000" dirty="0">
              <a:solidFill>
                <a:schemeClr val="bg1"/>
              </a:solidFill>
              <a:latin typeface="Calibri" panose="020F0502020204030204" pitchFamily="34" charset="0"/>
            </a:endParaRPr>
          </a:p>
        </p:txBody>
      </p:sp>
      <p:sp>
        <p:nvSpPr>
          <p:cNvPr id="9" name="Content Placeholder 2">
            <a:extLst>
              <a:ext uri="{FF2B5EF4-FFF2-40B4-BE49-F238E27FC236}">
                <a16:creationId xmlns:a16="http://schemas.microsoft.com/office/drawing/2014/main" id="{BD1CBE13-FF66-602C-55A8-2BE832C8C750}"/>
              </a:ext>
            </a:extLst>
          </p:cNvPr>
          <p:cNvSpPr txBox="1">
            <a:spLocks/>
          </p:cNvSpPr>
          <p:nvPr/>
        </p:nvSpPr>
        <p:spPr bwMode="auto">
          <a:xfrm>
            <a:off x="718772" y="5279435"/>
            <a:ext cx="11328385" cy="115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41 patients reached MRD negativity during follow-up, at 4.5-18.4 months; however, 5 patients remained MRD positive at data cut-off</a:t>
            </a:r>
          </a:p>
          <a:p>
            <a:pPr marL="0" indent="0">
              <a:buFont typeface="Wingdings" panose="05000000000000000000" pitchFamily="2" charset="2"/>
              <a:buNone/>
            </a:pPr>
            <a:endParaRPr lang="en-US" sz="1800" b="0" kern="0" dirty="0"/>
          </a:p>
        </p:txBody>
      </p:sp>
    </p:spTree>
    <p:extLst>
      <p:ext uri="{BB962C8B-B14F-4D97-AF65-F5344CB8AC3E}">
        <p14:creationId xmlns:p14="http://schemas.microsoft.com/office/powerpoint/2010/main" val="6217009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F397C-3A08-4F0A-3AC2-8D9B43002035}"/>
              </a:ext>
            </a:extLst>
          </p:cNvPr>
          <p:cNvSpPr>
            <a:spLocks noGrp="1"/>
          </p:cNvSpPr>
          <p:nvPr>
            <p:ph type="title"/>
          </p:nvPr>
        </p:nvSpPr>
        <p:spPr/>
        <p:txBody>
          <a:bodyPr/>
          <a:lstStyle/>
          <a:p>
            <a:r>
              <a:rPr lang="en-US" dirty="0"/>
              <a:t>IMCL-2015 GELTAMO: MRD Outcomes</a:t>
            </a:r>
          </a:p>
        </p:txBody>
      </p:sp>
      <p:sp>
        <p:nvSpPr>
          <p:cNvPr id="3" name="Content Placeholder 2">
            <a:extLst>
              <a:ext uri="{FF2B5EF4-FFF2-40B4-BE49-F238E27FC236}">
                <a16:creationId xmlns:a16="http://schemas.microsoft.com/office/drawing/2014/main" id="{98D4295A-9AE7-11EB-29B9-3EBC328E6737}"/>
              </a:ext>
            </a:extLst>
          </p:cNvPr>
          <p:cNvSpPr>
            <a:spLocks noGrp="1"/>
          </p:cNvSpPr>
          <p:nvPr>
            <p:ph idx="1"/>
          </p:nvPr>
        </p:nvSpPr>
        <p:spPr/>
        <p:txBody>
          <a:bodyPr/>
          <a:lstStyle/>
          <a:p>
            <a:r>
              <a:rPr lang="en-US" sz="2400" dirty="0"/>
              <a:t>Median treatment duration: 29 mo (range: 1.7-63+)</a:t>
            </a:r>
          </a:p>
          <a:p>
            <a:r>
              <a:rPr lang="en-US" sz="2400" b="1" dirty="0">
                <a:solidFill>
                  <a:schemeClr val="accent3"/>
                </a:solidFill>
              </a:rPr>
              <a:t>32/50 (64%) patients discontinued ibrutinib for undetectable MRD at cycle 24</a:t>
            </a:r>
          </a:p>
          <a:p>
            <a:pPr lvl="1"/>
            <a:r>
              <a:rPr lang="en-US" sz="2200" dirty="0"/>
              <a:t>MRD became detectable: n = 12; disease progression: n = 6; died with undetectable MRD: n = 1</a:t>
            </a:r>
          </a:p>
          <a:p>
            <a:r>
              <a:rPr lang="en-US" sz="2400" b="1" dirty="0">
                <a:solidFill>
                  <a:schemeClr val="accent1"/>
                </a:solidFill>
              </a:rPr>
              <a:t>12/50 (24%) patients continued ibrutinib for detectable MRD at cycle 24</a:t>
            </a:r>
            <a:endParaRPr lang="en-US" sz="2400" dirty="0"/>
          </a:p>
          <a:p>
            <a:pPr lvl="1"/>
            <a:r>
              <a:rPr lang="en-US" sz="2200" dirty="0"/>
              <a:t>6 discontinued ibrutinib: disease progression (n = 2), COVID-19 (n = 1), ischemic stroke (n = 1), pericardial tamponade (n = 1), pleural effusion (n = 1)</a:t>
            </a:r>
          </a:p>
          <a:p>
            <a:r>
              <a:rPr lang="en-US" sz="2400" dirty="0"/>
              <a:t>At median follow-up of 59 mo: 9 patients had MCL progression</a:t>
            </a:r>
          </a:p>
          <a:p>
            <a:pPr lvl="1"/>
            <a:r>
              <a:rPr lang="en-US" sz="2000" dirty="0"/>
              <a:t>7 patients died: disease progression (n = 3), pancreatic adenocarcinoma (n = 1), SARS-CoV-2 </a:t>
            </a:r>
            <a:br>
              <a:rPr lang="en-US" sz="2000" dirty="0"/>
            </a:br>
            <a:r>
              <a:rPr lang="en-US" sz="2000" dirty="0"/>
              <a:t>(n = 1), vertebral fractures (n = 1), unknown with undetectable MRD (n = 1)</a:t>
            </a:r>
          </a:p>
          <a:p>
            <a:pPr lvl="1"/>
            <a:endParaRPr lang="en-US" sz="2400" dirty="0"/>
          </a:p>
        </p:txBody>
      </p:sp>
      <p:sp>
        <p:nvSpPr>
          <p:cNvPr id="5" name="Text Box 11">
            <a:extLst>
              <a:ext uri="{FF2B5EF4-FFF2-40B4-BE49-F238E27FC236}">
                <a16:creationId xmlns:a16="http://schemas.microsoft.com/office/drawing/2014/main" id="{CAEF2D47-0396-4496-C667-6402F8C9B3F9}"/>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a:t>
            </a:r>
          </a:p>
        </p:txBody>
      </p:sp>
    </p:spTree>
    <p:extLst>
      <p:ext uri="{BB962C8B-B14F-4D97-AF65-F5344CB8AC3E}">
        <p14:creationId xmlns:p14="http://schemas.microsoft.com/office/powerpoint/2010/main" val="32140955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A746C-3D9C-9A16-3719-3F262E542E1D}"/>
              </a:ext>
            </a:extLst>
          </p:cNvPr>
          <p:cNvSpPr>
            <a:spLocks noGrp="1"/>
          </p:cNvSpPr>
          <p:nvPr>
            <p:ph type="title"/>
          </p:nvPr>
        </p:nvSpPr>
        <p:spPr/>
        <p:txBody>
          <a:bodyPr/>
          <a:lstStyle/>
          <a:p>
            <a:r>
              <a:rPr lang="en-US" dirty="0"/>
              <a:t>IMCL-2015 GELTAMO: Duration of Response With Undetectable MRD</a:t>
            </a:r>
          </a:p>
        </p:txBody>
      </p:sp>
      <p:sp>
        <p:nvSpPr>
          <p:cNvPr id="3" name="Content Placeholder 2">
            <a:extLst>
              <a:ext uri="{FF2B5EF4-FFF2-40B4-BE49-F238E27FC236}">
                <a16:creationId xmlns:a16="http://schemas.microsoft.com/office/drawing/2014/main" id="{B45C829A-54DE-0E76-06E6-55A1EC154FDB}"/>
              </a:ext>
            </a:extLst>
          </p:cNvPr>
          <p:cNvSpPr>
            <a:spLocks noGrp="1"/>
          </p:cNvSpPr>
          <p:nvPr>
            <p:ph idx="1"/>
          </p:nvPr>
        </p:nvSpPr>
        <p:spPr>
          <a:xfrm>
            <a:off x="604676" y="1388265"/>
            <a:ext cx="7922876" cy="381169"/>
          </a:xfrm>
        </p:spPr>
        <p:txBody>
          <a:bodyPr/>
          <a:lstStyle/>
          <a:p>
            <a:r>
              <a:rPr lang="en-US" sz="2600" dirty="0"/>
              <a:t>41 patients reached undetectable MRD at 4.5-18.4 mo</a:t>
            </a:r>
            <a:endParaRPr lang="en-US" dirty="0"/>
          </a:p>
          <a:p>
            <a:endParaRPr lang="en-US" sz="2600" dirty="0"/>
          </a:p>
        </p:txBody>
      </p:sp>
      <p:sp>
        <p:nvSpPr>
          <p:cNvPr id="6" name="TextBox 5">
            <a:extLst>
              <a:ext uri="{FF2B5EF4-FFF2-40B4-BE49-F238E27FC236}">
                <a16:creationId xmlns:a16="http://schemas.microsoft.com/office/drawing/2014/main" id="{4EC791C0-445D-C582-DDED-8FF4D180A16D}"/>
              </a:ext>
            </a:extLst>
          </p:cNvPr>
          <p:cNvSpPr txBox="1"/>
          <p:nvPr/>
        </p:nvSpPr>
        <p:spPr bwMode="auto">
          <a:xfrm>
            <a:off x="7177135" y="2397720"/>
            <a:ext cx="4517295"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94310" indent="-19431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Median DoR clinical (n = 41): 67.3 mo (95% CI: 66-68)</a:t>
            </a:r>
          </a:p>
          <a:p>
            <a:pPr marL="194310" indent="-19431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Median DoR MRD (n  = 41): 60.7 mo (95% CI: 38-83)</a:t>
            </a:r>
          </a:p>
          <a:p>
            <a:pPr marL="194310" indent="-19431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Median time from MRD conversion (undetectable to detectable) to clinical progression (n = 8): 20 mo (6.5-35.5)</a:t>
            </a:r>
          </a:p>
        </p:txBody>
      </p:sp>
      <p:sp>
        <p:nvSpPr>
          <p:cNvPr id="8" name="Text Box 11">
            <a:extLst>
              <a:ext uri="{FF2B5EF4-FFF2-40B4-BE49-F238E27FC236}">
                <a16:creationId xmlns:a16="http://schemas.microsoft.com/office/drawing/2014/main" id="{0BA684BA-E9D7-6FCB-9615-625F234C1E8B}"/>
              </a:ext>
            </a:extLst>
          </p:cNvPr>
          <p:cNvSpPr txBox="1">
            <a:spLocks noChangeArrowheads="1"/>
          </p:cNvSpPr>
          <p:nvPr/>
        </p:nvSpPr>
        <p:spPr bwMode="auto">
          <a:xfrm>
            <a:off x="437200" y="6367337"/>
            <a:ext cx="3845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Reproduced with permission. </a:t>
            </a:r>
          </a:p>
        </p:txBody>
      </p:sp>
      <p:grpSp>
        <p:nvGrpSpPr>
          <p:cNvPr id="135" name="Group 134">
            <a:extLst>
              <a:ext uri="{FF2B5EF4-FFF2-40B4-BE49-F238E27FC236}">
                <a16:creationId xmlns:a16="http://schemas.microsoft.com/office/drawing/2014/main" id="{56196AF3-34BB-D466-02AF-A076EF76897C}"/>
              </a:ext>
            </a:extLst>
          </p:cNvPr>
          <p:cNvGrpSpPr/>
          <p:nvPr/>
        </p:nvGrpSpPr>
        <p:grpSpPr>
          <a:xfrm>
            <a:off x="296477" y="1925049"/>
            <a:ext cx="6640738" cy="4304808"/>
            <a:chOff x="296477" y="1925049"/>
            <a:chExt cx="6640738" cy="4304808"/>
          </a:xfrm>
        </p:grpSpPr>
        <p:sp>
          <p:nvSpPr>
            <p:cNvPr id="9" name="TextBox 8">
              <a:extLst>
                <a:ext uri="{FF2B5EF4-FFF2-40B4-BE49-F238E27FC236}">
                  <a16:creationId xmlns:a16="http://schemas.microsoft.com/office/drawing/2014/main" id="{3FE79093-C5B3-D46C-879A-88ED7F67DB9A}"/>
                </a:ext>
              </a:extLst>
            </p:cNvPr>
            <p:cNvSpPr txBox="1"/>
            <p:nvPr/>
          </p:nvSpPr>
          <p:spPr bwMode="auto">
            <a:xfrm>
              <a:off x="1470733" y="1925049"/>
              <a:ext cx="5286149"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DoR From First Undetectable MRD (n = 41)</a:t>
              </a:r>
            </a:p>
          </p:txBody>
        </p:sp>
        <p:grpSp>
          <p:nvGrpSpPr>
            <p:cNvPr id="134" name="Group 133">
              <a:extLst>
                <a:ext uri="{FF2B5EF4-FFF2-40B4-BE49-F238E27FC236}">
                  <a16:creationId xmlns:a16="http://schemas.microsoft.com/office/drawing/2014/main" id="{C4D3513F-FB26-1ABA-AE5B-72EEB761D038}"/>
                </a:ext>
              </a:extLst>
            </p:cNvPr>
            <p:cNvGrpSpPr/>
            <p:nvPr/>
          </p:nvGrpSpPr>
          <p:grpSpPr>
            <a:xfrm>
              <a:off x="296477" y="2292072"/>
              <a:ext cx="6640738" cy="3937785"/>
              <a:chOff x="296477" y="2141597"/>
              <a:chExt cx="6640738" cy="3937785"/>
            </a:xfrm>
          </p:grpSpPr>
          <p:sp>
            <p:nvSpPr>
              <p:cNvPr id="7" name="TextBox 6">
                <a:extLst>
                  <a:ext uri="{FF2B5EF4-FFF2-40B4-BE49-F238E27FC236}">
                    <a16:creationId xmlns:a16="http://schemas.microsoft.com/office/drawing/2014/main" id="{81D6CB0F-AFFA-46C1-0D5D-4023CE7C036C}"/>
                  </a:ext>
                </a:extLst>
              </p:cNvPr>
              <p:cNvSpPr txBox="1"/>
              <p:nvPr/>
            </p:nvSpPr>
            <p:spPr bwMode="auto">
              <a:xfrm rot="16200000">
                <a:off x="-451863" y="3376050"/>
                <a:ext cx="2396233"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DoR From Frist MRD (-)</a:t>
                </a:r>
              </a:p>
            </p:txBody>
          </p:sp>
          <p:grpSp>
            <p:nvGrpSpPr>
              <p:cNvPr id="10" name="Group 9">
                <a:extLst>
                  <a:ext uri="{FF2B5EF4-FFF2-40B4-BE49-F238E27FC236}">
                    <a16:creationId xmlns:a16="http://schemas.microsoft.com/office/drawing/2014/main" id="{49A8128F-164F-A416-E89C-70330D5A491F}"/>
                  </a:ext>
                </a:extLst>
              </p:cNvPr>
              <p:cNvGrpSpPr/>
              <p:nvPr/>
            </p:nvGrpSpPr>
            <p:grpSpPr>
              <a:xfrm>
                <a:off x="1333086" y="4813935"/>
                <a:ext cx="5604129" cy="338554"/>
                <a:chOff x="1075786" y="4207833"/>
                <a:chExt cx="2090530" cy="338554"/>
              </a:xfrm>
            </p:grpSpPr>
            <p:sp>
              <p:nvSpPr>
                <p:cNvPr id="11" name="TextBox 10">
                  <a:extLst>
                    <a:ext uri="{FF2B5EF4-FFF2-40B4-BE49-F238E27FC236}">
                      <a16:creationId xmlns:a16="http://schemas.microsoft.com/office/drawing/2014/main" id="{B1E147AA-C722-2FFC-42D4-1C5C08321160}"/>
                    </a:ext>
                  </a:extLst>
                </p:cNvPr>
                <p:cNvSpPr txBox="1"/>
                <p:nvPr/>
              </p:nvSpPr>
              <p:spPr bwMode="auto">
                <a:xfrm>
                  <a:off x="1075786" y="4207833"/>
                  <a:ext cx="107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0</a:t>
                  </a:r>
                </a:p>
              </p:txBody>
            </p:sp>
            <p:sp>
              <p:nvSpPr>
                <p:cNvPr id="12" name="TextBox 11">
                  <a:extLst>
                    <a:ext uri="{FF2B5EF4-FFF2-40B4-BE49-F238E27FC236}">
                      <a16:creationId xmlns:a16="http://schemas.microsoft.com/office/drawing/2014/main" id="{E26FFA68-2E6F-71A5-D00C-40BF351A7C30}"/>
                    </a:ext>
                  </a:extLst>
                </p:cNvPr>
                <p:cNvSpPr txBox="1"/>
                <p:nvPr/>
              </p:nvSpPr>
              <p:spPr bwMode="auto">
                <a:xfrm>
                  <a:off x="1337153" y="4207833"/>
                  <a:ext cx="146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12</a:t>
                  </a:r>
                </a:p>
              </p:txBody>
            </p:sp>
            <p:sp>
              <p:nvSpPr>
                <p:cNvPr id="13" name="TextBox 12">
                  <a:extLst>
                    <a:ext uri="{FF2B5EF4-FFF2-40B4-BE49-F238E27FC236}">
                      <a16:creationId xmlns:a16="http://schemas.microsoft.com/office/drawing/2014/main" id="{E1470477-9042-182A-B734-EC53FDE4AACB}"/>
                    </a:ext>
                  </a:extLst>
                </p:cNvPr>
                <p:cNvSpPr txBox="1"/>
                <p:nvPr/>
              </p:nvSpPr>
              <p:spPr bwMode="auto">
                <a:xfrm>
                  <a:off x="1619204" y="4207833"/>
                  <a:ext cx="146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24</a:t>
                  </a:r>
                </a:p>
              </p:txBody>
            </p:sp>
            <p:sp>
              <p:nvSpPr>
                <p:cNvPr id="14" name="TextBox 13">
                  <a:extLst>
                    <a:ext uri="{FF2B5EF4-FFF2-40B4-BE49-F238E27FC236}">
                      <a16:creationId xmlns:a16="http://schemas.microsoft.com/office/drawing/2014/main" id="{60675CEA-2886-6163-9ECC-5F36F219AA4B}"/>
                    </a:ext>
                  </a:extLst>
                </p:cNvPr>
                <p:cNvSpPr txBox="1"/>
                <p:nvPr/>
              </p:nvSpPr>
              <p:spPr bwMode="auto">
                <a:xfrm>
                  <a:off x="1900003" y="4207833"/>
                  <a:ext cx="146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36</a:t>
                  </a:r>
                </a:p>
              </p:txBody>
            </p:sp>
            <p:sp>
              <p:nvSpPr>
                <p:cNvPr id="15" name="TextBox 14">
                  <a:extLst>
                    <a:ext uri="{FF2B5EF4-FFF2-40B4-BE49-F238E27FC236}">
                      <a16:creationId xmlns:a16="http://schemas.microsoft.com/office/drawing/2014/main" id="{5387F7AB-4762-C6C8-9BF6-0A682859FEF3}"/>
                    </a:ext>
                  </a:extLst>
                </p:cNvPr>
                <p:cNvSpPr txBox="1"/>
                <p:nvPr/>
              </p:nvSpPr>
              <p:spPr bwMode="auto">
                <a:xfrm>
                  <a:off x="2176041" y="4207833"/>
                  <a:ext cx="146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48</a:t>
                  </a:r>
                </a:p>
              </p:txBody>
            </p:sp>
            <p:sp>
              <p:nvSpPr>
                <p:cNvPr id="16" name="TextBox 15">
                  <a:extLst>
                    <a:ext uri="{FF2B5EF4-FFF2-40B4-BE49-F238E27FC236}">
                      <a16:creationId xmlns:a16="http://schemas.microsoft.com/office/drawing/2014/main" id="{2FEC9013-8061-08F3-3818-25B09A4CA802}"/>
                    </a:ext>
                  </a:extLst>
                </p:cNvPr>
                <p:cNvSpPr txBox="1"/>
                <p:nvPr/>
              </p:nvSpPr>
              <p:spPr bwMode="auto">
                <a:xfrm>
                  <a:off x="2456843" y="4207833"/>
                  <a:ext cx="146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60</a:t>
                  </a:r>
                </a:p>
              </p:txBody>
            </p:sp>
            <p:sp>
              <p:nvSpPr>
                <p:cNvPr id="17" name="TextBox 16">
                  <a:extLst>
                    <a:ext uri="{FF2B5EF4-FFF2-40B4-BE49-F238E27FC236}">
                      <a16:creationId xmlns:a16="http://schemas.microsoft.com/office/drawing/2014/main" id="{35FF7B91-62E1-E884-7F48-7682B6829A92}"/>
                    </a:ext>
                  </a:extLst>
                </p:cNvPr>
                <p:cNvSpPr txBox="1"/>
                <p:nvPr/>
              </p:nvSpPr>
              <p:spPr bwMode="auto">
                <a:xfrm>
                  <a:off x="2738892" y="4207833"/>
                  <a:ext cx="146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72</a:t>
                  </a:r>
                </a:p>
              </p:txBody>
            </p:sp>
            <p:sp>
              <p:nvSpPr>
                <p:cNvPr id="18" name="TextBox 17">
                  <a:extLst>
                    <a:ext uri="{FF2B5EF4-FFF2-40B4-BE49-F238E27FC236}">
                      <a16:creationId xmlns:a16="http://schemas.microsoft.com/office/drawing/2014/main" id="{4BA18E6A-F3BB-FEEE-6846-A227A16DAB02}"/>
                    </a:ext>
                  </a:extLst>
                </p:cNvPr>
                <p:cNvSpPr txBox="1"/>
                <p:nvPr/>
              </p:nvSpPr>
              <p:spPr bwMode="auto">
                <a:xfrm>
                  <a:off x="3019693" y="4207833"/>
                  <a:ext cx="1466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84</a:t>
                  </a:r>
                </a:p>
              </p:txBody>
            </p:sp>
          </p:grpSp>
          <p:sp>
            <p:nvSpPr>
              <p:cNvPr id="20" name="TextBox 19">
                <a:extLst>
                  <a:ext uri="{FF2B5EF4-FFF2-40B4-BE49-F238E27FC236}">
                    <a16:creationId xmlns:a16="http://schemas.microsoft.com/office/drawing/2014/main" id="{FA5BE3A4-50AB-B1B1-9968-32573D9881A1}"/>
                  </a:ext>
                </a:extLst>
              </p:cNvPr>
              <p:cNvSpPr txBox="1"/>
              <p:nvPr/>
            </p:nvSpPr>
            <p:spPr bwMode="auto">
              <a:xfrm>
                <a:off x="2498670" y="5117670"/>
                <a:ext cx="33422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mn-lt"/>
                  </a:rPr>
                  <a:t>Mo From First MRD(-)</a:t>
                </a:r>
              </a:p>
            </p:txBody>
          </p:sp>
          <p:grpSp>
            <p:nvGrpSpPr>
              <p:cNvPr id="21" name="Group 20">
                <a:extLst>
                  <a:ext uri="{FF2B5EF4-FFF2-40B4-BE49-F238E27FC236}">
                    <a16:creationId xmlns:a16="http://schemas.microsoft.com/office/drawing/2014/main" id="{28486AEF-03A5-018E-EB77-A6AD79C25D2D}"/>
                  </a:ext>
                </a:extLst>
              </p:cNvPr>
              <p:cNvGrpSpPr/>
              <p:nvPr/>
            </p:nvGrpSpPr>
            <p:grpSpPr>
              <a:xfrm rot="5400000">
                <a:off x="4065725" y="2173921"/>
                <a:ext cx="96168" cy="5286151"/>
                <a:chOff x="779453" y="1950451"/>
                <a:chExt cx="518685" cy="2873325"/>
              </a:xfrm>
            </p:grpSpPr>
            <p:cxnSp>
              <p:nvCxnSpPr>
                <p:cNvPr id="23" name="Straight Connector 22">
                  <a:extLst>
                    <a:ext uri="{FF2B5EF4-FFF2-40B4-BE49-F238E27FC236}">
                      <a16:creationId xmlns:a16="http://schemas.microsoft.com/office/drawing/2014/main" id="{91FFEE59-071D-D55F-2AFA-B22A40C2BB5B}"/>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B0E8E03-15FD-701E-9B68-982C240AE5C8}"/>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926E85F-ED98-35DE-AC91-3ADB2488AD93}"/>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4BB677E-4F48-3A5B-FCC6-4754019536F1}"/>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98C5940-661E-70F0-6E27-468D62C939B5}"/>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225E453-5A64-B283-D66A-522FB18ADB18}"/>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E1E013A-1903-F8DA-8FBE-400F428FCADA}"/>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7E42EB9-3B6C-AB64-5471-4C11749310AE}"/>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32" name="TextBox 31">
                <a:extLst>
                  <a:ext uri="{FF2B5EF4-FFF2-40B4-BE49-F238E27FC236}">
                    <a16:creationId xmlns:a16="http://schemas.microsoft.com/office/drawing/2014/main" id="{63DAA6AD-AFCF-94B8-E570-529C2E9C517E}"/>
                  </a:ext>
                </a:extLst>
              </p:cNvPr>
              <p:cNvSpPr txBox="1"/>
              <p:nvPr/>
            </p:nvSpPr>
            <p:spPr bwMode="auto">
              <a:xfrm>
                <a:off x="985310" y="2141597"/>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1.0</a:t>
                </a:r>
              </a:p>
            </p:txBody>
          </p:sp>
          <p:sp>
            <p:nvSpPr>
              <p:cNvPr id="33" name="TextBox 32">
                <a:extLst>
                  <a:ext uri="{FF2B5EF4-FFF2-40B4-BE49-F238E27FC236}">
                    <a16:creationId xmlns:a16="http://schemas.microsoft.com/office/drawing/2014/main" id="{85B23C67-066C-5041-F665-AE0DDB9E5172}"/>
                  </a:ext>
                </a:extLst>
              </p:cNvPr>
              <p:cNvSpPr txBox="1"/>
              <p:nvPr/>
            </p:nvSpPr>
            <p:spPr bwMode="auto">
              <a:xfrm>
                <a:off x="985311" y="2630700"/>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0.8</a:t>
                </a:r>
              </a:p>
            </p:txBody>
          </p:sp>
          <p:sp>
            <p:nvSpPr>
              <p:cNvPr id="34" name="TextBox 33">
                <a:extLst>
                  <a:ext uri="{FF2B5EF4-FFF2-40B4-BE49-F238E27FC236}">
                    <a16:creationId xmlns:a16="http://schemas.microsoft.com/office/drawing/2014/main" id="{25B7E58C-342F-A28D-024E-E91FDF498122}"/>
                  </a:ext>
                </a:extLst>
              </p:cNvPr>
              <p:cNvSpPr txBox="1"/>
              <p:nvPr/>
            </p:nvSpPr>
            <p:spPr bwMode="auto">
              <a:xfrm>
                <a:off x="985311" y="3119803"/>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0.6</a:t>
                </a:r>
              </a:p>
            </p:txBody>
          </p:sp>
          <p:sp>
            <p:nvSpPr>
              <p:cNvPr id="35" name="TextBox 34">
                <a:extLst>
                  <a:ext uri="{FF2B5EF4-FFF2-40B4-BE49-F238E27FC236}">
                    <a16:creationId xmlns:a16="http://schemas.microsoft.com/office/drawing/2014/main" id="{3B283324-F6E8-1E3D-B855-33A28A624181}"/>
                  </a:ext>
                </a:extLst>
              </p:cNvPr>
              <p:cNvSpPr txBox="1"/>
              <p:nvPr/>
            </p:nvSpPr>
            <p:spPr bwMode="auto">
              <a:xfrm>
                <a:off x="985311" y="3608906"/>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0.4</a:t>
                </a:r>
              </a:p>
            </p:txBody>
          </p:sp>
          <p:sp>
            <p:nvSpPr>
              <p:cNvPr id="36" name="TextBox 35">
                <a:extLst>
                  <a:ext uri="{FF2B5EF4-FFF2-40B4-BE49-F238E27FC236}">
                    <a16:creationId xmlns:a16="http://schemas.microsoft.com/office/drawing/2014/main" id="{0C79F622-0410-C53C-74E2-EED92EC613E6}"/>
                  </a:ext>
                </a:extLst>
              </p:cNvPr>
              <p:cNvSpPr txBox="1"/>
              <p:nvPr/>
            </p:nvSpPr>
            <p:spPr bwMode="auto">
              <a:xfrm>
                <a:off x="985311" y="4098009"/>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0.2</a:t>
                </a:r>
              </a:p>
            </p:txBody>
          </p:sp>
          <p:sp>
            <p:nvSpPr>
              <p:cNvPr id="37" name="TextBox 36">
                <a:extLst>
                  <a:ext uri="{FF2B5EF4-FFF2-40B4-BE49-F238E27FC236}">
                    <a16:creationId xmlns:a16="http://schemas.microsoft.com/office/drawing/2014/main" id="{442044D5-861D-3146-B9CA-9AE3DD8F55A8}"/>
                  </a:ext>
                </a:extLst>
              </p:cNvPr>
              <p:cNvSpPr txBox="1"/>
              <p:nvPr/>
            </p:nvSpPr>
            <p:spPr bwMode="auto">
              <a:xfrm>
                <a:off x="1140802" y="458711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a:t>
                </a:r>
              </a:p>
            </p:txBody>
          </p:sp>
          <p:sp>
            <p:nvSpPr>
              <p:cNvPr id="38" name="Freeform: Shape 37">
                <a:extLst>
                  <a:ext uri="{FF2B5EF4-FFF2-40B4-BE49-F238E27FC236}">
                    <a16:creationId xmlns:a16="http://schemas.microsoft.com/office/drawing/2014/main" id="{DE72B66F-1A46-CDD3-BAC9-18A65E016406}"/>
                  </a:ext>
                </a:extLst>
              </p:cNvPr>
              <p:cNvSpPr/>
              <p:nvPr/>
            </p:nvSpPr>
            <p:spPr bwMode="auto">
              <a:xfrm>
                <a:off x="1472484" y="2233184"/>
                <a:ext cx="5296616" cy="2540490"/>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latin typeface="+mn-lt"/>
                </a:endParaRPr>
              </a:p>
            </p:txBody>
          </p:sp>
          <p:grpSp>
            <p:nvGrpSpPr>
              <p:cNvPr id="39" name="Group 38">
                <a:extLst>
                  <a:ext uri="{FF2B5EF4-FFF2-40B4-BE49-F238E27FC236}">
                    <a16:creationId xmlns:a16="http://schemas.microsoft.com/office/drawing/2014/main" id="{7F122299-663C-BFE9-060B-C78F39B41284}"/>
                  </a:ext>
                </a:extLst>
              </p:cNvPr>
              <p:cNvGrpSpPr/>
              <p:nvPr/>
            </p:nvGrpSpPr>
            <p:grpSpPr>
              <a:xfrm>
                <a:off x="1381995" y="2326906"/>
                <a:ext cx="76201" cy="2442005"/>
                <a:chOff x="779453" y="1539976"/>
                <a:chExt cx="518685" cy="2052375"/>
              </a:xfrm>
            </p:grpSpPr>
            <p:cxnSp>
              <p:nvCxnSpPr>
                <p:cNvPr id="40" name="Straight Connector 39">
                  <a:extLst>
                    <a:ext uri="{FF2B5EF4-FFF2-40B4-BE49-F238E27FC236}">
                      <a16:creationId xmlns:a16="http://schemas.microsoft.com/office/drawing/2014/main" id="{A65EEAE8-EBF8-AE73-B5C2-1183AF2474FD}"/>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70C04B5-E50D-9EE8-3A35-1A2A308F60E0}"/>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5A6A0C4-CF33-E420-1ACA-9BDADDC8D9D2}"/>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8411F9C-DD08-78CE-6DD1-E582D9B6C865}"/>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A3AA64D-27C3-E2A5-7DC7-03A41E5C0CEF}"/>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4D501C0-EB67-E0AE-9F20-857857EA391D}"/>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46" name="TextBox 45">
                <a:extLst>
                  <a:ext uri="{FF2B5EF4-FFF2-40B4-BE49-F238E27FC236}">
                    <a16:creationId xmlns:a16="http://schemas.microsoft.com/office/drawing/2014/main" id="{A8855A2D-75C6-DF7B-55A0-45B492B36D85}"/>
                  </a:ext>
                </a:extLst>
              </p:cNvPr>
              <p:cNvSpPr txBox="1"/>
              <p:nvPr/>
            </p:nvSpPr>
            <p:spPr bwMode="auto">
              <a:xfrm>
                <a:off x="296477" y="5327295"/>
                <a:ext cx="10492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dirty="0">
                    <a:solidFill>
                      <a:schemeClr val="bg1"/>
                    </a:solidFill>
                    <a:latin typeface="+mn-lt"/>
                  </a:rPr>
                  <a:t>No. at Risk</a:t>
                </a:r>
              </a:p>
              <a:p>
                <a:pPr algn="r">
                  <a:lnSpc>
                    <a:spcPct val="100000"/>
                  </a:lnSpc>
                  <a:spcBef>
                    <a:spcPts val="0"/>
                  </a:spcBef>
                  <a:spcAft>
                    <a:spcPct val="0"/>
                  </a:spcAft>
                  <a:buClrTx/>
                  <a:buFontTx/>
                  <a:buNone/>
                </a:pPr>
                <a:r>
                  <a:rPr lang="en-US" sz="1400" dirty="0">
                    <a:solidFill>
                      <a:schemeClr val="accent1"/>
                    </a:solidFill>
                    <a:latin typeface="+mn-lt"/>
                  </a:rPr>
                  <a:t>DoR clinical</a:t>
                </a:r>
              </a:p>
              <a:p>
                <a:pPr algn="r">
                  <a:spcBef>
                    <a:spcPts val="0"/>
                  </a:spcBef>
                </a:pPr>
                <a:r>
                  <a:rPr lang="en-US" sz="1400" dirty="0">
                    <a:solidFill>
                      <a:schemeClr val="accent3"/>
                    </a:solidFill>
                    <a:latin typeface="+mn-lt"/>
                  </a:rPr>
                  <a:t>DoR MRD</a:t>
                </a:r>
              </a:p>
            </p:txBody>
          </p:sp>
          <p:grpSp>
            <p:nvGrpSpPr>
              <p:cNvPr id="47" name="Group 46">
                <a:extLst>
                  <a:ext uri="{FF2B5EF4-FFF2-40B4-BE49-F238E27FC236}">
                    <a16:creationId xmlns:a16="http://schemas.microsoft.com/office/drawing/2014/main" id="{CEEFCE2E-E20B-1308-26F8-BDEA0D635CB2}"/>
                  </a:ext>
                </a:extLst>
              </p:cNvPr>
              <p:cNvGrpSpPr/>
              <p:nvPr/>
            </p:nvGrpSpPr>
            <p:grpSpPr>
              <a:xfrm>
                <a:off x="1280989" y="5494607"/>
                <a:ext cx="5604132" cy="584775"/>
                <a:chOff x="1056352" y="4207833"/>
                <a:chExt cx="2090531" cy="584775"/>
              </a:xfrm>
            </p:grpSpPr>
            <p:sp>
              <p:nvSpPr>
                <p:cNvPr id="48" name="TextBox 47">
                  <a:extLst>
                    <a:ext uri="{FF2B5EF4-FFF2-40B4-BE49-F238E27FC236}">
                      <a16:creationId xmlns:a16="http://schemas.microsoft.com/office/drawing/2014/main" id="{15223C6A-AA84-7314-D900-1A79B5136958}"/>
                    </a:ext>
                  </a:extLst>
                </p:cNvPr>
                <p:cNvSpPr txBox="1"/>
                <p:nvPr/>
              </p:nvSpPr>
              <p:spPr bwMode="auto">
                <a:xfrm>
                  <a:off x="1056352" y="4207833"/>
                  <a:ext cx="1466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41</a:t>
                  </a:r>
                </a:p>
                <a:p>
                  <a:pPr algn="ctr">
                    <a:lnSpc>
                      <a:spcPct val="100000"/>
                    </a:lnSpc>
                    <a:spcBef>
                      <a:spcPts val="0"/>
                    </a:spcBef>
                    <a:spcAft>
                      <a:spcPct val="0"/>
                    </a:spcAft>
                    <a:buClrTx/>
                    <a:buFontTx/>
                    <a:buNone/>
                  </a:pPr>
                  <a:r>
                    <a:rPr lang="en-US" sz="1600" b="0" dirty="0">
                      <a:solidFill>
                        <a:srgbClr val="E1471D"/>
                      </a:solidFill>
                      <a:latin typeface="+mn-lt"/>
                    </a:rPr>
                    <a:t>41</a:t>
                  </a:r>
                </a:p>
              </p:txBody>
            </p:sp>
            <p:sp>
              <p:nvSpPr>
                <p:cNvPr id="49" name="TextBox 48">
                  <a:extLst>
                    <a:ext uri="{FF2B5EF4-FFF2-40B4-BE49-F238E27FC236}">
                      <a16:creationId xmlns:a16="http://schemas.microsoft.com/office/drawing/2014/main" id="{DB43DCDC-16A3-67EC-636B-26E4A7E7FC6A}"/>
                    </a:ext>
                  </a:extLst>
                </p:cNvPr>
                <p:cNvSpPr txBox="1"/>
                <p:nvPr/>
              </p:nvSpPr>
              <p:spPr bwMode="auto">
                <a:xfrm>
                  <a:off x="1337153" y="4207833"/>
                  <a:ext cx="1466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41</a:t>
                  </a:r>
                </a:p>
                <a:p>
                  <a:pPr algn="ctr">
                    <a:lnSpc>
                      <a:spcPct val="100000"/>
                    </a:lnSpc>
                    <a:spcBef>
                      <a:spcPts val="0"/>
                    </a:spcBef>
                    <a:spcAft>
                      <a:spcPct val="0"/>
                    </a:spcAft>
                    <a:buClrTx/>
                    <a:buFontTx/>
                    <a:buNone/>
                  </a:pPr>
                  <a:r>
                    <a:rPr lang="en-US" sz="1600" b="0" dirty="0">
                      <a:solidFill>
                        <a:srgbClr val="E1471D"/>
                      </a:solidFill>
                      <a:latin typeface="+mn-lt"/>
                    </a:rPr>
                    <a:t>40</a:t>
                  </a:r>
                </a:p>
              </p:txBody>
            </p:sp>
            <p:sp>
              <p:nvSpPr>
                <p:cNvPr id="50" name="TextBox 49">
                  <a:extLst>
                    <a:ext uri="{FF2B5EF4-FFF2-40B4-BE49-F238E27FC236}">
                      <a16:creationId xmlns:a16="http://schemas.microsoft.com/office/drawing/2014/main" id="{5F4A0950-6653-42DA-49BA-C3F628CF5AF9}"/>
                    </a:ext>
                  </a:extLst>
                </p:cNvPr>
                <p:cNvSpPr txBox="1"/>
                <p:nvPr/>
              </p:nvSpPr>
              <p:spPr bwMode="auto">
                <a:xfrm>
                  <a:off x="1619203" y="4207833"/>
                  <a:ext cx="1466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40</a:t>
                  </a:r>
                </a:p>
                <a:p>
                  <a:pPr algn="ctr">
                    <a:lnSpc>
                      <a:spcPct val="100000"/>
                    </a:lnSpc>
                    <a:spcBef>
                      <a:spcPts val="0"/>
                    </a:spcBef>
                    <a:spcAft>
                      <a:spcPct val="0"/>
                    </a:spcAft>
                    <a:buClrTx/>
                    <a:buFontTx/>
                    <a:buNone/>
                  </a:pPr>
                  <a:r>
                    <a:rPr lang="en-US" sz="1600" b="0" dirty="0">
                      <a:solidFill>
                        <a:srgbClr val="E1471D"/>
                      </a:solidFill>
                      <a:latin typeface="+mn-lt"/>
                    </a:rPr>
                    <a:t>34</a:t>
                  </a:r>
                </a:p>
              </p:txBody>
            </p:sp>
            <p:sp>
              <p:nvSpPr>
                <p:cNvPr id="51" name="TextBox 50">
                  <a:extLst>
                    <a:ext uri="{FF2B5EF4-FFF2-40B4-BE49-F238E27FC236}">
                      <a16:creationId xmlns:a16="http://schemas.microsoft.com/office/drawing/2014/main" id="{2A40DF20-74E3-0DE9-17A0-1D500AC3886E}"/>
                    </a:ext>
                  </a:extLst>
                </p:cNvPr>
                <p:cNvSpPr txBox="1"/>
                <p:nvPr/>
              </p:nvSpPr>
              <p:spPr bwMode="auto">
                <a:xfrm>
                  <a:off x="1900002" y="4207833"/>
                  <a:ext cx="1466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32</a:t>
                  </a:r>
                </a:p>
                <a:p>
                  <a:pPr algn="ctr">
                    <a:lnSpc>
                      <a:spcPct val="100000"/>
                    </a:lnSpc>
                    <a:spcBef>
                      <a:spcPts val="0"/>
                    </a:spcBef>
                    <a:spcAft>
                      <a:spcPct val="0"/>
                    </a:spcAft>
                    <a:buClrTx/>
                    <a:buFontTx/>
                    <a:buNone/>
                  </a:pPr>
                  <a:r>
                    <a:rPr lang="en-US" sz="1600" b="0" dirty="0">
                      <a:solidFill>
                        <a:srgbClr val="E1471D"/>
                      </a:solidFill>
                      <a:latin typeface="+mn-lt"/>
                    </a:rPr>
                    <a:t>26</a:t>
                  </a:r>
                </a:p>
              </p:txBody>
            </p:sp>
            <p:sp>
              <p:nvSpPr>
                <p:cNvPr id="52" name="TextBox 51">
                  <a:extLst>
                    <a:ext uri="{FF2B5EF4-FFF2-40B4-BE49-F238E27FC236}">
                      <a16:creationId xmlns:a16="http://schemas.microsoft.com/office/drawing/2014/main" id="{79AD3863-226A-B3EC-2B66-F7F00F5ACFFC}"/>
                    </a:ext>
                  </a:extLst>
                </p:cNvPr>
                <p:cNvSpPr txBox="1"/>
                <p:nvPr/>
              </p:nvSpPr>
              <p:spPr bwMode="auto">
                <a:xfrm>
                  <a:off x="2176040" y="4207833"/>
                  <a:ext cx="1466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21</a:t>
                  </a:r>
                </a:p>
                <a:p>
                  <a:pPr algn="ctr">
                    <a:lnSpc>
                      <a:spcPct val="100000"/>
                    </a:lnSpc>
                    <a:spcBef>
                      <a:spcPts val="0"/>
                    </a:spcBef>
                    <a:spcAft>
                      <a:spcPct val="0"/>
                    </a:spcAft>
                    <a:buClrTx/>
                    <a:buFontTx/>
                    <a:buNone/>
                  </a:pPr>
                  <a:r>
                    <a:rPr lang="en-US" sz="1600" b="0" dirty="0">
                      <a:solidFill>
                        <a:srgbClr val="E1471D"/>
                      </a:solidFill>
                      <a:latin typeface="+mn-lt"/>
                    </a:rPr>
                    <a:t>14</a:t>
                  </a:r>
                </a:p>
              </p:txBody>
            </p:sp>
            <p:sp>
              <p:nvSpPr>
                <p:cNvPr id="53" name="TextBox 52">
                  <a:extLst>
                    <a:ext uri="{FF2B5EF4-FFF2-40B4-BE49-F238E27FC236}">
                      <a16:creationId xmlns:a16="http://schemas.microsoft.com/office/drawing/2014/main" id="{579F498E-E2C8-0671-1398-282F9EE8C51C}"/>
                    </a:ext>
                  </a:extLst>
                </p:cNvPr>
                <p:cNvSpPr txBox="1"/>
                <p:nvPr/>
              </p:nvSpPr>
              <p:spPr bwMode="auto">
                <a:xfrm>
                  <a:off x="2476277" y="4207833"/>
                  <a:ext cx="1077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9</a:t>
                  </a:r>
                </a:p>
                <a:p>
                  <a:pPr algn="ctr">
                    <a:lnSpc>
                      <a:spcPct val="100000"/>
                    </a:lnSpc>
                    <a:spcBef>
                      <a:spcPts val="0"/>
                    </a:spcBef>
                    <a:spcAft>
                      <a:spcPct val="0"/>
                    </a:spcAft>
                    <a:buClrTx/>
                    <a:buFontTx/>
                    <a:buNone/>
                  </a:pPr>
                  <a:r>
                    <a:rPr lang="en-US" sz="1600" b="0" dirty="0">
                      <a:solidFill>
                        <a:srgbClr val="E1471D"/>
                      </a:solidFill>
                      <a:latin typeface="+mn-lt"/>
                    </a:rPr>
                    <a:t>7</a:t>
                  </a:r>
                </a:p>
              </p:txBody>
            </p:sp>
            <p:sp>
              <p:nvSpPr>
                <p:cNvPr id="54" name="TextBox 53">
                  <a:extLst>
                    <a:ext uri="{FF2B5EF4-FFF2-40B4-BE49-F238E27FC236}">
                      <a16:creationId xmlns:a16="http://schemas.microsoft.com/office/drawing/2014/main" id="{D9436DDF-FE5D-85B5-5B42-0D0290527921}"/>
                    </a:ext>
                  </a:extLst>
                </p:cNvPr>
                <p:cNvSpPr txBox="1"/>
                <p:nvPr/>
              </p:nvSpPr>
              <p:spPr bwMode="auto">
                <a:xfrm>
                  <a:off x="2758326" y="4207833"/>
                  <a:ext cx="1077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3</a:t>
                  </a:r>
                </a:p>
                <a:p>
                  <a:pPr algn="ctr">
                    <a:lnSpc>
                      <a:spcPct val="100000"/>
                    </a:lnSpc>
                    <a:spcBef>
                      <a:spcPts val="0"/>
                    </a:spcBef>
                    <a:spcAft>
                      <a:spcPct val="0"/>
                    </a:spcAft>
                    <a:buClrTx/>
                    <a:buFontTx/>
                    <a:buNone/>
                  </a:pPr>
                  <a:r>
                    <a:rPr lang="en-US" sz="1600" b="0" dirty="0">
                      <a:solidFill>
                        <a:srgbClr val="E1471D"/>
                      </a:solidFill>
                      <a:latin typeface="+mn-lt"/>
                    </a:rPr>
                    <a:t>3</a:t>
                  </a:r>
                </a:p>
              </p:txBody>
            </p:sp>
            <p:sp>
              <p:nvSpPr>
                <p:cNvPr id="55" name="TextBox 54">
                  <a:extLst>
                    <a:ext uri="{FF2B5EF4-FFF2-40B4-BE49-F238E27FC236}">
                      <a16:creationId xmlns:a16="http://schemas.microsoft.com/office/drawing/2014/main" id="{EAB3AA79-CF1C-6E9E-0BBF-0F8DB6FCCEE3}"/>
                    </a:ext>
                  </a:extLst>
                </p:cNvPr>
                <p:cNvSpPr txBox="1"/>
                <p:nvPr/>
              </p:nvSpPr>
              <p:spPr bwMode="auto">
                <a:xfrm>
                  <a:off x="3039128" y="4207833"/>
                  <a:ext cx="1077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0</a:t>
                  </a:r>
                </a:p>
                <a:p>
                  <a:pPr algn="ctr">
                    <a:lnSpc>
                      <a:spcPct val="100000"/>
                    </a:lnSpc>
                    <a:spcBef>
                      <a:spcPts val="0"/>
                    </a:spcBef>
                    <a:spcAft>
                      <a:spcPct val="0"/>
                    </a:spcAft>
                    <a:buClrTx/>
                    <a:buFontTx/>
                    <a:buNone/>
                  </a:pPr>
                  <a:r>
                    <a:rPr lang="en-US" sz="1600" b="0" dirty="0">
                      <a:solidFill>
                        <a:srgbClr val="E1471D"/>
                      </a:solidFill>
                      <a:latin typeface="+mn-lt"/>
                    </a:rPr>
                    <a:t>0</a:t>
                  </a:r>
                </a:p>
              </p:txBody>
            </p:sp>
          </p:grpSp>
          <p:grpSp>
            <p:nvGrpSpPr>
              <p:cNvPr id="58" name="Group 57">
                <a:extLst>
                  <a:ext uri="{FF2B5EF4-FFF2-40B4-BE49-F238E27FC236}">
                    <a16:creationId xmlns:a16="http://schemas.microsoft.com/office/drawing/2014/main" id="{57C15FE3-E3E2-7268-C5B0-8ABFA597582A}"/>
                  </a:ext>
                </a:extLst>
              </p:cNvPr>
              <p:cNvGrpSpPr/>
              <p:nvPr/>
            </p:nvGrpSpPr>
            <p:grpSpPr>
              <a:xfrm>
                <a:off x="1661222" y="4186451"/>
                <a:ext cx="1444274" cy="584775"/>
                <a:chOff x="3667759" y="3974898"/>
                <a:chExt cx="1444274" cy="584775"/>
              </a:xfrm>
            </p:grpSpPr>
            <p:sp>
              <p:nvSpPr>
                <p:cNvPr id="4" name="TextBox 3">
                  <a:extLst>
                    <a:ext uri="{FF2B5EF4-FFF2-40B4-BE49-F238E27FC236}">
                      <a16:creationId xmlns:a16="http://schemas.microsoft.com/office/drawing/2014/main" id="{32130B1A-2D09-5842-32B5-FA04875515DF}"/>
                    </a:ext>
                  </a:extLst>
                </p:cNvPr>
                <p:cNvSpPr txBox="1"/>
                <p:nvPr/>
              </p:nvSpPr>
              <p:spPr bwMode="auto">
                <a:xfrm>
                  <a:off x="3970502" y="3974898"/>
                  <a:ext cx="11415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DoR clinical</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DoR MRD</a:t>
                  </a:r>
                </a:p>
              </p:txBody>
            </p:sp>
            <p:cxnSp>
              <p:nvCxnSpPr>
                <p:cNvPr id="56" name="Straight Connector 55">
                  <a:extLst>
                    <a:ext uri="{FF2B5EF4-FFF2-40B4-BE49-F238E27FC236}">
                      <a16:creationId xmlns:a16="http://schemas.microsoft.com/office/drawing/2014/main" id="{CE024508-A73A-1510-0EFF-76342D009739}"/>
                    </a:ext>
                  </a:extLst>
                </p:cNvPr>
                <p:cNvCxnSpPr/>
                <p:nvPr/>
              </p:nvCxnSpPr>
              <p:spPr bwMode="auto">
                <a:xfrm>
                  <a:off x="3667759" y="4140956"/>
                  <a:ext cx="302743" cy="0"/>
                </a:xfrm>
                <a:prstGeom prst="line">
                  <a:avLst/>
                </a:prstGeom>
                <a:noFill/>
                <a:ln w="28575" cap="flat" cmpd="sng" algn="ctr">
                  <a:solidFill>
                    <a:srgbClr val="01587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CBBB4D1-838F-0FD3-9ACF-3679758E1EAD}"/>
                    </a:ext>
                  </a:extLst>
                </p:cNvPr>
                <p:cNvCxnSpPr/>
                <p:nvPr/>
              </p:nvCxnSpPr>
              <p:spPr bwMode="auto">
                <a:xfrm>
                  <a:off x="3667759" y="4391309"/>
                  <a:ext cx="302743" cy="0"/>
                </a:xfrm>
                <a:prstGeom prst="line">
                  <a:avLst/>
                </a:prstGeom>
                <a:noFill/>
                <a:ln w="28575" cap="flat" cmpd="sng" algn="ctr">
                  <a:solidFill>
                    <a:srgbClr val="E1471D"/>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C1447F2D-0495-FDF7-16F9-063A46B86A95}"/>
                  </a:ext>
                </a:extLst>
              </p:cNvPr>
              <p:cNvGrpSpPr/>
              <p:nvPr/>
            </p:nvGrpSpPr>
            <p:grpSpPr>
              <a:xfrm>
                <a:off x="1492370" y="2234448"/>
                <a:ext cx="4817853" cy="1574112"/>
                <a:chOff x="1492370" y="2234448"/>
                <a:chExt cx="4817853" cy="1574112"/>
              </a:xfrm>
            </p:grpSpPr>
            <p:cxnSp>
              <p:nvCxnSpPr>
                <p:cNvPr id="61" name="Straight Connector 60">
                  <a:extLst>
                    <a:ext uri="{FF2B5EF4-FFF2-40B4-BE49-F238E27FC236}">
                      <a16:creationId xmlns:a16="http://schemas.microsoft.com/office/drawing/2014/main" id="{255208F2-73D7-7E14-36F1-26F2538E6E36}"/>
                    </a:ext>
                  </a:extLst>
                </p:cNvPr>
                <p:cNvCxnSpPr>
                  <a:cxnSpLocks/>
                </p:cNvCxnSpPr>
                <p:nvPr/>
              </p:nvCxnSpPr>
              <p:spPr bwMode="auto">
                <a:xfrm>
                  <a:off x="2379429" y="2234448"/>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47B1449-1922-3E46-C711-C55AB81ACA0E}"/>
                    </a:ext>
                  </a:extLst>
                </p:cNvPr>
                <p:cNvCxnSpPr>
                  <a:cxnSpLocks/>
                </p:cNvCxnSpPr>
                <p:nvPr/>
              </p:nvCxnSpPr>
              <p:spPr bwMode="auto">
                <a:xfrm>
                  <a:off x="3428853" y="2234448"/>
                  <a:ext cx="0" cy="146235"/>
                </a:xfrm>
                <a:prstGeom prst="line">
                  <a:avLst/>
                </a:prstGeom>
                <a:noFill/>
                <a:ln w="19050" cap="flat" cmpd="sng" algn="ctr">
                  <a:solidFill>
                    <a:srgbClr val="015873"/>
                  </a:solidFill>
                  <a:prstDash val="solid"/>
                  <a:round/>
                  <a:headEnd type="none" w="med" len="med"/>
                  <a:tailEnd type="none" w="med" len="med"/>
                </a:ln>
                <a:effectLst/>
              </p:spPr>
            </p:cxnSp>
            <p:sp>
              <p:nvSpPr>
                <p:cNvPr id="65" name="Freeform 64">
                  <a:extLst>
                    <a:ext uri="{FF2B5EF4-FFF2-40B4-BE49-F238E27FC236}">
                      <a16:creationId xmlns:a16="http://schemas.microsoft.com/office/drawing/2014/main" id="{014A19AB-D7AF-8C33-EE68-E05E9BE9B9AA}"/>
                    </a:ext>
                  </a:extLst>
                </p:cNvPr>
                <p:cNvSpPr/>
                <p:nvPr/>
              </p:nvSpPr>
              <p:spPr bwMode="auto">
                <a:xfrm>
                  <a:off x="1492370" y="2311879"/>
                  <a:ext cx="4817853" cy="1436298"/>
                </a:xfrm>
                <a:custGeom>
                  <a:avLst/>
                  <a:gdLst>
                    <a:gd name="connsiteX0" fmla="*/ 0 w 4817853"/>
                    <a:gd name="connsiteY0" fmla="*/ 0 h 1436298"/>
                    <a:gd name="connsiteX1" fmla="*/ 2044460 w 4817853"/>
                    <a:gd name="connsiteY1" fmla="*/ 0 h 1436298"/>
                    <a:gd name="connsiteX2" fmla="*/ 2044460 w 4817853"/>
                    <a:gd name="connsiteY2" fmla="*/ 60385 h 1436298"/>
                    <a:gd name="connsiteX3" fmla="*/ 2216988 w 4817853"/>
                    <a:gd name="connsiteY3" fmla="*/ 60385 h 1436298"/>
                    <a:gd name="connsiteX4" fmla="*/ 2216988 w 4817853"/>
                    <a:gd name="connsiteY4" fmla="*/ 125083 h 1436298"/>
                    <a:gd name="connsiteX5" fmla="*/ 2915728 w 4817853"/>
                    <a:gd name="connsiteY5" fmla="*/ 125083 h 1436298"/>
                    <a:gd name="connsiteX6" fmla="*/ 2915728 w 4817853"/>
                    <a:gd name="connsiteY6" fmla="*/ 224287 h 1436298"/>
                    <a:gd name="connsiteX7" fmla="*/ 3450566 w 4817853"/>
                    <a:gd name="connsiteY7" fmla="*/ 224287 h 1436298"/>
                    <a:gd name="connsiteX8" fmla="*/ 3450566 w 4817853"/>
                    <a:gd name="connsiteY8" fmla="*/ 383876 h 1436298"/>
                    <a:gd name="connsiteX9" fmla="*/ 3528204 w 4817853"/>
                    <a:gd name="connsiteY9" fmla="*/ 383876 h 1436298"/>
                    <a:gd name="connsiteX10" fmla="*/ 3528204 w 4817853"/>
                    <a:gd name="connsiteY10" fmla="*/ 543464 h 1436298"/>
                    <a:gd name="connsiteX11" fmla="*/ 3799936 w 4817853"/>
                    <a:gd name="connsiteY11" fmla="*/ 543464 h 1436298"/>
                    <a:gd name="connsiteX12" fmla="*/ 3799936 w 4817853"/>
                    <a:gd name="connsiteY12" fmla="*/ 759125 h 1436298"/>
                    <a:gd name="connsiteX13" fmla="*/ 4192438 w 4817853"/>
                    <a:gd name="connsiteY13" fmla="*/ 759125 h 1436298"/>
                    <a:gd name="connsiteX14" fmla="*/ 4192438 w 4817853"/>
                    <a:gd name="connsiteY14" fmla="*/ 1099868 h 1436298"/>
                    <a:gd name="connsiteX15" fmla="*/ 4244196 w 4817853"/>
                    <a:gd name="connsiteY15" fmla="*/ 1099868 h 1436298"/>
                    <a:gd name="connsiteX16" fmla="*/ 4244196 w 4817853"/>
                    <a:gd name="connsiteY16" fmla="*/ 1436298 h 1436298"/>
                    <a:gd name="connsiteX17" fmla="*/ 4817853 w 4817853"/>
                    <a:gd name="connsiteY17" fmla="*/ 1436298 h 143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7853" h="1436298">
                      <a:moveTo>
                        <a:pt x="0" y="0"/>
                      </a:moveTo>
                      <a:lnTo>
                        <a:pt x="2044460" y="0"/>
                      </a:lnTo>
                      <a:lnTo>
                        <a:pt x="2044460" y="60385"/>
                      </a:lnTo>
                      <a:lnTo>
                        <a:pt x="2216988" y="60385"/>
                      </a:lnTo>
                      <a:lnTo>
                        <a:pt x="2216988" y="125083"/>
                      </a:lnTo>
                      <a:lnTo>
                        <a:pt x="2915728" y="125083"/>
                      </a:lnTo>
                      <a:lnTo>
                        <a:pt x="2915728" y="224287"/>
                      </a:lnTo>
                      <a:lnTo>
                        <a:pt x="3450566" y="224287"/>
                      </a:lnTo>
                      <a:lnTo>
                        <a:pt x="3450566" y="383876"/>
                      </a:lnTo>
                      <a:lnTo>
                        <a:pt x="3528204" y="383876"/>
                      </a:lnTo>
                      <a:lnTo>
                        <a:pt x="3528204" y="543464"/>
                      </a:lnTo>
                      <a:lnTo>
                        <a:pt x="3799936" y="543464"/>
                      </a:lnTo>
                      <a:lnTo>
                        <a:pt x="3799936" y="759125"/>
                      </a:lnTo>
                      <a:lnTo>
                        <a:pt x="4192438" y="759125"/>
                      </a:lnTo>
                      <a:lnTo>
                        <a:pt x="4192438" y="1099868"/>
                      </a:lnTo>
                      <a:lnTo>
                        <a:pt x="4244196" y="1099868"/>
                      </a:lnTo>
                      <a:lnTo>
                        <a:pt x="4244196" y="1436298"/>
                      </a:lnTo>
                      <a:lnTo>
                        <a:pt x="4817853" y="1436298"/>
                      </a:lnTo>
                    </a:path>
                  </a:pathLst>
                </a:custGeom>
                <a:noFill/>
                <a:ln w="28575">
                  <a:solidFill>
                    <a:srgbClr val="015873"/>
                  </a:solidFill>
                  <a:miter lim="800000"/>
                  <a:headEnd/>
                  <a:tailEnd/>
                </a:ln>
              </p:spPr>
              <p:txBody>
                <a:bodyPr rtlCol="0" anchor="ctr"/>
                <a:lstStyle/>
                <a:p>
                  <a:pPr algn="ctr"/>
                  <a:endParaRPr lang="en-US" dirty="0"/>
                </a:p>
              </p:txBody>
            </p:sp>
            <p:cxnSp>
              <p:nvCxnSpPr>
                <p:cNvPr id="66" name="Straight Connector 65">
                  <a:extLst>
                    <a:ext uri="{FF2B5EF4-FFF2-40B4-BE49-F238E27FC236}">
                      <a16:creationId xmlns:a16="http://schemas.microsoft.com/office/drawing/2014/main" id="{301610D6-4264-2801-9A09-551C878C4539}"/>
                    </a:ext>
                  </a:extLst>
                </p:cNvPr>
                <p:cNvCxnSpPr>
                  <a:cxnSpLocks/>
                </p:cNvCxnSpPr>
                <p:nvPr/>
              </p:nvCxnSpPr>
              <p:spPr bwMode="auto">
                <a:xfrm>
                  <a:off x="3541117" y="2297174"/>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7F6CD998-30C7-7406-ACFA-A0F237C86F8B}"/>
                    </a:ext>
                  </a:extLst>
                </p:cNvPr>
                <p:cNvCxnSpPr>
                  <a:cxnSpLocks/>
                </p:cNvCxnSpPr>
                <p:nvPr/>
              </p:nvCxnSpPr>
              <p:spPr bwMode="auto">
                <a:xfrm>
                  <a:off x="3628697" y="2297174"/>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BBF16F25-E24E-407B-00E3-7EF9101818BD}"/>
                    </a:ext>
                  </a:extLst>
                </p:cNvPr>
                <p:cNvCxnSpPr>
                  <a:cxnSpLocks/>
                </p:cNvCxnSpPr>
                <p:nvPr/>
              </p:nvCxnSpPr>
              <p:spPr bwMode="auto">
                <a:xfrm>
                  <a:off x="3729461" y="236259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B4D1E026-0EC7-8499-21AF-38A38FD96D93}"/>
                    </a:ext>
                  </a:extLst>
                </p:cNvPr>
                <p:cNvCxnSpPr>
                  <a:cxnSpLocks/>
                </p:cNvCxnSpPr>
                <p:nvPr/>
              </p:nvCxnSpPr>
              <p:spPr bwMode="auto">
                <a:xfrm>
                  <a:off x="3812728" y="236259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E761FF20-553A-E37E-DFBA-34716E42283D}"/>
                    </a:ext>
                  </a:extLst>
                </p:cNvPr>
                <p:cNvCxnSpPr>
                  <a:cxnSpLocks/>
                </p:cNvCxnSpPr>
                <p:nvPr/>
              </p:nvCxnSpPr>
              <p:spPr bwMode="auto">
                <a:xfrm>
                  <a:off x="3881862" y="2370291"/>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480073B-49FD-A66E-28D0-54927D6CC8B9}"/>
                    </a:ext>
                  </a:extLst>
                </p:cNvPr>
                <p:cNvCxnSpPr>
                  <a:cxnSpLocks/>
                </p:cNvCxnSpPr>
                <p:nvPr/>
              </p:nvCxnSpPr>
              <p:spPr bwMode="auto">
                <a:xfrm>
                  <a:off x="3939251" y="2370291"/>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B0AED67-FEF8-21E7-968A-5467021041AD}"/>
                    </a:ext>
                  </a:extLst>
                </p:cNvPr>
                <p:cNvCxnSpPr>
                  <a:cxnSpLocks/>
                </p:cNvCxnSpPr>
                <p:nvPr/>
              </p:nvCxnSpPr>
              <p:spPr bwMode="auto">
                <a:xfrm>
                  <a:off x="3998317" y="2370291"/>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888F488F-A39D-B595-9453-18BCF2EAE841}"/>
                    </a:ext>
                  </a:extLst>
                </p:cNvPr>
                <p:cNvCxnSpPr>
                  <a:cxnSpLocks/>
                </p:cNvCxnSpPr>
                <p:nvPr/>
              </p:nvCxnSpPr>
              <p:spPr bwMode="auto">
                <a:xfrm>
                  <a:off x="4090210" y="2370291"/>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3263207-8EEA-DC92-D2D1-0CEF6018FF0A}"/>
                    </a:ext>
                  </a:extLst>
                </p:cNvPr>
                <p:cNvCxnSpPr>
                  <a:cxnSpLocks/>
                </p:cNvCxnSpPr>
                <p:nvPr/>
              </p:nvCxnSpPr>
              <p:spPr bwMode="auto">
                <a:xfrm>
                  <a:off x="4343372" y="236259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60D24E3-0E6B-1E4B-9D61-F148629D3996}"/>
                    </a:ext>
                  </a:extLst>
                </p:cNvPr>
                <p:cNvCxnSpPr>
                  <a:cxnSpLocks/>
                </p:cNvCxnSpPr>
                <p:nvPr/>
              </p:nvCxnSpPr>
              <p:spPr bwMode="auto">
                <a:xfrm>
                  <a:off x="4370569" y="2362599"/>
                  <a:ext cx="0" cy="146235"/>
                </a:xfrm>
                <a:prstGeom prst="line">
                  <a:avLst/>
                </a:prstGeom>
                <a:noFill/>
                <a:ln w="19050" cap="flat" cmpd="sng" algn="ctr">
                  <a:solidFill>
                    <a:srgbClr val="015873"/>
                  </a:solidFill>
                  <a:prstDash val="solid"/>
                  <a:round/>
                  <a:headEnd type="none" w="med" len="med"/>
                  <a:tailEnd type="none" w="med" len="med"/>
                </a:ln>
                <a:effectLst/>
              </p:spPr>
            </p:cxnSp>
            <p:grpSp>
              <p:nvGrpSpPr>
                <p:cNvPr id="100" name="Group 99">
                  <a:extLst>
                    <a:ext uri="{FF2B5EF4-FFF2-40B4-BE49-F238E27FC236}">
                      <a16:creationId xmlns:a16="http://schemas.microsoft.com/office/drawing/2014/main" id="{9AD2E3BF-8908-60B9-EFC1-DBE6081806B5}"/>
                    </a:ext>
                  </a:extLst>
                </p:cNvPr>
                <p:cNvGrpSpPr/>
                <p:nvPr/>
              </p:nvGrpSpPr>
              <p:grpSpPr>
                <a:xfrm>
                  <a:off x="4450010" y="2464245"/>
                  <a:ext cx="454325" cy="146235"/>
                  <a:chOff x="4450010" y="2377983"/>
                  <a:chExt cx="454325" cy="146235"/>
                </a:xfrm>
              </p:grpSpPr>
              <p:cxnSp>
                <p:nvCxnSpPr>
                  <p:cNvPr id="76" name="Straight Connector 75">
                    <a:extLst>
                      <a:ext uri="{FF2B5EF4-FFF2-40B4-BE49-F238E27FC236}">
                        <a16:creationId xmlns:a16="http://schemas.microsoft.com/office/drawing/2014/main" id="{F8C704CD-B08E-6D8F-7D8F-121A078F38F3}"/>
                      </a:ext>
                    </a:extLst>
                  </p:cNvPr>
                  <p:cNvCxnSpPr>
                    <a:cxnSpLocks/>
                  </p:cNvCxnSpPr>
                  <p:nvPr/>
                </p:nvCxnSpPr>
                <p:spPr bwMode="auto">
                  <a:xfrm>
                    <a:off x="4450010" y="2377983"/>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E3BFBDD-29C3-A1D6-A011-719A9BD3F79D}"/>
                      </a:ext>
                    </a:extLst>
                  </p:cNvPr>
                  <p:cNvCxnSpPr>
                    <a:cxnSpLocks/>
                  </p:cNvCxnSpPr>
                  <p:nvPr/>
                </p:nvCxnSpPr>
                <p:spPr bwMode="auto">
                  <a:xfrm>
                    <a:off x="4579528" y="2377983"/>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6A9AC3DA-A880-D378-94D2-BB059E41A612}"/>
                      </a:ext>
                    </a:extLst>
                  </p:cNvPr>
                  <p:cNvCxnSpPr>
                    <a:cxnSpLocks/>
                  </p:cNvCxnSpPr>
                  <p:nvPr/>
                </p:nvCxnSpPr>
                <p:spPr bwMode="auto">
                  <a:xfrm>
                    <a:off x="4602413" y="2377983"/>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58BF2A15-CB99-F46E-F991-9FA23488D5C7}"/>
                      </a:ext>
                    </a:extLst>
                  </p:cNvPr>
                  <p:cNvCxnSpPr>
                    <a:cxnSpLocks/>
                  </p:cNvCxnSpPr>
                  <p:nvPr/>
                </p:nvCxnSpPr>
                <p:spPr bwMode="auto">
                  <a:xfrm>
                    <a:off x="4695983" y="2377983"/>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7E21FB2-C6A6-7240-D092-1B08D75306EF}"/>
                      </a:ext>
                    </a:extLst>
                  </p:cNvPr>
                  <p:cNvCxnSpPr>
                    <a:cxnSpLocks/>
                  </p:cNvCxnSpPr>
                  <p:nvPr/>
                </p:nvCxnSpPr>
                <p:spPr bwMode="auto">
                  <a:xfrm>
                    <a:off x="4749059" y="2377983"/>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56AF572-D47C-4AAC-00DD-E2751AAD429D}"/>
                      </a:ext>
                    </a:extLst>
                  </p:cNvPr>
                  <p:cNvCxnSpPr>
                    <a:cxnSpLocks/>
                  </p:cNvCxnSpPr>
                  <p:nvPr/>
                </p:nvCxnSpPr>
                <p:spPr bwMode="auto">
                  <a:xfrm>
                    <a:off x="4795190" y="2377983"/>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3F00265-A8AF-152A-B33F-998D717E6F71}"/>
                      </a:ext>
                    </a:extLst>
                  </p:cNvPr>
                  <p:cNvCxnSpPr>
                    <a:cxnSpLocks/>
                  </p:cNvCxnSpPr>
                  <p:nvPr/>
                </p:nvCxnSpPr>
                <p:spPr bwMode="auto">
                  <a:xfrm>
                    <a:off x="4904335" y="2377983"/>
                    <a:ext cx="0" cy="146235"/>
                  </a:xfrm>
                  <a:prstGeom prst="line">
                    <a:avLst/>
                  </a:prstGeom>
                  <a:noFill/>
                  <a:ln w="19050" cap="flat" cmpd="sng" algn="ctr">
                    <a:solidFill>
                      <a:srgbClr val="015873"/>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FBFB69C7-E89D-2AC4-2299-C37D68E06DDB}"/>
                    </a:ext>
                  </a:extLst>
                </p:cNvPr>
                <p:cNvGrpSpPr/>
                <p:nvPr/>
              </p:nvGrpSpPr>
              <p:grpSpPr>
                <a:xfrm>
                  <a:off x="6151368" y="3662325"/>
                  <a:ext cx="87583" cy="146235"/>
                  <a:chOff x="6151368" y="3662325"/>
                  <a:chExt cx="87583" cy="146235"/>
                </a:xfrm>
              </p:grpSpPr>
              <p:cxnSp>
                <p:nvCxnSpPr>
                  <p:cNvPr id="84" name="Straight Connector 83">
                    <a:extLst>
                      <a:ext uri="{FF2B5EF4-FFF2-40B4-BE49-F238E27FC236}">
                        <a16:creationId xmlns:a16="http://schemas.microsoft.com/office/drawing/2014/main" id="{20CAB3FD-6A6D-4FBF-26AB-B0A134372CE9}"/>
                      </a:ext>
                    </a:extLst>
                  </p:cNvPr>
                  <p:cNvCxnSpPr>
                    <a:cxnSpLocks/>
                  </p:cNvCxnSpPr>
                  <p:nvPr/>
                </p:nvCxnSpPr>
                <p:spPr bwMode="auto">
                  <a:xfrm>
                    <a:off x="6151368" y="3662325"/>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83D2B4F5-DC17-CA05-BEA7-A5475C62C8D9}"/>
                      </a:ext>
                    </a:extLst>
                  </p:cNvPr>
                  <p:cNvCxnSpPr>
                    <a:cxnSpLocks/>
                  </p:cNvCxnSpPr>
                  <p:nvPr/>
                </p:nvCxnSpPr>
                <p:spPr bwMode="auto">
                  <a:xfrm>
                    <a:off x="6216067" y="3662325"/>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3943769-4C81-AC65-72E1-FB43F7292EDE}"/>
                      </a:ext>
                    </a:extLst>
                  </p:cNvPr>
                  <p:cNvCxnSpPr>
                    <a:cxnSpLocks/>
                  </p:cNvCxnSpPr>
                  <p:nvPr/>
                </p:nvCxnSpPr>
                <p:spPr bwMode="auto">
                  <a:xfrm>
                    <a:off x="6238951" y="3662325"/>
                    <a:ext cx="0" cy="146235"/>
                  </a:xfrm>
                  <a:prstGeom prst="line">
                    <a:avLst/>
                  </a:prstGeom>
                  <a:noFill/>
                  <a:ln w="19050" cap="flat" cmpd="sng" algn="ctr">
                    <a:solidFill>
                      <a:srgbClr val="015873"/>
                    </a:solidFill>
                    <a:prstDash val="solid"/>
                    <a:round/>
                    <a:headEnd type="none" w="med" len="med"/>
                    <a:tailEnd type="none" w="med" len="med"/>
                  </a:ln>
                  <a:effectLst/>
                </p:spPr>
              </p:cxnSp>
            </p:grpSp>
            <p:cxnSp>
              <p:nvCxnSpPr>
                <p:cNvPr id="88" name="Straight Connector 87">
                  <a:extLst>
                    <a:ext uri="{FF2B5EF4-FFF2-40B4-BE49-F238E27FC236}">
                      <a16:creationId xmlns:a16="http://schemas.microsoft.com/office/drawing/2014/main" id="{351F125C-5331-187E-0705-B4B3C807976E}"/>
                    </a:ext>
                  </a:extLst>
                </p:cNvPr>
                <p:cNvCxnSpPr>
                  <a:cxnSpLocks/>
                </p:cNvCxnSpPr>
                <p:nvPr/>
              </p:nvCxnSpPr>
              <p:spPr bwMode="auto">
                <a:xfrm>
                  <a:off x="4283290" y="236259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ACB31729-2E2A-20BB-93C2-E8B5AD40249D}"/>
                    </a:ext>
                  </a:extLst>
                </p:cNvPr>
                <p:cNvCxnSpPr>
                  <a:cxnSpLocks/>
                </p:cNvCxnSpPr>
                <p:nvPr/>
              </p:nvCxnSpPr>
              <p:spPr bwMode="auto">
                <a:xfrm>
                  <a:off x="4310488" y="2362599"/>
                  <a:ext cx="0" cy="146235"/>
                </a:xfrm>
                <a:prstGeom prst="line">
                  <a:avLst/>
                </a:prstGeom>
                <a:noFill/>
                <a:ln w="19050" cap="flat" cmpd="sng" algn="ctr">
                  <a:solidFill>
                    <a:srgbClr val="015873"/>
                  </a:solidFill>
                  <a:prstDash val="solid"/>
                  <a:round/>
                  <a:headEnd type="none" w="med" len="med"/>
                  <a:tailEnd type="none" w="med" len="med"/>
                </a:ln>
                <a:effectLst/>
              </p:spPr>
            </p:cxnSp>
            <p:grpSp>
              <p:nvGrpSpPr>
                <p:cNvPr id="99" name="Group 98">
                  <a:extLst>
                    <a:ext uri="{FF2B5EF4-FFF2-40B4-BE49-F238E27FC236}">
                      <a16:creationId xmlns:a16="http://schemas.microsoft.com/office/drawing/2014/main" id="{499B3E88-6540-C478-E1C3-0C6E23067B33}"/>
                    </a:ext>
                  </a:extLst>
                </p:cNvPr>
                <p:cNvGrpSpPr/>
                <p:nvPr/>
              </p:nvGrpSpPr>
              <p:grpSpPr>
                <a:xfrm>
                  <a:off x="5047065" y="2780281"/>
                  <a:ext cx="87706" cy="146235"/>
                  <a:chOff x="5047065" y="2780281"/>
                  <a:chExt cx="87706" cy="146235"/>
                </a:xfrm>
              </p:grpSpPr>
              <p:cxnSp>
                <p:nvCxnSpPr>
                  <p:cNvPr id="90" name="Straight Connector 89">
                    <a:extLst>
                      <a:ext uri="{FF2B5EF4-FFF2-40B4-BE49-F238E27FC236}">
                        <a16:creationId xmlns:a16="http://schemas.microsoft.com/office/drawing/2014/main" id="{10ED0667-8533-EF5D-2F0E-932D7B093674}"/>
                      </a:ext>
                    </a:extLst>
                  </p:cNvPr>
                  <p:cNvCxnSpPr>
                    <a:cxnSpLocks/>
                  </p:cNvCxnSpPr>
                  <p:nvPr/>
                </p:nvCxnSpPr>
                <p:spPr bwMode="auto">
                  <a:xfrm>
                    <a:off x="5047065" y="2780281"/>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02751497-977C-431D-4A19-D0E409D966E1}"/>
                      </a:ext>
                    </a:extLst>
                  </p:cNvPr>
                  <p:cNvCxnSpPr>
                    <a:cxnSpLocks/>
                  </p:cNvCxnSpPr>
                  <p:nvPr/>
                </p:nvCxnSpPr>
                <p:spPr bwMode="auto">
                  <a:xfrm>
                    <a:off x="5111886" y="2780281"/>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832FA019-4782-B734-4F90-E6FEF86BD73D}"/>
                      </a:ext>
                    </a:extLst>
                  </p:cNvPr>
                  <p:cNvCxnSpPr>
                    <a:cxnSpLocks/>
                  </p:cNvCxnSpPr>
                  <p:nvPr/>
                </p:nvCxnSpPr>
                <p:spPr bwMode="auto">
                  <a:xfrm>
                    <a:off x="5134771" y="2780281"/>
                    <a:ext cx="0" cy="146235"/>
                  </a:xfrm>
                  <a:prstGeom prst="line">
                    <a:avLst/>
                  </a:prstGeom>
                  <a:noFill/>
                  <a:ln w="19050" cap="flat" cmpd="sng" algn="ctr">
                    <a:solidFill>
                      <a:srgbClr val="015873"/>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BE1CD96D-54A3-20CE-A312-C29D2A3AF133}"/>
                    </a:ext>
                  </a:extLst>
                </p:cNvPr>
                <p:cNvGrpSpPr/>
                <p:nvPr/>
              </p:nvGrpSpPr>
              <p:grpSpPr>
                <a:xfrm>
                  <a:off x="5435253" y="2985271"/>
                  <a:ext cx="249063" cy="146235"/>
                  <a:chOff x="5435253" y="2985271"/>
                  <a:chExt cx="249063" cy="146235"/>
                </a:xfrm>
              </p:grpSpPr>
              <p:cxnSp>
                <p:nvCxnSpPr>
                  <p:cNvPr id="83" name="Straight Connector 82">
                    <a:extLst>
                      <a:ext uri="{FF2B5EF4-FFF2-40B4-BE49-F238E27FC236}">
                        <a16:creationId xmlns:a16="http://schemas.microsoft.com/office/drawing/2014/main" id="{3DF530F7-3268-47AB-6458-5275D355FA41}"/>
                      </a:ext>
                    </a:extLst>
                  </p:cNvPr>
                  <p:cNvCxnSpPr>
                    <a:cxnSpLocks/>
                  </p:cNvCxnSpPr>
                  <p:nvPr/>
                </p:nvCxnSpPr>
                <p:spPr bwMode="auto">
                  <a:xfrm>
                    <a:off x="5435253" y="2985271"/>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126DA7B4-0FC0-7A34-4398-6C33415BA7BB}"/>
                      </a:ext>
                    </a:extLst>
                  </p:cNvPr>
                  <p:cNvCxnSpPr>
                    <a:cxnSpLocks/>
                  </p:cNvCxnSpPr>
                  <p:nvPr/>
                </p:nvCxnSpPr>
                <p:spPr bwMode="auto">
                  <a:xfrm>
                    <a:off x="5587654" y="2985271"/>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452E97E-A515-A2A5-E2FD-8519734399D9}"/>
                      </a:ext>
                    </a:extLst>
                  </p:cNvPr>
                  <p:cNvCxnSpPr>
                    <a:cxnSpLocks/>
                  </p:cNvCxnSpPr>
                  <p:nvPr/>
                </p:nvCxnSpPr>
                <p:spPr bwMode="auto">
                  <a:xfrm>
                    <a:off x="5684316" y="2985271"/>
                    <a:ext cx="0" cy="146235"/>
                  </a:xfrm>
                  <a:prstGeom prst="line">
                    <a:avLst/>
                  </a:prstGeom>
                  <a:noFill/>
                  <a:ln w="19050" cap="flat" cmpd="sng" algn="ctr">
                    <a:solidFill>
                      <a:srgbClr val="015873"/>
                    </a:solidFill>
                    <a:prstDash val="solid"/>
                    <a:round/>
                    <a:headEnd type="none" w="med" len="med"/>
                    <a:tailEnd type="none" w="med" len="med"/>
                  </a:ln>
                  <a:effectLst/>
                </p:spPr>
              </p:cxnSp>
            </p:grpSp>
          </p:grpSp>
          <p:cxnSp>
            <p:nvCxnSpPr>
              <p:cNvPr id="106" name="Straight Connector 105">
                <a:extLst>
                  <a:ext uri="{FF2B5EF4-FFF2-40B4-BE49-F238E27FC236}">
                    <a16:creationId xmlns:a16="http://schemas.microsoft.com/office/drawing/2014/main" id="{5A672D31-D555-2203-9C18-8643E6BFE297}"/>
                  </a:ext>
                </a:extLst>
              </p:cNvPr>
              <p:cNvCxnSpPr>
                <a:cxnSpLocks/>
              </p:cNvCxnSpPr>
              <p:nvPr/>
            </p:nvCxnSpPr>
            <p:spPr bwMode="auto">
              <a:xfrm>
                <a:off x="4081584" y="3197233"/>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707746C0-8B00-C660-01E5-F286D4F199C2}"/>
                  </a:ext>
                </a:extLst>
              </p:cNvPr>
              <p:cNvCxnSpPr>
                <a:cxnSpLocks/>
              </p:cNvCxnSpPr>
              <p:nvPr/>
            </p:nvCxnSpPr>
            <p:spPr bwMode="auto">
              <a:xfrm>
                <a:off x="3738087" y="2908579"/>
                <a:ext cx="0" cy="146235"/>
              </a:xfrm>
              <a:prstGeom prst="line">
                <a:avLst/>
              </a:prstGeom>
              <a:noFill/>
              <a:ln w="19050" cap="flat" cmpd="sng" algn="ctr">
                <a:solidFill>
                  <a:srgbClr val="E1471D"/>
                </a:solidFill>
                <a:prstDash val="solid"/>
                <a:round/>
                <a:headEnd type="none" w="med" len="med"/>
                <a:tailEnd type="none" w="med" len="med"/>
              </a:ln>
              <a:effectLst/>
            </p:spPr>
          </p:cxnSp>
          <p:grpSp>
            <p:nvGrpSpPr>
              <p:cNvPr id="133" name="Group 132">
                <a:extLst>
                  <a:ext uri="{FF2B5EF4-FFF2-40B4-BE49-F238E27FC236}">
                    <a16:creationId xmlns:a16="http://schemas.microsoft.com/office/drawing/2014/main" id="{59A9F3BD-73FB-32A9-42EF-7BDA35C6F83F}"/>
                  </a:ext>
                </a:extLst>
              </p:cNvPr>
              <p:cNvGrpSpPr/>
              <p:nvPr/>
            </p:nvGrpSpPr>
            <p:grpSpPr>
              <a:xfrm>
                <a:off x="1500996" y="2234448"/>
                <a:ext cx="4787661" cy="1859246"/>
                <a:chOff x="1500996" y="2234448"/>
                <a:chExt cx="4787661" cy="1859246"/>
              </a:xfrm>
            </p:grpSpPr>
            <p:grpSp>
              <p:nvGrpSpPr>
                <p:cNvPr id="131" name="Group 130">
                  <a:extLst>
                    <a:ext uri="{FF2B5EF4-FFF2-40B4-BE49-F238E27FC236}">
                      <a16:creationId xmlns:a16="http://schemas.microsoft.com/office/drawing/2014/main" id="{223CD726-0F05-40C4-9F4A-2DECF3159EBC}"/>
                    </a:ext>
                  </a:extLst>
                </p:cNvPr>
                <p:cNvGrpSpPr/>
                <p:nvPr/>
              </p:nvGrpSpPr>
              <p:grpSpPr>
                <a:xfrm>
                  <a:off x="1691299" y="2234448"/>
                  <a:ext cx="4551145" cy="1859246"/>
                  <a:chOff x="1691299" y="2234448"/>
                  <a:chExt cx="4551145" cy="1859246"/>
                </a:xfrm>
              </p:grpSpPr>
              <p:grpSp>
                <p:nvGrpSpPr>
                  <p:cNvPr id="119" name="Group 118">
                    <a:extLst>
                      <a:ext uri="{FF2B5EF4-FFF2-40B4-BE49-F238E27FC236}">
                        <a16:creationId xmlns:a16="http://schemas.microsoft.com/office/drawing/2014/main" id="{53581616-CDB4-BFAA-DF6B-A9623B63504F}"/>
                      </a:ext>
                    </a:extLst>
                  </p:cNvPr>
                  <p:cNvGrpSpPr/>
                  <p:nvPr/>
                </p:nvGrpSpPr>
                <p:grpSpPr>
                  <a:xfrm>
                    <a:off x="1691299" y="2234448"/>
                    <a:ext cx="2685441" cy="1192446"/>
                    <a:chOff x="1691299" y="2234448"/>
                    <a:chExt cx="2685441" cy="1192446"/>
                  </a:xfrm>
                </p:grpSpPr>
                <p:cxnSp>
                  <p:nvCxnSpPr>
                    <p:cNvPr id="102" name="Straight Connector 101">
                      <a:extLst>
                        <a:ext uri="{FF2B5EF4-FFF2-40B4-BE49-F238E27FC236}">
                          <a16:creationId xmlns:a16="http://schemas.microsoft.com/office/drawing/2014/main" id="{F760DA46-E9A7-AC6F-2681-413C49AA9733}"/>
                        </a:ext>
                      </a:extLst>
                    </p:cNvPr>
                    <p:cNvCxnSpPr>
                      <a:cxnSpLocks/>
                    </p:cNvCxnSpPr>
                    <p:nvPr/>
                  </p:nvCxnSpPr>
                  <p:spPr bwMode="auto">
                    <a:xfrm>
                      <a:off x="1691299" y="2234448"/>
                      <a:ext cx="0" cy="146235"/>
                    </a:xfrm>
                    <a:prstGeom prst="line">
                      <a:avLst/>
                    </a:prstGeom>
                    <a:noFill/>
                    <a:ln w="19050" cap="flat" cmpd="sng" algn="ctr">
                      <a:solidFill>
                        <a:srgbClr val="E1471D"/>
                      </a:solidFill>
                      <a:prstDash val="solid"/>
                      <a:round/>
                      <a:headEnd type="none" w="med" len="med"/>
                      <a:tailEnd type="none" w="med" len="med"/>
                    </a:ln>
                    <a:effectLst/>
                  </p:spPr>
                </p:cxnSp>
                <p:grpSp>
                  <p:nvGrpSpPr>
                    <p:cNvPr id="118" name="Group 117">
                      <a:extLst>
                        <a:ext uri="{FF2B5EF4-FFF2-40B4-BE49-F238E27FC236}">
                          <a16:creationId xmlns:a16="http://schemas.microsoft.com/office/drawing/2014/main" id="{AFABD2BB-EA3D-F681-FC2D-41429F49FA6F}"/>
                        </a:ext>
                      </a:extLst>
                    </p:cNvPr>
                    <p:cNvGrpSpPr/>
                    <p:nvPr/>
                  </p:nvGrpSpPr>
                  <p:grpSpPr>
                    <a:xfrm>
                      <a:off x="3542557" y="2850018"/>
                      <a:ext cx="834183" cy="576876"/>
                      <a:chOff x="3542557" y="2850018"/>
                      <a:chExt cx="834183" cy="576876"/>
                    </a:xfrm>
                  </p:grpSpPr>
                  <p:grpSp>
                    <p:nvGrpSpPr>
                      <p:cNvPr id="116" name="Group 115">
                        <a:extLst>
                          <a:ext uri="{FF2B5EF4-FFF2-40B4-BE49-F238E27FC236}">
                            <a16:creationId xmlns:a16="http://schemas.microsoft.com/office/drawing/2014/main" id="{B1C1E27C-9B34-B754-74BC-94250FBF94B3}"/>
                          </a:ext>
                        </a:extLst>
                      </p:cNvPr>
                      <p:cNvGrpSpPr/>
                      <p:nvPr/>
                    </p:nvGrpSpPr>
                    <p:grpSpPr>
                      <a:xfrm>
                        <a:off x="3542557" y="2850018"/>
                        <a:ext cx="455760" cy="351528"/>
                        <a:chOff x="3542557" y="2850018"/>
                        <a:chExt cx="455760" cy="351528"/>
                      </a:xfrm>
                    </p:grpSpPr>
                    <p:cxnSp>
                      <p:nvCxnSpPr>
                        <p:cNvPr id="63" name="Straight Connector 62">
                          <a:extLst>
                            <a:ext uri="{FF2B5EF4-FFF2-40B4-BE49-F238E27FC236}">
                              <a16:creationId xmlns:a16="http://schemas.microsoft.com/office/drawing/2014/main" id="{2D59845B-4A8A-9A8E-252E-080A8BC23E31}"/>
                            </a:ext>
                          </a:extLst>
                        </p:cNvPr>
                        <p:cNvCxnSpPr>
                          <a:cxnSpLocks/>
                        </p:cNvCxnSpPr>
                        <p:nvPr/>
                      </p:nvCxnSpPr>
                      <p:spPr bwMode="auto">
                        <a:xfrm>
                          <a:off x="3542557" y="2850018"/>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EAD7F114-4E10-BBE6-0D35-5B0A8AA7CA7A}"/>
                            </a:ext>
                          </a:extLst>
                        </p:cNvPr>
                        <p:cNvCxnSpPr>
                          <a:cxnSpLocks/>
                        </p:cNvCxnSpPr>
                        <p:nvPr/>
                      </p:nvCxnSpPr>
                      <p:spPr bwMode="auto">
                        <a:xfrm>
                          <a:off x="3707776" y="2850018"/>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9369046-2932-BCF0-EC73-2F7B8CDB5DAB}"/>
                            </a:ext>
                          </a:extLst>
                        </p:cNvPr>
                        <p:cNvCxnSpPr>
                          <a:cxnSpLocks/>
                        </p:cNvCxnSpPr>
                        <p:nvPr/>
                      </p:nvCxnSpPr>
                      <p:spPr bwMode="auto">
                        <a:xfrm>
                          <a:off x="3807277" y="290857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0487372-9989-907A-6024-8B3F90EED7EC}"/>
                            </a:ext>
                          </a:extLst>
                        </p:cNvPr>
                        <p:cNvCxnSpPr>
                          <a:cxnSpLocks/>
                        </p:cNvCxnSpPr>
                        <p:nvPr/>
                      </p:nvCxnSpPr>
                      <p:spPr bwMode="auto">
                        <a:xfrm>
                          <a:off x="3998317" y="3055311"/>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D3A31F92-5041-85C4-C9E9-5AE125E93847}"/>
                          </a:ext>
                        </a:extLst>
                      </p:cNvPr>
                      <p:cNvGrpSpPr/>
                      <p:nvPr/>
                    </p:nvGrpSpPr>
                    <p:grpSpPr>
                      <a:xfrm>
                        <a:off x="4125405" y="3280659"/>
                        <a:ext cx="251335" cy="146235"/>
                        <a:chOff x="4125405" y="3215962"/>
                        <a:chExt cx="251335" cy="146235"/>
                      </a:xfrm>
                    </p:grpSpPr>
                    <p:cxnSp>
                      <p:nvCxnSpPr>
                        <p:cNvPr id="105" name="Straight Connector 104">
                          <a:extLst>
                            <a:ext uri="{FF2B5EF4-FFF2-40B4-BE49-F238E27FC236}">
                              <a16:creationId xmlns:a16="http://schemas.microsoft.com/office/drawing/2014/main" id="{A635A4A2-41E1-39C3-5273-666B6BDE20D9}"/>
                            </a:ext>
                          </a:extLst>
                        </p:cNvPr>
                        <p:cNvCxnSpPr>
                          <a:cxnSpLocks/>
                        </p:cNvCxnSpPr>
                        <p:nvPr/>
                      </p:nvCxnSpPr>
                      <p:spPr bwMode="auto">
                        <a:xfrm>
                          <a:off x="4125405" y="3215962"/>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2AAAE728-0E08-0E13-37BC-50A5BEB33203}"/>
                            </a:ext>
                          </a:extLst>
                        </p:cNvPr>
                        <p:cNvCxnSpPr>
                          <a:cxnSpLocks/>
                        </p:cNvCxnSpPr>
                        <p:nvPr/>
                      </p:nvCxnSpPr>
                      <p:spPr bwMode="auto">
                        <a:xfrm>
                          <a:off x="4228681" y="3215962"/>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3D80903-591C-C69F-9A56-F309F668D266}"/>
                            </a:ext>
                          </a:extLst>
                        </p:cNvPr>
                        <p:cNvCxnSpPr>
                          <a:cxnSpLocks/>
                        </p:cNvCxnSpPr>
                        <p:nvPr/>
                      </p:nvCxnSpPr>
                      <p:spPr bwMode="auto">
                        <a:xfrm>
                          <a:off x="4376740" y="3215962"/>
                          <a:ext cx="0" cy="146235"/>
                        </a:xfrm>
                        <a:prstGeom prst="line">
                          <a:avLst/>
                        </a:prstGeom>
                        <a:noFill/>
                        <a:ln w="19050" cap="flat" cmpd="sng" algn="ctr">
                          <a:solidFill>
                            <a:srgbClr val="E1471D"/>
                          </a:solidFill>
                          <a:prstDash val="solid"/>
                          <a:round/>
                          <a:headEnd type="none" w="med" len="med"/>
                          <a:tailEnd type="none" w="med" len="med"/>
                        </a:ln>
                        <a:effectLst/>
                      </p:spPr>
                    </p:cxnSp>
                  </p:grpSp>
                </p:grpSp>
              </p:grpSp>
              <p:grpSp>
                <p:nvGrpSpPr>
                  <p:cNvPr id="130" name="Group 129">
                    <a:extLst>
                      <a:ext uri="{FF2B5EF4-FFF2-40B4-BE49-F238E27FC236}">
                        <a16:creationId xmlns:a16="http://schemas.microsoft.com/office/drawing/2014/main" id="{642CA012-6B6F-C9D0-E8E8-B265D2848686}"/>
                      </a:ext>
                    </a:extLst>
                  </p:cNvPr>
                  <p:cNvGrpSpPr/>
                  <p:nvPr/>
                </p:nvGrpSpPr>
                <p:grpSpPr>
                  <a:xfrm>
                    <a:off x="4582703" y="3378283"/>
                    <a:ext cx="1659741" cy="715411"/>
                    <a:chOff x="4582703" y="3378283"/>
                    <a:chExt cx="1659741" cy="715411"/>
                  </a:xfrm>
                </p:grpSpPr>
                <p:grpSp>
                  <p:nvGrpSpPr>
                    <p:cNvPr id="120" name="Group 119">
                      <a:extLst>
                        <a:ext uri="{FF2B5EF4-FFF2-40B4-BE49-F238E27FC236}">
                          <a16:creationId xmlns:a16="http://schemas.microsoft.com/office/drawing/2014/main" id="{3B55A3F9-DDAD-92B7-867D-6BF5D8D204DA}"/>
                        </a:ext>
                      </a:extLst>
                    </p:cNvPr>
                    <p:cNvGrpSpPr/>
                    <p:nvPr/>
                  </p:nvGrpSpPr>
                  <p:grpSpPr>
                    <a:xfrm>
                      <a:off x="4582703" y="3378283"/>
                      <a:ext cx="534816" cy="146235"/>
                      <a:chOff x="4582703" y="3292020"/>
                      <a:chExt cx="534816" cy="146235"/>
                    </a:xfrm>
                  </p:grpSpPr>
                  <p:cxnSp>
                    <p:nvCxnSpPr>
                      <p:cNvPr id="109" name="Straight Connector 108">
                        <a:extLst>
                          <a:ext uri="{FF2B5EF4-FFF2-40B4-BE49-F238E27FC236}">
                            <a16:creationId xmlns:a16="http://schemas.microsoft.com/office/drawing/2014/main" id="{04C340A0-1011-4D28-9317-1D75F0B48274}"/>
                          </a:ext>
                        </a:extLst>
                      </p:cNvPr>
                      <p:cNvCxnSpPr>
                        <a:cxnSpLocks/>
                      </p:cNvCxnSpPr>
                      <p:nvPr/>
                    </p:nvCxnSpPr>
                    <p:spPr bwMode="auto">
                      <a:xfrm>
                        <a:off x="4582703" y="329202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2393EE2-E451-7E53-2043-848E8D0C6180}"/>
                          </a:ext>
                        </a:extLst>
                      </p:cNvPr>
                      <p:cNvCxnSpPr>
                        <a:cxnSpLocks/>
                      </p:cNvCxnSpPr>
                      <p:nvPr/>
                    </p:nvCxnSpPr>
                    <p:spPr bwMode="auto">
                      <a:xfrm>
                        <a:off x="4749059" y="329202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4108BDDF-D86C-C989-856C-D5B0E590F7B3}"/>
                          </a:ext>
                        </a:extLst>
                      </p:cNvPr>
                      <p:cNvCxnSpPr>
                        <a:cxnSpLocks/>
                      </p:cNvCxnSpPr>
                      <p:nvPr/>
                    </p:nvCxnSpPr>
                    <p:spPr bwMode="auto">
                      <a:xfrm>
                        <a:off x="4795490" y="329202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E3C8BC9E-FE95-D7B6-2000-1523227D9533}"/>
                          </a:ext>
                        </a:extLst>
                      </p:cNvPr>
                      <p:cNvCxnSpPr>
                        <a:cxnSpLocks/>
                      </p:cNvCxnSpPr>
                      <p:nvPr/>
                    </p:nvCxnSpPr>
                    <p:spPr bwMode="auto">
                      <a:xfrm>
                        <a:off x="4886146" y="329202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74B0C63-A4BB-458B-E037-6F359A0C8F24}"/>
                          </a:ext>
                        </a:extLst>
                      </p:cNvPr>
                      <p:cNvCxnSpPr>
                        <a:cxnSpLocks/>
                      </p:cNvCxnSpPr>
                      <p:nvPr/>
                    </p:nvCxnSpPr>
                    <p:spPr bwMode="auto">
                      <a:xfrm>
                        <a:off x="5117519" y="329202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1D717B37-27E0-5ADF-D268-BCBC23C4AE42}"/>
                          </a:ext>
                        </a:extLst>
                      </p:cNvPr>
                      <p:cNvCxnSpPr>
                        <a:cxnSpLocks/>
                      </p:cNvCxnSpPr>
                      <p:nvPr/>
                    </p:nvCxnSpPr>
                    <p:spPr bwMode="auto">
                      <a:xfrm>
                        <a:off x="4933172" y="3292020"/>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95FE9D93-FC53-54B1-5D42-2BAF2E8C6576}"/>
                        </a:ext>
                      </a:extLst>
                    </p:cNvPr>
                    <p:cNvGrpSpPr/>
                    <p:nvPr/>
                  </p:nvGrpSpPr>
                  <p:grpSpPr>
                    <a:xfrm>
                      <a:off x="5301353" y="3560716"/>
                      <a:ext cx="362609" cy="150548"/>
                      <a:chOff x="5301353" y="3560716"/>
                      <a:chExt cx="362609" cy="150548"/>
                    </a:xfrm>
                  </p:grpSpPr>
                  <p:cxnSp>
                    <p:nvCxnSpPr>
                      <p:cNvPr id="112" name="Straight Connector 111">
                        <a:extLst>
                          <a:ext uri="{FF2B5EF4-FFF2-40B4-BE49-F238E27FC236}">
                            <a16:creationId xmlns:a16="http://schemas.microsoft.com/office/drawing/2014/main" id="{9FC9E399-A9C1-A72B-F021-A856B7EC7AA5}"/>
                          </a:ext>
                        </a:extLst>
                      </p:cNvPr>
                      <p:cNvCxnSpPr>
                        <a:cxnSpLocks/>
                      </p:cNvCxnSpPr>
                      <p:nvPr/>
                    </p:nvCxnSpPr>
                    <p:spPr bwMode="auto">
                      <a:xfrm>
                        <a:off x="5301353" y="3560716"/>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5AB5683-C6D2-687E-C098-0833F5CA4655}"/>
                          </a:ext>
                        </a:extLst>
                      </p:cNvPr>
                      <p:cNvCxnSpPr>
                        <a:cxnSpLocks/>
                      </p:cNvCxnSpPr>
                      <p:nvPr/>
                    </p:nvCxnSpPr>
                    <p:spPr bwMode="auto">
                      <a:xfrm>
                        <a:off x="5599184" y="356502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D3E2AB70-5122-2462-ACCA-5EA4D2A78C7C}"/>
                          </a:ext>
                        </a:extLst>
                      </p:cNvPr>
                      <p:cNvCxnSpPr>
                        <a:cxnSpLocks/>
                      </p:cNvCxnSpPr>
                      <p:nvPr/>
                    </p:nvCxnSpPr>
                    <p:spPr bwMode="auto">
                      <a:xfrm>
                        <a:off x="5663962" y="3563119"/>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FACE3312-7E8C-D2D6-0BDF-BA69BE6F44E0}"/>
                        </a:ext>
                      </a:extLst>
                    </p:cNvPr>
                    <p:cNvGrpSpPr/>
                    <p:nvPr/>
                  </p:nvGrpSpPr>
                  <p:grpSpPr>
                    <a:xfrm>
                      <a:off x="6155982" y="3947459"/>
                      <a:ext cx="86462" cy="146235"/>
                      <a:chOff x="6155982" y="3947459"/>
                      <a:chExt cx="86462" cy="146235"/>
                    </a:xfrm>
                  </p:grpSpPr>
                  <p:cxnSp>
                    <p:nvCxnSpPr>
                      <p:cNvPr id="126" name="Straight Connector 125">
                        <a:extLst>
                          <a:ext uri="{FF2B5EF4-FFF2-40B4-BE49-F238E27FC236}">
                            <a16:creationId xmlns:a16="http://schemas.microsoft.com/office/drawing/2014/main" id="{9B13F7B9-65A7-F254-FA2F-CE551E2B2EF0}"/>
                          </a:ext>
                        </a:extLst>
                      </p:cNvPr>
                      <p:cNvCxnSpPr>
                        <a:cxnSpLocks/>
                      </p:cNvCxnSpPr>
                      <p:nvPr/>
                    </p:nvCxnSpPr>
                    <p:spPr bwMode="auto">
                      <a:xfrm>
                        <a:off x="6242444" y="394745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CEF3A51C-287F-049C-2DE3-F4BF1BF7917D}"/>
                          </a:ext>
                        </a:extLst>
                      </p:cNvPr>
                      <p:cNvCxnSpPr>
                        <a:cxnSpLocks/>
                      </p:cNvCxnSpPr>
                      <p:nvPr/>
                    </p:nvCxnSpPr>
                    <p:spPr bwMode="auto">
                      <a:xfrm>
                        <a:off x="6155982" y="3947459"/>
                        <a:ext cx="0" cy="146235"/>
                      </a:xfrm>
                      <a:prstGeom prst="line">
                        <a:avLst/>
                      </a:prstGeom>
                      <a:noFill/>
                      <a:ln w="19050" cap="flat" cmpd="sng" algn="ctr">
                        <a:solidFill>
                          <a:srgbClr val="E1471D"/>
                        </a:solidFill>
                        <a:prstDash val="solid"/>
                        <a:round/>
                        <a:headEnd type="none" w="med" len="med"/>
                        <a:tailEnd type="none" w="med" len="med"/>
                      </a:ln>
                      <a:effectLst/>
                    </p:spPr>
                  </p:cxnSp>
                </p:grpSp>
              </p:grpSp>
            </p:grpSp>
            <p:sp>
              <p:nvSpPr>
                <p:cNvPr id="132" name="Freeform 131">
                  <a:extLst>
                    <a:ext uri="{FF2B5EF4-FFF2-40B4-BE49-F238E27FC236}">
                      <a16:creationId xmlns:a16="http://schemas.microsoft.com/office/drawing/2014/main" id="{0AD1ACE2-4B18-EF36-D28E-49B62B4F98F6}"/>
                    </a:ext>
                  </a:extLst>
                </p:cNvPr>
                <p:cNvSpPr/>
                <p:nvPr/>
              </p:nvSpPr>
              <p:spPr bwMode="auto">
                <a:xfrm>
                  <a:off x="1500996" y="2303253"/>
                  <a:ext cx="4787661" cy="1716656"/>
                </a:xfrm>
                <a:custGeom>
                  <a:avLst/>
                  <a:gdLst>
                    <a:gd name="connsiteX0" fmla="*/ 0 w 4787661"/>
                    <a:gd name="connsiteY0" fmla="*/ 0 h 1716656"/>
                    <a:gd name="connsiteX1" fmla="*/ 741872 w 4787661"/>
                    <a:gd name="connsiteY1" fmla="*/ 0 h 1716656"/>
                    <a:gd name="connsiteX2" fmla="*/ 741872 w 4787661"/>
                    <a:gd name="connsiteY2" fmla="*/ 64698 h 1716656"/>
                    <a:gd name="connsiteX3" fmla="*/ 862642 w 4787661"/>
                    <a:gd name="connsiteY3" fmla="*/ 64698 h 1716656"/>
                    <a:gd name="connsiteX4" fmla="*/ 862642 w 4787661"/>
                    <a:gd name="connsiteY4" fmla="*/ 133709 h 1716656"/>
                    <a:gd name="connsiteX5" fmla="*/ 1030857 w 4787661"/>
                    <a:gd name="connsiteY5" fmla="*/ 133709 h 1716656"/>
                    <a:gd name="connsiteX6" fmla="*/ 1030857 w 4787661"/>
                    <a:gd name="connsiteY6" fmla="*/ 194094 h 1716656"/>
                    <a:gd name="connsiteX7" fmla="*/ 1069676 w 4787661"/>
                    <a:gd name="connsiteY7" fmla="*/ 194094 h 1716656"/>
                    <a:gd name="connsiteX8" fmla="*/ 1069676 w 4787661"/>
                    <a:gd name="connsiteY8" fmla="*/ 250166 h 1716656"/>
                    <a:gd name="connsiteX9" fmla="*/ 1143000 w 4787661"/>
                    <a:gd name="connsiteY9" fmla="*/ 250166 h 1716656"/>
                    <a:gd name="connsiteX10" fmla="*/ 1143000 w 4787661"/>
                    <a:gd name="connsiteY10" fmla="*/ 310551 h 1716656"/>
                    <a:gd name="connsiteX11" fmla="*/ 1315529 w 4787661"/>
                    <a:gd name="connsiteY11" fmla="*/ 310551 h 1716656"/>
                    <a:gd name="connsiteX12" fmla="*/ 1315529 w 4787661"/>
                    <a:gd name="connsiteY12" fmla="*/ 375249 h 1716656"/>
                    <a:gd name="connsiteX13" fmla="*/ 1561381 w 4787661"/>
                    <a:gd name="connsiteY13" fmla="*/ 375249 h 1716656"/>
                    <a:gd name="connsiteX14" fmla="*/ 1561381 w 4787661"/>
                    <a:gd name="connsiteY14" fmla="*/ 439947 h 1716656"/>
                    <a:gd name="connsiteX15" fmla="*/ 1639019 w 4787661"/>
                    <a:gd name="connsiteY15" fmla="*/ 439947 h 1716656"/>
                    <a:gd name="connsiteX16" fmla="*/ 1639019 w 4787661"/>
                    <a:gd name="connsiteY16" fmla="*/ 496019 h 1716656"/>
                    <a:gd name="connsiteX17" fmla="*/ 1833113 w 4787661"/>
                    <a:gd name="connsiteY17" fmla="*/ 496019 h 1716656"/>
                    <a:gd name="connsiteX18" fmla="*/ 1833113 w 4787661"/>
                    <a:gd name="connsiteY18" fmla="*/ 556404 h 1716656"/>
                    <a:gd name="connsiteX19" fmla="*/ 1897812 w 4787661"/>
                    <a:gd name="connsiteY19" fmla="*/ 556404 h 1716656"/>
                    <a:gd name="connsiteX20" fmla="*/ 1897812 w 4787661"/>
                    <a:gd name="connsiteY20" fmla="*/ 616789 h 1716656"/>
                    <a:gd name="connsiteX21" fmla="*/ 2216989 w 4787661"/>
                    <a:gd name="connsiteY21" fmla="*/ 616789 h 1716656"/>
                    <a:gd name="connsiteX22" fmla="*/ 2216989 w 4787661"/>
                    <a:gd name="connsiteY22" fmla="*/ 685800 h 1716656"/>
                    <a:gd name="connsiteX23" fmla="*/ 2307566 w 4787661"/>
                    <a:gd name="connsiteY23" fmla="*/ 685800 h 1716656"/>
                    <a:gd name="connsiteX24" fmla="*/ 2307566 w 4787661"/>
                    <a:gd name="connsiteY24" fmla="*/ 750498 h 1716656"/>
                    <a:gd name="connsiteX25" fmla="*/ 2363638 w 4787661"/>
                    <a:gd name="connsiteY25" fmla="*/ 750498 h 1716656"/>
                    <a:gd name="connsiteX26" fmla="*/ 2363638 w 4787661"/>
                    <a:gd name="connsiteY26" fmla="*/ 832449 h 1716656"/>
                    <a:gd name="connsiteX27" fmla="*/ 2536166 w 4787661"/>
                    <a:gd name="connsiteY27" fmla="*/ 832449 h 1716656"/>
                    <a:gd name="connsiteX28" fmla="*/ 2536166 w 4787661"/>
                    <a:gd name="connsiteY28" fmla="*/ 979098 h 1716656"/>
                    <a:gd name="connsiteX29" fmla="*/ 2587925 w 4787661"/>
                    <a:gd name="connsiteY29" fmla="*/ 979098 h 1716656"/>
                    <a:gd name="connsiteX30" fmla="*/ 2587925 w 4787661"/>
                    <a:gd name="connsiteY30" fmla="*/ 1056736 h 1716656"/>
                    <a:gd name="connsiteX31" fmla="*/ 3032185 w 4787661"/>
                    <a:gd name="connsiteY31" fmla="*/ 1056736 h 1716656"/>
                    <a:gd name="connsiteX32" fmla="*/ 3032185 w 4787661"/>
                    <a:gd name="connsiteY32" fmla="*/ 1151626 h 1716656"/>
                    <a:gd name="connsiteX33" fmla="*/ 3804249 w 4787661"/>
                    <a:gd name="connsiteY33" fmla="*/ 1151626 h 1716656"/>
                    <a:gd name="connsiteX34" fmla="*/ 3804249 w 4787661"/>
                    <a:gd name="connsiteY34" fmla="*/ 1341407 h 1716656"/>
                    <a:gd name="connsiteX35" fmla="*/ 4524555 w 4787661"/>
                    <a:gd name="connsiteY35" fmla="*/ 1341407 h 1716656"/>
                    <a:gd name="connsiteX36" fmla="*/ 4524555 w 4787661"/>
                    <a:gd name="connsiteY36" fmla="*/ 1716656 h 1716656"/>
                    <a:gd name="connsiteX37" fmla="*/ 4787661 w 4787661"/>
                    <a:gd name="connsiteY37" fmla="*/ 1716656 h 1716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787661" h="1716656">
                      <a:moveTo>
                        <a:pt x="0" y="0"/>
                      </a:moveTo>
                      <a:lnTo>
                        <a:pt x="741872" y="0"/>
                      </a:lnTo>
                      <a:lnTo>
                        <a:pt x="741872" y="64698"/>
                      </a:lnTo>
                      <a:lnTo>
                        <a:pt x="862642" y="64698"/>
                      </a:lnTo>
                      <a:lnTo>
                        <a:pt x="862642" y="133709"/>
                      </a:lnTo>
                      <a:lnTo>
                        <a:pt x="1030857" y="133709"/>
                      </a:lnTo>
                      <a:lnTo>
                        <a:pt x="1030857" y="194094"/>
                      </a:lnTo>
                      <a:lnTo>
                        <a:pt x="1069676" y="194094"/>
                      </a:lnTo>
                      <a:lnTo>
                        <a:pt x="1069676" y="250166"/>
                      </a:lnTo>
                      <a:lnTo>
                        <a:pt x="1143000" y="250166"/>
                      </a:lnTo>
                      <a:lnTo>
                        <a:pt x="1143000" y="310551"/>
                      </a:lnTo>
                      <a:lnTo>
                        <a:pt x="1315529" y="310551"/>
                      </a:lnTo>
                      <a:lnTo>
                        <a:pt x="1315529" y="375249"/>
                      </a:lnTo>
                      <a:lnTo>
                        <a:pt x="1561381" y="375249"/>
                      </a:lnTo>
                      <a:lnTo>
                        <a:pt x="1561381" y="439947"/>
                      </a:lnTo>
                      <a:lnTo>
                        <a:pt x="1639019" y="439947"/>
                      </a:lnTo>
                      <a:lnTo>
                        <a:pt x="1639019" y="496019"/>
                      </a:lnTo>
                      <a:lnTo>
                        <a:pt x="1833113" y="496019"/>
                      </a:lnTo>
                      <a:lnTo>
                        <a:pt x="1833113" y="556404"/>
                      </a:lnTo>
                      <a:lnTo>
                        <a:pt x="1897812" y="556404"/>
                      </a:lnTo>
                      <a:lnTo>
                        <a:pt x="1897812" y="616789"/>
                      </a:lnTo>
                      <a:lnTo>
                        <a:pt x="2216989" y="616789"/>
                      </a:lnTo>
                      <a:lnTo>
                        <a:pt x="2216989" y="685800"/>
                      </a:lnTo>
                      <a:lnTo>
                        <a:pt x="2307566" y="685800"/>
                      </a:lnTo>
                      <a:lnTo>
                        <a:pt x="2307566" y="750498"/>
                      </a:lnTo>
                      <a:lnTo>
                        <a:pt x="2363638" y="750498"/>
                      </a:lnTo>
                      <a:lnTo>
                        <a:pt x="2363638" y="832449"/>
                      </a:lnTo>
                      <a:lnTo>
                        <a:pt x="2536166" y="832449"/>
                      </a:lnTo>
                      <a:lnTo>
                        <a:pt x="2536166" y="979098"/>
                      </a:lnTo>
                      <a:lnTo>
                        <a:pt x="2587925" y="979098"/>
                      </a:lnTo>
                      <a:lnTo>
                        <a:pt x="2587925" y="1056736"/>
                      </a:lnTo>
                      <a:lnTo>
                        <a:pt x="3032185" y="1056736"/>
                      </a:lnTo>
                      <a:lnTo>
                        <a:pt x="3032185" y="1151626"/>
                      </a:lnTo>
                      <a:lnTo>
                        <a:pt x="3804249" y="1151626"/>
                      </a:lnTo>
                      <a:lnTo>
                        <a:pt x="3804249" y="1341407"/>
                      </a:lnTo>
                      <a:lnTo>
                        <a:pt x="4524555" y="1341407"/>
                      </a:lnTo>
                      <a:lnTo>
                        <a:pt x="4524555" y="1716656"/>
                      </a:lnTo>
                      <a:lnTo>
                        <a:pt x="4787661" y="1716656"/>
                      </a:lnTo>
                    </a:path>
                  </a:pathLst>
                </a:custGeom>
                <a:noFill/>
                <a:ln w="28575">
                  <a:solidFill>
                    <a:srgbClr val="E1471D"/>
                  </a:solidFill>
                  <a:miter lim="800000"/>
                  <a:headEnd/>
                  <a:tailEnd/>
                </a:ln>
              </p:spPr>
              <p:txBody>
                <a:bodyPr rtlCol="0" anchor="ctr"/>
                <a:lstStyle/>
                <a:p>
                  <a:pPr algn="ctr"/>
                  <a:endParaRPr lang="en-US" dirty="0"/>
                </a:p>
              </p:txBody>
            </p:sp>
          </p:grpSp>
        </p:grpSp>
      </p:grpSp>
    </p:spTree>
    <p:extLst>
      <p:ext uri="{BB962C8B-B14F-4D97-AF65-F5344CB8AC3E}">
        <p14:creationId xmlns:p14="http://schemas.microsoft.com/office/powerpoint/2010/main" val="3654461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89458-9BE5-DC96-73FB-DC09C427759E}"/>
              </a:ext>
            </a:extLst>
          </p:cNvPr>
          <p:cNvSpPr>
            <a:spLocks noGrp="1"/>
          </p:cNvSpPr>
          <p:nvPr>
            <p:ph type="title"/>
          </p:nvPr>
        </p:nvSpPr>
        <p:spPr/>
        <p:txBody>
          <a:bodyPr/>
          <a:lstStyle/>
          <a:p>
            <a:r>
              <a:rPr lang="en-US" dirty="0"/>
              <a:t>IMCL-2015 GELTAMO: Duration of Response From </a:t>
            </a:r>
            <a:br>
              <a:rPr lang="en-US" dirty="0"/>
            </a:br>
            <a:r>
              <a:rPr lang="en-US" dirty="0"/>
              <a:t>Cycle 24 by MRD Status and Ibrutinib Discontinuation</a:t>
            </a:r>
          </a:p>
        </p:txBody>
      </p:sp>
      <p:sp>
        <p:nvSpPr>
          <p:cNvPr id="9" name="Text Box 11">
            <a:extLst>
              <a:ext uri="{FF2B5EF4-FFF2-40B4-BE49-F238E27FC236}">
                <a16:creationId xmlns:a16="http://schemas.microsoft.com/office/drawing/2014/main" id="{93E25CC6-9A4C-6B05-3430-DBC42694DFBA}"/>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Reproduced with permission. </a:t>
            </a:r>
          </a:p>
        </p:txBody>
      </p:sp>
      <p:sp>
        <p:nvSpPr>
          <p:cNvPr id="12" name="TextBox 11">
            <a:extLst>
              <a:ext uri="{FF2B5EF4-FFF2-40B4-BE49-F238E27FC236}">
                <a16:creationId xmlns:a16="http://schemas.microsoft.com/office/drawing/2014/main" id="{9B8DD9EB-D521-2C2F-4D97-3439D5A14D54}"/>
              </a:ext>
            </a:extLst>
          </p:cNvPr>
          <p:cNvSpPr txBox="1"/>
          <p:nvPr/>
        </p:nvSpPr>
        <p:spPr bwMode="auto">
          <a:xfrm>
            <a:off x="7671557" y="1982824"/>
            <a:ext cx="35762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Median DoR: not yet reached</a:t>
            </a:r>
          </a:p>
        </p:txBody>
      </p:sp>
      <p:grpSp>
        <p:nvGrpSpPr>
          <p:cNvPr id="3" name="Group 2">
            <a:extLst>
              <a:ext uri="{FF2B5EF4-FFF2-40B4-BE49-F238E27FC236}">
                <a16:creationId xmlns:a16="http://schemas.microsoft.com/office/drawing/2014/main" id="{7F5F548A-B800-4124-80A2-7FB700EF2E0D}"/>
              </a:ext>
            </a:extLst>
          </p:cNvPr>
          <p:cNvGrpSpPr/>
          <p:nvPr/>
        </p:nvGrpSpPr>
        <p:grpSpPr>
          <a:xfrm>
            <a:off x="85423" y="1685228"/>
            <a:ext cx="7296954" cy="4262854"/>
            <a:chOff x="85423" y="1685228"/>
            <a:chExt cx="7296954" cy="4262854"/>
          </a:xfrm>
        </p:grpSpPr>
        <p:sp>
          <p:nvSpPr>
            <p:cNvPr id="8" name="TextBox 7">
              <a:extLst>
                <a:ext uri="{FF2B5EF4-FFF2-40B4-BE49-F238E27FC236}">
                  <a16:creationId xmlns:a16="http://schemas.microsoft.com/office/drawing/2014/main" id="{C50302FF-DDAA-A19E-5F90-47879C15E519}"/>
                </a:ext>
              </a:extLst>
            </p:cNvPr>
            <p:cNvSpPr txBox="1"/>
            <p:nvPr/>
          </p:nvSpPr>
          <p:spPr bwMode="auto">
            <a:xfrm rot="16200000">
              <a:off x="-317884" y="3370272"/>
              <a:ext cx="2405564"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DoR From Cycle 24</a:t>
              </a:r>
            </a:p>
          </p:txBody>
        </p:sp>
        <p:sp>
          <p:nvSpPr>
            <p:cNvPr id="10" name="TextBox 9">
              <a:extLst>
                <a:ext uri="{FF2B5EF4-FFF2-40B4-BE49-F238E27FC236}">
                  <a16:creationId xmlns:a16="http://schemas.microsoft.com/office/drawing/2014/main" id="{571C014D-A782-C5DB-E88E-D1D4D705F996}"/>
                </a:ext>
              </a:extLst>
            </p:cNvPr>
            <p:cNvSpPr txBox="1"/>
            <p:nvPr/>
          </p:nvSpPr>
          <p:spPr bwMode="auto">
            <a:xfrm>
              <a:off x="2453335" y="1685228"/>
              <a:ext cx="3828677"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DoR From Cycle 24 Evaluation (n = 44)</a:t>
              </a:r>
            </a:p>
          </p:txBody>
        </p:sp>
        <p:sp>
          <p:nvSpPr>
            <p:cNvPr id="7" name="TextBox 6">
              <a:extLst>
                <a:ext uri="{FF2B5EF4-FFF2-40B4-BE49-F238E27FC236}">
                  <a16:creationId xmlns:a16="http://schemas.microsoft.com/office/drawing/2014/main" id="{B99E2BFB-85D4-158A-4040-594D1AE88EAB}"/>
                </a:ext>
              </a:extLst>
            </p:cNvPr>
            <p:cNvSpPr txBox="1"/>
            <p:nvPr/>
          </p:nvSpPr>
          <p:spPr bwMode="auto">
            <a:xfrm>
              <a:off x="3495130" y="5095099"/>
              <a:ext cx="1708801" cy="338554"/>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 From Cycle 24</a:t>
              </a:r>
            </a:p>
          </p:txBody>
        </p:sp>
        <p:sp>
          <p:nvSpPr>
            <p:cNvPr id="20" name="TextBox 19">
              <a:extLst>
                <a:ext uri="{FF2B5EF4-FFF2-40B4-BE49-F238E27FC236}">
                  <a16:creationId xmlns:a16="http://schemas.microsoft.com/office/drawing/2014/main" id="{B2DB056F-63F3-8414-FB22-8CA53220A66F}"/>
                </a:ext>
              </a:extLst>
            </p:cNvPr>
            <p:cNvSpPr txBox="1"/>
            <p:nvPr/>
          </p:nvSpPr>
          <p:spPr bwMode="auto">
            <a:xfrm>
              <a:off x="1579401" y="486530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0</a:t>
              </a:r>
            </a:p>
          </p:txBody>
        </p:sp>
        <p:sp>
          <p:nvSpPr>
            <p:cNvPr id="21" name="TextBox 20">
              <a:extLst>
                <a:ext uri="{FF2B5EF4-FFF2-40B4-BE49-F238E27FC236}">
                  <a16:creationId xmlns:a16="http://schemas.microsoft.com/office/drawing/2014/main" id="{D5C5FFF2-24C1-C659-FC24-6565536723DA}"/>
                </a:ext>
              </a:extLst>
            </p:cNvPr>
            <p:cNvSpPr txBox="1"/>
            <p:nvPr/>
          </p:nvSpPr>
          <p:spPr bwMode="auto">
            <a:xfrm>
              <a:off x="2619173" y="48653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12</a:t>
              </a:r>
            </a:p>
          </p:txBody>
        </p:sp>
        <p:sp>
          <p:nvSpPr>
            <p:cNvPr id="22" name="TextBox 21">
              <a:extLst>
                <a:ext uri="{FF2B5EF4-FFF2-40B4-BE49-F238E27FC236}">
                  <a16:creationId xmlns:a16="http://schemas.microsoft.com/office/drawing/2014/main" id="{C3AD4E80-0D2C-FD7B-3CEF-E8B5ED95B485}"/>
                </a:ext>
              </a:extLst>
            </p:cNvPr>
            <p:cNvSpPr txBox="1"/>
            <p:nvPr/>
          </p:nvSpPr>
          <p:spPr bwMode="auto">
            <a:xfrm>
              <a:off x="3714391" y="48653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24</a:t>
              </a:r>
            </a:p>
          </p:txBody>
        </p:sp>
        <p:sp>
          <p:nvSpPr>
            <p:cNvPr id="23" name="TextBox 22">
              <a:extLst>
                <a:ext uri="{FF2B5EF4-FFF2-40B4-BE49-F238E27FC236}">
                  <a16:creationId xmlns:a16="http://schemas.microsoft.com/office/drawing/2014/main" id="{CA32DBAC-0240-EFB3-60EC-94EE51AE5CAC}"/>
                </a:ext>
              </a:extLst>
            </p:cNvPr>
            <p:cNvSpPr txBox="1"/>
            <p:nvPr/>
          </p:nvSpPr>
          <p:spPr bwMode="auto">
            <a:xfrm>
              <a:off x="4806255" y="48653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36</a:t>
              </a:r>
            </a:p>
          </p:txBody>
        </p:sp>
        <p:sp>
          <p:nvSpPr>
            <p:cNvPr id="24" name="TextBox 23">
              <a:extLst>
                <a:ext uri="{FF2B5EF4-FFF2-40B4-BE49-F238E27FC236}">
                  <a16:creationId xmlns:a16="http://schemas.microsoft.com/office/drawing/2014/main" id="{D091CDEC-8622-D2AF-231A-15D94C3FBDD6}"/>
                </a:ext>
              </a:extLst>
            </p:cNvPr>
            <p:cNvSpPr txBox="1"/>
            <p:nvPr/>
          </p:nvSpPr>
          <p:spPr bwMode="auto">
            <a:xfrm>
              <a:off x="5909562" y="487136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48</a:t>
              </a:r>
            </a:p>
          </p:txBody>
        </p:sp>
        <p:sp>
          <p:nvSpPr>
            <p:cNvPr id="25" name="TextBox 24">
              <a:extLst>
                <a:ext uri="{FF2B5EF4-FFF2-40B4-BE49-F238E27FC236}">
                  <a16:creationId xmlns:a16="http://schemas.microsoft.com/office/drawing/2014/main" id="{8EF36170-DACE-A30A-351C-CEF1FE7881B0}"/>
                </a:ext>
              </a:extLst>
            </p:cNvPr>
            <p:cNvSpPr txBox="1"/>
            <p:nvPr/>
          </p:nvSpPr>
          <p:spPr bwMode="auto">
            <a:xfrm>
              <a:off x="6989321" y="487136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60</a:t>
              </a:r>
            </a:p>
          </p:txBody>
        </p:sp>
        <p:grpSp>
          <p:nvGrpSpPr>
            <p:cNvPr id="38" name="Group 37">
              <a:extLst>
                <a:ext uri="{FF2B5EF4-FFF2-40B4-BE49-F238E27FC236}">
                  <a16:creationId xmlns:a16="http://schemas.microsoft.com/office/drawing/2014/main" id="{58006E5B-B97A-4C67-AE6A-2DA97D0887AA}"/>
                </a:ext>
              </a:extLst>
            </p:cNvPr>
            <p:cNvGrpSpPr/>
            <p:nvPr/>
          </p:nvGrpSpPr>
          <p:grpSpPr>
            <a:xfrm>
              <a:off x="1219515" y="2047629"/>
              <a:ext cx="444353" cy="2926080"/>
              <a:chOff x="556818" y="1533347"/>
              <a:chExt cx="444353" cy="2769174"/>
            </a:xfrm>
          </p:grpSpPr>
          <p:sp>
            <p:nvSpPr>
              <p:cNvPr id="39" name="TextBox 38">
                <a:extLst>
                  <a:ext uri="{FF2B5EF4-FFF2-40B4-BE49-F238E27FC236}">
                    <a16:creationId xmlns:a16="http://schemas.microsoft.com/office/drawing/2014/main" id="{330B7D3B-8B22-A1AE-E493-8A76424B8278}"/>
                  </a:ext>
                </a:extLst>
              </p:cNvPr>
              <p:cNvSpPr txBox="1"/>
              <p:nvPr/>
            </p:nvSpPr>
            <p:spPr bwMode="auto">
              <a:xfrm>
                <a:off x="556818" y="1533347"/>
                <a:ext cx="444353" cy="32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1.0</a:t>
                </a:r>
              </a:p>
            </p:txBody>
          </p:sp>
          <p:sp>
            <p:nvSpPr>
              <p:cNvPr id="40" name="TextBox 39">
                <a:extLst>
                  <a:ext uri="{FF2B5EF4-FFF2-40B4-BE49-F238E27FC236}">
                    <a16:creationId xmlns:a16="http://schemas.microsoft.com/office/drawing/2014/main" id="{BBF770A5-E108-AC5C-F933-F0A8B4692FC0}"/>
                  </a:ext>
                </a:extLst>
              </p:cNvPr>
              <p:cNvSpPr txBox="1"/>
              <p:nvPr/>
            </p:nvSpPr>
            <p:spPr bwMode="auto">
              <a:xfrm>
                <a:off x="556819" y="2022450"/>
                <a:ext cx="444352"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0.8</a:t>
                </a:r>
              </a:p>
            </p:txBody>
          </p:sp>
          <p:sp>
            <p:nvSpPr>
              <p:cNvPr id="41" name="TextBox 40">
                <a:extLst>
                  <a:ext uri="{FF2B5EF4-FFF2-40B4-BE49-F238E27FC236}">
                    <a16:creationId xmlns:a16="http://schemas.microsoft.com/office/drawing/2014/main" id="{5B76F0B9-B793-4828-40AE-F5B1E33B79D7}"/>
                  </a:ext>
                </a:extLst>
              </p:cNvPr>
              <p:cNvSpPr txBox="1"/>
              <p:nvPr/>
            </p:nvSpPr>
            <p:spPr bwMode="auto">
              <a:xfrm>
                <a:off x="556819" y="2511553"/>
                <a:ext cx="444352"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0.6</a:t>
                </a:r>
              </a:p>
            </p:txBody>
          </p:sp>
          <p:sp>
            <p:nvSpPr>
              <p:cNvPr id="42" name="TextBox 41">
                <a:extLst>
                  <a:ext uri="{FF2B5EF4-FFF2-40B4-BE49-F238E27FC236}">
                    <a16:creationId xmlns:a16="http://schemas.microsoft.com/office/drawing/2014/main" id="{6A676BD7-3A53-422F-94DC-7D1794F24DC1}"/>
                  </a:ext>
                </a:extLst>
              </p:cNvPr>
              <p:cNvSpPr txBox="1"/>
              <p:nvPr/>
            </p:nvSpPr>
            <p:spPr bwMode="auto">
              <a:xfrm>
                <a:off x="556819" y="3000656"/>
                <a:ext cx="444352"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0.4</a:t>
                </a:r>
              </a:p>
            </p:txBody>
          </p:sp>
          <p:sp>
            <p:nvSpPr>
              <p:cNvPr id="43" name="TextBox 42">
                <a:extLst>
                  <a:ext uri="{FF2B5EF4-FFF2-40B4-BE49-F238E27FC236}">
                    <a16:creationId xmlns:a16="http://schemas.microsoft.com/office/drawing/2014/main" id="{C8409472-4D02-E7F2-0F58-7F6A6E1E59BD}"/>
                  </a:ext>
                </a:extLst>
              </p:cNvPr>
              <p:cNvSpPr txBox="1"/>
              <p:nvPr/>
            </p:nvSpPr>
            <p:spPr bwMode="auto">
              <a:xfrm>
                <a:off x="556819" y="3489759"/>
                <a:ext cx="444352"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0.2</a:t>
                </a:r>
              </a:p>
            </p:txBody>
          </p:sp>
          <p:sp>
            <p:nvSpPr>
              <p:cNvPr id="44" name="TextBox 43">
                <a:extLst>
                  <a:ext uri="{FF2B5EF4-FFF2-40B4-BE49-F238E27FC236}">
                    <a16:creationId xmlns:a16="http://schemas.microsoft.com/office/drawing/2014/main" id="{B19643F6-86A0-1194-E817-A1216E81E59A}"/>
                  </a:ext>
                </a:extLst>
              </p:cNvPr>
              <p:cNvSpPr txBox="1"/>
              <p:nvPr/>
            </p:nvSpPr>
            <p:spPr bwMode="auto">
              <a:xfrm>
                <a:off x="712310" y="3978860"/>
                <a:ext cx="288861"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a:t>
                </a:r>
              </a:p>
            </p:txBody>
          </p:sp>
        </p:grpSp>
        <p:sp>
          <p:nvSpPr>
            <p:cNvPr id="45" name="Freeform: Shape 37">
              <a:extLst>
                <a:ext uri="{FF2B5EF4-FFF2-40B4-BE49-F238E27FC236}">
                  <a16:creationId xmlns:a16="http://schemas.microsoft.com/office/drawing/2014/main" id="{CABE489B-88F5-F0B8-7235-4E7D9BDEAF57}"/>
                </a:ext>
              </a:extLst>
            </p:cNvPr>
            <p:cNvSpPr/>
            <p:nvPr/>
          </p:nvSpPr>
          <p:spPr bwMode="auto">
            <a:xfrm>
              <a:off x="1718797" y="2097907"/>
              <a:ext cx="5502029" cy="2727137"/>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latin typeface="+mn-lt"/>
              </a:endParaRPr>
            </a:p>
          </p:txBody>
        </p:sp>
        <p:grpSp>
          <p:nvGrpSpPr>
            <p:cNvPr id="46" name="Group 45">
              <a:extLst>
                <a:ext uri="{FF2B5EF4-FFF2-40B4-BE49-F238E27FC236}">
                  <a16:creationId xmlns:a16="http://schemas.microsoft.com/office/drawing/2014/main" id="{E4671811-3E26-03A0-1C72-43563C240617}"/>
                </a:ext>
              </a:extLst>
            </p:cNvPr>
            <p:cNvGrpSpPr/>
            <p:nvPr/>
          </p:nvGrpSpPr>
          <p:grpSpPr>
            <a:xfrm>
              <a:off x="1628309" y="2226881"/>
              <a:ext cx="76201" cy="2578608"/>
              <a:chOff x="779453" y="1539976"/>
              <a:chExt cx="518685" cy="2052375"/>
            </a:xfrm>
          </p:grpSpPr>
          <p:cxnSp>
            <p:nvCxnSpPr>
              <p:cNvPr id="47" name="Straight Connector 46">
                <a:extLst>
                  <a:ext uri="{FF2B5EF4-FFF2-40B4-BE49-F238E27FC236}">
                    <a16:creationId xmlns:a16="http://schemas.microsoft.com/office/drawing/2014/main" id="{2D0CF813-BC72-251C-0A6E-0A0AA42E0ECF}"/>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9793705-EF94-AA98-4A4A-31A450EC5B13}"/>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EABA000-F0FF-399A-3238-E74A60875E78}"/>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2147C76-5679-DF6F-57D8-153FE077BF80}"/>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3381370-B2E5-A84D-B77C-55EF6A7AC851}"/>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7D741DE-969B-2BF3-C144-67FDCE9655E2}"/>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01AD3D69-16AA-9D88-507A-39068499CC3A}"/>
                </a:ext>
              </a:extLst>
            </p:cNvPr>
            <p:cNvGrpSpPr/>
            <p:nvPr/>
          </p:nvGrpSpPr>
          <p:grpSpPr>
            <a:xfrm>
              <a:off x="85423" y="5209418"/>
              <a:ext cx="7239436" cy="738664"/>
              <a:chOff x="270620" y="5209418"/>
              <a:chExt cx="7239436" cy="738664"/>
            </a:xfrm>
          </p:grpSpPr>
          <p:sp>
            <p:nvSpPr>
              <p:cNvPr id="53" name="TextBox 52">
                <a:extLst>
                  <a:ext uri="{FF2B5EF4-FFF2-40B4-BE49-F238E27FC236}">
                    <a16:creationId xmlns:a16="http://schemas.microsoft.com/office/drawing/2014/main" id="{87B2C9A7-B7D8-0D6F-561F-8F96E00141C0}"/>
                  </a:ext>
                </a:extLst>
              </p:cNvPr>
              <p:cNvSpPr txBox="1"/>
              <p:nvPr/>
            </p:nvSpPr>
            <p:spPr bwMode="auto">
              <a:xfrm>
                <a:off x="270620" y="5209418"/>
                <a:ext cx="15066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dirty="0">
                    <a:solidFill>
                      <a:schemeClr val="bg1"/>
                    </a:solidFill>
                    <a:latin typeface="+mn-lt"/>
                  </a:rPr>
                  <a:t>Patients at Risk, n</a:t>
                </a:r>
              </a:p>
              <a:p>
                <a:pPr algn="r">
                  <a:lnSpc>
                    <a:spcPct val="100000"/>
                  </a:lnSpc>
                  <a:spcBef>
                    <a:spcPts val="0"/>
                  </a:spcBef>
                  <a:spcAft>
                    <a:spcPct val="0"/>
                  </a:spcAft>
                  <a:buClrTx/>
                  <a:buFontTx/>
                  <a:buNone/>
                </a:pPr>
                <a:r>
                  <a:rPr lang="en-US" sz="1400" dirty="0">
                    <a:solidFill>
                      <a:schemeClr val="accent1"/>
                    </a:solidFill>
                    <a:latin typeface="+mn-lt"/>
                  </a:rPr>
                  <a:t>DoR clinical</a:t>
                </a:r>
              </a:p>
              <a:p>
                <a:pPr algn="r">
                  <a:spcBef>
                    <a:spcPts val="0"/>
                  </a:spcBef>
                </a:pPr>
                <a:r>
                  <a:rPr lang="en-US" sz="1400" dirty="0">
                    <a:solidFill>
                      <a:schemeClr val="accent3"/>
                    </a:solidFill>
                    <a:latin typeface="+mn-lt"/>
                  </a:rPr>
                  <a:t>DoR MRD</a:t>
                </a:r>
              </a:p>
            </p:txBody>
          </p:sp>
          <p:sp>
            <p:nvSpPr>
              <p:cNvPr id="55" name="TextBox 54">
                <a:extLst>
                  <a:ext uri="{FF2B5EF4-FFF2-40B4-BE49-F238E27FC236}">
                    <a16:creationId xmlns:a16="http://schemas.microsoft.com/office/drawing/2014/main" id="{62AC196F-8517-7546-F3A5-F1A96F39B893}"/>
                  </a:ext>
                </a:extLst>
              </p:cNvPr>
              <p:cNvSpPr txBox="1"/>
              <p:nvPr/>
            </p:nvSpPr>
            <p:spPr bwMode="auto">
              <a:xfrm>
                <a:off x="1725324" y="5424862"/>
                <a:ext cx="367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rgbClr val="015873"/>
                    </a:solidFill>
                    <a:latin typeface="+mn-lt"/>
                  </a:rPr>
                  <a:t>12</a:t>
                </a:r>
              </a:p>
              <a:p>
                <a:pPr algn="ctr">
                  <a:lnSpc>
                    <a:spcPct val="100000"/>
                  </a:lnSpc>
                  <a:spcBef>
                    <a:spcPts val="0"/>
                  </a:spcBef>
                  <a:spcAft>
                    <a:spcPct val="0"/>
                  </a:spcAft>
                  <a:buClrTx/>
                  <a:buFontTx/>
                  <a:buNone/>
                </a:pPr>
                <a:r>
                  <a:rPr lang="en-US" sz="1400" b="0" dirty="0">
                    <a:solidFill>
                      <a:srgbClr val="E1471D"/>
                    </a:solidFill>
                    <a:latin typeface="+mn-lt"/>
                  </a:rPr>
                  <a:t>32</a:t>
                </a:r>
              </a:p>
            </p:txBody>
          </p:sp>
          <p:sp>
            <p:nvSpPr>
              <p:cNvPr id="56" name="TextBox 55">
                <a:extLst>
                  <a:ext uri="{FF2B5EF4-FFF2-40B4-BE49-F238E27FC236}">
                    <a16:creationId xmlns:a16="http://schemas.microsoft.com/office/drawing/2014/main" id="{AA75CF51-72AA-B2B1-5FAE-5C2CD6F9AB76}"/>
                  </a:ext>
                </a:extLst>
              </p:cNvPr>
              <p:cNvSpPr txBox="1"/>
              <p:nvPr/>
            </p:nvSpPr>
            <p:spPr bwMode="auto">
              <a:xfrm>
                <a:off x="2811136" y="5424862"/>
                <a:ext cx="3674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rgbClr val="015873"/>
                    </a:solidFill>
                    <a:latin typeface="+mn-lt"/>
                  </a:rPr>
                  <a:t>11</a:t>
                </a:r>
              </a:p>
              <a:p>
                <a:pPr algn="ctr">
                  <a:lnSpc>
                    <a:spcPct val="100000"/>
                  </a:lnSpc>
                  <a:spcBef>
                    <a:spcPts val="0"/>
                  </a:spcBef>
                  <a:spcAft>
                    <a:spcPct val="0"/>
                  </a:spcAft>
                  <a:buClrTx/>
                  <a:buFontTx/>
                  <a:buNone/>
                </a:pPr>
                <a:r>
                  <a:rPr lang="en-US" sz="1400" b="0" dirty="0">
                    <a:solidFill>
                      <a:srgbClr val="E1471D"/>
                    </a:solidFill>
                    <a:latin typeface="+mn-lt"/>
                  </a:rPr>
                  <a:t>32</a:t>
                </a:r>
              </a:p>
            </p:txBody>
          </p:sp>
          <p:sp>
            <p:nvSpPr>
              <p:cNvPr id="58" name="TextBox 57">
                <a:extLst>
                  <a:ext uri="{FF2B5EF4-FFF2-40B4-BE49-F238E27FC236}">
                    <a16:creationId xmlns:a16="http://schemas.microsoft.com/office/drawing/2014/main" id="{E4778183-18D8-5B4B-7DB4-117C914A62E9}"/>
                  </a:ext>
                </a:extLst>
              </p:cNvPr>
              <p:cNvSpPr txBox="1"/>
              <p:nvPr/>
            </p:nvSpPr>
            <p:spPr bwMode="auto">
              <a:xfrm>
                <a:off x="3908193" y="542486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rgbClr val="015873"/>
                    </a:solidFill>
                    <a:latin typeface="+mn-lt"/>
                  </a:rPr>
                  <a:t>5</a:t>
                </a:r>
              </a:p>
              <a:p>
                <a:pPr algn="ctr">
                  <a:lnSpc>
                    <a:spcPct val="100000"/>
                  </a:lnSpc>
                  <a:spcBef>
                    <a:spcPts val="0"/>
                  </a:spcBef>
                  <a:spcAft>
                    <a:spcPct val="0"/>
                  </a:spcAft>
                  <a:buClrTx/>
                  <a:buFontTx/>
                  <a:buNone/>
                </a:pPr>
                <a:r>
                  <a:rPr lang="en-US" sz="1400" b="0" dirty="0">
                    <a:solidFill>
                      <a:srgbClr val="E1471D"/>
                    </a:solidFill>
                    <a:latin typeface="+mn-lt"/>
                  </a:rPr>
                  <a:t>26</a:t>
                </a:r>
              </a:p>
            </p:txBody>
          </p:sp>
          <p:sp>
            <p:nvSpPr>
              <p:cNvPr id="59" name="TextBox 58">
                <a:extLst>
                  <a:ext uri="{FF2B5EF4-FFF2-40B4-BE49-F238E27FC236}">
                    <a16:creationId xmlns:a16="http://schemas.microsoft.com/office/drawing/2014/main" id="{DBD232B2-12E8-01FF-1E37-BA33B3FF4B3F}"/>
                  </a:ext>
                </a:extLst>
              </p:cNvPr>
              <p:cNvSpPr txBox="1"/>
              <p:nvPr/>
            </p:nvSpPr>
            <p:spPr bwMode="auto">
              <a:xfrm>
                <a:off x="5005458" y="542486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rgbClr val="015873"/>
                    </a:solidFill>
                    <a:latin typeface="+mn-lt"/>
                  </a:rPr>
                  <a:t>2</a:t>
                </a:r>
              </a:p>
              <a:p>
                <a:pPr algn="ctr">
                  <a:lnSpc>
                    <a:spcPct val="100000"/>
                  </a:lnSpc>
                  <a:spcBef>
                    <a:spcPts val="0"/>
                  </a:spcBef>
                  <a:spcAft>
                    <a:spcPct val="0"/>
                  </a:spcAft>
                  <a:buClrTx/>
                  <a:buFontTx/>
                  <a:buNone/>
                </a:pPr>
                <a:r>
                  <a:rPr lang="en-US" sz="1400" b="0" dirty="0">
                    <a:solidFill>
                      <a:srgbClr val="E1471D"/>
                    </a:solidFill>
                    <a:latin typeface="+mn-lt"/>
                  </a:rPr>
                  <a:t>17</a:t>
                </a:r>
              </a:p>
            </p:txBody>
          </p:sp>
          <p:sp>
            <p:nvSpPr>
              <p:cNvPr id="61" name="TextBox 60">
                <a:extLst>
                  <a:ext uri="{FF2B5EF4-FFF2-40B4-BE49-F238E27FC236}">
                    <a16:creationId xmlns:a16="http://schemas.microsoft.com/office/drawing/2014/main" id="{863C4122-3325-6B70-7DE8-3F1EB74DFF63}"/>
                  </a:ext>
                </a:extLst>
              </p:cNvPr>
              <p:cNvSpPr txBox="1"/>
              <p:nvPr/>
            </p:nvSpPr>
            <p:spPr bwMode="auto">
              <a:xfrm>
                <a:off x="6136091" y="5424862"/>
                <a:ext cx="2760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rgbClr val="015873"/>
                    </a:solidFill>
                    <a:latin typeface="+mn-lt"/>
                  </a:rPr>
                  <a:t>0</a:t>
                </a:r>
              </a:p>
              <a:p>
                <a:pPr algn="ctr">
                  <a:lnSpc>
                    <a:spcPct val="100000"/>
                  </a:lnSpc>
                  <a:spcBef>
                    <a:spcPts val="0"/>
                  </a:spcBef>
                  <a:spcAft>
                    <a:spcPct val="0"/>
                  </a:spcAft>
                  <a:buClrTx/>
                  <a:buFontTx/>
                  <a:buNone/>
                </a:pPr>
                <a:r>
                  <a:rPr lang="en-US" sz="1400" b="0" dirty="0">
                    <a:solidFill>
                      <a:srgbClr val="E1471D"/>
                    </a:solidFill>
                    <a:latin typeface="+mn-lt"/>
                  </a:rPr>
                  <a:t>5</a:t>
                </a:r>
              </a:p>
            </p:txBody>
          </p:sp>
          <p:sp>
            <p:nvSpPr>
              <p:cNvPr id="62" name="TextBox 61">
                <a:extLst>
                  <a:ext uri="{FF2B5EF4-FFF2-40B4-BE49-F238E27FC236}">
                    <a16:creationId xmlns:a16="http://schemas.microsoft.com/office/drawing/2014/main" id="{CAFA3C6D-0012-7292-1B48-94A8EC0A0647}"/>
                  </a:ext>
                </a:extLst>
              </p:cNvPr>
              <p:cNvSpPr txBox="1"/>
              <p:nvPr/>
            </p:nvSpPr>
            <p:spPr bwMode="auto">
              <a:xfrm>
                <a:off x="7234017" y="5424862"/>
                <a:ext cx="2760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rgbClr val="015873"/>
                    </a:solidFill>
                    <a:latin typeface="+mn-lt"/>
                  </a:rPr>
                  <a:t>0</a:t>
                </a:r>
              </a:p>
              <a:p>
                <a:pPr algn="ctr">
                  <a:lnSpc>
                    <a:spcPct val="100000"/>
                  </a:lnSpc>
                  <a:spcBef>
                    <a:spcPts val="0"/>
                  </a:spcBef>
                  <a:spcAft>
                    <a:spcPct val="0"/>
                  </a:spcAft>
                  <a:buClrTx/>
                  <a:buFontTx/>
                  <a:buNone/>
                </a:pPr>
                <a:r>
                  <a:rPr lang="en-US" sz="1400" b="0" dirty="0">
                    <a:solidFill>
                      <a:srgbClr val="E1471D"/>
                    </a:solidFill>
                    <a:latin typeface="+mn-lt"/>
                  </a:rPr>
                  <a:t>0</a:t>
                </a:r>
              </a:p>
            </p:txBody>
          </p:sp>
        </p:grpSp>
        <p:grpSp>
          <p:nvGrpSpPr>
            <p:cNvPr id="64" name="Group 63">
              <a:extLst>
                <a:ext uri="{FF2B5EF4-FFF2-40B4-BE49-F238E27FC236}">
                  <a16:creationId xmlns:a16="http://schemas.microsoft.com/office/drawing/2014/main" id="{7D06A4C1-2286-0A0B-6FB2-B2A7E8D989F9}"/>
                </a:ext>
              </a:extLst>
            </p:cNvPr>
            <p:cNvGrpSpPr/>
            <p:nvPr/>
          </p:nvGrpSpPr>
          <p:grpSpPr>
            <a:xfrm>
              <a:off x="1728075" y="4815233"/>
              <a:ext cx="5449824" cy="96168"/>
              <a:chOff x="1913272" y="4815233"/>
              <a:chExt cx="5449824" cy="96168"/>
            </a:xfrm>
          </p:grpSpPr>
          <p:cxnSp>
            <p:nvCxnSpPr>
              <p:cNvPr id="30" name="Straight Connector 29">
                <a:extLst>
                  <a:ext uri="{FF2B5EF4-FFF2-40B4-BE49-F238E27FC236}">
                    <a16:creationId xmlns:a16="http://schemas.microsoft.com/office/drawing/2014/main" id="{3191492C-8831-3E47-FA5C-C0FB03B07B27}"/>
                  </a:ext>
                </a:extLst>
              </p:cNvPr>
              <p:cNvCxnSpPr>
                <a:cxnSpLocks/>
              </p:cNvCxnSpPr>
              <p:nvPr/>
            </p:nvCxnSpPr>
            <p:spPr bwMode="auto">
              <a:xfrm rot="5400000">
                <a:off x="7315012" y="4863317"/>
                <a:ext cx="9616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9D7332A-82C6-2868-DF44-F14CE34121BF}"/>
                  </a:ext>
                </a:extLst>
              </p:cNvPr>
              <p:cNvCxnSpPr>
                <a:cxnSpLocks/>
              </p:cNvCxnSpPr>
              <p:nvPr/>
            </p:nvCxnSpPr>
            <p:spPr bwMode="auto">
              <a:xfrm rot="5400000">
                <a:off x="5135083" y="4863317"/>
                <a:ext cx="9616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B56AF33-629F-2B3E-57C5-4898B3A227BA}"/>
                  </a:ext>
                </a:extLst>
              </p:cNvPr>
              <p:cNvCxnSpPr>
                <a:cxnSpLocks/>
              </p:cNvCxnSpPr>
              <p:nvPr/>
            </p:nvCxnSpPr>
            <p:spPr bwMode="auto">
              <a:xfrm rot="5400000">
                <a:off x="4045118" y="4863317"/>
                <a:ext cx="9616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CE1806D-DB4C-8E22-FBA1-9AA621266A76}"/>
                  </a:ext>
                </a:extLst>
              </p:cNvPr>
              <p:cNvCxnSpPr>
                <a:cxnSpLocks/>
              </p:cNvCxnSpPr>
              <p:nvPr/>
            </p:nvCxnSpPr>
            <p:spPr bwMode="auto">
              <a:xfrm rot="5400000">
                <a:off x="2955153" y="4863317"/>
                <a:ext cx="9616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66F9DB9-012E-66D3-F4D2-DBB63BCBE83E}"/>
                  </a:ext>
                </a:extLst>
              </p:cNvPr>
              <p:cNvCxnSpPr>
                <a:cxnSpLocks/>
              </p:cNvCxnSpPr>
              <p:nvPr/>
            </p:nvCxnSpPr>
            <p:spPr bwMode="auto">
              <a:xfrm rot="5400000">
                <a:off x="1865188" y="4863317"/>
                <a:ext cx="9616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D8EB2F1-263A-060E-B15D-C860F4E3F89A}"/>
                  </a:ext>
                </a:extLst>
              </p:cNvPr>
              <p:cNvCxnSpPr>
                <a:cxnSpLocks/>
              </p:cNvCxnSpPr>
              <p:nvPr/>
            </p:nvCxnSpPr>
            <p:spPr bwMode="auto">
              <a:xfrm rot="5400000">
                <a:off x="6225048" y="4863317"/>
                <a:ext cx="961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69" name="Group 68">
              <a:extLst>
                <a:ext uri="{FF2B5EF4-FFF2-40B4-BE49-F238E27FC236}">
                  <a16:creationId xmlns:a16="http://schemas.microsoft.com/office/drawing/2014/main" id="{88F6CB5D-40DD-881B-36F0-3E624542A607}"/>
                </a:ext>
              </a:extLst>
            </p:cNvPr>
            <p:cNvGrpSpPr/>
            <p:nvPr/>
          </p:nvGrpSpPr>
          <p:grpSpPr>
            <a:xfrm>
              <a:off x="1907536" y="3419738"/>
              <a:ext cx="4718703" cy="1323439"/>
              <a:chOff x="3034837" y="3699987"/>
              <a:chExt cx="4718703" cy="1323439"/>
            </a:xfrm>
          </p:grpSpPr>
          <p:sp>
            <p:nvSpPr>
              <p:cNvPr id="13" name="TextBox 12">
                <a:extLst>
                  <a:ext uri="{FF2B5EF4-FFF2-40B4-BE49-F238E27FC236}">
                    <a16:creationId xmlns:a16="http://schemas.microsoft.com/office/drawing/2014/main" id="{1844E0E9-EDDA-A9FD-FE3D-2299874F65B0}"/>
                  </a:ext>
                </a:extLst>
              </p:cNvPr>
              <p:cNvSpPr txBox="1"/>
              <p:nvPr/>
            </p:nvSpPr>
            <p:spPr bwMode="auto">
              <a:xfrm>
                <a:off x="3354464" y="3699987"/>
                <a:ext cx="4399076" cy="1323439"/>
              </a:xfrm>
              <a:prstGeom prst="rect">
                <a:avLst/>
              </a:prstGeom>
              <a:noFill/>
              <a:ln>
                <a:noFill/>
              </a:ln>
            </p:spPr>
            <p:txBody>
              <a:bodyPr wrap="square" rtlCol="0">
                <a:spAutoFit/>
              </a:bodyPr>
              <a:lstStyle/>
              <a:p>
                <a:pPr algn="l">
                  <a:lnSpc>
                    <a:spcPct val="100000"/>
                  </a:lnSpc>
                  <a:spcBef>
                    <a:spcPts val="0"/>
                  </a:spcBef>
                  <a:spcAft>
                    <a:spcPts val="600"/>
                  </a:spcAft>
                  <a:buClrTx/>
                  <a:buFontTx/>
                  <a:buNone/>
                </a:pPr>
                <a:r>
                  <a:rPr lang="en-US" sz="1400" b="0" dirty="0">
                    <a:solidFill>
                      <a:schemeClr val="bg1"/>
                    </a:solidFill>
                    <a:latin typeface="Calibri" panose="020F0502020204030204" pitchFamily="34" charset="0"/>
                  </a:rPr>
                  <a:t>Ibrutinib ongoing</a:t>
                </a:r>
              </a:p>
              <a:p>
                <a:pPr algn="l">
                  <a:lnSpc>
                    <a:spcPct val="100000"/>
                  </a:lnSpc>
                  <a:spcBef>
                    <a:spcPts val="0"/>
                  </a:spcBef>
                  <a:spcAft>
                    <a:spcPts val="600"/>
                  </a:spcAft>
                  <a:buClrTx/>
                  <a:buFontTx/>
                  <a:buNone/>
                </a:pPr>
                <a:r>
                  <a:rPr lang="en-US" sz="1400" b="0" dirty="0">
                    <a:solidFill>
                      <a:schemeClr val="bg1"/>
                    </a:solidFill>
                    <a:latin typeface="Calibri" panose="020F0502020204030204" pitchFamily="34" charset="0"/>
                  </a:rPr>
                  <a:t>Detectable MRD – ibrutinib ongoing (n = 12)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(progression: n = 2; continued ibrutinib: n = 6)</a:t>
                </a:r>
              </a:p>
              <a:p>
                <a:pPr algn="l">
                  <a:lnSpc>
                    <a:spcPct val="100000"/>
                  </a:lnSpc>
                  <a:spcBef>
                    <a:spcPts val="0"/>
                  </a:spcBef>
                  <a:spcAft>
                    <a:spcPts val="600"/>
                  </a:spcAft>
                  <a:buClrTx/>
                  <a:buFontTx/>
                  <a:buNone/>
                </a:pPr>
                <a:r>
                  <a:rPr lang="en-US" sz="1400" b="0" dirty="0">
                    <a:solidFill>
                      <a:schemeClr val="bg1"/>
                    </a:solidFill>
                    <a:latin typeface="Calibri" panose="020F0502020204030204" pitchFamily="34" charset="0"/>
                  </a:rPr>
                  <a:t>Undetectable MRD – ibrutinib discontinued (n = 32) (progression: n = 6; continued undetectable MRD: n = 20)</a:t>
                </a:r>
              </a:p>
            </p:txBody>
          </p:sp>
          <p:sp>
            <p:nvSpPr>
              <p:cNvPr id="65" name="Oval 64">
                <a:extLst>
                  <a:ext uri="{FF2B5EF4-FFF2-40B4-BE49-F238E27FC236}">
                    <a16:creationId xmlns:a16="http://schemas.microsoft.com/office/drawing/2014/main" id="{1A8A9474-A703-D499-657A-1976D39D68A4}"/>
                  </a:ext>
                </a:extLst>
              </p:cNvPr>
              <p:cNvSpPr/>
              <p:nvPr/>
            </p:nvSpPr>
            <p:spPr bwMode="auto">
              <a:xfrm>
                <a:off x="3145843" y="3808941"/>
                <a:ext cx="104284" cy="104284"/>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7" name="Straight Connector 66">
                <a:extLst>
                  <a:ext uri="{FF2B5EF4-FFF2-40B4-BE49-F238E27FC236}">
                    <a16:creationId xmlns:a16="http://schemas.microsoft.com/office/drawing/2014/main" id="{095AA928-F6BB-2CEB-32B4-49B873AB93E9}"/>
                  </a:ext>
                </a:extLst>
              </p:cNvPr>
              <p:cNvCxnSpPr>
                <a:cxnSpLocks/>
              </p:cNvCxnSpPr>
              <p:nvPr/>
            </p:nvCxnSpPr>
            <p:spPr bwMode="auto">
              <a:xfrm>
                <a:off x="3034837" y="4141057"/>
                <a:ext cx="326297" cy="0"/>
              </a:xfrm>
              <a:prstGeom prst="line">
                <a:avLst/>
              </a:prstGeom>
              <a:noFill/>
              <a:ln w="28575" cap="flat" cmpd="sng" algn="ctr">
                <a:solidFill>
                  <a:srgbClr val="01587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4B0E77F-4E95-4B50-736A-B3C1ACFFA608}"/>
                  </a:ext>
                </a:extLst>
              </p:cNvPr>
              <p:cNvCxnSpPr>
                <a:cxnSpLocks/>
              </p:cNvCxnSpPr>
              <p:nvPr/>
            </p:nvCxnSpPr>
            <p:spPr bwMode="auto">
              <a:xfrm>
                <a:off x="3034837" y="4631709"/>
                <a:ext cx="326297" cy="0"/>
              </a:xfrm>
              <a:prstGeom prst="line">
                <a:avLst/>
              </a:prstGeom>
              <a:noFill/>
              <a:ln w="28575" cap="flat" cmpd="sng" algn="ctr">
                <a:solidFill>
                  <a:srgbClr val="E1471D"/>
                </a:solidFill>
                <a:prstDash val="solid"/>
                <a:round/>
                <a:headEnd type="none" w="med" len="med"/>
                <a:tailEnd type="none" w="med" len="med"/>
              </a:ln>
              <a:effectLst/>
            </p:spPr>
          </p:cxnSp>
        </p:grpSp>
        <p:grpSp>
          <p:nvGrpSpPr>
            <p:cNvPr id="77" name="Group 76">
              <a:extLst>
                <a:ext uri="{FF2B5EF4-FFF2-40B4-BE49-F238E27FC236}">
                  <a16:creationId xmlns:a16="http://schemas.microsoft.com/office/drawing/2014/main" id="{7206AF15-B629-1CB9-2160-ECA3D405D69C}"/>
                </a:ext>
              </a:extLst>
            </p:cNvPr>
            <p:cNvGrpSpPr/>
            <p:nvPr/>
          </p:nvGrpSpPr>
          <p:grpSpPr>
            <a:xfrm>
              <a:off x="2717746" y="2415447"/>
              <a:ext cx="2913307" cy="613851"/>
              <a:chOff x="2902943" y="2415447"/>
              <a:chExt cx="2913307" cy="613851"/>
            </a:xfrm>
          </p:grpSpPr>
          <p:sp>
            <p:nvSpPr>
              <p:cNvPr id="71" name="Oval 70">
                <a:extLst>
                  <a:ext uri="{FF2B5EF4-FFF2-40B4-BE49-F238E27FC236}">
                    <a16:creationId xmlns:a16="http://schemas.microsoft.com/office/drawing/2014/main" id="{B4FE7711-96A4-92DD-BEAC-B04EED7F6F96}"/>
                  </a:ext>
                </a:extLst>
              </p:cNvPr>
              <p:cNvSpPr/>
              <p:nvPr/>
            </p:nvSpPr>
            <p:spPr bwMode="auto">
              <a:xfrm>
                <a:off x="2902943" y="2415447"/>
                <a:ext cx="104284" cy="104284"/>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EF368DA5-5648-2099-6FFD-1D1BB3E299C3}"/>
                  </a:ext>
                </a:extLst>
              </p:cNvPr>
              <p:cNvSpPr/>
              <p:nvPr/>
            </p:nvSpPr>
            <p:spPr bwMode="auto">
              <a:xfrm>
                <a:off x="3800735" y="2920429"/>
                <a:ext cx="104284" cy="104284"/>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F0A9A39E-7D54-FEDA-FA21-3DD8CBF542D7}"/>
                  </a:ext>
                </a:extLst>
              </p:cNvPr>
              <p:cNvSpPr/>
              <p:nvPr/>
            </p:nvSpPr>
            <p:spPr bwMode="auto">
              <a:xfrm>
                <a:off x="4372164" y="2925014"/>
                <a:ext cx="104284" cy="104284"/>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AC4D2727-476B-D242-3804-D0A31AC80F98}"/>
                  </a:ext>
                </a:extLst>
              </p:cNvPr>
              <p:cNvSpPr/>
              <p:nvPr/>
            </p:nvSpPr>
            <p:spPr bwMode="auto">
              <a:xfrm>
                <a:off x="4972365" y="2925014"/>
                <a:ext cx="104284" cy="104284"/>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EA84DE13-AD26-2BFD-6114-FA59FBFDD1C6}"/>
                  </a:ext>
                </a:extLst>
              </p:cNvPr>
              <p:cNvSpPr/>
              <p:nvPr/>
            </p:nvSpPr>
            <p:spPr bwMode="auto">
              <a:xfrm>
                <a:off x="5487332" y="2923604"/>
                <a:ext cx="104284" cy="104284"/>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22F83132-4C06-7E84-2195-1F845ACB6A12}"/>
                  </a:ext>
                </a:extLst>
              </p:cNvPr>
              <p:cNvSpPr/>
              <p:nvPr/>
            </p:nvSpPr>
            <p:spPr bwMode="auto">
              <a:xfrm>
                <a:off x="5711966" y="2923604"/>
                <a:ext cx="104284" cy="104284"/>
              </a:xfrm>
              <a:prstGeom prst="ellipse">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7" name="Group 96">
              <a:extLst>
                <a:ext uri="{FF2B5EF4-FFF2-40B4-BE49-F238E27FC236}">
                  <a16:creationId xmlns:a16="http://schemas.microsoft.com/office/drawing/2014/main" id="{5A62FB7B-62C0-4414-6F3A-53CB880B448F}"/>
                </a:ext>
              </a:extLst>
            </p:cNvPr>
            <p:cNvGrpSpPr/>
            <p:nvPr/>
          </p:nvGrpSpPr>
          <p:grpSpPr>
            <a:xfrm>
              <a:off x="2783087" y="2158312"/>
              <a:ext cx="412751" cy="379642"/>
              <a:chOff x="2968284" y="2158312"/>
              <a:chExt cx="412751" cy="379642"/>
            </a:xfrm>
          </p:grpSpPr>
          <p:grpSp>
            <p:nvGrpSpPr>
              <p:cNvPr id="96" name="Group 95">
                <a:extLst>
                  <a:ext uri="{FF2B5EF4-FFF2-40B4-BE49-F238E27FC236}">
                    <a16:creationId xmlns:a16="http://schemas.microsoft.com/office/drawing/2014/main" id="{71B2A6A8-EC5B-6D00-907C-E4A753014936}"/>
                  </a:ext>
                </a:extLst>
              </p:cNvPr>
              <p:cNvGrpSpPr/>
              <p:nvPr/>
            </p:nvGrpSpPr>
            <p:grpSpPr>
              <a:xfrm>
                <a:off x="3246831" y="2391719"/>
                <a:ext cx="134204" cy="146235"/>
                <a:chOff x="3246831" y="2318930"/>
                <a:chExt cx="134204" cy="146235"/>
              </a:xfrm>
            </p:grpSpPr>
            <p:cxnSp>
              <p:nvCxnSpPr>
                <p:cNvPr id="80" name="Straight Connector 79">
                  <a:extLst>
                    <a:ext uri="{FF2B5EF4-FFF2-40B4-BE49-F238E27FC236}">
                      <a16:creationId xmlns:a16="http://schemas.microsoft.com/office/drawing/2014/main" id="{DCC1CF86-E9BF-1074-20C3-6349FFD606E3}"/>
                    </a:ext>
                  </a:extLst>
                </p:cNvPr>
                <p:cNvCxnSpPr>
                  <a:cxnSpLocks/>
                </p:cNvCxnSpPr>
                <p:nvPr/>
              </p:nvCxnSpPr>
              <p:spPr bwMode="auto">
                <a:xfrm>
                  <a:off x="3246831" y="231893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2B3D659B-7EFE-D3B5-4D44-B36A4C44E6ED}"/>
                    </a:ext>
                  </a:extLst>
                </p:cNvPr>
                <p:cNvCxnSpPr>
                  <a:cxnSpLocks/>
                </p:cNvCxnSpPr>
                <p:nvPr/>
              </p:nvCxnSpPr>
              <p:spPr bwMode="auto">
                <a:xfrm>
                  <a:off x="3381035" y="2318930"/>
                  <a:ext cx="0" cy="146235"/>
                </a:xfrm>
                <a:prstGeom prst="line">
                  <a:avLst/>
                </a:prstGeom>
                <a:noFill/>
                <a:ln w="19050" cap="flat" cmpd="sng" algn="ctr">
                  <a:solidFill>
                    <a:srgbClr val="015873"/>
                  </a:solidFill>
                  <a:prstDash val="solid"/>
                  <a:round/>
                  <a:headEnd type="none" w="med" len="med"/>
                  <a:tailEnd type="none" w="med" len="med"/>
                </a:ln>
                <a:effectLst/>
              </p:spPr>
            </p:cxnSp>
          </p:grpSp>
          <p:cxnSp>
            <p:nvCxnSpPr>
              <p:cNvPr id="91" name="Straight Connector 90">
                <a:extLst>
                  <a:ext uri="{FF2B5EF4-FFF2-40B4-BE49-F238E27FC236}">
                    <a16:creationId xmlns:a16="http://schemas.microsoft.com/office/drawing/2014/main" id="{2AE0D58E-1FE6-2E6F-5253-703164A87482}"/>
                  </a:ext>
                </a:extLst>
              </p:cNvPr>
              <p:cNvCxnSpPr>
                <a:cxnSpLocks/>
              </p:cNvCxnSpPr>
              <p:nvPr/>
            </p:nvCxnSpPr>
            <p:spPr bwMode="auto">
              <a:xfrm>
                <a:off x="2968284" y="2158312"/>
                <a:ext cx="0" cy="146235"/>
              </a:xfrm>
              <a:prstGeom prst="line">
                <a:avLst/>
              </a:prstGeom>
              <a:noFill/>
              <a:ln w="19050" cap="flat" cmpd="sng" algn="ctr">
                <a:solidFill>
                  <a:srgbClr val="015873"/>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6BF48E16-34E1-05D9-D8F7-02CE07B0FAA7}"/>
                </a:ext>
              </a:extLst>
            </p:cNvPr>
            <p:cNvGrpSpPr/>
            <p:nvPr/>
          </p:nvGrpSpPr>
          <p:grpSpPr>
            <a:xfrm>
              <a:off x="3477891" y="2690101"/>
              <a:ext cx="2116552" cy="146235"/>
              <a:chOff x="3663088" y="2621864"/>
              <a:chExt cx="2116552" cy="146235"/>
            </a:xfrm>
          </p:grpSpPr>
          <p:cxnSp>
            <p:nvCxnSpPr>
              <p:cNvPr id="81" name="Straight Connector 80">
                <a:extLst>
                  <a:ext uri="{FF2B5EF4-FFF2-40B4-BE49-F238E27FC236}">
                    <a16:creationId xmlns:a16="http://schemas.microsoft.com/office/drawing/2014/main" id="{7FFF6AEA-4DEF-3CC7-AB05-1E58A86554A4}"/>
                  </a:ext>
                </a:extLst>
              </p:cNvPr>
              <p:cNvCxnSpPr>
                <a:cxnSpLocks/>
              </p:cNvCxnSpPr>
              <p:nvPr/>
            </p:nvCxnSpPr>
            <p:spPr bwMode="auto">
              <a:xfrm>
                <a:off x="5032309" y="2621864"/>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EA68011-9214-7C76-6C9C-9BDFA63B05E6}"/>
                  </a:ext>
                </a:extLst>
              </p:cNvPr>
              <p:cNvCxnSpPr>
                <a:cxnSpLocks/>
              </p:cNvCxnSpPr>
              <p:nvPr/>
            </p:nvCxnSpPr>
            <p:spPr bwMode="auto">
              <a:xfrm>
                <a:off x="5779640" y="2621864"/>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92CD06B-2F44-3E3A-FE96-E25F44324E95}"/>
                  </a:ext>
                </a:extLst>
              </p:cNvPr>
              <p:cNvCxnSpPr>
                <a:cxnSpLocks/>
              </p:cNvCxnSpPr>
              <p:nvPr/>
            </p:nvCxnSpPr>
            <p:spPr bwMode="auto">
              <a:xfrm>
                <a:off x="5545437" y="2621864"/>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34512CFC-C6DB-35D6-D97A-9D4766F97E05}"/>
                  </a:ext>
                </a:extLst>
              </p:cNvPr>
              <p:cNvCxnSpPr>
                <a:cxnSpLocks/>
              </p:cNvCxnSpPr>
              <p:nvPr/>
            </p:nvCxnSpPr>
            <p:spPr bwMode="auto">
              <a:xfrm>
                <a:off x="3663088" y="2621864"/>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D044E10-1C38-BF57-D31F-46A364EB54FC}"/>
                  </a:ext>
                </a:extLst>
              </p:cNvPr>
              <p:cNvCxnSpPr>
                <a:cxnSpLocks/>
              </p:cNvCxnSpPr>
              <p:nvPr/>
            </p:nvCxnSpPr>
            <p:spPr bwMode="auto">
              <a:xfrm>
                <a:off x="3865425" y="2621864"/>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8D82DCA-172D-355C-AC11-1D7F033588D9}"/>
                  </a:ext>
                </a:extLst>
              </p:cNvPr>
              <p:cNvCxnSpPr>
                <a:cxnSpLocks/>
              </p:cNvCxnSpPr>
              <p:nvPr/>
            </p:nvCxnSpPr>
            <p:spPr bwMode="auto">
              <a:xfrm>
                <a:off x="4438718" y="2621864"/>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3E35FD9F-8CB7-239F-226A-A737AE5F02EB}"/>
                  </a:ext>
                </a:extLst>
              </p:cNvPr>
              <p:cNvCxnSpPr>
                <a:cxnSpLocks/>
              </p:cNvCxnSpPr>
              <p:nvPr/>
            </p:nvCxnSpPr>
            <p:spPr bwMode="auto">
              <a:xfrm>
                <a:off x="5124612" y="2621864"/>
                <a:ext cx="0" cy="146235"/>
              </a:xfrm>
              <a:prstGeom prst="line">
                <a:avLst/>
              </a:prstGeom>
              <a:noFill/>
              <a:ln w="19050" cap="flat" cmpd="sng" algn="ctr">
                <a:solidFill>
                  <a:srgbClr val="015873"/>
                </a:solidFill>
                <a:prstDash val="solid"/>
                <a:round/>
                <a:headEnd type="none" w="med" len="med"/>
                <a:tailEnd type="none" w="med" len="med"/>
              </a:ln>
              <a:effectLst/>
            </p:spPr>
          </p:cxnSp>
        </p:grpSp>
        <p:sp>
          <p:nvSpPr>
            <p:cNvPr id="99" name="Freeform 98">
              <a:extLst>
                <a:ext uri="{FF2B5EF4-FFF2-40B4-BE49-F238E27FC236}">
                  <a16:creationId xmlns:a16="http://schemas.microsoft.com/office/drawing/2014/main" id="{C2855345-FFDC-3B2F-70FB-99C448DFD4F6}"/>
                </a:ext>
              </a:extLst>
            </p:cNvPr>
            <p:cNvSpPr/>
            <p:nvPr/>
          </p:nvSpPr>
          <p:spPr bwMode="auto">
            <a:xfrm>
              <a:off x="1730039" y="2224585"/>
              <a:ext cx="3916907" cy="541361"/>
            </a:xfrm>
            <a:custGeom>
              <a:avLst/>
              <a:gdLst>
                <a:gd name="connsiteX0" fmla="*/ 0 w 3916907"/>
                <a:gd name="connsiteY0" fmla="*/ 0 h 541361"/>
                <a:gd name="connsiteX1" fmla="*/ 1287439 w 3916907"/>
                <a:gd name="connsiteY1" fmla="*/ 0 h 541361"/>
                <a:gd name="connsiteX2" fmla="*/ 1287439 w 3916907"/>
                <a:gd name="connsiteY2" fmla="*/ 241111 h 541361"/>
                <a:gd name="connsiteX3" fmla="*/ 1583140 w 3916907"/>
                <a:gd name="connsiteY3" fmla="*/ 241111 h 541361"/>
                <a:gd name="connsiteX4" fmla="*/ 1583140 w 3916907"/>
                <a:gd name="connsiteY4" fmla="*/ 541361 h 541361"/>
                <a:gd name="connsiteX5" fmla="*/ 3916907 w 3916907"/>
                <a:gd name="connsiteY5" fmla="*/ 541361 h 54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16907" h="541361">
                  <a:moveTo>
                    <a:pt x="0" y="0"/>
                  </a:moveTo>
                  <a:lnTo>
                    <a:pt x="1287439" y="0"/>
                  </a:lnTo>
                  <a:lnTo>
                    <a:pt x="1287439" y="241111"/>
                  </a:lnTo>
                  <a:lnTo>
                    <a:pt x="1583140" y="241111"/>
                  </a:lnTo>
                  <a:lnTo>
                    <a:pt x="1583140" y="541361"/>
                  </a:lnTo>
                  <a:lnTo>
                    <a:pt x="3916907" y="541361"/>
                  </a:lnTo>
                </a:path>
              </a:pathLst>
            </a:custGeom>
            <a:noFill/>
            <a:ln w="28575">
              <a:solidFill>
                <a:srgbClr val="015873"/>
              </a:solidFill>
              <a:miter lim="800000"/>
              <a:headEnd/>
              <a:tailEnd/>
            </a:ln>
          </p:spPr>
          <p:txBody>
            <a:bodyPr rtlCol="0" anchor="ctr"/>
            <a:lstStyle/>
            <a:p>
              <a:pPr algn="ctr"/>
              <a:endParaRPr lang="en-US" dirty="0"/>
            </a:p>
          </p:txBody>
        </p:sp>
        <p:grpSp>
          <p:nvGrpSpPr>
            <p:cNvPr id="120" name="Group 119">
              <a:extLst>
                <a:ext uri="{FF2B5EF4-FFF2-40B4-BE49-F238E27FC236}">
                  <a16:creationId xmlns:a16="http://schemas.microsoft.com/office/drawing/2014/main" id="{531417B6-C127-A6A8-578F-60D372B75801}"/>
                </a:ext>
              </a:extLst>
            </p:cNvPr>
            <p:cNvGrpSpPr/>
            <p:nvPr/>
          </p:nvGrpSpPr>
          <p:grpSpPr>
            <a:xfrm>
              <a:off x="2948898" y="2155690"/>
              <a:ext cx="2556508" cy="407141"/>
              <a:chOff x="3134095" y="2155690"/>
              <a:chExt cx="2556508" cy="407141"/>
            </a:xfrm>
          </p:grpSpPr>
          <p:grpSp>
            <p:nvGrpSpPr>
              <p:cNvPr id="114" name="Group 113">
                <a:extLst>
                  <a:ext uri="{FF2B5EF4-FFF2-40B4-BE49-F238E27FC236}">
                    <a16:creationId xmlns:a16="http://schemas.microsoft.com/office/drawing/2014/main" id="{583A0111-35BF-2756-15A7-011E89855BEF}"/>
                  </a:ext>
                </a:extLst>
              </p:cNvPr>
              <p:cNvGrpSpPr/>
              <p:nvPr/>
            </p:nvGrpSpPr>
            <p:grpSpPr>
              <a:xfrm>
                <a:off x="3134095" y="2155690"/>
                <a:ext cx="1245503" cy="146235"/>
                <a:chOff x="3134095" y="2078350"/>
                <a:chExt cx="1245503" cy="146235"/>
              </a:xfrm>
            </p:grpSpPr>
            <p:cxnSp>
              <p:nvCxnSpPr>
                <p:cNvPr id="82" name="Straight Connector 81">
                  <a:extLst>
                    <a:ext uri="{FF2B5EF4-FFF2-40B4-BE49-F238E27FC236}">
                      <a16:creationId xmlns:a16="http://schemas.microsoft.com/office/drawing/2014/main" id="{57FB276E-C3CB-FAD7-2C3C-4EBA456DC703}"/>
                    </a:ext>
                  </a:extLst>
                </p:cNvPr>
                <p:cNvCxnSpPr>
                  <a:cxnSpLocks/>
                </p:cNvCxnSpPr>
                <p:nvPr/>
              </p:nvCxnSpPr>
              <p:spPr bwMode="auto">
                <a:xfrm>
                  <a:off x="3134095"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BC66573-4EA7-67AD-CB01-A9F9A2A8C997}"/>
                    </a:ext>
                  </a:extLst>
                </p:cNvPr>
                <p:cNvCxnSpPr>
                  <a:cxnSpLocks/>
                </p:cNvCxnSpPr>
                <p:nvPr/>
              </p:nvCxnSpPr>
              <p:spPr bwMode="auto">
                <a:xfrm>
                  <a:off x="3615274"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D2DA5C53-0AD9-0597-9169-F2382070A092}"/>
                    </a:ext>
                  </a:extLst>
                </p:cNvPr>
                <p:cNvCxnSpPr>
                  <a:cxnSpLocks/>
                </p:cNvCxnSpPr>
                <p:nvPr/>
              </p:nvCxnSpPr>
              <p:spPr bwMode="auto">
                <a:xfrm>
                  <a:off x="3422530"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63A2EB2B-963D-1CF1-A75B-143C01B368E2}"/>
                    </a:ext>
                  </a:extLst>
                </p:cNvPr>
                <p:cNvCxnSpPr>
                  <a:cxnSpLocks/>
                </p:cNvCxnSpPr>
                <p:nvPr/>
              </p:nvCxnSpPr>
              <p:spPr bwMode="auto">
                <a:xfrm>
                  <a:off x="3553417"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250D9BDF-6FF8-B373-00F3-AAE71E66BF93}"/>
                    </a:ext>
                  </a:extLst>
                </p:cNvPr>
                <p:cNvCxnSpPr>
                  <a:cxnSpLocks/>
                </p:cNvCxnSpPr>
                <p:nvPr/>
              </p:nvCxnSpPr>
              <p:spPr bwMode="auto">
                <a:xfrm>
                  <a:off x="4246418"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77005F5C-D0E2-E520-0826-C6282BD685AD}"/>
                    </a:ext>
                  </a:extLst>
                </p:cNvPr>
                <p:cNvCxnSpPr>
                  <a:cxnSpLocks/>
                </p:cNvCxnSpPr>
                <p:nvPr/>
              </p:nvCxnSpPr>
              <p:spPr bwMode="auto">
                <a:xfrm>
                  <a:off x="3767704"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9141447D-47F2-2577-B5AB-571B83746C24}"/>
                    </a:ext>
                  </a:extLst>
                </p:cNvPr>
                <p:cNvCxnSpPr>
                  <a:cxnSpLocks/>
                </p:cNvCxnSpPr>
                <p:nvPr/>
              </p:nvCxnSpPr>
              <p:spPr bwMode="auto">
                <a:xfrm>
                  <a:off x="4321482"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2C0BAE67-3D19-9988-2086-AFA62B38DEA2}"/>
                    </a:ext>
                  </a:extLst>
                </p:cNvPr>
                <p:cNvCxnSpPr>
                  <a:cxnSpLocks/>
                </p:cNvCxnSpPr>
                <p:nvPr/>
              </p:nvCxnSpPr>
              <p:spPr bwMode="auto">
                <a:xfrm>
                  <a:off x="4343184"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91D4E404-E4A5-329F-145F-5823A2F4D74C}"/>
                    </a:ext>
                  </a:extLst>
                </p:cNvPr>
                <p:cNvCxnSpPr>
                  <a:cxnSpLocks/>
                </p:cNvCxnSpPr>
                <p:nvPr/>
              </p:nvCxnSpPr>
              <p:spPr bwMode="auto">
                <a:xfrm>
                  <a:off x="4379598" y="207835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4D403E12-83C4-6E0E-B93D-F070CDA70212}"/>
                    </a:ext>
                  </a:extLst>
                </p:cNvPr>
                <p:cNvCxnSpPr>
                  <a:cxnSpLocks/>
                </p:cNvCxnSpPr>
                <p:nvPr/>
              </p:nvCxnSpPr>
              <p:spPr bwMode="auto">
                <a:xfrm>
                  <a:off x="3644892" y="2078350"/>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1B626969-0FB0-9285-C01A-DBF05EDEC757}"/>
                  </a:ext>
                </a:extLst>
              </p:cNvPr>
              <p:cNvGrpSpPr/>
              <p:nvPr/>
            </p:nvGrpSpPr>
            <p:grpSpPr>
              <a:xfrm>
                <a:off x="4813721" y="2269443"/>
                <a:ext cx="55392" cy="146235"/>
                <a:chOff x="4813721" y="2183007"/>
                <a:chExt cx="55392" cy="146235"/>
              </a:xfrm>
            </p:grpSpPr>
            <p:cxnSp>
              <p:nvCxnSpPr>
                <p:cNvPr id="106" name="Straight Connector 105">
                  <a:extLst>
                    <a:ext uri="{FF2B5EF4-FFF2-40B4-BE49-F238E27FC236}">
                      <a16:creationId xmlns:a16="http://schemas.microsoft.com/office/drawing/2014/main" id="{C3F94793-B25D-7F91-B741-7553C44C199D}"/>
                    </a:ext>
                  </a:extLst>
                </p:cNvPr>
                <p:cNvCxnSpPr>
                  <a:cxnSpLocks/>
                </p:cNvCxnSpPr>
                <p:nvPr/>
              </p:nvCxnSpPr>
              <p:spPr bwMode="auto">
                <a:xfrm>
                  <a:off x="4813721" y="2183007"/>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DB2709C6-4227-126D-6C9C-5CC739DC2CCE}"/>
                    </a:ext>
                  </a:extLst>
                </p:cNvPr>
                <p:cNvCxnSpPr>
                  <a:cxnSpLocks/>
                </p:cNvCxnSpPr>
                <p:nvPr/>
              </p:nvCxnSpPr>
              <p:spPr bwMode="auto">
                <a:xfrm>
                  <a:off x="4849073" y="2183007"/>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431908FC-149E-4A79-8A55-AD602099B608}"/>
                    </a:ext>
                  </a:extLst>
                </p:cNvPr>
                <p:cNvCxnSpPr>
                  <a:cxnSpLocks/>
                </p:cNvCxnSpPr>
                <p:nvPr/>
              </p:nvCxnSpPr>
              <p:spPr bwMode="auto">
                <a:xfrm>
                  <a:off x="4869113" y="2183007"/>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56C2EA27-EA48-22EF-5415-CB1A29B6215B}"/>
                  </a:ext>
                </a:extLst>
              </p:cNvPr>
              <p:cNvGrpSpPr/>
              <p:nvPr/>
            </p:nvGrpSpPr>
            <p:grpSpPr>
              <a:xfrm>
                <a:off x="5225429" y="2416596"/>
                <a:ext cx="465174" cy="146235"/>
                <a:chOff x="5225429" y="2316511"/>
                <a:chExt cx="465174" cy="146235"/>
              </a:xfrm>
            </p:grpSpPr>
            <p:cxnSp>
              <p:nvCxnSpPr>
                <p:cNvPr id="110" name="Straight Connector 109">
                  <a:extLst>
                    <a:ext uri="{FF2B5EF4-FFF2-40B4-BE49-F238E27FC236}">
                      <a16:creationId xmlns:a16="http://schemas.microsoft.com/office/drawing/2014/main" id="{978CDAD7-E587-8C67-7BC0-B1D9F099CE9D}"/>
                    </a:ext>
                  </a:extLst>
                </p:cNvPr>
                <p:cNvCxnSpPr>
                  <a:cxnSpLocks/>
                </p:cNvCxnSpPr>
                <p:nvPr/>
              </p:nvCxnSpPr>
              <p:spPr bwMode="auto">
                <a:xfrm>
                  <a:off x="5225429" y="2316511"/>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B4FE2FD0-83E7-4954-0C5F-13552643F16C}"/>
                    </a:ext>
                  </a:extLst>
                </p:cNvPr>
                <p:cNvCxnSpPr>
                  <a:cxnSpLocks/>
                </p:cNvCxnSpPr>
                <p:nvPr/>
              </p:nvCxnSpPr>
              <p:spPr bwMode="auto">
                <a:xfrm>
                  <a:off x="5318688" y="2316511"/>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38D08CEC-7F2C-19D9-72E0-4CE00FA17399}"/>
                    </a:ext>
                  </a:extLst>
                </p:cNvPr>
                <p:cNvCxnSpPr>
                  <a:cxnSpLocks/>
                </p:cNvCxnSpPr>
                <p:nvPr/>
              </p:nvCxnSpPr>
              <p:spPr bwMode="auto">
                <a:xfrm>
                  <a:off x="5394984" y="2316511"/>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2DC34BDB-4920-56AB-7671-D5DA5D867D22}"/>
                    </a:ext>
                  </a:extLst>
                </p:cNvPr>
                <p:cNvCxnSpPr>
                  <a:cxnSpLocks/>
                </p:cNvCxnSpPr>
                <p:nvPr/>
              </p:nvCxnSpPr>
              <p:spPr bwMode="auto">
                <a:xfrm>
                  <a:off x="5592795" y="2316511"/>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18A0463F-1897-2D24-5A2D-2DCD0D3A2E6C}"/>
                    </a:ext>
                  </a:extLst>
                </p:cNvPr>
                <p:cNvCxnSpPr>
                  <a:cxnSpLocks/>
                </p:cNvCxnSpPr>
                <p:nvPr/>
              </p:nvCxnSpPr>
              <p:spPr bwMode="auto">
                <a:xfrm>
                  <a:off x="5690603" y="2316511"/>
                  <a:ext cx="0" cy="146235"/>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128" name="Group 127">
              <a:extLst>
                <a:ext uri="{FF2B5EF4-FFF2-40B4-BE49-F238E27FC236}">
                  <a16:creationId xmlns:a16="http://schemas.microsoft.com/office/drawing/2014/main" id="{EFDE2ECB-EAD0-8B58-0282-5450C87B0C45}"/>
                </a:ext>
              </a:extLst>
            </p:cNvPr>
            <p:cNvGrpSpPr/>
            <p:nvPr/>
          </p:nvGrpSpPr>
          <p:grpSpPr>
            <a:xfrm>
              <a:off x="5772771" y="2800049"/>
              <a:ext cx="261472" cy="146235"/>
              <a:chOff x="5957968" y="2800049"/>
              <a:chExt cx="261472" cy="146235"/>
            </a:xfrm>
          </p:grpSpPr>
          <p:cxnSp>
            <p:nvCxnSpPr>
              <p:cNvPr id="117" name="Straight Connector 116">
                <a:extLst>
                  <a:ext uri="{FF2B5EF4-FFF2-40B4-BE49-F238E27FC236}">
                    <a16:creationId xmlns:a16="http://schemas.microsoft.com/office/drawing/2014/main" id="{AA387AD8-80F8-D4D5-924E-145117538414}"/>
                  </a:ext>
                </a:extLst>
              </p:cNvPr>
              <p:cNvCxnSpPr>
                <a:cxnSpLocks/>
              </p:cNvCxnSpPr>
              <p:nvPr/>
            </p:nvCxnSpPr>
            <p:spPr bwMode="auto">
              <a:xfrm>
                <a:off x="5957968" y="280004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092760ED-E649-11A8-7800-8169FA49AFF3}"/>
                  </a:ext>
                </a:extLst>
              </p:cNvPr>
              <p:cNvCxnSpPr>
                <a:cxnSpLocks/>
              </p:cNvCxnSpPr>
              <p:nvPr/>
            </p:nvCxnSpPr>
            <p:spPr bwMode="auto">
              <a:xfrm>
                <a:off x="6003351" y="280004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56EE456D-CA94-FAE4-47D7-9348EBCE3D2B}"/>
                  </a:ext>
                </a:extLst>
              </p:cNvPr>
              <p:cNvCxnSpPr>
                <a:cxnSpLocks/>
              </p:cNvCxnSpPr>
              <p:nvPr/>
            </p:nvCxnSpPr>
            <p:spPr bwMode="auto">
              <a:xfrm>
                <a:off x="6219440" y="2800049"/>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B10A1E46-8382-60AA-1A60-16B149303A13}"/>
                </a:ext>
              </a:extLst>
            </p:cNvPr>
            <p:cNvGrpSpPr/>
            <p:nvPr/>
          </p:nvGrpSpPr>
          <p:grpSpPr>
            <a:xfrm>
              <a:off x="6765632" y="3437921"/>
              <a:ext cx="319222" cy="146235"/>
              <a:chOff x="6950829" y="3324189"/>
              <a:chExt cx="319222" cy="146235"/>
            </a:xfrm>
          </p:grpSpPr>
          <p:cxnSp>
            <p:nvCxnSpPr>
              <p:cNvPr id="123" name="Straight Connector 122">
                <a:extLst>
                  <a:ext uri="{FF2B5EF4-FFF2-40B4-BE49-F238E27FC236}">
                    <a16:creationId xmlns:a16="http://schemas.microsoft.com/office/drawing/2014/main" id="{D7340CAE-2137-F45F-3217-3B091C305CD1}"/>
                  </a:ext>
                </a:extLst>
              </p:cNvPr>
              <p:cNvCxnSpPr>
                <a:cxnSpLocks/>
              </p:cNvCxnSpPr>
              <p:nvPr/>
            </p:nvCxnSpPr>
            <p:spPr bwMode="auto">
              <a:xfrm>
                <a:off x="6950829" y="332418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76BC6F1-2647-A4D4-1901-546669B2A07E}"/>
                  </a:ext>
                </a:extLst>
              </p:cNvPr>
              <p:cNvCxnSpPr>
                <a:cxnSpLocks/>
              </p:cNvCxnSpPr>
              <p:nvPr/>
            </p:nvCxnSpPr>
            <p:spPr bwMode="auto">
              <a:xfrm>
                <a:off x="7009512" y="332418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A74020C-286F-A01C-004A-E31386A0D097}"/>
                  </a:ext>
                </a:extLst>
              </p:cNvPr>
              <p:cNvCxnSpPr>
                <a:cxnSpLocks/>
              </p:cNvCxnSpPr>
              <p:nvPr/>
            </p:nvCxnSpPr>
            <p:spPr bwMode="auto">
              <a:xfrm>
                <a:off x="7061827" y="332418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205FA557-EC5D-9105-DE09-50DB4E652726}"/>
                  </a:ext>
                </a:extLst>
              </p:cNvPr>
              <p:cNvCxnSpPr>
                <a:cxnSpLocks/>
              </p:cNvCxnSpPr>
              <p:nvPr/>
            </p:nvCxnSpPr>
            <p:spPr bwMode="auto">
              <a:xfrm>
                <a:off x="7270051" y="3324189"/>
                <a:ext cx="0" cy="146235"/>
              </a:xfrm>
              <a:prstGeom prst="line">
                <a:avLst/>
              </a:prstGeom>
              <a:noFill/>
              <a:ln w="19050" cap="flat" cmpd="sng" algn="ctr">
                <a:solidFill>
                  <a:srgbClr val="E1471D"/>
                </a:solidFill>
                <a:prstDash val="solid"/>
                <a:round/>
                <a:headEnd type="none" w="med" len="med"/>
                <a:tailEnd type="none" w="med" len="med"/>
              </a:ln>
              <a:effectLst/>
            </p:spPr>
          </p:cxnSp>
        </p:grpSp>
        <p:sp>
          <p:nvSpPr>
            <p:cNvPr id="129" name="Freeform 128">
              <a:extLst>
                <a:ext uri="{FF2B5EF4-FFF2-40B4-BE49-F238E27FC236}">
                  <a16:creationId xmlns:a16="http://schemas.microsoft.com/office/drawing/2014/main" id="{10314941-5BCA-2BA8-2AD3-1A75ADC0FD84}"/>
                </a:ext>
              </a:extLst>
            </p:cNvPr>
            <p:cNvSpPr/>
            <p:nvPr/>
          </p:nvSpPr>
          <p:spPr bwMode="auto">
            <a:xfrm>
              <a:off x="1734588" y="2224585"/>
              <a:ext cx="5413612" cy="1291988"/>
            </a:xfrm>
            <a:custGeom>
              <a:avLst/>
              <a:gdLst>
                <a:gd name="connsiteX0" fmla="*/ 0 w 5413612"/>
                <a:gd name="connsiteY0" fmla="*/ 0 h 1291988"/>
                <a:gd name="connsiteX1" fmla="*/ 2520287 w 5413612"/>
                <a:gd name="connsiteY1" fmla="*/ 0 h 1291988"/>
                <a:gd name="connsiteX2" fmla="*/ 2520287 w 5413612"/>
                <a:gd name="connsiteY2" fmla="*/ 127379 h 1291988"/>
                <a:gd name="connsiteX3" fmla="*/ 3252716 w 5413612"/>
                <a:gd name="connsiteY3" fmla="*/ 127379 h 1291988"/>
                <a:gd name="connsiteX4" fmla="*/ 3252716 w 5413612"/>
                <a:gd name="connsiteY4" fmla="*/ 259308 h 1291988"/>
                <a:gd name="connsiteX5" fmla="*/ 3825922 w 5413612"/>
                <a:gd name="connsiteY5" fmla="*/ 259308 h 1291988"/>
                <a:gd name="connsiteX6" fmla="*/ 3825922 w 5413612"/>
                <a:gd name="connsiteY6" fmla="*/ 454925 h 1291988"/>
                <a:gd name="connsiteX7" fmla="*/ 3921457 w 5413612"/>
                <a:gd name="connsiteY7" fmla="*/ 454925 h 1291988"/>
                <a:gd name="connsiteX8" fmla="*/ 3921457 w 5413612"/>
                <a:gd name="connsiteY8" fmla="*/ 645994 h 1291988"/>
                <a:gd name="connsiteX9" fmla="*/ 4344537 w 5413612"/>
                <a:gd name="connsiteY9" fmla="*/ 645994 h 1291988"/>
                <a:gd name="connsiteX10" fmla="*/ 4344537 w 5413612"/>
                <a:gd name="connsiteY10" fmla="*/ 973540 h 1291988"/>
                <a:gd name="connsiteX11" fmla="*/ 4494663 w 5413612"/>
                <a:gd name="connsiteY11" fmla="*/ 973540 h 1291988"/>
                <a:gd name="connsiteX12" fmla="*/ 4494663 w 5413612"/>
                <a:gd name="connsiteY12" fmla="*/ 1291988 h 1291988"/>
                <a:gd name="connsiteX13" fmla="*/ 5413612 w 5413612"/>
                <a:gd name="connsiteY13" fmla="*/ 1291988 h 1291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13612" h="1291988">
                  <a:moveTo>
                    <a:pt x="0" y="0"/>
                  </a:moveTo>
                  <a:lnTo>
                    <a:pt x="2520287" y="0"/>
                  </a:lnTo>
                  <a:lnTo>
                    <a:pt x="2520287" y="127379"/>
                  </a:lnTo>
                  <a:lnTo>
                    <a:pt x="3252716" y="127379"/>
                  </a:lnTo>
                  <a:lnTo>
                    <a:pt x="3252716" y="259308"/>
                  </a:lnTo>
                  <a:lnTo>
                    <a:pt x="3825922" y="259308"/>
                  </a:lnTo>
                  <a:lnTo>
                    <a:pt x="3825922" y="454925"/>
                  </a:lnTo>
                  <a:lnTo>
                    <a:pt x="3921457" y="454925"/>
                  </a:lnTo>
                  <a:lnTo>
                    <a:pt x="3921457" y="645994"/>
                  </a:lnTo>
                  <a:lnTo>
                    <a:pt x="4344537" y="645994"/>
                  </a:lnTo>
                  <a:lnTo>
                    <a:pt x="4344537" y="973540"/>
                  </a:lnTo>
                  <a:lnTo>
                    <a:pt x="4494663" y="973540"/>
                  </a:lnTo>
                  <a:lnTo>
                    <a:pt x="4494663" y="1291988"/>
                  </a:lnTo>
                  <a:lnTo>
                    <a:pt x="5413612" y="1291988"/>
                  </a:lnTo>
                </a:path>
              </a:pathLst>
            </a:custGeom>
            <a:noFill/>
            <a:ln w="28575">
              <a:solidFill>
                <a:srgbClr val="E1471D"/>
              </a:solidFill>
              <a:miter lim="800000"/>
              <a:headEnd/>
              <a:tailEnd/>
            </a:ln>
          </p:spPr>
          <p:txBody>
            <a:bodyPr rtlCol="0" anchor="ctr"/>
            <a:lstStyle/>
            <a:p>
              <a:pPr algn="ctr"/>
              <a:endParaRPr lang="en-US" dirty="0"/>
            </a:p>
          </p:txBody>
        </p:sp>
        <p:sp>
          <p:nvSpPr>
            <p:cNvPr id="131" name="TextBox 130">
              <a:extLst>
                <a:ext uri="{FF2B5EF4-FFF2-40B4-BE49-F238E27FC236}">
                  <a16:creationId xmlns:a16="http://schemas.microsoft.com/office/drawing/2014/main" id="{4E41F4D2-A5C1-9EA0-CDFE-6E905C70CA46}"/>
                </a:ext>
              </a:extLst>
            </p:cNvPr>
            <p:cNvSpPr txBox="1"/>
            <p:nvPr/>
          </p:nvSpPr>
          <p:spPr bwMode="auto">
            <a:xfrm>
              <a:off x="6050466" y="2204963"/>
              <a:ext cx="1050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 .1379</a:t>
              </a:r>
            </a:p>
          </p:txBody>
        </p:sp>
      </p:grpSp>
    </p:spTree>
    <p:extLst>
      <p:ext uri="{BB962C8B-B14F-4D97-AF65-F5344CB8AC3E}">
        <p14:creationId xmlns:p14="http://schemas.microsoft.com/office/powerpoint/2010/main" val="27616307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7ABD6-9BDD-5546-214F-CF541F6C0C1A}"/>
              </a:ext>
            </a:extLst>
          </p:cNvPr>
          <p:cNvSpPr>
            <a:spLocks noGrp="1"/>
          </p:cNvSpPr>
          <p:nvPr>
            <p:ph type="title"/>
          </p:nvPr>
        </p:nvSpPr>
        <p:spPr/>
        <p:txBody>
          <a:bodyPr/>
          <a:lstStyle/>
          <a:p>
            <a:r>
              <a:rPr lang="en-US" dirty="0"/>
              <a:t>IMCL-2015 GELTAMO: Survival Outcomes</a:t>
            </a:r>
          </a:p>
        </p:txBody>
      </p:sp>
      <p:sp>
        <p:nvSpPr>
          <p:cNvPr id="6" name="TextBox 5">
            <a:extLst>
              <a:ext uri="{FF2B5EF4-FFF2-40B4-BE49-F238E27FC236}">
                <a16:creationId xmlns:a16="http://schemas.microsoft.com/office/drawing/2014/main" id="{A5D10388-BFF4-3CB8-D99F-B594DDE106B6}"/>
              </a:ext>
            </a:extLst>
          </p:cNvPr>
          <p:cNvSpPr txBox="1"/>
          <p:nvPr/>
        </p:nvSpPr>
        <p:spPr bwMode="auto">
          <a:xfrm>
            <a:off x="7786240" y="2154204"/>
            <a:ext cx="4147454"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94310" indent="-19431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Median PFS: 72 mo (95% CI: 66-79)</a:t>
            </a:r>
          </a:p>
          <a:p>
            <a:pPr marL="194310" indent="-19431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5-yr OS: 86% (95% CI: 75-97)</a:t>
            </a:r>
          </a:p>
          <a:p>
            <a:pPr marL="194310" indent="-194310">
              <a:spcBef>
                <a:spcPct val="50000"/>
              </a:spcBef>
              <a:buFont typeface="Wingdings" panose="05000000000000000000" pitchFamily="2" charset="2"/>
              <a:buChar char="§"/>
            </a:pPr>
            <a:r>
              <a:rPr lang="en-US" sz="2000" b="0" dirty="0">
                <a:solidFill>
                  <a:schemeClr val="bg1"/>
                </a:solidFill>
                <a:latin typeface="Calibri" panose="020F0502020204030204" pitchFamily="34" charset="0"/>
              </a:rPr>
              <a:t>5-yr PFS: 80% (95% CI: 66-93)</a:t>
            </a:r>
          </a:p>
          <a:p>
            <a:pPr marL="194310" indent="-194310">
              <a:spcBef>
                <a:spcPct val="50000"/>
              </a:spcBef>
              <a:buFont typeface="Wingdings" panose="05000000000000000000" pitchFamily="2" charset="2"/>
              <a:buChar char="§"/>
            </a:pPr>
            <a:r>
              <a:rPr lang="en-US" sz="2000" b="0" dirty="0">
                <a:solidFill>
                  <a:schemeClr val="bg1"/>
                </a:solidFill>
                <a:latin typeface="Calibri" panose="020F0502020204030204" pitchFamily="34" charset="0"/>
              </a:rPr>
              <a:t>5-yr EFS: 65% (95% CI: 50-79)</a:t>
            </a:r>
          </a:p>
        </p:txBody>
      </p:sp>
      <p:sp>
        <p:nvSpPr>
          <p:cNvPr id="8" name="Text Box 11">
            <a:extLst>
              <a:ext uri="{FF2B5EF4-FFF2-40B4-BE49-F238E27FC236}">
                <a16:creationId xmlns:a16="http://schemas.microsoft.com/office/drawing/2014/main" id="{3F013B15-F51F-927A-4180-E87F5A3E70BA}"/>
              </a:ext>
            </a:extLst>
          </p:cNvPr>
          <p:cNvSpPr txBox="1">
            <a:spLocks noChangeArrowheads="1"/>
          </p:cNvSpPr>
          <p:nvPr/>
        </p:nvSpPr>
        <p:spPr bwMode="auto">
          <a:xfrm>
            <a:off x="437199" y="6385999"/>
            <a:ext cx="39549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Reproduced with permission. </a:t>
            </a:r>
          </a:p>
        </p:txBody>
      </p:sp>
      <p:grpSp>
        <p:nvGrpSpPr>
          <p:cNvPr id="183" name="Group 182">
            <a:extLst>
              <a:ext uri="{FF2B5EF4-FFF2-40B4-BE49-F238E27FC236}">
                <a16:creationId xmlns:a16="http://schemas.microsoft.com/office/drawing/2014/main" id="{B7F479B8-C50D-D678-8546-A98221923C9E}"/>
              </a:ext>
            </a:extLst>
          </p:cNvPr>
          <p:cNvGrpSpPr/>
          <p:nvPr/>
        </p:nvGrpSpPr>
        <p:grpSpPr>
          <a:xfrm>
            <a:off x="383074" y="1483351"/>
            <a:ext cx="7024942" cy="4316279"/>
            <a:chOff x="383074" y="1483351"/>
            <a:chExt cx="7024942" cy="4316279"/>
          </a:xfrm>
        </p:grpSpPr>
        <p:sp>
          <p:nvSpPr>
            <p:cNvPr id="7" name="TextBox 6">
              <a:extLst>
                <a:ext uri="{FF2B5EF4-FFF2-40B4-BE49-F238E27FC236}">
                  <a16:creationId xmlns:a16="http://schemas.microsoft.com/office/drawing/2014/main" id="{62CD5396-478E-57A1-4FF4-F739980FADE7}"/>
                </a:ext>
              </a:extLst>
            </p:cNvPr>
            <p:cNvSpPr txBox="1"/>
            <p:nvPr/>
          </p:nvSpPr>
          <p:spPr bwMode="auto">
            <a:xfrm>
              <a:off x="3760844" y="1483351"/>
              <a:ext cx="1029514" cy="400110"/>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Survival</a:t>
              </a:r>
            </a:p>
          </p:txBody>
        </p:sp>
        <p:sp>
          <p:nvSpPr>
            <p:cNvPr id="15" name="TextBox 14">
              <a:extLst>
                <a:ext uri="{FF2B5EF4-FFF2-40B4-BE49-F238E27FC236}">
                  <a16:creationId xmlns:a16="http://schemas.microsoft.com/office/drawing/2014/main" id="{AF8C6E70-77A9-5D56-EDB3-0825A44EC715}"/>
                </a:ext>
              </a:extLst>
            </p:cNvPr>
            <p:cNvSpPr txBox="1"/>
            <p:nvPr/>
          </p:nvSpPr>
          <p:spPr bwMode="auto">
            <a:xfrm>
              <a:off x="3972135" y="4508165"/>
              <a:ext cx="474810" cy="338554"/>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grpSp>
          <p:nvGrpSpPr>
            <p:cNvPr id="22" name="Group 21">
              <a:extLst>
                <a:ext uri="{FF2B5EF4-FFF2-40B4-BE49-F238E27FC236}">
                  <a16:creationId xmlns:a16="http://schemas.microsoft.com/office/drawing/2014/main" id="{7C5BF59B-D462-6830-52B3-9632DA29E9D7}"/>
                </a:ext>
              </a:extLst>
            </p:cNvPr>
            <p:cNvGrpSpPr/>
            <p:nvPr/>
          </p:nvGrpSpPr>
          <p:grpSpPr>
            <a:xfrm>
              <a:off x="1048454" y="1857626"/>
              <a:ext cx="444353" cy="2459736"/>
              <a:chOff x="556818" y="1533347"/>
              <a:chExt cx="444353" cy="2769174"/>
            </a:xfrm>
          </p:grpSpPr>
          <p:sp>
            <p:nvSpPr>
              <p:cNvPr id="23" name="TextBox 22">
                <a:extLst>
                  <a:ext uri="{FF2B5EF4-FFF2-40B4-BE49-F238E27FC236}">
                    <a16:creationId xmlns:a16="http://schemas.microsoft.com/office/drawing/2014/main" id="{F774F5F4-2144-F9EE-1E7F-8CB0092094AE}"/>
                  </a:ext>
                </a:extLst>
              </p:cNvPr>
              <p:cNvSpPr txBox="1"/>
              <p:nvPr/>
            </p:nvSpPr>
            <p:spPr bwMode="auto">
              <a:xfrm>
                <a:off x="556818" y="1533347"/>
                <a:ext cx="444353" cy="38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1.0</a:t>
                </a:r>
              </a:p>
            </p:txBody>
          </p:sp>
          <p:sp>
            <p:nvSpPr>
              <p:cNvPr id="24" name="TextBox 23">
                <a:extLst>
                  <a:ext uri="{FF2B5EF4-FFF2-40B4-BE49-F238E27FC236}">
                    <a16:creationId xmlns:a16="http://schemas.microsoft.com/office/drawing/2014/main" id="{96B44C0F-CA6C-F1B5-1A60-174AB3DC6EF3}"/>
                  </a:ext>
                </a:extLst>
              </p:cNvPr>
              <p:cNvSpPr txBox="1"/>
              <p:nvPr/>
            </p:nvSpPr>
            <p:spPr bwMode="auto">
              <a:xfrm>
                <a:off x="556819" y="2022450"/>
                <a:ext cx="444352"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0.8</a:t>
                </a:r>
              </a:p>
            </p:txBody>
          </p:sp>
          <p:sp>
            <p:nvSpPr>
              <p:cNvPr id="25" name="TextBox 24">
                <a:extLst>
                  <a:ext uri="{FF2B5EF4-FFF2-40B4-BE49-F238E27FC236}">
                    <a16:creationId xmlns:a16="http://schemas.microsoft.com/office/drawing/2014/main" id="{F84A36F7-3294-A2A0-77B0-6D2E97162EDC}"/>
                  </a:ext>
                </a:extLst>
              </p:cNvPr>
              <p:cNvSpPr txBox="1"/>
              <p:nvPr/>
            </p:nvSpPr>
            <p:spPr bwMode="auto">
              <a:xfrm>
                <a:off x="556819" y="2511553"/>
                <a:ext cx="444352"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0.6</a:t>
                </a:r>
              </a:p>
            </p:txBody>
          </p:sp>
          <p:sp>
            <p:nvSpPr>
              <p:cNvPr id="26" name="TextBox 25">
                <a:extLst>
                  <a:ext uri="{FF2B5EF4-FFF2-40B4-BE49-F238E27FC236}">
                    <a16:creationId xmlns:a16="http://schemas.microsoft.com/office/drawing/2014/main" id="{11AB3C4E-F1AC-D314-2F3C-D70273EA657B}"/>
                  </a:ext>
                </a:extLst>
              </p:cNvPr>
              <p:cNvSpPr txBox="1"/>
              <p:nvPr/>
            </p:nvSpPr>
            <p:spPr bwMode="auto">
              <a:xfrm>
                <a:off x="556819" y="3000656"/>
                <a:ext cx="444352"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0.4</a:t>
                </a:r>
              </a:p>
            </p:txBody>
          </p:sp>
          <p:sp>
            <p:nvSpPr>
              <p:cNvPr id="27" name="TextBox 26">
                <a:extLst>
                  <a:ext uri="{FF2B5EF4-FFF2-40B4-BE49-F238E27FC236}">
                    <a16:creationId xmlns:a16="http://schemas.microsoft.com/office/drawing/2014/main" id="{7934C829-EB7A-5530-2A1E-1A64A18737E4}"/>
                  </a:ext>
                </a:extLst>
              </p:cNvPr>
              <p:cNvSpPr txBox="1"/>
              <p:nvPr/>
            </p:nvSpPr>
            <p:spPr bwMode="auto">
              <a:xfrm>
                <a:off x="556819" y="3489759"/>
                <a:ext cx="444352"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0.2</a:t>
                </a:r>
              </a:p>
            </p:txBody>
          </p:sp>
          <p:sp>
            <p:nvSpPr>
              <p:cNvPr id="28" name="TextBox 27">
                <a:extLst>
                  <a:ext uri="{FF2B5EF4-FFF2-40B4-BE49-F238E27FC236}">
                    <a16:creationId xmlns:a16="http://schemas.microsoft.com/office/drawing/2014/main" id="{4CD26770-EFC1-FC4F-4238-18CCF56B0832}"/>
                  </a:ext>
                </a:extLst>
              </p:cNvPr>
              <p:cNvSpPr txBox="1"/>
              <p:nvPr/>
            </p:nvSpPr>
            <p:spPr bwMode="auto">
              <a:xfrm>
                <a:off x="712310" y="3978860"/>
                <a:ext cx="288861" cy="32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mn-lt"/>
                  </a:rPr>
                  <a:t>0</a:t>
                </a:r>
              </a:p>
            </p:txBody>
          </p:sp>
        </p:grpSp>
        <p:sp>
          <p:nvSpPr>
            <p:cNvPr id="29" name="Freeform: Shape 37">
              <a:extLst>
                <a:ext uri="{FF2B5EF4-FFF2-40B4-BE49-F238E27FC236}">
                  <a16:creationId xmlns:a16="http://schemas.microsoft.com/office/drawing/2014/main" id="{EF5BD040-4C10-FADB-78F6-A20EEA0CFA04}"/>
                </a:ext>
              </a:extLst>
            </p:cNvPr>
            <p:cNvSpPr/>
            <p:nvPr/>
          </p:nvSpPr>
          <p:spPr bwMode="auto">
            <a:xfrm>
              <a:off x="1503759" y="1933534"/>
              <a:ext cx="5783138" cy="2270468"/>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latin typeface="+mn-lt"/>
              </a:endParaRPr>
            </a:p>
          </p:txBody>
        </p:sp>
        <p:grpSp>
          <p:nvGrpSpPr>
            <p:cNvPr id="30" name="Group 29">
              <a:extLst>
                <a:ext uri="{FF2B5EF4-FFF2-40B4-BE49-F238E27FC236}">
                  <a16:creationId xmlns:a16="http://schemas.microsoft.com/office/drawing/2014/main" id="{884EAD52-5543-1FC9-397E-DAE2CBADC407}"/>
                </a:ext>
              </a:extLst>
            </p:cNvPr>
            <p:cNvGrpSpPr/>
            <p:nvPr/>
          </p:nvGrpSpPr>
          <p:grpSpPr>
            <a:xfrm>
              <a:off x="1433495" y="2036873"/>
              <a:ext cx="76201" cy="2167128"/>
              <a:chOff x="779453" y="1539976"/>
              <a:chExt cx="518685" cy="2052375"/>
            </a:xfrm>
          </p:grpSpPr>
          <p:cxnSp>
            <p:nvCxnSpPr>
              <p:cNvPr id="31" name="Straight Connector 30">
                <a:extLst>
                  <a:ext uri="{FF2B5EF4-FFF2-40B4-BE49-F238E27FC236}">
                    <a16:creationId xmlns:a16="http://schemas.microsoft.com/office/drawing/2014/main" id="{ADADD7C4-D184-C383-2CC2-AECB5E6363A0}"/>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7187BCC-DC7D-3BE3-C7A4-0B9471EF7109}"/>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CAA52D9-FDB1-E103-3A53-78319CB43CDF}"/>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F1B838D-67DE-1F83-8196-6BE916DB1DF2}"/>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992F64A-E1FF-9C70-19E3-669B33E33DBF}"/>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42F3CFF-A89D-FC88-1DC3-365E3133E6ED}"/>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38" name="TextBox 37">
              <a:extLst>
                <a:ext uri="{FF2B5EF4-FFF2-40B4-BE49-F238E27FC236}">
                  <a16:creationId xmlns:a16="http://schemas.microsoft.com/office/drawing/2014/main" id="{69D05987-65F8-A9BF-6AD5-B9E44C14C125}"/>
                </a:ext>
              </a:extLst>
            </p:cNvPr>
            <p:cNvSpPr txBox="1"/>
            <p:nvPr/>
          </p:nvSpPr>
          <p:spPr bwMode="auto">
            <a:xfrm>
              <a:off x="383074" y="4476191"/>
              <a:ext cx="95539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algn="r">
                <a:lnSpc>
                  <a:spcPct val="100000"/>
                </a:lnSpc>
                <a:spcBef>
                  <a:spcPts val="0"/>
                </a:spcBef>
                <a:spcAft>
                  <a:spcPct val="0"/>
                </a:spcAft>
                <a:buClrTx/>
                <a:buFontTx/>
                <a:buNone/>
              </a:pPr>
              <a:r>
                <a:rPr lang="en-US" sz="1600" dirty="0">
                  <a:solidFill>
                    <a:schemeClr val="bg1"/>
                  </a:solidFill>
                  <a:latin typeface="+mn-lt"/>
                </a:rPr>
                <a:t>Patients </a:t>
              </a:r>
              <a:br>
                <a:rPr lang="en-US" sz="1600" dirty="0">
                  <a:solidFill>
                    <a:schemeClr val="bg1"/>
                  </a:solidFill>
                  <a:latin typeface="+mn-lt"/>
                </a:rPr>
              </a:br>
              <a:r>
                <a:rPr lang="en-US" sz="1600" dirty="0">
                  <a:solidFill>
                    <a:schemeClr val="bg1"/>
                  </a:solidFill>
                  <a:latin typeface="+mn-lt"/>
                </a:rPr>
                <a:t>at Risk, n</a:t>
              </a:r>
            </a:p>
            <a:p>
              <a:pPr algn="r">
                <a:lnSpc>
                  <a:spcPct val="100000"/>
                </a:lnSpc>
                <a:spcBef>
                  <a:spcPts val="0"/>
                </a:spcBef>
                <a:spcAft>
                  <a:spcPct val="0"/>
                </a:spcAft>
                <a:buClrTx/>
                <a:buFontTx/>
                <a:buNone/>
              </a:pPr>
              <a:r>
                <a:rPr lang="en-US" sz="1600" dirty="0">
                  <a:solidFill>
                    <a:schemeClr val="accent1"/>
                  </a:solidFill>
                  <a:latin typeface="+mn-lt"/>
                </a:rPr>
                <a:t>OS</a:t>
              </a:r>
            </a:p>
            <a:p>
              <a:pPr algn="r">
                <a:spcBef>
                  <a:spcPts val="0"/>
                </a:spcBef>
              </a:pPr>
              <a:r>
                <a:rPr lang="en-US" sz="1600" dirty="0">
                  <a:solidFill>
                    <a:schemeClr val="accent3"/>
                  </a:solidFill>
                  <a:latin typeface="+mn-lt"/>
                </a:rPr>
                <a:t>PFS</a:t>
              </a:r>
              <a:br>
                <a:rPr lang="en-US" sz="1600" dirty="0">
                  <a:solidFill>
                    <a:schemeClr val="accent3"/>
                  </a:solidFill>
                  <a:latin typeface="+mn-lt"/>
                </a:rPr>
              </a:br>
              <a:r>
                <a:rPr lang="en-US" sz="1600" dirty="0">
                  <a:solidFill>
                    <a:srgbClr val="00823B"/>
                  </a:solidFill>
                  <a:latin typeface="+mn-lt"/>
                </a:rPr>
                <a:t>EFS</a:t>
              </a:r>
            </a:p>
          </p:txBody>
        </p:sp>
        <p:sp>
          <p:nvSpPr>
            <p:cNvPr id="39" name="TextBox 38">
              <a:extLst>
                <a:ext uri="{FF2B5EF4-FFF2-40B4-BE49-F238E27FC236}">
                  <a16:creationId xmlns:a16="http://schemas.microsoft.com/office/drawing/2014/main" id="{3F091037-A121-799A-1579-ECEC26AE8BE2}"/>
                </a:ext>
              </a:extLst>
            </p:cNvPr>
            <p:cNvSpPr txBox="1"/>
            <p:nvPr/>
          </p:nvSpPr>
          <p:spPr bwMode="auto">
            <a:xfrm>
              <a:off x="1296026" y="4937855"/>
              <a:ext cx="3930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50</a:t>
              </a:r>
              <a:br>
                <a:rPr lang="en-US" sz="1600" b="0" dirty="0">
                  <a:solidFill>
                    <a:srgbClr val="00823B"/>
                  </a:solidFill>
                  <a:latin typeface="+mn-lt"/>
                </a:rPr>
              </a:br>
              <a:r>
                <a:rPr lang="en-US" sz="1600" b="0" dirty="0">
                  <a:solidFill>
                    <a:srgbClr val="E1471D"/>
                  </a:solidFill>
                  <a:latin typeface="+mn-lt"/>
                </a:rPr>
                <a:t>50</a:t>
              </a:r>
              <a:br>
                <a:rPr lang="en-US" sz="1600" b="0" dirty="0">
                  <a:solidFill>
                    <a:srgbClr val="00823B"/>
                  </a:solidFill>
                  <a:latin typeface="+mn-lt"/>
                </a:rPr>
              </a:br>
              <a:r>
                <a:rPr lang="en-US" sz="1600" b="0" dirty="0">
                  <a:solidFill>
                    <a:srgbClr val="00823B"/>
                  </a:solidFill>
                  <a:latin typeface="+mn-lt"/>
                </a:rPr>
                <a:t>50</a:t>
              </a:r>
            </a:p>
          </p:txBody>
        </p:sp>
        <p:sp>
          <p:nvSpPr>
            <p:cNvPr id="40" name="TextBox 39">
              <a:extLst>
                <a:ext uri="{FF2B5EF4-FFF2-40B4-BE49-F238E27FC236}">
                  <a16:creationId xmlns:a16="http://schemas.microsoft.com/office/drawing/2014/main" id="{BE0F4959-5EDF-4CF1-EB08-5E3BEC329C17}"/>
                </a:ext>
              </a:extLst>
            </p:cNvPr>
            <p:cNvSpPr txBox="1"/>
            <p:nvPr/>
          </p:nvSpPr>
          <p:spPr bwMode="auto">
            <a:xfrm>
              <a:off x="2115049" y="4937855"/>
              <a:ext cx="3930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46</a:t>
              </a:r>
              <a:br>
                <a:rPr lang="en-US" sz="1600" b="0" dirty="0">
                  <a:solidFill>
                    <a:srgbClr val="00823B"/>
                  </a:solidFill>
                  <a:latin typeface="+mn-lt"/>
                </a:rPr>
              </a:br>
              <a:r>
                <a:rPr lang="en-US" sz="1600" b="0" dirty="0">
                  <a:solidFill>
                    <a:srgbClr val="E1471D"/>
                  </a:solidFill>
                  <a:latin typeface="+mn-lt"/>
                </a:rPr>
                <a:t>46</a:t>
              </a:r>
              <a:br>
                <a:rPr lang="en-US" sz="1600" b="0" dirty="0">
                  <a:solidFill>
                    <a:srgbClr val="00823B"/>
                  </a:solidFill>
                  <a:latin typeface="+mn-lt"/>
                </a:rPr>
              </a:br>
              <a:r>
                <a:rPr lang="en-US" sz="1600" b="0" dirty="0">
                  <a:solidFill>
                    <a:srgbClr val="00823B"/>
                  </a:solidFill>
                  <a:latin typeface="+mn-lt"/>
                </a:rPr>
                <a:t>46</a:t>
              </a:r>
            </a:p>
          </p:txBody>
        </p:sp>
        <p:sp>
          <p:nvSpPr>
            <p:cNvPr id="41" name="TextBox 40">
              <a:extLst>
                <a:ext uri="{FF2B5EF4-FFF2-40B4-BE49-F238E27FC236}">
                  <a16:creationId xmlns:a16="http://schemas.microsoft.com/office/drawing/2014/main" id="{8FD82AAF-0029-70C0-474F-2E63F44F9B3A}"/>
                </a:ext>
              </a:extLst>
            </p:cNvPr>
            <p:cNvSpPr txBox="1"/>
            <p:nvPr/>
          </p:nvSpPr>
          <p:spPr bwMode="auto">
            <a:xfrm>
              <a:off x="2936135" y="4937855"/>
              <a:ext cx="3930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46</a:t>
              </a:r>
              <a:br>
                <a:rPr lang="en-US" sz="1600" b="0" dirty="0">
                  <a:solidFill>
                    <a:srgbClr val="00823B"/>
                  </a:solidFill>
                  <a:latin typeface="+mn-lt"/>
                </a:rPr>
              </a:br>
              <a:r>
                <a:rPr lang="en-US" sz="1600" b="0" dirty="0">
                  <a:solidFill>
                    <a:srgbClr val="E1471D"/>
                  </a:solidFill>
                  <a:latin typeface="+mn-lt"/>
                </a:rPr>
                <a:t>45</a:t>
              </a:r>
              <a:br>
                <a:rPr lang="en-US" sz="1600" b="0" dirty="0">
                  <a:solidFill>
                    <a:srgbClr val="00823B"/>
                  </a:solidFill>
                  <a:latin typeface="+mn-lt"/>
                </a:rPr>
              </a:br>
              <a:r>
                <a:rPr lang="en-US" sz="1600" b="0" dirty="0">
                  <a:solidFill>
                    <a:srgbClr val="00823B"/>
                  </a:solidFill>
                  <a:latin typeface="+mn-lt"/>
                </a:rPr>
                <a:t>41</a:t>
              </a:r>
            </a:p>
          </p:txBody>
        </p:sp>
        <p:sp>
          <p:nvSpPr>
            <p:cNvPr id="42" name="TextBox 41">
              <a:extLst>
                <a:ext uri="{FF2B5EF4-FFF2-40B4-BE49-F238E27FC236}">
                  <a16:creationId xmlns:a16="http://schemas.microsoft.com/office/drawing/2014/main" id="{182A2E10-00B4-9054-F737-E2E68DD801E9}"/>
                </a:ext>
              </a:extLst>
            </p:cNvPr>
            <p:cNvSpPr txBox="1"/>
            <p:nvPr/>
          </p:nvSpPr>
          <p:spPr bwMode="auto">
            <a:xfrm>
              <a:off x="3757221" y="4937855"/>
              <a:ext cx="3930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44</a:t>
              </a:r>
              <a:br>
                <a:rPr lang="en-US" sz="1600" b="0" dirty="0">
                  <a:solidFill>
                    <a:srgbClr val="00823B"/>
                  </a:solidFill>
                  <a:latin typeface="+mn-lt"/>
                </a:rPr>
              </a:br>
              <a:r>
                <a:rPr lang="en-US" sz="1600" b="0" dirty="0">
                  <a:solidFill>
                    <a:srgbClr val="E1471D"/>
                  </a:solidFill>
                  <a:latin typeface="+mn-lt"/>
                </a:rPr>
                <a:t>44</a:t>
              </a:r>
              <a:br>
                <a:rPr lang="en-US" sz="1600" b="0" dirty="0">
                  <a:solidFill>
                    <a:srgbClr val="00823B"/>
                  </a:solidFill>
                  <a:latin typeface="+mn-lt"/>
                </a:rPr>
              </a:br>
              <a:r>
                <a:rPr lang="en-US" sz="1600" b="0" dirty="0">
                  <a:solidFill>
                    <a:srgbClr val="00823B"/>
                  </a:solidFill>
                  <a:latin typeface="+mn-lt"/>
                </a:rPr>
                <a:t>39</a:t>
              </a:r>
            </a:p>
          </p:txBody>
        </p:sp>
        <p:sp>
          <p:nvSpPr>
            <p:cNvPr id="43" name="TextBox 42">
              <a:extLst>
                <a:ext uri="{FF2B5EF4-FFF2-40B4-BE49-F238E27FC236}">
                  <a16:creationId xmlns:a16="http://schemas.microsoft.com/office/drawing/2014/main" id="{0FFE947B-2E35-031E-3E6F-388568C20232}"/>
                </a:ext>
              </a:extLst>
            </p:cNvPr>
            <p:cNvSpPr txBox="1"/>
            <p:nvPr/>
          </p:nvSpPr>
          <p:spPr bwMode="auto">
            <a:xfrm>
              <a:off x="4568711" y="4937855"/>
              <a:ext cx="3930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31</a:t>
              </a:r>
              <a:br>
                <a:rPr lang="en-US" sz="1600" b="0" dirty="0">
                  <a:solidFill>
                    <a:srgbClr val="00823B"/>
                  </a:solidFill>
                  <a:latin typeface="+mn-lt"/>
                </a:rPr>
              </a:br>
              <a:r>
                <a:rPr lang="en-US" sz="1600" b="0" dirty="0">
                  <a:solidFill>
                    <a:srgbClr val="E1471D"/>
                  </a:solidFill>
                  <a:latin typeface="+mn-lt"/>
                </a:rPr>
                <a:t>30</a:t>
              </a:r>
              <a:br>
                <a:rPr lang="en-US" sz="1600" b="0" dirty="0">
                  <a:solidFill>
                    <a:srgbClr val="00823B"/>
                  </a:solidFill>
                  <a:latin typeface="+mn-lt"/>
                </a:rPr>
              </a:br>
              <a:r>
                <a:rPr lang="en-US" sz="1600" b="0" dirty="0">
                  <a:solidFill>
                    <a:srgbClr val="00823B"/>
                  </a:solidFill>
                  <a:latin typeface="+mn-lt"/>
                </a:rPr>
                <a:t>27</a:t>
              </a:r>
            </a:p>
          </p:txBody>
        </p:sp>
        <p:sp>
          <p:nvSpPr>
            <p:cNvPr id="44" name="TextBox 43">
              <a:extLst>
                <a:ext uri="{FF2B5EF4-FFF2-40B4-BE49-F238E27FC236}">
                  <a16:creationId xmlns:a16="http://schemas.microsoft.com/office/drawing/2014/main" id="{FB320EBB-57E5-DCF1-5159-419AF8065B54}"/>
                </a:ext>
              </a:extLst>
            </p:cNvPr>
            <p:cNvSpPr txBox="1"/>
            <p:nvPr/>
          </p:nvSpPr>
          <p:spPr bwMode="auto">
            <a:xfrm>
              <a:off x="5387091" y="4937855"/>
              <a:ext cx="3930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19</a:t>
              </a:r>
            </a:p>
            <a:p>
              <a:pPr algn="ctr">
                <a:lnSpc>
                  <a:spcPct val="100000"/>
                </a:lnSpc>
                <a:spcBef>
                  <a:spcPts val="0"/>
                </a:spcBef>
                <a:spcAft>
                  <a:spcPct val="0"/>
                </a:spcAft>
                <a:buClrTx/>
                <a:buFontTx/>
                <a:buNone/>
              </a:pPr>
              <a:r>
                <a:rPr lang="en-US" sz="1600" b="0" dirty="0">
                  <a:solidFill>
                    <a:srgbClr val="E1471D"/>
                  </a:solidFill>
                  <a:latin typeface="+mn-lt"/>
                </a:rPr>
                <a:t>18</a:t>
              </a:r>
              <a:br>
                <a:rPr lang="en-US" sz="1600" b="0" dirty="0">
                  <a:solidFill>
                    <a:srgbClr val="00823B"/>
                  </a:solidFill>
                  <a:latin typeface="+mn-lt"/>
                </a:rPr>
              </a:br>
              <a:r>
                <a:rPr lang="en-US" sz="1600" b="0" dirty="0">
                  <a:solidFill>
                    <a:srgbClr val="00823B"/>
                  </a:solidFill>
                  <a:latin typeface="+mn-lt"/>
                </a:rPr>
                <a:t>16</a:t>
              </a:r>
            </a:p>
          </p:txBody>
        </p:sp>
        <p:sp>
          <p:nvSpPr>
            <p:cNvPr id="64" name="TextBox 63">
              <a:extLst>
                <a:ext uri="{FF2B5EF4-FFF2-40B4-BE49-F238E27FC236}">
                  <a16:creationId xmlns:a16="http://schemas.microsoft.com/office/drawing/2014/main" id="{77D806A6-7048-DB6A-DE09-015C4CBE9085}"/>
                </a:ext>
              </a:extLst>
            </p:cNvPr>
            <p:cNvSpPr txBox="1"/>
            <p:nvPr/>
          </p:nvSpPr>
          <p:spPr bwMode="auto">
            <a:xfrm rot="16200000">
              <a:off x="68801" y="2893056"/>
              <a:ext cx="1228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a:t>
              </a:r>
            </a:p>
          </p:txBody>
        </p:sp>
        <p:grpSp>
          <p:nvGrpSpPr>
            <p:cNvPr id="70" name="Group 69">
              <a:extLst>
                <a:ext uri="{FF2B5EF4-FFF2-40B4-BE49-F238E27FC236}">
                  <a16:creationId xmlns:a16="http://schemas.microsoft.com/office/drawing/2014/main" id="{5F63AA02-B403-0D68-6AE1-8C608793E2EF}"/>
                </a:ext>
              </a:extLst>
            </p:cNvPr>
            <p:cNvGrpSpPr/>
            <p:nvPr/>
          </p:nvGrpSpPr>
          <p:grpSpPr>
            <a:xfrm>
              <a:off x="1697184" y="3219153"/>
              <a:ext cx="785554" cy="923330"/>
              <a:chOff x="2692512" y="2911879"/>
              <a:chExt cx="785554" cy="923330"/>
            </a:xfrm>
          </p:grpSpPr>
          <p:cxnSp>
            <p:nvCxnSpPr>
              <p:cNvPr id="66" name="Straight Connector 65">
                <a:extLst>
                  <a:ext uri="{FF2B5EF4-FFF2-40B4-BE49-F238E27FC236}">
                    <a16:creationId xmlns:a16="http://schemas.microsoft.com/office/drawing/2014/main" id="{3527FCCF-CDAD-0CD0-2524-04657461EF94}"/>
                  </a:ext>
                </a:extLst>
              </p:cNvPr>
              <p:cNvCxnSpPr>
                <a:cxnSpLocks/>
              </p:cNvCxnSpPr>
              <p:nvPr/>
            </p:nvCxnSpPr>
            <p:spPr bwMode="auto">
              <a:xfrm>
                <a:off x="2692512" y="3102392"/>
                <a:ext cx="306527" cy="0"/>
              </a:xfrm>
              <a:prstGeom prst="line">
                <a:avLst/>
              </a:prstGeom>
              <a:noFill/>
              <a:ln w="28575" cap="flat" cmpd="sng" algn="ctr">
                <a:solidFill>
                  <a:srgbClr val="01587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286B9FF-6B3A-60AD-2A2E-5A921A0D7F60}"/>
                  </a:ext>
                </a:extLst>
              </p:cNvPr>
              <p:cNvCxnSpPr>
                <a:cxnSpLocks/>
              </p:cNvCxnSpPr>
              <p:nvPr/>
            </p:nvCxnSpPr>
            <p:spPr bwMode="auto">
              <a:xfrm>
                <a:off x="2692512" y="3368640"/>
                <a:ext cx="306527" cy="0"/>
              </a:xfrm>
              <a:prstGeom prst="line">
                <a:avLst/>
              </a:prstGeom>
              <a:noFill/>
              <a:ln w="28575" cap="flat" cmpd="sng" algn="ctr">
                <a:solidFill>
                  <a:srgbClr val="E1471D"/>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F985EF6-0C16-6EF5-E866-39F2209D1A86}"/>
                  </a:ext>
                </a:extLst>
              </p:cNvPr>
              <p:cNvCxnSpPr>
                <a:cxnSpLocks/>
              </p:cNvCxnSpPr>
              <p:nvPr/>
            </p:nvCxnSpPr>
            <p:spPr bwMode="auto">
              <a:xfrm>
                <a:off x="2692512" y="3634887"/>
                <a:ext cx="306527" cy="0"/>
              </a:xfrm>
              <a:prstGeom prst="line">
                <a:avLst/>
              </a:prstGeom>
              <a:noFill/>
              <a:ln w="28575" cap="flat" cmpd="sng" algn="ctr">
                <a:solidFill>
                  <a:srgbClr val="00823B"/>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9A854483-1A0B-4B8D-26C5-1737DC2CE254}"/>
                  </a:ext>
                </a:extLst>
              </p:cNvPr>
              <p:cNvSpPr txBox="1"/>
              <p:nvPr/>
            </p:nvSpPr>
            <p:spPr bwMode="auto">
              <a:xfrm>
                <a:off x="2966451" y="2911879"/>
                <a:ext cx="51161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OS</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PFS</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EFS</a:t>
                </a:r>
              </a:p>
            </p:txBody>
          </p:sp>
        </p:grpSp>
        <p:grpSp>
          <p:nvGrpSpPr>
            <p:cNvPr id="73" name="Group 72">
              <a:extLst>
                <a:ext uri="{FF2B5EF4-FFF2-40B4-BE49-F238E27FC236}">
                  <a16:creationId xmlns:a16="http://schemas.microsoft.com/office/drawing/2014/main" id="{97190654-29E4-FABB-04CB-8A9DACF0EA9C}"/>
                </a:ext>
              </a:extLst>
            </p:cNvPr>
            <p:cNvGrpSpPr/>
            <p:nvPr/>
          </p:nvGrpSpPr>
          <p:grpSpPr>
            <a:xfrm>
              <a:off x="1500312" y="4204798"/>
              <a:ext cx="5713624" cy="100584"/>
              <a:chOff x="1500312" y="4198860"/>
              <a:chExt cx="5713624" cy="100584"/>
            </a:xfrm>
          </p:grpSpPr>
          <p:cxnSp>
            <p:nvCxnSpPr>
              <p:cNvPr id="46" name="Straight Connector 45">
                <a:extLst>
                  <a:ext uri="{FF2B5EF4-FFF2-40B4-BE49-F238E27FC236}">
                    <a16:creationId xmlns:a16="http://schemas.microsoft.com/office/drawing/2014/main" id="{E11800CF-9A18-734C-FA31-C5FD6C9A5233}"/>
                  </a:ext>
                </a:extLst>
              </p:cNvPr>
              <p:cNvCxnSpPr>
                <a:cxnSpLocks/>
              </p:cNvCxnSpPr>
              <p:nvPr/>
            </p:nvCxnSpPr>
            <p:spPr bwMode="auto">
              <a:xfrm rot="5400000">
                <a:off x="5531180" y="4249152"/>
                <a:ext cx="100584"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A8D7BC8-78A5-F35A-A7AB-C752313DB744}"/>
                  </a:ext>
                </a:extLst>
              </p:cNvPr>
              <p:cNvCxnSpPr>
                <a:cxnSpLocks/>
              </p:cNvCxnSpPr>
              <p:nvPr/>
            </p:nvCxnSpPr>
            <p:spPr bwMode="auto">
              <a:xfrm rot="5400000">
                <a:off x="3898716" y="4249152"/>
                <a:ext cx="100584"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80EF56D-4834-CAAE-4EE3-A36C5941956D}"/>
                  </a:ext>
                </a:extLst>
              </p:cNvPr>
              <p:cNvCxnSpPr>
                <a:cxnSpLocks/>
              </p:cNvCxnSpPr>
              <p:nvPr/>
            </p:nvCxnSpPr>
            <p:spPr bwMode="auto">
              <a:xfrm rot="5400000">
                <a:off x="3082484" y="4249152"/>
                <a:ext cx="100584"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8C44E0D-B085-A949-DF80-CDD0358EF130}"/>
                  </a:ext>
                </a:extLst>
              </p:cNvPr>
              <p:cNvCxnSpPr>
                <a:cxnSpLocks/>
              </p:cNvCxnSpPr>
              <p:nvPr/>
            </p:nvCxnSpPr>
            <p:spPr bwMode="auto">
              <a:xfrm rot="5400000">
                <a:off x="2266252" y="4249152"/>
                <a:ext cx="100584"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8E50F13-46B8-4BB0-FD7F-1BEAB354CF7C}"/>
                  </a:ext>
                </a:extLst>
              </p:cNvPr>
              <p:cNvCxnSpPr>
                <a:cxnSpLocks/>
              </p:cNvCxnSpPr>
              <p:nvPr/>
            </p:nvCxnSpPr>
            <p:spPr bwMode="auto">
              <a:xfrm rot="5400000">
                <a:off x="1450020" y="4249152"/>
                <a:ext cx="100584"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BCF327B-82F1-33F8-D949-34EBB871BC0E}"/>
                  </a:ext>
                </a:extLst>
              </p:cNvPr>
              <p:cNvCxnSpPr>
                <a:cxnSpLocks/>
              </p:cNvCxnSpPr>
              <p:nvPr/>
            </p:nvCxnSpPr>
            <p:spPr bwMode="auto">
              <a:xfrm rot="5400000">
                <a:off x="4714948" y="4249152"/>
                <a:ext cx="100584"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8BCCB1AA-D76D-D44C-707C-AFDCC2B58604}"/>
                  </a:ext>
                </a:extLst>
              </p:cNvPr>
              <p:cNvCxnSpPr>
                <a:cxnSpLocks/>
              </p:cNvCxnSpPr>
              <p:nvPr/>
            </p:nvCxnSpPr>
            <p:spPr bwMode="auto">
              <a:xfrm rot="5400000">
                <a:off x="7163644" y="4249152"/>
                <a:ext cx="100584"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7E1A778-7EDB-AB02-41DB-AB791027BB80}"/>
                  </a:ext>
                </a:extLst>
              </p:cNvPr>
              <p:cNvCxnSpPr>
                <a:cxnSpLocks/>
              </p:cNvCxnSpPr>
              <p:nvPr/>
            </p:nvCxnSpPr>
            <p:spPr bwMode="auto">
              <a:xfrm rot="5400000">
                <a:off x="6347412" y="4249152"/>
                <a:ext cx="100584" cy="0"/>
              </a:xfrm>
              <a:prstGeom prst="line">
                <a:avLst/>
              </a:prstGeom>
              <a:noFill/>
              <a:ln w="28575" cap="flat" cmpd="sng" algn="ctr">
                <a:solidFill>
                  <a:schemeClr val="bg1"/>
                </a:solidFill>
                <a:prstDash val="solid"/>
                <a:round/>
                <a:headEnd type="none" w="med" len="med"/>
                <a:tailEnd type="none" w="med" len="med"/>
              </a:ln>
              <a:effectLst/>
            </p:spPr>
          </p:cxnSp>
        </p:grpSp>
        <p:sp>
          <p:nvSpPr>
            <p:cNvPr id="75" name="TextBox 74">
              <a:extLst>
                <a:ext uri="{FF2B5EF4-FFF2-40B4-BE49-F238E27FC236}">
                  <a16:creationId xmlns:a16="http://schemas.microsoft.com/office/drawing/2014/main" id="{D97747CD-D1CD-E8AE-89A4-FB169ED0F790}"/>
                </a:ext>
              </a:extLst>
            </p:cNvPr>
            <p:cNvSpPr txBox="1"/>
            <p:nvPr/>
          </p:nvSpPr>
          <p:spPr bwMode="auto">
            <a:xfrm>
              <a:off x="6258372" y="4937855"/>
              <a:ext cx="2888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7</a:t>
              </a:r>
              <a:br>
                <a:rPr lang="en-US" sz="1600" b="0" dirty="0">
                  <a:solidFill>
                    <a:srgbClr val="00823B"/>
                  </a:solidFill>
                  <a:latin typeface="+mn-lt"/>
                </a:rPr>
              </a:br>
              <a:r>
                <a:rPr lang="en-US" sz="1600" b="0" dirty="0">
                  <a:solidFill>
                    <a:srgbClr val="E1471D"/>
                  </a:solidFill>
                  <a:latin typeface="+mn-lt"/>
                </a:rPr>
                <a:t>6</a:t>
              </a:r>
              <a:br>
                <a:rPr lang="en-US" sz="1600" b="0" dirty="0">
                  <a:solidFill>
                    <a:srgbClr val="00823B"/>
                  </a:solidFill>
                  <a:latin typeface="+mn-lt"/>
                </a:rPr>
              </a:br>
              <a:r>
                <a:rPr lang="en-US" sz="1600" b="0" dirty="0">
                  <a:solidFill>
                    <a:srgbClr val="00823B"/>
                  </a:solidFill>
                  <a:latin typeface="+mn-lt"/>
                </a:rPr>
                <a:t>5</a:t>
              </a:r>
            </a:p>
          </p:txBody>
        </p:sp>
        <p:grpSp>
          <p:nvGrpSpPr>
            <p:cNvPr id="78" name="Group 77">
              <a:extLst>
                <a:ext uri="{FF2B5EF4-FFF2-40B4-BE49-F238E27FC236}">
                  <a16:creationId xmlns:a16="http://schemas.microsoft.com/office/drawing/2014/main" id="{63FCE4AF-6591-07E4-61F3-82041AFB6CAA}"/>
                </a:ext>
              </a:extLst>
            </p:cNvPr>
            <p:cNvGrpSpPr/>
            <p:nvPr/>
          </p:nvGrpSpPr>
          <p:grpSpPr>
            <a:xfrm>
              <a:off x="1348122" y="4236457"/>
              <a:ext cx="6059894" cy="338554"/>
              <a:chOff x="1348122" y="4236457"/>
              <a:chExt cx="6059894" cy="338554"/>
            </a:xfrm>
          </p:grpSpPr>
          <p:sp>
            <p:nvSpPr>
              <p:cNvPr id="16" name="TextBox 15">
                <a:extLst>
                  <a:ext uri="{FF2B5EF4-FFF2-40B4-BE49-F238E27FC236}">
                    <a16:creationId xmlns:a16="http://schemas.microsoft.com/office/drawing/2014/main" id="{61D43B28-49BD-AAF2-5F2D-1B985CD20C5C}"/>
                  </a:ext>
                </a:extLst>
              </p:cNvPr>
              <p:cNvSpPr txBox="1"/>
              <p:nvPr/>
            </p:nvSpPr>
            <p:spPr bwMode="auto">
              <a:xfrm>
                <a:off x="1348122" y="423645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0</a:t>
                </a:r>
              </a:p>
            </p:txBody>
          </p:sp>
          <p:sp>
            <p:nvSpPr>
              <p:cNvPr id="17" name="TextBox 16">
                <a:extLst>
                  <a:ext uri="{FF2B5EF4-FFF2-40B4-BE49-F238E27FC236}">
                    <a16:creationId xmlns:a16="http://schemas.microsoft.com/office/drawing/2014/main" id="{64297871-498C-9739-713F-B8576D8DC413}"/>
                  </a:ext>
                </a:extLst>
              </p:cNvPr>
              <p:cNvSpPr txBox="1"/>
              <p:nvPr/>
            </p:nvSpPr>
            <p:spPr bwMode="auto">
              <a:xfrm>
                <a:off x="2115048" y="423645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12</a:t>
                </a:r>
              </a:p>
            </p:txBody>
          </p:sp>
          <p:sp>
            <p:nvSpPr>
              <p:cNvPr id="18" name="TextBox 17">
                <a:extLst>
                  <a:ext uri="{FF2B5EF4-FFF2-40B4-BE49-F238E27FC236}">
                    <a16:creationId xmlns:a16="http://schemas.microsoft.com/office/drawing/2014/main" id="{D5B4A9E3-390B-B0DE-BEBE-79AF7C271090}"/>
                  </a:ext>
                </a:extLst>
              </p:cNvPr>
              <p:cNvSpPr txBox="1"/>
              <p:nvPr/>
            </p:nvSpPr>
            <p:spPr bwMode="auto">
              <a:xfrm>
                <a:off x="2936134" y="423645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24</a:t>
                </a:r>
              </a:p>
            </p:txBody>
          </p:sp>
          <p:sp>
            <p:nvSpPr>
              <p:cNvPr id="19" name="TextBox 18">
                <a:extLst>
                  <a:ext uri="{FF2B5EF4-FFF2-40B4-BE49-F238E27FC236}">
                    <a16:creationId xmlns:a16="http://schemas.microsoft.com/office/drawing/2014/main" id="{4FE6EAB4-9015-B8EB-5A72-AB0F4F9AFBCF}"/>
                  </a:ext>
                </a:extLst>
              </p:cNvPr>
              <p:cNvSpPr txBox="1"/>
              <p:nvPr/>
            </p:nvSpPr>
            <p:spPr bwMode="auto">
              <a:xfrm>
                <a:off x="3756039" y="423645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36</a:t>
                </a:r>
              </a:p>
            </p:txBody>
          </p:sp>
          <p:sp>
            <p:nvSpPr>
              <p:cNvPr id="20" name="TextBox 19">
                <a:extLst>
                  <a:ext uri="{FF2B5EF4-FFF2-40B4-BE49-F238E27FC236}">
                    <a16:creationId xmlns:a16="http://schemas.microsoft.com/office/drawing/2014/main" id="{019215DD-9053-8DAA-2080-1065FCEBC306}"/>
                  </a:ext>
                </a:extLst>
              </p:cNvPr>
              <p:cNvSpPr txBox="1"/>
              <p:nvPr/>
            </p:nvSpPr>
            <p:spPr bwMode="auto">
              <a:xfrm>
                <a:off x="4568711" y="423645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48</a:t>
                </a:r>
              </a:p>
            </p:txBody>
          </p:sp>
          <p:sp>
            <p:nvSpPr>
              <p:cNvPr id="21" name="TextBox 20">
                <a:extLst>
                  <a:ext uri="{FF2B5EF4-FFF2-40B4-BE49-F238E27FC236}">
                    <a16:creationId xmlns:a16="http://schemas.microsoft.com/office/drawing/2014/main" id="{01E193CD-5A05-C821-030F-02EA5A21A49F}"/>
                  </a:ext>
                </a:extLst>
              </p:cNvPr>
              <p:cNvSpPr txBox="1"/>
              <p:nvPr/>
            </p:nvSpPr>
            <p:spPr bwMode="auto">
              <a:xfrm>
                <a:off x="5387091" y="423645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60</a:t>
                </a:r>
              </a:p>
            </p:txBody>
          </p:sp>
          <p:sp>
            <p:nvSpPr>
              <p:cNvPr id="74" name="TextBox 73">
                <a:extLst>
                  <a:ext uri="{FF2B5EF4-FFF2-40B4-BE49-F238E27FC236}">
                    <a16:creationId xmlns:a16="http://schemas.microsoft.com/office/drawing/2014/main" id="{8A296A8A-1C40-B325-D8F6-7700469DF455}"/>
                  </a:ext>
                </a:extLst>
              </p:cNvPr>
              <p:cNvSpPr txBox="1"/>
              <p:nvPr/>
            </p:nvSpPr>
            <p:spPr bwMode="auto">
              <a:xfrm>
                <a:off x="6206275" y="423645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72</a:t>
                </a:r>
              </a:p>
            </p:txBody>
          </p:sp>
          <p:sp>
            <p:nvSpPr>
              <p:cNvPr id="76" name="TextBox 75">
                <a:extLst>
                  <a:ext uri="{FF2B5EF4-FFF2-40B4-BE49-F238E27FC236}">
                    <a16:creationId xmlns:a16="http://schemas.microsoft.com/office/drawing/2014/main" id="{548D81AC-5963-D181-9671-1162114D609C}"/>
                  </a:ext>
                </a:extLst>
              </p:cNvPr>
              <p:cNvSpPr txBox="1"/>
              <p:nvPr/>
            </p:nvSpPr>
            <p:spPr bwMode="auto">
              <a:xfrm>
                <a:off x="7014960" y="423645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mn-lt"/>
                  </a:rPr>
                  <a:t>84</a:t>
                </a:r>
              </a:p>
            </p:txBody>
          </p:sp>
        </p:grpSp>
        <p:sp>
          <p:nvSpPr>
            <p:cNvPr id="77" name="TextBox 76">
              <a:extLst>
                <a:ext uri="{FF2B5EF4-FFF2-40B4-BE49-F238E27FC236}">
                  <a16:creationId xmlns:a16="http://schemas.microsoft.com/office/drawing/2014/main" id="{7EEB2115-63AA-93AA-C578-BB7D2E92B98B}"/>
                </a:ext>
              </a:extLst>
            </p:cNvPr>
            <p:cNvSpPr txBox="1"/>
            <p:nvPr/>
          </p:nvSpPr>
          <p:spPr bwMode="auto">
            <a:xfrm>
              <a:off x="7067057" y="4937855"/>
              <a:ext cx="2888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rgbClr val="015873"/>
                  </a:solidFill>
                  <a:latin typeface="+mn-lt"/>
                </a:rPr>
                <a:t>0</a:t>
              </a:r>
              <a:br>
                <a:rPr lang="en-US" sz="1600" b="0" dirty="0">
                  <a:solidFill>
                    <a:srgbClr val="00823B"/>
                  </a:solidFill>
                  <a:latin typeface="+mn-lt"/>
                </a:rPr>
              </a:br>
              <a:r>
                <a:rPr lang="en-US" sz="1600" b="0" dirty="0">
                  <a:solidFill>
                    <a:srgbClr val="E1471D"/>
                  </a:solidFill>
                  <a:latin typeface="+mn-lt"/>
                </a:rPr>
                <a:t>0</a:t>
              </a:r>
              <a:br>
                <a:rPr lang="en-US" sz="1600" b="0" dirty="0">
                  <a:solidFill>
                    <a:srgbClr val="00823B"/>
                  </a:solidFill>
                  <a:latin typeface="+mn-lt"/>
                </a:rPr>
              </a:br>
              <a:r>
                <a:rPr lang="en-US" sz="1600" b="0" dirty="0">
                  <a:solidFill>
                    <a:srgbClr val="00823B"/>
                  </a:solidFill>
                  <a:latin typeface="+mn-lt"/>
                </a:rPr>
                <a:t>0</a:t>
              </a:r>
            </a:p>
          </p:txBody>
        </p:sp>
        <p:cxnSp>
          <p:nvCxnSpPr>
            <p:cNvPr id="82" name="Straight Connector 81">
              <a:extLst>
                <a:ext uri="{FF2B5EF4-FFF2-40B4-BE49-F238E27FC236}">
                  <a16:creationId xmlns:a16="http://schemas.microsoft.com/office/drawing/2014/main" id="{D3AE9F41-C8A4-4124-98FF-B5F383077327}"/>
                </a:ext>
              </a:extLst>
            </p:cNvPr>
            <p:cNvCxnSpPr>
              <a:cxnSpLocks/>
            </p:cNvCxnSpPr>
            <p:nvPr/>
          </p:nvCxnSpPr>
          <p:spPr bwMode="auto">
            <a:xfrm>
              <a:off x="4113101" y="2508668"/>
              <a:ext cx="0" cy="146235"/>
            </a:xfrm>
            <a:prstGeom prst="line">
              <a:avLst/>
            </a:prstGeom>
            <a:noFill/>
            <a:ln w="19050" cap="flat" cmpd="sng" algn="ctr">
              <a:solidFill>
                <a:srgbClr val="00823B"/>
              </a:solidFill>
              <a:prstDash val="solid"/>
              <a:round/>
              <a:headEnd type="none" w="med" len="med"/>
              <a:tailEnd type="none" w="med" len="med"/>
            </a:ln>
            <a:effectLst/>
          </p:spPr>
        </p:cxnSp>
        <p:grpSp>
          <p:nvGrpSpPr>
            <p:cNvPr id="134" name="Group 133">
              <a:extLst>
                <a:ext uri="{FF2B5EF4-FFF2-40B4-BE49-F238E27FC236}">
                  <a16:creationId xmlns:a16="http://schemas.microsoft.com/office/drawing/2014/main" id="{81976F38-98FF-8A3B-E089-1DCF572B5AC6}"/>
                </a:ext>
              </a:extLst>
            </p:cNvPr>
            <p:cNvGrpSpPr/>
            <p:nvPr/>
          </p:nvGrpSpPr>
          <p:grpSpPr>
            <a:xfrm>
              <a:off x="1514901" y="2028967"/>
              <a:ext cx="5559189" cy="489328"/>
              <a:chOff x="1514901" y="2028967"/>
              <a:chExt cx="5559189" cy="489328"/>
            </a:xfrm>
          </p:grpSpPr>
          <p:grpSp>
            <p:nvGrpSpPr>
              <p:cNvPr id="132" name="Group 131">
                <a:extLst>
                  <a:ext uri="{FF2B5EF4-FFF2-40B4-BE49-F238E27FC236}">
                    <a16:creationId xmlns:a16="http://schemas.microsoft.com/office/drawing/2014/main" id="{EBDDD604-68AC-7D0D-EAC5-7C644B4D418F}"/>
                  </a:ext>
                </a:extLst>
              </p:cNvPr>
              <p:cNvGrpSpPr/>
              <p:nvPr/>
            </p:nvGrpSpPr>
            <p:grpSpPr>
              <a:xfrm>
                <a:off x="4234019" y="2178084"/>
                <a:ext cx="2756782" cy="340211"/>
                <a:chOff x="4234019" y="2178084"/>
                <a:chExt cx="2756782" cy="340211"/>
              </a:xfrm>
            </p:grpSpPr>
            <p:grpSp>
              <p:nvGrpSpPr>
                <p:cNvPr id="125" name="Group 124">
                  <a:extLst>
                    <a:ext uri="{FF2B5EF4-FFF2-40B4-BE49-F238E27FC236}">
                      <a16:creationId xmlns:a16="http://schemas.microsoft.com/office/drawing/2014/main" id="{963EBF4A-5D45-A137-6FAC-923195E81F64}"/>
                    </a:ext>
                  </a:extLst>
                </p:cNvPr>
                <p:cNvGrpSpPr/>
                <p:nvPr/>
              </p:nvGrpSpPr>
              <p:grpSpPr>
                <a:xfrm>
                  <a:off x="4234019" y="2178084"/>
                  <a:ext cx="906776" cy="146235"/>
                  <a:chOff x="4234019" y="2091649"/>
                  <a:chExt cx="906776" cy="146235"/>
                </a:xfrm>
              </p:grpSpPr>
              <p:cxnSp>
                <p:nvCxnSpPr>
                  <p:cNvPr id="83" name="Straight Connector 82">
                    <a:extLst>
                      <a:ext uri="{FF2B5EF4-FFF2-40B4-BE49-F238E27FC236}">
                        <a16:creationId xmlns:a16="http://schemas.microsoft.com/office/drawing/2014/main" id="{D40A241D-1A0A-2A17-F2AF-5320FF4D3199}"/>
                      </a:ext>
                    </a:extLst>
                  </p:cNvPr>
                  <p:cNvCxnSpPr>
                    <a:cxnSpLocks/>
                  </p:cNvCxnSpPr>
                  <p:nvPr/>
                </p:nvCxnSpPr>
                <p:spPr bwMode="auto">
                  <a:xfrm>
                    <a:off x="4234019"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6D701B27-851F-79A7-42C0-C55AFF04C2D9}"/>
                      </a:ext>
                    </a:extLst>
                  </p:cNvPr>
                  <p:cNvCxnSpPr>
                    <a:cxnSpLocks/>
                  </p:cNvCxnSpPr>
                  <p:nvPr/>
                </p:nvCxnSpPr>
                <p:spPr bwMode="auto">
                  <a:xfrm>
                    <a:off x="4762862"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104ECD5-E9A8-A454-33AE-3181B32AB8FC}"/>
                      </a:ext>
                    </a:extLst>
                  </p:cNvPr>
                  <p:cNvCxnSpPr>
                    <a:cxnSpLocks/>
                  </p:cNvCxnSpPr>
                  <p:nvPr/>
                </p:nvCxnSpPr>
                <p:spPr bwMode="auto">
                  <a:xfrm>
                    <a:off x="4324923"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C000926F-B796-291A-2EAC-986174A8A837}"/>
                      </a:ext>
                    </a:extLst>
                  </p:cNvPr>
                  <p:cNvCxnSpPr>
                    <a:cxnSpLocks/>
                  </p:cNvCxnSpPr>
                  <p:nvPr/>
                </p:nvCxnSpPr>
                <p:spPr bwMode="auto">
                  <a:xfrm>
                    <a:off x="4360171"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947C9A6E-819F-36DD-0EE8-C88480D145CB}"/>
                      </a:ext>
                    </a:extLst>
                  </p:cNvPr>
                  <p:cNvCxnSpPr>
                    <a:cxnSpLocks/>
                  </p:cNvCxnSpPr>
                  <p:nvPr/>
                </p:nvCxnSpPr>
                <p:spPr bwMode="auto">
                  <a:xfrm>
                    <a:off x="4393057"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2513BD6-160D-8971-9834-FA13FAD9D1C5}"/>
                      </a:ext>
                    </a:extLst>
                  </p:cNvPr>
                  <p:cNvCxnSpPr>
                    <a:cxnSpLocks/>
                  </p:cNvCxnSpPr>
                  <p:nvPr/>
                </p:nvCxnSpPr>
                <p:spPr bwMode="auto">
                  <a:xfrm>
                    <a:off x="4410836"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5126BA5-3C6F-1B96-896B-4A2E4DA628BB}"/>
                      </a:ext>
                    </a:extLst>
                  </p:cNvPr>
                  <p:cNvCxnSpPr>
                    <a:cxnSpLocks/>
                  </p:cNvCxnSpPr>
                  <p:nvPr/>
                </p:nvCxnSpPr>
                <p:spPr bwMode="auto">
                  <a:xfrm>
                    <a:off x="4478991"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3144B19-C642-7573-08C7-C9DD9369BBEB}"/>
                      </a:ext>
                    </a:extLst>
                  </p:cNvPr>
                  <p:cNvCxnSpPr>
                    <a:cxnSpLocks/>
                  </p:cNvCxnSpPr>
                  <p:nvPr/>
                </p:nvCxnSpPr>
                <p:spPr bwMode="auto">
                  <a:xfrm>
                    <a:off x="4538819"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2D95360A-B016-952C-01B7-271B2BA079B4}"/>
                      </a:ext>
                    </a:extLst>
                  </p:cNvPr>
                  <p:cNvCxnSpPr>
                    <a:cxnSpLocks/>
                  </p:cNvCxnSpPr>
                  <p:nvPr/>
                </p:nvCxnSpPr>
                <p:spPr bwMode="auto">
                  <a:xfrm>
                    <a:off x="4903002"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88C2661-DEE0-9C89-5D80-F73D2017E4D8}"/>
                      </a:ext>
                    </a:extLst>
                  </p:cNvPr>
                  <p:cNvCxnSpPr>
                    <a:cxnSpLocks/>
                  </p:cNvCxnSpPr>
                  <p:nvPr/>
                </p:nvCxnSpPr>
                <p:spPr bwMode="auto">
                  <a:xfrm>
                    <a:off x="4923611"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77302221-C11A-9693-F6A7-CCCB86D207E5}"/>
                      </a:ext>
                    </a:extLst>
                  </p:cNvPr>
                  <p:cNvCxnSpPr>
                    <a:cxnSpLocks/>
                  </p:cNvCxnSpPr>
                  <p:nvPr/>
                </p:nvCxnSpPr>
                <p:spPr bwMode="auto">
                  <a:xfrm>
                    <a:off x="4972041"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6B8161B3-D6B4-83C5-1101-35485AEFBF98}"/>
                      </a:ext>
                    </a:extLst>
                  </p:cNvPr>
                  <p:cNvCxnSpPr>
                    <a:cxnSpLocks/>
                  </p:cNvCxnSpPr>
                  <p:nvPr/>
                </p:nvCxnSpPr>
                <p:spPr bwMode="auto">
                  <a:xfrm>
                    <a:off x="5021040" y="209164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14DB3805-E807-2727-39DE-AEBD6DB70556}"/>
                      </a:ext>
                    </a:extLst>
                  </p:cNvPr>
                  <p:cNvCxnSpPr>
                    <a:cxnSpLocks/>
                  </p:cNvCxnSpPr>
                  <p:nvPr/>
                </p:nvCxnSpPr>
                <p:spPr bwMode="auto">
                  <a:xfrm>
                    <a:off x="5140795" y="2091649"/>
                    <a:ext cx="0" cy="146235"/>
                  </a:xfrm>
                  <a:prstGeom prst="line">
                    <a:avLst/>
                  </a:prstGeom>
                  <a:noFill/>
                  <a:ln w="19050" cap="flat" cmpd="sng" algn="ctr">
                    <a:solidFill>
                      <a:srgbClr val="015873"/>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BE4FFF9A-4D11-0F7D-8019-43FE229C2FA8}"/>
                    </a:ext>
                  </a:extLst>
                </p:cNvPr>
                <p:cNvGrpSpPr/>
                <p:nvPr/>
              </p:nvGrpSpPr>
              <p:grpSpPr>
                <a:xfrm>
                  <a:off x="5228191" y="2259326"/>
                  <a:ext cx="430722" cy="146235"/>
                  <a:chOff x="5228191" y="2286620"/>
                  <a:chExt cx="430722" cy="146235"/>
                </a:xfrm>
              </p:grpSpPr>
              <p:cxnSp>
                <p:nvCxnSpPr>
                  <p:cNvPr id="101" name="Straight Connector 100">
                    <a:extLst>
                      <a:ext uri="{FF2B5EF4-FFF2-40B4-BE49-F238E27FC236}">
                        <a16:creationId xmlns:a16="http://schemas.microsoft.com/office/drawing/2014/main" id="{37A9E549-BF55-68DA-DF61-0923BCF56694}"/>
                      </a:ext>
                    </a:extLst>
                  </p:cNvPr>
                  <p:cNvCxnSpPr>
                    <a:cxnSpLocks/>
                  </p:cNvCxnSpPr>
                  <p:nvPr/>
                </p:nvCxnSpPr>
                <p:spPr bwMode="auto">
                  <a:xfrm>
                    <a:off x="5487584"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EEAC8C3-9013-3CFF-8848-95EFD26657A7}"/>
                      </a:ext>
                    </a:extLst>
                  </p:cNvPr>
                  <p:cNvCxnSpPr>
                    <a:cxnSpLocks/>
                  </p:cNvCxnSpPr>
                  <p:nvPr/>
                </p:nvCxnSpPr>
                <p:spPr bwMode="auto">
                  <a:xfrm>
                    <a:off x="5228191"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D7BA7AC2-5766-868E-82EA-B8C0ED07B63D}"/>
                      </a:ext>
                    </a:extLst>
                  </p:cNvPr>
                  <p:cNvCxnSpPr>
                    <a:cxnSpLocks/>
                  </p:cNvCxnSpPr>
                  <p:nvPr/>
                </p:nvCxnSpPr>
                <p:spPr bwMode="auto">
                  <a:xfrm>
                    <a:off x="5272641"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EA18E985-026A-0E90-EF96-9A2A0AECDB76}"/>
                      </a:ext>
                    </a:extLst>
                  </p:cNvPr>
                  <p:cNvCxnSpPr>
                    <a:cxnSpLocks/>
                  </p:cNvCxnSpPr>
                  <p:nvPr/>
                </p:nvCxnSpPr>
                <p:spPr bwMode="auto">
                  <a:xfrm>
                    <a:off x="5266942"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7745BDEE-380A-D493-8B87-CD023AF83E13}"/>
                      </a:ext>
                    </a:extLst>
                  </p:cNvPr>
                  <p:cNvCxnSpPr>
                    <a:cxnSpLocks/>
                  </p:cNvCxnSpPr>
                  <p:nvPr/>
                </p:nvCxnSpPr>
                <p:spPr bwMode="auto">
                  <a:xfrm>
                    <a:off x="5311392"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E8EC206-9086-6762-32E0-21555D6BA259}"/>
                      </a:ext>
                    </a:extLst>
                  </p:cNvPr>
                  <p:cNvCxnSpPr>
                    <a:cxnSpLocks/>
                  </p:cNvCxnSpPr>
                  <p:nvPr/>
                </p:nvCxnSpPr>
                <p:spPr bwMode="auto">
                  <a:xfrm>
                    <a:off x="5380591"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6B0840EF-E1C9-8B98-2B79-F9F728F18087}"/>
                      </a:ext>
                    </a:extLst>
                  </p:cNvPr>
                  <p:cNvCxnSpPr>
                    <a:cxnSpLocks/>
                  </p:cNvCxnSpPr>
                  <p:nvPr/>
                </p:nvCxnSpPr>
                <p:spPr bwMode="auto">
                  <a:xfrm>
                    <a:off x="5425041"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AE92A2EC-8C1A-EE81-457D-3C395B7063E3}"/>
                      </a:ext>
                    </a:extLst>
                  </p:cNvPr>
                  <p:cNvCxnSpPr>
                    <a:cxnSpLocks/>
                  </p:cNvCxnSpPr>
                  <p:nvPr/>
                </p:nvCxnSpPr>
                <p:spPr bwMode="auto">
                  <a:xfrm>
                    <a:off x="5536166"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3CDA11BE-422C-0428-31E2-9310919C227B}"/>
                      </a:ext>
                    </a:extLst>
                  </p:cNvPr>
                  <p:cNvCxnSpPr>
                    <a:cxnSpLocks/>
                  </p:cNvCxnSpPr>
                  <p:nvPr/>
                </p:nvCxnSpPr>
                <p:spPr bwMode="auto">
                  <a:xfrm>
                    <a:off x="5581472" y="2286620"/>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C7B5796C-0098-4D94-5354-E9D44AD3167E}"/>
                      </a:ext>
                    </a:extLst>
                  </p:cNvPr>
                  <p:cNvCxnSpPr>
                    <a:cxnSpLocks/>
                  </p:cNvCxnSpPr>
                  <p:nvPr/>
                </p:nvCxnSpPr>
                <p:spPr bwMode="auto">
                  <a:xfrm>
                    <a:off x="5658913" y="2286620"/>
                    <a:ext cx="0" cy="146235"/>
                  </a:xfrm>
                  <a:prstGeom prst="line">
                    <a:avLst/>
                  </a:prstGeom>
                  <a:noFill/>
                  <a:ln w="19050" cap="flat" cmpd="sng" algn="ctr">
                    <a:solidFill>
                      <a:srgbClr val="015873"/>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A7B0BC00-8E98-D9B7-C0E8-2ABEBE9D3588}"/>
                    </a:ext>
                  </a:extLst>
                </p:cNvPr>
                <p:cNvGrpSpPr/>
                <p:nvPr/>
              </p:nvGrpSpPr>
              <p:grpSpPr>
                <a:xfrm>
                  <a:off x="5829925" y="2372060"/>
                  <a:ext cx="1160876" cy="146235"/>
                  <a:chOff x="5829925" y="2376609"/>
                  <a:chExt cx="1160876" cy="146235"/>
                </a:xfrm>
              </p:grpSpPr>
              <p:cxnSp>
                <p:nvCxnSpPr>
                  <p:cNvPr id="109" name="Straight Connector 108">
                    <a:extLst>
                      <a:ext uri="{FF2B5EF4-FFF2-40B4-BE49-F238E27FC236}">
                        <a16:creationId xmlns:a16="http://schemas.microsoft.com/office/drawing/2014/main" id="{424FBF91-709F-368C-B244-B747C34CC597}"/>
                      </a:ext>
                    </a:extLst>
                  </p:cNvPr>
                  <p:cNvCxnSpPr>
                    <a:cxnSpLocks/>
                  </p:cNvCxnSpPr>
                  <p:nvPr/>
                </p:nvCxnSpPr>
                <p:spPr bwMode="auto">
                  <a:xfrm>
                    <a:off x="6870555"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AEFA7359-C896-7AC0-C94F-C186EA7FB2EA}"/>
                      </a:ext>
                    </a:extLst>
                  </p:cNvPr>
                  <p:cNvCxnSpPr>
                    <a:cxnSpLocks/>
                  </p:cNvCxnSpPr>
                  <p:nvPr/>
                </p:nvCxnSpPr>
                <p:spPr bwMode="auto">
                  <a:xfrm>
                    <a:off x="6429092"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ADF731CC-110B-59BF-D6E3-3718E3BC1D5E}"/>
                      </a:ext>
                    </a:extLst>
                  </p:cNvPr>
                  <p:cNvCxnSpPr>
                    <a:cxnSpLocks/>
                  </p:cNvCxnSpPr>
                  <p:nvPr/>
                </p:nvCxnSpPr>
                <p:spPr bwMode="auto">
                  <a:xfrm>
                    <a:off x="6734852"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515AC6C2-D9EC-3DE9-09D1-A5B07E91A773}"/>
                      </a:ext>
                    </a:extLst>
                  </p:cNvPr>
                  <p:cNvCxnSpPr>
                    <a:cxnSpLocks/>
                  </p:cNvCxnSpPr>
                  <p:nvPr/>
                </p:nvCxnSpPr>
                <p:spPr bwMode="auto">
                  <a:xfrm>
                    <a:off x="6861188"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672425FC-B205-4D60-C797-591EC1DEDA50}"/>
                      </a:ext>
                    </a:extLst>
                  </p:cNvPr>
                  <p:cNvCxnSpPr>
                    <a:cxnSpLocks/>
                  </p:cNvCxnSpPr>
                  <p:nvPr/>
                </p:nvCxnSpPr>
                <p:spPr bwMode="auto">
                  <a:xfrm>
                    <a:off x="6909222"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C1EDCB21-65C5-D092-5867-464F5A00147E}"/>
                      </a:ext>
                    </a:extLst>
                  </p:cNvPr>
                  <p:cNvCxnSpPr>
                    <a:cxnSpLocks/>
                  </p:cNvCxnSpPr>
                  <p:nvPr/>
                </p:nvCxnSpPr>
                <p:spPr bwMode="auto">
                  <a:xfrm>
                    <a:off x="6949123"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0839F682-5CB1-9715-ADC5-39B6606AE450}"/>
                      </a:ext>
                    </a:extLst>
                  </p:cNvPr>
                  <p:cNvCxnSpPr>
                    <a:cxnSpLocks/>
                  </p:cNvCxnSpPr>
                  <p:nvPr/>
                </p:nvCxnSpPr>
                <p:spPr bwMode="auto">
                  <a:xfrm>
                    <a:off x="5857252"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05E73BF4-D50F-69A8-FC54-0237DE92B960}"/>
                      </a:ext>
                    </a:extLst>
                  </p:cNvPr>
                  <p:cNvCxnSpPr>
                    <a:cxnSpLocks/>
                  </p:cNvCxnSpPr>
                  <p:nvPr/>
                </p:nvCxnSpPr>
                <p:spPr bwMode="auto">
                  <a:xfrm>
                    <a:off x="5829925"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D9152C17-9D75-F471-8B87-9F5372A3473A}"/>
                      </a:ext>
                    </a:extLst>
                  </p:cNvPr>
                  <p:cNvCxnSpPr>
                    <a:cxnSpLocks/>
                  </p:cNvCxnSpPr>
                  <p:nvPr/>
                </p:nvCxnSpPr>
                <p:spPr bwMode="auto">
                  <a:xfrm>
                    <a:off x="6147223"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52F9F6B9-20D3-3BA7-94A4-20789D4821F8}"/>
                      </a:ext>
                    </a:extLst>
                  </p:cNvPr>
                  <p:cNvCxnSpPr>
                    <a:cxnSpLocks/>
                  </p:cNvCxnSpPr>
                  <p:nvPr/>
                </p:nvCxnSpPr>
                <p:spPr bwMode="auto">
                  <a:xfrm>
                    <a:off x="6293209"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352FECBF-2C8F-ED54-E0F6-4F4BD3D41543}"/>
                      </a:ext>
                    </a:extLst>
                  </p:cNvPr>
                  <p:cNvCxnSpPr>
                    <a:cxnSpLocks/>
                  </p:cNvCxnSpPr>
                  <p:nvPr/>
                </p:nvCxnSpPr>
                <p:spPr bwMode="auto">
                  <a:xfrm>
                    <a:off x="6321465"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303444D9-8220-63D1-4272-FABBD1B4881C}"/>
                      </a:ext>
                    </a:extLst>
                  </p:cNvPr>
                  <p:cNvCxnSpPr>
                    <a:cxnSpLocks/>
                  </p:cNvCxnSpPr>
                  <p:nvPr/>
                </p:nvCxnSpPr>
                <p:spPr bwMode="auto">
                  <a:xfrm>
                    <a:off x="6375013"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4C7C4B6-93ED-D611-DD94-4E20332376CF}"/>
                      </a:ext>
                    </a:extLst>
                  </p:cNvPr>
                  <p:cNvCxnSpPr>
                    <a:cxnSpLocks/>
                  </p:cNvCxnSpPr>
                  <p:nvPr/>
                </p:nvCxnSpPr>
                <p:spPr bwMode="auto">
                  <a:xfrm>
                    <a:off x="5894739"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5260FAB-64E4-1DE5-7950-71FE13DB51C3}"/>
                      </a:ext>
                    </a:extLst>
                  </p:cNvPr>
                  <p:cNvCxnSpPr>
                    <a:cxnSpLocks/>
                  </p:cNvCxnSpPr>
                  <p:nvPr/>
                </p:nvCxnSpPr>
                <p:spPr bwMode="auto">
                  <a:xfrm>
                    <a:off x="5939189"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31F97D91-10E7-C8D4-E1C7-09D262591687}"/>
                      </a:ext>
                    </a:extLst>
                  </p:cNvPr>
                  <p:cNvCxnSpPr>
                    <a:cxnSpLocks/>
                  </p:cNvCxnSpPr>
                  <p:nvPr/>
                </p:nvCxnSpPr>
                <p:spPr bwMode="auto">
                  <a:xfrm>
                    <a:off x="6205100"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3BE4328-64F4-2B2C-407B-83F0DE1D264B}"/>
                      </a:ext>
                    </a:extLst>
                  </p:cNvPr>
                  <p:cNvCxnSpPr>
                    <a:cxnSpLocks/>
                  </p:cNvCxnSpPr>
                  <p:nvPr/>
                </p:nvCxnSpPr>
                <p:spPr bwMode="auto">
                  <a:xfrm>
                    <a:off x="6071034" y="2376609"/>
                    <a:ext cx="0" cy="146235"/>
                  </a:xfrm>
                  <a:prstGeom prst="line">
                    <a:avLst/>
                  </a:prstGeom>
                  <a:noFill/>
                  <a:ln w="19050" cap="flat" cmpd="sng" algn="ctr">
                    <a:solidFill>
                      <a:srgbClr val="01587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97C8450D-2158-B3E1-7335-4FAFA0F41A8A}"/>
                      </a:ext>
                    </a:extLst>
                  </p:cNvPr>
                  <p:cNvCxnSpPr>
                    <a:cxnSpLocks/>
                  </p:cNvCxnSpPr>
                  <p:nvPr/>
                </p:nvCxnSpPr>
                <p:spPr bwMode="auto">
                  <a:xfrm>
                    <a:off x="6990801" y="2376609"/>
                    <a:ext cx="0" cy="146235"/>
                  </a:xfrm>
                  <a:prstGeom prst="line">
                    <a:avLst/>
                  </a:prstGeom>
                  <a:noFill/>
                  <a:ln w="19050" cap="flat" cmpd="sng" algn="ctr">
                    <a:solidFill>
                      <a:srgbClr val="015873"/>
                    </a:solidFill>
                    <a:prstDash val="solid"/>
                    <a:round/>
                    <a:headEnd type="none" w="med" len="med"/>
                    <a:tailEnd type="none" w="med" len="med"/>
                  </a:ln>
                  <a:effectLst/>
                </p:spPr>
              </p:cxnSp>
            </p:grpSp>
          </p:grpSp>
          <p:sp>
            <p:nvSpPr>
              <p:cNvPr id="133" name="Freeform 132">
                <a:extLst>
                  <a:ext uri="{FF2B5EF4-FFF2-40B4-BE49-F238E27FC236}">
                    <a16:creationId xmlns:a16="http://schemas.microsoft.com/office/drawing/2014/main" id="{E2FC13CD-9285-46DF-2891-4FA0DE7111C1}"/>
                  </a:ext>
                </a:extLst>
              </p:cNvPr>
              <p:cNvSpPr/>
              <p:nvPr/>
            </p:nvSpPr>
            <p:spPr bwMode="auto">
              <a:xfrm>
                <a:off x="1514901" y="2028967"/>
                <a:ext cx="5559189" cy="418532"/>
              </a:xfrm>
              <a:custGeom>
                <a:avLst/>
                <a:gdLst>
                  <a:gd name="connsiteX0" fmla="*/ 0 w 5559189"/>
                  <a:gd name="connsiteY0" fmla="*/ 0 h 418532"/>
                  <a:gd name="connsiteX1" fmla="*/ 127380 w 5559189"/>
                  <a:gd name="connsiteY1" fmla="*/ 0 h 418532"/>
                  <a:gd name="connsiteX2" fmla="*/ 127380 w 5559189"/>
                  <a:gd name="connsiteY2" fmla="*/ 50042 h 418532"/>
                  <a:gd name="connsiteX3" fmla="*/ 1769660 w 5559189"/>
                  <a:gd name="connsiteY3" fmla="*/ 50042 h 418532"/>
                  <a:gd name="connsiteX4" fmla="*/ 1769660 w 5559189"/>
                  <a:gd name="connsiteY4" fmla="*/ 95534 h 418532"/>
                  <a:gd name="connsiteX5" fmla="*/ 2315571 w 5559189"/>
                  <a:gd name="connsiteY5" fmla="*/ 95534 h 418532"/>
                  <a:gd name="connsiteX6" fmla="*/ 2315571 w 5559189"/>
                  <a:gd name="connsiteY6" fmla="*/ 145576 h 418532"/>
                  <a:gd name="connsiteX7" fmla="*/ 2588526 w 5559189"/>
                  <a:gd name="connsiteY7" fmla="*/ 145576 h 418532"/>
                  <a:gd name="connsiteX8" fmla="*/ 2588526 w 5559189"/>
                  <a:gd name="connsiteY8" fmla="*/ 245660 h 418532"/>
                  <a:gd name="connsiteX9" fmla="*/ 3648502 w 5559189"/>
                  <a:gd name="connsiteY9" fmla="*/ 245660 h 418532"/>
                  <a:gd name="connsiteX10" fmla="*/ 3648502 w 5559189"/>
                  <a:gd name="connsiteY10" fmla="*/ 309349 h 418532"/>
                  <a:gd name="connsiteX11" fmla="*/ 4212609 w 5559189"/>
                  <a:gd name="connsiteY11" fmla="*/ 309349 h 418532"/>
                  <a:gd name="connsiteX12" fmla="*/ 4212609 w 5559189"/>
                  <a:gd name="connsiteY12" fmla="*/ 418532 h 418532"/>
                  <a:gd name="connsiteX13" fmla="*/ 5559189 w 5559189"/>
                  <a:gd name="connsiteY13" fmla="*/ 418532 h 418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59189" h="418532">
                    <a:moveTo>
                      <a:pt x="0" y="0"/>
                    </a:moveTo>
                    <a:lnTo>
                      <a:pt x="127380" y="0"/>
                    </a:lnTo>
                    <a:lnTo>
                      <a:pt x="127380" y="50042"/>
                    </a:lnTo>
                    <a:lnTo>
                      <a:pt x="1769660" y="50042"/>
                    </a:lnTo>
                    <a:lnTo>
                      <a:pt x="1769660" y="95534"/>
                    </a:lnTo>
                    <a:lnTo>
                      <a:pt x="2315571" y="95534"/>
                    </a:lnTo>
                    <a:lnTo>
                      <a:pt x="2315571" y="145576"/>
                    </a:lnTo>
                    <a:lnTo>
                      <a:pt x="2588526" y="145576"/>
                    </a:lnTo>
                    <a:lnTo>
                      <a:pt x="2588526" y="245660"/>
                    </a:lnTo>
                    <a:lnTo>
                      <a:pt x="3648502" y="245660"/>
                    </a:lnTo>
                    <a:lnTo>
                      <a:pt x="3648502" y="309349"/>
                    </a:lnTo>
                    <a:lnTo>
                      <a:pt x="4212609" y="309349"/>
                    </a:lnTo>
                    <a:lnTo>
                      <a:pt x="4212609" y="418532"/>
                    </a:lnTo>
                    <a:lnTo>
                      <a:pt x="5559189" y="418532"/>
                    </a:lnTo>
                  </a:path>
                </a:pathLst>
              </a:custGeom>
              <a:noFill/>
              <a:ln w="28575">
                <a:solidFill>
                  <a:srgbClr val="015873"/>
                </a:solidFill>
                <a:miter lim="800000"/>
                <a:headEnd/>
                <a:tailEnd/>
              </a:ln>
            </p:spPr>
            <p:txBody>
              <a:bodyPr rtlCol="0" anchor="ctr"/>
              <a:lstStyle/>
              <a:p>
                <a:pPr algn="ctr"/>
                <a:endParaRPr lang="en-US" dirty="0"/>
              </a:p>
            </p:txBody>
          </p:sp>
        </p:grpSp>
        <p:grpSp>
          <p:nvGrpSpPr>
            <p:cNvPr id="159" name="Group 158">
              <a:extLst>
                <a:ext uri="{FF2B5EF4-FFF2-40B4-BE49-F238E27FC236}">
                  <a16:creationId xmlns:a16="http://schemas.microsoft.com/office/drawing/2014/main" id="{788A9646-9514-1F13-3841-B486DE2D4314}"/>
                </a:ext>
              </a:extLst>
            </p:cNvPr>
            <p:cNvGrpSpPr/>
            <p:nvPr/>
          </p:nvGrpSpPr>
          <p:grpSpPr>
            <a:xfrm>
              <a:off x="1616324" y="1957333"/>
              <a:ext cx="312775" cy="194363"/>
              <a:chOff x="1616324" y="1898192"/>
              <a:chExt cx="312775" cy="194363"/>
            </a:xfrm>
          </p:grpSpPr>
          <p:cxnSp>
            <p:nvCxnSpPr>
              <p:cNvPr id="149" name="Straight Connector 148">
                <a:extLst>
                  <a:ext uri="{FF2B5EF4-FFF2-40B4-BE49-F238E27FC236}">
                    <a16:creationId xmlns:a16="http://schemas.microsoft.com/office/drawing/2014/main" id="{2B8AB585-7BC0-43A2-BAFA-4584B0C3A8EA}"/>
                  </a:ext>
                </a:extLst>
              </p:cNvPr>
              <p:cNvCxnSpPr>
                <a:cxnSpLocks/>
              </p:cNvCxnSpPr>
              <p:nvPr/>
            </p:nvCxnSpPr>
            <p:spPr bwMode="auto">
              <a:xfrm>
                <a:off x="1616324" y="1898192"/>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E3DA60C-070C-EF49-95CD-F9A30B8B05D9}"/>
                  </a:ext>
                </a:extLst>
              </p:cNvPr>
              <p:cNvCxnSpPr>
                <a:cxnSpLocks/>
              </p:cNvCxnSpPr>
              <p:nvPr/>
            </p:nvCxnSpPr>
            <p:spPr bwMode="auto">
              <a:xfrm>
                <a:off x="1874590" y="1946320"/>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28353094-736B-D724-1115-1E592D865F5B}"/>
                  </a:ext>
                </a:extLst>
              </p:cNvPr>
              <p:cNvCxnSpPr>
                <a:cxnSpLocks/>
              </p:cNvCxnSpPr>
              <p:nvPr/>
            </p:nvCxnSpPr>
            <p:spPr bwMode="auto">
              <a:xfrm>
                <a:off x="1929099" y="1946320"/>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226F408E-E02D-5E8C-2A0B-7CF2675CBFDE}"/>
                </a:ext>
              </a:extLst>
            </p:cNvPr>
            <p:cNvGrpSpPr/>
            <p:nvPr/>
          </p:nvGrpSpPr>
          <p:grpSpPr>
            <a:xfrm>
              <a:off x="3983112" y="2102557"/>
              <a:ext cx="3007689" cy="1199616"/>
              <a:chOff x="3983112" y="2102557"/>
              <a:chExt cx="3007689" cy="1199616"/>
            </a:xfrm>
          </p:grpSpPr>
          <p:grpSp>
            <p:nvGrpSpPr>
              <p:cNvPr id="160" name="Group 159">
                <a:extLst>
                  <a:ext uri="{FF2B5EF4-FFF2-40B4-BE49-F238E27FC236}">
                    <a16:creationId xmlns:a16="http://schemas.microsoft.com/office/drawing/2014/main" id="{6CB2C6CD-7AC6-D69D-BB8B-22C4E09C8B37}"/>
                  </a:ext>
                </a:extLst>
              </p:cNvPr>
              <p:cNvGrpSpPr/>
              <p:nvPr/>
            </p:nvGrpSpPr>
            <p:grpSpPr>
              <a:xfrm>
                <a:off x="5021040" y="2309829"/>
                <a:ext cx="513679" cy="146235"/>
                <a:chOff x="5021040" y="2309829"/>
                <a:chExt cx="513679" cy="146235"/>
              </a:xfrm>
            </p:grpSpPr>
            <p:cxnSp>
              <p:nvCxnSpPr>
                <p:cNvPr id="135" name="Straight Connector 134">
                  <a:extLst>
                    <a:ext uri="{FF2B5EF4-FFF2-40B4-BE49-F238E27FC236}">
                      <a16:creationId xmlns:a16="http://schemas.microsoft.com/office/drawing/2014/main" id="{3096CC8C-2163-C752-A44C-8A29D670A64F}"/>
                    </a:ext>
                  </a:extLst>
                </p:cNvPr>
                <p:cNvCxnSpPr>
                  <a:cxnSpLocks/>
                </p:cNvCxnSpPr>
                <p:nvPr/>
              </p:nvCxnSpPr>
              <p:spPr bwMode="auto">
                <a:xfrm>
                  <a:off x="5534719" y="230982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780CAB84-E8A5-A0B1-EF7D-E5AAB6BE7B70}"/>
                    </a:ext>
                  </a:extLst>
                </p:cNvPr>
                <p:cNvCxnSpPr>
                  <a:cxnSpLocks/>
                </p:cNvCxnSpPr>
                <p:nvPr/>
              </p:nvCxnSpPr>
              <p:spPr bwMode="auto">
                <a:xfrm>
                  <a:off x="5140795" y="230982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4A6FDE83-64BF-E197-926D-0A86150F4F7B}"/>
                    </a:ext>
                  </a:extLst>
                </p:cNvPr>
                <p:cNvCxnSpPr>
                  <a:cxnSpLocks/>
                </p:cNvCxnSpPr>
                <p:nvPr/>
              </p:nvCxnSpPr>
              <p:spPr bwMode="auto">
                <a:xfrm>
                  <a:off x="5021040" y="230982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736A279-6571-98E9-BCCA-3A073BEF54BE}"/>
                    </a:ext>
                  </a:extLst>
                </p:cNvPr>
                <p:cNvCxnSpPr>
                  <a:cxnSpLocks/>
                </p:cNvCxnSpPr>
                <p:nvPr/>
              </p:nvCxnSpPr>
              <p:spPr bwMode="auto">
                <a:xfrm>
                  <a:off x="5308778" y="230982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167A9FDC-1C7E-3EC2-86C3-BEB2D08DC23D}"/>
                    </a:ext>
                  </a:extLst>
                </p:cNvPr>
                <p:cNvCxnSpPr>
                  <a:cxnSpLocks/>
                </p:cNvCxnSpPr>
                <p:nvPr/>
              </p:nvCxnSpPr>
              <p:spPr bwMode="auto">
                <a:xfrm>
                  <a:off x="5346062" y="2309829"/>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0464F660-63DE-82D2-F5F9-6D69C1A404AB}"/>
                    </a:ext>
                  </a:extLst>
                </p:cNvPr>
                <p:cNvCxnSpPr>
                  <a:cxnSpLocks/>
                </p:cNvCxnSpPr>
                <p:nvPr/>
              </p:nvCxnSpPr>
              <p:spPr bwMode="auto">
                <a:xfrm>
                  <a:off x="5487584" y="2309829"/>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C0E2767F-41A0-9F7F-5F29-EBE92C9DAD7F}"/>
                  </a:ext>
                </a:extLst>
              </p:cNvPr>
              <p:cNvGrpSpPr/>
              <p:nvPr/>
            </p:nvGrpSpPr>
            <p:grpSpPr>
              <a:xfrm>
                <a:off x="3983112" y="2102557"/>
                <a:ext cx="989735" cy="282713"/>
                <a:chOff x="3983112" y="2102557"/>
                <a:chExt cx="989735" cy="282713"/>
              </a:xfrm>
            </p:grpSpPr>
            <p:cxnSp>
              <p:nvCxnSpPr>
                <p:cNvPr id="93" name="Straight Connector 92">
                  <a:extLst>
                    <a:ext uri="{FF2B5EF4-FFF2-40B4-BE49-F238E27FC236}">
                      <a16:creationId xmlns:a16="http://schemas.microsoft.com/office/drawing/2014/main" id="{8F5AD4C6-81E3-95D4-ECFB-815AF842DE3F}"/>
                    </a:ext>
                  </a:extLst>
                </p:cNvPr>
                <p:cNvCxnSpPr>
                  <a:cxnSpLocks/>
                </p:cNvCxnSpPr>
                <p:nvPr/>
              </p:nvCxnSpPr>
              <p:spPr bwMode="auto">
                <a:xfrm>
                  <a:off x="3983112" y="2102557"/>
                  <a:ext cx="0" cy="146235"/>
                </a:xfrm>
                <a:prstGeom prst="line">
                  <a:avLst/>
                </a:prstGeom>
                <a:noFill/>
                <a:ln w="19050" cap="flat" cmpd="sng" algn="ctr">
                  <a:solidFill>
                    <a:srgbClr val="E1471D"/>
                  </a:solidFill>
                  <a:prstDash val="solid"/>
                  <a:round/>
                  <a:headEnd type="none" w="med" len="med"/>
                  <a:tailEnd type="none" w="med" len="med"/>
                </a:ln>
                <a:effectLst/>
              </p:spPr>
            </p:cxnSp>
            <p:grpSp>
              <p:nvGrpSpPr>
                <p:cNvPr id="161" name="Group 160">
                  <a:extLst>
                    <a:ext uri="{FF2B5EF4-FFF2-40B4-BE49-F238E27FC236}">
                      <a16:creationId xmlns:a16="http://schemas.microsoft.com/office/drawing/2014/main" id="{54657DFA-5A9F-67EB-4B0B-F9E07B94220E}"/>
                    </a:ext>
                  </a:extLst>
                </p:cNvPr>
                <p:cNvGrpSpPr/>
                <p:nvPr/>
              </p:nvGrpSpPr>
              <p:grpSpPr>
                <a:xfrm>
                  <a:off x="4186652" y="2239035"/>
                  <a:ext cx="786195" cy="146235"/>
                  <a:chOff x="4186652" y="2239035"/>
                  <a:chExt cx="786195" cy="146235"/>
                </a:xfrm>
              </p:grpSpPr>
              <p:cxnSp>
                <p:nvCxnSpPr>
                  <p:cNvPr id="85" name="Straight Connector 84">
                    <a:extLst>
                      <a:ext uri="{FF2B5EF4-FFF2-40B4-BE49-F238E27FC236}">
                        <a16:creationId xmlns:a16="http://schemas.microsoft.com/office/drawing/2014/main" id="{77A2E107-4379-A53C-68E5-162CF1832355}"/>
                      </a:ext>
                    </a:extLst>
                  </p:cNvPr>
                  <p:cNvCxnSpPr>
                    <a:cxnSpLocks/>
                  </p:cNvCxnSpPr>
                  <p:nvPr/>
                </p:nvCxnSpPr>
                <p:spPr bwMode="auto">
                  <a:xfrm>
                    <a:off x="4762862"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B8A198F7-08BA-8133-64FC-637386AE5C70}"/>
                      </a:ext>
                    </a:extLst>
                  </p:cNvPr>
                  <p:cNvCxnSpPr>
                    <a:cxnSpLocks/>
                  </p:cNvCxnSpPr>
                  <p:nvPr/>
                </p:nvCxnSpPr>
                <p:spPr bwMode="auto">
                  <a:xfrm>
                    <a:off x="4233813"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BDF80BDB-06D8-74FC-F0D2-FA1158EEE083}"/>
                      </a:ext>
                    </a:extLst>
                  </p:cNvPr>
                  <p:cNvCxnSpPr>
                    <a:cxnSpLocks/>
                  </p:cNvCxnSpPr>
                  <p:nvPr/>
                </p:nvCxnSpPr>
                <p:spPr bwMode="auto">
                  <a:xfrm>
                    <a:off x="4466815"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F6EDDB7-F7A2-8E5B-F0E2-2490EE50525A}"/>
                      </a:ext>
                    </a:extLst>
                  </p:cNvPr>
                  <p:cNvCxnSpPr>
                    <a:cxnSpLocks/>
                  </p:cNvCxnSpPr>
                  <p:nvPr/>
                </p:nvCxnSpPr>
                <p:spPr bwMode="auto">
                  <a:xfrm>
                    <a:off x="4541251"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B59B5D6-8F60-052E-9DB8-F663A14ED25C}"/>
                      </a:ext>
                    </a:extLst>
                  </p:cNvPr>
                  <p:cNvCxnSpPr>
                    <a:cxnSpLocks/>
                  </p:cNvCxnSpPr>
                  <p:nvPr/>
                </p:nvCxnSpPr>
                <p:spPr bwMode="auto">
                  <a:xfrm>
                    <a:off x="4321763"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5B300498-B6E6-AB7B-3D1C-22960D18401E}"/>
                      </a:ext>
                    </a:extLst>
                  </p:cNvPr>
                  <p:cNvCxnSpPr>
                    <a:cxnSpLocks/>
                  </p:cNvCxnSpPr>
                  <p:nvPr/>
                </p:nvCxnSpPr>
                <p:spPr bwMode="auto">
                  <a:xfrm>
                    <a:off x="4186652"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B02C1221-A967-28BF-7F49-A1020CE6A3E5}"/>
                      </a:ext>
                    </a:extLst>
                  </p:cNvPr>
                  <p:cNvCxnSpPr>
                    <a:cxnSpLocks/>
                  </p:cNvCxnSpPr>
                  <p:nvPr/>
                </p:nvCxnSpPr>
                <p:spPr bwMode="auto">
                  <a:xfrm>
                    <a:off x="4903002"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56394B4-5686-45D5-DD44-D28E5C2F8D02}"/>
                      </a:ext>
                    </a:extLst>
                  </p:cNvPr>
                  <p:cNvCxnSpPr>
                    <a:cxnSpLocks/>
                  </p:cNvCxnSpPr>
                  <p:nvPr/>
                </p:nvCxnSpPr>
                <p:spPr bwMode="auto">
                  <a:xfrm>
                    <a:off x="4933965"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D94F8148-A953-53C5-7201-72F1E922708C}"/>
                      </a:ext>
                    </a:extLst>
                  </p:cNvPr>
                  <p:cNvCxnSpPr>
                    <a:cxnSpLocks/>
                  </p:cNvCxnSpPr>
                  <p:nvPr/>
                </p:nvCxnSpPr>
                <p:spPr bwMode="auto">
                  <a:xfrm>
                    <a:off x="4366386"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2D31B74A-04FA-58AD-BD81-E4CD8739150F}"/>
                      </a:ext>
                    </a:extLst>
                  </p:cNvPr>
                  <p:cNvCxnSpPr>
                    <a:cxnSpLocks/>
                  </p:cNvCxnSpPr>
                  <p:nvPr/>
                </p:nvCxnSpPr>
                <p:spPr bwMode="auto">
                  <a:xfrm>
                    <a:off x="4410836" y="2239035"/>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EDEF1C5F-0E9E-F256-58D4-3C62F8EA50B2}"/>
                      </a:ext>
                    </a:extLst>
                  </p:cNvPr>
                  <p:cNvCxnSpPr>
                    <a:cxnSpLocks/>
                  </p:cNvCxnSpPr>
                  <p:nvPr/>
                </p:nvCxnSpPr>
                <p:spPr bwMode="auto">
                  <a:xfrm>
                    <a:off x="4972847" y="2239035"/>
                    <a:ext cx="0" cy="146235"/>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171" name="Group 170">
                <a:extLst>
                  <a:ext uri="{FF2B5EF4-FFF2-40B4-BE49-F238E27FC236}">
                    <a16:creationId xmlns:a16="http://schemas.microsoft.com/office/drawing/2014/main" id="{EA68C6E0-B12E-CAD0-E153-68DEB6B6F7BC}"/>
                  </a:ext>
                </a:extLst>
              </p:cNvPr>
              <p:cNvGrpSpPr/>
              <p:nvPr/>
            </p:nvGrpSpPr>
            <p:grpSpPr>
              <a:xfrm>
                <a:off x="6144339" y="2688900"/>
                <a:ext cx="846462" cy="613273"/>
                <a:chOff x="6144339" y="2688900"/>
                <a:chExt cx="846462" cy="613273"/>
              </a:xfrm>
            </p:grpSpPr>
            <p:grpSp>
              <p:nvGrpSpPr>
                <p:cNvPr id="170" name="Group 169">
                  <a:extLst>
                    <a:ext uri="{FF2B5EF4-FFF2-40B4-BE49-F238E27FC236}">
                      <a16:creationId xmlns:a16="http://schemas.microsoft.com/office/drawing/2014/main" id="{3046ADE3-FC6B-2EB1-99A1-AC0F12F5AA9A}"/>
                    </a:ext>
                  </a:extLst>
                </p:cNvPr>
                <p:cNvGrpSpPr/>
                <p:nvPr/>
              </p:nvGrpSpPr>
              <p:grpSpPr>
                <a:xfrm>
                  <a:off x="6144339" y="2688900"/>
                  <a:ext cx="176722" cy="146235"/>
                  <a:chOff x="6144339" y="2657057"/>
                  <a:chExt cx="176722" cy="146235"/>
                </a:xfrm>
              </p:grpSpPr>
              <p:cxnSp>
                <p:nvCxnSpPr>
                  <p:cNvPr id="147" name="Straight Connector 146">
                    <a:extLst>
                      <a:ext uri="{FF2B5EF4-FFF2-40B4-BE49-F238E27FC236}">
                        <a16:creationId xmlns:a16="http://schemas.microsoft.com/office/drawing/2014/main" id="{4F6D82CF-A5D5-805B-756A-C3BB56E46A59}"/>
                      </a:ext>
                    </a:extLst>
                  </p:cNvPr>
                  <p:cNvCxnSpPr>
                    <a:cxnSpLocks/>
                  </p:cNvCxnSpPr>
                  <p:nvPr/>
                </p:nvCxnSpPr>
                <p:spPr bwMode="auto">
                  <a:xfrm>
                    <a:off x="6210981" y="2657057"/>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8CA109C9-6650-EE21-1C9B-8DBABECE2784}"/>
                      </a:ext>
                    </a:extLst>
                  </p:cNvPr>
                  <p:cNvCxnSpPr>
                    <a:cxnSpLocks/>
                  </p:cNvCxnSpPr>
                  <p:nvPr/>
                </p:nvCxnSpPr>
                <p:spPr bwMode="auto">
                  <a:xfrm>
                    <a:off x="6300922" y="2657057"/>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DE1DABB8-AB0C-12EE-44BA-CC37498A9C0A}"/>
                      </a:ext>
                    </a:extLst>
                  </p:cNvPr>
                  <p:cNvCxnSpPr>
                    <a:cxnSpLocks/>
                  </p:cNvCxnSpPr>
                  <p:nvPr/>
                </p:nvCxnSpPr>
                <p:spPr bwMode="auto">
                  <a:xfrm>
                    <a:off x="6144339" y="2657057"/>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CDCE2A12-A3EA-7CE7-9FC7-C1B3478BA844}"/>
                      </a:ext>
                    </a:extLst>
                  </p:cNvPr>
                  <p:cNvCxnSpPr>
                    <a:cxnSpLocks/>
                  </p:cNvCxnSpPr>
                  <p:nvPr/>
                </p:nvCxnSpPr>
                <p:spPr bwMode="auto">
                  <a:xfrm>
                    <a:off x="6321061" y="2657057"/>
                    <a:ext cx="0" cy="146235"/>
                  </a:xfrm>
                  <a:prstGeom prst="line">
                    <a:avLst/>
                  </a:prstGeom>
                  <a:noFill/>
                  <a:ln w="19050" cap="flat" cmpd="sng" algn="ctr">
                    <a:solidFill>
                      <a:srgbClr val="E1471D"/>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0D7EBCB6-997A-2673-DBF8-12A6D895EF2E}"/>
                    </a:ext>
                  </a:extLst>
                </p:cNvPr>
                <p:cNvGrpSpPr/>
                <p:nvPr/>
              </p:nvGrpSpPr>
              <p:grpSpPr>
                <a:xfrm>
                  <a:off x="6802372" y="3155938"/>
                  <a:ext cx="188429" cy="146235"/>
                  <a:chOff x="6802372" y="3046756"/>
                  <a:chExt cx="188429" cy="146235"/>
                </a:xfrm>
              </p:grpSpPr>
              <p:cxnSp>
                <p:nvCxnSpPr>
                  <p:cNvPr id="153" name="Straight Connector 152">
                    <a:extLst>
                      <a:ext uri="{FF2B5EF4-FFF2-40B4-BE49-F238E27FC236}">
                        <a16:creationId xmlns:a16="http://schemas.microsoft.com/office/drawing/2014/main" id="{904F50D1-17F6-04E6-1DED-A911AB01694F}"/>
                      </a:ext>
                    </a:extLst>
                  </p:cNvPr>
                  <p:cNvCxnSpPr>
                    <a:cxnSpLocks/>
                  </p:cNvCxnSpPr>
                  <p:nvPr/>
                </p:nvCxnSpPr>
                <p:spPr bwMode="auto">
                  <a:xfrm>
                    <a:off x="6946351" y="3046756"/>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3614050D-2837-0995-51AB-FA49D5027A7D}"/>
                      </a:ext>
                    </a:extLst>
                  </p:cNvPr>
                  <p:cNvCxnSpPr>
                    <a:cxnSpLocks/>
                  </p:cNvCxnSpPr>
                  <p:nvPr/>
                </p:nvCxnSpPr>
                <p:spPr bwMode="auto">
                  <a:xfrm>
                    <a:off x="6990801" y="3046756"/>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C0754961-2D41-FFFF-3FF0-4B00BBD70143}"/>
                      </a:ext>
                    </a:extLst>
                  </p:cNvPr>
                  <p:cNvCxnSpPr>
                    <a:cxnSpLocks/>
                  </p:cNvCxnSpPr>
                  <p:nvPr/>
                </p:nvCxnSpPr>
                <p:spPr bwMode="auto">
                  <a:xfrm>
                    <a:off x="6802372" y="3046756"/>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4DD38F6F-8B6E-5A37-D2AC-DD08D0EA90FF}"/>
                      </a:ext>
                    </a:extLst>
                  </p:cNvPr>
                  <p:cNvCxnSpPr>
                    <a:cxnSpLocks/>
                  </p:cNvCxnSpPr>
                  <p:nvPr/>
                </p:nvCxnSpPr>
                <p:spPr bwMode="auto">
                  <a:xfrm>
                    <a:off x="6860469" y="3046756"/>
                    <a:ext cx="0" cy="146235"/>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172" name="Group 171">
                <a:extLst>
                  <a:ext uri="{FF2B5EF4-FFF2-40B4-BE49-F238E27FC236}">
                    <a16:creationId xmlns:a16="http://schemas.microsoft.com/office/drawing/2014/main" id="{6A240E84-7BDA-005A-A8DE-ECF441517BC5}"/>
                  </a:ext>
                </a:extLst>
              </p:cNvPr>
              <p:cNvGrpSpPr/>
              <p:nvPr/>
            </p:nvGrpSpPr>
            <p:grpSpPr>
              <a:xfrm>
                <a:off x="5585037" y="2402253"/>
                <a:ext cx="308875" cy="146235"/>
                <a:chOff x="5585037" y="2497503"/>
                <a:chExt cx="308875" cy="146235"/>
              </a:xfrm>
            </p:grpSpPr>
            <p:cxnSp>
              <p:nvCxnSpPr>
                <p:cNvPr id="156" name="Straight Connector 155">
                  <a:extLst>
                    <a:ext uri="{FF2B5EF4-FFF2-40B4-BE49-F238E27FC236}">
                      <a16:creationId xmlns:a16="http://schemas.microsoft.com/office/drawing/2014/main" id="{8EB3E00B-2FB9-5630-9BE3-B068D835F6F9}"/>
                    </a:ext>
                  </a:extLst>
                </p:cNvPr>
                <p:cNvCxnSpPr>
                  <a:cxnSpLocks/>
                </p:cNvCxnSpPr>
                <p:nvPr/>
              </p:nvCxnSpPr>
              <p:spPr bwMode="auto">
                <a:xfrm>
                  <a:off x="5585037" y="2497503"/>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8071DD1E-2003-2B21-97E9-4EB4E28878BF}"/>
                    </a:ext>
                  </a:extLst>
                </p:cNvPr>
                <p:cNvCxnSpPr>
                  <a:cxnSpLocks/>
                </p:cNvCxnSpPr>
                <p:nvPr/>
              </p:nvCxnSpPr>
              <p:spPr bwMode="auto">
                <a:xfrm>
                  <a:off x="5893912" y="2497503"/>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13473106-DCE7-C3FE-E9E1-187525DA6678}"/>
                    </a:ext>
                  </a:extLst>
                </p:cNvPr>
                <p:cNvCxnSpPr>
                  <a:cxnSpLocks/>
                </p:cNvCxnSpPr>
                <p:nvPr/>
              </p:nvCxnSpPr>
              <p:spPr bwMode="auto">
                <a:xfrm>
                  <a:off x="5658473" y="2497503"/>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CBF8E589-A75B-0B95-4953-FA3315F47270}"/>
                    </a:ext>
                  </a:extLst>
                </p:cNvPr>
                <p:cNvCxnSpPr>
                  <a:cxnSpLocks/>
                </p:cNvCxnSpPr>
                <p:nvPr/>
              </p:nvCxnSpPr>
              <p:spPr bwMode="auto">
                <a:xfrm>
                  <a:off x="5721119" y="2497503"/>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086A2A38-8925-C06A-AD4B-F61AD1F4E399}"/>
                    </a:ext>
                  </a:extLst>
                </p:cNvPr>
                <p:cNvCxnSpPr>
                  <a:cxnSpLocks/>
                </p:cNvCxnSpPr>
                <p:nvPr/>
              </p:nvCxnSpPr>
              <p:spPr bwMode="auto">
                <a:xfrm>
                  <a:off x="5831698" y="2497503"/>
                  <a:ext cx="0" cy="146235"/>
                </a:xfrm>
                <a:prstGeom prst="line">
                  <a:avLst/>
                </a:prstGeom>
                <a:noFill/>
                <a:ln w="19050" cap="flat" cmpd="sng" algn="ctr">
                  <a:solidFill>
                    <a:srgbClr val="E1471D"/>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9267695C-483D-73BB-372E-0DF073A4C882}"/>
                    </a:ext>
                  </a:extLst>
                </p:cNvPr>
                <p:cNvCxnSpPr>
                  <a:cxnSpLocks/>
                </p:cNvCxnSpPr>
                <p:nvPr/>
              </p:nvCxnSpPr>
              <p:spPr bwMode="auto">
                <a:xfrm>
                  <a:off x="5868976" y="2497503"/>
                  <a:ext cx="0" cy="146235"/>
                </a:xfrm>
                <a:prstGeom prst="line">
                  <a:avLst/>
                </a:prstGeom>
                <a:noFill/>
                <a:ln w="19050" cap="flat" cmpd="sng" algn="ctr">
                  <a:solidFill>
                    <a:srgbClr val="E1471D"/>
                  </a:solidFill>
                  <a:prstDash val="solid"/>
                  <a:round/>
                  <a:headEnd type="none" w="med" len="med"/>
                  <a:tailEnd type="none" w="med" len="med"/>
                </a:ln>
                <a:effectLst/>
              </p:spPr>
            </p:cxnSp>
          </p:grpSp>
        </p:grpSp>
        <p:sp>
          <p:nvSpPr>
            <p:cNvPr id="174" name="Freeform 173">
              <a:extLst>
                <a:ext uri="{FF2B5EF4-FFF2-40B4-BE49-F238E27FC236}">
                  <a16:creationId xmlns:a16="http://schemas.microsoft.com/office/drawing/2014/main" id="{45AC4469-379E-3ACF-716D-C2C63647185F}"/>
                </a:ext>
              </a:extLst>
            </p:cNvPr>
            <p:cNvSpPr/>
            <p:nvPr/>
          </p:nvSpPr>
          <p:spPr bwMode="auto">
            <a:xfrm>
              <a:off x="1520092" y="2028092"/>
              <a:ext cx="5552831" cy="1207477"/>
            </a:xfrm>
            <a:custGeom>
              <a:avLst/>
              <a:gdLst>
                <a:gd name="connsiteX0" fmla="*/ 0 w 5552831"/>
                <a:gd name="connsiteY0" fmla="*/ 0 h 1207477"/>
                <a:gd name="connsiteX1" fmla="*/ 128954 w 5552831"/>
                <a:gd name="connsiteY1" fmla="*/ 0 h 1207477"/>
                <a:gd name="connsiteX2" fmla="*/ 128954 w 5552831"/>
                <a:gd name="connsiteY2" fmla="*/ 46893 h 1207477"/>
                <a:gd name="connsiteX3" fmla="*/ 844062 w 5552831"/>
                <a:gd name="connsiteY3" fmla="*/ 46893 h 1207477"/>
                <a:gd name="connsiteX4" fmla="*/ 844062 w 5552831"/>
                <a:gd name="connsiteY4" fmla="*/ 93785 h 1207477"/>
                <a:gd name="connsiteX5" fmla="*/ 1766277 w 5552831"/>
                <a:gd name="connsiteY5" fmla="*/ 93785 h 1207477"/>
                <a:gd name="connsiteX6" fmla="*/ 1766277 w 5552831"/>
                <a:gd name="connsiteY6" fmla="*/ 132862 h 1207477"/>
                <a:gd name="connsiteX7" fmla="*/ 2590800 w 5552831"/>
                <a:gd name="connsiteY7" fmla="*/ 132862 h 1207477"/>
                <a:gd name="connsiteX8" fmla="*/ 2590800 w 5552831"/>
                <a:gd name="connsiteY8" fmla="*/ 238370 h 1207477"/>
                <a:gd name="connsiteX9" fmla="*/ 2680677 w 5552831"/>
                <a:gd name="connsiteY9" fmla="*/ 238370 h 1207477"/>
                <a:gd name="connsiteX10" fmla="*/ 2680677 w 5552831"/>
                <a:gd name="connsiteY10" fmla="*/ 289170 h 1207477"/>
                <a:gd name="connsiteX11" fmla="*/ 3501293 w 5552831"/>
                <a:gd name="connsiteY11" fmla="*/ 289170 h 1207477"/>
                <a:gd name="connsiteX12" fmla="*/ 3501293 w 5552831"/>
                <a:gd name="connsiteY12" fmla="*/ 351693 h 1207477"/>
                <a:gd name="connsiteX13" fmla="*/ 4036646 w 5552831"/>
                <a:gd name="connsiteY13" fmla="*/ 351693 h 1207477"/>
                <a:gd name="connsiteX14" fmla="*/ 4036646 w 5552831"/>
                <a:gd name="connsiteY14" fmla="*/ 445477 h 1207477"/>
                <a:gd name="connsiteX15" fmla="*/ 4540739 w 5552831"/>
                <a:gd name="connsiteY15" fmla="*/ 445477 h 1207477"/>
                <a:gd name="connsiteX16" fmla="*/ 4540739 w 5552831"/>
                <a:gd name="connsiteY16" fmla="*/ 590062 h 1207477"/>
                <a:gd name="connsiteX17" fmla="*/ 4579816 w 5552831"/>
                <a:gd name="connsiteY17" fmla="*/ 590062 h 1207477"/>
                <a:gd name="connsiteX18" fmla="*/ 4579816 w 5552831"/>
                <a:gd name="connsiteY18" fmla="*/ 734646 h 1207477"/>
                <a:gd name="connsiteX19" fmla="*/ 4896339 w 5552831"/>
                <a:gd name="connsiteY19" fmla="*/ 734646 h 1207477"/>
                <a:gd name="connsiteX20" fmla="*/ 4896339 w 5552831"/>
                <a:gd name="connsiteY20" fmla="*/ 973016 h 1207477"/>
                <a:gd name="connsiteX21" fmla="*/ 4927600 w 5552831"/>
                <a:gd name="connsiteY21" fmla="*/ 973016 h 1207477"/>
                <a:gd name="connsiteX22" fmla="*/ 4927600 w 5552831"/>
                <a:gd name="connsiteY22" fmla="*/ 1207477 h 1207477"/>
                <a:gd name="connsiteX23" fmla="*/ 5552831 w 5552831"/>
                <a:gd name="connsiteY23" fmla="*/ 1207477 h 120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552831" h="1207477">
                  <a:moveTo>
                    <a:pt x="0" y="0"/>
                  </a:moveTo>
                  <a:lnTo>
                    <a:pt x="128954" y="0"/>
                  </a:lnTo>
                  <a:lnTo>
                    <a:pt x="128954" y="46893"/>
                  </a:lnTo>
                  <a:lnTo>
                    <a:pt x="844062" y="46893"/>
                  </a:lnTo>
                  <a:lnTo>
                    <a:pt x="844062" y="93785"/>
                  </a:lnTo>
                  <a:lnTo>
                    <a:pt x="1766277" y="93785"/>
                  </a:lnTo>
                  <a:lnTo>
                    <a:pt x="1766277" y="132862"/>
                  </a:lnTo>
                  <a:lnTo>
                    <a:pt x="2590800" y="132862"/>
                  </a:lnTo>
                  <a:lnTo>
                    <a:pt x="2590800" y="238370"/>
                  </a:lnTo>
                  <a:lnTo>
                    <a:pt x="2680677" y="238370"/>
                  </a:lnTo>
                  <a:lnTo>
                    <a:pt x="2680677" y="289170"/>
                  </a:lnTo>
                  <a:lnTo>
                    <a:pt x="3501293" y="289170"/>
                  </a:lnTo>
                  <a:lnTo>
                    <a:pt x="3501293" y="351693"/>
                  </a:lnTo>
                  <a:lnTo>
                    <a:pt x="4036646" y="351693"/>
                  </a:lnTo>
                  <a:lnTo>
                    <a:pt x="4036646" y="445477"/>
                  </a:lnTo>
                  <a:lnTo>
                    <a:pt x="4540739" y="445477"/>
                  </a:lnTo>
                  <a:lnTo>
                    <a:pt x="4540739" y="590062"/>
                  </a:lnTo>
                  <a:lnTo>
                    <a:pt x="4579816" y="590062"/>
                  </a:lnTo>
                  <a:lnTo>
                    <a:pt x="4579816" y="734646"/>
                  </a:lnTo>
                  <a:lnTo>
                    <a:pt x="4896339" y="734646"/>
                  </a:lnTo>
                  <a:lnTo>
                    <a:pt x="4896339" y="973016"/>
                  </a:lnTo>
                  <a:lnTo>
                    <a:pt x="4927600" y="973016"/>
                  </a:lnTo>
                  <a:lnTo>
                    <a:pt x="4927600" y="1207477"/>
                  </a:lnTo>
                  <a:lnTo>
                    <a:pt x="5552831" y="1207477"/>
                  </a:lnTo>
                </a:path>
              </a:pathLst>
            </a:custGeom>
            <a:noFill/>
            <a:ln w="28575">
              <a:solidFill>
                <a:srgbClr val="E1471D"/>
              </a:solidFill>
              <a:miter lim="800000"/>
              <a:headEnd/>
              <a:tailEnd/>
            </a:ln>
          </p:spPr>
          <p:txBody>
            <a:bodyPr rtlCol="0" anchor="ctr"/>
            <a:lstStyle/>
            <a:p>
              <a:pPr algn="ctr"/>
              <a:endParaRPr lang="en-US" dirty="0"/>
            </a:p>
          </p:txBody>
        </p:sp>
        <p:grpSp>
          <p:nvGrpSpPr>
            <p:cNvPr id="181" name="Group 180">
              <a:extLst>
                <a:ext uri="{FF2B5EF4-FFF2-40B4-BE49-F238E27FC236}">
                  <a16:creationId xmlns:a16="http://schemas.microsoft.com/office/drawing/2014/main" id="{7746AD72-27CA-1108-485C-4EF8446F02AA}"/>
                </a:ext>
              </a:extLst>
            </p:cNvPr>
            <p:cNvGrpSpPr/>
            <p:nvPr/>
          </p:nvGrpSpPr>
          <p:grpSpPr>
            <a:xfrm>
              <a:off x="3980791" y="2435551"/>
              <a:ext cx="2959048" cy="1154831"/>
              <a:chOff x="3980791" y="2435551"/>
              <a:chExt cx="2959048" cy="1154831"/>
            </a:xfrm>
          </p:grpSpPr>
          <p:cxnSp>
            <p:nvCxnSpPr>
              <p:cNvPr id="80" name="Straight Connector 79">
                <a:extLst>
                  <a:ext uri="{FF2B5EF4-FFF2-40B4-BE49-F238E27FC236}">
                    <a16:creationId xmlns:a16="http://schemas.microsoft.com/office/drawing/2014/main" id="{D8DF636C-2291-5D99-5163-515F78892EE5}"/>
                  </a:ext>
                </a:extLst>
              </p:cNvPr>
              <p:cNvCxnSpPr>
                <a:cxnSpLocks/>
              </p:cNvCxnSpPr>
              <p:nvPr/>
            </p:nvCxnSpPr>
            <p:spPr bwMode="auto">
              <a:xfrm>
                <a:off x="3980791" y="2435551"/>
                <a:ext cx="0" cy="146235"/>
              </a:xfrm>
              <a:prstGeom prst="line">
                <a:avLst/>
              </a:prstGeom>
              <a:noFill/>
              <a:ln w="19050" cap="flat" cmpd="sng" algn="ctr">
                <a:solidFill>
                  <a:srgbClr val="00823B"/>
                </a:solidFill>
                <a:prstDash val="solid"/>
                <a:round/>
                <a:headEnd type="none" w="med" len="med"/>
                <a:tailEnd type="none" w="med" len="med"/>
              </a:ln>
              <a:effectLst/>
            </p:spPr>
          </p:cxnSp>
          <p:grpSp>
            <p:nvGrpSpPr>
              <p:cNvPr id="52" name="Group 51">
                <a:extLst>
                  <a:ext uri="{FF2B5EF4-FFF2-40B4-BE49-F238E27FC236}">
                    <a16:creationId xmlns:a16="http://schemas.microsoft.com/office/drawing/2014/main" id="{4E813C85-4A62-26C0-A258-C288AA1910C7}"/>
                  </a:ext>
                </a:extLst>
              </p:cNvPr>
              <p:cNvGrpSpPr/>
              <p:nvPr/>
            </p:nvGrpSpPr>
            <p:grpSpPr>
              <a:xfrm>
                <a:off x="6208174" y="2975283"/>
                <a:ext cx="118711" cy="146235"/>
                <a:chOff x="6208174" y="2975283"/>
                <a:chExt cx="118711" cy="146235"/>
              </a:xfrm>
            </p:grpSpPr>
            <p:cxnSp>
              <p:nvCxnSpPr>
                <p:cNvPr id="11" name="Straight Connector 10">
                  <a:extLst>
                    <a:ext uri="{FF2B5EF4-FFF2-40B4-BE49-F238E27FC236}">
                      <a16:creationId xmlns:a16="http://schemas.microsoft.com/office/drawing/2014/main" id="{4EC5CBA9-9BB4-ADBA-C9E3-6FA7B50BEC5A}"/>
                    </a:ext>
                  </a:extLst>
                </p:cNvPr>
                <p:cNvCxnSpPr>
                  <a:cxnSpLocks/>
                </p:cNvCxnSpPr>
                <p:nvPr/>
              </p:nvCxnSpPr>
              <p:spPr bwMode="auto">
                <a:xfrm>
                  <a:off x="6208174" y="2975283"/>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A9251E2-A4B6-B568-D5A2-F914771F2ABA}"/>
                    </a:ext>
                  </a:extLst>
                </p:cNvPr>
                <p:cNvCxnSpPr>
                  <a:cxnSpLocks/>
                </p:cNvCxnSpPr>
                <p:nvPr/>
              </p:nvCxnSpPr>
              <p:spPr bwMode="auto">
                <a:xfrm>
                  <a:off x="6300752" y="2975283"/>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58B7AB0-F6A1-F62F-8F7B-3C332C3805AC}"/>
                    </a:ext>
                  </a:extLst>
                </p:cNvPr>
                <p:cNvCxnSpPr>
                  <a:cxnSpLocks/>
                </p:cNvCxnSpPr>
                <p:nvPr/>
              </p:nvCxnSpPr>
              <p:spPr bwMode="auto">
                <a:xfrm>
                  <a:off x="6326885" y="2975283"/>
                  <a:ext cx="0" cy="146235"/>
                </a:xfrm>
                <a:prstGeom prst="line">
                  <a:avLst/>
                </a:prstGeom>
                <a:noFill/>
                <a:ln w="19050" cap="flat" cmpd="sng" algn="ctr">
                  <a:solidFill>
                    <a:srgbClr val="00823B"/>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62B4FED0-2200-CE0D-8627-A16FB2900602}"/>
                  </a:ext>
                </a:extLst>
              </p:cNvPr>
              <p:cNvGrpSpPr/>
              <p:nvPr/>
            </p:nvGrpSpPr>
            <p:grpSpPr>
              <a:xfrm>
                <a:off x="6734852" y="3444147"/>
                <a:ext cx="204987" cy="146235"/>
                <a:chOff x="6734852" y="3362331"/>
                <a:chExt cx="204987" cy="146235"/>
              </a:xfrm>
            </p:grpSpPr>
            <p:cxnSp>
              <p:nvCxnSpPr>
                <p:cNvPr id="14" name="Straight Connector 13">
                  <a:extLst>
                    <a:ext uri="{FF2B5EF4-FFF2-40B4-BE49-F238E27FC236}">
                      <a16:creationId xmlns:a16="http://schemas.microsoft.com/office/drawing/2014/main" id="{0B4AD829-BEE8-709F-55C0-CD7090A3DCC8}"/>
                    </a:ext>
                  </a:extLst>
                </p:cNvPr>
                <p:cNvCxnSpPr>
                  <a:cxnSpLocks/>
                </p:cNvCxnSpPr>
                <p:nvPr/>
              </p:nvCxnSpPr>
              <p:spPr bwMode="auto">
                <a:xfrm>
                  <a:off x="6939839" y="3362331"/>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1BF5607-87BB-4514-FE36-0F66E0A18041}"/>
                    </a:ext>
                  </a:extLst>
                </p:cNvPr>
                <p:cNvCxnSpPr>
                  <a:cxnSpLocks/>
                </p:cNvCxnSpPr>
                <p:nvPr/>
              </p:nvCxnSpPr>
              <p:spPr bwMode="auto">
                <a:xfrm>
                  <a:off x="6734852" y="3362331"/>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319A16F-5434-0EE9-BD5D-D7AD86F9A17B}"/>
                    </a:ext>
                  </a:extLst>
                </p:cNvPr>
                <p:cNvCxnSpPr>
                  <a:cxnSpLocks/>
                </p:cNvCxnSpPr>
                <p:nvPr/>
              </p:nvCxnSpPr>
              <p:spPr bwMode="auto">
                <a:xfrm>
                  <a:off x="6859569" y="3362331"/>
                  <a:ext cx="0" cy="146235"/>
                </a:xfrm>
                <a:prstGeom prst="line">
                  <a:avLst/>
                </a:prstGeom>
                <a:noFill/>
                <a:ln w="19050" cap="flat" cmpd="sng" algn="ctr">
                  <a:solidFill>
                    <a:srgbClr val="00823B"/>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D99E8C4B-2B49-3894-4CD5-865FAF92D068}"/>
                  </a:ext>
                </a:extLst>
              </p:cNvPr>
              <p:cNvGrpSpPr/>
              <p:nvPr/>
            </p:nvGrpSpPr>
            <p:grpSpPr>
              <a:xfrm>
                <a:off x="5586658" y="2703734"/>
                <a:ext cx="302441" cy="146235"/>
                <a:chOff x="5586658" y="2799989"/>
                <a:chExt cx="302441" cy="146235"/>
              </a:xfrm>
            </p:grpSpPr>
            <p:cxnSp>
              <p:nvCxnSpPr>
                <p:cNvPr id="9" name="Straight Connector 8">
                  <a:extLst>
                    <a:ext uri="{FF2B5EF4-FFF2-40B4-BE49-F238E27FC236}">
                      <a16:creationId xmlns:a16="http://schemas.microsoft.com/office/drawing/2014/main" id="{B3E9749E-8400-BF37-8521-06A0E62870B8}"/>
                    </a:ext>
                  </a:extLst>
                </p:cNvPr>
                <p:cNvCxnSpPr>
                  <a:cxnSpLocks/>
                </p:cNvCxnSpPr>
                <p:nvPr/>
              </p:nvCxnSpPr>
              <p:spPr bwMode="auto">
                <a:xfrm>
                  <a:off x="5586658" y="2799989"/>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69655762-6271-3EC0-2FB2-C66124BFAF73}"/>
                    </a:ext>
                  </a:extLst>
                </p:cNvPr>
                <p:cNvCxnSpPr>
                  <a:cxnSpLocks/>
                </p:cNvCxnSpPr>
                <p:nvPr/>
              </p:nvCxnSpPr>
              <p:spPr bwMode="auto">
                <a:xfrm>
                  <a:off x="5659986" y="2799989"/>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D982B3B-1B4B-EDDA-1C01-CECA1A54DE16}"/>
                    </a:ext>
                  </a:extLst>
                </p:cNvPr>
                <p:cNvCxnSpPr>
                  <a:cxnSpLocks/>
                </p:cNvCxnSpPr>
                <p:nvPr/>
              </p:nvCxnSpPr>
              <p:spPr bwMode="auto">
                <a:xfrm>
                  <a:off x="5832876" y="2799989"/>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DF7572C-3BEB-D1C3-CFAF-D878E5F241A2}"/>
                    </a:ext>
                  </a:extLst>
                </p:cNvPr>
                <p:cNvCxnSpPr>
                  <a:cxnSpLocks/>
                </p:cNvCxnSpPr>
                <p:nvPr/>
              </p:nvCxnSpPr>
              <p:spPr bwMode="auto">
                <a:xfrm>
                  <a:off x="5858074" y="2799989"/>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7DFC4E4-B2F4-65B6-9731-D49698F3BB38}"/>
                    </a:ext>
                  </a:extLst>
                </p:cNvPr>
                <p:cNvCxnSpPr>
                  <a:cxnSpLocks/>
                </p:cNvCxnSpPr>
                <p:nvPr/>
              </p:nvCxnSpPr>
              <p:spPr bwMode="auto">
                <a:xfrm>
                  <a:off x="5889099" y="2799989"/>
                  <a:ext cx="0" cy="146235"/>
                </a:xfrm>
                <a:prstGeom prst="line">
                  <a:avLst/>
                </a:prstGeom>
                <a:noFill/>
                <a:ln w="19050" cap="flat" cmpd="sng" algn="ctr">
                  <a:solidFill>
                    <a:srgbClr val="00823B"/>
                  </a:solidFill>
                  <a:prstDash val="solid"/>
                  <a:round/>
                  <a:headEnd type="none" w="med" len="med"/>
                  <a:tailEnd type="none" w="med" len="med"/>
                </a:ln>
                <a:effectLst/>
              </p:spPr>
            </p:cxnSp>
          </p:grpSp>
          <p:cxnSp>
            <p:nvCxnSpPr>
              <p:cNvPr id="57" name="Straight Connector 56">
                <a:extLst>
                  <a:ext uri="{FF2B5EF4-FFF2-40B4-BE49-F238E27FC236}">
                    <a16:creationId xmlns:a16="http://schemas.microsoft.com/office/drawing/2014/main" id="{7B20E1C1-C0A3-14B6-0C59-464900BE3C59}"/>
                  </a:ext>
                </a:extLst>
              </p:cNvPr>
              <p:cNvCxnSpPr>
                <a:cxnSpLocks/>
              </p:cNvCxnSpPr>
              <p:nvPr/>
            </p:nvCxnSpPr>
            <p:spPr bwMode="auto">
              <a:xfrm>
                <a:off x="6147876" y="2841300"/>
                <a:ext cx="0" cy="146235"/>
              </a:xfrm>
              <a:prstGeom prst="line">
                <a:avLst/>
              </a:prstGeom>
              <a:noFill/>
              <a:ln w="19050" cap="flat" cmpd="sng" algn="ctr">
                <a:solidFill>
                  <a:srgbClr val="00823B"/>
                </a:solidFill>
                <a:prstDash val="solid"/>
                <a:round/>
                <a:headEnd type="none" w="med" len="med"/>
                <a:tailEnd type="none" w="med" len="med"/>
              </a:ln>
              <a:effectLst/>
            </p:spPr>
          </p:cxnSp>
          <p:grpSp>
            <p:nvGrpSpPr>
              <p:cNvPr id="180" name="Group 179">
                <a:extLst>
                  <a:ext uri="{FF2B5EF4-FFF2-40B4-BE49-F238E27FC236}">
                    <a16:creationId xmlns:a16="http://schemas.microsoft.com/office/drawing/2014/main" id="{1D3E57D8-1537-22AA-34CE-9BC10FDB2642}"/>
                  </a:ext>
                </a:extLst>
              </p:cNvPr>
              <p:cNvGrpSpPr/>
              <p:nvPr/>
            </p:nvGrpSpPr>
            <p:grpSpPr>
              <a:xfrm>
                <a:off x="4194578" y="2572467"/>
                <a:ext cx="569474" cy="146235"/>
                <a:chOff x="4194578" y="2615782"/>
                <a:chExt cx="569474" cy="146235"/>
              </a:xfrm>
            </p:grpSpPr>
            <p:cxnSp>
              <p:nvCxnSpPr>
                <p:cNvPr id="3" name="Straight Connector 2">
                  <a:extLst>
                    <a:ext uri="{FF2B5EF4-FFF2-40B4-BE49-F238E27FC236}">
                      <a16:creationId xmlns:a16="http://schemas.microsoft.com/office/drawing/2014/main" id="{A9052883-7DCF-8638-C888-4CD670826D13}"/>
                    </a:ext>
                  </a:extLst>
                </p:cNvPr>
                <p:cNvCxnSpPr>
                  <a:cxnSpLocks/>
                </p:cNvCxnSpPr>
                <p:nvPr/>
              </p:nvCxnSpPr>
              <p:spPr bwMode="auto">
                <a:xfrm>
                  <a:off x="4321763" y="261578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F4E1A2B4-CAC4-48B1-9672-072C0F5BAB21}"/>
                    </a:ext>
                  </a:extLst>
                </p:cNvPr>
                <p:cNvCxnSpPr>
                  <a:cxnSpLocks/>
                </p:cNvCxnSpPr>
                <p:nvPr/>
              </p:nvCxnSpPr>
              <p:spPr bwMode="auto">
                <a:xfrm>
                  <a:off x="4194578" y="261578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D96678B-CFD0-1672-8D36-D67B1945EEA7}"/>
                    </a:ext>
                  </a:extLst>
                </p:cNvPr>
                <p:cNvCxnSpPr>
                  <a:cxnSpLocks/>
                </p:cNvCxnSpPr>
                <p:nvPr/>
              </p:nvCxnSpPr>
              <p:spPr bwMode="auto">
                <a:xfrm>
                  <a:off x="4398589" y="261578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B88CF96-7ABC-D482-5E3E-79B6DAF8D312}"/>
                    </a:ext>
                  </a:extLst>
                </p:cNvPr>
                <p:cNvCxnSpPr>
                  <a:cxnSpLocks/>
                </p:cNvCxnSpPr>
                <p:nvPr/>
              </p:nvCxnSpPr>
              <p:spPr bwMode="auto">
                <a:xfrm>
                  <a:off x="4466815" y="261578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500A15F-D1A2-0F92-63D2-F382A7FC75EB}"/>
                    </a:ext>
                  </a:extLst>
                </p:cNvPr>
                <p:cNvCxnSpPr>
                  <a:cxnSpLocks/>
                </p:cNvCxnSpPr>
                <p:nvPr/>
              </p:nvCxnSpPr>
              <p:spPr bwMode="auto">
                <a:xfrm>
                  <a:off x="4538873" y="261578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9C49900-B539-9B32-D7D1-8870C675E991}"/>
                    </a:ext>
                  </a:extLst>
                </p:cNvPr>
                <p:cNvCxnSpPr>
                  <a:cxnSpLocks/>
                </p:cNvCxnSpPr>
                <p:nvPr/>
              </p:nvCxnSpPr>
              <p:spPr bwMode="auto">
                <a:xfrm>
                  <a:off x="4764052" y="261578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A6FCF7B0-CEAE-96E1-8C31-04D83D9D0348}"/>
                    </a:ext>
                  </a:extLst>
                </p:cNvPr>
                <p:cNvCxnSpPr>
                  <a:cxnSpLocks/>
                </p:cNvCxnSpPr>
                <p:nvPr/>
              </p:nvCxnSpPr>
              <p:spPr bwMode="auto">
                <a:xfrm>
                  <a:off x="4360171" y="2615782"/>
                  <a:ext cx="0" cy="146235"/>
                </a:xfrm>
                <a:prstGeom prst="line">
                  <a:avLst/>
                </a:prstGeom>
                <a:noFill/>
                <a:ln w="19050" cap="flat" cmpd="sng" algn="ctr">
                  <a:solidFill>
                    <a:srgbClr val="00823B"/>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E2B62AEC-1D89-9B6A-BE12-5696E78C12F7}"/>
                  </a:ext>
                </a:extLst>
              </p:cNvPr>
              <p:cNvGrpSpPr/>
              <p:nvPr/>
            </p:nvGrpSpPr>
            <p:grpSpPr>
              <a:xfrm>
                <a:off x="4903002" y="2631543"/>
                <a:ext cx="583707" cy="146235"/>
                <a:chOff x="4903002" y="2703732"/>
                <a:chExt cx="583707" cy="146235"/>
              </a:xfrm>
            </p:grpSpPr>
            <p:cxnSp>
              <p:nvCxnSpPr>
                <p:cNvPr id="65" name="Straight Connector 64">
                  <a:extLst>
                    <a:ext uri="{FF2B5EF4-FFF2-40B4-BE49-F238E27FC236}">
                      <a16:creationId xmlns:a16="http://schemas.microsoft.com/office/drawing/2014/main" id="{51F5A3D0-2D96-CD47-5A1A-513C21C6872B}"/>
                    </a:ext>
                  </a:extLst>
                </p:cNvPr>
                <p:cNvCxnSpPr>
                  <a:cxnSpLocks/>
                </p:cNvCxnSpPr>
                <p:nvPr/>
              </p:nvCxnSpPr>
              <p:spPr bwMode="auto">
                <a:xfrm>
                  <a:off x="4903002" y="270373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614B79B4-6C9B-A5BA-A7D8-D58DABA931B1}"/>
                    </a:ext>
                  </a:extLst>
                </p:cNvPr>
                <p:cNvCxnSpPr>
                  <a:cxnSpLocks/>
                </p:cNvCxnSpPr>
                <p:nvPr/>
              </p:nvCxnSpPr>
              <p:spPr bwMode="auto">
                <a:xfrm>
                  <a:off x="4972041" y="270373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58B43F9-CC6E-C4C7-F38E-D7BE9D1ED857}"/>
                    </a:ext>
                  </a:extLst>
                </p:cNvPr>
                <p:cNvCxnSpPr>
                  <a:cxnSpLocks/>
                </p:cNvCxnSpPr>
                <p:nvPr/>
              </p:nvCxnSpPr>
              <p:spPr bwMode="auto">
                <a:xfrm>
                  <a:off x="4929152" y="270373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4B324BB4-387E-0DB5-AA72-3E141D43A92C}"/>
                    </a:ext>
                  </a:extLst>
                </p:cNvPr>
                <p:cNvCxnSpPr>
                  <a:cxnSpLocks/>
                </p:cNvCxnSpPr>
                <p:nvPr/>
              </p:nvCxnSpPr>
              <p:spPr bwMode="auto">
                <a:xfrm>
                  <a:off x="5140795" y="270373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1AEF1C83-51E8-7565-B0AE-E283355028FB}"/>
                    </a:ext>
                  </a:extLst>
                </p:cNvPr>
                <p:cNvCxnSpPr>
                  <a:cxnSpLocks/>
                </p:cNvCxnSpPr>
                <p:nvPr/>
              </p:nvCxnSpPr>
              <p:spPr bwMode="auto">
                <a:xfrm>
                  <a:off x="5021040" y="270373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9E1938AD-6630-3296-ADE0-86A9C215C2FB}"/>
                    </a:ext>
                  </a:extLst>
                </p:cNvPr>
                <p:cNvCxnSpPr>
                  <a:cxnSpLocks/>
                </p:cNvCxnSpPr>
                <p:nvPr/>
              </p:nvCxnSpPr>
              <p:spPr bwMode="auto">
                <a:xfrm>
                  <a:off x="5346269" y="270373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E26DB0C-0020-68E9-A7E7-ADFA81A02E43}"/>
                    </a:ext>
                  </a:extLst>
                </p:cNvPr>
                <p:cNvCxnSpPr>
                  <a:cxnSpLocks/>
                </p:cNvCxnSpPr>
                <p:nvPr/>
              </p:nvCxnSpPr>
              <p:spPr bwMode="auto">
                <a:xfrm>
                  <a:off x="5308193" y="2703732"/>
                  <a:ext cx="0" cy="146235"/>
                </a:xfrm>
                <a:prstGeom prst="line">
                  <a:avLst/>
                </a:prstGeom>
                <a:noFill/>
                <a:ln w="19050" cap="flat" cmpd="sng" algn="ctr">
                  <a:solidFill>
                    <a:srgbClr val="00823B"/>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8A3B5163-06D4-E52B-477A-C4299C57A57D}"/>
                    </a:ext>
                  </a:extLst>
                </p:cNvPr>
                <p:cNvCxnSpPr>
                  <a:cxnSpLocks/>
                </p:cNvCxnSpPr>
                <p:nvPr/>
              </p:nvCxnSpPr>
              <p:spPr bwMode="auto">
                <a:xfrm>
                  <a:off x="5486709" y="2703732"/>
                  <a:ext cx="0" cy="146235"/>
                </a:xfrm>
                <a:prstGeom prst="line">
                  <a:avLst/>
                </a:prstGeom>
                <a:noFill/>
                <a:ln w="19050" cap="flat" cmpd="sng" algn="ctr">
                  <a:solidFill>
                    <a:srgbClr val="00823B"/>
                  </a:solidFill>
                  <a:prstDash val="solid"/>
                  <a:round/>
                  <a:headEnd type="none" w="med" len="med"/>
                  <a:tailEnd type="none" w="med" len="med"/>
                </a:ln>
                <a:effectLst/>
              </p:spPr>
            </p:cxnSp>
          </p:grpSp>
        </p:grpSp>
        <p:sp>
          <p:nvSpPr>
            <p:cNvPr id="182" name="Freeform 181">
              <a:extLst>
                <a:ext uri="{FF2B5EF4-FFF2-40B4-BE49-F238E27FC236}">
                  <a16:creationId xmlns:a16="http://schemas.microsoft.com/office/drawing/2014/main" id="{2330DB83-75CF-ECB9-A845-C469595D3B9E}"/>
                </a:ext>
              </a:extLst>
            </p:cNvPr>
            <p:cNvSpPr/>
            <p:nvPr/>
          </p:nvSpPr>
          <p:spPr bwMode="auto">
            <a:xfrm>
              <a:off x="1520792" y="2030931"/>
              <a:ext cx="5481587" cy="1487103"/>
            </a:xfrm>
            <a:custGeom>
              <a:avLst/>
              <a:gdLst>
                <a:gd name="connsiteX0" fmla="*/ 0 w 5481587"/>
                <a:gd name="connsiteY0" fmla="*/ 0 h 1487103"/>
                <a:gd name="connsiteX1" fmla="*/ 105877 w 5481587"/>
                <a:gd name="connsiteY1" fmla="*/ 0 h 1487103"/>
                <a:gd name="connsiteX2" fmla="*/ 105877 w 5481587"/>
                <a:gd name="connsiteY2" fmla="*/ 96252 h 1487103"/>
                <a:gd name="connsiteX3" fmla="*/ 332071 w 5481587"/>
                <a:gd name="connsiteY3" fmla="*/ 96252 h 1487103"/>
                <a:gd name="connsiteX4" fmla="*/ 332071 w 5481587"/>
                <a:gd name="connsiteY4" fmla="*/ 182880 h 1487103"/>
                <a:gd name="connsiteX5" fmla="*/ 948088 w 5481587"/>
                <a:gd name="connsiteY5" fmla="*/ 182880 h 1487103"/>
                <a:gd name="connsiteX6" fmla="*/ 948088 w 5481587"/>
                <a:gd name="connsiteY6" fmla="*/ 264694 h 1487103"/>
                <a:gd name="connsiteX7" fmla="*/ 1068404 w 5481587"/>
                <a:gd name="connsiteY7" fmla="*/ 264694 h 1487103"/>
                <a:gd name="connsiteX8" fmla="*/ 1068404 w 5481587"/>
                <a:gd name="connsiteY8" fmla="*/ 312821 h 1487103"/>
                <a:gd name="connsiteX9" fmla="*/ 1294597 w 5481587"/>
                <a:gd name="connsiteY9" fmla="*/ 312821 h 1487103"/>
                <a:gd name="connsiteX10" fmla="*/ 1294597 w 5481587"/>
                <a:gd name="connsiteY10" fmla="*/ 360947 h 1487103"/>
                <a:gd name="connsiteX11" fmla="*/ 1482290 w 5481587"/>
                <a:gd name="connsiteY11" fmla="*/ 360947 h 1487103"/>
                <a:gd name="connsiteX12" fmla="*/ 1482290 w 5481587"/>
                <a:gd name="connsiteY12" fmla="*/ 360947 h 1487103"/>
                <a:gd name="connsiteX13" fmla="*/ 1482290 w 5481587"/>
                <a:gd name="connsiteY13" fmla="*/ 413886 h 1487103"/>
                <a:gd name="connsiteX14" fmla="*/ 1944303 w 5481587"/>
                <a:gd name="connsiteY14" fmla="*/ 413886 h 1487103"/>
                <a:gd name="connsiteX15" fmla="*/ 1944303 w 5481587"/>
                <a:gd name="connsiteY15" fmla="*/ 486075 h 1487103"/>
                <a:gd name="connsiteX16" fmla="*/ 2550694 w 5481587"/>
                <a:gd name="connsiteY16" fmla="*/ 486075 h 1487103"/>
                <a:gd name="connsiteX17" fmla="*/ 2550694 w 5481587"/>
                <a:gd name="connsiteY17" fmla="*/ 558265 h 1487103"/>
                <a:gd name="connsiteX18" fmla="*/ 2618071 w 5481587"/>
                <a:gd name="connsiteY18" fmla="*/ 558265 h 1487103"/>
                <a:gd name="connsiteX19" fmla="*/ 2618071 w 5481587"/>
                <a:gd name="connsiteY19" fmla="*/ 611204 h 1487103"/>
                <a:gd name="connsiteX20" fmla="*/ 3315903 w 5481587"/>
                <a:gd name="connsiteY20" fmla="*/ 611204 h 1487103"/>
                <a:gd name="connsiteX21" fmla="*/ 3315903 w 5481587"/>
                <a:gd name="connsiteY21" fmla="*/ 678581 h 1487103"/>
                <a:gd name="connsiteX22" fmla="*/ 4023360 w 5481587"/>
                <a:gd name="connsiteY22" fmla="*/ 678581 h 1487103"/>
                <a:gd name="connsiteX23" fmla="*/ 4023360 w 5481587"/>
                <a:gd name="connsiteY23" fmla="*/ 755583 h 1487103"/>
                <a:gd name="connsiteX24" fmla="*/ 4547936 w 5481587"/>
                <a:gd name="connsiteY24" fmla="*/ 755583 h 1487103"/>
                <a:gd name="connsiteX25" fmla="*/ 4547936 w 5481587"/>
                <a:gd name="connsiteY25" fmla="*/ 885524 h 1487103"/>
                <a:gd name="connsiteX26" fmla="*/ 4644189 w 5481587"/>
                <a:gd name="connsiteY26" fmla="*/ 885524 h 1487103"/>
                <a:gd name="connsiteX27" fmla="*/ 4644189 w 5481587"/>
                <a:gd name="connsiteY27" fmla="*/ 1020277 h 1487103"/>
                <a:gd name="connsiteX28" fmla="*/ 4884821 w 5481587"/>
                <a:gd name="connsiteY28" fmla="*/ 1020277 h 1487103"/>
                <a:gd name="connsiteX29" fmla="*/ 4884821 w 5481587"/>
                <a:gd name="connsiteY29" fmla="*/ 1256096 h 1487103"/>
                <a:gd name="connsiteX30" fmla="*/ 4884821 w 5481587"/>
                <a:gd name="connsiteY30" fmla="*/ 1256096 h 1487103"/>
                <a:gd name="connsiteX31" fmla="*/ 4928134 w 5481587"/>
                <a:gd name="connsiteY31" fmla="*/ 1256096 h 1487103"/>
                <a:gd name="connsiteX32" fmla="*/ 4928134 w 5481587"/>
                <a:gd name="connsiteY32" fmla="*/ 1487103 h 1487103"/>
                <a:gd name="connsiteX33" fmla="*/ 5481587 w 5481587"/>
                <a:gd name="connsiteY33" fmla="*/ 1487103 h 1487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481587" h="1487103">
                  <a:moveTo>
                    <a:pt x="0" y="0"/>
                  </a:moveTo>
                  <a:lnTo>
                    <a:pt x="105877" y="0"/>
                  </a:lnTo>
                  <a:lnTo>
                    <a:pt x="105877" y="96252"/>
                  </a:lnTo>
                  <a:lnTo>
                    <a:pt x="332071" y="96252"/>
                  </a:lnTo>
                  <a:lnTo>
                    <a:pt x="332071" y="182880"/>
                  </a:lnTo>
                  <a:lnTo>
                    <a:pt x="948088" y="182880"/>
                  </a:lnTo>
                  <a:lnTo>
                    <a:pt x="948088" y="264694"/>
                  </a:lnTo>
                  <a:lnTo>
                    <a:pt x="1068404" y="264694"/>
                  </a:lnTo>
                  <a:lnTo>
                    <a:pt x="1068404" y="312821"/>
                  </a:lnTo>
                  <a:lnTo>
                    <a:pt x="1294597" y="312821"/>
                  </a:lnTo>
                  <a:lnTo>
                    <a:pt x="1294597" y="360947"/>
                  </a:lnTo>
                  <a:lnTo>
                    <a:pt x="1482290" y="360947"/>
                  </a:lnTo>
                  <a:lnTo>
                    <a:pt x="1482290" y="360947"/>
                  </a:lnTo>
                  <a:lnTo>
                    <a:pt x="1482290" y="413886"/>
                  </a:lnTo>
                  <a:lnTo>
                    <a:pt x="1944303" y="413886"/>
                  </a:lnTo>
                  <a:lnTo>
                    <a:pt x="1944303" y="486075"/>
                  </a:lnTo>
                  <a:lnTo>
                    <a:pt x="2550694" y="486075"/>
                  </a:lnTo>
                  <a:lnTo>
                    <a:pt x="2550694" y="558265"/>
                  </a:lnTo>
                  <a:lnTo>
                    <a:pt x="2618071" y="558265"/>
                  </a:lnTo>
                  <a:lnTo>
                    <a:pt x="2618071" y="611204"/>
                  </a:lnTo>
                  <a:lnTo>
                    <a:pt x="3315903" y="611204"/>
                  </a:lnTo>
                  <a:lnTo>
                    <a:pt x="3315903" y="678581"/>
                  </a:lnTo>
                  <a:lnTo>
                    <a:pt x="4023360" y="678581"/>
                  </a:lnTo>
                  <a:lnTo>
                    <a:pt x="4023360" y="755583"/>
                  </a:lnTo>
                  <a:lnTo>
                    <a:pt x="4547936" y="755583"/>
                  </a:lnTo>
                  <a:lnTo>
                    <a:pt x="4547936" y="885524"/>
                  </a:lnTo>
                  <a:lnTo>
                    <a:pt x="4644189" y="885524"/>
                  </a:lnTo>
                  <a:lnTo>
                    <a:pt x="4644189" y="1020277"/>
                  </a:lnTo>
                  <a:lnTo>
                    <a:pt x="4884821" y="1020277"/>
                  </a:lnTo>
                  <a:lnTo>
                    <a:pt x="4884821" y="1256096"/>
                  </a:lnTo>
                  <a:lnTo>
                    <a:pt x="4884821" y="1256096"/>
                  </a:lnTo>
                  <a:lnTo>
                    <a:pt x="4928134" y="1256096"/>
                  </a:lnTo>
                  <a:lnTo>
                    <a:pt x="4928134" y="1487103"/>
                  </a:lnTo>
                  <a:lnTo>
                    <a:pt x="5481587" y="1487103"/>
                  </a:lnTo>
                </a:path>
              </a:pathLst>
            </a:custGeom>
            <a:noFill/>
            <a:ln w="28575">
              <a:solidFill>
                <a:srgbClr val="00823B"/>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17299700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8B6E5-5C30-B1E3-76E4-ABA99C99647C}"/>
              </a:ext>
            </a:extLst>
          </p:cNvPr>
          <p:cNvSpPr>
            <a:spLocks noGrp="1"/>
          </p:cNvSpPr>
          <p:nvPr>
            <p:ph type="title"/>
          </p:nvPr>
        </p:nvSpPr>
        <p:spPr/>
        <p:txBody>
          <a:bodyPr/>
          <a:lstStyle/>
          <a:p>
            <a:r>
              <a:rPr lang="en-US" dirty="0"/>
              <a:t>IMCL-2015 GELTAMO: Risk Factors for PFS</a:t>
            </a:r>
          </a:p>
        </p:txBody>
      </p:sp>
      <p:sp>
        <p:nvSpPr>
          <p:cNvPr id="8" name="Content Placeholder 7">
            <a:extLst>
              <a:ext uri="{FF2B5EF4-FFF2-40B4-BE49-F238E27FC236}">
                <a16:creationId xmlns:a16="http://schemas.microsoft.com/office/drawing/2014/main" id="{B49EB48D-56AE-08B6-B601-248430C5544D}"/>
              </a:ext>
            </a:extLst>
          </p:cNvPr>
          <p:cNvSpPr>
            <a:spLocks noGrp="1"/>
          </p:cNvSpPr>
          <p:nvPr>
            <p:ph idx="1"/>
          </p:nvPr>
        </p:nvSpPr>
        <p:spPr>
          <a:xfrm>
            <a:off x="604675" y="1395446"/>
            <a:ext cx="10877529" cy="697419"/>
          </a:xfrm>
        </p:spPr>
        <p:txBody>
          <a:bodyPr/>
          <a:lstStyle/>
          <a:p>
            <a:r>
              <a:rPr lang="en-US" sz="2400" dirty="0"/>
              <a:t>High-risk MIPI and TP53 were independent predictors of PFS by multivariate analysis, HR: </a:t>
            </a:r>
            <a:r>
              <a:rPr lang="en-US" sz="2400" b="0" dirty="0">
                <a:solidFill>
                  <a:schemeClr val="bg1"/>
                </a:solidFill>
                <a:latin typeface="Calibri" panose="020F0502020204030204" pitchFamily="34" charset="0"/>
              </a:rPr>
              <a:t>8.9 (</a:t>
            </a:r>
            <a:r>
              <a:rPr lang="en-US" sz="2400" b="0" i="1" dirty="0">
                <a:solidFill>
                  <a:schemeClr val="bg1"/>
                </a:solidFill>
                <a:latin typeface="Calibri" panose="020F0502020204030204" pitchFamily="34" charset="0"/>
              </a:rPr>
              <a:t>P</a:t>
            </a:r>
            <a:r>
              <a:rPr lang="en-US" sz="2400" b="0" dirty="0">
                <a:solidFill>
                  <a:schemeClr val="bg1"/>
                </a:solidFill>
                <a:latin typeface="Calibri" panose="020F0502020204030204" pitchFamily="34" charset="0"/>
              </a:rPr>
              <a:t> = .05) and HR: 8.9 (</a:t>
            </a:r>
            <a:r>
              <a:rPr lang="en-US" sz="2400" b="0" i="1" dirty="0">
                <a:solidFill>
                  <a:schemeClr val="bg1"/>
                </a:solidFill>
                <a:latin typeface="Calibri" panose="020F0502020204030204" pitchFamily="34" charset="0"/>
              </a:rPr>
              <a:t>P</a:t>
            </a:r>
            <a:r>
              <a:rPr lang="en-US" sz="2400" b="0" dirty="0">
                <a:solidFill>
                  <a:schemeClr val="bg1"/>
                </a:solidFill>
                <a:latin typeface="Calibri" panose="020F0502020204030204" pitchFamily="34" charset="0"/>
              </a:rPr>
              <a:t> = .01), respectively </a:t>
            </a:r>
            <a:endParaRPr lang="en-US" sz="2400" dirty="0"/>
          </a:p>
        </p:txBody>
      </p:sp>
      <p:sp>
        <p:nvSpPr>
          <p:cNvPr id="12" name="Text Box 11">
            <a:extLst>
              <a:ext uri="{FF2B5EF4-FFF2-40B4-BE49-F238E27FC236}">
                <a16:creationId xmlns:a16="http://schemas.microsoft.com/office/drawing/2014/main" id="{CD94C7FD-2CCB-9DE8-AB71-F6F6B38B50D9}"/>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Reproduced with permission. </a:t>
            </a:r>
          </a:p>
        </p:txBody>
      </p:sp>
      <p:sp>
        <p:nvSpPr>
          <p:cNvPr id="13" name="TextBox 12">
            <a:extLst>
              <a:ext uri="{FF2B5EF4-FFF2-40B4-BE49-F238E27FC236}">
                <a16:creationId xmlns:a16="http://schemas.microsoft.com/office/drawing/2014/main" id="{3474CCBD-87EF-F861-B10F-5C4AA14400FE}"/>
              </a:ext>
            </a:extLst>
          </p:cNvPr>
          <p:cNvSpPr txBox="1"/>
          <p:nvPr/>
        </p:nvSpPr>
        <p:spPr bwMode="auto">
          <a:xfrm>
            <a:off x="1340988" y="3556573"/>
            <a:ext cx="1399743" cy="738664"/>
          </a:xfrm>
          <a:prstGeom prst="rect">
            <a:avLst/>
          </a:prstGeom>
          <a:solidFill>
            <a:schemeClr val="tx1"/>
          </a:solidFill>
          <a:ln>
            <a:noFill/>
          </a:ln>
        </p:spPr>
        <p:txBody>
          <a:bodyPr wrap="none" rtlCol="0">
            <a:spAutoFit/>
          </a:bodyPr>
          <a:lstStyle/>
          <a:p>
            <a:pPr algn="r">
              <a:lnSpc>
                <a:spcPct val="100000"/>
              </a:lnSpc>
              <a:spcBef>
                <a:spcPts val="0"/>
              </a:spcBef>
              <a:spcAft>
                <a:spcPct val="0"/>
              </a:spcAft>
              <a:buClrTx/>
              <a:buFontTx/>
              <a:buNone/>
            </a:pPr>
            <a:r>
              <a:rPr lang="en-US" sz="1050" dirty="0">
                <a:solidFill>
                  <a:schemeClr val="bg1"/>
                </a:solidFill>
                <a:latin typeface="Calibri" panose="020F0502020204030204" pitchFamily="34" charset="0"/>
              </a:rPr>
              <a:t>Patients at Risk, n</a:t>
            </a:r>
          </a:p>
          <a:p>
            <a:pPr algn="r">
              <a:lnSpc>
                <a:spcPct val="100000"/>
              </a:lnSpc>
              <a:spcBef>
                <a:spcPts val="0"/>
              </a:spcBef>
              <a:spcAft>
                <a:spcPct val="0"/>
              </a:spcAft>
              <a:buClrTx/>
              <a:buFontTx/>
              <a:buNone/>
            </a:pPr>
            <a:r>
              <a:rPr lang="en-US" sz="1050" b="0" dirty="0">
                <a:solidFill>
                  <a:srgbClr val="015873"/>
                </a:solidFill>
                <a:latin typeface="Calibri" panose="020F0502020204030204" pitchFamily="34" charset="0"/>
              </a:rPr>
              <a:t>MIPI low risk</a:t>
            </a:r>
          </a:p>
          <a:p>
            <a:pPr algn="r">
              <a:lnSpc>
                <a:spcPct val="100000"/>
              </a:lnSpc>
              <a:spcBef>
                <a:spcPts val="0"/>
              </a:spcBef>
              <a:spcAft>
                <a:spcPct val="0"/>
              </a:spcAft>
              <a:buClrTx/>
              <a:buFontTx/>
              <a:buNone/>
            </a:pPr>
            <a:r>
              <a:rPr lang="en-US" sz="1050" b="0" dirty="0">
                <a:solidFill>
                  <a:srgbClr val="E1471D"/>
                </a:solidFill>
                <a:latin typeface="Calibri" panose="020F0502020204030204" pitchFamily="34" charset="0"/>
              </a:rPr>
              <a:t>MIPI intermediate risk</a:t>
            </a:r>
          </a:p>
          <a:p>
            <a:pPr algn="r">
              <a:lnSpc>
                <a:spcPct val="100000"/>
              </a:lnSpc>
              <a:spcBef>
                <a:spcPts val="0"/>
              </a:spcBef>
              <a:spcAft>
                <a:spcPct val="0"/>
              </a:spcAft>
              <a:buClrTx/>
              <a:buFontTx/>
              <a:buNone/>
            </a:pPr>
            <a:r>
              <a:rPr lang="en-US" sz="1050" b="0" dirty="0">
                <a:solidFill>
                  <a:srgbClr val="00823B"/>
                </a:solidFill>
                <a:latin typeface="Calibri" panose="020F0502020204030204" pitchFamily="34" charset="0"/>
              </a:rPr>
              <a:t>MIPI high risk</a:t>
            </a:r>
          </a:p>
        </p:txBody>
      </p:sp>
      <p:sp>
        <p:nvSpPr>
          <p:cNvPr id="3" name="Freeform 2">
            <a:extLst>
              <a:ext uri="{FF2B5EF4-FFF2-40B4-BE49-F238E27FC236}">
                <a16:creationId xmlns:a16="http://schemas.microsoft.com/office/drawing/2014/main" id="{0280474A-6079-E96C-E286-2960BBA2CCE1}"/>
              </a:ext>
            </a:extLst>
          </p:cNvPr>
          <p:cNvSpPr/>
          <p:nvPr/>
        </p:nvSpPr>
        <p:spPr bwMode="auto">
          <a:xfrm>
            <a:off x="2842295" y="2264650"/>
            <a:ext cx="2945219" cy="1056460"/>
          </a:xfrm>
          <a:custGeom>
            <a:avLst/>
            <a:gdLst>
              <a:gd name="connsiteX0" fmla="*/ 0 w 2945219"/>
              <a:gd name="connsiteY0" fmla="*/ 0 h 1100470"/>
              <a:gd name="connsiteX1" fmla="*/ 0 w 2945219"/>
              <a:gd name="connsiteY1" fmla="*/ 1100470 h 1100470"/>
              <a:gd name="connsiteX2" fmla="*/ 2945219 w 2945219"/>
              <a:gd name="connsiteY2" fmla="*/ 1100470 h 1100470"/>
            </a:gdLst>
            <a:ahLst/>
            <a:cxnLst>
              <a:cxn ang="0">
                <a:pos x="connsiteX0" y="connsiteY0"/>
              </a:cxn>
              <a:cxn ang="0">
                <a:pos x="connsiteX1" y="connsiteY1"/>
              </a:cxn>
              <a:cxn ang="0">
                <a:pos x="connsiteX2" y="connsiteY2"/>
              </a:cxn>
            </a:cxnLst>
            <a:rect l="l" t="t" r="r" b="b"/>
            <a:pathLst>
              <a:path w="2945219" h="1100470">
                <a:moveTo>
                  <a:pt x="0" y="0"/>
                </a:moveTo>
                <a:lnTo>
                  <a:pt x="0" y="1100470"/>
                </a:lnTo>
                <a:lnTo>
                  <a:pt x="2945219" y="1100470"/>
                </a:lnTo>
              </a:path>
            </a:pathLst>
          </a:custGeom>
          <a:noFill/>
          <a:ln w="28575">
            <a:solidFill>
              <a:schemeClr val="bg1"/>
            </a:solidFill>
            <a:miter lim="800000"/>
            <a:headEnd/>
            <a:tailEnd/>
          </a:ln>
        </p:spPr>
        <p:txBody>
          <a:bodyPr rtlCol="0" anchor="ctr"/>
          <a:lstStyle/>
          <a:p>
            <a:pPr algn="ctr"/>
            <a:endParaRPr lang="en-US" dirty="0"/>
          </a:p>
        </p:txBody>
      </p:sp>
      <p:grpSp>
        <p:nvGrpSpPr>
          <p:cNvPr id="16" name="Group 15">
            <a:extLst>
              <a:ext uri="{FF2B5EF4-FFF2-40B4-BE49-F238E27FC236}">
                <a16:creationId xmlns:a16="http://schemas.microsoft.com/office/drawing/2014/main" id="{EDD3CA6F-11CB-9994-A7C6-C66C7F61055B}"/>
              </a:ext>
            </a:extLst>
          </p:cNvPr>
          <p:cNvGrpSpPr/>
          <p:nvPr/>
        </p:nvGrpSpPr>
        <p:grpSpPr>
          <a:xfrm>
            <a:off x="2776099" y="2340038"/>
            <a:ext cx="76200" cy="981072"/>
            <a:chOff x="2679071" y="2308225"/>
            <a:chExt cx="76200" cy="981072"/>
          </a:xfrm>
        </p:grpSpPr>
        <p:cxnSp>
          <p:nvCxnSpPr>
            <p:cNvPr id="6" name="Straight Connector 5">
              <a:extLst>
                <a:ext uri="{FF2B5EF4-FFF2-40B4-BE49-F238E27FC236}">
                  <a16:creationId xmlns:a16="http://schemas.microsoft.com/office/drawing/2014/main" id="{B0DF28F0-0AF5-F049-30A5-019BB828381B}"/>
                </a:ext>
              </a:extLst>
            </p:cNvPr>
            <p:cNvCxnSpPr>
              <a:cxnSpLocks/>
            </p:cNvCxnSpPr>
            <p:nvPr/>
          </p:nvCxnSpPr>
          <p:spPr bwMode="auto">
            <a:xfrm>
              <a:off x="2679071" y="2308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E8E301B3-B9C2-92B4-9C85-3CE5463EA549}"/>
                </a:ext>
              </a:extLst>
            </p:cNvPr>
            <p:cNvCxnSpPr>
              <a:cxnSpLocks/>
            </p:cNvCxnSpPr>
            <p:nvPr/>
          </p:nvCxnSpPr>
          <p:spPr bwMode="auto">
            <a:xfrm>
              <a:off x="2679071" y="2504439"/>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FB91D087-F4F0-288D-37E1-4A015C732BFC}"/>
                </a:ext>
              </a:extLst>
            </p:cNvPr>
            <p:cNvCxnSpPr>
              <a:cxnSpLocks/>
            </p:cNvCxnSpPr>
            <p:nvPr/>
          </p:nvCxnSpPr>
          <p:spPr bwMode="auto">
            <a:xfrm>
              <a:off x="2679071" y="2700653"/>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B5C4A7B6-A7A6-DAAC-8677-3268E3103913}"/>
                </a:ext>
              </a:extLst>
            </p:cNvPr>
            <p:cNvCxnSpPr>
              <a:cxnSpLocks/>
            </p:cNvCxnSpPr>
            <p:nvPr/>
          </p:nvCxnSpPr>
          <p:spPr bwMode="auto">
            <a:xfrm>
              <a:off x="2679071" y="2896867"/>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7E71D24-5479-08A8-7FFE-B3FC2C1733A8}"/>
                </a:ext>
              </a:extLst>
            </p:cNvPr>
            <p:cNvCxnSpPr>
              <a:cxnSpLocks/>
            </p:cNvCxnSpPr>
            <p:nvPr/>
          </p:nvCxnSpPr>
          <p:spPr bwMode="auto">
            <a:xfrm>
              <a:off x="2679071" y="3093081"/>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012BC11-C925-ECF1-8F55-9305D9F9A283}"/>
                </a:ext>
              </a:extLst>
            </p:cNvPr>
            <p:cNvCxnSpPr>
              <a:cxnSpLocks/>
            </p:cNvCxnSpPr>
            <p:nvPr/>
          </p:nvCxnSpPr>
          <p:spPr bwMode="auto">
            <a:xfrm>
              <a:off x="2679071" y="3289297"/>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9B5419F2-7852-0301-0E69-37A2D28B2D08}"/>
              </a:ext>
            </a:extLst>
          </p:cNvPr>
          <p:cNvGrpSpPr/>
          <p:nvPr/>
        </p:nvGrpSpPr>
        <p:grpSpPr>
          <a:xfrm>
            <a:off x="2842295" y="3308411"/>
            <a:ext cx="2887980" cy="76200"/>
            <a:chOff x="2732567" y="3251198"/>
            <a:chExt cx="2887980" cy="76200"/>
          </a:xfrm>
        </p:grpSpPr>
        <p:cxnSp>
          <p:nvCxnSpPr>
            <p:cNvPr id="18" name="Straight Connector 17">
              <a:extLst>
                <a:ext uri="{FF2B5EF4-FFF2-40B4-BE49-F238E27FC236}">
                  <a16:creationId xmlns:a16="http://schemas.microsoft.com/office/drawing/2014/main" id="{10A0B3C1-521B-256C-C681-2D92584A9969}"/>
                </a:ext>
              </a:extLst>
            </p:cNvPr>
            <p:cNvCxnSpPr>
              <a:cxnSpLocks/>
            </p:cNvCxnSpPr>
            <p:nvPr/>
          </p:nvCxnSpPr>
          <p:spPr bwMode="auto">
            <a:xfrm rot="16200000">
              <a:off x="2694467"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584FAB1-D825-EEBF-1A79-07297A019B20}"/>
                </a:ext>
              </a:extLst>
            </p:cNvPr>
            <p:cNvCxnSpPr>
              <a:cxnSpLocks/>
            </p:cNvCxnSpPr>
            <p:nvPr/>
          </p:nvCxnSpPr>
          <p:spPr bwMode="auto">
            <a:xfrm rot="16200000">
              <a:off x="3107036"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33532B3-B1B5-C97D-D2EF-B7749DF69B4D}"/>
                </a:ext>
              </a:extLst>
            </p:cNvPr>
            <p:cNvCxnSpPr>
              <a:cxnSpLocks/>
            </p:cNvCxnSpPr>
            <p:nvPr/>
          </p:nvCxnSpPr>
          <p:spPr bwMode="auto">
            <a:xfrm rot="16200000">
              <a:off x="3519605"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036D5D9-9B3D-EDF0-6669-95F24B98EDB1}"/>
                </a:ext>
              </a:extLst>
            </p:cNvPr>
            <p:cNvCxnSpPr>
              <a:cxnSpLocks/>
            </p:cNvCxnSpPr>
            <p:nvPr/>
          </p:nvCxnSpPr>
          <p:spPr bwMode="auto">
            <a:xfrm rot="16200000">
              <a:off x="3932174"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D747052-5932-C1D4-56B3-CE3648A75735}"/>
                </a:ext>
              </a:extLst>
            </p:cNvPr>
            <p:cNvCxnSpPr>
              <a:cxnSpLocks/>
            </p:cNvCxnSpPr>
            <p:nvPr/>
          </p:nvCxnSpPr>
          <p:spPr bwMode="auto">
            <a:xfrm rot="16200000">
              <a:off x="4344743"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7EE4D7B-0FFC-6DD6-4C30-3318557929CE}"/>
                </a:ext>
              </a:extLst>
            </p:cNvPr>
            <p:cNvCxnSpPr>
              <a:cxnSpLocks/>
            </p:cNvCxnSpPr>
            <p:nvPr/>
          </p:nvCxnSpPr>
          <p:spPr bwMode="auto">
            <a:xfrm rot="16200000">
              <a:off x="4757312"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A554D70-C96D-4E01-1513-E98A85BD3FF5}"/>
                </a:ext>
              </a:extLst>
            </p:cNvPr>
            <p:cNvCxnSpPr>
              <a:cxnSpLocks/>
            </p:cNvCxnSpPr>
            <p:nvPr/>
          </p:nvCxnSpPr>
          <p:spPr bwMode="auto">
            <a:xfrm rot="16200000">
              <a:off x="5169881"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4972DA6-8B68-CD08-CE4D-488B22B96FFC}"/>
                </a:ext>
              </a:extLst>
            </p:cNvPr>
            <p:cNvCxnSpPr>
              <a:cxnSpLocks/>
            </p:cNvCxnSpPr>
            <p:nvPr/>
          </p:nvCxnSpPr>
          <p:spPr bwMode="auto">
            <a:xfrm rot="16200000">
              <a:off x="5582447" y="3289298"/>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 name="Group 31">
            <a:extLst>
              <a:ext uri="{FF2B5EF4-FFF2-40B4-BE49-F238E27FC236}">
                <a16:creationId xmlns:a16="http://schemas.microsoft.com/office/drawing/2014/main" id="{4134F28C-F5BF-7315-E471-D7511A195CFB}"/>
              </a:ext>
            </a:extLst>
          </p:cNvPr>
          <p:cNvGrpSpPr/>
          <p:nvPr/>
        </p:nvGrpSpPr>
        <p:grpSpPr>
          <a:xfrm>
            <a:off x="2965937" y="2724922"/>
            <a:ext cx="1528528" cy="577081"/>
            <a:chOff x="3145134" y="2455426"/>
            <a:chExt cx="1528528" cy="577081"/>
          </a:xfrm>
        </p:grpSpPr>
        <p:sp>
          <p:nvSpPr>
            <p:cNvPr id="27" name="TextBox 26">
              <a:extLst>
                <a:ext uri="{FF2B5EF4-FFF2-40B4-BE49-F238E27FC236}">
                  <a16:creationId xmlns:a16="http://schemas.microsoft.com/office/drawing/2014/main" id="{D2793BD4-BA06-E247-0BBF-9BFF126450BF}"/>
                </a:ext>
              </a:extLst>
            </p:cNvPr>
            <p:cNvSpPr txBox="1"/>
            <p:nvPr/>
          </p:nvSpPr>
          <p:spPr bwMode="auto">
            <a:xfrm>
              <a:off x="3273920" y="2455426"/>
              <a:ext cx="139974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050" b="0" dirty="0">
                  <a:solidFill>
                    <a:schemeClr val="bg1"/>
                  </a:solidFill>
                  <a:latin typeface="Calibri" panose="020F0502020204030204" pitchFamily="34" charset="0"/>
                </a:rPr>
                <a:t>MIPI low risk</a:t>
              </a:r>
            </a:p>
            <a:p>
              <a:pPr>
                <a:lnSpc>
                  <a:spcPct val="100000"/>
                </a:lnSpc>
                <a:spcBef>
                  <a:spcPts val="0"/>
                </a:spcBef>
                <a:spcAft>
                  <a:spcPct val="0"/>
                </a:spcAft>
                <a:buClrTx/>
                <a:buFontTx/>
                <a:buNone/>
              </a:pPr>
              <a:r>
                <a:rPr lang="en-US" sz="1050" b="0" dirty="0">
                  <a:solidFill>
                    <a:schemeClr val="bg1"/>
                  </a:solidFill>
                  <a:latin typeface="Calibri" panose="020F0502020204030204" pitchFamily="34" charset="0"/>
                </a:rPr>
                <a:t>MIPI intermediate risk</a:t>
              </a:r>
            </a:p>
            <a:p>
              <a:pPr>
                <a:lnSpc>
                  <a:spcPct val="100000"/>
                </a:lnSpc>
                <a:spcBef>
                  <a:spcPts val="0"/>
                </a:spcBef>
                <a:spcAft>
                  <a:spcPct val="0"/>
                </a:spcAft>
                <a:buClrTx/>
                <a:buFontTx/>
                <a:buNone/>
              </a:pPr>
              <a:r>
                <a:rPr lang="en-US" sz="1050" b="0" dirty="0">
                  <a:solidFill>
                    <a:schemeClr val="bg1"/>
                  </a:solidFill>
                  <a:latin typeface="Calibri" panose="020F0502020204030204" pitchFamily="34" charset="0"/>
                </a:rPr>
                <a:t>MIPI high risk</a:t>
              </a:r>
            </a:p>
          </p:txBody>
        </p:sp>
        <p:cxnSp>
          <p:nvCxnSpPr>
            <p:cNvPr id="29" name="Straight Connector 28">
              <a:extLst>
                <a:ext uri="{FF2B5EF4-FFF2-40B4-BE49-F238E27FC236}">
                  <a16:creationId xmlns:a16="http://schemas.microsoft.com/office/drawing/2014/main" id="{6C3F1FD4-3B5D-8128-F8D1-55B9DBEB02F8}"/>
                </a:ext>
              </a:extLst>
            </p:cNvPr>
            <p:cNvCxnSpPr/>
            <p:nvPr/>
          </p:nvCxnSpPr>
          <p:spPr bwMode="auto">
            <a:xfrm flipH="1">
              <a:off x="3145136" y="2903217"/>
              <a:ext cx="160039" cy="0"/>
            </a:xfrm>
            <a:prstGeom prst="line">
              <a:avLst/>
            </a:prstGeom>
            <a:noFill/>
            <a:ln w="28575" cap="flat" cmpd="sng" algn="ctr">
              <a:solidFill>
                <a:srgbClr val="00823B"/>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247F508-9C5C-5C2B-E7E5-3FA740531AEB}"/>
                </a:ext>
              </a:extLst>
            </p:cNvPr>
            <p:cNvCxnSpPr/>
            <p:nvPr/>
          </p:nvCxnSpPr>
          <p:spPr bwMode="auto">
            <a:xfrm flipH="1">
              <a:off x="3145135" y="2588892"/>
              <a:ext cx="160039" cy="0"/>
            </a:xfrm>
            <a:prstGeom prst="line">
              <a:avLst/>
            </a:prstGeom>
            <a:noFill/>
            <a:ln w="28575" cap="flat" cmpd="sng" algn="ctr">
              <a:solidFill>
                <a:srgbClr val="015873"/>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4FFC215-F1D7-16BF-8F16-5C8087D4E87D}"/>
                </a:ext>
              </a:extLst>
            </p:cNvPr>
            <p:cNvCxnSpPr/>
            <p:nvPr/>
          </p:nvCxnSpPr>
          <p:spPr bwMode="auto">
            <a:xfrm flipH="1">
              <a:off x="3145134" y="2746055"/>
              <a:ext cx="160039" cy="0"/>
            </a:xfrm>
            <a:prstGeom prst="line">
              <a:avLst/>
            </a:prstGeom>
            <a:noFill/>
            <a:ln w="28575" cap="flat" cmpd="sng" algn="ctr">
              <a:solidFill>
                <a:srgbClr val="E1471D"/>
              </a:solidFill>
              <a:prstDash val="solid"/>
              <a:round/>
              <a:headEnd type="none" w="med" len="med"/>
              <a:tailEnd type="none" w="med" len="med"/>
            </a:ln>
            <a:effectLst/>
          </p:spPr>
        </p:cxnSp>
      </p:grpSp>
      <p:sp>
        <p:nvSpPr>
          <p:cNvPr id="33" name="TextBox 32">
            <a:extLst>
              <a:ext uri="{FF2B5EF4-FFF2-40B4-BE49-F238E27FC236}">
                <a16:creationId xmlns:a16="http://schemas.microsoft.com/office/drawing/2014/main" id="{6E1D85E6-5AD7-4C28-0EF3-59A256B8FF10}"/>
              </a:ext>
            </a:extLst>
          </p:cNvPr>
          <p:cNvSpPr txBox="1"/>
          <p:nvPr/>
        </p:nvSpPr>
        <p:spPr bwMode="auto">
          <a:xfrm>
            <a:off x="1247041" y="2374682"/>
            <a:ext cx="6864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MIPI</a:t>
            </a:r>
            <a:br>
              <a:rPr lang="en-US" b="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P </a:t>
            </a:r>
            <a:r>
              <a:rPr lang="en-US" sz="1200" b="0" dirty="0">
                <a:solidFill>
                  <a:schemeClr val="bg1"/>
                </a:solidFill>
                <a:latin typeface="Calibri" panose="020F0502020204030204" pitchFamily="34" charset="0"/>
              </a:rPr>
              <a:t>= .002</a:t>
            </a:r>
          </a:p>
        </p:txBody>
      </p:sp>
      <p:sp>
        <p:nvSpPr>
          <p:cNvPr id="34" name="TextBox 33">
            <a:extLst>
              <a:ext uri="{FF2B5EF4-FFF2-40B4-BE49-F238E27FC236}">
                <a16:creationId xmlns:a16="http://schemas.microsoft.com/office/drawing/2014/main" id="{DC80C273-4904-21DE-0A13-28FDAF527B7B}"/>
              </a:ext>
            </a:extLst>
          </p:cNvPr>
          <p:cNvSpPr txBox="1"/>
          <p:nvPr/>
        </p:nvSpPr>
        <p:spPr bwMode="auto">
          <a:xfrm rot="16200000">
            <a:off x="2133000" y="2688411"/>
            <a:ext cx="4451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a:t>
            </a:r>
          </a:p>
        </p:txBody>
      </p:sp>
      <p:grpSp>
        <p:nvGrpSpPr>
          <p:cNvPr id="41" name="Group 40">
            <a:extLst>
              <a:ext uri="{FF2B5EF4-FFF2-40B4-BE49-F238E27FC236}">
                <a16:creationId xmlns:a16="http://schemas.microsoft.com/office/drawing/2014/main" id="{7BFB8BEB-EBDE-2429-53F0-4C5F8FD2BCC4}"/>
              </a:ext>
            </a:extLst>
          </p:cNvPr>
          <p:cNvGrpSpPr/>
          <p:nvPr/>
        </p:nvGrpSpPr>
        <p:grpSpPr>
          <a:xfrm>
            <a:off x="2461344" y="2201535"/>
            <a:ext cx="380232" cy="1259278"/>
            <a:chOff x="2364316" y="2169722"/>
            <a:chExt cx="380232" cy="1259278"/>
          </a:xfrm>
        </p:grpSpPr>
        <p:sp>
          <p:nvSpPr>
            <p:cNvPr id="35" name="TextBox 34">
              <a:extLst>
                <a:ext uri="{FF2B5EF4-FFF2-40B4-BE49-F238E27FC236}">
                  <a16:creationId xmlns:a16="http://schemas.microsoft.com/office/drawing/2014/main" id="{821B0D36-2717-3BF2-71A8-ADE95B838612}"/>
                </a:ext>
              </a:extLst>
            </p:cNvPr>
            <p:cNvSpPr txBox="1"/>
            <p:nvPr/>
          </p:nvSpPr>
          <p:spPr bwMode="auto">
            <a:xfrm>
              <a:off x="2364316" y="2366178"/>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36" name="TextBox 35">
              <a:extLst>
                <a:ext uri="{FF2B5EF4-FFF2-40B4-BE49-F238E27FC236}">
                  <a16:creationId xmlns:a16="http://schemas.microsoft.com/office/drawing/2014/main" id="{31E04D87-6A57-88BE-AA10-15AB4522AB9C}"/>
                </a:ext>
              </a:extLst>
            </p:cNvPr>
            <p:cNvSpPr txBox="1"/>
            <p:nvPr/>
          </p:nvSpPr>
          <p:spPr bwMode="auto">
            <a:xfrm>
              <a:off x="2364316" y="2169722"/>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37" name="TextBox 36">
              <a:extLst>
                <a:ext uri="{FF2B5EF4-FFF2-40B4-BE49-F238E27FC236}">
                  <a16:creationId xmlns:a16="http://schemas.microsoft.com/office/drawing/2014/main" id="{DC53505E-87B2-1D6E-38AE-23DD964CDB91}"/>
                </a:ext>
              </a:extLst>
            </p:cNvPr>
            <p:cNvSpPr txBox="1"/>
            <p:nvPr/>
          </p:nvSpPr>
          <p:spPr bwMode="auto">
            <a:xfrm>
              <a:off x="2364316" y="2759090"/>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38" name="TextBox 37">
              <a:extLst>
                <a:ext uri="{FF2B5EF4-FFF2-40B4-BE49-F238E27FC236}">
                  <a16:creationId xmlns:a16="http://schemas.microsoft.com/office/drawing/2014/main" id="{9515EA79-17AA-0D02-F771-9FDF8FD4470C}"/>
                </a:ext>
              </a:extLst>
            </p:cNvPr>
            <p:cNvSpPr txBox="1"/>
            <p:nvPr/>
          </p:nvSpPr>
          <p:spPr bwMode="auto">
            <a:xfrm>
              <a:off x="2364316" y="256263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39" name="TextBox 38">
              <a:extLst>
                <a:ext uri="{FF2B5EF4-FFF2-40B4-BE49-F238E27FC236}">
                  <a16:creationId xmlns:a16="http://schemas.microsoft.com/office/drawing/2014/main" id="{84264640-D93A-CE8E-F6EE-4FDB2D368EAD}"/>
                </a:ext>
              </a:extLst>
            </p:cNvPr>
            <p:cNvSpPr txBox="1"/>
            <p:nvPr/>
          </p:nvSpPr>
          <p:spPr bwMode="auto">
            <a:xfrm>
              <a:off x="2481335" y="315200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DD33B8F1-3CAD-DB86-9ADD-233299FABB00}"/>
                </a:ext>
              </a:extLst>
            </p:cNvPr>
            <p:cNvSpPr txBox="1"/>
            <p:nvPr/>
          </p:nvSpPr>
          <p:spPr bwMode="auto">
            <a:xfrm>
              <a:off x="2364316" y="2955546"/>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grpSp>
      <p:grpSp>
        <p:nvGrpSpPr>
          <p:cNvPr id="50" name="Group 49">
            <a:extLst>
              <a:ext uri="{FF2B5EF4-FFF2-40B4-BE49-F238E27FC236}">
                <a16:creationId xmlns:a16="http://schemas.microsoft.com/office/drawing/2014/main" id="{69DB12BD-203A-1FD6-2C6B-7DE83F9E9241}"/>
              </a:ext>
            </a:extLst>
          </p:cNvPr>
          <p:cNvGrpSpPr/>
          <p:nvPr/>
        </p:nvGrpSpPr>
        <p:grpSpPr>
          <a:xfrm>
            <a:off x="2711167" y="3324443"/>
            <a:ext cx="3191494" cy="276999"/>
            <a:chOff x="2601439" y="3292630"/>
            <a:chExt cx="3191494" cy="276999"/>
          </a:xfrm>
        </p:grpSpPr>
        <p:sp>
          <p:nvSpPr>
            <p:cNvPr id="42" name="TextBox 41">
              <a:extLst>
                <a:ext uri="{FF2B5EF4-FFF2-40B4-BE49-F238E27FC236}">
                  <a16:creationId xmlns:a16="http://schemas.microsoft.com/office/drawing/2014/main" id="{BD16B6B3-7E4D-74D0-D47A-5B8BD4C55732}"/>
                </a:ext>
              </a:extLst>
            </p:cNvPr>
            <p:cNvSpPr txBox="1"/>
            <p:nvPr/>
          </p:nvSpPr>
          <p:spPr bwMode="auto">
            <a:xfrm>
              <a:off x="2974683"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43" name="TextBox 42">
              <a:extLst>
                <a:ext uri="{FF2B5EF4-FFF2-40B4-BE49-F238E27FC236}">
                  <a16:creationId xmlns:a16="http://schemas.microsoft.com/office/drawing/2014/main" id="{4B607763-D76F-A3BA-1B92-D88709B6A127}"/>
                </a:ext>
              </a:extLst>
            </p:cNvPr>
            <p:cNvSpPr txBox="1"/>
            <p:nvPr/>
          </p:nvSpPr>
          <p:spPr bwMode="auto">
            <a:xfrm>
              <a:off x="2601439" y="3292630"/>
              <a:ext cx="263213"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8783A99A-C435-349B-9DC9-8C72B072ED64}"/>
                </a:ext>
              </a:extLst>
            </p:cNvPr>
            <p:cNvSpPr txBox="1"/>
            <p:nvPr/>
          </p:nvSpPr>
          <p:spPr bwMode="auto">
            <a:xfrm>
              <a:off x="3799394"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45" name="TextBox 44">
              <a:extLst>
                <a:ext uri="{FF2B5EF4-FFF2-40B4-BE49-F238E27FC236}">
                  <a16:creationId xmlns:a16="http://schemas.microsoft.com/office/drawing/2014/main" id="{13AD9AA4-8DB1-1A90-2CE0-B4EF8BA6822A}"/>
                </a:ext>
              </a:extLst>
            </p:cNvPr>
            <p:cNvSpPr txBox="1"/>
            <p:nvPr/>
          </p:nvSpPr>
          <p:spPr bwMode="auto">
            <a:xfrm>
              <a:off x="3390052"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46" name="TextBox 45">
              <a:extLst>
                <a:ext uri="{FF2B5EF4-FFF2-40B4-BE49-F238E27FC236}">
                  <a16:creationId xmlns:a16="http://schemas.microsoft.com/office/drawing/2014/main" id="{D7E579BE-0534-D410-F9A9-59EE0589189A}"/>
                </a:ext>
              </a:extLst>
            </p:cNvPr>
            <p:cNvSpPr txBox="1"/>
            <p:nvPr/>
          </p:nvSpPr>
          <p:spPr bwMode="auto">
            <a:xfrm>
              <a:off x="4626462"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47" name="TextBox 46">
              <a:extLst>
                <a:ext uri="{FF2B5EF4-FFF2-40B4-BE49-F238E27FC236}">
                  <a16:creationId xmlns:a16="http://schemas.microsoft.com/office/drawing/2014/main" id="{A2766F3B-F9BC-543B-721B-84D40D667C7D}"/>
                </a:ext>
              </a:extLst>
            </p:cNvPr>
            <p:cNvSpPr txBox="1"/>
            <p:nvPr/>
          </p:nvSpPr>
          <p:spPr bwMode="auto">
            <a:xfrm>
              <a:off x="4207595"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48" name="TextBox 47">
              <a:extLst>
                <a:ext uri="{FF2B5EF4-FFF2-40B4-BE49-F238E27FC236}">
                  <a16:creationId xmlns:a16="http://schemas.microsoft.com/office/drawing/2014/main" id="{E362E360-F0B0-6E10-E734-B26C81835D2E}"/>
                </a:ext>
              </a:extLst>
            </p:cNvPr>
            <p:cNvSpPr txBox="1"/>
            <p:nvPr/>
          </p:nvSpPr>
          <p:spPr bwMode="auto">
            <a:xfrm>
              <a:off x="5451173"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49" name="TextBox 48">
              <a:extLst>
                <a:ext uri="{FF2B5EF4-FFF2-40B4-BE49-F238E27FC236}">
                  <a16:creationId xmlns:a16="http://schemas.microsoft.com/office/drawing/2014/main" id="{C23ABF88-3066-D46E-C4D1-B5EBA45AF5EF}"/>
                </a:ext>
              </a:extLst>
            </p:cNvPr>
            <p:cNvSpPr txBox="1"/>
            <p:nvPr/>
          </p:nvSpPr>
          <p:spPr bwMode="auto">
            <a:xfrm>
              <a:off x="5038656"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grpSp>
      <p:grpSp>
        <p:nvGrpSpPr>
          <p:cNvPr id="51" name="Group 50">
            <a:extLst>
              <a:ext uri="{FF2B5EF4-FFF2-40B4-BE49-F238E27FC236}">
                <a16:creationId xmlns:a16="http://schemas.microsoft.com/office/drawing/2014/main" id="{7DD002A4-87F8-409E-B508-2370E2DA7FC8}"/>
              </a:ext>
            </a:extLst>
          </p:cNvPr>
          <p:cNvGrpSpPr/>
          <p:nvPr/>
        </p:nvGrpSpPr>
        <p:grpSpPr>
          <a:xfrm>
            <a:off x="2681512" y="3722363"/>
            <a:ext cx="3177067" cy="577081"/>
            <a:chOff x="2571784" y="3292630"/>
            <a:chExt cx="3177067" cy="577081"/>
          </a:xfrm>
        </p:grpSpPr>
        <p:sp>
          <p:nvSpPr>
            <p:cNvPr id="52" name="TextBox 51">
              <a:extLst>
                <a:ext uri="{FF2B5EF4-FFF2-40B4-BE49-F238E27FC236}">
                  <a16:creationId xmlns:a16="http://schemas.microsoft.com/office/drawing/2014/main" id="{BE4663FD-9EC3-54AC-EFE3-48A6BFFCCC20}"/>
                </a:ext>
              </a:extLst>
            </p:cNvPr>
            <p:cNvSpPr txBox="1"/>
            <p:nvPr/>
          </p:nvSpPr>
          <p:spPr bwMode="auto">
            <a:xfrm>
              <a:off x="2984301" y="3292630"/>
              <a:ext cx="322524"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11</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18</a:t>
              </a:r>
              <a:br>
                <a:rPr lang="en-US" sz="1050" b="0" dirty="0">
                  <a:solidFill>
                    <a:srgbClr val="015873"/>
                  </a:solidFill>
                  <a:latin typeface="Calibri" panose="020F0502020204030204" pitchFamily="34" charset="0"/>
                </a:rPr>
              </a:br>
              <a:r>
                <a:rPr lang="en-US" sz="1050" b="0" dirty="0">
                  <a:solidFill>
                    <a:srgbClr val="00823B"/>
                  </a:solidFill>
                  <a:latin typeface="Calibri" panose="020F0502020204030204" pitchFamily="34" charset="0"/>
                </a:rPr>
                <a:t>17</a:t>
              </a:r>
            </a:p>
          </p:txBody>
        </p:sp>
        <p:sp>
          <p:nvSpPr>
            <p:cNvPr id="53" name="TextBox 52">
              <a:extLst>
                <a:ext uri="{FF2B5EF4-FFF2-40B4-BE49-F238E27FC236}">
                  <a16:creationId xmlns:a16="http://schemas.microsoft.com/office/drawing/2014/main" id="{DEF6F2B1-FBFA-3FF1-C805-3142959C9DA2}"/>
                </a:ext>
              </a:extLst>
            </p:cNvPr>
            <p:cNvSpPr txBox="1"/>
            <p:nvPr/>
          </p:nvSpPr>
          <p:spPr bwMode="auto">
            <a:xfrm>
              <a:off x="2571784" y="3292630"/>
              <a:ext cx="322524"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12</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19</a:t>
              </a:r>
              <a:br>
                <a:rPr lang="en-US" sz="1050" b="0" dirty="0">
                  <a:solidFill>
                    <a:srgbClr val="015873"/>
                  </a:solidFill>
                  <a:latin typeface="Calibri" panose="020F0502020204030204" pitchFamily="34" charset="0"/>
                </a:rPr>
              </a:br>
              <a:r>
                <a:rPr lang="en-US" sz="1050" b="0" dirty="0">
                  <a:solidFill>
                    <a:srgbClr val="00823B"/>
                  </a:solidFill>
                  <a:latin typeface="Calibri" panose="020F0502020204030204" pitchFamily="34" charset="0"/>
                </a:rPr>
                <a:t>19</a:t>
              </a:r>
            </a:p>
          </p:txBody>
        </p:sp>
        <p:sp>
          <p:nvSpPr>
            <p:cNvPr id="54" name="TextBox 53">
              <a:extLst>
                <a:ext uri="{FF2B5EF4-FFF2-40B4-BE49-F238E27FC236}">
                  <a16:creationId xmlns:a16="http://schemas.microsoft.com/office/drawing/2014/main" id="{CFBC4496-F122-526A-79F3-BAA955FBA74A}"/>
                </a:ext>
              </a:extLst>
            </p:cNvPr>
            <p:cNvSpPr txBox="1"/>
            <p:nvPr/>
          </p:nvSpPr>
          <p:spPr bwMode="auto">
            <a:xfrm>
              <a:off x="3809012" y="3292630"/>
              <a:ext cx="322524"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11</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18</a:t>
              </a:r>
              <a:br>
                <a:rPr lang="en-US" sz="1050" b="0" dirty="0">
                  <a:solidFill>
                    <a:srgbClr val="015873"/>
                  </a:solidFill>
                  <a:latin typeface="Calibri" panose="020F0502020204030204" pitchFamily="34" charset="0"/>
                </a:rPr>
              </a:br>
              <a:r>
                <a:rPr lang="en-US" sz="1050" b="0" dirty="0">
                  <a:solidFill>
                    <a:srgbClr val="00823B"/>
                  </a:solidFill>
                  <a:latin typeface="Calibri" panose="020F0502020204030204" pitchFamily="34" charset="0"/>
                </a:rPr>
                <a:t>15</a:t>
              </a:r>
            </a:p>
          </p:txBody>
        </p:sp>
        <p:sp>
          <p:nvSpPr>
            <p:cNvPr id="55" name="TextBox 54">
              <a:extLst>
                <a:ext uri="{FF2B5EF4-FFF2-40B4-BE49-F238E27FC236}">
                  <a16:creationId xmlns:a16="http://schemas.microsoft.com/office/drawing/2014/main" id="{DFC14319-BB86-DC9F-C111-674453FD8748}"/>
                </a:ext>
              </a:extLst>
            </p:cNvPr>
            <p:cNvSpPr txBox="1"/>
            <p:nvPr/>
          </p:nvSpPr>
          <p:spPr bwMode="auto">
            <a:xfrm>
              <a:off x="3399670" y="3292630"/>
              <a:ext cx="322524"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11</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18</a:t>
              </a:r>
              <a:br>
                <a:rPr lang="en-US" sz="1050" b="0" dirty="0">
                  <a:solidFill>
                    <a:srgbClr val="015873"/>
                  </a:solidFill>
                  <a:latin typeface="Calibri" panose="020F0502020204030204" pitchFamily="34" charset="0"/>
                </a:rPr>
              </a:br>
              <a:r>
                <a:rPr lang="en-US" sz="1050" b="0" dirty="0">
                  <a:solidFill>
                    <a:srgbClr val="00823B"/>
                  </a:solidFill>
                  <a:latin typeface="Calibri" panose="020F0502020204030204" pitchFamily="34" charset="0"/>
                </a:rPr>
                <a:t>16</a:t>
              </a:r>
            </a:p>
          </p:txBody>
        </p:sp>
        <p:sp>
          <p:nvSpPr>
            <p:cNvPr id="56" name="TextBox 55">
              <a:extLst>
                <a:ext uri="{FF2B5EF4-FFF2-40B4-BE49-F238E27FC236}">
                  <a16:creationId xmlns:a16="http://schemas.microsoft.com/office/drawing/2014/main" id="{63FECA19-3DBB-1E9A-984A-4B0E6BFFF024}"/>
                </a:ext>
              </a:extLst>
            </p:cNvPr>
            <p:cNvSpPr txBox="1"/>
            <p:nvPr/>
          </p:nvSpPr>
          <p:spPr bwMode="auto">
            <a:xfrm>
              <a:off x="4670544" y="3292630"/>
              <a:ext cx="253596"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8</a:t>
              </a:r>
              <a:br>
                <a:rPr lang="en-US" sz="1050" b="0" dirty="0">
                  <a:solidFill>
                    <a:srgbClr val="015873"/>
                  </a:solidFill>
                  <a:latin typeface="Calibri" panose="020F0502020204030204" pitchFamily="34" charset="0"/>
                </a:rPr>
              </a:br>
              <a:r>
                <a:rPr lang="en-US" sz="1050" b="0" dirty="0">
                  <a:solidFill>
                    <a:srgbClr val="00823B"/>
                  </a:solidFill>
                  <a:latin typeface="Calibri" panose="020F0502020204030204" pitchFamily="34" charset="0"/>
                </a:rPr>
                <a:t>5</a:t>
              </a:r>
            </a:p>
          </p:txBody>
        </p:sp>
        <p:sp>
          <p:nvSpPr>
            <p:cNvPr id="57" name="TextBox 56">
              <a:extLst>
                <a:ext uri="{FF2B5EF4-FFF2-40B4-BE49-F238E27FC236}">
                  <a16:creationId xmlns:a16="http://schemas.microsoft.com/office/drawing/2014/main" id="{D1AEDF65-C5C6-7FEC-5307-96935B7BCCDF}"/>
                </a:ext>
              </a:extLst>
            </p:cNvPr>
            <p:cNvSpPr txBox="1"/>
            <p:nvPr/>
          </p:nvSpPr>
          <p:spPr bwMode="auto">
            <a:xfrm>
              <a:off x="4217213" y="3292630"/>
              <a:ext cx="322524"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7</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15</a:t>
              </a:r>
              <a:br>
                <a:rPr lang="en-US" sz="1050" b="0" dirty="0">
                  <a:solidFill>
                    <a:srgbClr val="015873"/>
                  </a:solidFill>
                  <a:latin typeface="Calibri" panose="020F0502020204030204" pitchFamily="34" charset="0"/>
                </a:rPr>
              </a:br>
              <a:r>
                <a:rPr lang="en-US" sz="1050" b="0" dirty="0">
                  <a:solidFill>
                    <a:srgbClr val="00823B"/>
                  </a:solidFill>
                  <a:latin typeface="Calibri" panose="020F0502020204030204" pitchFamily="34" charset="0"/>
                </a:rPr>
                <a:t>8</a:t>
              </a:r>
            </a:p>
          </p:txBody>
        </p:sp>
        <p:sp>
          <p:nvSpPr>
            <p:cNvPr id="58" name="TextBox 57">
              <a:extLst>
                <a:ext uri="{FF2B5EF4-FFF2-40B4-BE49-F238E27FC236}">
                  <a16:creationId xmlns:a16="http://schemas.microsoft.com/office/drawing/2014/main" id="{971B0135-EDDD-45DD-380A-C5D6E856459A}"/>
                </a:ext>
              </a:extLst>
            </p:cNvPr>
            <p:cNvSpPr txBox="1"/>
            <p:nvPr/>
          </p:nvSpPr>
          <p:spPr bwMode="auto">
            <a:xfrm>
              <a:off x="5495255" y="3292630"/>
              <a:ext cx="253596"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0</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0</a:t>
              </a:r>
              <a:br>
                <a:rPr lang="en-US" sz="1050" b="0" dirty="0">
                  <a:solidFill>
                    <a:srgbClr val="015873"/>
                  </a:solidFill>
                  <a:latin typeface="Calibri" panose="020F0502020204030204" pitchFamily="34" charset="0"/>
                </a:rPr>
              </a:br>
              <a:r>
                <a:rPr lang="en-US" sz="1050" b="0" dirty="0">
                  <a:solidFill>
                    <a:srgbClr val="00823B"/>
                  </a:solidFill>
                  <a:latin typeface="Calibri" panose="020F0502020204030204" pitchFamily="34" charset="0"/>
                </a:rPr>
                <a:t>0</a:t>
              </a:r>
            </a:p>
          </p:txBody>
        </p:sp>
        <p:sp>
          <p:nvSpPr>
            <p:cNvPr id="59" name="TextBox 58">
              <a:extLst>
                <a:ext uri="{FF2B5EF4-FFF2-40B4-BE49-F238E27FC236}">
                  <a16:creationId xmlns:a16="http://schemas.microsoft.com/office/drawing/2014/main" id="{3ECBED83-65B6-B5C9-BC38-8AC80164E708}"/>
                </a:ext>
              </a:extLst>
            </p:cNvPr>
            <p:cNvSpPr txBox="1"/>
            <p:nvPr/>
          </p:nvSpPr>
          <p:spPr bwMode="auto">
            <a:xfrm>
              <a:off x="5082738" y="3292630"/>
              <a:ext cx="253596"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3</a:t>
              </a:r>
              <a:br>
                <a:rPr lang="en-US" sz="1050" b="0" dirty="0">
                  <a:solidFill>
                    <a:srgbClr val="015873"/>
                  </a:solidFill>
                  <a:latin typeface="Calibri" panose="020F0502020204030204" pitchFamily="34" charset="0"/>
                </a:rPr>
              </a:br>
              <a:r>
                <a:rPr lang="en-US" sz="1050" b="0" dirty="0">
                  <a:solidFill>
                    <a:srgbClr val="00823B"/>
                  </a:solidFill>
                  <a:latin typeface="Calibri" panose="020F0502020204030204" pitchFamily="34" charset="0"/>
                </a:rPr>
                <a:t>1</a:t>
              </a:r>
            </a:p>
          </p:txBody>
        </p:sp>
      </p:grpSp>
      <p:sp>
        <p:nvSpPr>
          <p:cNvPr id="60" name="TextBox 59">
            <a:extLst>
              <a:ext uri="{FF2B5EF4-FFF2-40B4-BE49-F238E27FC236}">
                <a16:creationId xmlns:a16="http://schemas.microsoft.com/office/drawing/2014/main" id="{DD03B39C-F4B8-E0E8-0079-3E8DACDE19A0}"/>
              </a:ext>
            </a:extLst>
          </p:cNvPr>
          <p:cNvSpPr txBox="1"/>
          <p:nvPr/>
        </p:nvSpPr>
        <p:spPr bwMode="auto">
          <a:xfrm>
            <a:off x="4076627" y="3511616"/>
            <a:ext cx="4026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sp>
        <p:nvSpPr>
          <p:cNvPr id="63" name="TextBox 62">
            <a:extLst>
              <a:ext uri="{FF2B5EF4-FFF2-40B4-BE49-F238E27FC236}">
                <a16:creationId xmlns:a16="http://schemas.microsoft.com/office/drawing/2014/main" id="{FB5B2A2B-D8C3-FCF1-16FE-83B0A9311C54}"/>
              </a:ext>
            </a:extLst>
          </p:cNvPr>
          <p:cNvSpPr txBox="1"/>
          <p:nvPr/>
        </p:nvSpPr>
        <p:spPr bwMode="auto">
          <a:xfrm>
            <a:off x="1442645" y="5746780"/>
            <a:ext cx="1298086" cy="577081"/>
          </a:xfrm>
          <a:prstGeom prst="rect">
            <a:avLst/>
          </a:prstGeom>
          <a:solidFill>
            <a:schemeClr val="tx1"/>
          </a:solidFill>
          <a:ln>
            <a:noFill/>
          </a:ln>
        </p:spPr>
        <p:txBody>
          <a:bodyPr wrap="square" rtlCol="0">
            <a:spAutoFit/>
          </a:bodyPr>
          <a:lstStyle/>
          <a:p>
            <a:pPr algn="r">
              <a:lnSpc>
                <a:spcPct val="100000"/>
              </a:lnSpc>
              <a:spcBef>
                <a:spcPts val="0"/>
              </a:spcBef>
              <a:spcAft>
                <a:spcPct val="0"/>
              </a:spcAft>
              <a:buClrTx/>
              <a:buFontTx/>
              <a:buNone/>
            </a:pPr>
            <a:r>
              <a:rPr lang="en-US" sz="1050" dirty="0">
                <a:solidFill>
                  <a:schemeClr val="bg1"/>
                </a:solidFill>
                <a:latin typeface="Calibri" panose="020F0502020204030204" pitchFamily="34" charset="0"/>
              </a:rPr>
              <a:t>Patients at Risk, n</a:t>
            </a:r>
          </a:p>
          <a:p>
            <a:pPr algn="r">
              <a:lnSpc>
                <a:spcPct val="100000"/>
              </a:lnSpc>
              <a:spcBef>
                <a:spcPts val="0"/>
              </a:spcBef>
              <a:spcAft>
                <a:spcPct val="0"/>
              </a:spcAft>
              <a:buClrTx/>
              <a:buFontTx/>
              <a:buNone/>
            </a:pPr>
            <a:r>
              <a:rPr lang="en-US" sz="1050" b="0" dirty="0">
                <a:solidFill>
                  <a:srgbClr val="015873"/>
                </a:solidFill>
                <a:latin typeface="Calibri" panose="020F0502020204030204" pitchFamily="34" charset="0"/>
              </a:rPr>
              <a:t>cMCL</a:t>
            </a:r>
          </a:p>
          <a:p>
            <a:pPr algn="r">
              <a:lnSpc>
                <a:spcPct val="100000"/>
              </a:lnSpc>
              <a:spcBef>
                <a:spcPts val="0"/>
              </a:spcBef>
              <a:spcAft>
                <a:spcPct val="0"/>
              </a:spcAft>
              <a:buClrTx/>
              <a:buFontTx/>
              <a:buNone/>
            </a:pPr>
            <a:r>
              <a:rPr lang="en-US" sz="1050" b="0" dirty="0">
                <a:solidFill>
                  <a:srgbClr val="E1471D"/>
                </a:solidFill>
                <a:latin typeface="Calibri" panose="020F0502020204030204" pitchFamily="34" charset="0"/>
              </a:rPr>
              <a:t>nnMCL</a:t>
            </a:r>
            <a:endParaRPr lang="en-US" sz="1050" b="0" dirty="0">
              <a:solidFill>
                <a:srgbClr val="00823B"/>
              </a:solidFill>
              <a:latin typeface="Calibri" panose="020F0502020204030204" pitchFamily="34" charset="0"/>
            </a:endParaRPr>
          </a:p>
        </p:txBody>
      </p:sp>
      <p:sp>
        <p:nvSpPr>
          <p:cNvPr id="64" name="Freeform 63">
            <a:extLst>
              <a:ext uri="{FF2B5EF4-FFF2-40B4-BE49-F238E27FC236}">
                <a16:creationId xmlns:a16="http://schemas.microsoft.com/office/drawing/2014/main" id="{F16D86B9-31E3-49A2-6A3D-3F73342B5CA6}"/>
              </a:ext>
            </a:extLst>
          </p:cNvPr>
          <p:cNvSpPr/>
          <p:nvPr/>
        </p:nvSpPr>
        <p:spPr bwMode="auto">
          <a:xfrm>
            <a:off x="2842295" y="4454857"/>
            <a:ext cx="2945219" cy="1056460"/>
          </a:xfrm>
          <a:custGeom>
            <a:avLst/>
            <a:gdLst>
              <a:gd name="connsiteX0" fmla="*/ 0 w 2945219"/>
              <a:gd name="connsiteY0" fmla="*/ 0 h 1100470"/>
              <a:gd name="connsiteX1" fmla="*/ 0 w 2945219"/>
              <a:gd name="connsiteY1" fmla="*/ 1100470 h 1100470"/>
              <a:gd name="connsiteX2" fmla="*/ 2945219 w 2945219"/>
              <a:gd name="connsiteY2" fmla="*/ 1100470 h 1100470"/>
            </a:gdLst>
            <a:ahLst/>
            <a:cxnLst>
              <a:cxn ang="0">
                <a:pos x="connsiteX0" y="connsiteY0"/>
              </a:cxn>
              <a:cxn ang="0">
                <a:pos x="connsiteX1" y="connsiteY1"/>
              </a:cxn>
              <a:cxn ang="0">
                <a:pos x="connsiteX2" y="connsiteY2"/>
              </a:cxn>
            </a:cxnLst>
            <a:rect l="l" t="t" r="r" b="b"/>
            <a:pathLst>
              <a:path w="2945219" h="1100470">
                <a:moveTo>
                  <a:pt x="0" y="0"/>
                </a:moveTo>
                <a:lnTo>
                  <a:pt x="0" y="1100470"/>
                </a:lnTo>
                <a:lnTo>
                  <a:pt x="2945219" y="1100470"/>
                </a:lnTo>
              </a:path>
            </a:pathLst>
          </a:custGeom>
          <a:noFill/>
          <a:ln w="28575">
            <a:solidFill>
              <a:schemeClr val="bg1"/>
            </a:solidFill>
            <a:miter lim="800000"/>
            <a:headEnd/>
            <a:tailEnd/>
          </a:ln>
        </p:spPr>
        <p:txBody>
          <a:bodyPr rtlCol="0" anchor="ctr"/>
          <a:lstStyle/>
          <a:p>
            <a:pPr algn="ctr"/>
            <a:endParaRPr lang="en-US" dirty="0"/>
          </a:p>
        </p:txBody>
      </p:sp>
      <p:grpSp>
        <p:nvGrpSpPr>
          <p:cNvPr id="65" name="Group 64">
            <a:extLst>
              <a:ext uri="{FF2B5EF4-FFF2-40B4-BE49-F238E27FC236}">
                <a16:creationId xmlns:a16="http://schemas.microsoft.com/office/drawing/2014/main" id="{5BEAECEE-4600-A5DD-00A6-3F3A779CC259}"/>
              </a:ext>
            </a:extLst>
          </p:cNvPr>
          <p:cNvGrpSpPr/>
          <p:nvPr/>
        </p:nvGrpSpPr>
        <p:grpSpPr>
          <a:xfrm>
            <a:off x="2776099" y="4530245"/>
            <a:ext cx="76200" cy="981072"/>
            <a:chOff x="2679071" y="2308225"/>
            <a:chExt cx="76200" cy="981072"/>
          </a:xfrm>
        </p:grpSpPr>
        <p:cxnSp>
          <p:nvCxnSpPr>
            <p:cNvPr id="108" name="Straight Connector 107">
              <a:extLst>
                <a:ext uri="{FF2B5EF4-FFF2-40B4-BE49-F238E27FC236}">
                  <a16:creationId xmlns:a16="http://schemas.microsoft.com/office/drawing/2014/main" id="{9ACDF55D-651A-178D-0842-B12AFD1D49D4}"/>
                </a:ext>
              </a:extLst>
            </p:cNvPr>
            <p:cNvCxnSpPr>
              <a:cxnSpLocks/>
            </p:cNvCxnSpPr>
            <p:nvPr/>
          </p:nvCxnSpPr>
          <p:spPr bwMode="auto">
            <a:xfrm>
              <a:off x="2679071" y="2308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F89260F7-57F4-0FA6-F012-0FF5319304F9}"/>
                </a:ext>
              </a:extLst>
            </p:cNvPr>
            <p:cNvCxnSpPr>
              <a:cxnSpLocks/>
            </p:cNvCxnSpPr>
            <p:nvPr/>
          </p:nvCxnSpPr>
          <p:spPr bwMode="auto">
            <a:xfrm>
              <a:off x="2679071" y="2504439"/>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5460421-0099-E262-41BF-F621B9FE45E1}"/>
                </a:ext>
              </a:extLst>
            </p:cNvPr>
            <p:cNvCxnSpPr>
              <a:cxnSpLocks/>
            </p:cNvCxnSpPr>
            <p:nvPr/>
          </p:nvCxnSpPr>
          <p:spPr bwMode="auto">
            <a:xfrm>
              <a:off x="2679071" y="2700653"/>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F1A41BE-F298-3962-AC09-C1683554BA9F}"/>
                </a:ext>
              </a:extLst>
            </p:cNvPr>
            <p:cNvCxnSpPr>
              <a:cxnSpLocks/>
            </p:cNvCxnSpPr>
            <p:nvPr/>
          </p:nvCxnSpPr>
          <p:spPr bwMode="auto">
            <a:xfrm>
              <a:off x="2679071" y="2896867"/>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61C607F4-52ED-03F8-AAC6-CBFEFE2F2839}"/>
                </a:ext>
              </a:extLst>
            </p:cNvPr>
            <p:cNvCxnSpPr>
              <a:cxnSpLocks/>
            </p:cNvCxnSpPr>
            <p:nvPr/>
          </p:nvCxnSpPr>
          <p:spPr bwMode="auto">
            <a:xfrm>
              <a:off x="2679071" y="3093081"/>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F2F646BB-4035-AB3A-B871-C9EA819290A4}"/>
                </a:ext>
              </a:extLst>
            </p:cNvPr>
            <p:cNvCxnSpPr>
              <a:cxnSpLocks/>
            </p:cNvCxnSpPr>
            <p:nvPr/>
          </p:nvCxnSpPr>
          <p:spPr bwMode="auto">
            <a:xfrm>
              <a:off x="2679071" y="3289297"/>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8A5350DA-A223-D37B-C55F-3EA7033D9D06}"/>
              </a:ext>
            </a:extLst>
          </p:cNvPr>
          <p:cNvGrpSpPr/>
          <p:nvPr/>
        </p:nvGrpSpPr>
        <p:grpSpPr>
          <a:xfrm>
            <a:off x="2842295" y="5498618"/>
            <a:ext cx="2887980" cy="76200"/>
            <a:chOff x="2732567" y="3251198"/>
            <a:chExt cx="2887980" cy="76200"/>
          </a:xfrm>
        </p:grpSpPr>
        <p:cxnSp>
          <p:nvCxnSpPr>
            <p:cNvPr id="100" name="Straight Connector 99">
              <a:extLst>
                <a:ext uri="{FF2B5EF4-FFF2-40B4-BE49-F238E27FC236}">
                  <a16:creationId xmlns:a16="http://schemas.microsoft.com/office/drawing/2014/main" id="{E8CD369F-F3B0-959F-A732-0A13FEB9BD81}"/>
                </a:ext>
              </a:extLst>
            </p:cNvPr>
            <p:cNvCxnSpPr>
              <a:cxnSpLocks/>
            </p:cNvCxnSpPr>
            <p:nvPr/>
          </p:nvCxnSpPr>
          <p:spPr bwMode="auto">
            <a:xfrm rot="16200000">
              <a:off x="2694467"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1366CDA9-7FDC-17A6-0B64-ED7B10D2968D}"/>
                </a:ext>
              </a:extLst>
            </p:cNvPr>
            <p:cNvCxnSpPr>
              <a:cxnSpLocks/>
            </p:cNvCxnSpPr>
            <p:nvPr/>
          </p:nvCxnSpPr>
          <p:spPr bwMode="auto">
            <a:xfrm rot="16200000">
              <a:off x="3107036"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C3D897C1-037B-EDCE-654F-0632979ACB38}"/>
                </a:ext>
              </a:extLst>
            </p:cNvPr>
            <p:cNvCxnSpPr>
              <a:cxnSpLocks/>
            </p:cNvCxnSpPr>
            <p:nvPr/>
          </p:nvCxnSpPr>
          <p:spPr bwMode="auto">
            <a:xfrm rot="16200000">
              <a:off x="3519605"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45C578C-AB8E-FF08-0762-A0D2A6DA7B4B}"/>
                </a:ext>
              </a:extLst>
            </p:cNvPr>
            <p:cNvCxnSpPr>
              <a:cxnSpLocks/>
            </p:cNvCxnSpPr>
            <p:nvPr/>
          </p:nvCxnSpPr>
          <p:spPr bwMode="auto">
            <a:xfrm rot="16200000">
              <a:off x="3932174"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E50782D-72F9-4124-41E7-A19B252DE95F}"/>
                </a:ext>
              </a:extLst>
            </p:cNvPr>
            <p:cNvCxnSpPr>
              <a:cxnSpLocks/>
            </p:cNvCxnSpPr>
            <p:nvPr/>
          </p:nvCxnSpPr>
          <p:spPr bwMode="auto">
            <a:xfrm rot="16200000">
              <a:off x="4344743"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7BDA091-8AA5-4220-8B2F-DC3D8893812B}"/>
                </a:ext>
              </a:extLst>
            </p:cNvPr>
            <p:cNvCxnSpPr>
              <a:cxnSpLocks/>
            </p:cNvCxnSpPr>
            <p:nvPr/>
          </p:nvCxnSpPr>
          <p:spPr bwMode="auto">
            <a:xfrm rot="16200000">
              <a:off x="4757312"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AB553C9F-8D38-F352-3D35-5AB0705A8841}"/>
                </a:ext>
              </a:extLst>
            </p:cNvPr>
            <p:cNvCxnSpPr>
              <a:cxnSpLocks/>
            </p:cNvCxnSpPr>
            <p:nvPr/>
          </p:nvCxnSpPr>
          <p:spPr bwMode="auto">
            <a:xfrm rot="16200000">
              <a:off x="5169881"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70819B6-8A14-769A-3029-7DD7AAFEB2C0}"/>
                </a:ext>
              </a:extLst>
            </p:cNvPr>
            <p:cNvCxnSpPr>
              <a:cxnSpLocks/>
            </p:cNvCxnSpPr>
            <p:nvPr/>
          </p:nvCxnSpPr>
          <p:spPr bwMode="auto">
            <a:xfrm rot="16200000">
              <a:off x="5582447" y="3289298"/>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F03032FB-BA69-1CF0-92BC-ABA259855268}"/>
              </a:ext>
            </a:extLst>
          </p:cNvPr>
          <p:cNvGrpSpPr/>
          <p:nvPr/>
        </p:nvGrpSpPr>
        <p:grpSpPr>
          <a:xfrm>
            <a:off x="2965937" y="5051654"/>
            <a:ext cx="683978" cy="415498"/>
            <a:chOff x="3145134" y="2455426"/>
            <a:chExt cx="683978" cy="415498"/>
          </a:xfrm>
        </p:grpSpPr>
        <p:sp>
          <p:nvSpPr>
            <p:cNvPr id="96" name="TextBox 95">
              <a:extLst>
                <a:ext uri="{FF2B5EF4-FFF2-40B4-BE49-F238E27FC236}">
                  <a16:creationId xmlns:a16="http://schemas.microsoft.com/office/drawing/2014/main" id="{DAE2E1D3-BC79-A1D1-417F-40693EA4FA1F}"/>
                </a:ext>
              </a:extLst>
            </p:cNvPr>
            <p:cNvSpPr txBox="1"/>
            <p:nvPr/>
          </p:nvSpPr>
          <p:spPr bwMode="auto">
            <a:xfrm>
              <a:off x="3259725" y="2455426"/>
              <a:ext cx="56938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050" b="0" dirty="0">
                  <a:solidFill>
                    <a:srgbClr val="015873"/>
                  </a:solidFill>
                  <a:latin typeface="Calibri" panose="020F0502020204030204" pitchFamily="34" charset="0"/>
                </a:rPr>
                <a:t>cMCL</a:t>
              </a:r>
            </a:p>
            <a:p>
              <a:pPr>
                <a:lnSpc>
                  <a:spcPct val="100000"/>
                </a:lnSpc>
                <a:spcBef>
                  <a:spcPts val="0"/>
                </a:spcBef>
                <a:spcAft>
                  <a:spcPct val="0"/>
                </a:spcAft>
                <a:buClrTx/>
                <a:buFontTx/>
                <a:buNone/>
              </a:pPr>
              <a:r>
                <a:rPr lang="en-US" sz="1050" b="0" dirty="0">
                  <a:solidFill>
                    <a:srgbClr val="E1471D"/>
                  </a:solidFill>
                  <a:latin typeface="Calibri" panose="020F0502020204030204" pitchFamily="34" charset="0"/>
                </a:rPr>
                <a:t>nnMCL</a:t>
              </a:r>
              <a:endParaRPr lang="en-US" sz="1050" b="0" dirty="0">
                <a:solidFill>
                  <a:srgbClr val="00823B"/>
                </a:solidFill>
                <a:latin typeface="Calibri" panose="020F0502020204030204" pitchFamily="34" charset="0"/>
              </a:endParaRPr>
            </a:p>
          </p:txBody>
        </p:sp>
        <p:cxnSp>
          <p:nvCxnSpPr>
            <p:cNvPr id="98" name="Straight Connector 97">
              <a:extLst>
                <a:ext uri="{FF2B5EF4-FFF2-40B4-BE49-F238E27FC236}">
                  <a16:creationId xmlns:a16="http://schemas.microsoft.com/office/drawing/2014/main" id="{A91A4E3C-546A-88DE-B7DC-740983CB08C7}"/>
                </a:ext>
              </a:extLst>
            </p:cNvPr>
            <p:cNvCxnSpPr/>
            <p:nvPr/>
          </p:nvCxnSpPr>
          <p:spPr bwMode="auto">
            <a:xfrm flipH="1">
              <a:off x="3145135" y="2588892"/>
              <a:ext cx="160039" cy="0"/>
            </a:xfrm>
            <a:prstGeom prst="line">
              <a:avLst/>
            </a:prstGeom>
            <a:noFill/>
            <a:ln w="28575" cap="flat" cmpd="sng" algn="ctr">
              <a:solidFill>
                <a:srgbClr val="01587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1AAB5CDD-9290-933F-B974-2B93A59468E0}"/>
                </a:ext>
              </a:extLst>
            </p:cNvPr>
            <p:cNvCxnSpPr/>
            <p:nvPr/>
          </p:nvCxnSpPr>
          <p:spPr bwMode="auto">
            <a:xfrm flipH="1">
              <a:off x="3145134" y="2746055"/>
              <a:ext cx="160039" cy="0"/>
            </a:xfrm>
            <a:prstGeom prst="line">
              <a:avLst/>
            </a:prstGeom>
            <a:noFill/>
            <a:ln w="28575" cap="flat" cmpd="sng" algn="ctr">
              <a:solidFill>
                <a:srgbClr val="E1471D"/>
              </a:solidFill>
              <a:prstDash val="solid"/>
              <a:round/>
              <a:headEnd type="none" w="med" len="med"/>
              <a:tailEnd type="none" w="med" len="med"/>
            </a:ln>
            <a:effectLst/>
          </p:spPr>
        </p:cxnSp>
      </p:grpSp>
      <p:sp>
        <p:nvSpPr>
          <p:cNvPr id="68" name="TextBox 67">
            <a:extLst>
              <a:ext uri="{FF2B5EF4-FFF2-40B4-BE49-F238E27FC236}">
                <a16:creationId xmlns:a16="http://schemas.microsoft.com/office/drawing/2014/main" id="{0BA43BDC-249D-95D0-F174-F9E82151CC97}"/>
              </a:ext>
            </a:extLst>
          </p:cNvPr>
          <p:cNvSpPr txBox="1"/>
          <p:nvPr/>
        </p:nvSpPr>
        <p:spPr bwMode="auto">
          <a:xfrm>
            <a:off x="1013803" y="4564889"/>
            <a:ext cx="11528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Molecular</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subtype</a:t>
            </a:r>
            <a:br>
              <a:rPr lang="en-US" b="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P </a:t>
            </a:r>
            <a:r>
              <a:rPr lang="en-US" sz="1200" b="0" dirty="0">
                <a:solidFill>
                  <a:schemeClr val="bg1"/>
                </a:solidFill>
                <a:latin typeface="Calibri" panose="020F0502020204030204" pitchFamily="34" charset="0"/>
              </a:rPr>
              <a:t>= .048</a:t>
            </a:r>
          </a:p>
        </p:txBody>
      </p:sp>
      <p:sp>
        <p:nvSpPr>
          <p:cNvPr id="69" name="TextBox 68">
            <a:extLst>
              <a:ext uri="{FF2B5EF4-FFF2-40B4-BE49-F238E27FC236}">
                <a16:creationId xmlns:a16="http://schemas.microsoft.com/office/drawing/2014/main" id="{8EBE3507-0B53-DFA1-169E-735C112ABDAD}"/>
              </a:ext>
            </a:extLst>
          </p:cNvPr>
          <p:cNvSpPr txBox="1"/>
          <p:nvPr/>
        </p:nvSpPr>
        <p:spPr bwMode="auto">
          <a:xfrm rot="16200000">
            <a:off x="2133000" y="4878618"/>
            <a:ext cx="4451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a:t>
            </a:r>
          </a:p>
        </p:txBody>
      </p:sp>
      <p:grpSp>
        <p:nvGrpSpPr>
          <p:cNvPr id="70" name="Group 69">
            <a:extLst>
              <a:ext uri="{FF2B5EF4-FFF2-40B4-BE49-F238E27FC236}">
                <a16:creationId xmlns:a16="http://schemas.microsoft.com/office/drawing/2014/main" id="{5B06BD74-8023-6C4F-F154-B6B1ECA7CB8B}"/>
              </a:ext>
            </a:extLst>
          </p:cNvPr>
          <p:cNvGrpSpPr/>
          <p:nvPr/>
        </p:nvGrpSpPr>
        <p:grpSpPr>
          <a:xfrm>
            <a:off x="2461344" y="4391742"/>
            <a:ext cx="380232" cy="1259278"/>
            <a:chOff x="2364316" y="2169722"/>
            <a:chExt cx="380232" cy="1259278"/>
          </a:xfrm>
        </p:grpSpPr>
        <p:sp>
          <p:nvSpPr>
            <p:cNvPr id="90" name="TextBox 89">
              <a:extLst>
                <a:ext uri="{FF2B5EF4-FFF2-40B4-BE49-F238E27FC236}">
                  <a16:creationId xmlns:a16="http://schemas.microsoft.com/office/drawing/2014/main" id="{0188974D-E0F3-BBFE-C369-315427CF80DE}"/>
                </a:ext>
              </a:extLst>
            </p:cNvPr>
            <p:cNvSpPr txBox="1"/>
            <p:nvPr/>
          </p:nvSpPr>
          <p:spPr bwMode="auto">
            <a:xfrm>
              <a:off x="2364316" y="2366178"/>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91" name="TextBox 90">
              <a:extLst>
                <a:ext uri="{FF2B5EF4-FFF2-40B4-BE49-F238E27FC236}">
                  <a16:creationId xmlns:a16="http://schemas.microsoft.com/office/drawing/2014/main" id="{528209A3-FF1D-EA89-B0DE-617F9F8A324A}"/>
                </a:ext>
              </a:extLst>
            </p:cNvPr>
            <p:cNvSpPr txBox="1"/>
            <p:nvPr/>
          </p:nvSpPr>
          <p:spPr bwMode="auto">
            <a:xfrm>
              <a:off x="2364316" y="2169722"/>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92" name="TextBox 91">
              <a:extLst>
                <a:ext uri="{FF2B5EF4-FFF2-40B4-BE49-F238E27FC236}">
                  <a16:creationId xmlns:a16="http://schemas.microsoft.com/office/drawing/2014/main" id="{2C9809BD-599C-4414-D93A-18C31AA9D203}"/>
                </a:ext>
              </a:extLst>
            </p:cNvPr>
            <p:cNvSpPr txBox="1"/>
            <p:nvPr/>
          </p:nvSpPr>
          <p:spPr bwMode="auto">
            <a:xfrm>
              <a:off x="2364316" y="2759090"/>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93" name="TextBox 92">
              <a:extLst>
                <a:ext uri="{FF2B5EF4-FFF2-40B4-BE49-F238E27FC236}">
                  <a16:creationId xmlns:a16="http://schemas.microsoft.com/office/drawing/2014/main" id="{DA869AC3-87DA-2227-12A0-2F579F814F21}"/>
                </a:ext>
              </a:extLst>
            </p:cNvPr>
            <p:cNvSpPr txBox="1"/>
            <p:nvPr/>
          </p:nvSpPr>
          <p:spPr bwMode="auto">
            <a:xfrm>
              <a:off x="2364316" y="256263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94" name="TextBox 93">
              <a:extLst>
                <a:ext uri="{FF2B5EF4-FFF2-40B4-BE49-F238E27FC236}">
                  <a16:creationId xmlns:a16="http://schemas.microsoft.com/office/drawing/2014/main" id="{B589F0BD-89B4-BC05-EEDB-446AC7AB32EF}"/>
                </a:ext>
              </a:extLst>
            </p:cNvPr>
            <p:cNvSpPr txBox="1"/>
            <p:nvPr/>
          </p:nvSpPr>
          <p:spPr bwMode="auto">
            <a:xfrm>
              <a:off x="2481335" y="315200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5" name="TextBox 94">
              <a:extLst>
                <a:ext uri="{FF2B5EF4-FFF2-40B4-BE49-F238E27FC236}">
                  <a16:creationId xmlns:a16="http://schemas.microsoft.com/office/drawing/2014/main" id="{7AADE30B-6E5E-975C-139E-329C761A60E1}"/>
                </a:ext>
              </a:extLst>
            </p:cNvPr>
            <p:cNvSpPr txBox="1"/>
            <p:nvPr/>
          </p:nvSpPr>
          <p:spPr bwMode="auto">
            <a:xfrm>
              <a:off x="2364316" y="2955546"/>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grpSp>
      <p:grpSp>
        <p:nvGrpSpPr>
          <p:cNvPr id="71" name="Group 70">
            <a:extLst>
              <a:ext uri="{FF2B5EF4-FFF2-40B4-BE49-F238E27FC236}">
                <a16:creationId xmlns:a16="http://schemas.microsoft.com/office/drawing/2014/main" id="{2983DE23-BE58-303C-CEC7-D97B42600549}"/>
              </a:ext>
            </a:extLst>
          </p:cNvPr>
          <p:cNvGrpSpPr/>
          <p:nvPr/>
        </p:nvGrpSpPr>
        <p:grpSpPr>
          <a:xfrm>
            <a:off x="2711167" y="5514650"/>
            <a:ext cx="3191494" cy="276999"/>
            <a:chOff x="2601439" y="3292630"/>
            <a:chExt cx="3191494" cy="276999"/>
          </a:xfrm>
        </p:grpSpPr>
        <p:sp>
          <p:nvSpPr>
            <p:cNvPr id="82" name="TextBox 81">
              <a:extLst>
                <a:ext uri="{FF2B5EF4-FFF2-40B4-BE49-F238E27FC236}">
                  <a16:creationId xmlns:a16="http://schemas.microsoft.com/office/drawing/2014/main" id="{717E8589-F949-0595-046A-2FDB99F8E931}"/>
                </a:ext>
              </a:extLst>
            </p:cNvPr>
            <p:cNvSpPr txBox="1"/>
            <p:nvPr/>
          </p:nvSpPr>
          <p:spPr bwMode="auto">
            <a:xfrm>
              <a:off x="2974683"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83" name="TextBox 82">
              <a:extLst>
                <a:ext uri="{FF2B5EF4-FFF2-40B4-BE49-F238E27FC236}">
                  <a16:creationId xmlns:a16="http://schemas.microsoft.com/office/drawing/2014/main" id="{5662975E-CE05-A133-0AFC-16D304795FBA}"/>
                </a:ext>
              </a:extLst>
            </p:cNvPr>
            <p:cNvSpPr txBox="1"/>
            <p:nvPr/>
          </p:nvSpPr>
          <p:spPr bwMode="auto">
            <a:xfrm>
              <a:off x="2601439" y="3292630"/>
              <a:ext cx="263213"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84" name="TextBox 83">
              <a:extLst>
                <a:ext uri="{FF2B5EF4-FFF2-40B4-BE49-F238E27FC236}">
                  <a16:creationId xmlns:a16="http://schemas.microsoft.com/office/drawing/2014/main" id="{6ADB9FBC-4091-13DD-247E-DCC2C8587CB7}"/>
                </a:ext>
              </a:extLst>
            </p:cNvPr>
            <p:cNvSpPr txBox="1"/>
            <p:nvPr/>
          </p:nvSpPr>
          <p:spPr bwMode="auto">
            <a:xfrm>
              <a:off x="3799394"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85" name="TextBox 84">
              <a:extLst>
                <a:ext uri="{FF2B5EF4-FFF2-40B4-BE49-F238E27FC236}">
                  <a16:creationId xmlns:a16="http://schemas.microsoft.com/office/drawing/2014/main" id="{9E8C62DA-72BE-EFA2-EB30-A5EA2992866B}"/>
                </a:ext>
              </a:extLst>
            </p:cNvPr>
            <p:cNvSpPr txBox="1"/>
            <p:nvPr/>
          </p:nvSpPr>
          <p:spPr bwMode="auto">
            <a:xfrm>
              <a:off x="3390052"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86" name="TextBox 85">
              <a:extLst>
                <a:ext uri="{FF2B5EF4-FFF2-40B4-BE49-F238E27FC236}">
                  <a16:creationId xmlns:a16="http://schemas.microsoft.com/office/drawing/2014/main" id="{3EBAEECF-B416-74AF-111F-A3455F8191DE}"/>
                </a:ext>
              </a:extLst>
            </p:cNvPr>
            <p:cNvSpPr txBox="1"/>
            <p:nvPr/>
          </p:nvSpPr>
          <p:spPr bwMode="auto">
            <a:xfrm>
              <a:off x="4626462"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87" name="TextBox 86">
              <a:extLst>
                <a:ext uri="{FF2B5EF4-FFF2-40B4-BE49-F238E27FC236}">
                  <a16:creationId xmlns:a16="http://schemas.microsoft.com/office/drawing/2014/main" id="{06BF1A23-A250-7BF5-EBB4-7105F6F327FE}"/>
                </a:ext>
              </a:extLst>
            </p:cNvPr>
            <p:cNvSpPr txBox="1"/>
            <p:nvPr/>
          </p:nvSpPr>
          <p:spPr bwMode="auto">
            <a:xfrm>
              <a:off x="4207595"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88" name="TextBox 87">
              <a:extLst>
                <a:ext uri="{FF2B5EF4-FFF2-40B4-BE49-F238E27FC236}">
                  <a16:creationId xmlns:a16="http://schemas.microsoft.com/office/drawing/2014/main" id="{76E42712-979D-C9DA-678F-C1600E231EED}"/>
                </a:ext>
              </a:extLst>
            </p:cNvPr>
            <p:cNvSpPr txBox="1"/>
            <p:nvPr/>
          </p:nvSpPr>
          <p:spPr bwMode="auto">
            <a:xfrm>
              <a:off x="5451173"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89" name="TextBox 88">
              <a:extLst>
                <a:ext uri="{FF2B5EF4-FFF2-40B4-BE49-F238E27FC236}">
                  <a16:creationId xmlns:a16="http://schemas.microsoft.com/office/drawing/2014/main" id="{90243E0F-3C36-2C5F-4CCE-D18A22F0158B}"/>
                </a:ext>
              </a:extLst>
            </p:cNvPr>
            <p:cNvSpPr txBox="1"/>
            <p:nvPr/>
          </p:nvSpPr>
          <p:spPr bwMode="auto">
            <a:xfrm>
              <a:off x="5038656"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grpSp>
      <p:grpSp>
        <p:nvGrpSpPr>
          <p:cNvPr id="72" name="Group 71">
            <a:extLst>
              <a:ext uri="{FF2B5EF4-FFF2-40B4-BE49-F238E27FC236}">
                <a16:creationId xmlns:a16="http://schemas.microsoft.com/office/drawing/2014/main" id="{68A9E8A4-2ED4-87CB-B845-57CCE05DEFB2}"/>
              </a:ext>
            </a:extLst>
          </p:cNvPr>
          <p:cNvGrpSpPr/>
          <p:nvPr/>
        </p:nvGrpSpPr>
        <p:grpSpPr>
          <a:xfrm>
            <a:off x="2681512" y="5912570"/>
            <a:ext cx="3177067" cy="577081"/>
            <a:chOff x="2571784" y="3292630"/>
            <a:chExt cx="3177067" cy="577081"/>
          </a:xfrm>
        </p:grpSpPr>
        <p:sp>
          <p:nvSpPr>
            <p:cNvPr id="74" name="TextBox 73">
              <a:extLst>
                <a:ext uri="{FF2B5EF4-FFF2-40B4-BE49-F238E27FC236}">
                  <a16:creationId xmlns:a16="http://schemas.microsoft.com/office/drawing/2014/main" id="{A008393E-FF77-521F-E472-0437854C2942}"/>
                </a:ext>
              </a:extLst>
            </p:cNvPr>
            <p:cNvSpPr txBox="1"/>
            <p:nvPr/>
          </p:nvSpPr>
          <p:spPr bwMode="auto">
            <a:xfrm>
              <a:off x="2984301"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22</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18</a:t>
              </a:r>
              <a:endParaRPr lang="en-US" sz="1050" b="0" dirty="0">
                <a:solidFill>
                  <a:srgbClr val="00823B"/>
                </a:solidFill>
                <a:latin typeface="Calibri" panose="020F0502020204030204" pitchFamily="34" charset="0"/>
              </a:endParaRPr>
            </a:p>
          </p:txBody>
        </p:sp>
        <p:sp>
          <p:nvSpPr>
            <p:cNvPr id="75" name="TextBox 74">
              <a:extLst>
                <a:ext uri="{FF2B5EF4-FFF2-40B4-BE49-F238E27FC236}">
                  <a16:creationId xmlns:a16="http://schemas.microsoft.com/office/drawing/2014/main" id="{46E45AFE-AEAF-2DD2-BFCB-0E82F584F22A}"/>
                </a:ext>
              </a:extLst>
            </p:cNvPr>
            <p:cNvSpPr txBox="1"/>
            <p:nvPr/>
          </p:nvSpPr>
          <p:spPr bwMode="auto">
            <a:xfrm>
              <a:off x="2571784"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18</a:t>
              </a:r>
              <a:endParaRPr lang="en-US" sz="1050" b="0" dirty="0">
                <a:solidFill>
                  <a:srgbClr val="00823B"/>
                </a:solidFill>
                <a:latin typeface="Calibri" panose="020F0502020204030204" pitchFamily="34" charset="0"/>
              </a:endParaRPr>
            </a:p>
          </p:txBody>
        </p:sp>
        <p:sp>
          <p:nvSpPr>
            <p:cNvPr id="76" name="TextBox 75">
              <a:extLst>
                <a:ext uri="{FF2B5EF4-FFF2-40B4-BE49-F238E27FC236}">
                  <a16:creationId xmlns:a16="http://schemas.microsoft.com/office/drawing/2014/main" id="{D786BBAA-EF32-7754-E511-E51AA5C3E40A}"/>
                </a:ext>
              </a:extLst>
            </p:cNvPr>
            <p:cNvSpPr txBox="1"/>
            <p:nvPr/>
          </p:nvSpPr>
          <p:spPr bwMode="auto">
            <a:xfrm>
              <a:off x="3809012"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22</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17</a:t>
              </a:r>
              <a:endParaRPr lang="en-US" sz="1050" b="0" dirty="0">
                <a:solidFill>
                  <a:srgbClr val="00823B"/>
                </a:solidFill>
                <a:latin typeface="Calibri" panose="020F0502020204030204" pitchFamily="34" charset="0"/>
              </a:endParaRPr>
            </a:p>
          </p:txBody>
        </p:sp>
        <p:sp>
          <p:nvSpPr>
            <p:cNvPr id="77" name="TextBox 76">
              <a:extLst>
                <a:ext uri="{FF2B5EF4-FFF2-40B4-BE49-F238E27FC236}">
                  <a16:creationId xmlns:a16="http://schemas.microsoft.com/office/drawing/2014/main" id="{CB081678-BF63-2C68-D964-965DDCFE5203}"/>
                </a:ext>
              </a:extLst>
            </p:cNvPr>
            <p:cNvSpPr txBox="1"/>
            <p:nvPr/>
          </p:nvSpPr>
          <p:spPr bwMode="auto">
            <a:xfrm>
              <a:off x="3399670"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22</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17</a:t>
              </a:r>
              <a:endParaRPr lang="en-US" sz="1050" b="0" dirty="0">
                <a:solidFill>
                  <a:srgbClr val="00823B"/>
                </a:solidFill>
                <a:latin typeface="Calibri" panose="020F0502020204030204" pitchFamily="34" charset="0"/>
              </a:endParaRPr>
            </a:p>
          </p:txBody>
        </p:sp>
        <p:sp>
          <p:nvSpPr>
            <p:cNvPr id="78" name="TextBox 77">
              <a:extLst>
                <a:ext uri="{FF2B5EF4-FFF2-40B4-BE49-F238E27FC236}">
                  <a16:creationId xmlns:a16="http://schemas.microsoft.com/office/drawing/2014/main" id="{15D32DAD-52B2-64BE-89EE-DDD78A47C481}"/>
                </a:ext>
              </a:extLst>
            </p:cNvPr>
            <p:cNvSpPr txBox="1"/>
            <p:nvPr/>
          </p:nvSpPr>
          <p:spPr bwMode="auto">
            <a:xfrm>
              <a:off x="4636080" y="3292630"/>
              <a:ext cx="322525"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10</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8</a:t>
              </a:r>
              <a:br>
                <a:rPr lang="en-US" sz="1050" b="0" dirty="0">
                  <a:solidFill>
                    <a:srgbClr val="015873"/>
                  </a:solidFill>
                  <a:latin typeface="Calibri" panose="020F0502020204030204" pitchFamily="34" charset="0"/>
                </a:rPr>
              </a:br>
              <a:endParaRPr lang="en-US" sz="1050" b="0" dirty="0">
                <a:solidFill>
                  <a:srgbClr val="00823B"/>
                </a:solidFill>
                <a:latin typeface="Calibri" panose="020F0502020204030204" pitchFamily="34" charset="0"/>
              </a:endParaRPr>
            </a:p>
          </p:txBody>
        </p:sp>
        <p:sp>
          <p:nvSpPr>
            <p:cNvPr id="79" name="TextBox 78">
              <a:extLst>
                <a:ext uri="{FF2B5EF4-FFF2-40B4-BE49-F238E27FC236}">
                  <a16:creationId xmlns:a16="http://schemas.microsoft.com/office/drawing/2014/main" id="{D62D586B-3CA8-F4BA-8754-CC8669F47522}"/>
                </a:ext>
              </a:extLst>
            </p:cNvPr>
            <p:cNvSpPr txBox="1"/>
            <p:nvPr/>
          </p:nvSpPr>
          <p:spPr bwMode="auto">
            <a:xfrm>
              <a:off x="4217213" y="3292630"/>
              <a:ext cx="322525"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13</a:t>
              </a:r>
              <a:endParaRPr lang="en-US" sz="1050" b="0" dirty="0">
                <a:solidFill>
                  <a:srgbClr val="00823B"/>
                </a:solidFill>
                <a:latin typeface="Calibri" panose="020F0502020204030204" pitchFamily="34" charset="0"/>
              </a:endParaRPr>
            </a:p>
          </p:txBody>
        </p:sp>
        <p:sp>
          <p:nvSpPr>
            <p:cNvPr id="80" name="TextBox 79">
              <a:extLst>
                <a:ext uri="{FF2B5EF4-FFF2-40B4-BE49-F238E27FC236}">
                  <a16:creationId xmlns:a16="http://schemas.microsoft.com/office/drawing/2014/main" id="{D8363DBB-C99B-9FC7-5EB9-47D290BF9092}"/>
                </a:ext>
              </a:extLst>
            </p:cNvPr>
            <p:cNvSpPr txBox="1"/>
            <p:nvPr/>
          </p:nvSpPr>
          <p:spPr bwMode="auto">
            <a:xfrm>
              <a:off x="5495255" y="3292630"/>
              <a:ext cx="253596"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0</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0</a:t>
              </a:r>
              <a:endParaRPr lang="en-US" sz="1050" b="0" dirty="0">
                <a:solidFill>
                  <a:srgbClr val="00823B"/>
                </a:solidFill>
                <a:latin typeface="Calibri" panose="020F0502020204030204" pitchFamily="34" charset="0"/>
              </a:endParaRPr>
            </a:p>
          </p:txBody>
        </p:sp>
        <p:sp>
          <p:nvSpPr>
            <p:cNvPr id="81" name="TextBox 80">
              <a:extLst>
                <a:ext uri="{FF2B5EF4-FFF2-40B4-BE49-F238E27FC236}">
                  <a16:creationId xmlns:a16="http://schemas.microsoft.com/office/drawing/2014/main" id="{0EB36A65-5B7E-E5B3-E36C-46A54C973864}"/>
                </a:ext>
              </a:extLst>
            </p:cNvPr>
            <p:cNvSpPr txBox="1"/>
            <p:nvPr/>
          </p:nvSpPr>
          <p:spPr bwMode="auto">
            <a:xfrm>
              <a:off x="5082738" y="3292630"/>
              <a:ext cx="253596"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4</a:t>
              </a:r>
              <a:endParaRPr lang="en-US" sz="1050" b="0" dirty="0">
                <a:solidFill>
                  <a:srgbClr val="00823B"/>
                </a:solidFill>
                <a:latin typeface="Calibri" panose="020F0502020204030204" pitchFamily="34" charset="0"/>
              </a:endParaRPr>
            </a:p>
          </p:txBody>
        </p:sp>
      </p:grpSp>
      <p:sp>
        <p:nvSpPr>
          <p:cNvPr id="73" name="TextBox 72">
            <a:extLst>
              <a:ext uri="{FF2B5EF4-FFF2-40B4-BE49-F238E27FC236}">
                <a16:creationId xmlns:a16="http://schemas.microsoft.com/office/drawing/2014/main" id="{C8A6FCFD-5D02-6CC1-2DCF-D5452DCCBAE4}"/>
              </a:ext>
            </a:extLst>
          </p:cNvPr>
          <p:cNvSpPr txBox="1"/>
          <p:nvPr/>
        </p:nvSpPr>
        <p:spPr bwMode="auto">
          <a:xfrm>
            <a:off x="4076627" y="5701823"/>
            <a:ext cx="4026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sp>
        <p:nvSpPr>
          <p:cNvPr id="115" name="TextBox 114">
            <a:extLst>
              <a:ext uri="{FF2B5EF4-FFF2-40B4-BE49-F238E27FC236}">
                <a16:creationId xmlns:a16="http://schemas.microsoft.com/office/drawing/2014/main" id="{56AB66DB-94DF-F83D-2D0B-86B60A16923E}"/>
              </a:ext>
            </a:extLst>
          </p:cNvPr>
          <p:cNvSpPr txBox="1"/>
          <p:nvPr/>
        </p:nvSpPr>
        <p:spPr bwMode="auto">
          <a:xfrm>
            <a:off x="6024481" y="3552452"/>
            <a:ext cx="821058" cy="577081"/>
          </a:xfrm>
          <a:prstGeom prst="rect">
            <a:avLst/>
          </a:prstGeom>
          <a:solidFill>
            <a:schemeClr val="tx1"/>
          </a:solidFill>
          <a:ln>
            <a:noFill/>
          </a:ln>
        </p:spPr>
        <p:txBody>
          <a:bodyPr wrap="none" rtlCol="0">
            <a:spAutoFit/>
          </a:bodyPr>
          <a:lstStyle/>
          <a:p>
            <a:pPr algn="r">
              <a:lnSpc>
                <a:spcPct val="100000"/>
              </a:lnSpc>
              <a:spcBef>
                <a:spcPts val="0"/>
              </a:spcBef>
              <a:spcAft>
                <a:spcPct val="0"/>
              </a:spcAft>
              <a:buClrTx/>
              <a:buFontTx/>
              <a:buNone/>
            </a:pPr>
            <a:r>
              <a:rPr lang="en-US" sz="1050" dirty="0">
                <a:solidFill>
                  <a:schemeClr val="bg1"/>
                </a:solidFill>
                <a:latin typeface="Calibri" panose="020F0502020204030204" pitchFamily="34" charset="0"/>
              </a:rPr>
              <a:t>No. at risk: </a:t>
            </a:r>
          </a:p>
          <a:p>
            <a:pPr algn="r">
              <a:lnSpc>
                <a:spcPct val="100000"/>
              </a:lnSpc>
              <a:spcBef>
                <a:spcPts val="0"/>
              </a:spcBef>
              <a:spcAft>
                <a:spcPct val="0"/>
              </a:spcAft>
              <a:buClrTx/>
              <a:buFontTx/>
              <a:buNone/>
            </a:pPr>
            <a:r>
              <a:rPr lang="en-US" sz="1050" b="0" dirty="0">
                <a:solidFill>
                  <a:srgbClr val="015873"/>
                </a:solidFill>
                <a:latin typeface="Calibri" panose="020F0502020204030204" pitchFamily="34" charset="0"/>
              </a:rPr>
              <a:t>TP53 wt</a:t>
            </a:r>
          </a:p>
          <a:p>
            <a:pPr algn="r">
              <a:lnSpc>
                <a:spcPct val="100000"/>
              </a:lnSpc>
              <a:spcBef>
                <a:spcPts val="0"/>
              </a:spcBef>
              <a:spcAft>
                <a:spcPct val="0"/>
              </a:spcAft>
              <a:buClrTx/>
              <a:buFontTx/>
              <a:buNone/>
            </a:pPr>
            <a:r>
              <a:rPr lang="en-US" sz="1050" b="0" dirty="0">
                <a:solidFill>
                  <a:srgbClr val="E1471D"/>
                </a:solidFill>
                <a:latin typeface="Calibri" panose="020F0502020204030204" pitchFamily="34" charset="0"/>
              </a:rPr>
              <a:t>TP53 mut</a:t>
            </a:r>
            <a:endParaRPr lang="en-US" sz="1050" b="0" dirty="0">
              <a:solidFill>
                <a:srgbClr val="00823B"/>
              </a:solidFill>
              <a:latin typeface="Calibri" panose="020F0502020204030204" pitchFamily="34" charset="0"/>
            </a:endParaRPr>
          </a:p>
        </p:txBody>
      </p:sp>
      <p:sp>
        <p:nvSpPr>
          <p:cNvPr id="116" name="Freeform 115">
            <a:extLst>
              <a:ext uri="{FF2B5EF4-FFF2-40B4-BE49-F238E27FC236}">
                <a16:creationId xmlns:a16="http://schemas.microsoft.com/office/drawing/2014/main" id="{ABDD75F9-8F1D-453A-B868-E88D9A65D117}"/>
              </a:ext>
            </a:extLst>
          </p:cNvPr>
          <p:cNvSpPr/>
          <p:nvPr/>
        </p:nvSpPr>
        <p:spPr bwMode="auto">
          <a:xfrm>
            <a:off x="6907657" y="2260529"/>
            <a:ext cx="2945219" cy="1056460"/>
          </a:xfrm>
          <a:custGeom>
            <a:avLst/>
            <a:gdLst>
              <a:gd name="connsiteX0" fmla="*/ 0 w 2945219"/>
              <a:gd name="connsiteY0" fmla="*/ 0 h 1100470"/>
              <a:gd name="connsiteX1" fmla="*/ 0 w 2945219"/>
              <a:gd name="connsiteY1" fmla="*/ 1100470 h 1100470"/>
              <a:gd name="connsiteX2" fmla="*/ 2945219 w 2945219"/>
              <a:gd name="connsiteY2" fmla="*/ 1100470 h 1100470"/>
            </a:gdLst>
            <a:ahLst/>
            <a:cxnLst>
              <a:cxn ang="0">
                <a:pos x="connsiteX0" y="connsiteY0"/>
              </a:cxn>
              <a:cxn ang="0">
                <a:pos x="connsiteX1" y="connsiteY1"/>
              </a:cxn>
              <a:cxn ang="0">
                <a:pos x="connsiteX2" y="connsiteY2"/>
              </a:cxn>
            </a:cxnLst>
            <a:rect l="l" t="t" r="r" b="b"/>
            <a:pathLst>
              <a:path w="2945219" h="1100470">
                <a:moveTo>
                  <a:pt x="0" y="0"/>
                </a:moveTo>
                <a:lnTo>
                  <a:pt x="0" y="1100470"/>
                </a:lnTo>
                <a:lnTo>
                  <a:pt x="2945219" y="1100470"/>
                </a:lnTo>
              </a:path>
            </a:pathLst>
          </a:custGeom>
          <a:noFill/>
          <a:ln w="28575">
            <a:solidFill>
              <a:schemeClr val="bg1"/>
            </a:solidFill>
            <a:miter lim="800000"/>
            <a:headEnd/>
            <a:tailEnd/>
          </a:ln>
        </p:spPr>
        <p:txBody>
          <a:bodyPr rtlCol="0" anchor="ctr"/>
          <a:lstStyle/>
          <a:p>
            <a:pPr algn="ctr"/>
            <a:endParaRPr lang="en-US" dirty="0"/>
          </a:p>
        </p:txBody>
      </p:sp>
      <p:grpSp>
        <p:nvGrpSpPr>
          <p:cNvPr id="117" name="Group 116">
            <a:extLst>
              <a:ext uri="{FF2B5EF4-FFF2-40B4-BE49-F238E27FC236}">
                <a16:creationId xmlns:a16="http://schemas.microsoft.com/office/drawing/2014/main" id="{C444A320-2F09-7391-ACC5-889277F536E0}"/>
              </a:ext>
            </a:extLst>
          </p:cNvPr>
          <p:cNvGrpSpPr/>
          <p:nvPr/>
        </p:nvGrpSpPr>
        <p:grpSpPr>
          <a:xfrm>
            <a:off x="6841461" y="2335917"/>
            <a:ext cx="76200" cy="981072"/>
            <a:chOff x="2679071" y="2308225"/>
            <a:chExt cx="76200" cy="981072"/>
          </a:xfrm>
        </p:grpSpPr>
        <p:cxnSp>
          <p:nvCxnSpPr>
            <p:cNvPr id="160" name="Straight Connector 159">
              <a:extLst>
                <a:ext uri="{FF2B5EF4-FFF2-40B4-BE49-F238E27FC236}">
                  <a16:creationId xmlns:a16="http://schemas.microsoft.com/office/drawing/2014/main" id="{C979FEBD-D25D-17D6-AFB5-52330AF6D7AB}"/>
                </a:ext>
              </a:extLst>
            </p:cNvPr>
            <p:cNvCxnSpPr>
              <a:cxnSpLocks/>
            </p:cNvCxnSpPr>
            <p:nvPr/>
          </p:nvCxnSpPr>
          <p:spPr bwMode="auto">
            <a:xfrm>
              <a:off x="2679071" y="2308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BB20B5CD-D005-3302-785F-8170706DA605}"/>
                </a:ext>
              </a:extLst>
            </p:cNvPr>
            <p:cNvCxnSpPr>
              <a:cxnSpLocks/>
            </p:cNvCxnSpPr>
            <p:nvPr/>
          </p:nvCxnSpPr>
          <p:spPr bwMode="auto">
            <a:xfrm>
              <a:off x="2679071" y="2504439"/>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8DD6EC0E-E0AB-A935-BB37-4765F9F998E0}"/>
                </a:ext>
              </a:extLst>
            </p:cNvPr>
            <p:cNvCxnSpPr>
              <a:cxnSpLocks/>
            </p:cNvCxnSpPr>
            <p:nvPr/>
          </p:nvCxnSpPr>
          <p:spPr bwMode="auto">
            <a:xfrm>
              <a:off x="2679071" y="2700653"/>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540B0D6C-5EDE-CE4D-9B5C-5B0332876692}"/>
                </a:ext>
              </a:extLst>
            </p:cNvPr>
            <p:cNvCxnSpPr>
              <a:cxnSpLocks/>
            </p:cNvCxnSpPr>
            <p:nvPr/>
          </p:nvCxnSpPr>
          <p:spPr bwMode="auto">
            <a:xfrm>
              <a:off x="2679071" y="2896867"/>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D440D0DA-8D40-4F5B-6801-661022F1512F}"/>
                </a:ext>
              </a:extLst>
            </p:cNvPr>
            <p:cNvCxnSpPr>
              <a:cxnSpLocks/>
            </p:cNvCxnSpPr>
            <p:nvPr/>
          </p:nvCxnSpPr>
          <p:spPr bwMode="auto">
            <a:xfrm>
              <a:off x="2679071" y="3093081"/>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AA6740CB-1F72-0E83-9E08-6586BD57EA83}"/>
                </a:ext>
              </a:extLst>
            </p:cNvPr>
            <p:cNvCxnSpPr>
              <a:cxnSpLocks/>
            </p:cNvCxnSpPr>
            <p:nvPr/>
          </p:nvCxnSpPr>
          <p:spPr bwMode="auto">
            <a:xfrm>
              <a:off x="2679071" y="3289297"/>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77EF564B-1072-2640-B388-04CCA61AF1EC}"/>
              </a:ext>
            </a:extLst>
          </p:cNvPr>
          <p:cNvGrpSpPr/>
          <p:nvPr/>
        </p:nvGrpSpPr>
        <p:grpSpPr>
          <a:xfrm>
            <a:off x="6907657" y="3304290"/>
            <a:ext cx="2887980" cy="76200"/>
            <a:chOff x="2732567" y="3251198"/>
            <a:chExt cx="2887980" cy="76200"/>
          </a:xfrm>
        </p:grpSpPr>
        <p:cxnSp>
          <p:nvCxnSpPr>
            <p:cNvPr id="152" name="Straight Connector 151">
              <a:extLst>
                <a:ext uri="{FF2B5EF4-FFF2-40B4-BE49-F238E27FC236}">
                  <a16:creationId xmlns:a16="http://schemas.microsoft.com/office/drawing/2014/main" id="{BC76193F-8C52-4DDF-4837-F7AE8127DF2A}"/>
                </a:ext>
              </a:extLst>
            </p:cNvPr>
            <p:cNvCxnSpPr>
              <a:cxnSpLocks/>
            </p:cNvCxnSpPr>
            <p:nvPr/>
          </p:nvCxnSpPr>
          <p:spPr bwMode="auto">
            <a:xfrm rot="16200000">
              <a:off x="2694467"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2894D037-8CE1-D09A-022F-6194037BCE07}"/>
                </a:ext>
              </a:extLst>
            </p:cNvPr>
            <p:cNvCxnSpPr>
              <a:cxnSpLocks/>
            </p:cNvCxnSpPr>
            <p:nvPr/>
          </p:nvCxnSpPr>
          <p:spPr bwMode="auto">
            <a:xfrm rot="16200000">
              <a:off x="3107036"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D33844D7-88A3-820A-F31A-E1A2D8CB5FAE}"/>
                </a:ext>
              </a:extLst>
            </p:cNvPr>
            <p:cNvCxnSpPr>
              <a:cxnSpLocks/>
            </p:cNvCxnSpPr>
            <p:nvPr/>
          </p:nvCxnSpPr>
          <p:spPr bwMode="auto">
            <a:xfrm rot="16200000">
              <a:off x="3519605"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34D2EF7-2851-2EC2-FD06-7D57D1518E96}"/>
                </a:ext>
              </a:extLst>
            </p:cNvPr>
            <p:cNvCxnSpPr>
              <a:cxnSpLocks/>
            </p:cNvCxnSpPr>
            <p:nvPr/>
          </p:nvCxnSpPr>
          <p:spPr bwMode="auto">
            <a:xfrm rot="16200000">
              <a:off x="3932174"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3F0A8193-CB2B-88F4-FC50-D53D5673F9B9}"/>
                </a:ext>
              </a:extLst>
            </p:cNvPr>
            <p:cNvCxnSpPr>
              <a:cxnSpLocks/>
            </p:cNvCxnSpPr>
            <p:nvPr/>
          </p:nvCxnSpPr>
          <p:spPr bwMode="auto">
            <a:xfrm rot="16200000">
              <a:off x="4344743"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920ECE73-2334-EA1A-867D-77806B0812B4}"/>
                </a:ext>
              </a:extLst>
            </p:cNvPr>
            <p:cNvCxnSpPr>
              <a:cxnSpLocks/>
            </p:cNvCxnSpPr>
            <p:nvPr/>
          </p:nvCxnSpPr>
          <p:spPr bwMode="auto">
            <a:xfrm rot="16200000">
              <a:off x="4757312"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BD084D6A-2710-B382-E831-C2864FDC9A64}"/>
                </a:ext>
              </a:extLst>
            </p:cNvPr>
            <p:cNvCxnSpPr>
              <a:cxnSpLocks/>
            </p:cNvCxnSpPr>
            <p:nvPr/>
          </p:nvCxnSpPr>
          <p:spPr bwMode="auto">
            <a:xfrm rot="16200000">
              <a:off x="5169881"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01BF4703-1D9F-38C6-F8E2-869BD0F1D3D8}"/>
                </a:ext>
              </a:extLst>
            </p:cNvPr>
            <p:cNvCxnSpPr>
              <a:cxnSpLocks/>
            </p:cNvCxnSpPr>
            <p:nvPr/>
          </p:nvCxnSpPr>
          <p:spPr bwMode="auto">
            <a:xfrm rot="16200000">
              <a:off x="5582447" y="3289298"/>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A2F6CB36-09C9-F904-A1D5-ADA10531F48A}"/>
              </a:ext>
            </a:extLst>
          </p:cNvPr>
          <p:cNvGrpSpPr/>
          <p:nvPr/>
        </p:nvGrpSpPr>
        <p:grpSpPr>
          <a:xfrm>
            <a:off x="7031299" y="2885901"/>
            <a:ext cx="833203" cy="415498"/>
            <a:chOff x="3145134" y="2455426"/>
            <a:chExt cx="833203" cy="415498"/>
          </a:xfrm>
        </p:grpSpPr>
        <p:sp>
          <p:nvSpPr>
            <p:cNvPr id="148" name="TextBox 147">
              <a:extLst>
                <a:ext uri="{FF2B5EF4-FFF2-40B4-BE49-F238E27FC236}">
                  <a16:creationId xmlns:a16="http://schemas.microsoft.com/office/drawing/2014/main" id="{59198D18-266E-3C95-D149-16F873393C2C}"/>
                </a:ext>
              </a:extLst>
            </p:cNvPr>
            <p:cNvSpPr txBox="1"/>
            <p:nvPr/>
          </p:nvSpPr>
          <p:spPr bwMode="auto">
            <a:xfrm>
              <a:off x="3267886" y="2455426"/>
              <a:ext cx="71045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050" b="0" dirty="0">
                  <a:solidFill>
                    <a:srgbClr val="015873"/>
                  </a:solidFill>
                  <a:latin typeface="Calibri" panose="020F0502020204030204" pitchFamily="34" charset="0"/>
                </a:rPr>
                <a:t>TP53 wt</a:t>
              </a:r>
            </a:p>
            <a:p>
              <a:pPr>
                <a:lnSpc>
                  <a:spcPct val="100000"/>
                </a:lnSpc>
                <a:spcBef>
                  <a:spcPts val="0"/>
                </a:spcBef>
                <a:spcAft>
                  <a:spcPct val="0"/>
                </a:spcAft>
                <a:buClrTx/>
                <a:buFontTx/>
                <a:buNone/>
              </a:pPr>
              <a:r>
                <a:rPr lang="en-US" sz="1050" b="0" dirty="0">
                  <a:solidFill>
                    <a:srgbClr val="E1471D"/>
                  </a:solidFill>
                  <a:latin typeface="Calibri" panose="020F0502020204030204" pitchFamily="34" charset="0"/>
                </a:rPr>
                <a:t>TP53 mut</a:t>
              </a:r>
              <a:endParaRPr lang="en-US" sz="1050" b="0" dirty="0">
                <a:solidFill>
                  <a:srgbClr val="00823B"/>
                </a:solidFill>
                <a:latin typeface="Calibri" panose="020F0502020204030204" pitchFamily="34" charset="0"/>
              </a:endParaRPr>
            </a:p>
          </p:txBody>
        </p:sp>
        <p:cxnSp>
          <p:nvCxnSpPr>
            <p:cNvPr id="150" name="Straight Connector 149">
              <a:extLst>
                <a:ext uri="{FF2B5EF4-FFF2-40B4-BE49-F238E27FC236}">
                  <a16:creationId xmlns:a16="http://schemas.microsoft.com/office/drawing/2014/main" id="{6AFE76F7-D515-106F-39AA-71849D4892A8}"/>
                </a:ext>
              </a:extLst>
            </p:cNvPr>
            <p:cNvCxnSpPr/>
            <p:nvPr/>
          </p:nvCxnSpPr>
          <p:spPr bwMode="auto">
            <a:xfrm flipH="1">
              <a:off x="3145135" y="2588892"/>
              <a:ext cx="160039" cy="0"/>
            </a:xfrm>
            <a:prstGeom prst="line">
              <a:avLst/>
            </a:prstGeom>
            <a:noFill/>
            <a:ln w="28575" cap="flat" cmpd="sng" algn="ctr">
              <a:solidFill>
                <a:srgbClr val="01587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0CC8DF94-8963-5B01-9B1E-C042B2891523}"/>
                </a:ext>
              </a:extLst>
            </p:cNvPr>
            <p:cNvCxnSpPr/>
            <p:nvPr/>
          </p:nvCxnSpPr>
          <p:spPr bwMode="auto">
            <a:xfrm flipH="1">
              <a:off x="3145134" y="2746055"/>
              <a:ext cx="160039" cy="0"/>
            </a:xfrm>
            <a:prstGeom prst="line">
              <a:avLst/>
            </a:prstGeom>
            <a:noFill/>
            <a:ln w="28575" cap="flat" cmpd="sng" algn="ctr">
              <a:solidFill>
                <a:srgbClr val="E1471D"/>
              </a:solidFill>
              <a:prstDash val="solid"/>
              <a:round/>
              <a:headEnd type="none" w="med" len="med"/>
              <a:tailEnd type="none" w="med" len="med"/>
            </a:ln>
            <a:effectLst/>
          </p:spPr>
        </p:cxnSp>
      </p:grpSp>
      <p:sp>
        <p:nvSpPr>
          <p:cNvPr id="120" name="TextBox 119">
            <a:extLst>
              <a:ext uri="{FF2B5EF4-FFF2-40B4-BE49-F238E27FC236}">
                <a16:creationId xmlns:a16="http://schemas.microsoft.com/office/drawing/2014/main" id="{969B19BA-FF2A-E66B-666D-4E40D9BBD1D3}"/>
              </a:ext>
            </a:extLst>
          </p:cNvPr>
          <p:cNvSpPr txBox="1"/>
          <p:nvPr/>
        </p:nvSpPr>
        <p:spPr bwMode="auto">
          <a:xfrm>
            <a:off x="10057354" y="2370561"/>
            <a:ext cx="72968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TP53</a:t>
            </a:r>
            <a:br>
              <a:rPr lang="en-US" b="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P &lt;</a:t>
            </a:r>
            <a:r>
              <a:rPr lang="en-US" sz="1200" b="0" dirty="0">
                <a:solidFill>
                  <a:schemeClr val="bg1"/>
                </a:solidFill>
                <a:latin typeface="Calibri" panose="020F0502020204030204" pitchFamily="34" charset="0"/>
              </a:rPr>
              <a:t>.0001</a:t>
            </a:r>
          </a:p>
        </p:txBody>
      </p:sp>
      <p:sp>
        <p:nvSpPr>
          <p:cNvPr id="121" name="TextBox 120">
            <a:extLst>
              <a:ext uri="{FF2B5EF4-FFF2-40B4-BE49-F238E27FC236}">
                <a16:creationId xmlns:a16="http://schemas.microsoft.com/office/drawing/2014/main" id="{E735FCB5-57A0-D522-5065-367DC3BB2074}"/>
              </a:ext>
            </a:extLst>
          </p:cNvPr>
          <p:cNvSpPr txBox="1"/>
          <p:nvPr/>
        </p:nvSpPr>
        <p:spPr bwMode="auto">
          <a:xfrm rot="16200000">
            <a:off x="6198362" y="2684290"/>
            <a:ext cx="4451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a:t>
            </a:r>
          </a:p>
        </p:txBody>
      </p:sp>
      <p:grpSp>
        <p:nvGrpSpPr>
          <p:cNvPr id="122" name="Group 121">
            <a:extLst>
              <a:ext uri="{FF2B5EF4-FFF2-40B4-BE49-F238E27FC236}">
                <a16:creationId xmlns:a16="http://schemas.microsoft.com/office/drawing/2014/main" id="{AEBA1BAB-F3EB-1663-9B37-F8B5AC1B10EA}"/>
              </a:ext>
            </a:extLst>
          </p:cNvPr>
          <p:cNvGrpSpPr/>
          <p:nvPr/>
        </p:nvGrpSpPr>
        <p:grpSpPr>
          <a:xfrm>
            <a:off x="6526706" y="2197414"/>
            <a:ext cx="380232" cy="1259278"/>
            <a:chOff x="2364316" y="2169722"/>
            <a:chExt cx="380232" cy="1259278"/>
          </a:xfrm>
        </p:grpSpPr>
        <p:sp>
          <p:nvSpPr>
            <p:cNvPr id="142" name="TextBox 141">
              <a:extLst>
                <a:ext uri="{FF2B5EF4-FFF2-40B4-BE49-F238E27FC236}">
                  <a16:creationId xmlns:a16="http://schemas.microsoft.com/office/drawing/2014/main" id="{C2E01B66-7384-738C-C0C5-626B312419C4}"/>
                </a:ext>
              </a:extLst>
            </p:cNvPr>
            <p:cNvSpPr txBox="1"/>
            <p:nvPr/>
          </p:nvSpPr>
          <p:spPr bwMode="auto">
            <a:xfrm>
              <a:off x="2364316" y="2366178"/>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143" name="TextBox 142">
              <a:extLst>
                <a:ext uri="{FF2B5EF4-FFF2-40B4-BE49-F238E27FC236}">
                  <a16:creationId xmlns:a16="http://schemas.microsoft.com/office/drawing/2014/main" id="{69ADBB66-DBE6-71C9-DA12-C525D6DEA67D}"/>
                </a:ext>
              </a:extLst>
            </p:cNvPr>
            <p:cNvSpPr txBox="1"/>
            <p:nvPr/>
          </p:nvSpPr>
          <p:spPr bwMode="auto">
            <a:xfrm>
              <a:off x="2364316" y="2169722"/>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144" name="TextBox 143">
              <a:extLst>
                <a:ext uri="{FF2B5EF4-FFF2-40B4-BE49-F238E27FC236}">
                  <a16:creationId xmlns:a16="http://schemas.microsoft.com/office/drawing/2014/main" id="{FFDD9FDA-AB35-3808-D6CE-006BBA90ED11}"/>
                </a:ext>
              </a:extLst>
            </p:cNvPr>
            <p:cNvSpPr txBox="1"/>
            <p:nvPr/>
          </p:nvSpPr>
          <p:spPr bwMode="auto">
            <a:xfrm>
              <a:off x="2364316" y="2759090"/>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145" name="TextBox 144">
              <a:extLst>
                <a:ext uri="{FF2B5EF4-FFF2-40B4-BE49-F238E27FC236}">
                  <a16:creationId xmlns:a16="http://schemas.microsoft.com/office/drawing/2014/main" id="{290777B1-ED8C-2513-3EF7-633A61E4FA39}"/>
                </a:ext>
              </a:extLst>
            </p:cNvPr>
            <p:cNvSpPr txBox="1"/>
            <p:nvPr/>
          </p:nvSpPr>
          <p:spPr bwMode="auto">
            <a:xfrm>
              <a:off x="2364316" y="256263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146" name="TextBox 145">
              <a:extLst>
                <a:ext uri="{FF2B5EF4-FFF2-40B4-BE49-F238E27FC236}">
                  <a16:creationId xmlns:a16="http://schemas.microsoft.com/office/drawing/2014/main" id="{F7B149AD-E8B0-6E73-5745-1FB842850D6D}"/>
                </a:ext>
              </a:extLst>
            </p:cNvPr>
            <p:cNvSpPr txBox="1"/>
            <p:nvPr/>
          </p:nvSpPr>
          <p:spPr bwMode="auto">
            <a:xfrm>
              <a:off x="2481335" y="315200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47" name="TextBox 146">
              <a:extLst>
                <a:ext uri="{FF2B5EF4-FFF2-40B4-BE49-F238E27FC236}">
                  <a16:creationId xmlns:a16="http://schemas.microsoft.com/office/drawing/2014/main" id="{B822DEC6-547A-C307-D077-67A6C52FA045}"/>
                </a:ext>
              </a:extLst>
            </p:cNvPr>
            <p:cNvSpPr txBox="1"/>
            <p:nvPr/>
          </p:nvSpPr>
          <p:spPr bwMode="auto">
            <a:xfrm>
              <a:off x="2364316" y="2955546"/>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grpSp>
      <p:grpSp>
        <p:nvGrpSpPr>
          <p:cNvPr id="123" name="Group 122">
            <a:extLst>
              <a:ext uri="{FF2B5EF4-FFF2-40B4-BE49-F238E27FC236}">
                <a16:creationId xmlns:a16="http://schemas.microsoft.com/office/drawing/2014/main" id="{DB6C5AEB-6319-667D-3BD2-978D0FFE3A3D}"/>
              </a:ext>
            </a:extLst>
          </p:cNvPr>
          <p:cNvGrpSpPr/>
          <p:nvPr/>
        </p:nvGrpSpPr>
        <p:grpSpPr>
          <a:xfrm>
            <a:off x="6776529" y="3320322"/>
            <a:ext cx="3191494" cy="276999"/>
            <a:chOff x="2601439" y="3292630"/>
            <a:chExt cx="3191494" cy="276999"/>
          </a:xfrm>
        </p:grpSpPr>
        <p:sp>
          <p:nvSpPr>
            <p:cNvPr id="134" name="TextBox 133">
              <a:extLst>
                <a:ext uri="{FF2B5EF4-FFF2-40B4-BE49-F238E27FC236}">
                  <a16:creationId xmlns:a16="http://schemas.microsoft.com/office/drawing/2014/main" id="{437B23AF-7581-8E7A-5091-078B3A11E1CF}"/>
                </a:ext>
              </a:extLst>
            </p:cNvPr>
            <p:cNvSpPr txBox="1"/>
            <p:nvPr/>
          </p:nvSpPr>
          <p:spPr bwMode="auto">
            <a:xfrm>
              <a:off x="2974683"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135" name="TextBox 134">
              <a:extLst>
                <a:ext uri="{FF2B5EF4-FFF2-40B4-BE49-F238E27FC236}">
                  <a16:creationId xmlns:a16="http://schemas.microsoft.com/office/drawing/2014/main" id="{D9A0F81A-B688-507E-275D-244029225C91}"/>
                </a:ext>
              </a:extLst>
            </p:cNvPr>
            <p:cNvSpPr txBox="1"/>
            <p:nvPr/>
          </p:nvSpPr>
          <p:spPr bwMode="auto">
            <a:xfrm>
              <a:off x="2601439" y="3292630"/>
              <a:ext cx="263213"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36" name="TextBox 135">
              <a:extLst>
                <a:ext uri="{FF2B5EF4-FFF2-40B4-BE49-F238E27FC236}">
                  <a16:creationId xmlns:a16="http://schemas.microsoft.com/office/drawing/2014/main" id="{5E378B75-04F4-72EC-B04E-493DF95ECE73}"/>
                </a:ext>
              </a:extLst>
            </p:cNvPr>
            <p:cNvSpPr txBox="1"/>
            <p:nvPr/>
          </p:nvSpPr>
          <p:spPr bwMode="auto">
            <a:xfrm>
              <a:off x="3799394"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137" name="TextBox 136">
              <a:extLst>
                <a:ext uri="{FF2B5EF4-FFF2-40B4-BE49-F238E27FC236}">
                  <a16:creationId xmlns:a16="http://schemas.microsoft.com/office/drawing/2014/main" id="{D1F1C2FF-38D6-DD13-BC38-696834FEF79E}"/>
                </a:ext>
              </a:extLst>
            </p:cNvPr>
            <p:cNvSpPr txBox="1"/>
            <p:nvPr/>
          </p:nvSpPr>
          <p:spPr bwMode="auto">
            <a:xfrm>
              <a:off x="3390052"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138" name="TextBox 137">
              <a:extLst>
                <a:ext uri="{FF2B5EF4-FFF2-40B4-BE49-F238E27FC236}">
                  <a16:creationId xmlns:a16="http://schemas.microsoft.com/office/drawing/2014/main" id="{F2020330-9EF7-8A5B-217E-F67C93866E8A}"/>
                </a:ext>
              </a:extLst>
            </p:cNvPr>
            <p:cNvSpPr txBox="1"/>
            <p:nvPr/>
          </p:nvSpPr>
          <p:spPr bwMode="auto">
            <a:xfrm>
              <a:off x="4626462"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39" name="TextBox 138">
              <a:extLst>
                <a:ext uri="{FF2B5EF4-FFF2-40B4-BE49-F238E27FC236}">
                  <a16:creationId xmlns:a16="http://schemas.microsoft.com/office/drawing/2014/main" id="{F7CFC141-EA7F-3E20-5857-D46D67418AC9}"/>
                </a:ext>
              </a:extLst>
            </p:cNvPr>
            <p:cNvSpPr txBox="1"/>
            <p:nvPr/>
          </p:nvSpPr>
          <p:spPr bwMode="auto">
            <a:xfrm>
              <a:off x="4207595"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140" name="TextBox 139">
              <a:extLst>
                <a:ext uri="{FF2B5EF4-FFF2-40B4-BE49-F238E27FC236}">
                  <a16:creationId xmlns:a16="http://schemas.microsoft.com/office/drawing/2014/main" id="{AC41942E-ABA8-5199-BFE1-C44C556BE09C}"/>
                </a:ext>
              </a:extLst>
            </p:cNvPr>
            <p:cNvSpPr txBox="1"/>
            <p:nvPr/>
          </p:nvSpPr>
          <p:spPr bwMode="auto">
            <a:xfrm>
              <a:off x="5451173"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141" name="TextBox 140">
              <a:extLst>
                <a:ext uri="{FF2B5EF4-FFF2-40B4-BE49-F238E27FC236}">
                  <a16:creationId xmlns:a16="http://schemas.microsoft.com/office/drawing/2014/main" id="{E3D6A1BD-8B8F-BAD5-BACE-889CE58F645C}"/>
                </a:ext>
              </a:extLst>
            </p:cNvPr>
            <p:cNvSpPr txBox="1"/>
            <p:nvPr/>
          </p:nvSpPr>
          <p:spPr bwMode="auto">
            <a:xfrm>
              <a:off x="5038656"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grpSp>
      <p:grpSp>
        <p:nvGrpSpPr>
          <p:cNvPr id="124" name="Group 123">
            <a:extLst>
              <a:ext uri="{FF2B5EF4-FFF2-40B4-BE49-F238E27FC236}">
                <a16:creationId xmlns:a16="http://schemas.microsoft.com/office/drawing/2014/main" id="{B243EED2-E545-AC39-340E-7340148C32A0}"/>
              </a:ext>
            </a:extLst>
          </p:cNvPr>
          <p:cNvGrpSpPr/>
          <p:nvPr/>
        </p:nvGrpSpPr>
        <p:grpSpPr>
          <a:xfrm>
            <a:off x="6746874" y="3718242"/>
            <a:ext cx="3177067" cy="415498"/>
            <a:chOff x="2571784" y="3292630"/>
            <a:chExt cx="3177067" cy="415498"/>
          </a:xfrm>
        </p:grpSpPr>
        <p:sp>
          <p:nvSpPr>
            <p:cNvPr id="126" name="TextBox 125">
              <a:extLst>
                <a:ext uri="{FF2B5EF4-FFF2-40B4-BE49-F238E27FC236}">
                  <a16:creationId xmlns:a16="http://schemas.microsoft.com/office/drawing/2014/main" id="{55D7DA22-3A76-504F-4230-3CACEE416AB6}"/>
                </a:ext>
              </a:extLst>
            </p:cNvPr>
            <p:cNvSpPr txBox="1"/>
            <p:nvPr/>
          </p:nvSpPr>
          <p:spPr bwMode="auto">
            <a:xfrm>
              <a:off x="2984301"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34</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5</a:t>
              </a:r>
              <a:endParaRPr lang="en-US" sz="1050" b="0" dirty="0">
                <a:solidFill>
                  <a:srgbClr val="00823B"/>
                </a:solidFill>
                <a:latin typeface="Calibri" panose="020F0502020204030204" pitchFamily="34" charset="0"/>
              </a:endParaRPr>
            </a:p>
          </p:txBody>
        </p:sp>
        <p:sp>
          <p:nvSpPr>
            <p:cNvPr id="127" name="TextBox 126">
              <a:extLst>
                <a:ext uri="{FF2B5EF4-FFF2-40B4-BE49-F238E27FC236}">
                  <a16:creationId xmlns:a16="http://schemas.microsoft.com/office/drawing/2014/main" id="{8794EB6B-E120-FB70-2578-20E536239F85}"/>
                </a:ext>
              </a:extLst>
            </p:cNvPr>
            <p:cNvSpPr txBox="1"/>
            <p:nvPr/>
          </p:nvSpPr>
          <p:spPr bwMode="auto">
            <a:xfrm>
              <a:off x="2571784" y="3292630"/>
              <a:ext cx="322525"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35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6</a:t>
              </a:r>
              <a:endParaRPr lang="en-US" sz="1050" b="0" dirty="0">
                <a:solidFill>
                  <a:srgbClr val="00823B"/>
                </a:solidFill>
                <a:latin typeface="Calibri" panose="020F0502020204030204" pitchFamily="34" charset="0"/>
              </a:endParaRPr>
            </a:p>
          </p:txBody>
        </p:sp>
        <p:sp>
          <p:nvSpPr>
            <p:cNvPr id="128" name="TextBox 127">
              <a:extLst>
                <a:ext uri="{FF2B5EF4-FFF2-40B4-BE49-F238E27FC236}">
                  <a16:creationId xmlns:a16="http://schemas.microsoft.com/office/drawing/2014/main" id="{3ED99E73-7498-D9D2-BD7C-9EE02905AC6C}"/>
                </a:ext>
              </a:extLst>
            </p:cNvPr>
            <p:cNvSpPr txBox="1"/>
            <p:nvPr/>
          </p:nvSpPr>
          <p:spPr bwMode="auto">
            <a:xfrm>
              <a:off x="3809012"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34</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5</a:t>
              </a:r>
              <a:endParaRPr lang="en-US" sz="1050" b="0" dirty="0">
                <a:solidFill>
                  <a:srgbClr val="00823B"/>
                </a:solidFill>
                <a:latin typeface="Calibri" panose="020F0502020204030204" pitchFamily="34" charset="0"/>
              </a:endParaRPr>
            </a:p>
          </p:txBody>
        </p:sp>
        <p:sp>
          <p:nvSpPr>
            <p:cNvPr id="129" name="TextBox 128">
              <a:extLst>
                <a:ext uri="{FF2B5EF4-FFF2-40B4-BE49-F238E27FC236}">
                  <a16:creationId xmlns:a16="http://schemas.microsoft.com/office/drawing/2014/main" id="{5C2D0EC3-5853-CDBA-E940-95C6FD5CA290}"/>
                </a:ext>
              </a:extLst>
            </p:cNvPr>
            <p:cNvSpPr txBox="1"/>
            <p:nvPr/>
          </p:nvSpPr>
          <p:spPr bwMode="auto">
            <a:xfrm>
              <a:off x="3399670"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34</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5</a:t>
              </a:r>
              <a:endParaRPr lang="en-US" sz="1050" b="0" dirty="0">
                <a:solidFill>
                  <a:srgbClr val="00823B"/>
                </a:solidFill>
                <a:latin typeface="Calibri" panose="020F0502020204030204" pitchFamily="34" charset="0"/>
              </a:endParaRPr>
            </a:p>
          </p:txBody>
        </p:sp>
        <p:sp>
          <p:nvSpPr>
            <p:cNvPr id="130" name="TextBox 129">
              <a:extLst>
                <a:ext uri="{FF2B5EF4-FFF2-40B4-BE49-F238E27FC236}">
                  <a16:creationId xmlns:a16="http://schemas.microsoft.com/office/drawing/2014/main" id="{4EFCA90A-0EBF-7291-BB84-D1BD4D0716A7}"/>
                </a:ext>
              </a:extLst>
            </p:cNvPr>
            <p:cNvSpPr txBox="1"/>
            <p:nvPr/>
          </p:nvSpPr>
          <p:spPr bwMode="auto">
            <a:xfrm>
              <a:off x="4636080"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a:t>
              </a:r>
              <a:endParaRPr lang="en-US" sz="1050" b="0" dirty="0">
                <a:solidFill>
                  <a:srgbClr val="00823B"/>
                </a:solidFill>
                <a:latin typeface="Calibri" panose="020F0502020204030204" pitchFamily="34" charset="0"/>
              </a:endParaRPr>
            </a:p>
          </p:txBody>
        </p:sp>
        <p:sp>
          <p:nvSpPr>
            <p:cNvPr id="131" name="TextBox 130">
              <a:extLst>
                <a:ext uri="{FF2B5EF4-FFF2-40B4-BE49-F238E27FC236}">
                  <a16:creationId xmlns:a16="http://schemas.microsoft.com/office/drawing/2014/main" id="{2175A8C0-A95C-9FFA-11C3-ADE72D2E1BAB}"/>
                </a:ext>
              </a:extLst>
            </p:cNvPr>
            <p:cNvSpPr txBox="1"/>
            <p:nvPr/>
          </p:nvSpPr>
          <p:spPr bwMode="auto">
            <a:xfrm>
              <a:off x="4217213"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24</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2</a:t>
              </a:r>
              <a:endParaRPr lang="en-US" sz="1050" b="0" dirty="0">
                <a:solidFill>
                  <a:srgbClr val="00823B"/>
                </a:solidFill>
                <a:latin typeface="Calibri" panose="020F0502020204030204" pitchFamily="34" charset="0"/>
              </a:endParaRPr>
            </a:p>
          </p:txBody>
        </p:sp>
        <p:sp>
          <p:nvSpPr>
            <p:cNvPr id="132" name="TextBox 131">
              <a:extLst>
                <a:ext uri="{FF2B5EF4-FFF2-40B4-BE49-F238E27FC236}">
                  <a16:creationId xmlns:a16="http://schemas.microsoft.com/office/drawing/2014/main" id="{885CB830-66EB-628B-A1A4-F45E6011EE24}"/>
                </a:ext>
              </a:extLst>
            </p:cNvPr>
            <p:cNvSpPr txBox="1"/>
            <p:nvPr/>
          </p:nvSpPr>
          <p:spPr bwMode="auto">
            <a:xfrm>
              <a:off x="5495255" y="3292630"/>
              <a:ext cx="253596"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0</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0</a:t>
              </a:r>
              <a:endParaRPr lang="en-US" sz="1050" b="0" dirty="0">
                <a:solidFill>
                  <a:srgbClr val="00823B"/>
                </a:solidFill>
                <a:latin typeface="Calibri" panose="020F0502020204030204" pitchFamily="34" charset="0"/>
              </a:endParaRPr>
            </a:p>
          </p:txBody>
        </p:sp>
        <p:sp>
          <p:nvSpPr>
            <p:cNvPr id="133" name="TextBox 132">
              <a:extLst>
                <a:ext uri="{FF2B5EF4-FFF2-40B4-BE49-F238E27FC236}">
                  <a16:creationId xmlns:a16="http://schemas.microsoft.com/office/drawing/2014/main" id="{9D97B2DB-9F18-5289-A197-AB66A3BD9542}"/>
                </a:ext>
              </a:extLst>
            </p:cNvPr>
            <p:cNvSpPr txBox="1"/>
            <p:nvPr/>
          </p:nvSpPr>
          <p:spPr bwMode="auto">
            <a:xfrm>
              <a:off x="5082738" y="3292630"/>
              <a:ext cx="253596"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0</a:t>
              </a:r>
              <a:endParaRPr lang="en-US" sz="1050" b="0" dirty="0">
                <a:solidFill>
                  <a:srgbClr val="00823B"/>
                </a:solidFill>
                <a:latin typeface="Calibri" panose="020F0502020204030204" pitchFamily="34" charset="0"/>
              </a:endParaRPr>
            </a:p>
          </p:txBody>
        </p:sp>
      </p:grpSp>
      <p:sp>
        <p:nvSpPr>
          <p:cNvPr id="125" name="TextBox 124">
            <a:extLst>
              <a:ext uri="{FF2B5EF4-FFF2-40B4-BE49-F238E27FC236}">
                <a16:creationId xmlns:a16="http://schemas.microsoft.com/office/drawing/2014/main" id="{2B57254D-D34E-0E0A-28B3-82B37807204B}"/>
              </a:ext>
            </a:extLst>
          </p:cNvPr>
          <p:cNvSpPr txBox="1"/>
          <p:nvPr/>
        </p:nvSpPr>
        <p:spPr bwMode="auto">
          <a:xfrm>
            <a:off x="8141989" y="3507495"/>
            <a:ext cx="4026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sp>
        <p:nvSpPr>
          <p:cNvPr id="166" name="TextBox 165">
            <a:extLst>
              <a:ext uri="{FF2B5EF4-FFF2-40B4-BE49-F238E27FC236}">
                <a16:creationId xmlns:a16="http://schemas.microsoft.com/office/drawing/2014/main" id="{53B03756-29AA-F710-8FEF-6C775B922DB1}"/>
              </a:ext>
            </a:extLst>
          </p:cNvPr>
          <p:cNvSpPr txBox="1"/>
          <p:nvPr/>
        </p:nvSpPr>
        <p:spPr bwMode="auto">
          <a:xfrm>
            <a:off x="5670977" y="5742659"/>
            <a:ext cx="1181734" cy="577081"/>
          </a:xfrm>
          <a:prstGeom prst="rect">
            <a:avLst/>
          </a:prstGeom>
          <a:noFill/>
          <a:ln>
            <a:noFill/>
          </a:ln>
        </p:spPr>
        <p:txBody>
          <a:bodyPr wrap="none" rtlCol="0">
            <a:spAutoFit/>
          </a:bodyPr>
          <a:lstStyle/>
          <a:p>
            <a:pPr algn="r">
              <a:lnSpc>
                <a:spcPct val="100000"/>
              </a:lnSpc>
              <a:spcBef>
                <a:spcPts val="0"/>
              </a:spcBef>
              <a:spcAft>
                <a:spcPct val="0"/>
              </a:spcAft>
              <a:buClrTx/>
              <a:buFontTx/>
              <a:buNone/>
            </a:pPr>
            <a:r>
              <a:rPr lang="en-US" sz="1050" dirty="0">
                <a:solidFill>
                  <a:schemeClr val="bg1"/>
                </a:solidFill>
                <a:latin typeface="Calibri" panose="020F0502020204030204" pitchFamily="34" charset="0"/>
              </a:rPr>
              <a:t>Patients at Risk, n</a:t>
            </a:r>
          </a:p>
          <a:p>
            <a:pPr algn="r">
              <a:lnSpc>
                <a:spcPct val="100000"/>
              </a:lnSpc>
              <a:spcBef>
                <a:spcPts val="0"/>
              </a:spcBef>
              <a:spcAft>
                <a:spcPct val="0"/>
              </a:spcAft>
              <a:buClrTx/>
              <a:buFontTx/>
              <a:buNone/>
            </a:pPr>
            <a:r>
              <a:rPr lang="en-US" sz="1050" b="0" dirty="0">
                <a:solidFill>
                  <a:srgbClr val="015873"/>
                </a:solidFill>
                <a:latin typeface="Calibri" panose="020F0502020204030204" pitchFamily="34" charset="0"/>
              </a:rPr>
              <a:t>CNA (0-5)</a:t>
            </a:r>
          </a:p>
          <a:p>
            <a:pPr algn="r">
              <a:lnSpc>
                <a:spcPct val="100000"/>
              </a:lnSpc>
              <a:spcBef>
                <a:spcPts val="0"/>
              </a:spcBef>
              <a:spcAft>
                <a:spcPct val="0"/>
              </a:spcAft>
              <a:buClrTx/>
              <a:buFontTx/>
              <a:buNone/>
            </a:pPr>
            <a:r>
              <a:rPr lang="en-US" sz="1050" b="0" dirty="0">
                <a:solidFill>
                  <a:srgbClr val="E1471D"/>
                </a:solidFill>
                <a:latin typeface="Calibri" panose="020F0502020204030204" pitchFamily="34" charset="0"/>
              </a:rPr>
              <a:t>CNA (5+)</a:t>
            </a:r>
            <a:endParaRPr lang="en-US" sz="1050" b="0" dirty="0">
              <a:solidFill>
                <a:srgbClr val="00823B"/>
              </a:solidFill>
              <a:latin typeface="Calibri" panose="020F0502020204030204" pitchFamily="34" charset="0"/>
            </a:endParaRPr>
          </a:p>
        </p:txBody>
      </p:sp>
      <p:sp>
        <p:nvSpPr>
          <p:cNvPr id="167" name="Freeform 166">
            <a:extLst>
              <a:ext uri="{FF2B5EF4-FFF2-40B4-BE49-F238E27FC236}">
                <a16:creationId xmlns:a16="http://schemas.microsoft.com/office/drawing/2014/main" id="{2F12110F-6418-A5A2-A64B-82A356261427}"/>
              </a:ext>
            </a:extLst>
          </p:cNvPr>
          <p:cNvSpPr/>
          <p:nvPr/>
        </p:nvSpPr>
        <p:spPr bwMode="auto">
          <a:xfrm>
            <a:off x="6907657" y="4450736"/>
            <a:ext cx="2945219" cy="1056460"/>
          </a:xfrm>
          <a:custGeom>
            <a:avLst/>
            <a:gdLst>
              <a:gd name="connsiteX0" fmla="*/ 0 w 2945219"/>
              <a:gd name="connsiteY0" fmla="*/ 0 h 1100470"/>
              <a:gd name="connsiteX1" fmla="*/ 0 w 2945219"/>
              <a:gd name="connsiteY1" fmla="*/ 1100470 h 1100470"/>
              <a:gd name="connsiteX2" fmla="*/ 2945219 w 2945219"/>
              <a:gd name="connsiteY2" fmla="*/ 1100470 h 1100470"/>
            </a:gdLst>
            <a:ahLst/>
            <a:cxnLst>
              <a:cxn ang="0">
                <a:pos x="connsiteX0" y="connsiteY0"/>
              </a:cxn>
              <a:cxn ang="0">
                <a:pos x="connsiteX1" y="connsiteY1"/>
              </a:cxn>
              <a:cxn ang="0">
                <a:pos x="connsiteX2" y="connsiteY2"/>
              </a:cxn>
            </a:cxnLst>
            <a:rect l="l" t="t" r="r" b="b"/>
            <a:pathLst>
              <a:path w="2945219" h="1100470">
                <a:moveTo>
                  <a:pt x="0" y="0"/>
                </a:moveTo>
                <a:lnTo>
                  <a:pt x="0" y="1100470"/>
                </a:lnTo>
                <a:lnTo>
                  <a:pt x="2945219" y="1100470"/>
                </a:lnTo>
              </a:path>
            </a:pathLst>
          </a:custGeom>
          <a:noFill/>
          <a:ln w="28575">
            <a:solidFill>
              <a:schemeClr val="bg1"/>
            </a:solidFill>
            <a:miter lim="800000"/>
            <a:headEnd/>
            <a:tailEnd/>
          </a:ln>
        </p:spPr>
        <p:txBody>
          <a:bodyPr rtlCol="0" anchor="ctr"/>
          <a:lstStyle/>
          <a:p>
            <a:pPr algn="ctr"/>
            <a:endParaRPr lang="en-US" dirty="0"/>
          </a:p>
        </p:txBody>
      </p:sp>
      <p:grpSp>
        <p:nvGrpSpPr>
          <p:cNvPr id="168" name="Group 167">
            <a:extLst>
              <a:ext uri="{FF2B5EF4-FFF2-40B4-BE49-F238E27FC236}">
                <a16:creationId xmlns:a16="http://schemas.microsoft.com/office/drawing/2014/main" id="{9D367D21-2DF9-FBD9-CA34-C681841C5D53}"/>
              </a:ext>
            </a:extLst>
          </p:cNvPr>
          <p:cNvGrpSpPr/>
          <p:nvPr/>
        </p:nvGrpSpPr>
        <p:grpSpPr>
          <a:xfrm>
            <a:off x="6841461" y="4526124"/>
            <a:ext cx="76200" cy="981072"/>
            <a:chOff x="2679071" y="2308225"/>
            <a:chExt cx="76200" cy="981072"/>
          </a:xfrm>
        </p:grpSpPr>
        <p:cxnSp>
          <p:nvCxnSpPr>
            <p:cNvPr id="169" name="Straight Connector 168">
              <a:extLst>
                <a:ext uri="{FF2B5EF4-FFF2-40B4-BE49-F238E27FC236}">
                  <a16:creationId xmlns:a16="http://schemas.microsoft.com/office/drawing/2014/main" id="{DCF226A3-A5D1-4E1B-BE6C-C09C8119C536}"/>
                </a:ext>
              </a:extLst>
            </p:cNvPr>
            <p:cNvCxnSpPr>
              <a:cxnSpLocks/>
            </p:cNvCxnSpPr>
            <p:nvPr/>
          </p:nvCxnSpPr>
          <p:spPr bwMode="auto">
            <a:xfrm>
              <a:off x="2679071" y="2308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C3E76A02-12A9-6AC1-F638-18F70E548F80}"/>
                </a:ext>
              </a:extLst>
            </p:cNvPr>
            <p:cNvCxnSpPr>
              <a:cxnSpLocks/>
            </p:cNvCxnSpPr>
            <p:nvPr/>
          </p:nvCxnSpPr>
          <p:spPr bwMode="auto">
            <a:xfrm>
              <a:off x="2679071" y="2504439"/>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AD3462BF-B6AB-F04E-DC84-8BA017D2A9E5}"/>
                </a:ext>
              </a:extLst>
            </p:cNvPr>
            <p:cNvCxnSpPr>
              <a:cxnSpLocks/>
            </p:cNvCxnSpPr>
            <p:nvPr/>
          </p:nvCxnSpPr>
          <p:spPr bwMode="auto">
            <a:xfrm>
              <a:off x="2679071" y="2700653"/>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F5935192-AF05-93AB-EC1A-A36BB57AD5AB}"/>
                </a:ext>
              </a:extLst>
            </p:cNvPr>
            <p:cNvCxnSpPr>
              <a:cxnSpLocks/>
            </p:cNvCxnSpPr>
            <p:nvPr/>
          </p:nvCxnSpPr>
          <p:spPr bwMode="auto">
            <a:xfrm>
              <a:off x="2679071" y="2896867"/>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346AD243-085C-B848-CCCD-F2FD446A8926}"/>
                </a:ext>
              </a:extLst>
            </p:cNvPr>
            <p:cNvCxnSpPr>
              <a:cxnSpLocks/>
            </p:cNvCxnSpPr>
            <p:nvPr/>
          </p:nvCxnSpPr>
          <p:spPr bwMode="auto">
            <a:xfrm>
              <a:off x="2679071" y="3093081"/>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55DC8602-7276-A67D-A311-511DAAF1C70D}"/>
                </a:ext>
              </a:extLst>
            </p:cNvPr>
            <p:cNvCxnSpPr>
              <a:cxnSpLocks/>
            </p:cNvCxnSpPr>
            <p:nvPr/>
          </p:nvCxnSpPr>
          <p:spPr bwMode="auto">
            <a:xfrm>
              <a:off x="2679071" y="3289297"/>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1B87B321-F949-9BC8-1403-86877CC7A049}"/>
              </a:ext>
            </a:extLst>
          </p:cNvPr>
          <p:cNvGrpSpPr/>
          <p:nvPr/>
        </p:nvGrpSpPr>
        <p:grpSpPr>
          <a:xfrm>
            <a:off x="6907657" y="5494497"/>
            <a:ext cx="2887980" cy="76200"/>
            <a:chOff x="2732567" y="3251198"/>
            <a:chExt cx="2887980" cy="76200"/>
          </a:xfrm>
        </p:grpSpPr>
        <p:cxnSp>
          <p:nvCxnSpPr>
            <p:cNvPr id="176" name="Straight Connector 175">
              <a:extLst>
                <a:ext uri="{FF2B5EF4-FFF2-40B4-BE49-F238E27FC236}">
                  <a16:creationId xmlns:a16="http://schemas.microsoft.com/office/drawing/2014/main" id="{222CDA5D-5B3B-F8B5-768C-0EB3F6BD5D4C}"/>
                </a:ext>
              </a:extLst>
            </p:cNvPr>
            <p:cNvCxnSpPr>
              <a:cxnSpLocks/>
            </p:cNvCxnSpPr>
            <p:nvPr/>
          </p:nvCxnSpPr>
          <p:spPr bwMode="auto">
            <a:xfrm rot="16200000">
              <a:off x="2694467"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701FA44-DDCC-F7AF-9289-8F0B040C52EC}"/>
                </a:ext>
              </a:extLst>
            </p:cNvPr>
            <p:cNvCxnSpPr>
              <a:cxnSpLocks/>
            </p:cNvCxnSpPr>
            <p:nvPr/>
          </p:nvCxnSpPr>
          <p:spPr bwMode="auto">
            <a:xfrm rot="16200000">
              <a:off x="3107036"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65A66DB4-E9AE-7A90-4608-02D4D37AD09E}"/>
                </a:ext>
              </a:extLst>
            </p:cNvPr>
            <p:cNvCxnSpPr>
              <a:cxnSpLocks/>
            </p:cNvCxnSpPr>
            <p:nvPr/>
          </p:nvCxnSpPr>
          <p:spPr bwMode="auto">
            <a:xfrm rot="16200000">
              <a:off x="3519605"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A0E63949-F573-2267-1182-C5CA6AEBB4DC}"/>
                </a:ext>
              </a:extLst>
            </p:cNvPr>
            <p:cNvCxnSpPr>
              <a:cxnSpLocks/>
            </p:cNvCxnSpPr>
            <p:nvPr/>
          </p:nvCxnSpPr>
          <p:spPr bwMode="auto">
            <a:xfrm rot="16200000">
              <a:off x="3932174"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FADEBADB-6441-7B2A-237D-5538522F2615}"/>
                </a:ext>
              </a:extLst>
            </p:cNvPr>
            <p:cNvCxnSpPr>
              <a:cxnSpLocks/>
            </p:cNvCxnSpPr>
            <p:nvPr/>
          </p:nvCxnSpPr>
          <p:spPr bwMode="auto">
            <a:xfrm rot="16200000">
              <a:off x="4344743"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F83FBBA-3852-BC38-12E4-C0808578B4BF}"/>
                </a:ext>
              </a:extLst>
            </p:cNvPr>
            <p:cNvCxnSpPr>
              <a:cxnSpLocks/>
            </p:cNvCxnSpPr>
            <p:nvPr/>
          </p:nvCxnSpPr>
          <p:spPr bwMode="auto">
            <a:xfrm rot="16200000">
              <a:off x="4757312"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180C86F-501F-423F-FB68-89ABE1921C6D}"/>
                </a:ext>
              </a:extLst>
            </p:cNvPr>
            <p:cNvCxnSpPr>
              <a:cxnSpLocks/>
            </p:cNvCxnSpPr>
            <p:nvPr/>
          </p:nvCxnSpPr>
          <p:spPr bwMode="auto">
            <a:xfrm rot="16200000">
              <a:off x="5169881" y="328929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86105FB7-2167-5F0E-8A2E-DAC622691369}"/>
                </a:ext>
              </a:extLst>
            </p:cNvPr>
            <p:cNvCxnSpPr>
              <a:cxnSpLocks/>
            </p:cNvCxnSpPr>
            <p:nvPr/>
          </p:nvCxnSpPr>
          <p:spPr bwMode="auto">
            <a:xfrm rot="16200000">
              <a:off x="5582447" y="3289298"/>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4E2DBBAC-68A3-EBDB-00D8-FEFBE51A53DB}"/>
              </a:ext>
            </a:extLst>
          </p:cNvPr>
          <p:cNvGrpSpPr/>
          <p:nvPr/>
        </p:nvGrpSpPr>
        <p:grpSpPr>
          <a:xfrm>
            <a:off x="7031299" y="5054444"/>
            <a:ext cx="832094" cy="415498"/>
            <a:chOff x="3145134" y="2448254"/>
            <a:chExt cx="832094" cy="415498"/>
          </a:xfrm>
        </p:grpSpPr>
        <p:sp>
          <p:nvSpPr>
            <p:cNvPr id="185" name="TextBox 184">
              <a:extLst>
                <a:ext uri="{FF2B5EF4-FFF2-40B4-BE49-F238E27FC236}">
                  <a16:creationId xmlns:a16="http://schemas.microsoft.com/office/drawing/2014/main" id="{DA5AE338-E4D7-2442-24E4-23BA7860EA42}"/>
                </a:ext>
              </a:extLst>
            </p:cNvPr>
            <p:cNvSpPr txBox="1"/>
            <p:nvPr/>
          </p:nvSpPr>
          <p:spPr bwMode="auto">
            <a:xfrm>
              <a:off x="3265174" y="2448254"/>
              <a:ext cx="71205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050" b="0" dirty="0">
                  <a:solidFill>
                    <a:srgbClr val="015873"/>
                  </a:solidFill>
                  <a:latin typeface="Calibri" panose="020F0502020204030204" pitchFamily="34" charset="0"/>
                </a:rPr>
                <a:t>CAN (0-5)</a:t>
              </a:r>
            </a:p>
            <a:p>
              <a:pPr>
                <a:lnSpc>
                  <a:spcPct val="100000"/>
                </a:lnSpc>
                <a:spcBef>
                  <a:spcPts val="0"/>
                </a:spcBef>
                <a:spcAft>
                  <a:spcPct val="0"/>
                </a:spcAft>
                <a:buClrTx/>
                <a:buFontTx/>
                <a:buNone/>
              </a:pPr>
              <a:r>
                <a:rPr lang="en-US" sz="1050" b="0" dirty="0">
                  <a:solidFill>
                    <a:srgbClr val="E1471D"/>
                  </a:solidFill>
                  <a:latin typeface="Calibri" panose="020F0502020204030204" pitchFamily="34" charset="0"/>
                </a:rPr>
                <a:t>CAN (5+)</a:t>
              </a:r>
              <a:endParaRPr lang="en-US" sz="1050" b="0" dirty="0">
                <a:solidFill>
                  <a:srgbClr val="00823B"/>
                </a:solidFill>
                <a:latin typeface="Calibri" panose="020F0502020204030204" pitchFamily="34" charset="0"/>
              </a:endParaRPr>
            </a:p>
          </p:txBody>
        </p:sp>
        <p:cxnSp>
          <p:nvCxnSpPr>
            <p:cNvPr id="187" name="Straight Connector 186">
              <a:extLst>
                <a:ext uri="{FF2B5EF4-FFF2-40B4-BE49-F238E27FC236}">
                  <a16:creationId xmlns:a16="http://schemas.microsoft.com/office/drawing/2014/main" id="{DB7CF807-EAD0-2185-151F-4970E47473B8}"/>
                </a:ext>
              </a:extLst>
            </p:cNvPr>
            <p:cNvCxnSpPr/>
            <p:nvPr/>
          </p:nvCxnSpPr>
          <p:spPr bwMode="auto">
            <a:xfrm flipH="1">
              <a:off x="3145135" y="2588892"/>
              <a:ext cx="160039" cy="0"/>
            </a:xfrm>
            <a:prstGeom prst="line">
              <a:avLst/>
            </a:prstGeom>
            <a:noFill/>
            <a:ln w="28575" cap="flat" cmpd="sng" algn="ctr">
              <a:solidFill>
                <a:srgbClr val="01587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BDFB918C-318E-8981-EAED-A7D34AC607EC}"/>
                </a:ext>
              </a:extLst>
            </p:cNvPr>
            <p:cNvCxnSpPr/>
            <p:nvPr/>
          </p:nvCxnSpPr>
          <p:spPr bwMode="auto">
            <a:xfrm flipH="1">
              <a:off x="3145134" y="2746055"/>
              <a:ext cx="160039" cy="0"/>
            </a:xfrm>
            <a:prstGeom prst="line">
              <a:avLst/>
            </a:prstGeom>
            <a:noFill/>
            <a:ln w="28575" cap="flat" cmpd="sng" algn="ctr">
              <a:solidFill>
                <a:srgbClr val="E1471D"/>
              </a:solidFill>
              <a:prstDash val="solid"/>
              <a:round/>
              <a:headEnd type="none" w="med" len="med"/>
              <a:tailEnd type="none" w="med" len="med"/>
            </a:ln>
            <a:effectLst/>
          </p:spPr>
        </p:cxnSp>
      </p:grpSp>
      <p:sp>
        <p:nvSpPr>
          <p:cNvPr id="189" name="TextBox 188">
            <a:extLst>
              <a:ext uri="{FF2B5EF4-FFF2-40B4-BE49-F238E27FC236}">
                <a16:creationId xmlns:a16="http://schemas.microsoft.com/office/drawing/2014/main" id="{8E4B53B5-A01C-4F20-0B7D-14E6526D9EF5}"/>
              </a:ext>
            </a:extLst>
          </p:cNvPr>
          <p:cNvSpPr txBox="1"/>
          <p:nvPr/>
        </p:nvSpPr>
        <p:spPr bwMode="auto">
          <a:xfrm>
            <a:off x="10078996" y="4560768"/>
            <a:ext cx="6864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CNA</a:t>
            </a:r>
            <a:br>
              <a:rPr lang="en-US" b="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P </a:t>
            </a:r>
            <a:r>
              <a:rPr lang="en-US" sz="1200" b="0" dirty="0">
                <a:solidFill>
                  <a:schemeClr val="bg1"/>
                </a:solidFill>
                <a:latin typeface="Calibri" panose="020F0502020204030204" pitchFamily="34" charset="0"/>
              </a:rPr>
              <a:t>= .014</a:t>
            </a:r>
          </a:p>
        </p:txBody>
      </p:sp>
      <p:sp>
        <p:nvSpPr>
          <p:cNvPr id="190" name="TextBox 189">
            <a:extLst>
              <a:ext uri="{FF2B5EF4-FFF2-40B4-BE49-F238E27FC236}">
                <a16:creationId xmlns:a16="http://schemas.microsoft.com/office/drawing/2014/main" id="{217B2158-B8F7-0CD1-B848-EAFE5AD318F4}"/>
              </a:ext>
            </a:extLst>
          </p:cNvPr>
          <p:cNvSpPr txBox="1"/>
          <p:nvPr/>
        </p:nvSpPr>
        <p:spPr bwMode="auto">
          <a:xfrm rot="16200000">
            <a:off x="6198362" y="4874497"/>
            <a:ext cx="4451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a:t>
            </a:r>
          </a:p>
        </p:txBody>
      </p:sp>
      <p:grpSp>
        <p:nvGrpSpPr>
          <p:cNvPr id="191" name="Group 190">
            <a:extLst>
              <a:ext uri="{FF2B5EF4-FFF2-40B4-BE49-F238E27FC236}">
                <a16:creationId xmlns:a16="http://schemas.microsoft.com/office/drawing/2014/main" id="{020DD6E7-B4B3-4809-68E3-9EB1E3BAF76E}"/>
              </a:ext>
            </a:extLst>
          </p:cNvPr>
          <p:cNvGrpSpPr/>
          <p:nvPr/>
        </p:nvGrpSpPr>
        <p:grpSpPr>
          <a:xfrm>
            <a:off x="6526706" y="4387621"/>
            <a:ext cx="380232" cy="1259278"/>
            <a:chOff x="2364316" y="2169722"/>
            <a:chExt cx="380232" cy="1259278"/>
          </a:xfrm>
        </p:grpSpPr>
        <p:sp>
          <p:nvSpPr>
            <p:cNvPr id="192" name="TextBox 191">
              <a:extLst>
                <a:ext uri="{FF2B5EF4-FFF2-40B4-BE49-F238E27FC236}">
                  <a16:creationId xmlns:a16="http://schemas.microsoft.com/office/drawing/2014/main" id="{01B74FAD-B55F-AB26-58D2-CCEB702EF30C}"/>
                </a:ext>
              </a:extLst>
            </p:cNvPr>
            <p:cNvSpPr txBox="1"/>
            <p:nvPr/>
          </p:nvSpPr>
          <p:spPr bwMode="auto">
            <a:xfrm>
              <a:off x="2364316" y="2366178"/>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193" name="TextBox 192">
              <a:extLst>
                <a:ext uri="{FF2B5EF4-FFF2-40B4-BE49-F238E27FC236}">
                  <a16:creationId xmlns:a16="http://schemas.microsoft.com/office/drawing/2014/main" id="{DE2CA1FD-0831-F443-EEDB-64EF834ECC44}"/>
                </a:ext>
              </a:extLst>
            </p:cNvPr>
            <p:cNvSpPr txBox="1"/>
            <p:nvPr/>
          </p:nvSpPr>
          <p:spPr bwMode="auto">
            <a:xfrm>
              <a:off x="2364316" y="2169722"/>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194" name="TextBox 193">
              <a:extLst>
                <a:ext uri="{FF2B5EF4-FFF2-40B4-BE49-F238E27FC236}">
                  <a16:creationId xmlns:a16="http://schemas.microsoft.com/office/drawing/2014/main" id="{393503AE-2E2E-F1A3-8B1F-DB9A6556B871}"/>
                </a:ext>
              </a:extLst>
            </p:cNvPr>
            <p:cNvSpPr txBox="1"/>
            <p:nvPr/>
          </p:nvSpPr>
          <p:spPr bwMode="auto">
            <a:xfrm>
              <a:off x="2364316" y="2759090"/>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195" name="TextBox 194">
              <a:extLst>
                <a:ext uri="{FF2B5EF4-FFF2-40B4-BE49-F238E27FC236}">
                  <a16:creationId xmlns:a16="http://schemas.microsoft.com/office/drawing/2014/main" id="{B069FACB-6986-64E3-554E-474473BC7C43}"/>
                </a:ext>
              </a:extLst>
            </p:cNvPr>
            <p:cNvSpPr txBox="1"/>
            <p:nvPr/>
          </p:nvSpPr>
          <p:spPr bwMode="auto">
            <a:xfrm>
              <a:off x="2364316" y="256263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196" name="TextBox 195">
              <a:extLst>
                <a:ext uri="{FF2B5EF4-FFF2-40B4-BE49-F238E27FC236}">
                  <a16:creationId xmlns:a16="http://schemas.microsoft.com/office/drawing/2014/main" id="{3C7B6190-3A8A-60E2-A587-86F9202DBAA4}"/>
                </a:ext>
              </a:extLst>
            </p:cNvPr>
            <p:cNvSpPr txBox="1"/>
            <p:nvPr/>
          </p:nvSpPr>
          <p:spPr bwMode="auto">
            <a:xfrm>
              <a:off x="2481335" y="315200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97" name="TextBox 196">
              <a:extLst>
                <a:ext uri="{FF2B5EF4-FFF2-40B4-BE49-F238E27FC236}">
                  <a16:creationId xmlns:a16="http://schemas.microsoft.com/office/drawing/2014/main" id="{61729C5B-19DB-3339-8364-66540D63066A}"/>
                </a:ext>
              </a:extLst>
            </p:cNvPr>
            <p:cNvSpPr txBox="1"/>
            <p:nvPr/>
          </p:nvSpPr>
          <p:spPr bwMode="auto">
            <a:xfrm>
              <a:off x="2364316" y="2955546"/>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grpSp>
      <p:grpSp>
        <p:nvGrpSpPr>
          <p:cNvPr id="198" name="Group 197">
            <a:extLst>
              <a:ext uri="{FF2B5EF4-FFF2-40B4-BE49-F238E27FC236}">
                <a16:creationId xmlns:a16="http://schemas.microsoft.com/office/drawing/2014/main" id="{E3AAF85D-29D4-6330-76EC-199A31D8B508}"/>
              </a:ext>
            </a:extLst>
          </p:cNvPr>
          <p:cNvGrpSpPr/>
          <p:nvPr/>
        </p:nvGrpSpPr>
        <p:grpSpPr>
          <a:xfrm>
            <a:off x="6776529" y="5510529"/>
            <a:ext cx="3191494" cy="276999"/>
            <a:chOff x="2601439" y="3292630"/>
            <a:chExt cx="3191494" cy="276999"/>
          </a:xfrm>
        </p:grpSpPr>
        <p:sp>
          <p:nvSpPr>
            <p:cNvPr id="199" name="TextBox 198">
              <a:extLst>
                <a:ext uri="{FF2B5EF4-FFF2-40B4-BE49-F238E27FC236}">
                  <a16:creationId xmlns:a16="http://schemas.microsoft.com/office/drawing/2014/main" id="{D5DAE9FD-920E-ECDD-B09C-58A597354A51}"/>
                </a:ext>
              </a:extLst>
            </p:cNvPr>
            <p:cNvSpPr txBox="1"/>
            <p:nvPr/>
          </p:nvSpPr>
          <p:spPr bwMode="auto">
            <a:xfrm>
              <a:off x="2974683"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00" name="TextBox 199">
              <a:extLst>
                <a:ext uri="{FF2B5EF4-FFF2-40B4-BE49-F238E27FC236}">
                  <a16:creationId xmlns:a16="http://schemas.microsoft.com/office/drawing/2014/main" id="{56D376FE-7807-EFB6-1D5E-DBCCA1BA8CFA}"/>
                </a:ext>
              </a:extLst>
            </p:cNvPr>
            <p:cNvSpPr txBox="1"/>
            <p:nvPr/>
          </p:nvSpPr>
          <p:spPr bwMode="auto">
            <a:xfrm>
              <a:off x="2601439" y="3292630"/>
              <a:ext cx="263213"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01" name="TextBox 200">
              <a:extLst>
                <a:ext uri="{FF2B5EF4-FFF2-40B4-BE49-F238E27FC236}">
                  <a16:creationId xmlns:a16="http://schemas.microsoft.com/office/drawing/2014/main" id="{710C3C76-B120-68BB-4DA7-52C3C9CA6C46}"/>
                </a:ext>
              </a:extLst>
            </p:cNvPr>
            <p:cNvSpPr txBox="1"/>
            <p:nvPr/>
          </p:nvSpPr>
          <p:spPr bwMode="auto">
            <a:xfrm>
              <a:off x="3799394"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202" name="TextBox 201">
              <a:extLst>
                <a:ext uri="{FF2B5EF4-FFF2-40B4-BE49-F238E27FC236}">
                  <a16:creationId xmlns:a16="http://schemas.microsoft.com/office/drawing/2014/main" id="{06DACA5D-93AB-9DCF-FB4A-BB98CCCB4AC7}"/>
                </a:ext>
              </a:extLst>
            </p:cNvPr>
            <p:cNvSpPr txBox="1"/>
            <p:nvPr/>
          </p:nvSpPr>
          <p:spPr bwMode="auto">
            <a:xfrm>
              <a:off x="3390052"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203" name="TextBox 202">
              <a:extLst>
                <a:ext uri="{FF2B5EF4-FFF2-40B4-BE49-F238E27FC236}">
                  <a16:creationId xmlns:a16="http://schemas.microsoft.com/office/drawing/2014/main" id="{BAD71013-B070-4368-AF46-E66B3A28F795}"/>
                </a:ext>
              </a:extLst>
            </p:cNvPr>
            <p:cNvSpPr txBox="1"/>
            <p:nvPr/>
          </p:nvSpPr>
          <p:spPr bwMode="auto">
            <a:xfrm>
              <a:off x="4626462"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04" name="TextBox 203">
              <a:extLst>
                <a:ext uri="{FF2B5EF4-FFF2-40B4-BE49-F238E27FC236}">
                  <a16:creationId xmlns:a16="http://schemas.microsoft.com/office/drawing/2014/main" id="{B9674E35-9B33-01E3-FCC9-BEDEFC4DCA05}"/>
                </a:ext>
              </a:extLst>
            </p:cNvPr>
            <p:cNvSpPr txBox="1"/>
            <p:nvPr/>
          </p:nvSpPr>
          <p:spPr bwMode="auto">
            <a:xfrm>
              <a:off x="4207595"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205" name="TextBox 204">
              <a:extLst>
                <a:ext uri="{FF2B5EF4-FFF2-40B4-BE49-F238E27FC236}">
                  <a16:creationId xmlns:a16="http://schemas.microsoft.com/office/drawing/2014/main" id="{C6BF0071-3105-4BF9-02B5-A8B61E2248B5}"/>
                </a:ext>
              </a:extLst>
            </p:cNvPr>
            <p:cNvSpPr txBox="1"/>
            <p:nvPr/>
          </p:nvSpPr>
          <p:spPr bwMode="auto">
            <a:xfrm>
              <a:off x="5451173"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206" name="TextBox 205">
              <a:extLst>
                <a:ext uri="{FF2B5EF4-FFF2-40B4-BE49-F238E27FC236}">
                  <a16:creationId xmlns:a16="http://schemas.microsoft.com/office/drawing/2014/main" id="{989446F2-716C-2901-45E7-6FB810687781}"/>
                </a:ext>
              </a:extLst>
            </p:cNvPr>
            <p:cNvSpPr txBox="1"/>
            <p:nvPr/>
          </p:nvSpPr>
          <p:spPr bwMode="auto">
            <a:xfrm>
              <a:off x="5038656" y="3292630"/>
              <a:ext cx="341760" cy="276999"/>
            </a:xfrm>
            <a:prstGeom prst="rect">
              <a:avLst/>
            </a:prstGeom>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grpSp>
      <p:grpSp>
        <p:nvGrpSpPr>
          <p:cNvPr id="207" name="Group 206">
            <a:extLst>
              <a:ext uri="{FF2B5EF4-FFF2-40B4-BE49-F238E27FC236}">
                <a16:creationId xmlns:a16="http://schemas.microsoft.com/office/drawing/2014/main" id="{9E0ACDCA-8370-2C19-9BB9-51F63910D805}"/>
              </a:ext>
            </a:extLst>
          </p:cNvPr>
          <p:cNvGrpSpPr/>
          <p:nvPr/>
        </p:nvGrpSpPr>
        <p:grpSpPr>
          <a:xfrm>
            <a:off x="6746874" y="5908449"/>
            <a:ext cx="3177067" cy="577081"/>
            <a:chOff x="2571784" y="3292630"/>
            <a:chExt cx="3177067" cy="577081"/>
          </a:xfrm>
        </p:grpSpPr>
        <p:sp>
          <p:nvSpPr>
            <p:cNvPr id="208" name="TextBox 207">
              <a:extLst>
                <a:ext uri="{FF2B5EF4-FFF2-40B4-BE49-F238E27FC236}">
                  <a16:creationId xmlns:a16="http://schemas.microsoft.com/office/drawing/2014/main" id="{FB698924-8A3F-30BF-1316-32434BE311D4}"/>
                </a:ext>
              </a:extLst>
            </p:cNvPr>
            <p:cNvSpPr txBox="1"/>
            <p:nvPr/>
          </p:nvSpPr>
          <p:spPr bwMode="auto">
            <a:xfrm>
              <a:off x="2984301"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22</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14</a:t>
              </a:r>
              <a:endParaRPr lang="en-US" sz="1050" b="0" dirty="0">
                <a:solidFill>
                  <a:srgbClr val="00823B"/>
                </a:solidFill>
                <a:latin typeface="Calibri" panose="020F0502020204030204" pitchFamily="34" charset="0"/>
              </a:endParaRPr>
            </a:p>
          </p:txBody>
        </p:sp>
        <p:sp>
          <p:nvSpPr>
            <p:cNvPr id="209" name="TextBox 208">
              <a:extLst>
                <a:ext uri="{FF2B5EF4-FFF2-40B4-BE49-F238E27FC236}">
                  <a16:creationId xmlns:a16="http://schemas.microsoft.com/office/drawing/2014/main" id="{2E09D814-FF2D-E6CB-3166-A602E6871E64}"/>
                </a:ext>
              </a:extLst>
            </p:cNvPr>
            <p:cNvSpPr txBox="1"/>
            <p:nvPr/>
          </p:nvSpPr>
          <p:spPr bwMode="auto">
            <a:xfrm>
              <a:off x="2571784"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15</a:t>
              </a:r>
              <a:endParaRPr lang="en-US" sz="1050" b="0" dirty="0">
                <a:solidFill>
                  <a:srgbClr val="00823B"/>
                </a:solidFill>
                <a:latin typeface="Calibri" panose="020F0502020204030204" pitchFamily="34" charset="0"/>
              </a:endParaRPr>
            </a:p>
          </p:txBody>
        </p:sp>
        <p:sp>
          <p:nvSpPr>
            <p:cNvPr id="210" name="TextBox 209">
              <a:extLst>
                <a:ext uri="{FF2B5EF4-FFF2-40B4-BE49-F238E27FC236}">
                  <a16:creationId xmlns:a16="http://schemas.microsoft.com/office/drawing/2014/main" id="{3EA40195-0E51-FF80-33C6-D070FB823D52}"/>
                </a:ext>
              </a:extLst>
            </p:cNvPr>
            <p:cNvSpPr txBox="1"/>
            <p:nvPr/>
          </p:nvSpPr>
          <p:spPr bwMode="auto">
            <a:xfrm>
              <a:off x="3809012"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13</a:t>
              </a:r>
              <a:endParaRPr lang="en-US" sz="1050" b="0" dirty="0">
                <a:solidFill>
                  <a:srgbClr val="00823B"/>
                </a:solidFill>
                <a:latin typeface="Calibri" panose="020F0502020204030204" pitchFamily="34" charset="0"/>
              </a:endParaRPr>
            </a:p>
          </p:txBody>
        </p:sp>
        <p:sp>
          <p:nvSpPr>
            <p:cNvPr id="211" name="TextBox 210">
              <a:extLst>
                <a:ext uri="{FF2B5EF4-FFF2-40B4-BE49-F238E27FC236}">
                  <a16:creationId xmlns:a16="http://schemas.microsoft.com/office/drawing/2014/main" id="{67D8D373-4CE9-8B55-E02B-55662B517543}"/>
                </a:ext>
              </a:extLst>
            </p:cNvPr>
            <p:cNvSpPr txBox="1"/>
            <p:nvPr/>
          </p:nvSpPr>
          <p:spPr bwMode="auto">
            <a:xfrm>
              <a:off x="3399670"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25</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13</a:t>
              </a:r>
              <a:endParaRPr lang="en-US" sz="1050" b="0" dirty="0">
                <a:solidFill>
                  <a:srgbClr val="00823B"/>
                </a:solidFill>
                <a:latin typeface="Calibri" panose="020F0502020204030204" pitchFamily="34" charset="0"/>
              </a:endParaRPr>
            </a:p>
          </p:txBody>
        </p:sp>
        <p:sp>
          <p:nvSpPr>
            <p:cNvPr id="212" name="TextBox 211">
              <a:extLst>
                <a:ext uri="{FF2B5EF4-FFF2-40B4-BE49-F238E27FC236}">
                  <a16:creationId xmlns:a16="http://schemas.microsoft.com/office/drawing/2014/main" id="{6735049F-1D0D-E8CA-C3CE-20BC80900681}"/>
                </a:ext>
              </a:extLst>
            </p:cNvPr>
            <p:cNvSpPr txBox="1"/>
            <p:nvPr/>
          </p:nvSpPr>
          <p:spPr bwMode="auto">
            <a:xfrm>
              <a:off x="4636080" y="3292630"/>
              <a:ext cx="322525" cy="577081"/>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11</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4</a:t>
              </a:r>
              <a:br>
                <a:rPr lang="en-US" sz="1050" b="0" dirty="0">
                  <a:solidFill>
                    <a:srgbClr val="015873"/>
                  </a:solidFill>
                  <a:latin typeface="Calibri" panose="020F0502020204030204" pitchFamily="34" charset="0"/>
                </a:rPr>
              </a:br>
              <a:endParaRPr lang="en-US" sz="1050" b="0" dirty="0">
                <a:solidFill>
                  <a:srgbClr val="00823B"/>
                </a:solidFill>
                <a:latin typeface="Calibri" panose="020F0502020204030204" pitchFamily="34" charset="0"/>
              </a:endParaRPr>
            </a:p>
          </p:txBody>
        </p:sp>
        <p:sp>
          <p:nvSpPr>
            <p:cNvPr id="213" name="TextBox 212">
              <a:extLst>
                <a:ext uri="{FF2B5EF4-FFF2-40B4-BE49-F238E27FC236}">
                  <a16:creationId xmlns:a16="http://schemas.microsoft.com/office/drawing/2014/main" id="{DB04F258-5659-7D6E-A5CB-B92A3C213BD9}"/>
                </a:ext>
              </a:extLst>
            </p:cNvPr>
            <p:cNvSpPr txBox="1"/>
            <p:nvPr/>
          </p:nvSpPr>
          <p:spPr bwMode="auto">
            <a:xfrm>
              <a:off x="4217213" y="3292630"/>
              <a:ext cx="322524"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18</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7</a:t>
              </a:r>
              <a:endParaRPr lang="en-US" sz="1050" b="0" dirty="0">
                <a:solidFill>
                  <a:srgbClr val="00823B"/>
                </a:solidFill>
                <a:latin typeface="Calibri" panose="020F0502020204030204" pitchFamily="34" charset="0"/>
              </a:endParaRPr>
            </a:p>
          </p:txBody>
        </p:sp>
        <p:sp>
          <p:nvSpPr>
            <p:cNvPr id="214" name="TextBox 213">
              <a:extLst>
                <a:ext uri="{FF2B5EF4-FFF2-40B4-BE49-F238E27FC236}">
                  <a16:creationId xmlns:a16="http://schemas.microsoft.com/office/drawing/2014/main" id="{D4A724B9-86C5-7E04-535B-F36D5D5890E1}"/>
                </a:ext>
              </a:extLst>
            </p:cNvPr>
            <p:cNvSpPr txBox="1"/>
            <p:nvPr/>
          </p:nvSpPr>
          <p:spPr bwMode="auto">
            <a:xfrm>
              <a:off x="5495255" y="3292630"/>
              <a:ext cx="253596"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0</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0</a:t>
              </a:r>
              <a:endParaRPr lang="en-US" sz="1050" b="0" dirty="0">
                <a:solidFill>
                  <a:srgbClr val="00823B"/>
                </a:solidFill>
                <a:latin typeface="Calibri" panose="020F0502020204030204" pitchFamily="34" charset="0"/>
              </a:endParaRPr>
            </a:p>
          </p:txBody>
        </p:sp>
        <p:sp>
          <p:nvSpPr>
            <p:cNvPr id="215" name="TextBox 214">
              <a:extLst>
                <a:ext uri="{FF2B5EF4-FFF2-40B4-BE49-F238E27FC236}">
                  <a16:creationId xmlns:a16="http://schemas.microsoft.com/office/drawing/2014/main" id="{DBCCF149-746A-A8FB-F799-5F56A6544E61}"/>
                </a:ext>
              </a:extLst>
            </p:cNvPr>
            <p:cNvSpPr txBox="1"/>
            <p:nvPr/>
          </p:nvSpPr>
          <p:spPr bwMode="auto">
            <a:xfrm>
              <a:off x="5082738" y="3292630"/>
              <a:ext cx="253596" cy="415498"/>
            </a:xfrm>
            <a:prstGeom prst="rect">
              <a:avLst/>
            </a:prstGeom>
          </p:spPr>
          <p:txBody>
            <a:bodyPr wrap="none" rtlCol="0">
              <a:spAutoFit/>
            </a:bodyPr>
            <a:lstStyle/>
            <a:p>
              <a:pPr algn="ctr">
                <a:lnSpc>
                  <a:spcPct val="100000"/>
                </a:lnSpc>
                <a:spcBef>
                  <a:spcPct val="50000"/>
                </a:spcBef>
                <a:spcAft>
                  <a:spcPct val="0"/>
                </a:spcAft>
                <a:buClrTx/>
                <a:buFontTx/>
                <a:buNone/>
              </a:pPr>
              <a:r>
                <a:rPr lang="en-US" sz="1050" b="0" dirty="0">
                  <a:solidFill>
                    <a:srgbClr val="015873"/>
                  </a:solidFill>
                  <a:latin typeface="Calibri" panose="020F0502020204030204" pitchFamily="34" charset="0"/>
                </a:rPr>
                <a:t>4</a:t>
              </a:r>
              <a:br>
                <a:rPr lang="en-US" sz="1050" b="0" dirty="0">
                  <a:solidFill>
                    <a:srgbClr val="015873"/>
                  </a:solidFill>
                  <a:latin typeface="Calibri" panose="020F0502020204030204" pitchFamily="34" charset="0"/>
                </a:rPr>
              </a:br>
              <a:r>
                <a:rPr lang="en-US" sz="1050" b="0" dirty="0">
                  <a:solidFill>
                    <a:srgbClr val="E1471D"/>
                  </a:solidFill>
                  <a:latin typeface="Calibri" panose="020F0502020204030204" pitchFamily="34" charset="0"/>
                </a:rPr>
                <a:t>1</a:t>
              </a:r>
              <a:endParaRPr lang="en-US" sz="1050" b="0" dirty="0">
                <a:solidFill>
                  <a:srgbClr val="00823B"/>
                </a:solidFill>
                <a:latin typeface="Calibri" panose="020F0502020204030204" pitchFamily="34" charset="0"/>
              </a:endParaRPr>
            </a:p>
          </p:txBody>
        </p:sp>
      </p:grpSp>
      <p:sp>
        <p:nvSpPr>
          <p:cNvPr id="216" name="TextBox 215">
            <a:extLst>
              <a:ext uri="{FF2B5EF4-FFF2-40B4-BE49-F238E27FC236}">
                <a16:creationId xmlns:a16="http://schemas.microsoft.com/office/drawing/2014/main" id="{82CABFFD-088B-5B32-DE91-83115FDC3FD8}"/>
              </a:ext>
            </a:extLst>
          </p:cNvPr>
          <p:cNvSpPr txBox="1"/>
          <p:nvPr/>
        </p:nvSpPr>
        <p:spPr bwMode="auto">
          <a:xfrm>
            <a:off x="8141989" y="5697702"/>
            <a:ext cx="4026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a:t>
            </a:r>
          </a:p>
        </p:txBody>
      </p:sp>
      <p:grpSp>
        <p:nvGrpSpPr>
          <p:cNvPr id="233" name="Group 232">
            <a:extLst>
              <a:ext uri="{FF2B5EF4-FFF2-40B4-BE49-F238E27FC236}">
                <a16:creationId xmlns:a16="http://schemas.microsoft.com/office/drawing/2014/main" id="{576FF151-CCDB-A634-C8E9-F80C983C2B23}"/>
              </a:ext>
            </a:extLst>
          </p:cNvPr>
          <p:cNvGrpSpPr/>
          <p:nvPr/>
        </p:nvGrpSpPr>
        <p:grpSpPr>
          <a:xfrm>
            <a:off x="2852299" y="2279611"/>
            <a:ext cx="2784475" cy="584622"/>
            <a:chOff x="2746375" y="2250890"/>
            <a:chExt cx="2784475" cy="584622"/>
          </a:xfrm>
        </p:grpSpPr>
        <p:grpSp>
          <p:nvGrpSpPr>
            <p:cNvPr id="231" name="Group 230">
              <a:extLst>
                <a:ext uri="{FF2B5EF4-FFF2-40B4-BE49-F238E27FC236}">
                  <a16:creationId xmlns:a16="http://schemas.microsoft.com/office/drawing/2014/main" id="{EDFD1A38-76B0-C99C-691D-49CF3E92A63B}"/>
                </a:ext>
              </a:extLst>
            </p:cNvPr>
            <p:cNvGrpSpPr/>
            <p:nvPr/>
          </p:nvGrpSpPr>
          <p:grpSpPr>
            <a:xfrm>
              <a:off x="2945173" y="2250890"/>
              <a:ext cx="2550082" cy="584622"/>
              <a:chOff x="2945173" y="2250890"/>
              <a:chExt cx="2550082" cy="584622"/>
            </a:xfrm>
          </p:grpSpPr>
          <p:cxnSp>
            <p:nvCxnSpPr>
              <p:cNvPr id="223" name="Straight Connector 222">
                <a:extLst>
                  <a:ext uri="{FF2B5EF4-FFF2-40B4-BE49-F238E27FC236}">
                    <a16:creationId xmlns:a16="http://schemas.microsoft.com/office/drawing/2014/main" id="{1960591B-9CA6-6B22-2A06-5BA5C2E463A9}"/>
                  </a:ext>
                </a:extLst>
              </p:cNvPr>
              <p:cNvCxnSpPr/>
              <p:nvPr/>
            </p:nvCxnSpPr>
            <p:spPr bwMode="auto">
              <a:xfrm>
                <a:off x="5495255" y="2744072"/>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4CAC553D-20EE-7BFB-27F5-E3B62BA51B57}"/>
                  </a:ext>
                </a:extLst>
              </p:cNvPr>
              <p:cNvCxnSpPr/>
              <p:nvPr/>
            </p:nvCxnSpPr>
            <p:spPr bwMode="auto">
              <a:xfrm>
                <a:off x="2945173" y="2250890"/>
                <a:ext cx="0" cy="91440"/>
              </a:xfrm>
              <a:prstGeom prst="line">
                <a:avLst/>
              </a:prstGeom>
              <a:noFill/>
              <a:ln w="19050" cap="flat" cmpd="sng" algn="ctr">
                <a:solidFill>
                  <a:schemeClr val="accent1"/>
                </a:solidFill>
                <a:prstDash val="solid"/>
                <a:round/>
                <a:headEnd type="none" w="med" len="med"/>
                <a:tailEnd type="none" w="med" len="med"/>
              </a:ln>
              <a:effectLst/>
            </p:spPr>
          </p:cxnSp>
          <p:grpSp>
            <p:nvGrpSpPr>
              <p:cNvPr id="230" name="Group 229">
                <a:extLst>
                  <a:ext uri="{FF2B5EF4-FFF2-40B4-BE49-F238E27FC236}">
                    <a16:creationId xmlns:a16="http://schemas.microsoft.com/office/drawing/2014/main" id="{7C5CB553-247B-9752-DAA3-3E7755F2F2FB}"/>
                  </a:ext>
                </a:extLst>
              </p:cNvPr>
              <p:cNvGrpSpPr/>
              <p:nvPr/>
            </p:nvGrpSpPr>
            <p:grpSpPr>
              <a:xfrm>
                <a:off x="4050084" y="2256690"/>
                <a:ext cx="1032654" cy="91440"/>
                <a:chOff x="4050084" y="2256690"/>
                <a:chExt cx="1032654" cy="91440"/>
              </a:xfrm>
            </p:grpSpPr>
            <p:cxnSp>
              <p:nvCxnSpPr>
                <p:cNvPr id="218" name="Straight Connector 217">
                  <a:extLst>
                    <a:ext uri="{FF2B5EF4-FFF2-40B4-BE49-F238E27FC236}">
                      <a16:creationId xmlns:a16="http://schemas.microsoft.com/office/drawing/2014/main" id="{9AFBEF22-2B83-9204-19BF-5A6E08D8BFA7}"/>
                    </a:ext>
                  </a:extLst>
                </p:cNvPr>
                <p:cNvCxnSpPr>
                  <a:cxnSpLocks/>
                </p:cNvCxnSpPr>
                <p:nvPr/>
              </p:nvCxnSpPr>
              <p:spPr bwMode="auto">
                <a:xfrm>
                  <a:off x="4050084"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141061F2-05EB-6289-C9EE-4211B8A69481}"/>
                    </a:ext>
                  </a:extLst>
                </p:cNvPr>
                <p:cNvCxnSpPr>
                  <a:cxnSpLocks/>
                </p:cNvCxnSpPr>
                <p:nvPr/>
              </p:nvCxnSpPr>
              <p:spPr bwMode="auto">
                <a:xfrm>
                  <a:off x="4278684"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5B935889-76F9-1C14-22A7-8BF1B17AD229}"/>
                    </a:ext>
                  </a:extLst>
                </p:cNvPr>
                <p:cNvCxnSpPr>
                  <a:cxnSpLocks/>
                </p:cNvCxnSpPr>
                <p:nvPr/>
              </p:nvCxnSpPr>
              <p:spPr bwMode="auto">
                <a:xfrm>
                  <a:off x="4116759"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27FC1B98-B992-6129-C89E-783F91DD0A55}"/>
                    </a:ext>
                  </a:extLst>
                </p:cNvPr>
                <p:cNvCxnSpPr>
                  <a:cxnSpLocks/>
                </p:cNvCxnSpPr>
                <p:nvPr/>
              </p:nvCxnSpPr>
              <p:spPr bwMode="auto">
                <a:xfrm>
                  <a:off x="4453945"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C7B9D347-AF92-D1D6-2D38-6D7B45C838F0}"/>
                    </a:ext>
                  </a:extLst>
                </p:cNvPr>
                <p:cNvCxnSpPr>
                  <a:cxnSpLocks/>
                </p:cNvCxnSpPr>
                <p:nvPr/>
              </p:nvCxnSpPr>
              <p:spPr bwMode="auto">
                <a:xfrm>
                  <a:off x="4759256"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D0D913AA-8F09-F227-0877-24169EC851E7}"/>
                    </a:ext>
                  </a:extLst>
                </p:cNvPr>
                <p:cNvCxnSpPr>
                  <a:cxnSpLocks/>
                </p:cNvCxnSpPr>
                <p:nvPr/>
              </p:nvCxnSpPr>
              <p:spPr bwMode="auto">
                <a:xfrm>
                  <a:off x="4670544"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03EDFDC-94B4-5368-6BDF-34A7ED81AB05}"/>
                    </a:ext>
                  </a:extLst>
                </p:cNvPr>
                <p:cNvCxnSpPr>
                  <a:cxnSpLocks/>
                </p:cNvCxnSpPr>
                <p:nvPr/>
              </p:nvCxnSpPr>
              <p:spPr bwMode="auto">
                <a:xfrm>
                  <a:off x="5082738"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69DBE63D-12F8-B1BA-1EC2-280C95FC158B}"/>
                    </a:ext>
                  </a:extLst>
                </p:cNvPr>
                <p:cNvCxnSpPr>
                  <a:cxnSpLocks/>
                </p:cNvCxnSpPr>
                <p:nvPr/>
              </p:nvCxnSpPr>
              <p:spPr bwMode="auto">
                <a:xfrm>
                  <a:off x="4489381"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26893A1C-BE7B-0A07-E0C5-EA0E570B1781}"/>
                    </a:ext>
                  </a:extLst>
                </p:cNvPr>
                <p:cNvCxnSpPr>
                  <a:cxnSpLocks/>
                </p:cNvCxnSpPr>
                <p:nvPr/>
              </p:nvCxnSpPr>
              <p:spPr bwMode="auto">
                <a:xfrm>
                  <a:off x="4155467" y="2256690"/>
                  <a:ext cx="0" cy="91440"/>
                </a:xfrm>
                <a:prstGeom prst="line">
                  <a:avLst/>
                </a:prstGeom>
                <a:noFill/>
                <a:ln w="19050"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A5282A4A-C71F-6563-60A8-07D54A463A05}"/>
                    </a:ext>
                  </a:extLst>
                </p:cNvPr>
                <p:cNvCxnSpPr>
                  <a:cxnSpLocks/>
                </p:cNvCxnSpPr>
                <p:nvPr/>
              </p:nvCxnSpPr>
              <p:spPr bwMode="auto">
                <a:xfrm>
                  <a:off x="4205176" y="2256690"/>
                  <a:ext cx="0" cy="91440"/>
                </a:xfrm>
                <a:prstGeom prst="line">
                  <a:avLst/>
                </a:prstGeom>
                <a:noFill/>
                <a:ln w="19050" cap="flat" cmpd="sng" algn="ctr">
                  <a:solidFill>
                    <a:schemeClr val="accent1"/>
                  </a:solidFill>
                  <a:prstDash val="solid"/>
                  <a:round/>
                  <a:headEnd type="none" w="med" len="med"/>
                  <a:tailEnd type="none" w="med" len="med"/>
                </a:ln>
                <a:effectLst/>
              </p:spPr>
            </p:cxnSp>
          </p:grpSp>
        </p:grpSp>
        <p:sp>
          <p:nvSpPr>
            <p:cNvPr id="232" name="Freeform 231">
              <a:extLst>
                <a:ext uri="{FF2B5EF4-FFF2-40B4-BE49-F238E27FC236}">
                  <a16:creationId xmlns:a16="http://schemas.microsoft.com/office/drawing/2014/main" id="{58291C3C-F388-715D-BD38-0A74C5E7EFA1}"/>
                </a:ext>
              </a:extLst>
            </p:cNvPr>
            <p:cNvSpPr/>
            <p:nvPr/>
          </p:nvSpPr>
          <p:spPr bwMode="auto">
            <a:xfrm>
              <a:off x="2746375" y="2298700"/>
              <a:ext cx="2784475" cy="498475"/>
            </a:xfrm>
            <a:custGeom>
              <a:avLst/>
              <a:gdLst>
                <a:gd name="connsiteX0" fmla="*/ 0 w 2784475"/>
                <a:gd name="connsiteY0" fmla="*/ 0 h 498475"/>
                <a:gd name="connsiteX1" fmla="*/ 2473325 w 2784475"/>
                <a:gd name="connsiteY1" fmla="*/ 0 h 498475"/>
                <a:gd name="connsiteX2" fmla="*/ 2473325 w 2784475"/>
                <a:gd name="connsiteY2" fmla="*/ 498475 h 498475"/>
                <a:gd name="connsiteX3" fmla="*/ 2784475 w 2784475"/>
                <a:gd name="connsiteY3" fmla="*/ 498475 h 498475"/>
              </a:gdLst>
              <a:ahLst/>
              <a:cxnLst>
                <a:cxn ang="0">
                  <a:pos x="connsiteX0" y="connsiteY0"/>
                </a:cxn>
                <a:cxn ang="0">
                  <a:pos x="connsiteX1" y="connsiteY1"/>
                </a:cxn>
                <a:cxn ang="0">
                  <a:pos x="connsiteX2" y="connsiteY2"/>
                </a:cxn>
                <a:cxn ang="0">
                  <a:pos x="connsiteX3" y="connsiteY3"/>
                </a:cxn>
              </a:cxnLst>
              <a:rect l="l" t="t" r="r" b="b"/>
              <a:pathLst>
                <a:path w="2784475" h="498475">
                  <a:moveTo>
                    <a:pt x="0" y="0"/>
                  </a:moveTo>
                  <a:lnTo>
                    <a:pt x="2473325" y="0"/>
                  </a:lnTo>
                  <a:lnTo>
                    <a:pt x="2473325" y="498475"/>
                  </a:lnTo>
                  <a:lnTo>
                    <a:pt x="2784475" y="498475"/>
                  </a:lnTo>
                </a:path>
              </a:pathLst>
            </a:custGeom>
            <a:noFill/>
            <a:ln w="28575">
              <a:solidFill>
                <a:schemeClr val="accent1"/>
              </a:solidFill>
              <a:miter lim="800000"/>
              <a:headEnd/>
              <a:tailEnd/>
            </a:ln>
          </p:spPr>
          <p:txBody>
            <a:bodyPr rtlCol="0" anchor="ctr"/>
            <a:lstStyle/>
            <a:p>
              <a:pPr algn="ctr"/>
              <a:endParaRPr lang="en-US" dirty="0"/>
            </a:p>
          </p:txBody>
        </p:sp>
      </p:grpSp>
      <p:grpSp>
        <p:nvGrpSpPr>
          <p:cNvPr id="254" name="Group 253">
            <a:extLst>
              <a:ext uri="{FF2B5EF4-FFF2-40B4-BE49-F238E27FC236}">
                <a16:creationId xmlns:a16="http://schemas.microsoft.com/office/drawing/2014/main" id="{819DFACF-34FF-21FA-05A8-CB5437FBBD7E}"/>
              </a:ext>
            </a:extLst>
          </p:cNvPr>
          <p:cNvGrpSpPr/>
          <p:nvPr/>
        </p:nvGrpSpPr>
        <p:grpSpPr>
          <a:xfrm>
            <a:off x="2852928" y="2285961"/>
            <a:ext cx="2803525" cy="419198"/>
            <a:chOff x="2743200" y="2254148"/>
            <a:chExt cx="2803525" cy="419198"/>
          </a:xfrm>
        </p:grpSpPr>
        <p:grpSp>
          <p:nvGrpSpPr>
            <p:cNvPr id="252" name="Group 251">
              <a:extLst>
                <a:ext uri="{FF2B5EF4-FFF2-40B4-BE49-F238E27FC236}">
                  <a16:creationId xmlns:a16="http://schemas.microsoft.com/office/drawing/2014/main" id="{4FF02F2E-884C-F289-8A2F-8394B9C04B7F}"/>
                </a:ext>
              </a:extLst>
            </p:cNvPr>
            <p:cNvGrpSpPr/>
            <p:nvPr/>
          </p:nvGrpSpPr>
          <p:grpSpPr>
            <a:xfrm>
              <a:off x="2910670" y="2254148"/>
              <a:ext cx="2602298" cy="419198"/>
              <a:chOff x="2910670" y="2254148"/>
              <a:chExt cx="2602298" cy="419198"/>
            </a:xfrm>
          </p:grpSpPr>
          <p:grpSp>
            <p:nvGrpSpPr>
              <p:cNvPr id="242" name="Group 241">
                <a:extLst>
                  <a:ext uri="{FF2B5EF4-FFF2-40B4-BE49-F238E27FC236}">
                    <a16:creationId xmlns:a16="http://schemas.microsoft.com/office/drawing/2014/main" id="{100D7585-D563-FAF6-FF69-F45863088343}"/>
                  </a:ext>
                </a:extLst>
              </p:cNvPr>
              <p:cNvGrpSpPr/>
              <p:nvPr/>
            </p:nvGrpSpPr>
            <p:grpSpPr>
              <a:xfrm>
                <a:off x="5445612" y="2580173"/>
                <a:ext cx="67356" cy="93173"/>
                <a:chOff x="5445612" y="2580173"/>
                <a:chExt cx="67356" cy="93173"/>
              </a:xfrm>
            </p:grpSpPr>
            <p:cxnSp>
              <p:nvCxnSpPr>
                <p:cNvPr id="239" name="Straight Connector 238">
                  <a:extLst>
                    <a:ext uri="{FF2B5EF4-FFF2-40B4-BE49-F238E27FC236}">
                      <a16:creationId xmlns:a16="http://schemas.microsoft.com/office/drawing/2014/main" id="{3410F823-F78F-80AD-F24C-A1C0C66FDA95}"/>
                    </a:ext>
                  </a:extLst>
                </p:cNvPr>
                <p:cNvCxnSpPr/>
                <p:nvPr/>
              </p:nvCxnSpPr>
              <p:spPr bwMode="auto">
                <a:xfrm>
                  <a:off x="5445612" y="2580173"/>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BC55D5C6-B532-3343-154B-AA0A55FD7503}"/>
                    </a:ext>
                  </a:extLst>
                </p:cNvPr>
                <p:cNvCxnSpPr/>
                <p:nvPr/>
              </p:nvCxnSpPr>
              <p:spPr bwMode="auto">
                <a:xfrm>
                  <a:off x="5512968" y="2581906"/>
                  <a:ext cx="0" cy="91440"/>
                </a:xfrm>
                <a:prstGeom prst="line">
                  <a:avLst/>
                </a:prstGeom>
                <a:noFill/>
                <a:ln w="19050" cap="flat" cmpd="sng" algn="ctr">
                  <a:solidFill>
                    <a:srgbClr val="E1471D"/>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9E3CD83B-E45D-9AB8-174E-607B5A868DC4}"/>
                  </a:ext>
                </a:extLst>
              </p:cNvPr>
              <p:cNvGrpSpPr/>
              <p:nvPr/>
            </p:nvGrpSpPr>
            <p:grpSpPr>
              <a:xfrm>
                <a:off x="2910670" y="2254148"/>
                <a:ext cx="2253048" cy="91440"/>
                <a:chOff x="2910670" y="2247798"/>
                <a:chExt cx="2253048" cy="91440"/>
              </a:xfrm>
            </p:grpSpPr>
            <p:cxnSp>
              <p:nvCxnSpPr>
                <p:cNvPr id="234" name="Straight Connector 233">
                  <a:extLst>
                    <a:ext uri="{FF2B5EF4-FFF2-40B4-BE49-F238E27FC236}">
                      <a16:creationId xmlns:a16="http://schemas.microsoft.com/office/drawing/2014/main" id="{4F41EEFF-575C-9D35-A75E-582A113DA0BB}"/>
                    </a:ext>
                  </a:extLst>
                </p:cNvPr>
                <p:cNvCxnSpPr>
                  <a:cxnSpLocks/>
                </p:cNvCxnSpPr>
                <p:nvPr/>
              </p:nvCxnSpPr>
              <p:spPr bwMode="auto">
                <a:xfrm>
                  <a:off x="2910670"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7B5D03DE-1ECA-8732-16E3-205A66715B92}"/>
                    </a:ext>
                  </a:extLst>
                </p:cNvPr>
                <p:cNvCxnSpPr>
                  <a:cxnSpLocks/>
                </p:cNvCxnSpPr>
                <p:nvPr/>
              </p:nvCxnSpPr>
              <p:spPr bwMode="auto">
                <a:xfrm>
                  <a:off x="4382137"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B161D4B4-8709-AE77-CA82-E8BF78771CEC}"/>
                    </a:ext>
                  </a:extLst>
                </p:cNvPr>
                <p:cNvCxnSpPr>
                  <a:cxnSpLocks/>
                </p:cNvCxnSpPr>
                <p:nvPr/>
              </p:nvCxnSpPr>
              <p:spPr bwMode="auto">
                <a:xfrm>
                  <a:off x="4175754"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A2D66522-95DB-2901-64D9-7B0691B7FB5F}"/>
                    </a:ext>
                  </a:extLst>
                </p:cNvPr>
                <p:cNvCxnSpPr>
                  <a:cxnSpLocks/>
                </p:cNvCxnSpPr>
                <p:nvPr/>
              </p:nvCxnSpPr>
              <p:spPr bwMode="auto">
                <a:xfrm>
                  <a:off x="4512843"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5A4A4233-F452-0CD2-9A07-7A647F1F4C58}"/>
                    </a:ext>
                  </a:extLst>
                </p:cNvPr>
                <p:cNvCxnSpPr>
                  <a:cxnSpLocks/>
                </p:cNvCxnSpPr>
                <p:nvPr/>
              </p:nvCxnSpPr>
              <p:spPr bwMode="auto">
                <a:xfrm>
                  <a:off x="4578837"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FEDC2DB5-F91B-2FC4-57D2-07D1CD116BD4}"/>
                    </a:ext>
                  </a:extLst>
                </p:cNvPr>
                <p:cNvCxnSpPr>
                  <a:cxnSpLocks/>
                </p:cNvCxnSpPr>
                <p:nvPr/>
              </p:nvCxnSpPr>
              <p:spPr bwMode="auto">
                <a:xfrm>
                  <a:off x="5163718"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4857DA11-2778-D517-1A9D-2266F9B13FF1}"/>
                    </a:ext>
                  </a:extLst>
                </p:cNvPr>
                <p:cNvCxnSpPr>
                  <a:cxnSpLocks/>
                </p:cNvCxnSpPr>
                <p:nvPr/>
              </p:nvCxnSpPr>
              <p:spPr bwMode="auto">
                <a:xfrm>
                  <a:off x="4792237"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1C63935C-E671-1F85-8928-090750569A11}"/>
                    </a:ext>
                  </a:extLst>
                </p:cNvPr>
                <p:cNvCxnSpPr>
                  <a:cxnSpLocks/>
                </p:cNvCxnSpPr>
                <p:nvPr/>
              </p:nvCxnSpPr>
              <p:spPr bwMode="auto">
                <a:xfrm>
                  <a:off x="4924140"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B726EAA2-362E-9948-78B6-E90B84435700}"/>
                    </a:ext>
                  </a:extLst>
                </p:cNvPr>
                <p:cNvCxnSpPr>
                  <a:cxnSpLocks/>
                </p:cNvCxnSpPr>
                <p:nvPr/>
              </p:nvCxnSpPr>
              <p:spPr bwMode="auto">
                <a:xfrm>
                  <a:off x="4838631"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E0E5EA0D-FED4-B5BA-01B2-9AD0BF1827A2}"/>
                    </a:ext>
                  </a:extLst>
                </p:cNvPr>
                <p:cNvCxnSpPr>
                  <a:cxnSpLocks/>
                </p:cNvCxnSpPr>
                <p:nvPr/>
              </p:nvCxnSpPr>
              <p:spPr bwMode="auto">
                <a:xfrm>
                  <a:off x="4949080" y="224779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85E70C6F-540E-915B-1242-0E1340578DF3}"/>
                    </a:ext>
                  </a:extLst>
                </p:cNvPr>
                <p:cNvCxnSpPr>
                  <a:cxnSpLocks/>
                </p:cNvCxnSpPr>
                <p:nvPr/>
              </p:nvCxnSpPr>
              <p:spPr bwMode="auto">
                <a:xfrm>
                  <a:off x="5109743" y="2247798"/>
                  <a:ext cx="0" cy="91440"/>
                </a:xfrm>
                <a:prstGeom prst="line">
                  <a:avLst/>
                </a:prstGeom>
                <a:noFill/>
                <a:ln w="19050" cap="flat" cmpd="sng" algn="ctr">
                  <a:solidFill>
                    <a:srgbClr val="E1471D"/>
                  </a:solidFill>
                  <a:prstDash val="solid"/>
                  <a:round/>
                  <a:headEnd type="none" w="med" len="med"/>
                  <a:tailEnd type="none" w="med" len="med"/>
                </a:ln>
                <a:effectLst/>
              </p:spPr>
            </p:cxnSp>
          </p:grpSp>
        </p:grpSp>
        <p:sp>
          <p:nvSpPr>
            <p:cNvPr id="253" name="Freeform 252">
              <a:extLst>
                <a:ext uri="{FF2B5EF4-FFF2-40B4-BE49-F238E27FC236}">
                  <a16:creationId xmlns:a16="http://schemas.microsoft.com/office/drawing/2014/main" id="{50E5F0D0-7C21-9AC9-8E1F-AD810345FA0E}"/>
                </a:ext>
              </a:extLst>
            </p:cNvPr>
            <p:cNvSpPr/>
            <p:nvPr/>
          </p:nvSpPr>
          <p:spPr bwMode="auto">
            <a:xfrm>
              <a:off x="2743200" y="2292350"/>
              <a:ext cx="2803525" cy="339725"/>
            </a:xfrm>
            <a:custGeom>
              <a:avLst/>
              <a:gdLst>
                <a:gd name="connsiteX0" fmla="*/ 0 w 2803525"/>
                <a:gd name="connsiteY0" fmla="*/ 0 h 339725"/>
                <a:gd name="connsiteX1" fmla="*/ 2482850 w 2803525"/>
                <a:gd name="connsiteY1" fmla="*/ 0 h 339725"/>
                <a:gd name="connsiteX2" fmla="*/ 2482850 w 2803525"/>
                <a:gd name="connsiteY2" fmla="*/ 339725 h 339725"/>
                <a:gd name="connsiteX3" fmla="*/ 2803525 w 2803525"/>
                <a:gd name="connsiteY3" fmla="*/ 339725 h 339725"/>
              </a:gdLst>
              <a:ahLst/>
              <a:cxnLst>
                <a:cxn ang="0">
                  <a:pos x="connsiteX0" y="connsiteY0"/>
                </a:cxn>
                <a:cxn ang="0">
                  <a:pos x="connsiteX1" y="connsiteY1"/>
                </a:cxn>
                <a:cxn ang="0">
                  <a:pos x="connsiteX2" y="connsiteY2"/>
                </a:cxn>
                <a:cxn ang="0">
                  <a:pos x="connsiteX3" y="connsiteY3"/>
                </a:cxn>
              </a:cxnLst>
              <a:rect l="l" t="t" r="r" b="b"/>
              <a:pathLst>
                <a:path w="2803525" h="339725">
                  <a:moveTo>
                    <a:pt x="0" y="0"/>
                  </a:moveTo>
                  <a:lnTo>
                    <a:pt x="2482850" y="0"/>
                  </a:lnTo>
                  <a:lnTo>
                    <a:pt x="2482850" y="339725"/>
                  </a:lnTo>
                  <a:lnTo>
                    <a:pt x="2803525" y="339725"/>
                  </a:lnTo>
                </a:path>
              </a:pathLst>
            </a:custGeom>
            <a:noFill/>
            <a:ln w="28575">
              <a:solidFill>
                <a:srgbClr val="E1471D"/>
              </a:solidFill>
              <a:miter lim="800000"/>
              <a:headEnd/>
              <a:tailEnd/>
            </a:ln>
          </p:spPr>
          <p:txBody>
            <a:bodyPr rtlCol="0" anchor="ctr"/>
            <a:lstStyle/>
            <a:p>
              <a:pPr algn="ctr"/>
              <a:endParaRPr lang="en-US" dirty="0"/>
            </a:p>
          </p:txBody>
        </p:sp>
      </p:grpSp>
      <p:grpSp>
        <p:nvGrpSpPr>
          <p:cNvPr id="267" name="Group 266">
            <a:extLst>
              <a:ext uri="{FF2B5EF4-FFF2-40B4-BE49-F238E27FC236}">
                <a16:creationId xmlns:a16="http://schemas.microsoft.com/office/drawing/2014/main" id="{DD54E933-9D2B-370A-1E0E-8C8ADCA1B266}"/>
              </a:ext>
            </a:extLst>
          </p:cNvPr>
          <p:cNvGrpSpPr/>
          <p:nvPr/>
        </p:nvGrpSpPr>
        <p:grpSpPr>
          <a:xfrm>
            <a:off x="2852928" y="2280831"/>
            <a:ext cx="2711450" cy="804716"/>
            <a:chOff x="2743200" y="2249018"/>
            <a:chExt cx="2711450" cy="804716"/>
          </a:xfrm>
        </p:grpSpPr>
        <p:grpSp>
          <p:nvGrpSpPr>
            <p:cNvPr id="265" name="Group 264">
              <a:extLst>
                <a:ext uri="{FF2B5EF4-FFF2-40B4-BE49-F238E27FC236}">
                  <a16:creationId xmlns:a16="http://schemas.microsoft.com/office/drawing/2014/main" id="{F13718B8-1A18-DDB4-7142-17D9DD7F9F89}"/>
                </a:ext>
              </a:extLst>
            </p:cNvPr>
            <p:cNvGrpSpPr/>
            <p:nvPr/>
          </p:nvGrpSpPr>
          <p:grpSpPr>
            <a:xfrm>
              <a:off x="2792027" y="2249018"/>
              <a:ext cx="2622516" cy="804716"/>
              <a:chOff x="2792027" y="2249018"/>
              <a:chExt cx="2622516" cy="804716"/>
            </a:xfrm>
          </p:grpSpPr>
          <p:cxnSp>
            <p:nvCxnSpPr>
              <p:cNvPr id="247" name="Straight Connector 246">
                <a:extLst>
                  <a:ext uri="{FF2B5EF4-FFF2-40B4-BE49-F238E27FC236}">
                    <a16:creationId xmlns:a16="http://schemas.microsoft.com/office/drawing/2014/main" id="{F8262C8D-604A-E846-BFD0-BFC6418DB145}"/>
                  </a:ext>
                </a:extLst>
              </p:cNvPr>
              <p:cNvCxnSpPr/>
              <p:nvPr/>
            </p:nvCxnSpPr>
            <p:spPr bwMode="auto">
              <a:xfrm>
                <a:off x="3989811" y="2317154"/>
                <a:ext cx="0" cy="91440"/>
              </a:xfrm>
              <a:prstGeom prst="line">
                <a:avLst/>
              </a:prstGeom>
              <a:noFill/>
              <a:ln w="19050" cap="flat" cmpd="sng" algn="ctr">
                <a:solidFill>
                  <a:srgbClr val="00823B"/>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6EB55359-0D99-F824-A658-5FC9FE7B18EF}"/>
                  </a:ext>
                </a:extLst>
              </p:cNvPr>
              <p:cNvCxnSpPr/>
              <p:nvPr/>
            </p:nvCxnSpPr>
            <p:spPr bwMode="auto">
              <a:xfrm>
                <a:off x="4070837" y="2370772"/>
                <a:ext cx="0" cy="91440"/>
              </a:xfrm>
              <a:prstGeom prst="line">
                <a:avLst/>
              </a:prstGeom>
              <a:noFill/>
              <a:ln w="19050" cap="flat" cmpd="sng" algn="ctr">
                <a:solidFill>
                  <a:srgbClr val="00823B"/>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5B0254A0-E466-36ED-160D-705474CE69B3}"/>
                  </a:ext>
                </a:extLst>
              </p:cNvPr>
              <p:cNvCxnSpPr/>
              <p:nvPr/>
            </p:nvCxnSpPr>
            <p:spPr bwMode="auto">
              <a:xfrm>
                <a:off x="4864587" y="2683840"/>
                <a:ext cx="0" cy="91440"/>
              </a:xfrm>
              <a:prstGeom prst="line">
                <a:avLst/>
              </a:prstGeom>
              <a:noFill/>
              <a:ln w="19050" cap="flat" cmpd="sng" algn="ctr">
                <a:solidFill>
                  <a:srgbClr val="00823B"/>
                </a:solidFill>
                <a:prstDash val="solid"/>
                <a:round/>
                <a:headEnd type="none" w="med" len="med"/>
                <a:tailEnd type="none" w="med" len="med"/>
              </a:ln>
              <a:effectLst/>
            </p:spPr>
          </p:cxnSp>
          <p:grpSp>
            <p:nvGrpSpPr>
              <p:cNvPr id="264" name="Group 263">
                <a:extLst>
                  <a:ext uri="{FF2B5EF4-FFF2-40B4-BE49-F238E27FC236}">
                    <a16:creationId xmlns:a16="http://schemas.microsoft.com/office/drawing/2014/main" id="{BF20A2CB-DFFD-5D0D-1668-04FBC606140F}"/>
                  </a:ext>
                </a:extLst>
              </p:cNvPr>
              <p:cNvGrpSpPr/>
              <p:nvPr/>
            </p:nvGrpSpPr>
            <p:grpSpPr>
              <a:xfrm>
                <a:off x="4202540" y="2454598"/>
                <a:ext cx="263987" cy="91440"/>
                <a:chOff x="4202540" y="2454598"/>
                <a:chExt cx="263987" cy="91440"/>
              </a:xfrm>
            </p:grpSpPr>
            <p:cxnSp>
              <p:nvCxnSpPr>
                <p:cNvPr id="248" name="Straight Connector 247">
                  <a:extLst>
                    <a:ext uri="{FF2B5EF4-FFF2-40B4-BE49-F238E27FC236}">
                      <a16:creationId xmlns:a16="http://schemas.microsoft.com/office/drawing/2014/main" id="{6E34859F-A843-A4C4-918E-129BAACBDF68}"/>
                    </a:ext>
                  </a:extLst>
                </p:cNvPr>
                <p:cNvCxnSpPr>
                  <a:cxnSpLocks/>
                </p:cNvCxnSpPr>
                <p:nvPr/>
              </p:nvCxnSpPr>
              <p:spPr bwMode="auto">
                <a:xfrm>
                  <a:off x="4466527" y="2454598"/>
                  <a:ext cx="0" cy="91440"/>
                </a:xfrm>
                <a:prstGeom prst="line">
                  <a:avLst/>
                </a:prstGeom>
                <a:noFill/>
                <a:ln w="19050" cap="flat" cmpd="sng" algn="ctr">
                  <a:solidFill>
                    <a:srgbClr val="00823B"/>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9F9666E9-AC4F-FE35-AE22-4738C2110D17}"/>
                    </a:ext>
                  </a:extLst>
                </p:cNvPr>
                <p:cNvCxnSpPr>
                  <a:cxnSpLocks/>
                </p:cNvCxnSpPr>
                <p:nvPr/>
              </p:nvCxnSpPr>
              <p:spPr bwMode="auto">
                <a:xfrm>
                  <a:off x="4202540" y="2454598"/>
                  <a:ext cx="0" cy="91440"/>
                </a:xfrm>
                <a:prstGeom prst="line">
                  <a:avLst/>
                </a:prstGeom>
                <a:noFill/>
                <a:ln w="19050" cap="flat" cmpd="sng" algn="ctr">
                  <a:solidFill>
                    <a:srgbClr val="00823B"/>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761AB28B-171F-84AE-BBFE-73E1682E6454}"/>
                    </a:ext>
                  </a:extLst>
                </p:cNvPr>
                <p:cNvCxnSpPr>
                  <a:cxnSpLocks/>
                </p:cNvCxnSpPr>
                <p:nvPr/>
              </p:nvCxnSpPr>
              <p:spPr bwMode="auto">
                <a:xfrm>
                  <a:off x="4227906" y="2454598"/>
                  <a:ext cx="0" cy="91440"/>
                </a:xfrm>
                <a:prstGeom prst="line">
                  <a:avLst/>
                </a:prstGeom>
                <a:noFill/>
                <a:ln w="19050" cap="flat" cmpd="sng" algn="ctr">
                  <a:solidFill>
                    <a:srgbClr val="00823B"/>
                  </a:solidFill>
                  <a:prstDash val="solid"/>
                  <a:round/>
                  <a:headEnd type="none" w="med" len="med"/>
                  <a:tailEnd type="none" w="med" len="med"/>
                </a:ln>
                <a:effectLst/>
              </p:spPr>
            </p:cxnSp>
          </p:grpSp>
          <p:cxnSp>
            <p:nvCxnSpPr>
              <p:cNvPr id="259" name="Straight Connector 258">
                <a:extLst>
                  <a:ext uri="{FF2B5EF4-FFF2-40B4-BE49-F238E27FC236}">
                    <a16:creationId xmlns:a16="http://schemas.microsoft.com/office/drawing/2014/main" id="{5EE186E0-9D2C-30E5-F0F4-A55D93D2D66E}"/>
                  </a:ext>
                </a:extLst>
              </p:cNvPr>
              <p:cNvCxnSpPr/>
              <p:nvPr/>
            </p:nvCxnSpPr>
            <p:spPr bwMode="auto">
              <a:xfrm>
                <a:off x="5176905" y="2962294"/>
                <a:ext cx="0" cy="91440"/>
              </a:xfrm>
              <a:prstGeom prst="line">
                <a:avLst/>
              </a:prstGeom>
              <a:noFill/>
              <a:ln w="19050" cap="flat" cmpd="sng" algn="ctr">
                <a:solidFill>
                  <a:srgbClr val="00823B"/>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EBAE261E-2FB6-02CE-1016-6473720CF2B4}"/>
                  </a:ext>
                </a:extLst>
              </p:cNvPr>
              <p:cNvCxnSpPr/>
              <p:nvPr/>
            </p:nvCxnSpPr>
            <p:spPr bwMode="auto">
              <a:xfrm>
                <a:off x="5414543" y="2958494"/>
                <a:ext cx="0" cy="91440"/>
              </a:xfrm>
              <a:prstGeom prst="line">
                <a:avLst/>
              </a:prstGeom>
              <a:noFill/>
              <a:ln w="19050" cap="flat" cmpd="sng" algn="ctr">
                <a:solidFill>
                  <a:srgbClr val="00823B"/>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1B0E03F4-C698-1049-772B-15DA42BA313E}"/>
                  </a:ext>
                </a:extLst>
              </p:cNvPr>
              <p:cNvCxnSpPr/>
              <p:nvPr/>
            </p:nvCxnSpPr>
            <p:spPr bwMode="auto">
              <a:xfrm>
                <a:off x="2792027" y="2249018"/>
                <a:ext cx="0" cy="91440"/>
              </a:xfrm>
              <a:prstGeom prst="line">
                <a:avLst/>
              </a:prstGeom>
              <a:noFill/>
              <a:ln w="19050" cap="flat" cmpd="sng" algn="ctr">
                <a:solidFill>
                  <a:srgbClr val="00823B"/>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B4A7B7AC-23AC-7E05-8361-00CC788FEBD8}"/>
                  </a:ext>
                </a:extLst>
              </p:cNvPr>
              <p:cNvCxnSpPr/>
              <p:nvPr/>
            </p:nvCxnSpPr>
            <p:spPr bwMode="auto">
              <a:xfrm>
                <a:off x="3639037" y="2316337"/>
                <a:ext cx="0" cy="91440"/>
              </a:xfrm>
              <a:prstGeom prst="line">
                <a:avLst/>
              </a:prstGeom>
              <a:noFill/>
              <a:ln w="19050" cap="flat" cmpd="sng" algn="ctr">
                <a:solidFill>
                  <a:srgbClr val="00823B"/>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786897A0-4D92-8E3B-5553-240DF7192AE4}"/>
                  </a:ext>
                </a:extLst>
              </p:cNvPr>
              <p:cNvCxnSpPr/>
              <p:nvPr/>
            </p:nvCxnSpPr>
            <p:spPr bwMode="auto">
              <a:xfrm>
                <a:off x="2814933" y="2250423"/>
                <a:ext cx="0" cy="91440"/>
              </a:xfrm>
              <a:prstGeom prst="line">
                <a:avLst/>
              </a:prstGeom>
              <a:noFill/>
              <a:ln w="19050" cap="flat" cmpd="sng" algn="ctr">
                <a:solidFill>
                  <a:srgbClr val="00823B"/>
                </a:solidFill>
                <a:prstDash val="solid"/>
                <a:round/>
                <a:headEnd type="none" w="med" len="med"/>
                <a:tailEnd type="none" w="med" len="med"/>
              </a:ln>
              <a:effectLst/>
            </p:spPr>
          </p:cxnSp>
        </p:grpSp>
        <p:sp>
          <p:nvSpPr>
            <p:cNvPr id="266" name="Freeform 265">
              <a:extLst>
                <a:ext uri="{FF2B5EF4-FFF2-40B4-BE49-F238E27FC236}">
                  <a16:creationId xmlns:a16="http://schemas.microsoft.com/office/drawing/2014/main" id="{3B65C061-E7E0-7145-C1D5-68EAFA60E33C}"/>
                </a:ext>
              </a:extLst>
            </p:cNvPr>
            <p:cNvSpPr/>
            <p:nvPr/>
          </p:nvSpPr>
          <p:spPr bwMode="auto">
            <a:xfrm>
              <a:off x="2743200" y="2298700"/>
              <a:ext cx="2711450" cy="711200"/>
            </a:xfrm>
            <a:custGeom>
              <a:avLst/>
              <a:gdLst>
                <a:gd name="connsiteX0" fmla="*/ 0 w 2711450"/>
                <a:gd name="connsiteY0" fmla="*/ 0 h 711200"/>
                <a:gd name="connsiteX1" fmla="*/ 422275 w 2711450"/>
                <a:gd name="connsiteY1" fmla="*/ 0 h 711200"/>
                <a:gd name="connsiteX2" fmla="*/ 422275 w 2711450"/>
                <a:gd name="connsiteY2" fmla="*/ 60325 h 711200"/>
                <a:gd name="connsiteX3" fmla="*/ 1298575 w 2711450"/>
                <a:gd name="connsiteY3" fmla="*/ 60325 h 711200"/>
                <a:gd name="connsiteX4" fmla="*/ 1298575 w 2711450"/>
                <a:gd name="connsiteY4" fmla="*/ 123825 h 711200"/>
                <a:gd name="connsiteX5" fmla="*/ 1365250 w 2711450"/>
                <a:gd name="connsiteY5" fmla="*/ 123825 h 711200"/>
                <a:gd name="connsiteX6" fmla="*/ 1365250 w 2711450"/>
                <a:gd name="connsiteY6" fmla="*/ 209550 h 711200"/>
                <a:gd name="connsiteX7" fmla="*/ 1768475 w 2711450"/>
                <a:gd name="connsiteY7" fmla="*/ 209550 h 711200"/>
                <a:gd name="connsiteX8" fmla="*/ 1768475 w 2711450"/>
                <a:gd name="connsiteY8" fmla="*/ 317500 h 711200"/>
                <a:gd name="connsiteX9" fmla="*/ 2038350 w 2711450"/>
                <a:gd name="connsiteY9" fmla="*/ 317500 h 711200"/>
                <a:gd name="connsiteX10" fmla="*/ 2038350 w 2711450"/>
                <a:gd name="connsiteY10" fmla="*/ 434975 h 711200"/>
                <a:gd name="connsiteX11" fmla="*/ 2292350 w 2711450"/>
                <a:gd name="connsiteY11" fmla="*/ 434975 h 711200"/>
                <a:gd name="connsiteX12" fmla="*/ 2292350 w 2711450"/>
                <a:gd name="connsiteY12" fmla="*/ 574675 h 711200"/>
                <a:gd name="connsiteX13" fmla="*/ 2320925 w 2711450"/>
                <a:gd name="connsiteY13" fmla="*/ 574675 h 711200"/>
                <a:gd name="connsiteX14" fmla="*/ 2320925 w 2711450"/>
                <a:gd name="connsiteY14" fmla="*/ 711200 h 711200"/>
                <a:gd name="connsiteX15" fmla="*/ 2711450 w 2711450"/>
                <a:gd name="connsiteY15" fmla="*/ 71120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11450" h="711200">
                  <a:moveTo>
                    <a:pt x="0" y="0"/>
                  </a:moveTo>
                  <a:lnTo>
                    <a:pt x="422275" y="0"/>
                  </a:lnTo>
                  <a:lnTo>
                    <a:pt x="422275" y="60325"/>
                  </a:lnTo>
                  <a:lnTo>
                    <a:pt x="1298575" y="60325"/>
                  </a:lnTo>
                  <a:lnTo>
                    <a:pt x="1298575" y="123825"/>
                  </a:lnTo>
                  <a:lnTo>
                    <a:pt x="1365250" y="123825"/>
                  </a:lnTo>
                  <a:lnTo>
                    <a:pt x="1365250" y="209550"/>
                  </a:lnTo>
                  <a:lnTo>
                    <a:pt x="1768475" y="209550"/>
                  </a:lnTo>
                  <a:lnTo>
                    <a:pt x="1768475" y="317500"/>
                  </a:lnTo>
                  <a:lnTo>
                    <a:pt x="2038350" y="317500"/>
                  </a:lnTo>
                  <a:lnTo>
                    <a:pt x="2038350" y="434975"/>
                  </a:lnTo>
                  <a:lnTo>
                    <a:pt x="2292350" y="434975"/>
                  </a:lnTo>
                  <a:lnTo>
                    <a:pt x="2292350" y="574675"/>
                  </a:lnTo>
                  <a:lnTo>
                    <a:pt x="2320925" y="574675"/>
                  </a:lnTo>
                  <a:lnTo>
                    <a:pt x="2320925" y="711200"/>
                  </a:lnTo>
                  <a:lnTo>
                    <a:pt x="2711450" y="711200"/>
                  </a:lnTo>
                </a:path>
              </a:pathLst>
            </a:custGeom>
            <a:noFill/>
            <a:ln w="28575">
              <a:solidFill>
                <a:srgbClr val="00823B"/>
              </a:solidFill>
              <a:miter lim="800000"/>
              <a:headEnd/>
              <a:tailEnd/>
            </a:ln>
          </p:spPr>
          <p:txBody>
            <a:bodyPr rtlCol="0" anchor="ctr"/>
            <a:lstStyle/>
            <a:p>
              <a:pPr algn="ctr"/>
              <a:endParaRPr lang="en-US" dirty="0"/>
            </a:p>
          </p:txBody>
        </p:sp>
      </p:grpSp>
      <p:grpSp>
        <p:nvGrpSpPr>
          <p:cNvPr id="334" name="Group 333">
            <a:extLst>
              <a:ext uri="{FF2B5EF4-FFF2-40B4-BE49-F238E27FC236}">
                <a16:creationId xmlns:a16="http://schemas.microsoft.com/office/drawing/2014/main" id="{C3D56A47-40B9-2FBC-DBAE-E2B1DA089079}"/>
              </a:ext>
            </a:extLst>
          </p:cNvPr>
          <p:cNvGrpSpPr/>
          <p:nvPr/>
        </p:nvGrpSpPr>
        <p:grpSpPr>
          <a:xfrm>
            <a:off x="2923298" y="4465234"/>
            <a:ext cx="2349453" cy="536252"/>
            <a:chOff x="2808583" y="4373203"/>
            <a:chExt cx="2381396" cy="536252"/>
          </a:xfrm>
        </p:grpSpPr>
        <p:grpSp>
          <p:nvGrpSpPr>
            <p:cNvPr id="328" name="Group 327">
              <a:extLst>
                <a:ext uri="{FF2B5EF4-FFF2-40B4-BE49-F238E27FC236}">
                  <a16:creationId xmlns:a16="http://schemas.microsoft.com/office/drawing/2014/main" id="{E1A56B70-9891-5DF4-6C7B-B5A9D112D25B}"/>
                </a:ext>
              </a:extLst>
            </p:cNvPr>
            <p:cNvGrpSpPr/>
            <p:nvPr/>
          </p:nvGrpSpPr>
          <p:grpSpPr>
            <a:xfrm>
              <a:off x="2808583" y="4373203"/>
              <a:ext cx="1202622" cy="137160"/>
              <a:chOff x="2808583" y="4373203"/>
              <a:chExt cx="1202622" cy="137160"/>
            </a:xfrm>
          </p:grpSpPr>
          <p:cxnSp>
            <p:nvCxnSpPr>
              <p:cNvPr id="280" name="Straight Connector 279">
                <a:extLst>
                  <a:ext uri="{FF2B5EF4-FFF2-40B4-BE49-F238E27FC236}">
                    <a16:creationId xmlns:a16="http://schemas.microsoft.com/office/drawing/2014/main" id="{613F01B6-48AF-DED6-9D88-DC4F0DE68C7B}"/>
                  </a:ext>
                </a:extLst>
              </p:cNvPr>
              <p:cNvCxnSpPr>
                <a:cxnSpLocks/>
              </p:cNvCxnSpPr>
              <p:nvPr/>
            </p:nvCxnSpPr>
            <p:spPr bwMode="auto">
              <a:xfrm>
                <a:off x="2942258" y="441892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D3276389-265E-6B39-5291-93650578ECB1}"/>
                  </a:ext>
                </a:extLst>
              </p:cNvPr>
              <p:cNvCxnSpPr/>
              <p:nvPr/>
            </p:nvCxnSpPr>
            <p:spPr bwMode="auto">
              <a:xfrm>
                <a:off x="2808583" y="437320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0FD85486-B93B-60ED-9B0F-CDB51E2AF2D4}"/>
                  </a:ext>
                </a:extLst>
              </p:cNvPr>
              <p:cNvCxnSpPr>
                <a:cxnSpLocks/>
              </p:cNvCxnSpPr>
              <p:nvPr/>
            </p:nvCxnSpPr>
            <p:spPr bwMode="auto">
              <a:xfrm>
                <a:off x="4011205" y="4418923"/>
                <a:ext cx="0" cy="91440"/>
              </a:xfrm>
              <a:prstGeom prst="line">
                <a:avLst/>
              </a:prstGeom>
              <a:noFill/>
              <a:ln w="19050" cap="flat" cmpd="sng" algn="ctr">
                <a:solidFill>
                  <a:srgbClr val="015873"/>
                </a:solidFill>
                <a:prstDash val="solid"/>
                <a:round/>
                <a:headEnd type="none" w="med" len="med"/>
                <a:tailEnd type="none" w="med" len="med"/>
              </a:ln>
              <a:effectLst/>
            </p:spPr>
          </p:cxnSp>
        </p:grpSp>
        <p:grpSp>
          <p:nvGrpSpPr>
            <p:cNvPr id="331" name="Group 330">
              <a:extLst>
                <a:ext uri="{FF2B5EF4-FFF2-40B4-BE49-F238E27FC236}">
                  <a16:creationId xmlns:a16="http://schemas.microsoft.com/office/drawing/2014/main" id="{E01A4657-0AC8-FC92-2129-8306118248A6}"/>
                </a:ext>
              </a:extLst>
            </p:cNvPr>
            <p:cNvGrpSpPr/>
            <p:nvPr/>
          </p:nvGrpSpPr>
          <p:grpSpPr>
            <a:xfrm>
              <a:off x="4894526" y="4591395"/>
              <a:ext cx="295453" cy="318060"/>
              <a:chOff x="4894526" y="4591395"/>
              <a:chExt cx="295453" cy="318060"/>
            </a:xfrm>
          </p:grpSpPr>
          <p:grpSp>
            <p:nvGrpSpPr>
              <p:cNvPr id="330" name="Group 329">
                <a:extLst>
                  <a:ext uri="{FF2B5EF4-FFF2-40B4-BE49-F238E27FC236}">
                    <a16:creationId xmlns:a16="http://schemas.microsoft.com/office/drawing/2014/main" id="{08EEFD9B-F400-D85E-D187-14BFF09E1134}"/>
                  </a:ext>
                </a:extLst>
              </p:cNvPr>
              <p:cNvGrpSpPr/>
              <p:nvPr/>
            </p:nvGrpSpPr>
            <p:grpSpPr>
              <a:xfrm>
                <a:off x="4894526" y="4591395"/>
                <a:ext cx="79553" cy="91440"/>
                <a:chOff x="4894526" y="4639020"/>
                <a:chExt cx="79553" cy="91440"/>
              </a:xfrm>
            </p:grpSpPr>
            <p:cxnSp>
              <p:nvCxnSpPr>
                <p:cNvPr id="320" name="Straight Connector 319">
                  <a:extLst>
                    <a:ext uri="{FF2B5EF4-FFF2-40B4-BE49-F238E27FC236}">
                      <a16:creationId xmlns:a16="http://schemas.microsoft.com/office/drawing/2014/main" id="{43D9BB6F-4625-46D3-912F-9001BF6E5990}"/>
                    </a:ext>
                  </a:extLst>
                </p:cNvPr>
                <p:cNvCxnSpPr>
                  <a:cxnSpLocks/>
                </p:cNvCxnSpPr>
                <p:nvPr/>
              </p:nvCxnSpPr>
              <p:spPr bwMode="auto">
                <a:xfrm>
                  <a:off x="4957070" y="4639020"/>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2B7ED33A-3A1F-74B8-119C-FDA8B39F8920}"/>
                    </a:ext>
                  </a:extLst>
                </p:cNvPr>
                <p:cNvCxnSpPr>
                  <a:cxnSpLocks/>
                </p:cNvCxnSpPr>
                <p:nvPr/>
              </p:nvCxnSpPr>
              <p:spPr bwMode="auto">
                <a:xfrm>
                  <a:off x="4974079" y="4639020"/>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5833BCDA-1BDB-4F71-2CDB-3F0009B46EA5}"/>
                    </a:ext>
                  </a:extLst>
                </p:cNvPr>
                <p:cNvCxnSpPr>
                  <a:cxnSpLocks/>
                </p:cNvCxnSpPr>
                <p:nvPr/>
              </p:nvCxnSpPr>
              <p:spPr bwMode="auto">
                <a:xfrm>
                  <a:off x="4894526" y="4639020"/>
                  <a:ext cx="0" cy="91440"/>
                </a:xfrm>
                <a:prstGeom prst="line">
                  <a:avLst/>
                </a:prstGeom>
                <a:noFill/>
                <a:ln w="19050" cap="flat" cmpd="sng" algn="ctr">
                  <a:solidFill>
                    <a:srgbClr val="015873"/>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F2A3CA53-0C6A-26F1-B2DE-5E098719C392}"/>
                  </a:ext>
                </a:extLst>
              </p:cNvPr>
              <p:cNvGrpSpPr/>
              <p:nvPr/>
            </p:nvGrpSpPr>
            <p:grpSpPr>
              <a:xfrm>
                <a:off x="5107251" y="4818015"/>
                <a:ext cx="82728" cy="91440"/>
                <a:chOff x="5107251" y="4751340"/>
                <a:chExt cx="82728" cy="91440"/>
              </a:xfrm>
            </p:grpSpPr>
            <p:cxnSp>
              <p:nvCxnSpPr>
                <p:cNvPr id="325" name="Straight Connector 324">
                  <a:extLst>
                    <a:ext uri="{FF2B5EF4-FFF2-40B4-BE49-F238E27FC236}">
                      <a16:creationId xmlns:a16="http://schemas.microsoft.com/office/drawing/2014/main" id="{5BA38F8E-7A46-99F7-B7FE-25BB871F514B}"/>
                    </a:ext>
                  </a:extLst>
                </p:cNvPr>
                <p:cNvCxnSpPr>
                  <a:cxnSpLocks/>
                </p:cNvCxnSpPr>
                <p:nvPr/>
              </p:nvCxnSpPr>
              <p:spPr bwMode="auto">
                <a:xfrm>
                  <a:off x="5141220" y="4751340"/>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84673B0D-83D0-464B-7BB2-574CA7A89AEE}"/>
                    </a:ext>
                  </a:extLst>
                </p:cNvPr>
                <p:cNvCxnSpPr>
                  <a:cxnSpLocks/>
                </p:cNvCxnSpPr>
                <p:nvPr/>
              </p:nvCxnSpPr>
              <p:spPr bwMode="auto">
                <a:xfrm>
                  <a:off x="5189979" y="4751340"/>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302C70AE-F5DC-F90C-A3FD-0A2FDB65A37C}"/>
                    </a:ext>
                  </a:extLst>
                </p:cNvPr>
                <p:cNvCxnSpPr>
                  <a:cxnSpLocks/>
                </p:cNvCxnSpPr>
                <p:nvPr/>
              </p:nvCxnSpPr>
              <p:spPr bwMode="auto">
                <a:xfrm>
                  <a:off x="5107251" y="4751340"/>
                  <a:ext cx="0" cy="91440"/>
                </a:xfrm>
                <a:prstGeom prst="line">
                  <a:avLst/>
                </a:prstGeom>
                <a:noFill/>
                <a:ln w="19050" cap="flat" cmpd="sng" algn="ctr">
                  <a:solidFill>
                    <a:srgbClr val="015873"/>
                  </a:solidFill>
                  <a:prstDash val="solid"/>
                  <a:round/>
                  <a:headEnd type="none" w="med" len="med"/>
                  <a:tailEnd type="none" w="med" len="med"/>
                </a:ln>
                <a:effectLst/>
              </p:spPr>
            </p:cxnSp>
          </p:grpSp>
        </p:grpSp>
        <p:grpSp>
          <p:nvGrpSpPr>
            <p:cNvPr id="333" name="Group 332">
              <a:extLst>
                <a:ext uri="{FF2B5EF4-FFF2-40B4-BE49-F238E27FC236}">
                  <a16:creationId xmlns:a16="http://schemas.microsoft.com/office/drawing/2014/main" id="{6B10F5A1-9D41-DB76-F102-7D42286D9949}"/>
                </a:ext>
              </a:extLst>
            </p:cNvPr>
            <p:cNvGrpSpPr/>
            <p:nvPr/>
          </p:nvGrpSpPr>
          <p:grpSpPr>
            <a:xfrm>
              <a:off x="4178929" y="4514164"/>
              <a:ext cx="526498" cy="91440"/>
              <a:chOff x="4178929" y="4552264"/>
              <a:chExt cx="526498" cy="91440"/>
            </a:xfrm>
          </p:grpSpPr>
          <p:cxnSp>
            <p:nvCxnSpPr>
              <p:cNvPr id="303" name="Straight Connector 302">
                <a:extLst>
                  <a:ext uri="{FF2B5EF4-FFF2-40B4-BE49-F238E27FC236}">
                    <a16:creationId xmlns:a16="http://schemas.microsoft.com/office/drawing/2014/main" id="{B6DB5C0C-822A-386B-7249-015EF993B523}"/>
                  </a:ext>
                </a:extLst>
              </p:cNvPr>
              <p:cNvCxnSpPr>
                <a:cxnSpLocks/>
              </p:cNvCxnSpPr>
              <p:nvPr/>
            </p:nvCxnSpPr>
            <p:spPr bwMode="auto">
              <a:xfrm>
                <a:off x="4178929" y="4552264"/>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14F440CE-ADF6-E9EC-CF82-22477A21739F}"/>
                  </a:ext>
                </a:extLst>
              </p:cNvPr>
              <p:cNvCxnSpPr>
                <a:cxnSpLocks/>
              </p:cNvCxnSpPr>
              <p:nvPr/>
            </p:nvCxnSpPr>
            <p:spPr bwMode="auto">
              <a:xfrm>
                <a:off x="4219242" y="4552264"/>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C340286F-CFF6-28AE-C914-0561CF014D9C}"/>
                  </a:ext>
                </a:extLst>
              </p:cNvPr>
              <p:cNvCxnSpPr>
                <a:cxnSpLocks/>
              </p:cNvCxnSpPr>
              <p:nvPr/>
            </p:nvCxnSpPr>
            <p:spPr bwMode="auto">
              <a:xfrm>
                <a:off x="4477232" y="4552264"/>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20110266-BF08-98D2-B6EE-72CA7D354BFE}"/>
                  </a:ext>
                </a:extLst>
              </p:cNvPr>
              <p:cNvCxnSpPr>
                <a:cxnSpLocks/>
              </p:cNvCxnSpPr>
              <p:nvPr/>
            </p:nvCxnSpPr>
            <p:spPr bwMode="auto">
              <a:xfrm>
                <a:off x="4512843" y="4552264"/>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42FCD01A-BA3F-8FB3-0513-9355871CD696}"/>
                  </a:ext>
                </a:extLst>
              </p:cNvPr>
              <p:cNvCxnSpPr>
                <a:cxnSpLocks/>
              </p:cNvCxnSpPr>
              <p:nvPr/>
            </p:nvCxnSpPr>
            <p:spPr bwMode="auto">
              <a:xfrm>
                <a:off x="4408080" y="4552264"/>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22362A82-A1E0-A93E-6A61-729DAEA14139}"/>
                  </a:ext>
                </a:extLst>
              </p:cNvPr>
              <p:cNvCxnSpPr>
                <a:cxnSpLocks/>
              </p:cNvCxnSpPr>
              <p:nvPr/>
            </p:nvCxnSpPr>
            <p:spPr bwMode="auto">
              <a:xfrm>
                <a:off x="4681576" y="4552264"/>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D450EA87-A7F2-9712-17A9-67CF0912F775}"/>
                  </a:ext>
                </a:extLst>
              </p:cNvPr>
              <p:cNvCxnSpPr>
                <a:cxnSpLocks/>
              </p:cNvCxnSpPr>
              <p:nvPr/>
            </p:nvCxnSpPr>
            <p:spPr bwMode="auto">
              <a:xfrm>
                <a:off x="4705427" y="4552264"/>
                <a:ext cx="0" cy="91440"/>
              </a:xfrm>
              <a:prstGeom prst="line">
                <a:avLst/>
              </a:prstGeom>
              <a:noFill/>
              <a:ln w="19050" cap="flat" cmpd="sng" algn="ctr">
                <a:solidFill>
                  <a:srgbClr val="015873"/>
                </a:solidFill>
                <a:prstDash val="solid"/>
                <a:round/>
                <a:headEnd type="none" w="med" len="med"/>
                <a:tailEnd type="none" w="med" len="med"/>
              </a:ln>
              <a:effectLst/>
            </p:spPr>
          </p:cxnSp>
        </p:grpSp>
      </p:grpSp>
      <p:grpSp>
        <p:nvGrpSpPr>
          <p:cNvPr id="369" name="Group 368">
            <a:extLst>
              <a:ext uri="{FF2B5EF4-FFF2-40B4-BE49-F238E27FC236}">
                <a16:creationId xmlns:a16="http://schemas.microsoft.com/office/drawing/2014/main" id="{99B07321-6F28-A678-4FAE-B9BC0C218918}"/>
              </a:ext>
            </a:extLst>
          </p:cNvPr>
          <p:cNvGrpSpPr/>
          <p:nvPr/>
        </p:nvGrpSpPr>
        <p:grpSpPr>
          <a:xfrm>
            <a:off x="6920103" y="2285961"/>
            <a:ext cx="2825750" cy="441425"/>
            <a:chOff x="6810375" y="2254148"/>
            <a:chExt cx="2825750" cy="441425"/>
          </a:xfrm>
        </p:grpSpPr>
        <p:grpSp>
          <p:nvGrpSpPr>
            <p:cNvPr id="311" name="Group 310">
              <a:extLst>
                <a:ext uri="{FF2B5EF4-FFF2-40B4-BE49-F238E27FC236}">
                  <a16:creationId xmlns:a16="http://schemas.microsoft.com/office/drawing/2014/main" id="{094DC3F7-A765-D276-E9E1-3A275342851B}"/>
                </a:ext>
              </a:extLst>
            </p:cNvPr>
            <p:cNvGrpSpPr/>
            <p:nvPr/>
          </p:nvGrpSpPr>
          <p:grpSpPr>
            <a:xfrm>
              <a:off x="7007937" y="2254148"/>
              <a:ext cx="2585279" cy="441425"/>
              <a:chOff x="7007937" y="2254148"/>
              <a:chExt cx="2585279" cy="441425"/>
            </a:xfrm>
          </p:grpSpPr>
          <p:grpSp>
            <p:nvGrpSpPr>
              <p:cNvPr id="310" name="Group 309">
                <a:extLst>
                  <a:ext uri="{FF2B5EF4-FFF2-40B4-BE49-F238E27FC236}">
                    <a16:creationId xmlns:a16="http://schemas.microsoft.com/office/drawing/2014/main" id="{60B63C04-85F3-9C9C-1226-16C1C688FF41}"/>
                  </a:ext>
                </a:extLst>
              </p:cNvPr>
              <p:cNvGrpSpPr/>
              <p:nvPr/>
            </p:nvGrpSpPr>
            <p:grpSpPr>
              <a:xfrm>
                <a:off x="8884321" y="2345130"/>
                <a:ext cx="152578" cy="91440"/>
                <a:chOff x="8884321" y="2411805"/>
                <a:chExt cx="152578" cy="91440"/>
              </a:xfrm>
            </p:grpSpPr>
            <p:cxnSp>
              <p:nvCxnSpPr>
                <p:cNvPr id="277" name="Straight Connector 276">
                  <a:extLst>
                    <a:ext uri="{FF2B5EF4-FFF2-40B4-BE49-F238E27FC236}">
                      <a16:creationId xmlns:a16="http://schemas.microsoft.com/office/drawing/2014/main" id="{E4232D88-7307-5C2E-9DAF-B23538778425}"/>
                    </a:ext>
                  </a:extLst>
                </p:cNvPr>
                <p:cNvCxnSpPr>
                  <a:cxnSpLocks/>
                </p:cNvCxnSpPr>
                <p:nvPr/>
              </p:nvCxnSpPr>
              <p:spPr bwMode="auto">
                <a:xfrm>
                  <a:off x="8953215" y="2411805"/>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8003CFA5-1888-CB64-2D8B-FD772A87A1A7}"/>
                    </a:ext>
                  </a:extLst>
                </p:cNvPr>
                <p:cNvCxnSpPr>
                  <a:cxnSpLocks/>
                </p:cNvCxnSpPr>
                <p:nvPr/>
              </p:nvCxnSpPr>
              <p:spPr bwMode="auto">
                <a:xfrm>
                  <a:off x="9036899" y="2411805"/>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38FE8975-D70F-394F-E062-920981B7936F}"/>
                    </a:ext>
                  </a:extLst>
                </p:cNvPr>
                <p:cNvCxnSpPr>
                  <a:cxnSpLocks/>
                </p:cNvCxnSpPr>
                <p:nvPr/>
              </p:nvCxnSpPr>
              <p:spPr bwMode="auto">
                <a:xfrm>
                  <a:off x="8884321" y="2411805"/>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66B8B7B6-6BED-01E1-7BEC-629F2B89C93A}"/>
                    </a:ext>
                  </a:extLst>
                </p:cNvPr>
                <p:cNvCxnSpPr>
                  <a:cxnSpLocks/>
                </p:cNvCxnSpPr>
                <p:nvPr/>
              </p:nvCxnSpPr>
              <p:spPr bwMode="auto">
                <a:xfrm>
                  <a:off x="8915441" y="2411805"/>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62399304-58B7-C9CB-3478-71D16CA7F53A}"/>
                    </a:ext>
                  </a:extLst>
                </p:cNvPr>
                <p:cNvCxnSpPr>
                  <a:cxnSpLocks/>
                </p:cNvCxnSpPr>
                <p:nvPr/>
              </p:nvCxnSpPr>
              <p:spPr bwMode="auto">
                <a:xfrm>
                  <a:off x="9008091" y="2411805"/>
                  <a:ext cx="0" cy="91440"/>
                </a:xfrm>
                <a:prstGeom prst="line">
                  <a:avLst/>
                </a:prstGeom>
                <a:noFill/>
                <a:ln w="19050" cap="flat" cmpd="sng" algn="ctr">
                  <a:solidFill>
                    <a:srgbClr val="015873"/>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84318698-7232-18F3-2D4D-C19417AA7D26}"/>
                  </a:ext>
                </a:extLst>
              </p:cNvPr>
              <p:cNvGrpSpPr/>
              <p:nvPr/>
            </p:nvGrpSpPr>
            <p:grpSpPr>
              <a:xfrm>
                <a:off x="7007937" y="2254148"/>
                <a:ext cx="2585279" cy="441425"/>
                <a:chOff x="7007937" y="2254148"/>
                <a:chExt cx="2585279" cy="441425"/>
              </a:xfrm>
            </p:grpSpPr>
            <p:grpSp>
              <p:nvGrpSpPr>
                <p:cNvPr id="307" name="Group 306">
                  <a:extLst>
                    <a:ext uri="{FF2B5EF4-FFF2-40B4-BE49-F238E27FC236}">
                      <a16:creationId xmlns:a16="http://schemas.microsoft.com/office/drawing/2014/main" id="{C3647A93-672B-20EB-71EF-F2A925E8B224}"/>
                    </a:ext>
                  </a:extLst>
                </p:cNvPr>
                <p:cNvGrpSpPr/>
                <p:nvPr/>
              </p:nvGrpSpPr>
              <p:grpSpPr>
                <a:xfrm>
                  <a:off x="9167705" y="2440848"/>
                  <a:ext cx="87019" cy="91440"/>
                  <a:chOff x="9167705" y="2488473"/>
                  <a:chExt cx="87019" cy="91440"/>
                </a:xfrm>
              </p:grpSpPr>
              <p:cxnSp>
                <p:nvCxnSpPr>
                  <p:cNvPr id="283" name="Straight Connector 282">
                    <a:extLst>
                      <a:ext uri="{FF2B5EF4-FFF2-40B4-BE49-F238E27FC236}">
                        <a16:creationId xmlns:a16="http://schemas.microsoft.com/office/drawing/2014/main" id="{0313EFA0-60C6-D84D-B123-9B31828378BD}"/>
                      </a:ext>
                    </a:extLst>
                  </p:cNvPr>
                  <p:cNvCxnSpPr>
                    <a:cxnSpLocks/>
                  </p:cNvCxnSpPr>
                  <p:nvPr/>
                </p:nvCxnSpPr>
                <p:spPr bwMode="auto">
                  <a:xfrm>
                    <a:off x="9192189" y="248847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E887E3AF-1490-35E6-0E80-532D9790C116}"/>
                      </a:ext>
                    </a:extLst>
                  </p:cNvPr>
                  <p:cNvCxnSpPr>
                    <a:cxnSpLocks/>
                  </p:cNvCxnSpPr>
                  <p:nvPr/>
                </p:nvCxnSpPr>
                <p:spPr bwMode="auto">
                  <a:xfrm>
                    <a:off x="9211524" y="248847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72DDAD8C-175F-5EE7-CB71-21DE03ED3EF6}"/>
                      </a:ext>
                    </a:extLst>
                  </p:cNvPr>
                  <p:cNvCxnSpPr>
                    <a:cxnSpLocks/>
                  </p:cNvCxnSpPr>
                  <p:nvPr/>
                </p:nvCxnSpPr>
                <p:spPr bwMode="auto">
                  <a:xfrm>
                    <a:off x="9254724" y="248847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688B0954-DF38-E0B1-541A-92C9211BFE15}"/>
                      </a:ext>
                    </a:extLst>
                  </p:cNvPr>
                  <p:cNvCxnSpPr>
                    <a:cxnSpLocks/>
                  </p:cNvCxnSpPr>
                  <p:nvPr/>
                </p:nvCxnSpPr>
                <p:spPr bwMode="auto">
                  <a:xfrm>
                    <a:off x="9167705" y="2488473"/>
                    <a:ext cx="0" cy="91440"/>
                  </a:xfrm>
                  <a:prstGeom prst="line">
                    <a:avLst/>
                  </a:prstGeom>
                  <a:noFill/>
                  <a:ln w="19050" cap="flat" cmpd="sng" algn="ctr">
                    <a:solidFill>
                      <a:srgbClr val="015873"/>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7F9E8620-0ED3-F8FD-90B8-88699C9FE10A}"/>
                    </a:ext>
                  </a:extLst>
                </p:cNvPr>
                <p:cNvGrpSpPr/>
                <p:nvPr/>
              </p:nvGrpSpPr>
              <p:grpSpPr>
                <a:xfrm>
                  <a:off x="9497788" y="2604133"/>
                  <a:ext cx="95428" cy="91440"/>
                  <a:chOff x="9497788" y="2604133"/>
                  <a:chExt cx="95428" cy="91440"/>
                </a:xfrm>
              </p:grpSpPr>
              <p:cxnSp>
                <p:nvCxnSpPr>
                  <p:cNvPr id="287" name="Straight Connector 286">
                    <a:extLst>
                      <a:ext uri="{FF2B5EF4-FFF2-40B4-BE49-F238E27FC236}">
                        <a16:creationId xmlns:a16="http://schemas.microsoft.com/office/drawing/2014/main" id="{EA159242-077D-B330-0454-68CE1181E519}"/>
                      </a:ext>
                    </a:extLst>
                  </p:cNvPr>
                  <p:cNvCxnSpPr>
                    <a:cxnSpLocks/>
                  </p:cNvCxnSpPr>
                  <p:nvPr/>
                </p:nvCxnSpPr>
                <p:spPr bwMode="auto">
                  <a:xfrm>
                    <a:off x="9497788" y="260413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ED5B7BFB-3A6B-0EA6-D0E3-E2ABA722C7A6}"/>
                      </a:ext>
                    </a:extLst>
                  </p:cNvPr>
                  <p:cNvCxnSpPr>
                    <a:cxnSpLocks/>
                  </p:cNvCxnSpPr>
                  <p:nvPr/>
                </p:nvCxnSpPr>
                <p:spPr bwMode="auto">
                  <a:xfrm>
                    <a:off x="9570142" y="260413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5F66C84B-6164-3FF1-2761-530C10416C29}"/>
                      </a:ext>
                    </a:extLst>
                  </p:cNvPr>
                  <p:cNvCxnSpPr>
                    <a:cxnSpLocks/>
                  </p:cNvCxnSpPr>
                  <p:nvPr/>
                </p:nvCxnSpPr>
                <p:spPr bwMode="auto">
                  <a:xfrm>
                    <a:off x="9593216" y="260413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D7C2149C-AE17-0C08-B346-9E471043DE6E}"/>
                      </a:ext>
                    </a:extLst>
                  </p:cNvPr>
                  <p:cNvCxnSpPr>
                    <a:cxnSpLocks/>
                  </p:cNvCxnSpPr>
                  <p:nvPr/>
                </p:nvCxnSpPr>
                <p:spPr bwMode="auto">
                  <a:xfrm>
                    <a:off x="9530598" y="2604133"/>
                    <a:ext cx="0" cy="91440"/>
                  </a:xfrm>
                  <a:prstGeom prst="line">
                    <a:avLst/>
                  </a:prstGeom>
                  <a:noFill/>
                  <a:ln w="19050" cap="flat" cmpd="sng" algn="ctr">
                    <a:solidFill>
                      <a:srgbClr val="015873"/>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733DA350-8529-A0F6-0FBB-FEC68E94296C}"/>
                    </a:ext>
                  </a:extLst>
                </p:cNvPr>
                <p:cNvGrpSpPr/>
                <p:nvPr/>
              </p:nvGrpSpPr>
              <p:grpSpPr>
                <a:xfrm>
                  <a:off x="7007937" y="2254148"/>
                  <a:ext cx="1161724" cy="91440"/>
                  <a:chOff x="7007937" y="2254148"/>
                  <a:chExt cx="1161724" cy="91440"/>
                </a:xfrm>
              </p:grpSpPr>
              <p:cxnSp>
                <p:nvCxnSpPr>
                  <p:cNvPr id="293" name="Straight Connector 292">
                    <a:extLst>
                      <a:ext uri="{FF2B5EF4-FFF2-40B4-BE49-F238E27FC236}">
                        <a16:creationId xmlns:a16="http://schemas.microsoft.com/office/drawing/2014/main" id="{2DC60ABD-A989-F48B-E83F-B2BDB796C974}"/>
                      </a:ext>
                    </a:extLst>
                  </p:cNvPr>
                  <p:cNvCxnSpPr>
                    <a:cxnSpLocks/>
                  </p:cNvCxnSpPr>
                  <p:nvPr/>
                </p:nvCxnSpPr>
                <p:spPr bwMode="auto">
                  <a:xfrm>
                    <a:off x="7007937" y="225414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B5D79FE8-6AE5-1712-7B22-09AE4C20A9D9}"/>
                      </a:ext>
                    </a:extLst>
                  </p:cNvPr>
                  <p:cNvCxnSpPr>
                    <a:cxnSpLocks/>
                  </p:cNvCxnSpPr>
                  <p:nvPr/>
                </p:nvCxnSpPr>
                <p:spPr bwMode="auto">
                  <a:xfrm>
                    <a:off x="8169661" y="225414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97FCC5CC-CB6E-A6C8-9AD3-09487DF5B500}"/>
                      </a:ext>
                    </a:extLst>
                  </p:cNvPr>
                  <p:cNvCxnSpPr>
                    <a:cxnSpLocks/>
                  </p:cNvCxnSpPr>
                  <p:nvPr/>
                </p:nvCxnSpPr>
                <p:spPr bwMode="auto">
                  <a:xfrm>
                    <a:off x="8062667" y="2254148"/>
                    <a:ext cx="0" cy="91440"/>
                  </a:xfrm>
                  <a:prstGeom prst="line">
                    <a:avLst/>
                  </a:prstGeom>
                  <a:noFill/>
                  <a:ln w="19050" cap="flat" cmpd="sng" algn="ctr">
                    <a:solidFill>
                      <a:srgbClr val="015873"/>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4CDAA83D-A0CD-BD23-7988-6A1E48A1F52D}"/>
                    </a:ext>
                  </a:extLst>
                </p:cNvPr>
                <p:cNvGrpSpPr/>
                <p:nvPr/>
              </p:nvGrpSpPr>
              <p:grpSpPr>
                <a:xfrm>
                  <a:off x="8196898" y="2286508"/>
                  <a:ext cx="657526" cy="91440"/>
                  <a:chOff x="8196898" y="2286508"/>
                  <a:chExt cx="657526" cy="91440"/>
                </a:xfrm>
              </p:grpSpPr>
              <p:cxnSp>
                <p:nvCxnSpPr>
                  <p:cNvPr id="268" name="Straight Connector 267">
                    <a:extLst>
                      <a:ext uri="{FF2B5EF4-FFF2-40B4-BE49-F238E27FC236}">
                        <a16:creationId xmlns:a16="http://schemas.microsoft.com/office/drawing/2014/main" id="{88806EE5-216A-95A1-0D3F-D14018F41A5D}"/>
                      </a:ext>
                    </a:extLst>
                  </p:cNvPr>
                  <p:cNvCxnSpPr>
                    <a:cxnSpLocks/>
                  </p:cNvCxnSpPr>
                  <p:nvPr/>
                </p:nvCxnSpPr>
                <p:spPr bwMode="auto">
                  <a:xfrm>
                    <a:off x="8272957"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668495F2-4383-6435-027D-D38EBF550DD7}"/>
                      </a:ext>
                    </a:extLst>
                  </p:cNvPr>
                  <p:cNvCxnSpPr>
                    <a:cxnSpLocks/>
                  </p:cNvCxnSpPr>
                  <p:nvPr/>
                </p:nvCxnSpPr>
                <p:spPr bwMode="auto">
                  <a:xfrm>
                    <a:off x="8347116"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15EA9CD2-C452-0194-ED79-B1406A8F4A64}"/>
                      </a:ext>
                    </a:extLst>
                  </p:cNvPr>
                  <p:cNvCxnSpPr>
                    <a:cxnSpLocks/>
                  </p:cNvCxnSpPr>
                  <p:nvPr/>
                </p:nvCxnSpPr>
                <p:spPr bwMode="auto">
                  <a:xfrm>
                    <a:off x="8196898"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B004B39D-3987-85C2-69D5-E7663008D5E2}"/>
                      </a:ext>
                    </a:extLst>
                  </p:cNvPr>
                  <p:cNvCxnSpPr>
                    <a:cxnSpLocks/>
                  </p:cNvCxnSpPr>
                  <p:nvPr/>
                </p:nvCxnSpPr>
                <p:spPr bwMode="auto">
                  <a:xfrm>
                    <a:off x="8534115"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05F16477-966E-2E0D-70CA-C5442C3D6B8E}"/>
                      </a:ext>
                    </a:extLst>
                  </p:cNvPr>
                  <p:cNvCxnSpPr>
                    <a:cxnSpLocks/>
                  </p:cNvCxnSpPr>
                  <p:nvPr/>
                </p:nvCxnSpPr>
                <p:spPr bwMode="auto">
                  <a:xfrm>
                    <a:off x="8756691"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D39F6B37-250C-ECB2-6E9D-D0479B77990B}"/>
                      </a:ext>
                    </a:extLst>
                  </p:cNvPr>
                  <p:cNvCxnSpPr>
                    <a:cxnSpLocks/>
                  </p:cNvCxnSpPr>
                  <p:nvPr/>
                </p:nvCxnSpPr>
                <p:spPr bwMode="auto">
                  <a:xfrm>
                    <a:off x="8468396"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29F0CD1F-ED3F-B190-5597-C3A462B83EF3}"/>
                      </a:ext>
                    </a:extLst>
                  </p:cNvPr>
                  <p:cNvCxnSpPr>
                    <a:cxnSpLocks/>
                  </p:cNvCxnSpPr>
                  <p:nvPr/>
                </p:nvCxnSpPr>
                <p:spPr bwMode="auto">
                  <a:xfrm>
                    <a:off x="8311057"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AC827EE1-C3D5-B725-61D3-5E34C270E908}"/>
                      </a:ext>
                    </a:extLst>
                  </p:cNvPr>
                  <p:cNvCxnSpPr>
                    <a:cxnSpLocks/>
                  </p:cNvCxnSpPr>
                  <p:nvPr/>
                </p:nvCxnSpPr>
                <p:spPr bwMode="auto">
                  <a:xfrm>
                    <a:off x="8543640"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7EE07C4E-15BF-2463-BBF4-D9AD21F69D04}"/>
                      </a:ext>
                    </a:extLst>
                  </p:cNvPr>
                  <p:cNvCxnSpPr>
                    <a:cxnSpLocks/>
                  </p:cNvCxnSpPr>
                  <p:nvPr/>
                </p:nvCxnSpPr>
                <p:spPr bwMode="auto">
                  <a:xfrm>
                    <a:off x="8733058"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2EB9C55F-D927-3F7D-7735-FF8D58E59DB1}"/>
                      </a:ext>
                    </a:extLst>
                  </p:cNvPr>
                  <p:cNvCxnSpPr>
                    <a:cxnSpLocks/>
                  </p:cNvCxnSpPr>
                  <p:nvPr/>
                </p:nvCxnSpPr>
                <p:spPr bwMode="auto">
                  <a:xfrm>
                    <a:off x="8564495"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5C7F6832-5845-C07A-5BA8-FA67B6480F27}"/>
                      </a:ext>
                    </a:extLst>
                  </p:cNvPr>
                  <p:cNvCxnSpPr>
                    <a:cxnSpLocks/>
                  </p:cNvCxnSpPr>
                  <p:nvPr/>
                </p:nvCxnSpPr>
                <p:spPr bwMode="auto">
                  <a:xfrm>
                    <a:off x="8593388"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2D389A83-34E2-A3D6-58EB-10DC57E11622}"/>
                      </a:ext>
                    </a:extLst>
                  </p:cNvPr>
                  <p:cNvCxnSpPr>
                    <a:cxnSpLocks/>
                  </p:cNvCxnSpPr>
                  <p:nvPr/>
                </p:nvCxnSpPr>
                <p:spPr bwMode="auto">
                  <a:xfrm>
                    <a:off x="8854424" y="2286508"/>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9BEDF652-4DDE-233C-4856-7E5FD5A571F6}"/>
                      </a:ext>
                    </a:extLst>
                  </p:cNvPr>
                  <p:cNvCxnSpPr>
                    <a:cxnSpLocks/>
                  </p:cNvCxnSpPr>
                  <p:nvPr/>
                </p:nvCxnSpPr>
                <p:spPr bwMode="auto">
                  <a:xfrm>
                    <a:off x="8254048" y="2286508"/>
                    <a:ext cx="0" cy="91440"/>
                  </a:xfrm>
                  <a:prstGeom prst="line">
                    <a:avLst/>
                  </a:prstGeom>
                  <a:noFill/>
                  <a:ln w="19050" cap="flat" cmpd="sng" algn="ctr">
                    <a:solidFill>
                      <a:srgbClr val="015873"/>
                    </a:solidFill>
                    <a:prstDash val="solid"/>
                    <a:round/>
                    <a:headEnd type="none" w="med" len="med"/>
                    <a:tailEnd type="none" w="med" len="med"/>
                  </a:ln>
                  <a:effectLst/>
                </p:spPr>
              </p:cxnSp>
            </p:grpSp>
          </p:grpSp>
        </p:grpSp>
        <p:sp>
          <p:nvSpPr>
            <p:cNvPr id="368" name="Freeform 367">
              <a:extLst>
                <a:ext uri="{FF2B5EF4-FFF2-40B4-BE49-F238E27FC236}">
                  <a16:creationId xmlns:a16="http://schemas.microsoft.com/office/drawing/2014/main" id="{39189140-56F2-27F7-93F6-F948118FA19C}"/>
                </a:ext>
              </a:extLst>
            </p:cNvPr>
            <p:cNvSpPr/>
            <p:nvPr/>
          </p:nvSpPr>
          <p:spPr bwMode="auto">
            <a:xfrm>
              <a:off x="6810375" y="2301875"/>
              <a:ext cx="2825750" cy="349250"/>
            </a:xfrm>
            <a:custGeom>
              <a:avLst/>
              <a:gdLst>
                <a:gd name="connsiteX0" fmla="*/ 0 w 2825750"/>
                <a:gd name="connsiteY0" fmla="*/ 0 h 349250"/>
                <a:gd name="connsiteX1" fmla="*/ 1374775 w 2825750"/>
                <a:gd name="connsiteY1" fmla="*/ 0 h 349250"/>
                <a:gd name="connsiteX2" fmla="*/ 1374775 w 2825750"/>
                <a:gd name="connsiteY2" fmla="*/ 34925 h 349250"/>
                <a:gd name="connsiteX3" fmla="*/ 2060575 w 2825750"/>
                <a:gd name="connsiteY3" fmla="*/ 34925 h 349250"/>
                <a:gd name="connsiteX4" fmla="*/ 2060575 w 2825750"/>
                <a:gd name="connsiteY4" fmla="*/ 92075 h 349250"/>
                <a:gd name="connsiteX5" fmla="*/ 2327275 w 2825750"/>
                <a:gd name="connsiteY5" fmla="*/ 92075 h 349250"/>
                <a:gd name="connsiteX6" fmla="*/ 2327275 w 2825750"/>
                <a:gd name="connsiteY6" fmla="*/ 187325 h 349250"/>
                <a:gd name="connsiteX7" fmla="*/ 2501900 w 2825750"/>
                <a:gd name="connsiteY7" fmla="*/ 187325 h 349250"/>
                <a:gd name="connsiteX8" fmla="*/ 2501900 w 2825750"/>
                <a:gd name="connsiteY8" fmla="*/ 349250 h 349250"/>
                <a:gd name="connsiteX9" fmla="*/ 2825750 w 2825750"/>
                <a:gd name="connsiteY9" fmla="*/ 349250 h 34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25750" h="349250">
                  <a:moveTo>
                    <a:pt x="0" y="0"/>
                  </a:moveTo>
                  <a:lnTo>
                    <a:pt x="1374775" y="0"/>
                  </a:lnTo>
                  <a:lnTo>
                    <a:pt x="1374775" y="34925"/>
                  </a:lnTo>
                  <a:lnTo>
                    <a:pt x="2060575" y="34925"/>
                  </a:lnTo>
                  <a:lnTo>
                    <a:pt x="2060575" y="92075"/>
                  </a:lnTo>
                  <a:lnTo>
                    <a:pt x="2327275" y="92075"/>
                  </a:lnTo>
                  <a:lnTo>
                    <a:pt x="2327275" y="187325"/>
                  </a:lnTo>
                  <a:lnTo>
                    <a:pt x="2501900" y="187325"/>
                  </a:lnTo>
                  <a:lnTo>
                    <a:pt x="2501900" y="349250"/>
                  </a:lnTo>
                  <a:lnTo>
                    <a:pt x="2825750" y="349250"/>
                  </a:lnTo>
                </a:path>
              </a:pathLst>
            </a:custGeom>
            <a:noFill/>
            <a:ln w="28575">
              <a:solidFill>
                <a:srgbClr val="015873"/>
              </a:solidFill>
              <a:miter lim="800000"/>
              <a:headEnd/>
              <a:tailEnd/>
            </a:ln>
          </p:spPr>
          <p:txBody>
            <a:bodyPr rtlCol="0" anchor="ctr"/>
            <a:lstStyle/>
            <a:p>
              <a:pPr algn="ctr"/>
              <a:endParaRPr lang="en-US" dirty="0"/>
            </a:p>
          </p:txBody>
        </p:sp>
      </p:grpSp>
      <p:grpSp>
        <p:nvGrpSpPr>
          <p:cNvPr id="371" name="Group 370">
            <a:extLst>
              <a:ext uri="{FF2B5EF4-FFF2-40B4-BE49-F238E27FC236}">
                <a16:creationId xmlns:a16="http://schemas.microsoft.com/office/drawing/2014/main" id="{6668F662-3863-1EB0-F47E-5D9B58F79CAA}"/>
              </a:ext>
            </a:extLst>
          </p:cNvPr>
          <p:cNvGrpSpPr/>
          <p:nvPr/>
        </p:nvGrpSpPr>
        <p:grpSpPr>
          <a:xfrm>
            <a:off x="6920103" y="2330513"/>
            <a:ext cx="2317750" cy="974725"/>
            <a:chOff x="6810375" y="2298700"/>
            <a:chExt cx="2317750" cy="974725"/>
          </a:xfrm>
        </p:grpSpPr>
        <p:grpSp>
          <p:nvGrpSpPr>
            <p:cNvPr id="298" name="Group 297">
              <a:extLst>
                <a:ext uri="{FF2B5EF4-FFF2-40B4-BE49-F238E27FC236}">
                  <a16:creationId xmlns:a16="http://schemas.microsoft.com/office/drawing/2014/main" id="{0E50B66F-E1C2-CA43-E820-914DED521A0E}"/>
                </a:ext>
              </a:extLst>
            </p:cNvPr>
            <p:cNvGrpSpPr/>
            <p:nvPr/>
          </p:nvGrpSpPr>
          <p:grpSpPr>
            <a:xfrm>
              <a:off x="8134354" y="2577697"/>
              <a:ext cx="97469" cy="92882"/>
              <a:chOff x="8134354" y="2577697"/>
              <a:chExt cx="97469" cy="92882"/>
            </a:xfrm>
          </p:grpSpPr>
          <p:cxnSp>
            <p:nvCxnSpPr>
              <p:cNvPr id="292" name="Straight Connector 291">
                <a:extLst>
                  <a:ext uri="{FF2B5EF4-FFF2-40B4-BE49-F238E27FC236}">
                    <a16:creationId xmlns:a16="http://schemas.microsoft.com/office/drawing/2014/main" id="{816DE9BE-A356-87FB-600E-9AD2AB277A64}"/>
                  </a:ext>
                </a:extLst>
              </p:cNvPr>
              <p:cNvCxnSpPr/>
              <p:nvPr/>
            </p:nvCxnSpPr>
            <p:spPr bwMode="auto">
              <a:xfrm>
                <a:off x="8231823" y="2579139"/>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37FAE28E-E160-28A6-ECB3-1C8AF998749A}"/>
                  </a:ext>
                </a:extLst>
              </p:cNvPr>
              <p:cNvCxnSpPr/>
              <p:nvPr/>
            </p:nvCxnSpPr>
            <p:spPr bwMode="auto">
              <a:xfrm>
                <a:off x="8134354" y="2577697"/>
                <a:ext cx="0" cy="91440"/>
              </a:xfrm>
              <a:prstGeom prst="line">
                <a:avLst/>
              </a:prstGeom>
              <a:noFill/>
              <a:ln w="19050" cap="flat" cmpd="sng" algn="ctr">
                <a:solidFill>
                  <a:srgbClr val="E1471D"/>
                </a:solidFill>
                <a:prstDash val="solid"/>
                <a:round/>
                <a:headEnd type="none" w="med" len="med"/>
                <a:tailEnd type="none" w="med" len="med"/>
              </a:ln>
              <a:effectLst/>
            </p:spPr>
          </p:cxnSp>
        </p:grpSp>
        <p:sp>
          <p:nvSpPr>
            <p:cNvPr id="370" name="Freeform 369">
              <a:extLst>
                <a:ext uri="{FF2B5EF4-FFF2-40B4-BE49-F238E27FC236}">
                  <a16:creationId xmlns:a16="http://schemas.microsoft.com/office/drawing/2014/main" id="{EAE30948-BAEC-79C3-B8A8-93F35FD7FE87}"/>
                </a:ext>
              </a:extLst>
            </p:cNvPr>
            <p:cNvSpPr/>
            <p:nvPr/>
          </p:nvSpPr>
          <p:spPr bwMode="auto">
            <a:xfrm>
              <a:off x="6810375" y="2298700"/>
              <a:ext cx="2317750" cy="974725"/>
            </a:xfrm>
            <a:custGeom>
              <a:avLst/>
              <a:gdLst>
                <a:gd name="connsiteX0" fmla="*/ 0 w 2317750"/>
                <a:gd name="connsiteY0" fmla="*/ 0 h 974725"/>
                <a:gd name="connsiteX1" fmla="*/ 425450 w 2317750"/>
                <a:gd name="connsiteY1" fmla="*/ 0 h 974725"/>
                <a:gd name="connsiteX2" fmla="*/ 425450 w 2317750"/>
                <a:gd name="connsiteY2" fmla="*/ 177800 h 974725"/>
                <a:gd name="connsiteX3" fmla="*/ 1304925 w 2317750"/>
                <a:gd name="connsiteY3" fmla="*/ 177800 h 974725"/>
                <a:gd name="connsiteX4" fmla="*/ 1304925 w 2317750"/>
                <a:gd name="connsiteY4" fmla="*/ 333375 h 974725"/>
                <a:gd name="connsiteX5" fmla="*/ 1784350 w 2317750"/>
                <a:gd name="connsiteY5" fmla="*/ 333375 h 974725"/>
                <a:gd name="connsiteX6" fmla="*/ 1784350 w 2317750"/>
                <a:gd name="connsiteY6" fmla="*/ 663575 h 974725"/>
                <a:gd name="connsiteX7" fmla="*/ 2317750 w 2317750"/>
                <a:gd name="connsiteY7" fmla="*/ 663575 h 974725"/>
                <a:gd name="connsiteX8" fmla="*/ 2317750 w 2317750"/>
                <a:gd name="connsiteY8" fmla="*/ 974725 h 97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7750" h="974725">
                  <a:moveTo>
                    <a:pt x="0" y="0"/>
                  </a:moveTo>
                  <a:lnTo>
                    <a:pt x="425450" y="0"/>
                  </a:lnTo>
                  <a:lnTo>
                    <a:pt x="425450" y="177800"/>
                  </a:lnTo>
                  <a:lnTo>
                    <a:pt x="1304925" y="177800"/>
                  </a:lnTo>
                  <a:lnTo>
                    <a:pt x="1304925" y="333375"/>
                  </a:lnTo>
                  <a:lnTo>
                    <a:pt x="1784350" y="333375"/>
                  </a:lnTo>
                  <a:lnTo>
                    <a:pt x="1784350" y="663575"/>
                  </a:lnTo>
                  <a:lnTo>
                    <a:pt x="2317750" y="663575"/>
                  </a:lnTo>
                  <a:lnTo>
                    <a:pt x="2317750" y="974725"/>
                  </a:lnTo>
                </a:path>
              </a:pathLst>
            </a:custGeom>
            <a:noFill/>
            <a:ln w="28575">
              <a:solidFill>
                <a:srgbClr val="E1471D"/>
              </a:solidFill>
              <a:miter lim="800000"/>
              <a:headEnd/>
              <a:tailEnd/>
            </a:ln>
          </p:spPr>
          <p:txBody>
            <a:bodyPr rtlCol="0" anchor="ctr"/>
            <a:lstStyle/>
            <a:p>
              <a:pPr algn="ctr"/>
              <a:endParaRPr lang="en-US" dirty="0"/>
            </a:p>
          </p:txBody>
        </p:sp>
      </p:grpSp>
      <p:grpSp>
        <p:nvGrpSpPr>
          <p:cNvPr id="391" name="Group 390">
            <a:extLst>
              <a:ext uri="{FF2B5EF4-FFF2-40B4-BE49-F238E27FC236}">
                <a16:creationId xmlns:a16="http://schemas.microsoft.com/office/drawing/2014/main" id="{C9AE9BF1-F8E3-BAAB-6550-3F9963D229FF}"/>
              </a:ext>
            </a:extLst>
          </p:cNvPr>
          <p:cNvGrpSpPr/>
          <p:nvPr/>
        </p:nvGrpSpPr>
        <p:grpSpPr>
          <a:xfrm>
            <a:off x="6916928" y="4467886"/>
            <a:ext cx="2816225" cy="276530"/>
            <a:chOff x="6807200" y="4436073"/>
            <a:chExt cx="2816225" cy="276530"/>
          </a:xfrm>
        </p:grpSpPr>
        <p:grpSp>
          <p:nvGrpSpPr>
            <p:cNvPr id="389" name="Group 388">
              <a:extLst>
                <a:ext uri="{FF2B5EF4-FFF2-40B4-BE49-F238E27FC236}">
                  <a16:creationId xmlns:a16="http://schemas.microsoft.com/office/drawing/2014/main" id="{7547EC1A-9469-3755-AA16-EC7FB5713D5C}"/>
                </a:ext>
              </a:extLst>
            </p:cNvPr>
            <p:cNvGrpSpPr/>
            <p:nvPr/>
          </p:nvGrpSpPr>
          <p:grpSpPr>
            <a:xfrm>
              <a:off x="8117909" y="4436073"/>
              <a:ext cx="1468700" cy="276530"/>
              <a:chOff x="8117909" y="4436073"/>
              <a:chExt cx="1468700" cy="276530"/>
            </a:xfrm>
          </p:grpSpPr>
          <p:cxnSp>
            <p:nvCxnSpPr>
              <p:cNvPr id="312" name="Straight Connector 311">
                <a:extLst>
                  <a:ext uri="{FF2B5EF4-FFF2-40B4-BE49-F238E27FC236}">
                    <a16:creationId xmlns:a16="http://schemas.microsoft.com/office/drawing/2014/main" id="{BED0C0D3-3326-FFE9-6081-631C3B66308A}"/>
                  </a:ext>
                </a:extLst>
              </p:cNvPr>
              <p:cNvCxnSpPr/>
              <p:nvPr/>
            </p:nvCxnSpPr>
            <p:spPr bwMode="auto">
              <a:xfrm>
                <a:off x="8158228" y="4437515"/>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42736623-3599-F1CE-76D1-66B1FD09B9C5}"/>
                  </a:ext>
                </a:extLst>
              </p:cNvPr>
              <p:cNvCxnSpPr/>
              <p:nvPr/>
            </p:nvCxnSpPr>
            <p:spPr bwMode="auto">
              <a:xfrm>
                <a:off x="8117909" y="4436073"/>
                <a:ext cx="0" cy="91440"/>
              </a:xfrm>
              <a:prstGeom prst="line">
                <a:avLst/>
              </a:prstGeom>
              <a:noFill/>
              <a:ln w="19050" cap="flat" cmpd="sng" algn="ctr">
                <a:solidFill>
                  <a:srgbClr val="015873"/>
                </a:solidFill>
                <a:prstDash val="solid"/>
                <a:round/>
                <a:headEnd type="none" w="med" len="med"/>
                <a:tailEnd type="none" w="med" len="med"/>
              </a:ln>
              <a:effectLst/>
            </p:spPr>
          </p:cxnSp>
          <p:grpSp>
            <p:nvGrpSpPr>
              <p:cNvPr id="388" name="Group 387">
                <a:extLst>
                  <a:ext uri="{FF2B5EF4-FFF2-40B4-BE49-F238E27FC236}">
                    <a16:creationId xmlns:a16="http://schemas.microsoft.com/office/drawing/2014/main" id="{4586AC35-E8EB-96A9-F670-C640BA983272}"/>
                  </a:ext>
                </a:extLst>
              </p:cNvPr>
              <p:cNvGrpSpPr/>
              <p:nvPr/>
            </p:nvGrpSpPr>
            <p:grpSpPr>
              <a:xfrm>
                <a:off x="8246742" y="4479424"/>
                <a:ext cx="777224" cy="91440"/>
                <a:chOff x="8246742" y="4400049"/>
                <a:chExt cx="777224" cy="91440"/>
              </a:xfrm>
            </p:grpSpPr>
            <p:cxnSp>
              <p:nvCxnSpPr>
                <p:cNvPr id="314" name="Straight Connector 313">
                  <a:extLst>
                    <a:ext uri="{FF2B5EF4-FFF2-40B4-BE49-F238E27FC236}">
                      <a16:creationId xmlns:a16="http://schemas.microsoft.com/office/drawing/2014/main" id="{D49CE66B-B6C8-AB73-7A67-036F7B6A1BA1}"/>
                    </a:ext>
                  </a:extLst>
                </p:cNvPr>
                <p:cNvCxnSpPr>
                  <a:cxnSpLocks/>
                </p:cNvCxnSpPr>
                <p:nvPr/>
              </p:nvCxnSpPr>
              <p:spPr bwMode="auto">
                <a:xfrm>
                  <a:off x="8518555"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2D0A98B8-C1C2-5761-4BE4-5DF9D1E02D6B}"/>
                    </a:ext>
                  </a:extLst>
                </p:cNvPr>
                <p:cNvCxnSpPr>
                  <a:cxnSpLocks/>
                </p:cNvCxnSpPr>
                <p:nvPr/>
              </p:nvCxnSpPr>
              <p:spPr bwMode="auto">
                <a:xfrm>
                  <a:off x="8994182"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C74E0783-454F-D2FC-9540-A5B850B23C4D}"/>
                    </a:ext>
                  </a:extLst>
                </p:cNvPr>
                <p:cNvCxnSpPr>
                  <a:cxnSpLocks/>
                </p:cNvCxnSpPr>
                <p:nvPr/>
              </p:nvCxnSpPr>
              <p:spPr bwMode="auto">
                <a:xfrm>
                  <a:off x="8302936"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80375D9A-5854-8F52-B7CF-6395522BE7EC}"/>
                    </a:ext>
                  </a:extLst>
                </p:cNvPr>
                <p:cNvCxnSpPr>
                  <a:cxnSpLocks/>
                </p:cNvCxnSpPr>
                <p:nvPr/>
              </p:nvCxnSpPr>
              <p:spPr bwMode="auto">
                <a:xfrm>
                  <a:off x="8246742"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CEAEBA7B-DCB0-C938-5F8A-9B39382AD34E}"/>
                    </a:ext>
                  </a:extLst>
                </p:cNvPr>
                <p:cNvCxnSpPr>
                  <a:cxnSpLocks/>
                </p:cNvCxnSpPr>
                <p:nvPr/>
              </p:nvCxnSpPr>
              <p:spPr bwMode="auto">
                <a:xfrm>
                  <a:off x="8579832"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1408F6B4-D3FF-1630-8A24-F56725826F89}"/>
                    </a:ext>
                  </a:extLst>
                </p:cNvPr>
                <p:cNvCxnSpPr>
                  <a:cxnSpLocks/>
                </p:cNvCxnSpPr>
                <p:nvPr/>
              </p:nvCxnSpPr>
              <p:spPr bwMode="auto">
                <a:xfrm>
                  <a:off x="8912266"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3F4EE9E9-80DE-B62B-7BB0-A1C6B1B16C20}"/>
                    </a:ext>
                  </a:extLst>
                </p:cNvPr>
                <p:cNvCxnSpPr>
                  <a:cxnSpLocks/>
                </p:cNvCxnSpPr>
                <p:nvPr/>
              </p:nvCxnSpPr>
              <p:spPr bwMode="auto">
                <a:xfrm>
                  <a:off x="8341707"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7D0F335E-4891-DB66-C9C9-3C7C03E78713}"/>
                    </a:ext>
                  </a:extLst>
                </p:cNvPr>
                <p:cNvCxnSpPr>
                  <a:cxnSpLocks/>
                </p:cNvCxnSpPr>
                <p:nvPr/>
              </p:nvCxnSpPr>
              <p:spPr bwMode="auto">
                <a:xfrm>
                  <a:off x="9023966"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98FFE1B6-6890-C5A2-CEC2-313023191109}"/>
                    </a:ext>
                  </a:extLst>
                </p:cNvPr>
                <p:cNvCxnSpPr>
                  <a:cxnSpLocks/>
                </p:cNvCxnSpPr>
                <p:nvPr/>
              </p:nvCxnSpPr>
              <p:spPr bwMode="auto">
                <a:xfrm>
                  <a:off x="8552213"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05A9C19C-75E7-BD2A-E436-7225277FC00C}"/>
                    </a:ext>
                  </a:extLst>
                </p:cNvPr>
                <p:cNvCxnSpPr>
                  <a:cxnSpLocks/>
                </p:cNvCxnSpPr>
                <p:nvPr/>
              </p:nvCxnSpPr>
              <p:spPr bwMode="auto">
                <a:xfrm>
                  <a:off x="8726708"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431F94C4-FF36-9368-806A-51758A16D3AA}"/>
                    </a:ext>
                  </a:extLst>
                </p:cNvPr>
                <p:cNvCxnSpPr>
                  <a:cxnSpLocks/>
                </p:cNvCxnSpPr>
                <p:nvPr/>
              </p:nvCxnSpPr>
              <p:spPr bwMode="auto">
                <a:xfrm>
                  <a:off x="8844899" y="4400049"/>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2A90C9D5-F392-9CC9-D883-E1537E36D624}"/>
                    </a:ext>
                  </a:extLst>
                </p:cNvPr>
                <p:cNvCxnSpPr>
                  <a:cxnSpLocks/>
                </p:cNvCxnSpPr>
                <p:nvPr/>
              </p:nvCxnSpPr>
              <p:spPr bwMode="auto">
                <a:xfrm>
                  <a:off x="8869062" y="4400049"/>
                  <a:ext cx="0" cy="91440"/>
                </a:xfrm>
                <a:prstGeom prst="line">
                  <a:avLst/>
                </a:prstGeom>
                <a:noFill/>
                <a:ln w="19050" cap="flat" cmpd="sng" algn="ctr">
                  <a:solidFill>
                    <a:srgbClr val="015873"/>
                  </a:solidFill>
                  <a:prstDash val="solid"/>
                  <a:round/>
                  <a:headEnd type="none" w="med" len="med"/>
                  <a:tailEnd type="none" w="med" len="med"/>
                </a:ln>
                <a:effectLst/>
              </p:spPr>
            </p:cxnSp>
          </p:grpSp>
          <p:grpSp>
            <p:nvGrpSpPr>
              <p:cNvPr id="387" name="Group 386">
                <a:extLst>
                  <a:ext uri="{FF2B5EF4-FFF2-40B4-BE49-F238E27FC236}">
                    <a16:creationId xmlns:a16="http://schemas.microsoft.com/office/drawing/2014/main" id="{AC3DF5E1-BADC-CAE5-41A5-79C56F8E3E09}"/>
                  </a:ext>
                </a:extLst>
              </p:cNvPr>
              <p:cNvGrpSpPr/>
              <p:nvPr/>
            </p:nvGrpSpPr>
            <p:grpSpPr>
              <a:xfrm>
                <a:off x="9188871" y="4621163"/>
                <a:ext cx="397738" cy="91440"/>
                <a:chOff x="9188871" y="4544963"/>
                <a:chExt cx="397738" cy="91440"/>
              </a:xfrm>
            </p:grpSpPr>
            <p:cxnSp>
              <p:nvCxnSpPr>
                <p:cNvPr id="315" name="Straight Connector 314">
                  <a:extLst>
                    <a:ext uri="{FF2B5EF4-FFF2-40B4-BE49-F238E27FC236}">
                      <a16:creationId xmlns:a16="http://schemas.microsoft.com/office/drawing/2014/main" id="{40C09D12-DDA1-3F81-3BA0-0F14098997FE}"/>
                    </a:ext>
                  </a:extLst>
                </p:cNvPr>
                <p:cNvCxnSpPr>
                  <a:cxnSpLocks/>
                </p:cNvCxnSpPr>
                <p:nvPr/>
              </p:nvCxnSpPr>
              <p:spPr bwMode="auto">
                <a:xfrm>
                  <a:off x="9188871" y="454496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99BA22CB-7B13-681B-F0B9-8E5684CB0EDD}"/>
                    </a:ext>
                  </a:extLst>
                </p:cNvPr>
                <p:cNvCxnSpPr>
                  <a:cxnSpLocks/>
                </p:cNvCxnSpPr>
                <p:nvPr/>
              </p:nvCxnSpPr>
              <p:spPr bwMode="auto">
                <a:xfrm>
                  <a:off x="9484160" y="454496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0F01A8E5-DDA9-0727-775D-A0C78553A7A0}"/>
                    </a:ext>
                  </a:extLst>
                </p:cNvPr>
                <p:cNvCxnSpPr>
                  <a:cxnSpLocks/>
                </p:cNvCxnSpPr>
                <p:nvPr/>
              </p:nvCxnSpPr>
              <p:spPr bwMode="auto">
                <a:xfrm>
                  <a:off x="9243816" y="454496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E8510A7C-A886-94F9-4732-CDCF685CB882}"/>
                    </a:ext>
                  </a:extLst>
                </p:cNvPr>
                <p:cNvCxnSpPr>
                  <a:cxnSpLocks/>
                </p:cNvCxnSpPr>
                <p:nvPr/>
              </p:nvCxnSpPr>
              <p:spPr bwMode="auto">
                <a:xfrm>
                  <a:off x="9563250" y="454496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D44B8FAF-CDD9-FC10-CCDF-D4380E172C4E}"/>
                    </a:ext>
                  </a:extLst>
                </p:cNvPr>
                <p:cNvCxnSpPr>
                  <a:cxnSpLocks/>
                </p:cNvCxnSpPr>
                <p:nvPr/>
              </p:nvCxnSpPr>
              <p:spPr bwMode="auto">
                <a:xfrm>
                  <a:off x="9586609" y="4544963"/>
                  <a:ext cx="0" cy="91440"/>
                </a:xfrm>
                <a:prstGeom prst="line">
                  <a:avLst/>
                </a:prstGeom>
                <a:noFill/>
                <a:ln w="19050" cap="flat" cmpd="sng" algn="ctr">
                  <a:solidFill>
                    <a:srgbClr val="015873"/>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541E7EDB-5C73-106D-6F31-0DB7B766B69A}"/>
                    </a:ext>
                  </a:extLst>
                </p:cNvPr>
                <p:cNvCxnSpPr>
                  <a:cxnSpLocks/>
                </p:cNvCxnSpPr>
                <p:nvPr/>
              </p:nvCxnSpPr>
              <p:spPr bwMode="auto">
                <a:xfrm>
                  <a:off x="9519756" y="4544963"/>
                  <a:ext cx="0" cy="91440"/>
                </a:xfrm>
                <a:prstGeom prst="line">
                  <a:avLst/>
                </a:prstGeom>
                <a:noFill/>
                <a:ln w="19050" cap="flat" cmpd="sng" algn="ctr">
                  <a:solidFill>
                    <a:srgbClr val="015873"/>
                  </a:solidFill>
                  <a:prstDash val="solid"/>
                  <a:round/>
                  <a:headEnd type="none" w="med" len="med"/>
                  <a:tailEnd type="none" w="med" len="med"/>
                </a:ln>
                <a:effectLst/>
              </p:spPr>
            </p:cxnSp>
          </p:grpSp>
        </p:grpSp>
        <p:sp>
          <p:nvSpPr>
            <p:cNvPr id="390" name="Freeform 389">
              <a:extLst>
                <a:ext uri="{FF2B5EF4-FFF2-40B4-BE49-F238E27FC236}">
                  <a16:creationId xmlns:a16="http://schemas.microsoft.com/office/drawing/2014/main" id="{B89B78E9-AB62-A10E-89B6-8A8EFD8F57EC}"/>
                </a:ext>
              </a:extLst>
            </p:cNvPr>
            <p:cNvSpPr/>
            <p:nvPr/>
          </p:nvSpPr>
          <p:spPr bwMode="auto">
            <a:xfrm>
              <a:off x="6807200" y="4476750"/>
              <a:ext cx="2816225" cy="190500"/>
            </a:xfrm>
            <a:custGeom>
              <a:avLst/>
              <a:gdLst>
                <a:gd name="connsiteX0" fmla="*/ 0 w 2816225"/>
                <a:gd name="connsiteY0" fmla="*/ 0 h 190500"/>
                <a:gd name="connsiteX1" fmla="*/ 1365250 w 2816225"/>
                <a:gd name="connsiteY1" fmla="*/ 0 h 190500"/>
                <a:gd name="connsiteX2" fmla="*/ 1365250 w 2816225"/>
                <a:gd name="connsiteY2" fmla="*/ 47625 h 190500"/>
                <a:gd name="connsiteX3" fmla="*/ 2317750 w 2816225"/>
                <a:gd name="connsiteY3" fmla="*/ 47625 h 190500"/>
                <a:gd name="connsiteX4" fmla="*/ 2317750 w 2816225"/>
                <a:gd name="connsiteY4" fmla="*/ 190500 h 190500"/>
                <a:gd name="connsiteX5" fmla="*/ 2816225 w 2816225"/>
                <a:gd name="connsiteY5" fmla="*/ 19050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6225" h="190500">
                  <a:moveTo>
                    <a:pt x="0" y="0"/>
                  </a:moveTo>
                  <a:lnTo>
                    <a:pt x="1365250" y="0"/>
                  </a:lnTo>
                  <a:lnTo>
                    <a:pt x="1365250" y="47625"/>
                  </a:lnTo>
                  <a:lnTo>
                    <a:pt x="2317750" y="47625"/>
                  </a:lnTo>
                  <a:lnTo>
                    <a:pt x="2317750" y="190500"/>
                  </a:lnTo>
                  <a:lnTo>
                    <a:pt x="2816225" y="190500"/>
                  </a:lnTo>
                </a:path>
              </a:pathLst>
            </a:custGeom>
            <a:noFill/>
            <a:ln w="28575">
              <a:solidFill>
                <a:srgbClr val="015873"/>
              </a:solidFill>
              <a:miter lim="800000"/>
              <a:headEnd/>
              <a:tailEnd/>
            </a:ln>
          </p:spPr>
          <p:txBody>
            <a:bodyPr rtlCol="0" anchor="ctr"/>
            <a:lstStyle/>
            <a:p>
              <a:pPr algn="ctr"/>
              <a:endParaRPr lang="en-US" dirty="0"/>
            </a:p>
          </p:txBody>
        </p:sp>
      </p:grpSp>
      <p:grpSp>
        <p:nvGrpSpPr>
          <p:cNvPr id="393" name="Group 392">
            <a:extLst>
              <a:ext uri="{FF2B5EF4-FFF2-40B4-BE49-F238E27FC236}">
                <a16:creationId xmlns:a16="http://schemas.microsoft.com/office/drawing/2014/main" id="{E137AED3-3CBC-2A96-4BAA-B23047F8E2A6}"/>
              </a:ext>
            </a:extLst>
          </p:cNvPr>
          <p:cNvGrpSpPr/>
          <p:nvPr/>
        </p:nvGrpSpPr>
        <p:grpSpPr>
          <a:xfrm>
            <a:off x="7114493" y="4462843"/>
            <a:ext cx="2220001" cy="710602"/>
            <a:chOff x="7004765" y="4431030"/>
            <a:chExt cx="2220001" cy="710602"/>
          </a:xfrm>
        </p:grpSpPr>
        <p:cxnSp>
          <p:nvCxnSpPr>
            <p:cNvPr id="336" name="Straight Connector 335">
              <a:extLst>
                <a:ext uri="{FF2B5EF4-FFF2-40B4-BE49-F238E27FC236}">
                  <a16:creationId xmlns:a16="http://schemas.microsoft.com/office/drawing/2014/main" id="{17FB4583-55E8-2327-3098-1F5CB79E890F}"/>
                </a:ext>
              </a:extLst>
            </p:cNvPr>
            <p:cNvCxnSpPr/>
            <p:nvPr/>
          </p:nvCxnSpPr>
          <p:spPr bwMode="auto">
            <a:xfrm>
              <a:off x="8057861" y="4512524"/>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8C258D64-B394-92B5-8483-09B78E58CCC3}"/>
                </a:ext>
              </a:extLst>
            </p:cNvPr>
            <p:cNvCxnSpPr/>
            <p:nvPr/>
          </p:nvCxnSpPr>
          <p:spPr bwMode="auto">
            <a:xfrm>
              <a:off x="7004765" y="4431030"/>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03E8AD76-69B2-690A-D845-6B1E76E63B94}"/>
                </a:ext>
              </a:extLst>
            </p:cNvPr>
            <p:cNvCxnSpPr/>
            <p:nvPr/>
          </p:nvCxnSpPr>
          <p:spPr bwMode="auto">
            <a:xfrm>
              <a:off x="8911756" y="4858748"/>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63EF53BF-AC2E-7278-1046-B230E74A1486}"/>
                </a:ext>
              </a:extLst>
            </p:cNvPr>
            <p:cNvCxnSpPr/>
            <p:nvPr/>
          </p:nvCxnSpPr>
          <p:spPr bwMode="auto">
            <a:xfrm>
              <a:off x="8744484" y="4715784"/>
              <a:ext cx="0" cy="91440"/>
            </a:xfrm>
            <a:prstGeom prst="line">
              <a:avLst/>
            </a:prstGeom>
            <a:noFill/>
            <a:ln w="19050" cap="flat" cmpd="sng" algn="ctr">
              <a:solidFill>
                <a:srgbClr val="E1471D"/>
              </a:solidFill>
              <a:prstDash val="solid"/>
              <a:round/>
              <a:headEnd type="none" w="med" len="med"/>
              <a:tailEnd type="none" w="med" len="med"/>
            </a:ln>
            <a:effectLst/>
          </p:spPr>
        </p:cxnSp>
        <p:grpSp>
          <p:nvGrpSpPr>
            <p:cNvPr id="392" name="Group 391">
              <a:extLst>
                <a:ext uri="{FF2B5EF4-FFF2-40B4-BE49-F238E27FC236}">
                  <a16:creationId xmlns:a16="http://schemas.microsoft.com/office/drawing/2014/main" id="{14749AE3-8D4E-1EE7-0470-4B6689D5E333}"/>
                </a:ext>
              </a:extLst>
            </p:cNvPr>
            <p:cNvGrpSpPr/>
            <p:nvPr/>
          </p:nvGrpSpPr>
          <p:grpSpPr>
            <a:xfrm>
              <a:off x="8220075" y="4587655"/>
              <a:ext cx="228258" cy="91440"/>
              <a:chOff x="8220075" y="4644805"/>
              <a:chExt cx="228258" cy="91440"/>
            </a:xfrm>
          </p:grpSpPr>
          <p:cxnSp>
            <p:nvCxnSpPr>
              <p:cNvPr id="339" name="Straight Connector 338">
                <a:extLst>
                  <a:ext uri="{FF2B5EF4-FFF2-40B4-BE49-F238E27FC236}">
                    <a16:creationId xmlns:a16="http://schemas.microsoft.com/office/drawing/2014/main" id="{99D7E597-E7C5-3B22-5DEF-E32DA95AA108}"/>
                  </a:ext>
                </a:extLst>
              </p:cNvPr>
              <p:cNvCxnSpPr>
                <a:cxnSpLocks/>
              </p:cNvCxnSpPr>
              <p:nvPr/>
            </p:nvCxnSpPr>
            <p:spPr bwMode="auto">
              <a:xfrm>
                <a:off x="8220075" y="4644805"/>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38A46244-0336-1458-F2BE-8260D434981A}"/>
                  </a:ext>
                </a:extLst>
              </p:cNvPr>
              <p:cNvCxnSpPr>
                <a:cxnSpLocks/>
              </p:cNvCxnSpPr>
              <p:nvPr/>
            </p:nvCxnSpPr>
            <p:spPr bwMode="auto">
              <a:xfrm>
                <a:off x="8273713" y="4644805"/>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5EB83C87-D8FD-F78B-7F48-316D1C6EC7F1}"/>
                  </a:ext>
                </a:extLst>
              </p:cNvPr>
              <p:cNvCxnSpPr>
                <a:cxnSpLocks/>
              </p:cNvCxnSpPr>
              <p:nvPr/>
            </p:nvCxnSpPr>
            <p:spPr bwMode="auto">
              <a:xfrm>
                <a:off x="8448333" y="4644805"/>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B1BEEA9E-46FA-C9E1-F971-57F3CC0FE50B}"/>
                  </a:ext>
                </a:extLst>
              </p:cNvPr>
              <p:cNvCxnSpPr>
                <a:cxnSpLocks/>
              </p:cNvCxnSpPr>
              <p:nvPr/>
            </p:nvCxnSpPr>
            <p:spPr bwMode="auto">
              <a:xfrm>
                <a:off x="8264188" y="4644805"/>
                <a:ext cx="0" cy="91440"/>
              </a:xfrm>
              <a:prstGeom prst="line">
                <a:avLst/>
              </a:prstGeom>
              <a:noFill/>
              <a:ln w="19050" cap="flat" cmpd="sng" algn="ctr">
                <a:solidFill>
                  <a:srgbClr val="E1471D"/>
                </a:solidFill>
                <a:prstDash val="solid"/>
                <a:round/>
                <a:headEnd type="none" w="med" len="med"/>
                <a:tailEnd type="none" w="med" len="med"/>
              </a:ln>
              <a:effectLst/>
            </p:spPr>
          </p:cxnSp>
        </p:grpSp>
        <p:cxnSp>
          <p:nvCxnSpPr>
            <p:cNvPr id="361" name="Straight Connector 360">
              <a:extLst>
                <a:ext uri="{FF2B5EF4-FFF2-40B4-BE49-F238E27FC236}">
                  <a16:creationId xmlns:a16="http://schemas.microsoft.com/office/drawing/2014/main" id="{256152FB-D52F-FFEB-1D48-18FB85889C19}"/>
                </a:ext>
              </a:extLst>
            </p:cNvPr>
            <p:cNvCxnSpPr/>
            <p:nvPr/>
          </p:nvCxnSpPr>
          <p:spPr bwMode="auto">
            <a:xfrm>
              <a:off x="9224766" y="5050192"/>
              <a:ext cx="0" cy="91440"/>
            </a:xfrm>
            <a:prstGeom prst="line">
              <a:avLst/>
            </a:prstGeom>
            <a:noFill/>
            <a:ln w="19050" cap="flat" cmpd="sng" algn="ctr">
              <a:solidFill>
                <a:srgbClr val="E1471D"/>
              </a:solidFill>
              <a:prstDash val="solid"/>
              <a:round/>
              <a:headEnd type="none" w="med" len="med"/>
              <a:tailEnd type="none" w="med" len="med"/>
            </a:ln>
            <a:effectLst/>
          </p:spPr>
        </p:cxnSp>
      </p:grpSp>
      <p:sp>
        <p:nvSpPr>
          <p:cNvPr id="394" name="Freeform 393">
            <a:extLst>
              <a:ext uri="{FF2B5EF4-FFF2-40B4-BE49-F238E27FC236}">
                <a16:creationId xmlns:a16="http://schemas.microsoft.com/office/drawing/2014/main" id="{FD7DFDBD-F805-9DD3-8308-2B366E833B26}"/>
              </a:ext>
            </a:extLst>
          </p:cNvPr>
          <p:cNvSpPr/>
          <p:nvPr/>
        </p:nvSpPr>
        <p:spPr bwMode="auto">
          <a:xfrm>
            <a:off x="6920103" y="4511738"/>
            <a:ext cx="2489200" cy="981075"/>
          </a:xfrm>
          <a:custGeom>
            <a:avLst/>
            <a:gdLst>
              <a:gd name="connsiteX0" fmla="*/ 0 w 2489200"/>
              <a:gd name="connsiteY0" fmla="*/ 0 h 981075"/>
              <a:gd name="connsiteX1" fmla="*/ 419100 w 2489200"/>
              <a:gd name="connsiteY1" fmla="*/ 0 h 981075"/>
              <a:gd name="connsiteX2" fmla="*/ 419100 w 2489200"/>
              <a:gd name="connsiteY2" fmla="*/ 73025 h 981075"/>
              <a:gd name="connsiteX3" fmla="*/ 1301750 w 2489200"/>
              <a:gd name="connsiteY3" fmla="*/ 73025 h 981075"/>
              <a:gd name="connsiteX4" fmla="*/ 1301750 w 2489200"/>
              <a:gd name="connsiteY4" fmla="*/ 152400 h 981075"/>
              <a:gd name="connsiteX5" fmla="*/ 1771650 w 2489200"/>
              <a:gd name="connsiteY5" fmla="*/ 152400 h 981075"/>
              <a:gd name="connsiteX6" fmla="*/ 1771650 w 2489200"/>
              <a:gd name="connsiteY6" fmla="*/ 279400 h 981075"/>
              <a:gd name="connsiteX7" fmla="*/ 2041525 w 2489200"/>
              <a:gd name="connsiteY7" fmla="*/ 279400 h 981075"/>
              <a:gd name="connsiteX8" fmla="*/ 2041525 w 2489200"/>
              <a:gd name="connsiteY8" fmla="*/ 425450 h 981075"/>
              <a:gd name="connsiteX9" fmla="*/ 2305050 w 2489200"/>
              <a:gd name="connsiteY9" fmla="*/ 425450 h 981075"/>
              <a:gd name="connsiteX10" fmla="*/ 2305050 w 2489200"/>
              <a:gd name="connsiteY10" fmla="*/ 619125 h 981075"/>
              <a:gd name="connsiteX11" fmla="*/ 2489200 w 2489200"/>
              <a:gd name="connsiteY11" fmla="*/ 619125 h 981075"/>
              <a:gd name="connsiteX12" fmla="*/ 2489200 w 2489200"/>
              <a:gd name="connsiteY12" fmla="*/ 981075 h 98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89200" h="981075">
                <a:moveTo>
                  <a:pt x="0" y="0"/>
                </a:moveTo>
                <a:lnTo>
                  <a:pt x="419100" y="0"/>
                </a:lnTo>
                <a:lnTo>
                  <a:pt x="419100" y="73025"/>
                </a:lnTo>
                <a:lnTo>
                  <a:pt x="1301750" y="73025"/>
                </a:lnTo>
                <a:lnTo>
                  <a:pt x="1301750" y="152400"/>
                </a:lnTo>
                <a:lnTo>
                  <a:pt x="1771650" y="152400"/>
                </a:lnTo>
                <a:lnTo>
                  <a:pt x="1771650" y="279400"/>
                </a:lnTo>
                <a:lnTo>
                  <a:pt x="2041525" y="279400"/>
                </a:lnTo>
                <a:lnTo>
                  <a:pt x="2041525" y="425450"/>
                </a:lnTo>
                <a:lnTo>
                  <a:pt x="2305050" y="425450"/>
                </a:lnTo>
                <a:lnTo>
                  <a:pt x="2305050" y="619125"/>
                </a:lnTo>
                <a:lnTo>
                  <a:pt x="2489200" y="619125"/>
                </a:lnTo>
                <a:lnTo>
                  <a:pt x="2489200" y="981075"/>
                </a:lnTo>
              </a:path>
            </a:pathLst>
          </a:custGeom>
          <a:noFill/>
          <a:ln w="28575">
            <a:solidFill>
              <a:srgbClr val="E1471D"/>
            </a:solidFill>
            <a:miter lim="800000"/>
            <a:headEnd/>
            <a:tailEnd/>
          </a:ln>
        </p:spPr>
        <p:txBody>
          <a:bodyPr rtlCol="0" anchor="ctr"/>
          <a:lstStyle/>
          <a:p>
            <a:pPr algn="ctr"/>
            <a:endParaRPr lang="en-US" dirty="0"/>
          </a:p>
        </p:txBody>
      </p:sp>
      <p:sp>
        <p:nvSpPr>
          <p:cNvPr id="28" name="Freeform: Shape 27">
            <a:extLst>
              <a:ext uri="{FF2B5EF4-FFF2-40B4-BE49-F238E27FC236}">
                <a16:creationId xmlns:a16="http://schemas.microsoft.com/office/drawing/2014/main" id="{1BA71064-0493-48F7-ADA9-2C63210C7338}"/>
              </a:ext>
            </a:extLst>
          </p:cNvPr>
          <p:cNvSpPr/>
          <p:nvPr/>
        </p:nvSpPr>
        <p:spPr bwMode="auto">
          <a:xfrm>
            <a:off x="2864644" y="4514850"/>
            <a:ext cx="2478881" cy="985838"/>
          </a:xfrm>
          <a:custGeom>
            <a:avLst/>
            <a:gdLst>
              <a:gd name="connsiteX0" fmla="*/ 2478881 w 2478881"/>
              <a:gd name="connsiteY0" fmla="*/ 985838 h 985838"/>
              <a:gd name="connsiteX1" fmla="*/ 2478881 w 2478881"/>
              <a:gd name="connsiteY1" fmla="*/ 716756 h 985838"/>
              <a:gd name="connsiteX2" fmla="*/ 2466975 w 2478881"/>
              <a:gd name="connsiteY2" fmla="*/ 716756 h 985838"/>
              <a:gd name="connsiteX3" fmla="*/ 2466975 w 2478881"/>
              <a:gd name="connsiteY3" fmla="*/ 438150 h 985838"/>
              <a:gd name="connsiteX4" fmla="*/ 2305050 w 2478881"/>
              <a:gd name="connsiteY4" fmla="*/ 438150 h 985838"/>
              <a:gd name="connsiteX5" fmla="*/ 2305050 w 2478881"/>
              <a:gd name="connsiteY5" fmla="*/ 328613 h 985838"/>
              <a:gd name="connsiteX6" fmla="*/ 2290762 w 2478881"/>
              <a:gd name="connsiteY6" fmla="*/ 328613 h 985838"/>
              <a:gd name="connsiteX7" fmla="*/ 2290762 w 2478881"/>
              <a:gd name="connsiteY7" fmla="*/ 216694 h 985838"/>
              <a:gd name="connsiteX8" fmla="*/ 2026444 w 2478881"/>
              <a:gd name="connsiteY8" fmla="*/ 216694 h 985838"/>
              <a:gd name="connsiteX9" fmla="*/ 2026444 w 2478881"/>
              <a:gd name="connsiteY9" fmla="*/ 140494 h 985838"/>
              <a:gd name="connsiteX10" fmla="*/ 1354931 w 2478881"/>
              <a:gd name="connsiteY10" fmla="*/ 140494 h 985838"/>
              <a:gd name="connsiteX11" fmla="*/ 1354931 w 2478881"/>
              <a:gd name="connsiteY11" fmla="*/ 90488 h 985838"/>
              <a:gd name="connsiteX12" fmla="*/ 1307306 w 2478881"/>
              <a:gd name="connsiteY12" fmla="*/ 90488 h 985838"/>
              <a:gd name="connsiteX13" fmla="*/ 1307306 w 2478881"/>
              <a:gd name="connsiteY13" fmla="*/ 61913 h 985838"/>
              <a:gd name="connsiteX14" fmla="*/ 38100 w 2478881"/>
              <a:gd name="connsiteY14" fmla="*/ 61913 h 985838"/>
              <a:gd name="connsiteX15" fmla="*/ 38100 w 2478881"/>
              <a:gd name="connsiteY15" fmla="*/ 0 h 985838"/>
              <a:gd name="connsiteX16" fmla="*/ 0 w 2478881"/>
              <a:gd name="connsiteY16" fmla="*/ 0 h 985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8881" h="985838">
                <a:moveTo>
                  <a:pt x="2478881" y="985838"/>
                </a:moveTo>
                <a:lnTo>
                  <a:pt x="2478881" y="716756"/>
                </a:lnTo>
                <a:lnTo>
                  <a:pt x="2466975" y="716756"/>
                </a:lnTo>
                <a:lnTo>
                  <a:pt x="2466975" y="438150"/>
                </a:lnTo>
                <a:lnTo>
                  <a:pt x="2305050" y="438150"/>
                </a:lnTo>
                <a:lnTo>
                  <a:pt x="2305050" y="328613"/>
                </a:lnTo>
                <a:lnTo>
                  <a:pt x="2290762" y="328613"/>
                </a:lnTo>
                <a:lnTo>
                  <a:pt x="2290762" y="216694"/>
                </a:lnTo>
                <a:lnTo>
                  <a:pt x="2026444" y="216694"/>
                </a:lnTo>
                <a:lnTo>
                  <a:pt x="2026444" y="140494"/>
                </a:lnTo>
                <a:lnTo>
                  <a:pt x="1354931" y="140494"/>
                </a:lnTo>
                <a:lnTo>
                  <a:pt x="1354931" y="90488"/>
                </a:lnTo>
                <a:lnTo>
                  <a:pt x="1307306" y="90488"/>
                </a:lnTo>
                <a:lnTo>
                  <a:pt x="1307306" y="61913"/>
                </a:lnTo>
                <a:lnTo>
                  <a:pt x="38100" y="61913"/>
                </a:lnTo>
                <a:lnTo>
                  <a:pt x="3810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367" name="Group 366">
            <a:extLst>
              <a:ext uri="{FF2B5EF4-FFF2-40B4-BE49-F238E27FC236}">
                <a16:creationId xmlns:a16="http://schemas.microsoft.com/office/drawing/2014/main" id="{A36A8DAC-EDD0-3780-EC28-9691D29C1452}"/>
              </a:ext>
            </a:extLst>
          </p:cNvPr>
          <p:cNvGrpSpPr/>
          <p:nvPr/>
        </p:nvGrpSpPr>
        <p:grpSpPr>
          <a:xfrm>
            <a:off x="2852928" y="4521263"/>
            <a:ext cx="2813014" cy="179222"/>
            <a:chOff x="2743200" y="4489450"/>
            <a:chExt cx="2832100" cy="179222"/>
          </a:xfrm>
        </p:grpSpPr>
        <p:grpSp>
          <p:nvGrpSpPr>
            <p:cNvPr id="365" name="Group 364">
              <a:extLst>
                <a:ext uri="{FF2B5EF4-FFF2-40B4-BE49-F238E27FC236}">
                  <a16:creationId xmlns:a16="http://schemas.microsoft.com/office/drawing/2014/main" id="{75EE2113-8C33-B1BC-967B-62FDCB2C6F0F}"/>
                </a:ext>
              </a:extLst>
            </p:cNvPr>
            <p:cNvGrpSpPr/>
            <p:nvPr/>
          </p:nvGrpSpPr>
          <p:grpSpPr>
            <a:xfrm>
              <a:off x="4117617" y="4499387"/>
              <a:ext cx="1424080" cy="169285"/>
              <a:chOff x="4117617" y="4499387"/>
              <a:chExt cx="1424080" cy="169285"/>
            </a:xfrm>
          </p:grpSpPr>
          <p:grpSp>
            <p:nvGrpSpPr>
              <p:cNvPr id="362" name="Group 361">
                <a:extLst>
                  <a:ext uri="{FF2B5EF4-FFF2-40B4-BE49-F238E27FC236}">
                    <a16:creationId xmlns:a16="http://schemas.microsoft.com/office/drawing/2014/main" id="{15779799-3FEC-DF31-A64B-4A062C7D4523}"/>
                  </a:ext>
                </a:extLst>
              </p:cNvPr>
              <p:cNvGrpSpPr/>
              <p:nvPr/>
            </p:nvGrpSpPr>
            <p:grpSpPr>
              <a:xfrm>
                <a:off x="4117617" y="4499387"/>
                <a:ext cx="373202" cy="91440"/>
                <a:chOff x="4117617" y="4448587"/>
                <a:chExt cx="373202" cy="91440"/>
              </a:xfrm>
            </p:grpSpPr>
            <p:cxnSp>
              <p:nvCxnSpPr>
                <p:cNvPr id="340" name="Straight Connector 339">
                  <a:extLst>
                    <a:ext uri="{FF2B5EF4-FFF2-40B4-BE49-F238E27FC236}">
                      <a16:creationId xmlns:a16="http://schemas.microsoft.com/office/drawing/2014/main" id="{EA0D1EF2-A60D-969A-4C84-4DB4CC5566CD}"/>
                    </a:ext>
                  </a:extLst>
                </p:cNvPr>
                <p:cNvCxnSpPr>
                  <a:cxnSpLocks/>
                </p:cNvCxnSpPr>
                <p:nvPr/>
              </p:nvCxnSpPr>
              <p:spPr bwMode="auto">
                <a:xfrm>
                  <a:off x="4117617" y="444858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CAA6A0A4-8441-BEAA-C38E-68B1D8C8431F}"/>
                    </a:ext>
                  </a:extLst>
                </p:cNvPr>
                <p:cNvCxnSpPr>
                  <a:cxnSpLocks/>
                </p:cNvCxnSpPr>
                <p:nvPr/>
              </p:nvCxnSpPr>
              <p:spPr bwMode="auto">
                <a:xfrm>
                  <a:off x="4201372" y="444858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364D060E-A731-E8E7-1321-25648E131CAD}"/>
                    </a:ext>
                  </a:extLst>
                </p:cNvPr>
                <p:cNvCxnSpPr>
                  <a:cxnSpLocks/>
                </p:cNvCxnSpPr>
                <p:nvPr/>
              </p:nvCxnSpPr>
              <p:spPr bwMode="auto">
                <a:xfrm>
                  <a:off x="4259162" y="444858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EE421F6A-B2EE-05B4-B324-F8350D03E305}"/>
                    </a:ext>
                  </a:extLst>
                </p:cNvPr>
                <p:cNvCxnSpPr>
                  <a:cxnSpLocks/>
                </p:cNvCxnSpPr>
                <p:nvPr/>
              </p:nvCxnSpPr>
              <p:spPr bwMode="auto">
                <a:xfrm>
                  <a:off x="4295941" y="444858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E0B1126E-F297-6E3B-F39C-0652389FE56B}"/>
                    </a:ext>
                  </a:extLst>
                </p:cNvPr>
                <p:cNvCxnSpPr>
                  <a:cxnSpLocks/>
                </p:cNvCxnSpPr>
                <p:nvPr/>
              </p:nvCxnSpPr>
              <p:spPr bwMode="auto">
                <a:xfrm>
                  <a:off x="4490819" y="4448587"/>
                  <a:ext cx="0" cy="91440"/>
                </a:xfrm>
                <a:prstGeom prst="line">
                  <a:avLst/>
                </a:prstGeom>
                <a:noFill/>
                <a:ln w="19050" cap="flat" cmpd="sng" algn="ctr">
                  <a:solidFill>
                    <a:srgbClr val="E1471D"/>
                  </a:solidFill>
                  <a:prstDash val="solid"/>
                  <a:round/>
                  <a:headEnd type="none" w="med" len="med"/>
                  <a:tailEnd type="none" w="med" len="med"/>
                </a:ln>
                <a:effectLst/>
              </p:spPr>
            </p:cxnSp>
          </p:grpSp>
          <p:grpSp>
            <p:nvGrpSpPr>
              <p:cNvPr id="364" name="Group 363">
                <a:extLst>
                  <a:ext uri="{FF2B5EF4-FFF2-40B4-BE49-F238E27FC236}">
                    <a16:creationId xmlns:a16="http://schemas.microsoft.com/office/drawing/2014/main" id="{3A694E09-5661-02B6-5548-D466D182FD64}"/>
                  </a:ext>
                </a:extLst>
              </p:cNvPr>
              <p:cNvGrpSpPr/>
              <p:nvPr/>
            </p:nvGrpSpPr>
            <p:grpSpPr>
              <a:xfrm>
                <a:off x="4542147" y="4577232"/>
                <a:ext cx="999550" cy="91440"/>
                <a:chOff x="4542147" y="4567707"/>
                <a:chExt cx="999550" cy="91440"/>
              </a:xfrm>
            </p:grpSpPr>
            <p:cxnSp>
              <p:nvCxnSpPr>
                <p:cNvPr id="348" name="Straight Connector 347">
                  <a:extLst>
                    <a:ext uri="{FF2B5EF4-FFF2-40B4-BE49-F238E27FC236}">
                      <a16:creationId xmlns:a16="http://schemas.microsoft.com/office/drawing/2014/main" id="{012370C1-AA52-D310-0825-BA2CB3BBED27}"/>
                    </a:ext>
                  </a:extLst>
                </p:cNvPr>
                <p:cNvCxnSpPr>
                  <a:cxnSpLocks/>
                </p:cNvCxnSpPr>
                <p:nvPr/>
              </p:nvCxnSpPr>
              <p:spPr bwMode="auto">
                <a:xfrm>
                  <a:off x="4542147"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A60B5566-0674-29DA-0987-ECA185CD38C9}"/>
                    </a:ext>
                  </a:extLst>
                </p:cNvPr>
                <p:cNvCxnSpPr>
                  <a:cxnSpLocks/>
                </p:cNvCxnSpPr>
                <p:nvPr/>
              </p:nvCxnSpPr>
              <p:spPr bwMode="auto">
                <a:xfrm>
                  <a:off x="4791946"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5E0A61C6-9364-C7AB-6326-7882686B4AC1}"/>
                    </a:ext>
                  </a:extLst>
                </p:cNvPr>
                <p:cNvCxnSpPr>
                  <a:cxnSpLocks/>
                </p:cNvCxnSpPr>
                <p:nvPr/>
              </p:nvCxnSpPr>
              <p:spPr bwMode="auto">
                <a:xfrm>
                  <a:off x="4823696"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332CEA10-246C-446C-0F0C-846CE6F7BE12}"/>
                    </a:ext>
                  </a:extLst>
                </p:cNvPr>
                <p:cNvCxnSpPr>
                  <a:cxnSpLocks/>
                </p:cNvCxnSpPr>
                <p:nvPr/>
              </p:nvCxnSpPr>
              <p:spPr bwMode="auto">
                <a:xfrm>
                  <a:off x="4859942"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816059A7-FE54-E452-4680-31A6ADB344E0}"/>
                    </a:ext>
                  </a:extLst>
                </p:cNvPr>
                <p:cNvCxnSpPr>
                  <a:cxnSpLocks/>
                </p:cNvCxnSpPr>
                <p:nvPr/>
              </p:nvCxnSpPr>
              <p:spPr bwMode="auto">
                <a:xfrm>
                  <a:off x="4949246"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7D8540AF-D4A0-BED2-97BA-94F6581501ED}"/>
                    </a:ext>
                  </a:extLst>
                </p:cNvPr>
                <p:cNvCxnSpPr>
                  <a:cxnSpLocks/>
                </p:cNvCxnSpPr>
                <p:nvPr/>
              </p:nvCxnSpPr>
              <p:spPr bwMode="auto">
                <a:xfrm>
                  <a:off x="5198217"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122135D4-8076-E08B-1BE7-DCCDCB93D655}"/>
                    </a:ext>
                  </a:extLst>
                </p:cNvPr>
                <p:cNvCxnSpPr>
                  <a:cxnSpLocks/>
                </p:cNvCxnSpPr>
                <p:nvPr/>
              </p:nvCxnSpPr>
              <p:spPr bwMode="auto">
                <a:xfrm>
                  <a:off x="5439517"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BA7C5C85-93FC-A962-A304-73F86B2F4B87}"/>
                    </a:ext>
                  </a:extLst>
                </p:cNvPr>
                <p:cNvCxnSpPr>
                  <a:cxnSpLocks/>
                </p:cNvCxnSpPr>
                <p:nvPr/>
              </p:nvCxnSpPr>
              <p:spPr bwMode="auto">
                <a:xfrm>
                  <a:off x="5476876"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8A30D853-65EC-CEF6-F1B1-33A556D26973}"/>
                    </a:ext>
                  </a:extLst>
                </p:cNvPr>
                <p:cNvCxnSpPr>
                  <a:cxnSpLocks/>
                </p:cNvCxnSpPr>
                <p:nvPr/>
              </p:nvCxnSpPr>
              <p:spPr bwMode="auto">
                <a:xfrm>
                  <a:off x="5511801" y="4567707"/>
                  <a:ext cx="0" cy="91440"/>
                </a:xfrm>
                <a:prstGeom prst="line">
                  <a:avLst/>
                </a:prstGeom>
                <a:noFill/>
                <a:ln w="19050" cap="flat" cmpd="sng" algn="ctr">
                  <a:solidFill>
                    <a:srgbClr val="E1471D"/>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AF219AF1-0BEC-74EA-0F99-47AD1C1DFA04}"/>
                    </a:ext>
                  </a:extLst>
                </p:cNvPr>
                <p:cNvCxnSpPr>
                  <a:cxnSpLocks/>
                </p:cNvCxnSpPr>
                <p:nvPr/>
              </p:nvCxnSpPr>
              <p:spPr bwMode="auto">
                <a:xfrm>
                  <a:off x="5541697" y="4567707"/>
                  <a:ext cx="0" cy="91440"/>
                </a:xfrm>
                <a:prstGeom prst="line">
                  <a:avLst/>
                </a:prstGeom>
                <a:noFill/>
                <a:ln w="19050" cap="flat" cmpd="sng" algn="ctr">
                  <a:solidFill>
                    <a:srgbClr val="E1471D"/>
                  </a:solidFill>
                  <a:prstDash val="solid"/>
                  <a:round/>
                  <a:headEnd type="none" w="med" len="med"/>
                  <a:tailEnd type="none" w="med" len="med"/>
                </a:ln>
                <a:effectLst/>
              </p:spPr>
            </p:cxnSp>
          </p:grpSp>
        </p:grpSp>
        <p:sp>
          <p:nvSpPr>
            <p:cNvPr id="366" name="Freeform 365">
              <a:extLst>
                <a:ext uri="{FF2B5EF4-FFF2-40B4-BE49-F238E27FC236}">
                  <a16:creationId xmlns:a16="http://schemas.microsoft.com/office/drawing/2014/main" id="{C8F79A94-5581-28B7-162A-4076F6A6EF84}"/>
                </a:ext>
              </a:extLst>
            </p:cNvPr>
            <p:cNvSpPr/>
            <p:nvPr/>
          </p:nvSpPr>
          <p:spPr bwMode="auto">
            <a:xfrm>
              <a:off x="2743200" y="4489450"/>
              <a:ext cx="2832100" cy="136525"/>
            </a:xfrm>
            <a:custGeom>
              <a:avLst/>
              <a:gdLst>
                <a:gd name="connsiteX0" fmla="*/ 0 w 2832100"/>
                <a:gd name="connsiteY0" fmla="*/ 0 h 136525"/>
                <a:gd name="connsiteX1" fmla="*/ 444500 w 2832100"/>
                <a:gd name="connsiteY1" fmla="*/ 0 h 136525"/>
                <a:gd name="connsiteX2" fmla="*/ 444500 w 2832100"/>
                <a:gd name="connsiteY2" fmla="*/ 57150 h 136525"/>
                <a:gd name="connsiteX3" fmla="*/ 1797050 w 2832100"/>
                <a:gd name="connsiteY3" fmla="*/ 57150 h 136525"/>
                <a:gd name="connsiteX4" fmla="*/ 1797050 w 2832100"/>
                <a:gd name="connsiteY4" fmla="*/ 136525 h 136525"/>
                <a:gd name="connsiteX5" fmla="*/ 2832100 w 2832100"/>
                <a:gd name="connsiteY5" fmla="*/ 136525 h 13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32100" h="136525">
                  <a:moveTo>
                    <a:pt x="0" y="0"/>
                  </a:moveTo>
                  <a:lnTo>
                    <a:pt x="444500" y="0"/>
                  </a:lnTo>
                  <a:lnTo>
                    <a:pt x="444500" y="57150"/>
                  </a:lnTo>
                  <a:lnTo>
                    <a:pt x="1797050" y="57150"/>
                  </a:lnTo>
                  <a:lnTo>
                    <a:pt x="1797050" y="136525"/>
                  </a:lnTo>
                  <a:lnTo>
                    <a:pt x="2832100" y="136525"/>
                  </a:lnTo>
                </a:path>
              </a:pathLst>
            </a:custGeom>
            <a:noFill/>
            <a:ln w="28575">
              <a:solidFill>
                <a:srgbClr val="E1471D"/>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39695191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6F62E-6E21-778E-68E4-95F2279663AB}"/>
              </a:ext>
            </a:extLst>
          </p:cNvPr>
          <p:cNvSpPr>
            <a:spLocks noGrp="1"/>
          </p:cNvSpPr>
          <p:nvPr>
            <p:ph type="title"/>
          </p:nvPr>
        </p:nvSpPr>
        <p:spPr/>
        <p:txBody>
          <a:bodyPr/>
          <a:lstStyle/>
          <a:p>
            <a:r>
              <a:rPr lang="en-US" dirty="0"/>
              <a:t>First-line Acalabrutinib + Rituximab in Older Patients With MCL </a:t>
            </a:r>
          </a:p>
        </p:txBody>
      </p:sp>
      <p:sp>
        <p:nvSpPr>
          <p:cNvPr id="3" name="Content Placeholder 2">
            <a:extLst>
              <a:ext uri="{FF2B5EF4-FFF2-40B4-BE49-F238E27FC236}">
                <a16:creationId xmlns:a16="http://schemas.microsoft.com/office/drawing/2014/main" id="{CE73F613-24AA-2E92-61A1-957261716A34}"/>
              </a:ext>
            </a:extLst>
          </p:cNvPr>
          <p:cNvSpPr>
            <a:spLocks noGrp="1"/>
          </p:cNvSpPr>
          <p:nvPr>
            <p:ph idx="1"/>
          </p:nvPr>
        </p:nvSpPr>
        <p:spPr/>
        <p:txBody>
          <a:bodyPr/>
          <a:lstStyle/>
          <a:p>
            <a:r>
              <a:rPr lang="en-US" dirty="0"/>
              <a:t>Investigator-initiated, single-center, single-arm phase II trial</a:t>
            </a:r>
          </a:p>
          <a:p>
            <a:endParaRPr lang="en-US" dirty="0"/>
          </a:p>
          <a:p>
            <a:endParaRPr lang="en-US" dirty="0"/>
          </a:p>
          <a:p>
            <a:endParaRPr lang="en-US" dirty="0"/>
          </a:p>
          <a:p>
            <a:endParaRPr lang="en-US" dirty="0"/>
          </a:p>
          <a:p>
            <a:r>
              <a:rPr lang="en-US" dirty="0"/>
              <a:t>Primary objective: ORR, CR (confirmation by PET/CT scan and/or BM biopsy/aspiration and/or endoscopies), and safety</a:t>
            </a:r>
          </a:p>
          <a:p>
            <a:r>
              <a:rPr lang="en-US" dirty="0"/>
              <a:t>Secondary Objectives​: PFS, OS, and MRD</a:t>
            </a:r>
          </a:p>
          <a:p>
            <a:endParaRPr lang="en-US" dirty="0"/>
          </a:p>
        </p:txBody>
      </p:sp>
      <p:sp>
        <p:nvSpPr>
          <p:cNvPr id="4" name="Text Box 23">
            <a:extLst>
              <a:ext uri="{FF2B5EF4-FFF2-40B4-BE49-F238E27FC236}">
                <a16:creationId xmlns:a16="http://schemas.microsoft.com/office/drawing/2014/main" id="{E01F4EC8-DA24-A0D1-52F6-D5AA34FDF520}"/>
              </a:ext>
            </a:extLst>
          </p:cNvPr>
          <p:cNvSpPr txBox="1">
            <a:spLocks noChangeArrowheads="1"/>
          </p:cNvSpPr>
          <p:nvPr/>
        </p:nvSpPr>
        <p:spPr bwMode="auto">
          <a:xfrm>
            <a:off x="650855" y="2592090"/>
            <a:ext cx="304802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Older (aged ≥65 yr) patients with previously untreated MCL;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 ≤2, normal organ function</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cardiology clearance prior to study start</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Rectangle 49">
            <a:extLst>
              <a:ext uri="{FF2B5EF4-FFF2-40B4-BE49-F238E27FC236}">
                <a16:creationId xmlns:a16="http://schemas.microsoft.com/office/drawing/2014/main" id="{150CC368-B3A7-70C7-922A-74E1F1C1A4A1}"/>
              </a:ext>
            </a:extLst>
          </p:cNvPr>
          <p:cNvSpPr>
            <a:spLocks noChangeArrowheads="1"/>
          </p:cNvSpPr>
          <p:nvPr/>
        </p:nvSpPr>
        <p:spPr bwMode="auto">
          <a:xfrm>
            <a:off x="4229893" y="3406789"/>
            <a:ext cx="7498080" cy="7315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Acalabrutinib </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100 mg PO BID until PD or other reason for discontinuation</a:t>
            </a:r>
          </a:p>
        </p:txBody>
      </p:sp>
      <p:sp>
        <p:nvSpPr>
          <p:cNvPr id="6" name="Rectangle 49">
            <a:extLst>
              <a:ext uri="{FF2B5EF4-FFF2-40B4-BE49-F238E27FC236}">
                <a16:creationId xmlns:a16="http://schemas.microsoft.com/office/drawing/2014/main" id="{19BC2D45-42C1-4369-21FB-0E1239F95774}"/>
              </a:ext>
            </a:extLst>
          </p:cNvPr>
          <p:cNvSpPr>
            <a:spLocks noChangeArrowheads="1"/>
          </p:cNvSpPr>
          <p:nvPr/>
        </p:nvSpPr>
        <p:spPr bwMode="auto">
          <a:xfrm>
            <a:off x="4229893" y="2645306"/>
            <a:ext cx="5669280" cy="7315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Rituximab </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375 mg/m</a:t>
            </a:r>
            <a:r>
              <a:rPr kumimoji="0" lang="en-US" altLang="en-US" sz="1800" b="0" i="0" u="none" strike="noStrike" kern="1200" cap="none" spc="0" normalizeH="0" baseline="30000" noProof="0" dirty="0">
                <a:ln>
                  <a:noFill/>
                </a:ln>
                <a:solidFill>
                  <a:schemeClr val="tx1"/>
                </a:solidFill>
                <a:effectLst/>
                <a:uLnTx/>
                <a:uFillTx/>
                <a:latin typeface="Calibri" panose="020F0502020204030204" pitchFamily="34" charset="0"/>
                <a:ea typeface="+mn-ea"/>
                <a:cs typeface="+mn-cs"/>
              </a:rPr>
              <a:t>2</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 IV weekly for 1 mo</a:t>
            </a:r>
            <a:r>
              <a:rPr lang="en-US" altLang="en-US" sz="1800" b="0" dirty="0">
                <a:solidFill>
                  <a:schemeClr val="tx1"/>
                </a:solidFill>
                <a:latin typeface="Calibri" panose="020F0502020204030204" pitchFamily="34" charset="0"/>
                <a:cs typeface="+mn-cs"/>
              </a:rPr>
              <a:t>,</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 then once per mo for 12 mo, then once every 2 mo up to total of 24 mo</a:t>
            </a:r>
          </a:p>
        </p:txBody>
      </p:sp>
      <p:sp>
        <p:nvSpPr>
          <p:cNvPr id="7" name="Text Box 11">
            <a:extLst>
              <a:ext uri="{FF2B5EF4-FFF2-40B4-BE49-F238E27FC236}">
                <a16:creationId xmlns:a16="http://schemas.microsoft.com/office/drawing/2014/main" id="{D9CF0B22-2A0E-ADD8-02C0-C25032310646}"/>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Jain. ICML 2023. Abstr 099. </a:t>
            </a:r>
          </a:p>
        </p:txBody>
      </p:sp>
      <p:sp>
        <p:nvSpPr>
          <p:cNvPr id="8" name="Line 52">
            <a:extLst>
              <a:ext uri="{FF2B5EF4-FFF2-40B4-BE49-F238E27FC236}">
                <a16:creationId xmlns:a16="http://schemas.microsoft.com/office/drawing/2014/main" id="{14B675B3-0D9F-7BC9-C0F9-4C739AE8AEC0}"/>
              </a:ext>
            </a:extLst>
          </p:cNvPr>
          <p:cNvSpPr>
            <a:spLocks noChangeShapeType="1"/>
          </p:cNvSpPr>
          <p:nvPr/>
        </p:nvSpPr>
        <p:spPr bwMode="auto">
          <a:xfrm>
            <a:off x="3744855" y="3379236"/>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 name="Text Box 23">
            <a:extLst>
              <a:ext uri="{FF2B5EF4-FFF2-40B4-BE49-F238E27FC236}">
                <a16:creationId xmlns:a16="http://schemas.microsoft.com/office/drawing/2014/main" id="{94B9C605-A762-3073-8EC5-89762C383F1C}"/>
              </a:ext>
            </a:extLst>
          </p:cNvPr>
          <p:cNvSpPr txBox="1">
            <a:spLocks noChangeArrowheads="1"/>
          </p:cNvSpPr>
          <p:nvPr/>
        </p:nvSpPr>
        <p:spPr bwMode="auto">
          <a:xfrm>
            <a:off x="5404749" y="2251725"/>
            <a:ext cx="54374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Responses evaluated every 3 cycles (initial response after 12 wk)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400" b="0" i="0"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196302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AEC62-C15E-768F-A346-B24749AA0F3B}"/>
              </a:ext>
            </a:extLst>
          </p:cNvPr>
          <p:cNvSpPr>
            <a:spLocks noGrp="1"/>
          </p:cNvSpPr>
          <p:nvPr>
            <p:ph type="title"/>
          </p:nvPr>
        </p:nvSpPr>
        <p:spPr/>
        <p:txBody>
          <a:bodyPr/>
          <a:lstStyle/>
          <a:p>
            <a:r>
              <a:rPr lang="en-US" dirty="0"/>
              <a:t>First-line Acalabrutinib + Rituximab in Older Patients With MCL: Baseline Characteristics</a:t>
            </a:r>
          </a:p>
        </p:txBody>
      </p:sp>
      <p:sp>
        <p:nvSpPr>
          <p:cNvPr id="8" name="Text Box 11">
            <a:extLst>
              <a:ext uri="{FF2B5EF4-FFF2-40B4-BE49-F238E27FC236}">
                <a16:creationId xmlns:a16="http://schemas.microsoft.com/office/drawing/2014/main" id="{8E9030A9-7FEB-B8C1-386E-CE74CF4CCD3F}"/>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Jain. ICML 2023. Abstr 099. </a:t>
            </a:r>
          </a:p>
        </p:txBody>
      </p:sp>
      <p:graphicFrame>
        <p:nvGraphicFramePr>
          <p:cNvPr id="9" name="Group 32">
            <a:extLst>
              <a:ext uri="{FF2B5EF4-FFF2-40B4-BE49-F238E27FC236}">
                <a16:creationId xmlns:a16="http://schemas.microsoft.com/office/drawing/2014/main" id="{EAA90559-EC73-857C-F98E-08AE5C07B37C}"/>
              </a:ext>
            </a:extLst>
          </p:cNvPr>
          <p:cNvGraphicFramePr>
            <a:graphicFrameLocks noGrp="1"/>
          </p:cNvGraphicFramePr>
          <p:nvPr>
            <p:extLst>
              <p:ext uri="{D42A27DB-BD31-4B8C-83A1-F6EECF244321}">
                <p14:modId xmlns:p14="http://schemas.microsoft.com/office/powerpoint/2010/main" val="2860316143"/>
              </p:ext>
            </p:extLst>
          </p:nvPr>
        </p:nvGraphicFramePr>
        <p:xfrm>
          <a:off x="719137" y="1600128"/>
          <a:ext cx="5212080" cy="3657744"/>
        </p:xfrm>
        <a:graphic>
          <a:graphicData uri="http://schemas.openxmlformats.org/drawingml/2006/table">
            <a:tbl>
              <a:tblPr/>
              <a:tblGrid>
                <a:gridCol w="338328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21629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(65-81)​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629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 (72)​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Bone marrow involvement,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 (90)​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GI involvement,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35/47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sMIPI risk,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99953458"/>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Low</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8972871"/>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Intermediate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(70)​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2601340"/>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66430789"/>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Serum LDH &gt; ULN,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22 (44)​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79596081"/>
                  </a:ext>
                </a:extLst>
              </a:tr>
            </a:tbl>
          </a:graphicData>
        </a:graphic>
      </p:graphicFrame>
      <p:sp>
        <p:nvSpPr>
          <p:cNvPr id="10" name="TextBox 1">
            <a:extLst>
              <a:ext uri="{FF2B5EF4-FFF2-40B4-BE49-F238E27FC236}">
                <a16:creationId xmlns:a16="http://schemas.microsoft.com/office/drawing/2014/main" id="{3FC195EF-324E-3952-C9AB-6A4E149EDB36}"/>
              </a:ext>
            </a:extLst>
          </p:cNvPr>
          <p:cNvSpPr txBox="1"/>
          <p:nvPr/>
        </p:nvSpPr>
        <p:spPr>
          <a:xfrm>
            <a:off x="6045980" y="5257744"/>
            <a:ext cx="5436221" cy="830997"/>
          </a:xfrm>
          <a:prstGeom prst="rect">
            <a:avLst/>
          </a:prstGeom>
          <a:noFill/>
        </p:spPr>
        <p:txBody>
          <a:bodyPr wrap="square" rtlCol="0">
            <a:spAutoFit/>
          </a:bodyPr>
          <a:ls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MS PGothic" panose="020B0600070205080204" pitchFamily="34" charset="-128"/>
                <a:cs typeface="+mn-cs"/>
              </a:defRPr>
            </a:lvl9pPr>
          </a:lstStyle>
          <a:p>
            <a:pPr lvl="0">
              <a:spcBef>
                <a:spcPts val="0"/>
              </a:spcBef>
              <a:defRPr/>
            </a:pPr>
            <a:r>
              <a:rPr lang="en-US" sz="1600" b="0" dirty="0">
                <a:solidFill>
                  <a:schemeClr val="bg1"/>
                </a:solidFill>
                <a:latin typeface="+mn-lt"/>
              </a:rPr>
              <a:t>*Mutations only, FISH negative (n = 6); mutations, FISH positive (n = 4); FISH positive only (n = 2).</a:t>
            </a:r>
          </a:p>
          <a:p>
            <a:pPr lvl="0">
              <a:spcBef>
                <a:spcPts val="0"/>
              </a:spcBef>
              <a:defRPr/>
            </a:pPr>
            <a:r>
              <a:rPr lang="en-US" sz="1600" b="0" baseline="30000" dirty="0">
                <a:solidFill>
                  <a:schemeClr val="bg1"/>
                </a:solidFill>
                <a:latin typeface="+mn-lt"/>
              </a:rPr>
              <a:t>†</a:t>
            </a:r>
            <a:r>
              <a:rPr lang="en-US" sz="1600" b="0" dirty="0">
                <a:solidFill>
                  <a:schemeClr val="bg1"/>
                </a:solidFill>
                <a:latin typeface="+mn-lt"/>
              </a:rPr>
              <a:t>12 patients with leukemic phase (7 negative and 5 positive).</a:t>
            </a:r>
          </a:p>
        </p:txBody>
      </p:sp>
      <p:graphicFrame>
        <p:nvGraphicFramePr>
          <p:cNvPr id="11" name="Group 32">
            <a:extLst>
              <a:ext uri="{FF2B5EF4-FFF2-40B4-BE49-F238E27FC236}">
                <a16:creationId xmlns:a16="http://schemas.microsoft.com/office/drawing/2014/main" id="{DA0D9FA4-523D-8C5E-2721-2AE9C4EBC8B1}"/>
              </a:ext>
            </a:extLst>
          </p:cNvPr>
          <p:cNvGraphicFramePr>
            <a:graphicFrameLocks noGrp="1"/>
          </p:cNvGraphicFramePr>
          <p:nvPr>
            <p:extLst>
              <p:ext uri="{D42A27DB-BD31-4B8C-83A1-F6EECF244321}">
                <p14:modId xmlns:p14="http://schemas.microsoft.com/office/powerpoint/2010/main" val="3712247207"/>
              </p:ext>
            </p:extLst>
          </p:nvPr>
        </p:nvGraphicFramePr>
        <p:xfrm>
          <a:off x="6095999" y="1600128"/>
          <a:ext cx="5386203" cy="3657616"/>
        </p:xfrm>
        <a:graphic>
          <a:graphicData uri="http://schemas.openxmlformats.org/drawingml/2006/table">
            <a:tbl>
              <a:tblPr/>
              <a:tblGrid>
                <a:gridCol w="3496307">
                  <a:extLst>
                    <a:ext uri="{9D8B030D-6E8A-4147-A177-3AD203B41FA5}">
                      <a16:colId xmlns:a16="http://schemas.microsoft.com/office/drawing/2014/main" val="20000"/>
                    </a:ext>
                  </a:extLst>
                </a:gridCol>
                <a:gridCol w="188989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Blastoid or pleomorphic, n (%)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4 (8)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37875605"/>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Blastoid, 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17930699"/>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Pleomorphic, 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61048593"/>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TP53 aberrant, n/N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12/43 (28)​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796803"/>
                  </a:ext>
                </a:extLst>
              </a:tr>
              <a:tr h="21629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SOX-11 positive, n/N (%)</a:t>
                      </a:r>
                      <a:r>
                        <a:rPr lang="en-US" sz="1800" b="0" baseline="30000" dirty="0">
                          <a:solidFill>
                            <a:schemeClr val="bg1"/>
                          </a:solidFill>
                          <a:latin typeface="+mn-lt"/>
                        </a:rPr>
                        <a:t>†</a:t>
                      </a:r>
                      <a:endParaRPr kumimoji="0" lang="en-US" sz="1800" b="0" i="0" u="none" strike="noStrike" kern="1200" cap="none" normalizeH="0" baseline="0" dirty="0">
                        <a:ln>
                          <a:noFill/>
                        </a:ln>
                        <a:solidFill>
                          <a:schemeClr val="bg2">
                            <a:lumMod val="10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39/48 (81)​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61460372"/>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Ki-67 &lt;30%​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29/42 (69)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6334882"/>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Ki-67 &lt;50%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38/42 (90)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67154178"/>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Ki-67 ≥30%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13/42 (31)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7172459"/>
                  </a:ext>
                </a:extLst>
              </a:tr>
              <a:tr h="21629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800" b="0" i="0" u="none" strike="noStrike" kern="1200" cap="none" normalizeH="0" baseline="0" dirty="0">
                          <a:ln>
                            <a:noFill/>
                          </a:ln>
                          <a:solidFill>
                            <a:schemeClr val="bg2">
                              <a:lumMod val="10000"/>
                            </a:schemeClr>
                          </a:solidFill>
                          <a:effectLst/>
                          <a:latin typeface="+mn-lt"/>
                          <a:ea typeface="+mn-ea"/>
                          <a:cs typeface="+mn-cs"/>
                        </a:rPr>
                        <a:t>Ki-67 ≥50%​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4/42 (10)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41941281"/>
                  </a:ext>
                </a:extLst>
              </a:tr>
            </a:tbl>
          </a:graphicData>
        </a:graphic>
      </p:graphicFrame>
    </p:spTree>
    <p:extLst>
      <p:ext uri="{BB962C8B-B14F-4D97-AF65-F5344CB8AC3E}">
        <p14:creationId xmlns:p14="http://schemas.microsoft.com/office/powerpoint/2010/main" val="11140392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553D-8B97-C416-A9FE-ECAB8404A900}"/>
              </a:ext>
            </a:extLst>
          </p:cNvPr>
          <p:cNvSpPr>
            <a:spLocks noGrp="1"/>
          </p:cNvSpPr>
          <p:nvPr>
            <p:ph type="title"/>
          </p:nvPr>
        </p:nvSpPr>
        <p:spPr/>
        <p:txBody>
          <a:bodyPr/>
          <a:lstStyle/>
          <a:p>
            <a:r>
              <a:rPr lang="en-US" dirty="0"/>
              <a:t>First-line Acalabrutinib + Rituximab in Older Patients With MCL: Response</a:t>
            </a:r>
          </a:p>
        </p:txBody>
      </p:sp>
      <p:sp>
        <p:nvSpPr>
          <p:cNvPr id="7" name="Rectangle 1">
            <a:extLst>
              <a:ext uri="{FF2B5EF4-FFF2-40B4-BE49-F238E27FC236}">
                <a16:creationId xmlns:a16="http://schemas.microsoft.com/office/drawing/2014/main" id="{E889CA51-141F-4B2A-3F7A-96CA6E210FFF}"/>
              </a:ext>
            </a:extLst>
          </p:cNvPr>
          <p:cNvSpPr>
            <a:spLocks noChangeArrowheads="1"/>
          </p:cNvSpPr>
          <p:nvPr/>
        </p:nvSpPr>
        <p:spPr bwMode="auto">
          <a:xfrm>
            <a:off x="3128963" y="15827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8" name="Group 32">
            <a:extLst>
              <a:ext uri="{FF2B5EF4-FFF2-40B4-BE49-F238E27FC236}">
                <a16:creationId xmlns:a16="http://schemas.microsoft.com/office/drawing/2014/main" id="{7AEBFCBC-D423-8B1A-90A9-BC837DDF816D}"/>
              </a:ext>
            </a:extLst>
          </p:cNvPr>
          <p:cNvGraphicFramePr>
            <a:graphicFrameLocks noGrp="1"/>
          </p:cNvGraphicFramePr>
          <p:nvPr>
            <p:extLst>
              <p:ext uri="{D42A27DB-BD31-4B8C-83A1-F6EECF244321}">
                <p14:modId xmlns:p14="http://schemas.microsoft.com/office/powerpoint/2010/main" val="3691215534"/>
              </p:ext>
            </p:extLst>
          </p:nvPr>
        </p:nvGraphicFramePr>
        <p:xfrm>
          <a:off x="719137" y="1477481"/>
          <a:ext cx="7680960" cy="4000660"/>
        </p:xfrm>
        <a:graphic>
          <a:graphicData uri="http://schemas.openxmlformats.org/drawingml/2006/table">
            <a:tbl>
              <a:tblPr/>
              <a:tblGrid>
                <a:gridCol w="603504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tblGrid>
              <a:tr h="556020">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 (ITT)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698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Wk 12 best response,* evaluable patients,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6984">
                <a:tc>
                  <a:txBody>
                    <a:bodyPr/>
                    <a:lstStyle/>
                    <a:p>
                      <a:pPr marL="285750" marR="0" lvl="0" indent="-285750" algn="l" defTabSz="914400" rtl="0" eaLnBrk="1" fontAlgn="base" latinLnBrk="0" hangingPunct="1">
                        <a:lnSpc>
                          <a:spcPct val="100000"/>
                        </a:lnSpc>
                        <a:spcBef>
                          <a:spcPts val="0"/>
                        </a:spcBef>
                        <a:spcAft>
                          <a:spcPct val="2500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46/50 (92)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698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37/50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86984">
                <a:tc>
                  <a:txBody>
                    <a:bodyPr/>
                    <a:lstStyle/>
                    <a:p>
                      <a:pPr marL="285750" marR="0" lvl="0" indent="-285750" algn="l" defTabSz="914400" rtl="0" eaLnBrk="1" fontAlgn="base" latinLnBrk="0" hangingPunct="1">
                        <a:lnSpc>
                          <a:spcPct val="100000"/>
                        </a:lnSpc>
                        <a:spcBef>
                          <a:spcPts val="0"/>
                        </a:spcBef>
                        <a:spcAft>
                          <a:spcPct val="2500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9/50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6984">
                <a:tc>
                  <a:txBody>
                    <a:bodyPr/>
                    <a:lstStyle/>
                    <a:p>
                      <a:pPr marL="0" marR="0" lvl="0" indent="0" algn="l" defTabSz="914400" rtl="0" eaLnBrk="1" fontAlgn="base" latinLnBrk="0" hangingPunct="1">
                        <a:lnSpc>
                          <a:spcPct val="100000"/>
                        </a:lnSpc>
                        <a:spcBef>
                          <a:spcPts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response</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evaluable patients,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99953458"/>
                  </a:ext>
                </a:extLst>
              </a:tr>
              <a:tr h="286984">
                <a:tc>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46/50 (92)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8972871"/>
                  </a:ext>
                </a:extLst>
              </a:tr>
              <a:tr h="286984">
                <a:tc>
                  <a:txBody>
                    <a:bodyPr/>
                    <a:lstStyle/>
                    <a:p>
                      <a:pPr marL="0" marR="0" lvl="0" indent="0" algn="l" defTabSz="914400" rtl="0" eaLnBrk="1" fontAlgn="base" latinLnBrk="0" hangingPunct="1">
                        <a:lnSpc>
                          <a:spcPct val="100000"/>
                        </a:lnSpc>
                        <a:spcBef>
                          <a:spcPts val="0"/>
                        </a:spcBef>
                        <a:spcAft>
                          <a:spcPct val="2500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46/50 (92)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601340"/>
                  </a:ext>
                </a:extLst>
              </a:tr>
              <a:tr h="28698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 negative at LFU, n/N (%)</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19/32 (60)</a:t>
                      </a:r>
                      <a:endPar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66430789"/>
                  </a:ext>
                </a:extLst>
              </a:tr>
              <a:tr h="286984">
                <a:tc>
                  <a:txBody>
                    <a:bodyPr/>
                    <a:lstStyle/>
                    <a:p>
                      <a:pPr marL="0" marR="0" lvl="0" indent="0" algn="l" defTabSz="914400" rtl="0" eaLnBrk="1" fontAlgn="base" latinLnBrk="0" hangingPunct="1">
                        <a:lnSpc>
                          <a:spcPct val="100000"/>
                        </a:lnSpc>
                        <a:spcBef>
                          <a:spcPts val="0"/>
                        </a:spcBef>
                        <a:spcAft>
                          <a:spcPct val="2500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acalabrutinib + rituximab cycles to reach CR,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(2-7)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31011925"/>
                  </a:ext>
                </a:extLst>
              </a:tr>
            </a:tbl>
          </a:graphicData>
        </a:graphic>
      </p:graphicFrame>
      <p:sp>
        <p:nvSpPr>
          <p:cNvPr id="9" name="Text Box 11">
            <a:extLst>
              <a:ext uri="{FF2B5EF4-FFF2-40B4-BE49-F238E27FC236}">
                <a16:creationId xmlns:a16="http://schemas.microsoft.com/office/drawing/2014/main" id="{8972DB09-5F43-A31F-851F-BC2AC75231F6}"/>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Jain. ICML 2023. Abstr 099. </a:t>
            </a:r>
          </a:p>
        </p:txBody>
      </p:sp>
      <p:sp>
        <p:nvSpPr>
          <p:cNvPr id="10" name="TextBox 1">
            <a:extLst>
              <a:ext uri="{FF2B5EF4-FFF2-40B4-BE49-F238E27FC236}">
                <a16:creationId xmlns:a16="http://schemas.microsoft.com/office/drawing/2014/main" id="{7CB41D2D-7296-3DC0-643A-B8CDDB3CB3D3}"/>
              </a:ext>
            </a:extLst>
          </p:cNvPr>
          <p:cNvSpPr txBox="1"/>
          <p:nvPr/>
        </p:nvSpPr>
        <p:spPr>
          <a:xfrm>
            <a:off x="609759" y="5478142"/>
            <a:ext cx="8229600" cy="954107"/>
          </a:xfrm>
          <a:prstGeom prst="rect">
            <a:avLst/>
          </a:prstGeom>
          <a:noFill/>
        </p:spPr>
        <p:txBody>
          <a:bodyPr wrap="square" rtlCol="0">
            <a:spAutoFit/>
          </a:bodyPr>
          <a:lstStyle>
            <a:defPPr>
              <a:defRPr lang="en-US"/>
            </a:defPPr>
            <a:lvl1pPr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MS PGothic" panose="020B0600070205080204" pitchFamily="34" charset="-128"/>
                <a:cs typeface="+mn-cs"/>
              </a:defRPr>
            </a:lvl9pPr>
          </a:lstStyle>
          <a:p>
            <a:pPr lvl="0">
              <a:spcBef>
                <a:spcPts val="0"/>
              </a:spcBef>
              <a:defRPr/>
            </a:pPr>
            <a:r>
              <a:rPr lang="en-US" sz="1400" b="0" dirty="0">
                <a:solidFill>
                  <a:schemeClr val="bg1"/>
                </a:solidFill>
                <a:latin typeface="+mn-lt"/>
              </a:rPr>
              <a:t>*Wk 12 best response without ITT: ORR/CR, 94%/76%; ORR/CR with PET/CT scan alone, 93%/78%.</a:t>
            </a:r>
            <a:r>
              <a:rPr kumimoji="0" lang="en-US" sz="1400" b="0" i="0" u="none" strike="noStrike" cap="none" normalizeH="0" baseline="30000" dirty="0">
                <a:ln>
                  <a:noFill/>
                </a:ln>
                <a:solidFill>
                  <a:schemeClr val="bg2">
                    <a:lumMod val="10000"/>
                  </a:schemeClr>
                </a:solidFill>
                <a:effectLst/>
                <a:latin typeface="+mn-lt"/>
              </a:rPr>
              <a:t> </a:t>
            </a:r>
          </a:p>
          <a:p>
            <a:pPr lvl="0">
              <a:spcBef>
                <a:spcPts val="0"/>
              </a:spcBef>
              <a:defRPr/>
            </a:pPr>
            <a:r>
              <a:rPr kumimoji="0" lang="en-US" sz="1400" b="0" i="0" u="none" strike="noStrike" cap="none" normalizeH="0" baseline="30000" dirty="0">
                <a:ln>
                  <a:noFill/>
                </a:ln>
                <a:solidFill>
                  <a:schemeClr val="bg2">
                    <a:lumMod val="10000"/>
                  </a:schemeClr>
                </a:solidFill>
                <a:effectLst/>
                <a:latin typeface="+mn-lt"/>
              </a:rPr>
              <a:t>†</a:t>
            </a:r>
            <a:r>
              <a:rPr kumimoji="0" lang="en-US" sz="1400" b="0" i="0" u="none" strike="noStrike" cap="none" normalizeH="0" dirty="0">
                <a:ln>
                  <a:noFill/>
                </a:ln>
                <a:solidFill>
                  <a:schemeClr val="bg2">
                    <a:lumMod val="10000"/>
                  </a:schemeClr>
                </a:solidFill>
                <a:effectLst/>
                <a:latin typeface="+mn-lt"/>
              </a:rPr>
              <a:t>1</a:t>
            </a:r>
            <a:r>
              <a:rPr lang="en-US" sz="1400" b="0" dirty="0">
                <a:solidFill>
                  <a:schemeClr val="bg1"/>
                </a:solidFill>
                <a:latin typeface="+mn-lt"/>
              </a:rPr>
              <a:t> patient discontinued treatment within first 3 cycles for grade 3 AEs and 3 patients were nonresponders. </a:t>
            </a:r>
          </a:p>
          <a:p>
            <a:pPr lvl="0">
              <a:spcBef>
                <a:spcPts val="0"/>
              </a:spcBef>
              <a:defRPr/>
            </a:pPr>
            <a:r>
              <a:rPr kumimoji="0" lang="en-US" sz="1400" b="0" i="0" u="none" strike="noStrike" cap="none" normalizeH="0" baseline="30000" dirty="0">
                <a:ln>
                  <a:noFill/>
                </a:ln>
                <a:solidFill>
                  <a:schemeClr val="bg2">
                    <a:lumMod val="10000"/>
                  </a:schemeClr>
                </a:solidFill>
                <a:effectLst/>
                <a:latin typeface="+mn-lt"/>
              </a:rPr>
              <a:t>‡</a:t>
            </a:r>
            <a:r>
              <a:rPr lang="en-US" sz="1400" b="0" dirty="0">
                <a:solidFill>
                  <a:schemeClr val="bg1"/>
                </a:solidFill>
                <a:latin typeface="+mn-lt"/>
              </a:rPr>
              <a:t>Best response without ITT: ORR/CR, 94%/94%.</a:t>
            </a:r>
          </a:p>
          <a:p>
            <a:pPr lvl="0">
              <a:spcBef>
                <a:spcPts val="0"/>
              </a:spcBef>
              <a:defRPr/>
            </a:pPr>
            <a:r>
              <a:rPr kumimoji="0" lang="en-US" sz="1400" b="0" i="0" u="none" strike="noStrike" kern="1200" cap="none" normalizeH="0" baseline="30000" dirty="0">
                <a:ln>
                  <a:noFill/>
                </a:ln>
                <a:solidFill>
                  <a:schemeClr val="bg2">
                    <a:lumMod val="10000"/>
                  </a:schemeClr>
                </a:solidFill>
                <a:effectLst/>
                <a:latin typeface="+mn-lt"/>
                <a:ea typeface="+mn-ea"/>
                <a:cs typeface="+mn-cs"/>
              </a:rPr>
              <a:t>§</a:t>
            </a:r>
            <a:r>
              <a:rPr lang="en-US" sz="1400" b="0" dirty="0">
                <a:solidFill>
                  <a:schemeClr val="bg1"/>
                </a:solidFill>
                <a:latin typeface="+mn-lt"/>
              </a:rPr>
              <a:t>13/32 were MRD negative (all CMR). </a:t>
            </a:r>
          </a:p>
        </p:txBody>
      </p:sp>
      <p:sp>
        <p:nvSpPr>
          <p:cNvPr id="13" name="Content Placeholder 2">
            <a:extLst>
              <a:ext uri="{FF2B5EF4-FFF2-40B4-BE49-F238E27FC236}">
                <a16:creationId xmlns:a16="http://schemas.microsoft.com/office/drawing/2014/main" id="{72D24934-8ABF-88A6-6FD5-B0FBA9846EDF}"/>
              </a:ext>
            </a:extLst>
          </p:cNvPr>
          <p:cNvSpPr>
            <a:spLocks noGrp="1"/>
          </p:cNvSpPr>
          <p:nvPr>
            <p:ph idx="1"/>
          </p:nvPr>
        </p:nvSpPr>
        <p:spPr>
          <a:xfrm>
            <a:off x="8447724" y="1501246"/>
            <a:ext cx="3602804" cy="4650686"/>
          </a:xfrm>
        </p:spPr>
        <p:txBody>
          <a:bodyPr/>
          <a:lstStyle/>
          <a:p>
            <a:r>
              <a:rPr lang="en-US" sz="2400" dirty="0"/>
              <a:t>1 patient had SD: BM cleared but developed RASopathy/CMML</a:t>
            </a:r>
          </a:p>
          <a:p>
            <a:r>
              <a:rPr lang="en-US" sz="2400" dirty="0"/>
              <a:t>3 patients died: 1 primary refractory, 1 unknown in CR, 1 off study RAS/CMML</a:t>
            </a:r>
          </a:p>
          <a:p>
            <a:pPr marL="0" indent="0">
              <a:buNone/>
            </a:pPr>
            <a:endParaRPr lang="en-US" sz="2400" dirty="0"/>
          </a:p>
        </p:txBody>
      </p:sp>
    </p:spTree>
    <p:extLst>
      <p:ext uri="{BB962C8B-B14F-4D97-AF65-F5344CB8AC3E}">
        <p14:creationId xmlns:p14="http://schemas.microsoft.com/office/powerpoint/2010/main" val="13397902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9A542-4C49-59C3-D9D7-64897D0B24E9}"/>
              </a:ext>
            </a:extLst>
          </p:cNvPr>
          <p:cNvSpPr>
            <a:spLocks noGrp="1"/>
          </p:cNvSpPr>
          <p:nvPr>
            <p:ph type="title"/>
          </p:nvPr>
        </p:nvSpPr>
        <p:spPr/>
        <p:txBody>
          <a:bodyPr/>
          <a:lstStyle/>
          <a:p>
            <a:r>
              <a:rPr lang="en-US" dirty="0"/>
              <a:t>First-line Acalabrutinib + Rituximab in Older Patients With MCL: Survival</a:t>
            </a:r>
          </a:p>
        </p:txBody>
      </p:sp>
      <p:sp>
        <p:nvSpPr>
          <p:cNvPr id="3" name="Content Placeholder 2">
            <a:extLst>
              <a:ext uri="{FF2B5EF4-FFF2-40B4-BE49-F238E27FC236}">
                <a16:creationId xmlns:a16="http://schemas.microsoft.com/office/drawing/2014/main" id="{1CBC4EBF-1367-096D-A773-4E80699DFA52}"/>
              </a:ext>
            </a:extLst>
          </p:cNvPr>
          <p:cNvSpPr>
            <a:spLocks noGrp="1"/>
          </p:cNvSpPr>
          <p:nvPr>
            <p:ph idx="1"/>
          </p:nvPr>
        </p:nvSpPr>
        <p:spPr>
          <a:xfrm>
            <a:off x="861767" y="1665212"/>
            <a:ext cx="10877529" cy="4650686"/>
          </a:xfrm>
        </p:spPr>
        <p:txBody>
          <a:bodyPr/>
          <a:lstStyle/>
          <a:p>
            <a:endParaRPr lang="en-US" dirty="0"/>
          </a:p>
          <a:p>
            <a:endParaRPr lang="en-US" dirty="0"/>
          </a:p>
          <a:p>
            <a:endParaRPr lang="en-US" dirty="0"/>
          </a:p>
          <a:p>
            <a:endParaRPr lang="en-US" dirty="0"/>
          </a:p>
          <a:p>
            <a:endParaRPr lang="en-US" sz="2000" dirty="0"/>
          </a:p>
          <a:p>
            <a:endParaRPr lang="en-US" dirty="0"/>
          </a:p>
        </p:txBody>
      </p:sp>
      <p:sp>
        <p:nvSpPr>
          <p:cNvPr id="4" name="Text Box 11">
            <a:extLst>
              <a:ext uri="{FF2B5EF4-FFF2-40B4-BE49-F238E27FC236}">
                <a16:creationId xmlns:a16="http://schemas.microsoft.com/office/drawing/2014/main" id="{C6F28A22-9356-5100-9716-0641A9AB70B0}"/>
              </a:ext>
            </a:extLst>
          </p:cNvPr>
          <p:cNvSpPr txBox="1">
            <a:spLocks noChangeArrowheads="1"/>
          </p:cNvSpPr>
          <p:nvPr/>
        </p:nvSpPr>
        <p:spPr bwMode="auto">
          <a:xfrm>
            <a:off x="427868" y="6367337"/>
            <a:ext cx="44276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Jain. ICML 2023. Abstr 099. Reproduced with permission.  </a:t>
            </a:r>
          </a:p>
        </p:txBody>
      </p:sp>
      <p:sp>
        <p:nvSpPr>
          <p:cNvPr id="5" name="TextBox 4">
            <a:extLst>
              <a:ext uri="{FF2B5EF4-FFF2-40B4-BE49-F238E27FC236}">
                <a16:creationId xmlns:a16="http://schemas.microsoft.com/office/drawing/2014/main" id="{7AE344B4-7140-6935-F1B3-DA76BA18B5EC}"/>
              </a:ext>
            </a:extLst>
          </p:cNvPr>
          <p:cNvSpPr txBox="1"/>
          <p:nvPr/>
        </p:nvSpPr>
        <p:spPr bwMode="auto">
          <a:xfrm>
            <a:off x="4825954" y="5627132"/>
            <a:ext cx="3012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Median follow-up: 17 mo</a:t>
            </a:r>
          </a:p>
        </p:txBody>
      </p:sp>
      <p:sp>
        <p:nvSpPr>
          <p:cNvPr id="6" name="TextBox 5">
            <a:extLst>
              <a:ext uri="{FF2B5EF4-FFF2-40B4-BE49-F238E27FC236}">
                <a16:creationId xmlns:a16="http://schemas.microsoft.com/office/drawing/2014/main" id="{E3F86C34-E618-0EA9-C17D-17BF677583A4}"/>
              </a:ext>
            </a:extLst>
          </p:cNvPr>
          <p:cNvSpPr txBox="1"/>
          <p:nvPr/>
        </p:nvSpPr>
        <p:spPr bwMode="auto">
          <a:xfrm>
            <a:off x="1117252" y="1497850"/>
            <a:ext cx="4453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dirty="0">
                <a:solidFill>
                  <a:schemeClr val="bg1"/>
                </a:solidFill>
                <a:latin typeface="Calibri" panose="020F0502020204030204" pitchFamily="34" charset="0"/>
              </a:rPr>
              <a:t>PFS</a:t>
            </a:r>
          </a:p>
        </p:txBody>
      </p:sp>
      <p:sp>
        <p:nvSpPr>
          <p:cNvPr id="9" name="TextBox 8">
            <a:extLst>
              <a:ext uri="{FF2B5EF4-FFF2-40B4-BE49-F238E27FC236}">
                <a16:creationId xmlns:a16="http://schemas.microsoft.com/office/drawing/2014/main" id="{29462B4E-C60B-A08B-3806-146D8A7E5287}"/>
              </a:ext>
            </a:extLst>
          </p:cNvPr>
          <p:cNvSpPr txBox="1"/>
          <p:nvPr/>
        </p:nvSpPr>
        <p:spPr bwMode="auto">
          <a:xfrm>
            <a:off x="1874989" y="5232186"/>
            <a:ext cx="3012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2-yr PFS: 92%</a:t>
            </a:r>
          </a:p>
        </p:txBody>
      </p:sp>
      <p:sp>
        <p:nvSpPr>
          <p:cNvPr id="10" name="TextBox 9">
            <a:extLst>
              <a:ext uri="{FF2B5EF4-FFF2-40B4-BE49-F238E27FC236}">
                <a16:creationId xmlns:a16="http://schemas.microsoft.com/office/drawing/2014/main" id="{24D3B3DA-0227-8220-2B3E-BCA6ED1381FC}"/>
              </a:ext>
            </a:extLst>
          </p:cNvPr>
          <p:cNvSpPr txBox="1"/>
          <p:nvPr/>
        </p:nvSpPr>
        <p:spPr bwMode="auto">
          <a:xfrm rot="16200000">
            <a:off x="85626" y="3189441"/>
            <a:ext cx="885371"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grpSp>
        <p:nvGrpSpPr>
          <p:cNvPr id="13" name="Group 12">
            <a:extLst>
              <a:ext uri="{FF2B5EF4-FFF2-40B4-BE49-F238E27FC236}">
                <a16:creationId xmlns:a16="http://schemas.microsoft.com/office/drawing/2014/main" id="{BDCE3E34-75B7-D66E-2C18-2605BABDCB50}"/>
              </a:ext>
            </a:extLst>
          </p:cNvPr>
          <p:cNvGrpSpPr/>
          <p:nvPr/>
        </p:nvGrpSpPr>
        <p:grpSpPr>
          <a:xfrm>
            <a:off x="871448" y="4647400"/>
            <a:ext cx="5157216" cy="369332"/>
            <a:chOff x="978821" y="4207833"/>
            <a:chExt cx="2606366" cy="369332"/>
          </a:xfrm>
        </p:grpSpPr>
        <p:sp>
          <p:nvSpPr>
            <p:cNvPr id="50" name="TextBox 49">
              <a:extLst>
                <a:ext uri="{FF2B5EF4-FFF2-40B4-BE49-F238E27FC236}">
                  <a16:creationId xmlns:a16="http://schemas.microsoft.com/office/drawing/2014/main" id="{575E07F2-7D0C-CF55-D312-A3DADB42889F}"/>
                </a:ext>
              </a:extLst>
            </p:cNvPr>
            <p:cNvSpPr txBox="1"/>
            <p:nvPr/>
          </p:nvSpPr>
          <p:spPr bwMode="auto">
            <a:xfrm>
              <a:off x="978821" y="42078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0</a:t>
              </a:r>
            </a:p>
          </p:txBody>
        </p:sp>
        <p:sp>
          <p:nvSpPr>
            <p:cNvPr id="51" name="TextBox 50">
              <a:extLst>
                <a:ext uri="{FF2B5EF4-FFF2-40B4-BE49-F238E27FC236}">
                  <a16:creationId xmlns:a16="http://schemas.microsoft.com/office/drawing/2014/main" id="{FDCAED68-DC92-8E13-71AB-68BD4153C289}"/>
                </a:ext>
              </a:extLst>
            </p:cNvPr>
            <p:cNvSpPr txBox="1"/>
            <p:nvPr/>
          </p:nvSpPr>
          <p:spPr bwMode="auto">
            <a:xfrm>
              <a:off x="1259622" y="42078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3</a:t>
              </a:r>
            </a:p>
          </p:txBody>
        </p:sp>
        <p:sp>
          <p:nvSpPr>
            <p:cNvPr id="52" name="TextBox 51">
              <a:extLst>
                <a:ext uri="{FF2B5EF4-FFF2-40B4-BE49-F238E27FC236}">
                  <a16:creationId xmlns:a16="http://schemas.microsoft.com/office/drawing/2014/main" id="{541B55E2-BE8E-3A83-1FC3-575FA5D2D32F}"/>
                </a:ext>
              </a:extLst>
            </p:cNvPr>
            <p:cNvSpPr txBox="1"/>
            <p:nvPr/>
          </p:nvSpPr>
          <p:spPr bwMode="auto">
            <a:xfrm>
              <a:off x="1541671" y="42078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6</a:t>
              </a:r>
            </a:p>
          </p:txBody>
        </p:sp>
        <p:sp>
          <p:nvSpPr>
            <p:cNvPr id="53" name="TextBox 52">
              <a:extLst>
                <a:ext uri="{FF2B5EF4-FFF2-40B4-BE49-F238E27FC236}">
                  <a16:creationId xmlns:a16="http://schemas.microsoft.com/office/drawing/2014/main" id="{AD0BA5FF-C7AA-E2BC-33C0-7F329633DCB1}"/>
                </a:ext>
              </a:extLst>
            </p:cNvPr>
            <p:cNvSpPr txBox="1"/>
            <p:nvPr/>
          </p:nvSpPr>
          <p:spPr bwMode="auto">
            <a:xfrm>
              <a:off x="1822472" y="42078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9</a:t>
              </a:r>
            </a:p>
          </p:txBody>
        </p:sp>
        <p:sp>
          <p:nvSpPr>
            <p:cNvPr id="54" name="TextBox 53">
              <a:extLst>
                <a:ext uri="{FF2B5EF4-FFF2-40B4-BE49-F238E27FC236}">
                  <a16:creationId xmlns:a16="http://schemas.microsoft.com/office/drawing/2014/main" id="{B9E7B5CF-B1E5-BD1D-7A97-40A036693720}"/>
                </a:ext>
              </a:extLst>
            </p:cNvPr>
            <p:cNvSpPr txBox="1"/>
            <p:nvPr/>
          </p:nvSpPr>
          <p:spPr bwMode="auto">
            <a:xfrm>
              <a:off x="2040001"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12</a:t>
              </a:r>
            </a:p>
          </p:txBody>
        </p:sp>
        <p:sp>
          <p:nvSpPr>
            <p:cNvPr id="55" name="TextBox 54">
              <a:extLst>
                <a:ext uri="{FF2B5EF4-FFF2-40B4-BE49-F238E27FC236}">
                  <a16:creationId xmlns:a16="http://schemas.microsoft.com/office/drawing/2014/main" id="{5AF9A983-ABC3-745F-137F-BC95500A64CC}"/>
                </a:ext>
              </a:extLst>
            </p:cNvPr>
            <p:cNvSpPr txBox="1"/>
            <p:nvPr/>
          </p:nvSpPr>
          <p:spPr bwMode="auto">
            <a:xfrm>
              <a:off x="2320803"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15</a:t>
              </a:r>
            </a:p>
          </p:txBody>
        </p:sp>
        <p:sp>
          <p:nvSpPr>
            <p:cNvPr id="56" name="TextBox 55">
              <a:extLst>
                <a:ext uri="{FF2B5EF4-FFF2-40B4-BE49-F238E27FC236}">
                  <a16:creationId xmlns:a16="http://schemas.microsoft.com/office/drawing/2014/main" id="{551786BA-FBF1-3820-8883-D335A5E2D4F1}"/>
                </a:ext>
              </a:extLst>
            </p:cNvPr>
            <p:cNvSpPr txBox="1"/>
            <p:nvPr/>
          </p:nvSpPr>
          <p:spPr bwMode="auto">
            <a:xfrm>
              <a:off x="2602852"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18</a:t>
              </a:r>
            </a:p>
          </p:txBody>
        </p:sp>
        <p:sp>
          <p:nvSpPr>
            <p:cNvPr id="57" name="TextBox 56">
              <a:extLst>
                <a:ext uri="{FF2B5EF4-FFF2-40B4-BE49-F238E27FC236}">
                  <a16:creationId xmlns:a16="http://schemas.microsoft.com/office/drawing/2014/main" id="{FA5FC7DD-455A-B0E7-F7C7-87C56D15A172}"/>
                </a:ext>
              </a:extLst>
            </p:cNvPr>
            <p:cNvSpPr txBox="1"/>
            <p:nvPr/>
          </p:nvSpPr>
          <p:spPr bwMode="auto">
            <a:xfrm>
              <a:off x="2883653"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21</a:t>
              </a:r>
            </a:p>
          </p:txBody>
        </p:sp>
        <p:sp>
          <p:nvSpPr>
            <p:cNvPr id="58" name="TextBox 57">
              <a:extLst>
                <a:ext uri="{FF2B5EF4-FFF2-40B4-BE49-F238E27FC236}">
                  <a16:creationId xmlns:a16="http://schemas.microsoft.com/office/drawing/2014/main" id="{1CAA460F-9707-0C0F-63B2-E32357BB0F5D}"/>
                </a:ext>
              </a:extLst>
            </p:cNvPr>
            <p:cNvSpPr txBox="1"/>
            <p:nvPr/>
          </p:nvSpPr>
          <p:spPr bwMode="auto">
            <a:xfrm>
              <a:off x="3166483"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24</a:t>
              </a:r>
            </a:p>
          </p:txBody>
        </p:sp>
      </p:grpSp>
      <p:sp>
        <p:nvSpPr>
          <p:cNvPr id="14" name="TextBox 13">
            <a:extLst>
              <a:ext uri="{FF2B5EF4-FFF2-40B4-BE49-F238E27FC236}">
                <a16:creationId xmlns:a16="http://schemas.microsoft.com/office/drawing/2014/main" id="{1A8914E8-46BD-81D1-534B-E6DAC583AFB3}"/>
              </a:ext>
            </a:extLst>
          </p:cNvPr>
          <p:cNvSpPr txBox="1"/>
          <p:nvPr/>
        </p:nvSpPr>
        <p:spPr bwMode="auto">
          <a:xfrm>
            <a:off x="3048392" y="4922294"/>
            <a:ext cx="720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mn-lt"/>
              </a:rPr>
              <a:t>Mo</a:t>
            </a:r>
          </a:p>
        </p:txBody>
      </p:sp>
      <p:grpSp>
        <p:nvGrpSpPr>
          <p:cNvPr id="15" name="Group 14">
            <a:extLst>
              <a:ext uri="{FF2B5EF4-FFF2-40B4-BE49-F238E27FC236}">
                <a16:creationId xmlns:a16="http://schemas.microsoft.com/office/drawing/2014/main" id="{4D0A0218-BDF8-F4FE-27C8-806E0242DDCA}"/>
              </a:ext>
            </a:extLst>
          </p:cNvPr>
          <p:cNvGrpSpPr/>
          <p:nvPr/>
        </p:nvGrpSpPr>
        <p:grpSpPr>
          <a:xfrm rot="16200000">
            <a:off x="3352184" y="2431674"/>
            <a:ext cx="91440" cy="4462272"/>
            <a:chOff x="779453" y="1539976"/>
            <a:chExt cx="518685" cy="3283800"/>
          </a:xfrm>
        </p:grpSpPr>
        <p:cxnSp>
          <p:nvCxnSpPr>
            <p:cNvPr id="41" name="Straight Connector 40">
              <a:extLst>
                <a:ext uri="{FF2B5EF4-FFF2-40B4-BE49-F238E27FC236}">
                  <a16:creationId xmlns:a16="http://schemas.microsoft.com/office/drawing/2014/main" id="{33DEE580-5CCF-B826-2F3D-27325A7FBC7E}"/>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79E175E-2701-4BCE-078B-7E01B57270A0}"/>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62849E4-99DE-4307-854B-B35F382CE665}"/>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3426E37-BE2C-6865-0EFA-1B43CB50A62E}"/>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5EED697-8D4E-43D2-219F-E3E0B145B7AE}"/>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B422426-54AA-7073-C2E6-866C699F14CD}"/>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6B4D3E8-A537-B6B6-5747-186A4E664B05}"/>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A0639CB-9A9E-F059-9E1A-30ABF3A3DC69}"/>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C358ED2-F9E0-D1BA-2DB5-75025B0E12C5}"/>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 name="Group 15">
            <a:extLst>
              <a:ext uri="{FF2B5EF4-FFF2-40B4-BE49-F238E27FC236}">
                <a16:creationId xmlns:a16="http://schemas.microsoft.com/office/drawing/2014/main" id="{F9683C09-A559-6806-56C5-027A4CB79C75}"/>
              </a:ext>
            </a:extLst>
          </p:cNvPr>
          <p:cNvGrpSpPr/>
          <p:nvPr/>
        </p:nvGrpSpPr>
        <p:grpSpPr>
          <a:xfrm>
            <a:off x="600205" y="1997751"/>
            <a:ext cx="535724" cy="2814845"/>
            <a:chOff x="465447" y="1533347"/>
            <a:chExt cx="535724" cy="2814845"/>
          </a:xfrm>
        </p:grpSpPr>
        <p:sp>
          <p:nvSpPr>
            <p:cNvPr id="35" name="TextBox 34">
              <a:extLst>
                <a:ext uri="{FF2B5EF4-FFF2-40B4-BE49-F238E27FC236}">
                  <a16:creationId xmlns:a16="http://schemas.microsoft.com/office/drawing/2014/main" id="{6FD3FEB7-2B3E-978E-0A5E-598AC779095E}"/>
                </a:ext>
              </a:extLst>
            </p:cNvPr>
            <p:cNvSpPr txBox="1"/>
            <p:nvPr/>
          </p:nvSpPr>
          <p:spPr bwMode="auto">
            <a:xfrm>
              <a:off x="465447" y="153334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100</a:t>
              </a:r>
            </a:p>
          </p:txBody>
        </p:sp>
        <p:sp>
          <p:nvSpPr>
            <p:cNvPr id="36" name="TextBox 35">
              <a:extLst>
                <a:ext uri="{FF2B5EF4-FFF2-40B4-BE49-F238E27FC236}">
                  <a16:creationId xmlns:a16="http://schemas.microsoft.com/office/drawing/2014/main" id="{27423C32-6EC6-00EB-A4D8-9187B9BEF4AA}"/>
                </a:ext>
              </a:extLst>
            </p:cNvPr>
            <p:cNvSpPr txBox="1"/>
            <p:nvPr/>
          </p:nvSpPr>
          <p:spPr bwMode="auto">
            <a:xfrm>
              <a:off x="582467" y="20224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80</a:t>
              </a:r>
            </a:p>
          </p:txBody>
        </p:sp>
        <p:sp>
          <p:nvSpPr>
            <p:cNvPr id="37" name="TextBox 36">
              <a:extLst>
                <a:ext uri="{FF2B5EF4-FFF2-40B4-BE49-F238E27FC236}">
                  <a16:creationId xmlns:a16="http://schemas.microsoft.com/office/drawing/2014/main" id="{A497A63B-BA4B-F5E3-90FA-02F2DFD9A339}"/>
                </a:ext>
              </a:extLst>
            </p:cNvPr>
            <p:cNvSpPr txBox="1"/>
            <p:nvPr/>
          </p:nvSpPr>
          <p:spPr bwMode="auto">
            <a:xfrm>
              <a:off x="582467" y="25115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60</a:t>
              </a:r>
            </a:p>
          </p:txBody>
        </p:sp>
        <p:sp>
          <p:nvSpPr>
            <p:cNvPr id="38" name="TextBox 37">
              <a:extLst>
                <a:ext uri="{FF2B5EF4-FFF2-40B4-BE49-F238E27FC236}">
                  <a16:creationId xmlns:a16="http://schemas.microsoft.com/office/drawing/2014/main" id="{7EEB3321-2AC1-8087-5AC1-6948C4C7D972}"/>
                </a:ext>
              </a:extLst>
            </p:cNvPr>
            <p:cNvSpPr txBox="1"/>
            <p:nvPr/>
          </p:nvSpPr>
          <p:spPr bwMode="auto">
            <a:xfrm>
              <a:off x="582467" y="300065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40</a:t>
              </a:r>
            </a:p>
          </p:txBody>
        </p:sp>
        <p:sp>
          <p:nvSpPr>
            <p:cNvPr id="39" name="TextBox 38">
              <a:extLst>
                <a:ext uri="{FF2B5EF4-FFF2-40B4-BE49-F238E27FC236}">
                  <a16:creationId xmlns:a16="http://schemas.microsoft.com/office/drawing/2014/main" id="{62DF2427-E4C8-9E72-ABD2-04BED572F545}"/>
                </a:ext>
              </a:extLst>
            </p:cNvPr>
            <p:cNvSpPr txBox="1"/>
            <p:nvPr/>
          </p:nvSpPr>
          <p:spPr bwMode="auto">
            <a:xfrm>
              <a:off x="582467" y="34897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20</a:t>
              </a:r>
            </a:p>
          </p:txBody>
        </p:sp>
        <p:sp>
          <p:nvSpPr>
            <p:cNvPr id="40" name="TextBox 39">
              <a:extLst>
                <a:ext uri="{FF2B5EF4-FFF2-40B4-BE49-F238E27FC236}">
                  <a16:creationId xmlns:a16="http://schemas.microsoft.com/office/drawing/2014/main" id="{62A9E749-581D-C94B-CD8F-4185612B04C4}"/>
                </a:ext>
              </a:extLst>
            </p:cNvPr>
            <p:cNvSpPr txBox="1"/>
            <p:nvPr/>
          </p:nvSpPr>
          <p:spPr bwMode="auto">
            <a:xfrm>
              <a:off x="699485" y="39788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0</a:t>
              </a:r>
            </a:p>
          </p:txBody>
        </p:sp>
      </p:grpSp>
      <p:sp>
        <p:nvSpPr>
          <p:cNvPr id="17" name="Freeform: Shape 16">
            <a:extLst>
              <a:ext uri="{FF2B5EF4-FFF2-40B4-BE49-F238E27FC236}">
                <a16:creationId xmlns:a16="http://schemas.microsoft.com/office/drawing/2014/main" id="{27BBA85F-4B58-129A-522C-0743210CDA34}"/>
              </a:ext>
            </a:extLst>
          </p:cNvPr>
          <p:cNvSpPr/>
          <p:nvPr/>
        </p:nvSpPr>
        <p:spPr bwMode="auto">
          <a:xfrm>
            <a:off x="1170754" y="2153384"/>
            <a:ext cx="4541843" cy="2476500"/>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latin typeface="+mn-lt"/>
            </a:endParaRPr>
          </a:p>
        </p:txBody>
      </p:sp>
      <p:grpSp>
        <p:nvGrpSpPr>
          <p:cNvPr id="19" name="Group 18">
            <a:extLst>
              <a:ext uri="{FF2B5EF4-FFF2-40B4-BE49-F238E27FC236}">
                <a16:creationId xmlns:a16="http://schemas.microsoft.com/office/drawing/2014/main" id="{FA4FF608-F5D1-82AA-0E32-852D2009F6BC}"/>
              </a:ext>
            </a:extLst>
          </p:cNvPr>
          <p:cNvGrpSpPr/>
          <p:nvPr/>
        </p:nvGrpSpPr>
        <p:grpSpPr>
          <a:xfrm>
            <a:off x="1098926" y="2187665"/>
            <a:ext cx="76201" cy="2442005"/>
            <a:chOff x="779453" y="1539976"/>
            <a:chExt cx="518685" cy="2052375"/>
          </a:xfrm>
        </p:grpSpPr>
        <p:cxnSp>
          <p:nvCxnSpPr>
            <p:cNvPr id="20" name="Straight Connector 19">
              <a:extLst>
                <a:ext uri="{FF2B5EF4-FFF2-40B4-BE49-F238E27FC236}">
                  <a16:creationId xmlns:a16="http://schemas.microsoft.com/office/drawing/2014/main" id="{3214DEF9-8465-EF9B-88FC-4A32DD0AA995}"/>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F084C56-26AC-2E25-CBC7-F6BC10215F38}"/>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9E18536-A466-7913-020A-8A6B08ACFBAF}"/>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49FA479-27CE-1ECB-090A-C9FC4795DCB0}"/>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D7B510F-A5C9-2E61-C05C-9E1721D44C48}"/>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681BBFC-A961-8AE5-DFA6-C99A256B2DB5}"/>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12" name="TextBox 11">
            <a:extLst>
              <a:ext uri="{FF2B5EF4-FFF2-40B4-BE49-F238E27FC236}">
                <a16:creationId xmlns:a16="http://schemas.microsoft.com/office/drawing/2014/main" id="{5C0227F6-C19B-50D0-8186-0ACA70FFC2D9}"/>
              </a:ext>
            </a:extLst>
          </p:cNvPr>
          <p:cNvSpPr txBox="1"/>
          <p:nvPr/>
        </p:nvSpPr>
        <p:spPr bwMode="auto">
          <a:xfrm>
            <a:off x="1277259" y="2722433"/>
            <a:ext cx="27269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PFS: NR and 24 mo</a:t>
            </a:r>
          </a:p>
        </p:txBody>
      </p:sp>
      <p:sp>
        <p:nvSpPr>
          <p:cNvPr id="18" name="TextBox 17">
            <a:extLst>
              <a:ext uri="{FF2B5EF4-FFF2-40B4-BE49-F238E27FC236}">
                <a16:creationId xmlns:a16="http://schemas.microsoft.com/office/drawing/2014/main" id="{DDE20848-248A-9EF4-C8AD-53758CC30301}"/>
              </a:ext>
            </a:extLst>
          </p:cNvPr>
          <p:cNvSpPr txBox="1"/>
          <p:nvPr/>
        </p:nvSpPr>
        <p:spPr bwMode="auto">
          <a:xfrm>
            <a:off x="2559252" y="3151488"/>
            <a:ext cx="1820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Progression/Total</a:t>
            </a:r>
          </a:p>
        </p:txBody>
      </p:sp>
      <p:sp>
        <p:nvSpPr>
          <p:cNvPr id="26" name="TextBox 25">
            <a:extLst>
              <a:ext uri="{FF2B5EF4-FFF2-40B4-BE49-F238E27FC236}">
                <a16:creationId xmlns:a16="http://schemas.microsoft.com/office/drawing/2014/main" id="{77331D9D-E768-55DB-0333-84B829204122}"/>
              </a:ext>
            </a:extLst>
          </p:cNvPr>
          <p:cNvSpPr txBox="1"/>
          <p:nvPr/>
        </p:nvSpPr>
        <p:spPr bwMode="auto">
          <a:xfrm>
            <a:off x="1249066" y="4239658"/>
            <a:ext cx="7457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 .09</a:t>
            </a:r>
          </a:p>
        </p:txBody>
      </p:sp>
      <p:grpSp>
        <p:nvGrpSpPr>
          <p:cNvPr id="34" name="Group 33">
            <a:extLst>
              <a:ext uri="{FF2B5EF4-FFF2-40B4-BE49-F238E27FC236}">
                <a16:creationId xmlns:a16="http://schemas.microsoft.com/office/drawing/2014/main" id="{9ECBB10E-4AD6-222F-AC7E-AB43F66639FE}"/>
              </a:ext>
            </a:extLst>
          </p:cNvPr>
          <p:cNvGrpSpPr/>
          <p:nvPr/>
        </p:nvGrpSpPr>
        <p:grpSpPr>
          <a:xfrm>
            <a:off x="1388005" y="3481980"/>
            <a:ext cx="1951251" cy="646331"/>
            <a:chOff x="1384105" y="3481980"/>
            <a:chExt cx="1951251" cy="646331"/>
          </a:xfrm>
        </p:grpSpPr>
        <p:sp>
          <p:nvSpPr>
            <p:cNvPr id="68" name="TextBox 67">
              <a:extLst>
                <a:ext uri="{FF2B5EF4-FFF2-40B4-BE49-F238E27FC236}">
                  <a16:creationId xmlns:a16="http://schemas.microsoft.com/office/drawing/2014/main" id="{A570A59A-2112-E42A-53BD-347C1A694892}"/>
                </a:ext>
              </a:extLst>
            </p:cNvPr>
            <p:cNvSpPr txBox="1"/>
            <p:nvPr/>
          </p:nvSpPr>
          <p:spPr bwMode="auto">
            <a:xfrm>
              <a:off x="1606998" y="3481980"/>
              <a:ext cx="17283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dirty="0">
                  <a:solidFill>
                    <a:schemeClr val="accent1"/>
                  </a:solidFill>
                  <a:latin typeface="+mn-lt"/>
                </a:rPr>
                <a:t>Ki67 &lt;30%  </a:t>
              </a:r>
              <a:r>
                <a:rPr lang="en-US" b="0" dirty="0">
                  <a:solidFill>
                    <a:schemeClr val="accent1"/>
                  </a:solidFill>
                  <a:latin typeface="+mn-lt"/>
                </a:rPr>
                <a:t>1/29</a:t>
              </a:r>
            </a:p>
            <a:p>
              <a:pPr algn="r">
                <a:spcBef>
                  <a:spcPts val="0"/>
                </a:spcBef>
              </a:pPr>
              <a:r>
                <a:rPr lang="en-US" dirty="0">
                  <a:solidFill>
                    <a:schemeClr val="accent3"/>
                  </a:solidFill>
                  <a:latin typeface="+mn-lt"/>
                </a:rPr>
                <a:t>Ki67 ≥30%  </a:t>
              </a:r>
              <a:r>
                <a:rPr lang="en-US" b="0" dirty="0">
                  <a:solidFill>
                    <a:schemeClr val="accent3"/>
                  </a:solidFill>
                  <a:latin typeface="+mn-lt"/>
                </a:rPr>
                <a:t>3/13</a:t>
              </a:r>
            </a:p>
          </p:txBody>
        </p:sp>
        <p:grpSp>
          <p:nvGrpSpPr>
            <p:cNvPr id="30" name="Group 29">
              <a:extLst>
                <a:ext uri="{FF2B5EF4-FFF2-40B4-BE49-F238E27FC236}">
                  <a16:creationId xmlns:a16="http://schemas.microsoft.com/office/drawing/2014/main" id="{9971AE98-7CCE-82F8-4ADE-DDC75FFE6F5E}"/>
                </a:ext>
              </a:extLst>
            </p:cNvPr>
            <p:cNvGrpSpPr/>
            <p:nvPr/>
          </p:nvGrpSpPr>
          <p:grpSpPr>
            <a:xfrm>
              <a:off x="1384105" y="3620401"/>
              <a:ext cx="274989" cy="88900"/>
              <a:chOff x="1329166" y="3194049"/>
              <a:chExt cx="274989" cy="88900"/>
            </a:xfrm>
          </p:grpSpPr>
          <p:cxnSp>
            <p:nvCxnSpPr>
              <p:cNvPr id="28" name="Straight Connector 27">
                <a:extLst>
                  <a:ext uri="{FF2B5EF4-FFF2-40B4-BE49-F238E27FC236}">
                    <a16:creationId xmlns:a16="http://schemas.microsoft.com/office/drawing/2014/main" id="{072947AB-A6CE-F226-FC3A-19D233CAE92C}"/>
                  </a:ext>
                </a:extLst>
              </p:cNvPr>
              <p:cNvCxnSpPr/>
              <p:nvPr/>
            </p:nvCxnSpPr>
            <p:spPr bwMode="auto">
              <a:xfrm>
                <a:off x="1329166" y="3238500"/>
                <a:ext cx="274989" cy="0"/>
              </a:xfrm>
              <a:prstGeom prst="line">
                <a:avLst/>
              </a:prstGeom>
              <a:noFill/>
              <a:ln w="28575" cap="flat" cmpd="sng" algn="ctr">
                <a:solidFill>
                  <a:srgbClr val="015873"/>
                </a:solidFill>
                <a:prstDash val="solid"/>
                <a:round/>
                <a:headEnd type="none" w="med" len="med"/>
                <a:tailEnd type="none" w="med" len="med"/>
              </a:ln>
              <a:effectLst/>
            </p:spPr>
          </p:cxnSp>
          <p:sp>
            <p:nvSpPr>
              <p:cNvPr id="29" name="Rectangle 28">
                <a:extLst>
                  <a:ext uri="{FF2B5EF4-FFF2-40B4-BE49-F238E27FC236}">
                    <a16:creationId xmlns:a16="http://schemas.microsoft.com/office/drawing/2014/main" id="{A6B611EF-FDD9-228B-71FB-976C397CC7F5}"/>
                  </a:ext>
                </a:extLst>
              </p:cNvPr>
              <p:cNvSpPr/>
              <p:nvPr/>
            </p:nvSpPr>
            <p:spPr bwMode="auto">
              <a:xfrm rot="2700000">
                <a:off x="1415903" y="3194049"/>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 name="Group 30">
              <a:extLst>
                <a:ext uri="{FF2B5EF4-FFF2-40B4-BE49-F238E27FC236}">
                  <a16:creationId xmlns:a16="http://schemas.microsoft.com/office/drawing/2014/main" id="{B8F3569A-C157-8808-3D7E-75DD5D23E1BC}"/>
                </a:ext>
              </a:extLst>
            </p:cNvPr>
            <p:cNvGrpSpPr/>
            <p:nvPr/>
          </p:nvGrpSpPr>
          <p:grpSpPr>
            <a:xfrm>
              <a:off x="1384105" y="3898167"/>
              <a:ext cx="274989" cy="88900"/>
              <a:chOff x="1329166" y="3194049"/>
              <a:chExt cx="274989" cy="88900"/>
            </a:xfrm>
          </p:grpSpPr>
          <p:cxnSp>
            <p:nvCxnSpPr>
              <p:cNvPr id="32" name="Straight Connector 31">
                <a:extLst>
                  <a:ext uri="{FF2B5EF4-FFF2-40B4-BE49-F238E27FC236}">
                    <a16:creationId xmlns:a16="http://schemas.microsoft.com/office/drawing/2014/main" id="{C1804B75-7194-73FA-D66B-54E1331B98CE}"/>
                  </a:ext>
                </a:extLst>
              </p:cNvPr>
              <p:cNvCxnSpPr/>
              <p:nvPr/>
            </p:nvCxnSpPr>
            <p:spPr bwMode="auto">
              <a:xfrm>
                <a:off x="1329166" y="3238500"/>
                <a:ext cx="274989" cy="0"/>
              </a:xfrm>
              <a:prstGeom prst="line">
                <a:avLst/>
              </a:prstGeom>
              <a:noFill/>
              <a:ln w="28575" cap="flat" cmpd="sng" algn="ctr">
                <a:solidFill>
                  <a:srgbClr val="E1471D"/>
                </a:solidFill>
                <a:prstDash val="solid"/>
                <a:round/>
                <a:headEnd type="none" w="med" len="med"/>
                <a:tailEnd type="none" w="med" len="med"/>
              </a:ln>
              <a:effectLst/>
            </p:spPr>
          </p:cxnSp>
          <p:sp>
            <p:nvSpPr>
              <p:cNvPr id="33" name="Rectangle 32">
                <a:extLst>
                  <a:ext uri="{FF2B5EF4-FFF2-40B4-BE49-F238E27FC236}">
                    <a16:creationId xmlns:a16="http://schemas.microsoft.com/office/drawing/2014/main" id="{0EE77CC4-3CC3-90F5-74DA-CA2A885943BA}"/>
                  </a:ext>
                </a:extLst>
              </p:cNvPr>
              <p:cNvSpPr/>
              <p:nvPr/>
            </p:nvSpPr>
            <p:spPr bwMode="auto">
              <a:xfrm rot="2700000">
                <a:off x="1415903" y="3194049"/>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19" name="Group 118">
            <a:extLst>
              <a:ext uri="{FF2B5EF4-FFF2-40B4-BE49-F238E27FC236}">
                <a16:creationId xmlns:a16="http://schemas.microsoft.com/office/drawing/2014/main" id="{BC029C84-609D-8199-9229-01AE7376BA6A}"/>
              </a:ext>
            </a:extLst>
          </p:cNvPr>
          <p:cNvGrpSpPr/>
          <p:nvPr/>
        </p:nvGrpSpPr>
        <p:grpSpPr>
          <a:xfrm>
            <a:off x="1183440" y="2193694"/>
            <a:ext cx="4492537" cy="1488463"/>
            <a:chOff x="1125565" y="2193694"/>
            <a:chExt cx="4492537" cy="1488463"/>
          </a:xfrm>
        </p:grpSpPr>
        <p:sp>
          <p:nvSpPr>
            <p:cNvPr id="109" name="Rectangle 108">
              <a:extLst>
                <a:ext uri="{FF2B5EF4-FFF2-40B4-BE49-F238E27FC236}">
                  <a16:creationId xmlns:a16="http://schemas.microsoft.com/office/drawing/2014/main" id="{2801AB50-654B-01BE-6132-552C1E1C1E5B}"/>
                </a:ext>
              </a:extLst>
            </p:cNvPr>
            <p:cNvSpPr/>
            <p:nvPr/>
          </p:nvSpPr>
          <p:spPr bwMode="auto">
            <a:xfrm rot="2700000">
              <a:off x="1439483" y="2316002"/>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Freeform 109">
              <a:extLst>
                <a:ext uri="{FF2B5EF4-FFF2-40B4-BE49-F238E27FC236}">
                  <a16:creationId xmlns:a16="http://schemas.microsoft.com/office/drawing/2014/main" id="{39D48DDB-6B08-32FF-A3CB-7EE139AD318C}"/>
                </a:ext>
              </a:extLst>
            </p:cNvPr>
            <p:cNvSpPr/>
            <p:nvPr/>
          </p:nvSpPr>
          <p:spPr bwMode="auto">
            <a:xfrm>
              <a:off x="1125565" y="2193694"/>
              <a:ext cx="4448987" cy="1488463"/>
            </a:xfrm>
            <a:custGeom>
              <a:avLst/>
              <a:gdLst>
                <a:gd name="connsiteX0" fmla="*/ 0 w 4448987"/>
                <a:gd name="connsiteY0" fmla="*/ 0 h 1488463"/>
                <a:gd name="connsiteX1" fmla="*/ 360840 w 4448987"/>
                <a:gd name="connsiteY1" fmla="*/ 0 h 1488463"/>
                <a:gd name="connsiteX2" fmla="*/ 360840 w 4448987"/>
                <a:gd name="connsiteY2" fmla="*/ 196821 h 1488463"/>
                <a:gd name="connsiteX3" fmla="*/ 2771903 w 4448987"/>
                <a:gd name="connsiteY3" fmla="*/ 196821 h 1488463"/>
                <a:gd name="connsiteX4" fmla="*/ 2771903 w 4448987"/>
                <a:gd name="connsiteY4" fmla="*/ 475652 h 1488463"/>
                <a:gd name="connsiteX5" fmla="*/ 4448987 w 4448987"/>
                <a:gd name="connsiteY5" fmla="*/ 475652 h 1488463"/>
                <a:gd name="connsiteX6" fmla="*/ 4448987 w 4448987"/>
                <a:gd name="connsiteY6" fmla="*/ 1488463 h 148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8987" h="1488463">
                  <a:moveTo>
                    <a:pt x="0" y="0"/>
                  </a:moveTo>
                  <a:lnTo>
                    <a:pt x="360840" y="0"/>
                  </a:lnTo>
                  <a:lnTo>
                    <a:pt x="360840" y="196821"/>
                  </a:lnTo>
                  <a:lnTo>
                    <a:pt x="2771903" y="196821"/>
                  </a:lnTo>
                  <a:lnTo>
                    <a:pt x="2771903" y="475652"/>
                  </a:lnTo>
                  <a:lnTo>
                    <a:pt x="4448987" y="475652"/>
                  </a:lnTo>
                  <a:lnTo>
                    <a:pt x="4448987" y="1488463"/>
                  </a:lnTo>
                </a:path>
              </a:pathLst>
            </a:custGeom>
            <a:noFill/>
            <a:ln w="28575">
              <a:solidFill>
                <a:srgbClr val="E1471D"/>
              </a:solidFill>
              <a:miter lim="800000"/>
              <a:headEnd/>
              <a:tailEnd/>
            </a:ln>
          </p:spPr>
          <p:txBody>
            <a:bodyPr rtlCol="0" anchor="ctr"/>
            <a:lstStyle/>
            <a:p>
              <a:pPr algn="ctr"/>
              <a:endParaRPr lang="en-US" dirty="0"/>
            </a:p>
          </p:txBody>
        </p:sp>
        <p:sp>
          <p:nvSpPr>
            <p:cNvPr id="111" name="Rectangle 110">
              <a:extLst>
                <a:ext uri="{FF2B5EF4-FFF2-40B4-BE49-F238E27FC236}">
                  <a16:creationId xmlns:a16="http://schemas.microsoft.com/office/drawing/2014/main" id="{8B1EF4D5-0DF9-D800-1268-FEEFA9AB32B7}"/>
                </a:ext>
              </a:extLst>
            </p:cNvPr>
            <p:cNvSpPr/>
            <p:nvPr/>
          </p:nvSpPr>
          <p:spPr bwMode="auto">
            <a:xfrm rot="2700000">
              <a:off x="2542641" y="2335236"/>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FDC6CC56-D6EF-34A1-2B6E-303FD1CE4A30}"/>
                </a:ext>
              </a:extLst>
            </p:cNvPr>
            <p:cNvSpPr/>
            <p:nvPr/>
          </p:nvSpPr>
          <p:spPr bwMode="auto">
            <a:xfrm rot="2700000">
              <a:off x="3666174" y="2335235"/>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79D29020-D583-29DC-6209-E6297EAD6E93}"/>
                </a:ext>
              </a:extLst>
            </p:cNvPr>
            <p:cNvSpPr/>
            <p:nvPr/>
          </p:nvSpPr>
          <p:spPr bwMode="auto">
            <a:xfrm rot="2700000">
              <a:off x="3859837" y="2622361"/>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DAB843BE-C6DC-B55D-5BB0-AC85981007B8}"/>
                </a:ext>
              </a:extLst>
            </p:cNvPr>
            <p:cNvSpPr/>
            <p:nvPr/>
          </p:nvSpPr>
          <p:spPr bwMode="auto">
            <a:xfrm rot="2700000">
              <a:off x="4044370" y="2622361"/>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69A064D7-892F-CFEB-F626-42472334E635}"/>
                </a:ext>
              </a:extLst>
            </p:cNvPr>
            <p:cNvSpPr/>
            <p:nvPr/>
          </p:nvSpPr>
          <p:spPr bwMode="auto">
            <a:xfrm rot="2700000">
              <a:off x="4414567" y="2622361"/>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FF6ACC96-1347-D820-2D8E-528F877254DB}"/>
                </a:ext>
              </a:extLst>
            </p:cNvPr>
            <p:cNvSpPr/>
            <p:nvPr/>
          </p:nvSpPr>
          <p:spPr bwMode="auto">
            <a:xfrm rot="2700000">
              <a:off x="4972238" y="2622361"/>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BFF4409D-AB09-9842-A15A-D8F84D239C00}"/>
                </a:ext>
              </a:extLst>
            </p:cNvPr>
            <p:cNvSpPr/>
            <p:nvPr/>
          </p:nvSpPr>
          <p:spPr bwMode="auto">
            <a:xfrm rot="2700000">
              <a:off x="5529202" y="358079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59647BDC-7646-51B9-23E3-44D1131A3009}"/>
                </a:ext>
              </a:extLst>
            </p:cNvPr>
            <p:cNvSpPr/>
            <p:nvPr/>
          </p:nvSpPr>
          <p:spPr bwMode="auto">
            <a:xfrm rot="2700000">
              <a:off x="5344974" y="2622361"/>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5" name="Group 134">
            <a:extLst>
              <a:ext uri="{FF2B5EF4-FFF2-40B4-BE49-F238E27FC236}">
                <a16:creationId xmlns:a16="http://schemas.microsoft.com/office/drawing/2014/main" id="{8A798F23-DA32-588B-1BF8-EDDBEAE36556}"/>
              </a:ext>
            </a:extLst>
          </p:cNvPr>
          <p:cNvGrpSpPr/>
          <p:nvPr/>
        </p:nvGrpSpPr>
        <p:grpSpPr>
          <a:xfrm>
            <a:off x="1867390" y="2235290"/>
            <a:ext cx="3808021" cy="88900"/>
            <a:chOff x="1809515" y="2120482"/>
            <a:chExt cx="3808021" cy="88900"/>
          </a:xfrm>
        </p:grpSpPr>
        <p:sp>
          <p:nvSpPr>
            <p:cNvPr id="108" name="Rectangle 107">
              <a:extLst>
                <a:ext uri="{FF2B5EF4-FFF2-40B4-BE49-F238E27FC236}">
                  <a16:creationId xmlns:a16="http://schemas.microsoft.com/office/drawing/2014/main" id="{2007B446-2586-EE66-708F-0CC7933373A2}"/>
                </a:ext>
              </a:extLst>
            </p:cNvPr>
            <p:cNvSpPr/>
            <p:nvPr/>
          </p:nvSpPr>
          <p:spPr bwMode="auto">
            <a:xfrm rot="2700000">
              <a:off x="1809515"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5C9B322B-7F30-BC23-CBBC-27ECCB5584A7}"/>
                </a:ext>
              </a:extLst>
            </p:cNvPr>
            <p:cNvSpPr/>
            <p:nvPr/>
          </p:nvSpPr>
          <p:spPr bwMode="auto">
            <a:xfrm rot="2700000">
              <a:off x="2375593"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860782C6-4E78-4620-5270-8DBC28F38C7E}"/>
                </a:ext>
              </a:extLst>
            </p:cNvPr>
            <p:cNvSpPr/>
            <p:nvPr/>
          </p:nvSpPr>
          <p:spPr bwMode="auto">
            <a:xfrm rot="2700000">
              <a:off x="2546639"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5E93D98E-3941-52C3-BF0F-7CF53A725D78}"/>
                </a:ext>
              </a:extLst>
            </p:cNvPr>
            <p:cNvSpPr/>
            <p:nvPr/>
          </p:nvSpPr>
          <p:spPr bwMode="auto">
            <a:xfrm rot="2700000">
              <a:off x="2743682"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52B655C7-9422-4248-D187-CCB4797395CD}"/>
                </a:ext>
              </a:extLst>
            </p:cNvPr>
            <p:cNvSpPr/>
            <p:nvPr/>
          </p:nvSpPr>
          <p:spPr bwMode="auto">
            <a:xfrm rot="2700000">
              <a:off x="2931704"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BB2B2BFE-0B76-444B-C0D6-7D9A85133AEC}"/>
                </a:ext>
              </a:extLst>
            </p:cNvPr>
            <p:cNvSpPr/>
            <p:nvPr/>
          </p:nvSpPr>
          <p:spPr bwMode="auto">
            <a:xfrm rot="2700000">
              <a:off x="3295468"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0038CA3E-52AD-AD62-5F8E-EC4839F12E23}"/>
                </a:ext>
              </a:extLst>
            </p:cNvPr>
            <p:cNvSpPr/>
            <p:nvPr/>
          </p:nvSpPr>
          <p:spPr bwMode="auto">
            <a:xfrm rot="2700000">
              <a:off x="3488411"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0C6541D9-6808-3DD4-54F8-69C91514E594}"/>
                </a:ext>
              </a:extLst>
            </p:cNvPr>
            <p:cNvSpPr/>
            <p:nvPr/>
          </p:nvSpPr>
          <p:spPr bwMode="auto">
            <a:xfrm rot="2700000">
              <a:off x="3668603"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3B6442CD-11A9-C458-8D3B-D3E4FF077148}"/>
                </a:ext>
              </a:extLst>
            </p:cNvPr>
            <p:cNvSpPr/>
            <p:nvPr/>
          </p:nvSpPr>
          <p:spPr bwMode="auto">
            <a:xfrm rot="2700000">
              <a:off x="3851949"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940B9531-36C6-8E27-39B7-47D95D5B57DA}"/>
                </a:ext>
              </a:extLst>
            </p:cNvPr>
            <p:cNvSpPr/>
            <p:nvPr/>
          </p:nvSpPr>
          <p:spPr bwMode="auto">
            <a:xfrm rot="2700000">
              <a:off x="4040792"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55512D0D-0288-CF0D-69E5-5393FDB4F455}"/>
                </a:ext>
              </a:extLst>
            </p:cNvPr>
            <p:cNvSpPr/>
            <p:nvPr/>
          </p:nvSpPr>
          <p:spPr bwMode="auto">
            <a:xfrm rot="2700000">
              <a:off x="4228814"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E1CF3DF8-01A1-A733-E616-3BB39DFDB0E6}"/>
                </a:ext>
              </a:extLst>
            </p:cNvPr>
            <p:cNvSpPr/>
            <p:nvPr/>
          </p:nvSpPr>
          <p:spPr bwMode="auto">
            <a:xfrm rot="2700000">
              <a:off x="4416262"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25DE9C40-A166-27A8-23A3-A9FECA1F5EE5}"/>
                </a:ext>
              </a:extLst>
            </p:cNvPr>
            <p:cNvSpPr/>
            <p:nvPr/>
          </p:nvSpPr>
          <p:spPr bwMode="auto">
            <a:xfrm rot="2700000">
              <a:off x="4781421"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BF64812E-3662-23EB-81B3-D7BFB272894E}"/>
                </a:ext>
              </a:extLst>
            </p:cNvPr>
            <p:cNvSpPr/>
            <p:nvPr/>
          </p:nvSpPr>
          <p:spPr bwMode="auto">
            <a:xfrm rot="2700000">
              <a:off x="5153166"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0B6FE3F9-D4F7-FE51-E11D-A81086F2F502}"/>
                </a:ext>
              </a:extLst>
            </p:cNvPr>
            <p:cNvSpPr/>
            <p:nvPr/>
          </p:nvSpPr>
          <p:spPr bwMode="auto">
            <a:xfrm rot="2700000">
              <a:off x="5341188"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179D72CE-1BA2-14C0-BF62-CD9A7A709E05}"/>
                </a:ext>
              </a:extLst>
            </p:cNvPr>
            <p:cNvSpPr/>
            <p:nvPr/>
          </p:nvSpPr>
          <p:spPr bwMode="auto">
            <a:xfrm rot="2700000">
              <a:off x="5528636" y="2120482"/>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36" name="Freeform 135">
            <a:extLst>
              <a:ext uri="{FF2B5EF4-FFF2-40B4-BE49-F238E27FC236}">
                <a16:creationId xmlns:a16="http://schemas.microsoft.com/office/drawing/2014/main" id="{95704F64-855D-8627-0716-DA2891E034FB}"/>
              </a:ext>
            </a:extLst>
          </p:cNvPr>
          <p:cNvSpPr/>
          <p:nvPr/>
        </p:nvSpPr>
        <p:spPr bwMode="auto">
          <a:xfrm>
            <a:off x="1185498" y="2193740"/>
            <a:ext cx="4453087" cy="94310"/>
          </a:xfrm>
          <a:custGeom>
            <a:avLst/>
            <a:gdLst>
              <a:gd name="connsiteX0" fmla="*/ 0 w 4453087"/>
              <a:gd name="connsiteY0" fmla="*/ 0 h 94310"/>
              <a:gd name="connsiteX1" fmla="*/ 172219 w 4453087"/>
              <a:gd name="connsiteY1" fmla="*/ 0 h 94310"/>
              <a:gd name="connsiteX2" fmla="*/ 172219 w 4453087"/>
              <a:gd name="connsiteY2" fmla="*/ 94310 h 94310"/>
              <a:gd name="connsiteX3" fmla="*/ 4453087 w 4453087"/>
              <a:gd name="connsiteY3" fmla="*/ 94310 h 94310"/>
            </a:gdLst>
            <a:ahLst/>
            <a:cxnLst>
              <a:cxn ang="0">
                <a:pos x="connsiteX0" y="connsiteY0"/>
              </a:cxn>
              <a:cxn ang="0">
                <a:pos x="connsiteX1" y="connsiteY1"/>
              </a:cxn>
              <a:cxn ang="0">
                <a:pos x="connsiteX2" y="connsiteY2"/>
              </a:cxn>
              <a:cxn ang="0">
                <a:pos x="connsiteX3" y="connsiteY3"/>
              </a:cxn>
            </a:cxnLst>
            <a:rect l="l" t="t" r="r" b="b"/>
            <a:pathLst>
              <a:path w="4453087" h="94310">
                <a:moveTo>
                  <a:pt x="0" y="0"/>
                </a:moveTo>
                <a:lnTo>
                  <a:pt x="172219" y="0"/>
                </a:lnTo>
                <a:lnTo>
                  <a:pt x="172219" y="94310"/>
                </a:lnTo>
                <a:lnTo>
                  <a:pt x="4453087" y="94310"/>
                </a:lnTo>
              </a:path>
            </a:pathLst>
          </a:custGeom>
          <a:noFill/>
          <a:ln w="28575">
            <a:solidFill>
              <a:srgbClr val="015873"/>
            </a:solidFill>
            <a:miter lim="800000"/>
            <a:headEnd/>
            <a:tailEnd/>
          </a:ln>
        </p:spPr>
        <p:txBody>
          <a:bodyPr rtlCol="0" anchor="ctr"/>
          <a:lstStyle/>
          <a:p>
            <a:pPr algn="ctr"/>
            <a:endParaRPr lang="en-US" dirty="0"/>
          </a:p>
        </p:txBody>
      </p:sp>
      <p:grpSp>
        <p:nvGrpSpPr>
          <p:cNvPr id="174" name="Group 173">
            <a:extLst>
              <a:ext uri="{FF2B5EF4-FFF2-40B4-BE49-F238E27FC236}">
                <a16:creationId xmlns:a16="http://schemas.microsoft.com/office/drawing/2014/main" id="{5138C8C7-B8AF-C07F-92D7-EFEA6C3001A4}"/>
              </a:ext>
            </a:extLst>
          </p:cNvPr>
          <p:cNvGrpSpPr/>
          <p:nvPr/>
        </p:nvGrpSpPr>
        <p:grpSpPr>
          <a:xfrm>
            <a:off x="6112106" y="1497850"/>
            <a:ext cx="5689235" cy="4103668"/>
            <a:chOff x="6551945" y="1497850"/>
            <a:chExt cx="5689235" cy="4103668"/>
          </a:xfrm>
        </p:grpSpPr>
        <p:sp>
          <p:nvSpPr>
            <p:cNvPr id="7" name="TextBox 6">
              <a:extLst>
                <a:ext uri="{FF2B5EF4-FFF2-40B4-BE49-F238E27FC236}">
                  <a16:creationId xmlns:a16="http://schemas.microsoft.com/office/drawing/2014/main" id="{3E3C4253-1920-EDD8-0DCE-99ECE6E0460C}"/>
                </a:ext>
              </a:extLst>
            </p:cNvPr>
            <p:cNvSpPr txBox="1"/>
            <p:nvPr/>
          </p:nvSpPr>
          <p:spPr bwMode="auto">
            <a:xfrm>
              <a:off x="7405983" y="1497850"/>
              <a:ext cx="44187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dirty="0">
                  <a:solidFill>
                    <a:schemeClr val="bg1"/>
                  </a:solidFill>
                  <a:latin typeface="Calibri" panose="020F0502020204030204" pitchFamily="34" charset="0"/>
                </a:rPr>
                <a:t>OS</a:t>
              </a:r>
            </a:p>
          </p:txBody>
        </p:sp>
        <p:sp>
          <p:nvSpPr>
            <p:cNvPr id="8" name="TextBox 7">
              <a:extLst>
                <a:ext uri="{FF2B5EF4-FFF2-40B4-BE49-F238E27FC236}">
                  <a16:creationId xmlns:a16="http://schemas.microsoft.com/office/drawing/2014/main" id="{07CB5376-3595-F8D1-1769-38344AADF1C9}"/>
                </a:ext>
              </a:extLst>
            </p:cNvPr>
            <p:cNvSpPr txBox="1"/>
            <p:nvPr/>
          </p:nvSpPr>
          <p:spPr bwMode="auto">
            <a:xfrm>
              <a:off x="8115338" y="5232186"/>
              <a:ext cx="30121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2-yr OS: 96%</a:t>
              </a:r>
            </a:p>
          </p:txBody>
        </p:sp>
        <p:grpSp>
          <p:nvGrpSpPr>
            <p:cNvPr id="69" name="Group 68">
              <a:extLst>
                <a:ext uri="{FF2B5EF4-FFF2-40B4-BE49-F238E27FC236}">
                  <a16:creationId xmlns:a16="http://schemas.microsoft.com/office/drawing/2014/main" id="{3BB8F2BF-D516-2DA8-2269-9508DEA31A53}"/>
                </a:ext>
              </a:extLst>
            </p:cNvPr>
            <p:cNvGrpSpPr/>
            <p:nvPr/>
          </p:nvGrpSpPr>
          <p:grpSpPr>
            <a:xfrm>
              <a:off x="7111396" y="4639953"/>
              <a:ext cx="5129784" cy="369332"/>
              <a:chOff x="978821" y="4207833"/>
              <a:chExt cx="2606366" cy="369332"/>
            </a:xfrm>
          </p:grpSpPr>
          <p:sp>
            <p:nvSpPr>
              <p:cNvPr id="70" name="TextBox 69">
                <a:extLst>
                  <a:ext uri="{FF2B5EF4-FFF2-40B4-BE49-F238E27FC236}">
                    <a16:creationId xmlns:a16="http://schemas.microsoft.com/office/drawing/2014/main" id="{CE1CBBEB-A45B-91DA-59B0-206CA92F6164}"/>
                  </a:ext>
                </a:extLst>
              </p:cNvPr>
              <p:cNvSpPr txBox="1"/>
              <p:nvPr/>
            </p:nvSpPr>
            <p:spPr bwMode="auto">
              <a:xfrm>
                <a:off x="978821" y="42078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0</a:t>
                </a:r>
              </a:p>
            </p:txBody>
          </p:sp>
          <p:sp>
            <p:nvSpPr>
              <p:cNvPr id="71" name="TextBox 70">
                <a:extLst>
                  <a:ext uri="{FF2B5EF4-FFF2-40B4-BE49-F238E27FC236}">
                    <a16:creationId xmlns:a16="http://schemas.microsoft.com/office/drawing/2014/main" id="{DA6D50DD-E3AF-DD72-2005-6B1AD0B3E136}"/>
                  </a:ext>
                </a:extLst>
              </p:cNvPr>
              <p:cNvSpPr txBox="1"/>
              <p:nvPr/>
            </p:nvSpPr>
            <p:spPr bwMode="auto">
              <a:xfrm>
                <a:off x="1259622" y="42078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3</a:t>
                </a:r>
              </a:p>
            </p:txBody>
          </p:sp>
          <p:sp>
            <p:nvSpPr>
              <p:cNvPr id="72" name="TextBox 71">
                <a:extLst>
                  <a:ext uri="{FF2B5EF4-FFF2-40B4-BE49-F238E27FC236}">
                    <a16:creationId xmlns:a16="http://schemas.microsoft.com/office/drawing/2014/main" id="{8F85F3EA-9FC1-4261-5C11-71052C349B82}"/>
                  </a:ext>
                </a:extLst>
              </p:cNvPr>
              <p:cNvSpPr txBox="1"/>
              <p:nvPr/>
            </p:nvSpPr>
            <p:spPr bwMode="auto">
              <a:xfrm>
                <a:off x="1541671" y="42078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6</a:t>
                </a:r>
              </a:p>
            </p:txBody>
          </p:sp>
          <p:sp>
            <p:nvSpPr>
              <p:cNvPr id="73" name="TextBox 72">
                <a:extLst>
                  <a:ext uri="{FF2B5EF4-FFF2-40B4-BE49-F238E27FC236}">
                    <a16:creationId xmlns:a16="http://schemas.microsoft.com/office/drawing/2014/main" id="{D64EBD27-8130-BBB4-1D16-FA16B46CD97D}"/>
                  </a:ext>
                </a:extLst>
              </p:cNvPr>
              <p:cNvSpPr txBox="1"/>
              <p:nvPr/>
            </p:nvSpPr>
            <p:spPr bwMode="auto">
              <a:xfrm>
                <a:off x="1822472" y="420783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9</a:t>
                </a:r>
              </a:p>
            </p:txBody>
          </p:sp>
          <p:sp>
            <p:nvSpPr>
              <p:cNvPr id="74" name="TextBox 73">
                <a:extLst>
                  <a:ext uri="{FF2B5EF4-FFF2-40B4-BE49-F238E27FC236}">
                    <a16:creationId xmlns:a16="http://schemas.microsoft.com/office/drawing/2014/main" id="{35BFDA64-5A21-5520-6E32-5A7557CAE56C}"/>
                  </a:ext>
                </a:extLst>
              </p:cNvPr>
              <p:cNvSpPr txBox="1"/>
              <p:nvPr/>
            </p:nvSpPr>
            <p:spPr bwMode="auto">
              <a:xfrm>
                <a:off x="2040001"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12</a:t>
                </a:r>
              </a:p>
            </p:txBody>
          </p:sp>
          <p:sp>
            <p:nvSpPr>
              <p:cNvPr id="75" name="TextBox 74">
                <a:extLst>
                  <a:ext uri="{FF2B5EF4-FFF2-40B4-BE49-F238E27FC236}">
                    <a16:creationId xmlns:a16="http://schemas.microsoft.com/office/drawing/2014/main" id="{5BE6834B-3F8D-AFBF-9F89-A71857BA1AB5}"/>
                  </a:ext>
                </a:extLst>
              </p:cNvPr>
              <p:cNvSpPr txBox="1"/>
              <p:nvPr/>
            </p:nvSpPr>
            <p:spPr bwMode="auto">
              <a:xfrm>
                <a:off x="2320803"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15</a:t>
                </a:r>
              </a:p>
            </p:txBody>
          </p:sp>
          <p:sp>
            <p:nvSpPr>
              <p:cNvPr id="76" name="TextBox 75">
                <a:extLst>
                  <a:ext uri="{FF2B5EF4-FFF2-40B4-BE49-F238E27FC236}">
                    <a16:creationId xmlns:a16="http://schemas.microsoft.com/office/drawing/2014/main" id="{3F3EBB73-7DAA-50EC-D7D9-5D0B1BDF2C0C}"/>
                  </a:ext>
                </a:extLst>
              </p:cNvPr>
              <p:cNvSpPr txBox="1"/>
              <p:nvPr/>
            </p:nvSpPr>
            <p:spPr bwMode="auto">
              <a:xfrm>
                <a:off x="2602852"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18</a:t>
                </a:r>
              </a:p>
            </p:txBody>
          </p:sp>
          <p:sp>
            <p:nvSpPr>
              <p:cNvPr id="77" name="TextBox 76">
                <a:extLst>
                  <a:ext uri="{FF2B5EF4-FFF2-40B4-BE49-F238E27FC236}">
                    <a16:creationId xmlns:a16="http://schemas.microsoft.com/office/drawing/2014/main" id="{6313DEB3-4216-73C4-8761-88D91D3C80A3}"/>
                  </a:ext>
                </a:extLst>
              </p:cNvPr>
              <p:cNvSpPr txBox="1"/>
              <p:nvPr/>
            </p:nvSpPr>
            <p:spPr bwMode="auto">
              <a:xfrm>
                <a:off x="2883653"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21</a:t>
                </a:r>
              </a:p>
            </p:txBody>
          </p:sp>
          <p:sp>
            <p:nvSpPr>
              <p:cNvPr id="78" name="TextBox 77">
                <a:extLst>
                  <a:ext uri="{FF2B5EF4-FFF2-40B4-BE49-F238E27FC236}">
                    <a16:creationId xmlns:a16="http://schemas.microsoft.com/office/drawing/2014/main" id="{F85A2706-3026-AD54-515C-4071664780E1}"/>
                  </a:ext>
                </a:extLst>
              </p:cNvPr>
              <p:cNvSpPr txBox="1"/>
              <p:nvPr/>
            </p:nvSpPr>
            <p:spPr bwMode="auto">
              <a:xfrm>
                <a:off x="3166483" y="42078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n-lt"/>
                  </a:rPr>
                  <a:t>24</a:t>
                </a:r>
              </a:p>
            </p:txBody>
          </p:sp>
        </p:grpSp>
        <p:sp>
          <p:nvSpPr>
            <p:cNvPr id="79" name="TextBox 78">
              <a:extLst>
                <a:ext uri="{FF2B5EF4-FFF2-40B4-BE49-F238E27FC236}">
                  <a16:creationId xmlns:a16="http://schemas.microsoft.com/office/drawing/2014/main" id="{57493845-BF9D-832F-F3DD-C64F56283471}"/>
                </a:ext>
              </a:extLst>
            </p:cNvPr>
            <p:cNvSpPr txBox="1"/>
            <p:nvPr/>
          </p:nvSpPr>
          <p:spPr bwMode="auto">
            <a:xfrm>
              <a:off x="9254917" y="4922294"/>
              <a:ext cx="7201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mn-lt"/>
                </a:rPr>
                <a:t>Mo</a:t>
              </a:r>
            </a:p>
          </p:txBody>
        </p:sp>
        <p:grpSp>
          <p:nvGrpSpPr>
            <p:cNvPr id="80" name="Group 79">
              <a:extLst>
                <a:ext uri="{FF2B5EF4-FFF2-40B4-BE49-F238E27FC236}">
                  <a16:creationId xmlns:a16="http://schemas.microsoft.com/office/drawing/2014/main" id="{840767DD-CB69-02E8-17F5-66A548012E1F}"/>
                </a:ext>
              </a:extLst>
            </p:cNvPr>
            <p:cNvGrpSpPr/>
            <p:nvPr/>
          </p:nvGrpSpPr>
          <p:grpSpPr>
            <a:xfrm rot="16200000">
              <a:off x="9567069" y="2431495"/>
              <a:ext cx="91440" cy="4462272"/>
              <a:chOff x="779453" y="1539976"/>
              <a:chExt cx="518685" cy="3283800"/>
            </a:xfrm>
          </p:grpSpPr>
          <p:cxnSp>
            <p:nvCxnSpPr>
              <p:cNvPr id="81" name="Straight Connector 80">
                <a:extLst>
                  <a:ext uri="{FF2B5EF4-FFF2-40B4-BE49-F238E27FC236}">
                    <a16:creationId xmlns:a16="http://schemas.microsoft.com/office/drawing/2014/main" id="{AA559905-E35B-446F-3732-D5D653A45F84}"/>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980B2BBF-2957-581A-8081-8D8F0682E597}"/>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ACFFE345-D24C-F440-779F-64C8CE53A0A5}"/>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E3E2220A-2B14-1A34-59E0-E3D93D62D9E4}"/>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E69403F9-2A9C-C7D7-9D12-40FAAB9478AD}"/>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60BD055F-C0B4-0513-71F0-91E2607B2267}"/>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80ED5C8B-98E0-7F79-7F24-4A5ACCFB1342}"/>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86962EC-FC75-7723-D22E-FA727DABF7B1}"/>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D253313-5305-DFEC-3B33-DC59F3F3F205}"/>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F9E701C1-A5D7-6CFE-422C-4EBC3DC75CEB}"/>
                </a:ext>
              </a:extLst>
            </p:cNvPr>
            <p:cNvGrpSpPr/>
            <p:nvPr/>
          </p:nvGrpSpPr>
          <p:grpSpPr>
            <a:xfrm>
              <a:off x="6832201" y="2002393"/>
              <a:ext cx="535724" cy="2814845"/>
              <a:chOff x="465447" y="1533347"/>
              <a:chExt cx="535724" cy="2814845"/>
            </a:xfrm>
          </p:grpSpPr>
          <p:sp>
            <p:nvSpPr>
              <p:cNvPr id="91" name="TextBox 90">
                <a:extLst>
                  <a:ext uri="{FF2B5EF4-FFF2-40B4-BE49-F238E27FC236}">
                    <a16:creationId xmlns:a16="http://schemas.microsoft.com/office/drawing/2014/main" id="{E9F8805D-F38D-724E-C1F8-A181009A71C0}"/>
                  </a:ext>
                </a:extLst>
              </p:cNvPr>
              <p:cNvSpPr txBox="1"/>
              <p:nvPr/>
            </p:nvSpPr>
            <p:spPr bwMode="auto">
              <a:xfrm>
                <a:off x="465447" y="153334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100</a:t>
                </a:r>
              </a:p>
            </p:txBody>
          </p:sp>
          <p:sp>
            <p:nvSpPr>
              <p:cNvPr id="92" name="TextBox 91">
                <a:extLst>
                  <a:ext uri="{FF2B5EF4-FFF2-40B4-BE49-F238E27FC236}">
                    <a16:creationId xmlns:a16="http://schemas.microsoft.com/office/drawing/2014/main" id="{D2869E8C-C857-426F-F2F0-E9279C43653B}"/>
                  </a:ext>
                </a:extLst>
              </p:cNvPr>
              <p:cNvSpPr txBox="1"/>
              <p:nvPr/>
            </p:nvSpPr>
            <p:spPr bwMode="auto">
              <a:xfrm>
                <a:off x="582467" y="20224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80</a:t>
                </a:r>
              </a:p>
            </p:txBody>
          </p:sp>
          <p:sp>
            <p:nvSpPr>
              <p:cNvPr id="93" name="TextBox 92">
                <a:extLst>
                  <a:ext uri="{FF2B5EF4-FFF2-40B4-BE49-F238E27FC236}">
                    <a16:creationId xmlns:a16="http://schemas.microsoft.com/office/drawing/2014/main" id="{C4C891E2-9CBE-272E-98FD-F4339771849F}"/>
                  </a:ext>
                </a:extLst>
              </p:cNvPr>
              <p:cNvSpPr txBox="1"/>
              <p:nvPr/>
            </p:nvSpPr>
            <p:spPr bwMode="auto">
              <a:xfrm>
                <a:off x="582467" y="25115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60</a:t>
                </a:r>
              </a:p>
            </p:txBody>
          </p:sp>
          <p:sp>
            <p:nvSpPr>
              <p:cNvPr id="94" name="TextBox 93">
                <a:extLst>
                  <a:ext uri="{FF2B5EF4-FFF2-40B4-BE49-F238E27FC236}">
                    <a16:creationId xmlns:a16="http://schemas.microsoft.com/office/drawing/2014/main" id="{D53FF1E4-2E08-B443-83FA-E370118AE91E}"/>
                  </a:ext>
                </a:extLst>
              </p:cNvPr>
              <p:cNvSpPr txBox="1"/>
              <p:nvPr/>
            </p:nvSpPr>
            <p:spPr bwMode="auto">
              <a:xfrm>
                <a:off x="582467" y="300065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40</a:t>
                </a:r>
              </a:p>
            </p:txBody>
          </p:sp>
          <p:sp>
            <p:nvSpPr>
              <p:cNvPr id="95" name="TextBox 94">
                <a:extLst>
                  <a:ext uri="{FF2B5EF4-FFF2-40B4-BE49-F238E27FC236}">
                    <a16:creationId xmlns:a16="http://schemas.microsoft.com/office/drawing/2014/main" id="{4EE8979A-DBDA-73DB-EB74-DCB09034F1E2}"/>
                  </a:ext>
                </a:extLst>
              </p:cNvPr>
              <p:cNvSpPr txBox="1"/>
              <p:nvPr/>
            </p:nvSpPr>
            <p:spPr bwMode="auto">
              <a:xfrm>
                <a:off x="582467" y="34897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20</a:t>
                </a:r>
              </a:p>
            </p:txBody>
          </p:sp>
          <p:sp>
            <p:nvSpPr>
              <p:cNvPr id="96" name="TextBox 95">
                <a:extLst>
                  <a:ext uri="{FF2B5EF4-FFF2-40B4-BE49-F238E27FC236}">
                    <a16:creationId xmlns:a16="http://schemas.microsoft.com/office/drawing/2014/main" id="{39BFF980-A96F-E135-C8FE-1D70B8EFD7D5}"/>
                  </a:ext>
                </a:extLst>
              </p:cNvPr>
              <p:cNvSpPr txBox="1"/>
              <p:nvPr/>
            </p:nvSpPr>
            <p:spPr bwMode="auto">
              <a:xfrm>
                <a:off x="699485" y="39788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n-lt"/>
                  </a:rPr>
                  <a:t>0</a:t>
                </a:r>
              </a:p>
            </p:txBody>
          </p:sp>
        </p:grpSp>
        <p:sp>
          <p:nvSpPr>
            <p:cNvPr id="97" name="Freeform: Shape 96">
              <a:extLst>
                <a:ext uri="{FF2B5EF4-FFF2-40B4-BE49-F238E27FC236}">
                  <a16:creationId xmlns:a16="http://schemas.microsoft.com/office/drawing/2014/main" id="{02E0F622-43B2-2A4D-D995-A26DF1A4095A}"/>
                </a:ext>
              </a:extLst>
            </p:cNvPr>
            <p:cNvSpPr/>
            <p:nvPr/>
          </p:nvSpPr>
          <p:spPr bwMode="auto">
            <a:xfrm>
              <a:off x="7377191" y="2153384"/>
              <a:ext cx="4515864" cy="2476500"/>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latin typeface="+mn-lt"/>
              </a:endParaRPr>
            </a:p>
          </p:txBody>
        </p:sp>
        <p:grpSp>
          <p:nvGrpSpPr>
            <p:cNvPr id="98" name="Group 97">
              <a:extLst>
                <a:ext uri="{FF2B5EF4-FFF2-40B4-BE49-F238E27FC236}">
                  <a16:creationId xmlns:a16="http://schemas.microsoft.com/office/drawing/2014/main" id="{090ACE0A-00B1-772F-6164-18B604468AE5}"/>
                </a:ext>
              </a:extLst>
            </p:cNvPr>
            <p:cNvGrpSpPr/>
            <p:nvPr/>
          </p:nvGrpSpPr>
          <p:grpSpPr>
            <a:xfrm>
              <a:off x="7315377" y="2192641"/>
              <a:ext cx="76201" cy="2442005"/>
              <a:chOff x="779453" y="1539976"/>
              <a:chExt cx="518685" cy="2052375"/>
            </a:xfrm>
          </p:grpSpPr>
          <p:cxnSp>
            <p:nvCxnSpPr>
              <p:cNvPr id="99" name="Straight Connector 98">
                <a:extLst>
                  <a:ext uri="{FF2B5EF4-FFF2-40B4-BE49-F238E27FC236}">
                    <a16:creationId xmlns:a16="http://schemas.microsoft.com/office/drawing/2014/main" id="{4BE4841F-58E1-7293-D317-A52351CF96F3}"/>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8C75BF95-2C2C-155A-9D35-38F54A0B7C89}"/>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774B57E3-C8BD-E9B9-5BCE-2F43A958D28C}"/>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E63491B8-F3C2-BD62-B639-0FA6487B5088}"/>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6C46EC60-4546-1548-1BCB-8DA5D1F02A01}"/>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504BFC81-F595-275F-A217-DCA117C12179}"/>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105" name="TextBox 104">
              <a:extLst>
                <a:ext uri="{FF2B5EF4-FFF2-40B4-BE49-F238E27FC236}">
                  <a16:creationId xmlns:a16="http://schemas.microsoft.com/office/drawing/2014/main" id="{D807453D-B7DD-0C85-1F4F-B7AE0723D9A0}"/>
                </a:ext>
              </a:extLst>
            </p:cNvPr>
            <p:cNvSpPr txBox="1"/>
            <p:nvPr/>
          </p:nvSpPr>
          <p:spPr bwMode="auto">
            <a:xfrm rot="16200000">
              <a:off x="5592387" y="3189442"/>
              <a:ext cx="2288447"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Survival</a:t>
              </a:r>
            </a:p>
          </p:txBody>
        </p:sp>
        <p:sp>
          <p:nvSpPr>
            <p:cNvPr id="59" name="TextBox 58">
              <a:extLst>
                <a:ext uri="{FF2B5EF4-FFF2-40B4-BE49-F238E27FC236}">
                  <a16:creationId xmlns:a16="http://schemas.microsoft.com/office/drawing/2014/main" id="{0762A3D3-2D63-18C8-3509-2D19587974EB}"/>
                </a:ext>
              </a:extLst>
            </p:cNvPr>
            <p:cNvSpPr txBox="1"/>
            <p:nvPr/>
          </p:nvSpPr>
          <p:spPr bwMode="auto">
            <a:xfrm>
              <a:off x="7708576" y="2719385"/>
              <a:ext cx="2658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OS: NR and 25 mo</a:t>
              </a:r>
            </a:p>
          </p:txBody>
        </p:sp>
        <p:sp>
          <p:nvSpPr>
            <p:cNvPr id="60" name="TextBox 59">
              <a:extLst>
                <a:ext uri="{FF2B5EF4-FFF2-40B4-BE49-F238E27FC236}">
                  <a16:creationId xmlns:a16="http://schemas.microsoft.com/office/drawing/2014/main" id="{C4354BA7-4393-7099-CA53-A4273806CF71}"/>
                </a:ext>
              </a:extLst>
            </p:cNvPr>
            <p:cNvSpPr txBox="1"/>
            <p:nvPr/>
          </p:nvSpPr>
          <p:spPr bwMode="auto">
            <a:xfrm>
              <a:off x="8990569" y="3148440"/>
              <a:ext cx="13806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Deaths/Total</a:t>
              </a:r>
            </a:p>
          </p:txBody>
        </p:sp>
        <p:sp>
          <p:nvSpPr>
            <p:cNvPr id="61" name="TextBox 60">
              <a:extLst>
                <a:ext uri="{FF2B5EF4-FFF2-40B4-BE49-F238E27FC236}">
                  <a16:creationId xmlns:a16="http://schemas.microsoft.com/office/drawing/2014/main" id="{FD2F9199-0998-26D7-6B7D-44854B9EBC83}"/>
                </a:ext>
              </a:extLst>
            </p:cNvPr>
            <p:cNvSpPr txBox="1"/>
            <p:nvPr/>
          </p:nvSpPr>
          <p:spPr bwMode="auto">
            <a:xfrm>
              <a:off x="7680383" y="4236610"/>
              <a:ext cx="7457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 .27</a:t>
              </a:r>
            </a:p>
          </p:txBody>
        </p:sp>
        <p:grpSp>
          <p:nvGrpSpPr>
            <p:cNvPr id="62" name="Group 61">
              <a:extLst>
                <a:ext uri="{FF2B5EF4-FFF2-40B4-BE49-F238E27FC236}">
                  <a16:creationId xmlns:a16="http://schemas.microsoft.com/office/drawing/2014/main" id="{11787DD0-263A-E44B-2643-027C96296F76}"/>
                </a:ext>
              </a:extLst>
            </p:cNvPr>
            <p:cNvGrpSpPr/>
            <p:nvPr/>
          </p:nvGrpSpPr>
          <p:grpSpPr>
            <a:xfrm>
              <a:off x="7819322" y="3478932"/>
              <a:ext cx="1951251" cy="646331"/>
              <a:chOff x="1384105" y="3481980"/>
              <a:chExt cx="1951251" cy="646331"/>
            </a:xfrm>
          </p:grpSpPr>
          <p:sp>
            <p:nvSpPr>
              <p:cNvPr id="63" name="TextBox 62">
                <a:extLst>
                  <a:ext uri="{FF2B5EF4-FFF2-40B4-BE49-F238E27FC236}">
                    <a16:creationId xmlns:a16="http://schemas.microsoft.com/office/drawing/2014/main" id="{43DC7394-1A44-B544-D55B-F3F49ED1D17A}"/>
                  </a:ext>
                </a:extLst>
              </p:cNvPr>
              <p:cNvSpPr txBox="1"/>
              <p:nvPr/>
            </p:nvSpPr>
            <p:spPr bwMode="auto">
              <a:xfrm>
                <a:off x="1606998" y="3481980"/>
                <a:ext cx="17283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dirty="0">
                    <a:solidFill>
                      <a:schemeClr val="accent1"/>
                    </a:solidFill>
                    <a:latin typeface="+mn-lt"/>
                  </a:rPr>
                  <a:t>Ki67 &lt;30%  </a:t>
                </a:r>
                <a:r>
                  <a:rPr lang="en-US" b="0" dirty="0">
                    <a:solidFill>
                      <a:schemeClr val="accent1"/>
                    </a:solidFill>
                    <a:latin typeface="+mn-lt"/>
                  </a:rPr>
                  <a:t>1/29</a:t>
                </a:r>
              </a:p>
              <a:p>
                <a:pPr algn="r">
                  <a:spcBef>
                    <a:spcPts val="0"/>
                  </a:spcBef>
                </a:pPr>
                <a:r>
                  <a:rPr lang="en-US" dirty="0">
                    <a:solidFill>
                      <a:schemeClr val="accent3"/>
                    </a:solidFill>
                    <a:latin typeface="+mn-lt"/>
                  </a:rPr>
                  <a:t>Ki67 ≥30%  </a:t>
                </a:r>
                <a:r>
                  <a:rPr lang="en-US" b="0" dirty="0">
                    <a:solidFill>
                      <a:schemeClr val="accent3"/>
                    </a:solidFill>
                    <a:latin typeface="+mn-lt"/>
                  </a:rPr>
                  <a:t>2/13</a:t>
                </a:r>
              </a:p>
            </p:txBody>
          </p:sp>
          <p:grpSp>
            <p:nvGrpSpPr>
              <p:cNvPr id="64" name="Group 63">
                <a:extLst>
                  <a:ext uri="{FF2B5EF4-FFF2-40B4-BE49-F238E27FC236}">
                    <a16:creationId xmlns:a16="http://schemas.microsoft.com/office/drawing/2014/main" id="{1A998D99-23C0-A5F7-CA17-0F8F732489D8}"/>
                  </a:ext>
                </a:extLst>
              </p:cNvPr>
              <p:cNvGrpSpPr/>
              <p:nvPr/>
            </p:nvGrpSpPr>
            <p:grpSpPr>
              <a:xfrm>
                <a:off x="1384105" y="3620401"/>
                <a:ext cx="274989" cy="88900"/>
                <a:chOff x="1329166" y="3194049"/>
                <a:chExt cx="274989" cy="88900"/>
              </a:xfrm>
            </p:grpSpPr>
            <p:cxnSp>
              <p:nvCxnSpPr>
                <p:cNvPr id="106" name="Straight Connector 105">
                  <a:extLst>
                    <a:ext uri="{FF2B5EF4-FFF2-40B4-BE49-F238E27FC236}">
                      <a16:creationId xmlns:a16="http://schemas.microsoft.com/office/drawing/2014/main" id="{537C6A93-70AF-64B9-633E-9378B644D3EA}"/>
                    </a:ext>
                  </a:extLst>
                </p:cNvPr>
                <p:cNvCxnSpPr/>
                <p:nvPr/>
              </p:nvCxnSpPr>
              <p:spPr bwMode="auto">
                <a:xfrm>
                  <a:off x="1329166" y="3238500"/>
                  <a:ext cx="274989" cy="0"/>
                </a:xfrm>
                <a:prstGeom prst="line">
                  <a:avLst/>
                </a:prstGeom>
                <a:noFill/>
                <a:ln w="28575" cap="flat" cmpd="sng" algn="ctr">
                  <a:solidFill>
                    <a:srgbClr val="015873"/>
                  </a:solidFill>
                  <a:prstDash val="solid"/>
                  <a:round/>
                  <a:headEnd type="none" w="med" len="med"/>
                  <a:tailEnd type="none" w="med" len="med"/>
                </a:ln>
                <a:effectLst/>
              </p:spPr>
            </p:cxnSp>
            <p:sp>
              <p:nvSpPr>
                <p:cNvPr id="107" name="Rectangle 106">
                  <a:extLst>
                    <a:ext uri="{FF2B5EF4-FFF2-40B4-BE49-F238E27FC236}">
                      <a16:creationId xmlns:a16="http://schemas.microsoft.com/office/drawing/2014/main" id="{DB1DACB3-304F-0EDA-1894-F01CC5D7E404}"/>
                    </a:ext>
                  </a:extLst>
                </p:cNvPr>
                <p:cNvSpPr/>
                <p:nvPr/>
              </p:nvSpPr>
              <p:spPr bwMode="auto">
                <a:xfrm rot="2700000">
                  <a:off x="1415903" y="3194049"/>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5" name="Group 64">
                <a:extLst>
                  <a:ext uri="{FF2B5EF4-FFF2-40B4-BE49-F238E27FC236}">
                    <a16:creationId xmlns:a16="http://schemas.microsoft.com/office/drawing/2014/main" id="{54EC43D8-AD11-25A9-69FF-91A97651EC14}"/>
                  </a:ext>
                </a:extLst>
              </p:cNvPr>
              <p:cNvGrpSpPr/>
              <p:nvPr/>
            </p:nvGrpSpPr>
            <p:grpSpPr>
              <a:xfrm>
                <a:off x="1384105" y="3898167"/>
                <a:ext cx="274989" cy="88900"/>
                <a:chOff x="1329166" y="3194049"/>
                <a:chExt cx="274989" cy="88900"/>
              </a:xfrm>
            </p:grpSpPr>
            <p:cxnSp>
              <p:nvCxnSpPr>
                <p:cNvPr id="66" name="Straight Connector 65">
                  <a:extLst>
                    <a:ext uri="{FF2B5EF4-FFF2-40B4-BE49-F238E27FC236}">
                      <a16:creationId xmlns:a16="http://schemas.microsoft.com/office/drawing/2014/main" id="{19470881-1092-9867-A7ED-E04277DC450D}"/>
                    </a:ext>
                  </a:extLst>
                </p:cNvPr>
                <p:cNvCxnSpPr/>
                <p:nvPr/>
              </p:nvCxnSpPr>
              <p:spPr bwMode="auto">
                <a:xfrm>
                  <a:off x="1329166" y="3238500"/>
                  <a:ext cx="274989" cy="0"/>
                </a:xfrm>
                <a:prstGeom prst="line">
                  <a:avLst/>
                </a:prstGeom>
                <a:noFill/>
                <a:ln w="28575" cap="flat" cmpd="sng" algn="ctr">
                  <a:solidFill>
                    <a:srgbClr val="E1471D"/>
                  </a:solidFill>
                  <a:prstDash val="solid"/>
                  <a:round/>
                  <a:headEnd type="none" w="med" len="med"/>
                  <a:tailEnd type="none" w="med" len="med"/>
                </a:ln>
                <a:effectLst/>
              </p:spPr>
            </p:cxnSp>
            <p:sp>
              <p:nvSpPr>
                <p:cNvPr id="67" name="Rectangle 66">
                  <a:extLst>
                    <a:ext uri="{FF2B5EF4-FFF2-40B4-BE49-F238E27FC236}">
                      <a16:creationId xmlns:a16="http://schemas.microsoft.com/office/drawing/2014/main" id="{8E45452E-3FDB-1F42-CD6B-2F185F5279F6}"/>
                    </a:ext>
                  </a:extLst>
                </p:cNvPr>
                <p:cNvSpPr/>
                <p:nvPr/>
              </p:nvSpPr>
              <p:spPr bwMode="auto">
                <a:xfrm rot="2700000">
                  <a:off x="1415903" y="3194049"/>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65" name="Group 164">
              <a:extLst>
                <a:ext uri="{FF2B5EF4-FFF2-40B4-BE49-F238E27FC236}">
                  <a16:creationId xmlns:a16="http://schemas.microsoft.com/office/drawing/2014/main" id="{1ABCAD88-2573-7044-1E37-AAE099F8CC0A}"/>
                </a:ext>
              </a:extLst>
            </p:cNvPr>
            <p:cNvGrpSpPr/>
            <p:nvPr/>
          </p:nvGrpSpPr>
          <p:grpSpPr>
            <a:xfrm>
              <a:off x="7401636" y="2197290"/>
              <a:ext cx="4471916" cy="237151"/>
              <a:chOff x="7401636" y="2197290"/>
              <a:chExt cx="4471916" cy="237151"/>
            </a:xfrm>
          </p:grpSpPr>
          <p:grpSp>
            <p:nvGrpSpPr>
              <p:cNvPr id="163" name="Group 162">
                <a:extLst>
                  <a:ext uri="{FF2B5EF4-FFF2-40B4-BE49-F238E27FC236}">
                    <a16:creationId xmlns:a16="http://schemas.microsoft.com/office/drawing/2014/main" id="{F2E59BAD-7025-78DD-0E18-12029ECB58AF}"/>
                  </a:ext>
                </a:extLst>
              </p:cNvPr>
              <p:cNvGrpSpPr/>
              <p:nvPr/>
            </p:nvGrpSpPr>
            <p:grpSpPr>
              <a:xfrm>
                <a:off x="8031783" y="2345541"/>
                <a:ext cx="3678449" cy="88900"/>
                <a:chOff x="8031783" y="2245458"/>
                <a:chExt cx="3678449" cy="88900"/>
              </a:xfrm>
            </p:grpSpPr>
            <p:sp>
              <p:nvSpPr>
                <p:cNvPr id="154" name="Rectangle 153">
                  <a:extLst>
                    <a:ext uri="{FF2B5EF4-FFF2-40B4-BE49-F238E27FC236}">
                      <a16:creationId xmlns:a16="http://schemas.microsoft.com/office/drawing/2014/main" id="{CB3D577D-B856-860F-E752-D71B89619D61}"/>
                    </a:ext>
                  </a:extLst>
                </p:cNvPr>
                <p:cNvSpPr/>
                <p:nvPr/>
              </p:nvSpPr>
              <p:spPr bwMode="auto">
                <a:xfrm rot="2700000">
                  <a:off x="8031783"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B1CB313E-94F1-B946-E95A-D69061548440}"/>
                    </a:ext>
                  </a:extLst>
                </p:cNvPr>
                <p:cNvSpPr/>
                <p:nvPr/>
              </p:nvSpPr>
              <p:spPr bwMode="auto">
                <a:xfrm rot="2700000">
                  <a:off x="8923000"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C8366341-58DB-78F0-D26F-53CA6F512543}"/>
                    </a:ext>
                  </a:extLst>
                </p:cNvPr>
                <p:cNvSpPr/>
                <p:nvPr/>
              </p:nvSpPr>
              <p:spPr bwMode="auto">
                <a:xfrm rot="2700000">
                  <a:off x="10041505"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D01F748B-73AD-F454-29BE-42CCA988B8D9}"/>
                    </a:ext>
                  </a:extLst>
                </p:cNvPr>
                <p:cNvSpPr/>
                <p:nvPr/>
              </p:nvSpPr>
              <p:spPr bwMode="auto">
                <a:xfrm rot="2700000">
                  <a:off x="10278672"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C5DF0038-0A3A-9590-3133-F159D7150AF8}"/>
                    </a:ext>
                  </a:extLst>
                </p:cNvPr>
                <p:cNvSpPr/>
                <p:nvPr/>
              </p:nvSpPr>
              <p:spPr bwMode="auto">
                <a:xfrm rot="2700000">
                  <a:off x="10431652"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CF1AE01E-44DE-8209-68D2-FE8CBEDA64AD}"/>
                    </a:ext>
                  </a:extLst>
                </p:cNvPr>
                <p:cNvSpPr/>
                <p:nvPr/>
              </p:nvSpPr>
              <p:spPr bwMode="auto">
                <a:xfrm rot="2700000">
                  <a:off x="10837094"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0BDA39A2-42D6-3495-4A6D-A46957863657}"/>
                    </a:ext>
                  </a:extLst>
                </p:cNvPr>
                <p:cNvSpPr/>
                <p:nvPr/>
              </p:nvSpPr>
              <p:spPr bwMode="auto">
                <a:xfrm rot="2700000">
                  <a:off x="11285160"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EFC2EE57-5A7B-B5EB-D1B2-E9EEB55278B3}"/>
                    </a:ext>
                  </a:extLst>
                </p:cNvPr>
                <p:cNvSpPr/>
                <p:nvPr/>
              </p:nvSpPr>
              <p:spPr bwMode="auto">
                <a:xfrm rot="2700000">
                  <a:off x="11565140"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0DD83EA2-B782-67EB-D782-B39F942FFA07}"/>
                    </a:ext>
                  </a:extLst>
                </p:cNvPr>
                <p:cNvSpPr/>
                <p:nvPr/>
              </p:nvSpPr>
              <p:spPr bwMode="auto">
                <a:xfrm rot="2700000">
                  <a:off x="11621332" y="2245458"/>
                  <a:ext cx="88900" cy="8890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64" name="Freeform 163">
                <a:extLst>
                  <a:ext uri="{FF2B5EF4-FFF2-40B4-BE49-F238E27FC236}">
                    <a16:creationId xmlns:a16="http://schemas.microsoft.com/office/drawing/2014/main" id="{EED2CC25-D883-76E6-1546-F3097EC295E9}"/>
                  </a:ext>
                </a:extLst>
              </p:cNvPr>
              <p:cNvSpPr/>
              <p:nvPr/>
            </p:nvSpPr>
            <p:spPr bwMode="auto">
              <a:xfrm>
                <a:off x="7401636" y="2197290"/>
                <a:ext cx="4471916" cy="195617"/>
              </a:xfrm>
              <a:custGeom>
                <a:avLst/>
                <a:gdLst>
                  <a:gd name="connsiteX0" fmla="*/ 0 w 4471916"/>
                  <a:gd name="connsiteY0" fmla="*/ 0 h 195617"/>
                  <a:gd name="connsiteX1" fmla="*/ 673289 w 4471916"/>
                  <a:gd name="connsiteY1" fmla="*/ 0 h 195617"/>
                  <a:gd name="connsiteX2" fmla="*/ 673289 w 4471916"/>
                  <a:gd name="connsiteY2" fmla="*/ 195617 h 195617"/>
                  <a:gd name="connsiteX3" fmla="*/ 4471916 w 4471916"/>
                  <a:gd name="connsiteY3" fmla="*/ 195617 h 195617"/>
                </a:gdLst>
                <a:ahLst/>
                <a:cxnLst>
                  <a:cxn ang="0">
                    <a:pos x="connsiteX0" y="connsiteY0"/>
                  </a:cxn>
                  <a:cxn ang="0">
                    <a:pos x="connsiteX1" y="connsiteY1"/>
                  </a:cxn>
                  <a:cxn ang="0">
                    <a:pos x="connsiteX2" y="connsiteY2"/>
                  </a:cxn>
                  <a:cxn ang="0">
                    <a:pos x="connsiteX3" y="connsiteY3"/>
                  </a:cxn>
                </a:cxnLst>
                <a:rect l="l" t="t" r="r" b="b"/>
                <a:pathLst>
                  <a:path w="4471916" h="195617">
                    <a:moveTo>
                      <a:pt x="0" y="0"/>
                    </a:moveTo>
                    <a:lnTo>
                      <a:pt x="673289" y="0"/>
                    </a:lnTo>
                    <a:lnTo>
                      <a:pt x="673289" y="195617"/>
                    </a:lnTo>
                    <a:lnTo>
                      <a:pt x="4471916" y="195617"/>
                    </a:lnTo>
                  </a:path>
                </a:pathLst>
              </a:custGeom>
              <a:noFill/>
              <a:ln w="28575">
                <a:solidFill>
                  <a:srgbClr val="E1471D"/>
                </a:solidFill>
                <a:miter lim="800000"/>
                <a:headEnd/>
                <a:tailEnd/>
              </a:ln>
            </p:spPr>
            <p:txBody>
              <a:bodyPr rtlCol="0" anchor="ctr"/>
              <a:lstStyle/>
              <a:p>
                <a:pPr algn="ctr"/>
                <a:endParaRPr lang="en-US" dirty="0"/>
              </a:p>
            </p:txBody>
          </p:sp>
        </p:grpSp>
        <p:grpSp>
          <p:nvGrpSpPr>
            <p:cNvPr id="172" name="Group 171">
              <a:extLst>
                <a:ext uri="{FF2B5EF4-FFF2-40B4-BE49-F238E27FC236}">
                  <a16:creationId xmlns:a16="http://schemas.microsoft.com/office/drawing/2014/main" id="{55874063-E0C6-1DC6-431D-08A03EFF79E1}"/>
                </a:ext>
              </a:extLst>
            </p:cNvPr>
            <p:cNvGrpSpPr/>
            <p:nvPr/>
          </p:nvGrpSpPr>
          <p:grpSpPr>
            <a:xfrm>
              <a:off x="8713701" y="2239097"/>
              <a:ext cx="3068757" cy="88900"/>
              <a:chOff x="8713701" y="2125366"/>
              <a:chExt cx="3068757" cy="88900"/>
            </a:xfrm>
          </p:grpSpPr>
          <p:sp>
            <p:nvSpPr>
              <p:cNvPr id="138" name="Rectangle 137">
                <a:extLst>
                  <a:ext uri="{FF2B5EF4-FFF2-40B4-BE49-F238E27FC236}">
                    <a16:creationId xmlns:a16="http://schemas.microsoft.com/office/drawing/2014/main" id="{25CBA18C-B6FC-9CB0-8DD5-05878E339864}"/>
                  </a:ext>
                </a:extLst>
              </p:cNvPr>
              <p:cNvSpPr/>
              <p:nvPr/>
            </p:nvSpPr>
            <p:spPr bwMode="auto">
              <a:xfrm rot="2700000">
                <a:off x="8713701"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10AD9A0A-7B57-6FDF-87B1-2230DB3B5060}"/>
                  </a:ext>
                </a:extLst>
              </p:cNvPr>
              <p:cNvSpPr/>
              <p:nvPr/>
            </p:nvSpPr>
            <p:spPr bwMode="auto">
              <a:xfrm rot="2700000">
                <a:off x="8761161"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232A9678-9FDF-3002-8F34-D50EACD710B0}"/>
                  </a:ext>
                </a:extLst>
              </p:cNvPr>
              <p:cNvSpPr/>
              <p:nvPr/>
            </p:nvSpPr>
            <p:spPr bwMode="auto">
              <a:xfrm rot="2700000">
                <a:off x="8832123"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82243740-6382-04C5-5FA5-2B9A8B290D97}"/>
                  </a:ext>
                </a:extLst>
              </p:cNvPr>
              <p:cNvSpPr/>
              <p:nvPr/>
            </p:nvSpPr>
            <p:spPr bwMode="auto">
              <a:xfrm rot="2700000">
                <a:off x="8919985"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D7FAA3B2-7C32-7E61-1825-183B0F377523}"/>
                  </a:ext>
                </a:extLst>
              </p:cNvPr>
              <p:cNvSpPr/>
              <p:nvPr/>
            </p:nvSpPr>
            <p:spPr bwMode="auto">
              <a:xfrm rot="2700000">
                <a:off x="8948781"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65C5C738-0F7C-2DD1-8CEA-4C6D059FD978}"/>
                  </a:ext>
                </a:extLst>
              </p:cNvPr>
              <p:cNvSpPr/>
              <p:nvPr/>
            </p:nvSpPr>
            <p:spPr bwMode="auto">
              <a:xfrm rot="2700000">
                <a:off x="9075980"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51613997-0470-BC51-967F-CCC13331E1CE}"/>
                  </a:ext>
                </a:extLst>
              </p:cNvPr>
              <p:cNvSpPr/>
              <p:nvPr/>
            </p:nvSpPr>
            <p:spPr bwMode="auto">
              <a:xfrm rot="2700000">
                <a:off x="9350812"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025CE222-75BB-5855-8F2B-210E5DDA0BD6}"/>
                  </a:ext>
                </a:extLst>
              </p:cNvPr>
              <p:cNvSpPr/>
              <p:nvPr/>
            </p:nvSpPr>
            <p:spPr bwMode="auto">
              <a:xfrm rot="2700000">
                <a:off x="9685680"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70207E78-47D4-14E9-CD7F-C015D8F5EA64}"/>
                  </a:ext>
                </a:extLst>
              </p:cNvPr>
              <p:cNvSpPr/>
              <p:nvPr/>
            </p:nvSpPr>
            <p:spPr bwMode="auto">
              <a:xfrm rot="2700000">
                <a:off x="9718899"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334B42AF-5A04-AD0E-D48B-50CECD62B546}"/>
                  </a:ext>
                </a:extLst>
              </p:cNvPr>
              <p:cNvSpPr/>
              <p:nvPr/>
            </p:nvSpPr>
            <p:spPr bwMode="auto">
              <a:xfrm rot="2700000">
                <a:off x="10016926"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8640F2E1-ED04-11AC-62AF-A4712147EAB2}"/>
                  </a:ext>
                </a:extLst>
              </p:cNvPr>
              <p:cNvSpPr/>
              <p:nvPr/>
            </p:nvSpPr>
            <p:spPr bwMode="auto">
              <a:xfrm rot="2700000">
                <a:off x="10077569"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6AAE37D1-076E-446E-1673-AD63FC37B61E}"/>
                  </a:ext>
                </a:extLst>
              </p:cNvPr>
              <p:cNvSpPr/>
              <p:nvPr/>
            </p:nvSpPr>
            <p:spPr bwMode="auto">
              <a:xfrm rot="2700000">
                <a:off x="10301409"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63497347-7CEE-BC2F-76AA-5BADFA86D6D2}"/>
                  </a:ext>
                </a:extLst>
              </p:cNvPr>
              <p:cNvSpPr/>
              <p:nvPr/>
            </p:nvSpPr>
            <p:spPr bwMode="auto">
              <a:xfrm rot="2700000">
                <a:off x="10339020"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35A8C9AA-8107-87C9-D806-883992045DAC}"/>
                  </a:ext>
                </a:extLst>
              </p:cNvPr>
              <p:cNvSpPr/>
              <p:nvPr/>
            </p:nvSpPr>
            <p:spPr bwMode="auto">
              <a:xfrm rot="2700000">
                <a:off x="10537891"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09C37462-C00B-8A87-EC8F-8264ACE5AE29}"/>
                  </a:ext>
                </a:extLst>
              </p:cNvPr>
              <p:cNvSpPr/>
              <p:nvPr/>
            </p:nvSpPr>
            <p:spPr bwMode="auto">
              <a:xfrm rot="2700000">
                <a:off x="11062561"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D60424E3-348A-8AB7-062C-2C00DC6C3DA8}"/>
                  </a:ext>
                </a:extLst>
              </p:cNvPr>
              <p:cNvSpPr/>
              <p:nvPr/>
            </p:nvSpPr>
            <p:spPr bwMode="auto">
              <a:xfrm rot="2700000">
                <a:off x="11195418"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4B8BB1EB-AFB6-16B3-813B-D9C4136774D2}"/>
                  </a:ext>
                </a:extLst>
              </p:cNvPr>
              <p:cNvSpPr/>
              <p:nvPr/>
            </p:nvSpPr>
            <p:spPr bwMode="auto">
              <a:xfrm rot="2700000">
                <a:off x="11431822"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61E89518-F7A4-D7C2-E137-A12A6ED8A884}"/>
                  </a:ext>
                </a:extLst>
              </p:cNvPr>
              <p:cNvSpPr/>
              <p:nvPr/>
            </p:nvSpPr>
            <p:spPr bwMode="auto">
              <a:xfrm rot="2700000">
                <a:off x="11633491"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A1B9F37B-962A-77F8-F231-6F41ADA04399}"/>
                  </a:ext>
                </a:extLst>
              </p:cNvPr>
              <p:cNvSpPr/>
              <p:nvPr/>
            </p:nvSpPr>
            <p:spPr bwMode="auto">
              <a:xfrm rot="2700000">
                <a:off x="11693558"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F17421E8-D701-2B73-BA83-9B32664076C1}"/>
                  </a:ext>
                </a:extLst>
              </p:cNvPr>
              <p:cNvSpPr/>
              <p:nvPr/>
            </p:nvSpPr>
            <p:spPr bwMode="auto">
              <a:xfrm rot="2700000">
                <a:off x="10565189"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1D2E9924-01A1-410D-0FBD-077C399076CC}"/>
                  </a:ext>
                </a:extLst>
              </p:cNvPr>
              <p:cNvSpPr/>
              <p:nvPr/>
            </p:nvSpPr>
            <p:spPr bwMode="auto">
              <a:xfrm rot="2700000">
                <a:off x="10666775"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F0CCE1DF-0C48-0B9E-9027-2E536120EFDF}"/>
                  </a:ext>
                </a:extLst>
              </p:cNvPr>
              <p:cNvSpPr/>
              <p:nvPr/>
            </p:nvSpPr>
            <p:spPr bwMode="auto">
              <a:xfrm rot="2700000">
                <a:off x="10822377" y="2125366"/>
                <a:ext cx="88900" cy="889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73" name="Freeform 172">
              <a:extLst>
                <a:ext uri="{FF2B5EF4-FFF2-40B4-BE49-F238E27FC236}">
                  <a16:creationId xmlns:a16="http://schemas.microsoft.com/office/drawing/2014/main" id="{10A9BEB4-72DA-7D13-4DEE-C88E577A02B0}"/>
                </a:ext>
              </a:extLst>
            </p:cNvPr>
            <p:cNvSpPr/>
            <p:nvPr/>
          </p:nvSpPr>
          <p:spPr bwMode="auto">
            <a:xfrm>
              <a:off x="7397087" y="2192740"/>
              <a:ext cx="4467367" cy="90985"/>
            </a:xfrm>
            <a:custGeom>
              <a:avLst/>
              <a:gdLst>
                <a:gd name="connsiteX0" fmla="*/ 0 w 4467367"/>
                <a:gd name="connsiteY0" fmla="*/ 0 h 90985"/>
                <a:gd name="connsiteX1" fmla="*/ 1219200 w 4467367"/>
                <a:gd name="connsiteY1" fmla="*/ 0 h 90985"/>
                <a:gd name="connsiteX2" fmla="*/ 1219200 w 4467367"/>
                <a:gd name="connsiteY2" fmla="*/ 90985 h 90985"/>
                <a:gd name="connsiteX3" fmla="*/ 4467367 w 4467367"/>
                <a:gd name="connsiteY3" fmla="*/ 90985 h 90985"/>
              </a:gdLst>
              <a:ahLst/>
              <a:cxnLst>
                <a:cxn ang="0">
                  <a:pos x="connsiteX0" y="connsiteY0"/>
                </a:cxn>
                <a:cxn ang="0">
                  <a:pos x="connsiteX1" y="connsiteY1"/>
                </a:cxn>
                <a:cxn ang="0">
                  <a:pos x="connsiteX2" y="connsiteY2"/>
                </a:cxn>
                <a:cxn ang="0">
                  <a:pos x="connsiteX3" y="connsiteY3"/>
                </a:cxn>
              </a:cxnLst>
              <a:rect l="l" t="t" r="r" b="b"/>
              <a:pathLst>
                <a:path w="4467367" h="90985">
                  <a:moveTo>
                    <a:pt x="0" y="0"/>
                  </a:moveTo>
                  <a:lnTo>
                    <a:pt x="1219200" y="0"/>
                  </a:lnTo>
                  <a:lnTo>
                    <a:pt x="1219200" y="90985"/>
                  </a:lnTo>
                  <a:lnTo>
                    <a:pt x="4467367" y="90985"/>
                  </a:lnTo>
                </a:path>
              </a:pathLst>
            </a:custGeom>
            <a:noFill/>
            <a:ln w="28575">
              <a:solidFill>
                <a:srgbClr val="015873"/>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39616218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1293F-70CF-3AE1-A7FA-2BC17A2480DB}"/>
              </a:ext>
            </a:extLst>
          </p:cNvPr>
          <p:cNvSpPr>
            <a:spLocks noGrp="1"/>
          </p:cNvSpPr>
          <p:nvPr>
            <p:ph type="title"/>
          </p:nvPr>
        </p:nvSpPr>
        <p:spPr/>
        <p:txBody>
          <a:bodyPr/>
          <a:lstStyle/>
          <a:p>
            <a:r>
              <a:rPr lang="en-US" dirty="0"/>
              <a:t>First-line Acalabrutinib + Rituximab in Older Patients With MCL: AEs and Patient Disposition</a:t>
            </a:r>
          </a:p>
        </p:txBody>
      </p:sp>
      <p:sp>
        <p:nvSpPr>
          <p:cNvPr id="14" name="Content Placeholder 13">
            <a:extLst>
              <a:ext uri="{FF2B5EF4-FFF2-40B4-BE49-F238E27FC236}">
                <a16:creationId xmlns:a16="http://schemas.microsoft.com/office/drawing/2014/main" id="{4B588040-4930-7566-A0AA-E884A3F93BD7}"/>
              </a:ext>
            </a:extLst>
          </p:cNvPr>
          <p:cNvSpPr>
            <a:spLocks noGrp="1"/>
          </p:cNvSpPr>
          <p:nvPr>
            <p:ph sz="half" idx="1"/>
          </p:nvPr>
        </p:nvSpPr>
        <p:spPr/>
        <p:txBody>
          <a:bodyPr/>
          <a:lstStyle/>
          <a:p>
            <a:pPr>
              <a:spcAft>
                <a:spcPts val="500"/>
              </a:spcAft>
            </a:pPr>
            <a:r>
              <a:rPr lang="en-US" sz="2600" dirty="0"/>
              <a:t>10/50 patients discontinued study</a:t>
            </a:r>
          </a:p>
          <a:p>
            <a:pPr lvl="1">
              <a:spcAft>
                <a:spcPts val="500"/>
              </a:spcAft>
            </a:pPr>
            <a:r>
              <a:rPr lang="en-US" sz="2400" dirty="0"/>
              <a:t>3 for disease progression/ transformation​ at 2, 3, and 16 mo after treatment start​</a:t>
            </a:r>
          </a:p>
          <a:p>
            <a:pPr lvl="1">
              <a:spcAft>
                <a:spcPts val="500"/>
              </a:spcAft>
            </a:pPr>
            <a:r>
              <a:rPr lang="en-US" sz="2400" dirty="0"/>
              <a:t>1 by patient choice (logistics)</a:t>
            </a:r>
          </a:p>
          <a:p>
            <a:pPr lvl="1">
              <a:spcAft>
                <a:spcPts val="500"/>
              </a:spcAft>
            </a:pPr>
            <a:r>
              <a:rPr lang="en-US" sz="2400" dirty="0"/>
              <a:t>4 for AEs: recurrent syncope, multiple intolerance, neuropathy, melanoma recurrence, atrial fibrillation*​​</a:t>
            </a:r>
          </a:p>
          <a:p>
            <a:pPr lvl="1">
              <a:spcAft>
                <a:spcPts val="500"/>
              </a:spcAft>
            </a:pPr>
            <a:r>
              <a:rPr lang="en-US" sz="2400" dirty="0"/>
              <a:t>1 for RAS/CMML </a:t>
            </a:r>
          </a:p>
          <a:p>
            <a:pPr lvl="1">
              <a:spcAft>
                <a:spcPts val="500"/>
              </a:spcAft>
            </a:pPr>
            <a:r>
              <a:rPr lang="en-US" sz="2400" dirty="0"/>
              <a:t>1 unknown​</a:t>
            </a:r>
          </a:p>
        </p:txBody>
      </p:sp>
      <p:sp>
        <p:nvSpPr>
          <p:cNvPr id="6" name="Text Box 11">
            <a:extLst>
              <a:ext uri="{FF2B5EF4-FFF2-40B4-BE49-F238E27FC236}">
                <a16:creationId xmlns:a16="http://schemas.microsoft.com/office/drawing/2014/main" id="{209F5974-F1BE-FB2A-B716-2BFB0DBF35BE}"/>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Jain. ICML 2023. Abstr 099. </a:t>
            </a:r>
          </a:p>
        </p:txBody>
      </p:sp>
      <p:graphicFrame>
        <p:nvGraphicFramePr>
          <p:cNvPr id="10" name="Group 32">
            <a:extLst>
              <a:ext uri="{FF2B5EF4-FFF2-40B4-BE49-F238E27FC236}">
                <a16:creationId xmlns:a16="http://schemas.microsoft.com/office/drawing/2014/main" id="{7DE8F79D-68FA-A476-8540-C83658A07AA8}"/>
              </a:ext>
            </a:extLst>
          </p:cNvPr>
          <p:cNvGraphicFramePr>
            <a:graphicFrameLocks noGrp="1"/>
          </p:cNvGraphicFramePr>
          <p:nvPr>
            <p:extLst>
              <p:ext uri="{D42A27DB-BD31-4B8C-83A1-F6EECF244321}">
                <p14:modId xmlns:p14="http://schemas.microsoft.com/office/powerpoint/2010/main" val="2692825649"/>
              </p:ext>
            </p:extLst>
          </p:nvPr>
        </p:nvGraphicFramePr>
        <p:xfrm>
          <a:off x="6235187" y="1477482"/>
          <a:ext cx="5212080" cy="4755040"/>
        </p:xfrm>
        <a:graphic>
          <a:graphicData uri="http://schemas.openxmlformats.org/drawingml/2006/table">
            <a:tbl>
              <a:tblPr/>
              <a:tblGrid>
                <a:gridCol w="2489713">
                  <a:extLst>
                    <a:ext uri="{9D8B030D-6E8A-4147-A177-3AD203B41FA5}">
                      <a16:colId xmlns:a16="http://schemas.microsoft.com/office/drawing/2014/main" val="20000"/>
                    </a:ext>
                  </a:extLst>
                </a:gridCol>
                <a:gridCol w="1320800">
                  <a:extLst>
                    <a:ext uri="{9D8B030D-6E8A-4147-A177-3AD203B41FA5}">
                      <a16:colId xmlns:a16="http://schemas.microsoft.com/office/drawing/2014/main" val="20001"/>
                    </a:ext>
                  </a:extLst>
                </a:gridCol>
                <a:gridCol w="1401567">
                  <a:extLst>
                    <a:ext uri="{9D8B030D-6E8A-4147-A177-3AD203B41FA5}">
                      <a16:colId xmlns:a16="http://schemas.microsoft.com/office/drawing/2014/main" val="3273557605"/>
                    </a:ext>
                  </a:extLst>
                </a:gridCol>
              </a:tblGrid>
              <a:tr h="282101">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mn-lt"/>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3817468567"/>
                  </a:ext>
                </a:extLst>
              </a:tr>
              <a:tr h="282101">
                <a:tc vMerge="1">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Grade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210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mn-lt"/>
                        </a:rPr>
                        <a:t>Hematologic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2101">
                <a:tc>
                  <a:txBody>
                    <a:bodyPr/>
                    <a:lstStyle/>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mn-lt"/>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2101">
                <a:tc>
                  <a:txBody>
                    <a:bodyPr/>
                    <a:lstStyle/>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mn-lt"/>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82101">
                <a:tc>
                  <a:txBody>
                    <a:bodyPr/>
                    <a:lstStyle/>
                    <a:p>
                      <a:pPr marL="285750" marR="0" lvl="0" indent="-285750"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mn-lt"/>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9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210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mn-lt"/>
                        </a:rPr>
                        <a:t>Nonhematologic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99953458"/>
                  </a:ext>
                </a:extLst>
              </a:tr>
              <a:tr h="282101">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39 (78)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2 (4)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8972871"/>
                  </a:ext>
                </a:extLst>
              </a:tr>
              <a:tr h="282101">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Myalgia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31 (62)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601340"/>
                  </a:ext>
                </a:extLst>
              </a:tr>
              <a:tr h="282101">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Headache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17 (34)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2 (4)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66430789"/>
                  </a:ext>
                </a:extLst>
              </a:tr>
              <a:tr h="282089">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Bruising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14 (28)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79596081"/>
                  </a:ext>
                </a:extLst>
              </a:tr>
              <a:tr h="282089">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Atrial fibrillation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74769355"/>
                  </a:ext>
                </a:extLst>
              </a:tr>
              <a:tr h="282089">
                <a:tc>
                  <a:txBody>
                    <a:bodyPr/>
                    <a:lstStyle/>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COVID-19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16 (32)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2 (4)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97350984"/>
                  </a:ext>
                </a:extLst>
              </a:tr>
            </a:tbl>
          </a:graphicData>
        </a:graphic>
      </p:graphicFrame>
      <p:sp>
        <p:nvSpPr>
          <p:cNvPr id="16" name="TextBox 15">
            <a:extLst>
              <a:ext uri="{FF2B5EF4-FFF2-40B4-BE49-F238E27FC236}">
                <a16:creationId xmlns:a16="http://schemas.microsoft.com/office/drawing/2014/main" id="{202A609A-40BE-9704-7373-357423D5AAF8}"/>
              </a:ext>
            </a:extLst>
          </p:cNvPr>
          <p:cNvSpPr txBox="1"/>
          <p:nvPr/>
        </p:nvSpPr>
        <p:spPr bwMode="auto">
          <a:xfrm>
            <a:off x="6200250" y="6189468"/>
            <a:ext cx="4822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b="0" dirty="0">
                <a:solidFill>
                  <a:schemeClr val="bg1"/>
                </a:solidFill>
                <a:latin typeface="+mn-lt"/>
              </a:rPr>
              <a:t>*Patient had past medical history of VT before study treatment.</a:t>
            </a:r>
          </a:p>
        </p:txBody>
      </p:sp>
    </p:spTree>
    <p:extLst>
      <p:ext uri="{BB962C8B-B14F-4D97-AF65-F5344CB8AC3E}">
        <p14:creationId xmlns:p14="http://schemas.microsoft.com/office/powerpoint/2010/main" val="14497065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A93ADC1-4FC6-1B48-8C36-DF97CE695AD4}"/>
              </a:ext>
            </a:extLst>
          </p:cNvPr>
          <p:cNvSpPr>
            <a:spLocks noGrp="1"/>
          </p:cNvSpPr>
          <p:nvPr>
            <p:ph idx="1"/>
          </p:nvPr>
        </p:nvSpPr>
        <p:spPr>
          <a:xfrm>
            <a:off x="604675" y="1513047"/>
            <a:ext cx="10877529" cy="702286"/>
          </a:xfrm>
        </p:spPr>
        <p:txBody>
          <a:bodyPr/>
          <a:lstStyle/>
          <a:p>
            <a:r>
              <a:rPr lang="en-US" sz="2400" dirty="0"/>
              <a:t>Phase I/II dose escalation and expansion study</a:t>
            </a: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a:xfrm>
            <a:off x="609759" y="238127"/>
            <a:ext cx="9719574" cy="1103313"/>
          </a:xfrm>
        </p:spPr>
        <p:txBody>
          <a:bodyPr/>
          <a:lstStyle/>
          <a:p>
            <a:r>
              <a:rPr lang="en-US" dirty="0"/>
              <a:t>BRUIN: Updated Results and Subgroup Analysis With Pirtobrutinib for Previously Treated MCL</a:t>
            </a:r>
            <a:endParaRPr lang="en-US" altLang="en-US" dirty="0"/>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604675" y="2418344"/>
            <a:ext cx="415045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≥18 yr of age with previously treated MCL; active disease in need of treatment; ECOG PS 0-2</a:t>
            </a:r>
            <a:b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166)</a:t>
            </a: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4755130" y="3233952"/>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24">
            <a:extLst>
              <a:ext uri="{FF2B5EF4-FFF2-40B4-BE49-F238E27FC236}">
                <a16:creationId xmlns:a16="http://schemas.microsoft.com/office/drawing/2014/main" id="{44489EFA-1967-4034-88AE-08A69E7C0B2B}"/>
              </a:ext>
            </a:extLst>
          </p:cNvPr>
          <p:cNvSpPr>
            <a:spLocks noChangeArrowheads="1"/>
          </p:cNvSpPr>
          <p:nvPr/>
        </p:nvSpPr>
        <p:spPr bwMode="auto">
          <a:xfrm>
            <a:off x="5326182" y="2494195"/>
            <a:ext cx="5201797" cy="1369395"/>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Pirtobrutinib</a:t>
            </a: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Phase I: 25-300 mg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Phase II: 200 mg QD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2000" b="0" dirty="0">
                <a:solidFill>
                  <a:srgbClr val="FFFFFF"/>
                </a:solidFill>
                <a:latin typeface="Calibri" panose="020F0502020204030204" pitchFamily="34" charset="0"/>
                <a:cs typeface="Calibri" panose="020F0502020204030204" pitchFamily="34" charset="0"/>
              </a:rPr>
              <a:t>28-day cycles</a:t>
            </a: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 name="Content Placeholder 4">
            <a:extLst>
              <a:ext uri="{FF2B5EF4-FFF2-40B4-BE49-F238E27FC236}">
                <a16:creationId xmlns:a16="http://schemas.microsoft.com/office/drawing/2014/main" id="{D75FE0C2-9635-6E47-5D50-6878988A62D5}"/>
              </a:ext>
            </a:extLst>
          </p:cNvPr>
          <p:cNvSpPr txBox="1">
            <a:spLocks/>
          </p:cNvSpPr>
          <p:nvPr/>
        </p:nvSpPr>
        <p:spPr bwMode="auto">
          <a:xfrm>
            <a:off x="604675" y="4304074"/>
            <a:ext cx="1087752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ORR (phase II); ORR based on Lugano disease criteria</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analysis set (n = 90) included patients who enrolled on phase I or II, had measurable disease, received prior cBTKi</a:t>
            </a:r>
            <a:r>
              <a:rPr lang="en-US" sz="2400" b="0" kern="0" dirty="0">
                <a:solidFill>
                  <a:srgbClr val="000000"/>
                </a:solidFill>
              </a:rPr>
              <a:t>-containing regimen, and without known CNS involvement </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Text Box 11">
            <a:extLst>
              <a:ext uri="{FF2B5EF4-FFF2-40B4-BE49-F238E27FC236}">
                <a16:creationId xmlns:a16="http://schemas.microsoft.com/office/drawing/2014/main" id="{2DA3BFF6-D409-1429-2977-BBDA9E17193B}"/>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Cheah. ICML 2023. Abstr 102</a:t>
            </a:r>
            <a:r>
              <a:rPr lang="fr-FR" altLang="en-US" sz="1200" b="0" dirty="0">
                <a:solidFill>
                  <a:srgbClr val="455560"/>
                </a:solidFill>
                <a:latin typeface="Calibri" panose="020F0502020204030204" pitchFamily="34" charset="0"/>
              </a:rPr>
              <a:t>. NCT0</a:t>
            </a:r>
            <a:r>
              <a:rPr lang="en-US" altLang="en-US" sz="1200" b="0" dirty="0">
                <a:solidFill>
                  <a:srgbClr val="455560"/>
                </a:solidFill>
                <a:latin typeface="Calibri" panose="020F0502020204030204" pitchFamily="34" charset="0"/>
              </a:rPr>
              <a:t>3740529.</a:t>
            </a:r>
            <a:endParaRPr lang="fr-FR" altLang="en-US" sz="1200" b="0" dirty="0">
              <a:solidFill>
                <a:srgbClr val="455560"/>
              </a:solidFill>
              <a:latin typeface="Calibri" panose="020F0502020204030204" pitchFamily="34" charset="0"/>
            </a:endParaRPr>
          </a:p>
        </p:txBody>
      </p:sp>
      <p:grpSp>
        <p:nvGrpSpPr>
          <p:cNvPr id="4" name="Group 3">
            <a:extLst>
              <a:ext uri="{FF2B5EF4-FFF2-40B4-BE49-F238E27FC236}">
                <a16:creationId xmlns:a16="http://schemas.microsoft.com/office/drawing/2014/main" id="{9EA018DC-1092-5131-8E75-4E4CBE28550F}"/>
              </a:ext>
            </a:extLst>
          </p:cNvPr>
          <p:cNvGrpSpPr/>
          <p:nvPr/>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659A34EB-6568-828D-8F24-A976BE3B86C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D16F6772-FDBC-467E-87B1-0A0C73027AF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4"/>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047542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1">
            <a:extLst>
              <a:ext uri="{FF2B5EF4-FFF2-40B4-BE49-F238E27FC236}">
                <a16:creationId xmlns:a16="http://schemas.microsoft.com/office/drawing/2014/main" id="{D0CB9494-E903-8832-FAB5-413F52B757F9}"/>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Cheah. ICML 2023. Abstr 102</a:t>
            </a:r>
            <a:r>
              <a:rPr lang="fr-FR" altLang="en-US" sz="1200" b="0" dirty="0">
                <a:solidFill>
                  <a:srgbClr val="455560"/>
                </a:solidFill>
                <a:latin typeface="Calibri" panose="020F050202020403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MCL: Baseline Characteristics</a:t>
            </a:r>
          </a:p>
        </p:txBody>
      </p:sp>
      <p:graphicFrame>
        <p:nvGraphicFramePr>
          <p:cNvPr id="7" name="Group 32">
            <a:extLst>
              <a:ext uri="{FF2B5EF4-FFF2-40B4-BE49-F238E27FC236}">
                <a16:creationId xmlns:a16="http://schemas.microsoft.com/office/drawing/2014/main" id="{0E35E37C-760E-899E-0FF1-56E59488939D}"/>
              </a:ext>
            </a:extLst>
          </p:cNvPr>
          <p:cNvGraphicFramePr>
            <a:graphicFrameLocks noGrp="1"/>
          </p:cNvGraphicFramePr>
          <p:nvPr>
            <p:extLst>
              <p:ext uri="{D42A27DB-BD31-4B8C-83A1-F6EECF244321}">
                <p14:modId xmlns:p14="http://schemas.microsoft.com/office/powerpoint/2010/main" val="3040486873"/>
              </p:ext>
            </p:extLst>
          </p:nvPr>
        </p:nvGraphicFramePr>
        <p:xfrm>
          <a:off x="719138" y="1341440"/>
          <a:ext cx="5424795" cy="4471560"/>
        </p:xfrm>
        <a:graphic>
          <a:graphicData uri="http://schemas.openxmlformats.org/drawingml/2006/table">
            <a:tbl>
              <a:tblPr/>
              <a:tblGrid>
                <a:gridCol w="2650991">
                  <a:extLst>
                    <a:ext uri="{9D8B030D-6E8A-4147-A177-3AD203B41FA5}">
                      <a16:colId xmlns:a16="http://schemas.microsoft.com/office/drawing/2014/main" val="20000"/>
                    </a:ext>
                  </a:extLst>
                </a:gridCol>
                <a:gridCol w="1386902">
                  <a:extLst>
                    <a:ext uri="{9D8B030D-6E8A-4147-A177-3AD203B41FA5}">
                      <a16:colId xmlns:a16="http://schemas.microsoft.com/office/drawing/2014/main" val="20001"/>
                    </a:ext>
                  </a:extLst>
                </a:gridCol>
                <a:gridCol w="1386902">
                  <a:extLst>
                    <a:ext uri="{9D8B030D-6E8A-4147-A177-3AD203B41FA5}">
                      <a16:colId xmlns:a16="http://schemas.microsoft.com/office/drawing/2014/main" val="3037568736"/>
                    </a:ext>
                  </a:extLst>
                </a:gridCol>
              </a:tblGrid>
              <a:tr h="314151">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Prior cBTKi</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cBTKi Naive</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1881">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(46.0-87.0)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(60-86)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81881">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(80.0)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(71.4)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512557">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Histology, n (%)</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Classic</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Pleomorphic/blastoid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(77.8)</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(22.0)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 (78.6)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 (21.4)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42204416"/>
                  </a:ext>
                </a:extLst>
              </a:tr>
              <a:tr h="181881">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0/1/2,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67.8/31.1/1.1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35.7/57.1/7.1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46422">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sMIPI score, n (%)</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 risk (0-3)</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Intermediate risk (4-5)</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 risk (6-11)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20 (22.2)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50 (55.6)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20 (22.2)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 (21.4)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 (35.7)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 (42.9)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99797248"/>
                  </a:ext>
                </a:extLst>
              </a:tr>
              <a:tr h="181881">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Tumor bulk &lt;5 cm*/≥5 cm,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73.3/26.7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64.3/35.7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6021933"/>
                  </a:ext>
                </a:extLst>
              </a:tr>
              <a:tr h="181881">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Bone marrow involvement, n (%)</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46 (51.1)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44 (48.9)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(28.6)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 (71.4)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3311980"/>
                  </a:ext>
                </a:extLst>
              </a:tr>
              <a:tr h="446422">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lines systemic therapy,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65482324"/>
                  </a:ext>
                </a:extLst>
              </a:tr>
            </a:tbl>
          </a:graphicData>
        </a:graphic>
      </p:graphicFrame>
      <p:sp>
        <p:nvSpPr>
          <p:cNvPr id="3" name="TextBox 2">
            <a:extLst>
              <a:ext uri="{FF2B5EF4-FFF2-40B4-BE49-F238E27FC236}">
                <a16:creationId xmlns:a16="http://schemas.microsoft.com/office/drawing/2014/main" id="{4ABA2650-D725-C5D6-1035-1C04197280E7}"/>
              </a:ext>
            </a:extLst>
          </p:cNvPr>
          <p:cNvSpPr txBox="1"/>
          <p:nvPr/>
        </p:nvSpPr>
        <p:spPr bwMode="auto">
          <a:xfrm>
            <a:off x="3848100" y="6341448"/>
            <a:ext cx="4495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July 29, 2022</a:t>
            </a:r>
          </a:p>
        </p:txBody>
      </p:sp>
      <p:graphicFrame>
        <p:nvGraphicFramePr>
          <p:cNvPr id="6" name="Group 32">
            <a:extLst>
              <a:ext uri="{FF2B5EF4-FFF2-40B4-BE49-F238E27FC236}">
                <a16:creationId xmlns:a16="http://schemas.microsoft.com/office/drawing/2014/main" id="{E7916353-B26E-D710-4551-B627B9EF9817}"/>
              </a:ext>
            </a:extLst>
          </p:cNvPr>
          <p:cNvGraphicFramePr>
            <a:graphicFrameLocks noGrp="1"/>
          </p:cNvGraphicFramePr>
          <p:nvPr>
            <p:extLst>
              <p:ext uri="{D42A27DB-BD31-4B8C-83A1-F6EECF244321}">
                <p14:modId xmlns:p14="http://schemas.microsoft.com/office/powerpoint/2010/main" val="2604846895"/>
              </p:ext>
            </p:extLst>
          </p:nvPr>
        </p:nvGraphicFramePr>
        <p:xfrm>
          <a:off x="6244694" y="1341440"/>
          <a:ext cx="5261506" cy="4873832"/>
        </p:xfrm>
        <a:graphic>
          <a:graphicData uri="http://schemas.openxmlformats.org/drawingml/2006/table">
            <a:tbl>
              <a:tblPr/>
              <a:tblGrid>
                <a:gridCol w="2559259">
                  <a:extLst>
                    <a:ext uri="{9D8B030D-6E8A-4147-A177-3AD203B41FA5}">
                      <a16:colId xmlns:a16="http://schemas.microsoft.com/office/drawing/2014/main" val="20000"/>
                    </a:ext>
                  </a:extLst>
                </a:gridCol>
                <a:gridCol w="1305865">
                  <a:extLst>
                    <a:ext uri="{9D8B030D-6E8A-4147-A177-3AD203B41FA5}">
                      <a16:colId xmlns:a16="http://schemas.microsoft.com/office/drawing/2014/main" val="20001"/>
                    </a:ext>
                  </a:extLst>
                </a:gridCol>
                <a:gridCol w="1396382">
                  <a:extLst>
                    <a:ext uri="{9D8B030D-6E8A-4147-A177-3AD203B41FA5}">
                      <a16:colId xmlns:a16="http://schemas.microsoft.com/office/drawing/2014/main" val="1496802468"/>
                    </a:ext>
                  </a:extLst>
                </a:gridCol>
              </a:tblGrid>
              <a:tr h="342898">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 n (%)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Prior cBTKi</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cBTKi Naive</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589158">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therapy</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BTKi</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Anti-CD20 antibody</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Chemotherapy</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Immunomodulator</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SCT*</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Autologous SCT</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Allogeneic SCT </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BCL2 inhibitor</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 T-cell therapy</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PI3K inhibitor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 (100)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 (95.6)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(87.8)</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(21.1)</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(21.1)</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(18.9)</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(15.6)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14 (100.0)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14 (100.0)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(7.1)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 (50.0)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 (50.0)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9671526"/>
                  </a:ext>
                </a:extLst>
              </a:tr>
              <a:tr h="619844">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Reason for discontinuing prior BTKi</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Toxicity/other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(82.2)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9483913"/>
                  </a:ext>
                </a:extLst>
              </a:tr>
              <a:tr h="481371">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TP53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status</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 (19)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19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 (21)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60934545"/>
                  </a:ext>
                </a:extLst>
              </a:tr>
              <a:tr h="481371">
                <a:tc>
                  <a:txBody>
                    <a:bodyPr/>
                    <a:lstStyle/>
                    <a:p>
                      <a:pPr marL="0" marR="0" lvl="0" indent="0" algn="l" defTabSz="914400" rtl="0" eaLnBrk="1" fontAlgn="base" latinLnBrk="0" hangingPunct="1">
                        <a:lnSpc>
                          <a:spcPct val="9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Ki-67 index</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 30%</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 (10)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25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(14)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7377898"/>
                  </a:ext>
                </a:extLst>
              </a:tr>
            </a:tbl>
          </a:graphicData>
        </a:graphic>
      </p:graphicFrame>
      <p:sp>
        <p:nvSpPr>
          <p:cNvPr id="2" name="TextBox 1">
            <a:extLst>
              <a:ext uri="{FF2B5EF4-FFF2-40B4-BE49-F238E27FC236}">
                <a16:creationId xmlns:a16="http://schemas.microsoft.com/office/drawing/2014/main" id="{F4EABD9A-0527-1E43-E2A6-2B9B278DF9E7}"/>
              </a:ext>
            </a:extLst>
          </p:cNvPr>
          <p:cNvSpPr txBox="1"/>
          <p:nvPr/>
        </p:nvSpPr>
        <p:spPr bwMode="auto">
          <a:xfrm>
            <a:off x="638752" y="5852505"/>
            <a:ext cx="50635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*&lt;5 cm includes 7 prior cBTKi patients and 1 cBTKi-naïve patient without a measurable lymph node.</a:t>
            </a:r>
          </a:p>
        </p:txBody>
      </p:sp>
    </p:spTree>
    <p:extLst>
      <p:ext uri="{BB962C8B-B14F-4D97-AF65-F5344CB8AC3E}">
        <p14:creationId xmlns:p14="http://schemas.microsoft.com/office/powerpoint/2010/main" val="16635865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MCL: Response</a:t>
            </a:r>
          </a:p>
        </p:txBody>
      </p:sp>
      <p:sp>
        <p:nvSpPr>
          <p:cNvPr id="3" name="TextBox 2">
            <a:extLst>
              <a:ext uri="{FF2B5EF4-FFF2-40B4-BE49-F238E27FC236}">
                <a16:creationId xmlns:a16="http://schemas.microsoft.com/office/drawing/2014/main" id="{4ABA2650-D725-C5D6-1035-1C04197280E7}"/>
              </a:ext>
            </a:extLst>
          </p:cNvPr>
          <p:cNvSpPr txBox="1"/>
          <p:nvPr/>
        </p:nvSpPr>
        <p:spPr bwMode="auto">
          <a:xfrm>
            <a:off x="609757" y="5852688"/>
            <a:ext cx="4495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July </a:t>
            </a:r>
            <a:r>
              <a:rPr lang="en-US" sz="1400" b="0" dirty="0">
                <a:solidFill>
                  <a:srgbClr val="000000"/>
                </a:solidFill>
                <a:latin typeface="Calibri" panose="020F0502020204030204" pitchFamily="34" charset="0"/>
              </a:rPr>
              <a:t>29</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2022</a:t>
            </a:r>
          </a:p>
          <a:p>
            <a:pPr marL="0" marR="0" lvl="0" indent="0" algn="l" defTabSz="914400" rtl="0" eaLnBrk="0" fontAlgn="base" latinLnBrk="0" hangingPunct="0">
              <a:lnSpc>
                <a:spcPct val="100000"/>
              </a:lnSpc>
              <a:spcBef>
                <a:spcPts val="0"/>
              </a:spcBef>
              <a:spcAft>
                <a:spcPct val="0"/>
              </a:spcAft>
              <a:buClrTx/>
              <a:buSzTx/>
              <a:buFontTx/>
              <a:buNone/>
              <a:tabLst/>
              <a:defRPr/>
            </a:pPr>
            <a:r>
              <a:rPr lang="en-US" sz="1400" b="0" dirty="0">
                <a:solidFill>
                  <a:srgbClr val="000000"/>
                </a:solidFill>
                <a:latin typeface="Calibri" panose="020F0502020204030204" pitchFamily="34" charset="0"/>
              </a:rPr>
              <a:t>*Patients with &gt;100% increase in SPD.</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aphicFrame>
        <p:nvGraphicFramePr>
          <p:cNvPr id="41" name="Table 60">
            <a:extLst>
              <a:ext uri="{FF2B5EF4-FFF2-40B4-BE49-F238E27FC236}">
                <a16:creationId xmlns:a16="http://schemas.microsoft.com/office/drawing/2014/main" id="{DB065262-595A-FDD0-93A7-F4F89E429C71}"/>
              </a:ext>
            </a:extLst>
          </p:cNvPr>
          <p:cNvGraphicFramePr>
            <a:graphicFrameLocks noGrp="1"/>
          </p:cNvGraphicFramePr>
          <p:nvPr>
            <p:extLst>
              <p:ext uri="{D42A27DB-BD31-4B8C-83A1-F6EECF244321}">
                <p14:modId xmlns:p14="http://schemas.microsoft.com/office/powerpoint/2010/main" val="741386508"/>
              </p:ext>
            </p:extLst>
          </p:nvPr>
        </p:nvGraphicFramePr>
        <p:xfrm>
          <a:off x="7265363" y="1017326"/>
          <a:ext cx="4243453" cy="2253869"/>
        </p:xfrm>
        <a:graphic>
          <a:graphicData uri="http://schemas.openxmlformats.org/drawingml/2006/table">
            <a:tbl>
              <a:tblPr firstRow="1" bandRow="1">
                <a:tableStyleId>{93296810-A885-4BE3-A3E7-6D5BEEA58F35}</a:tableStyleId>
              </a:tblPr>
              <a:tblGrid>
                <a:gridCol w="2615386">
                  <a:extLst>
                    <a:ext uri="{9D8B030D-6E8A-4147-A177-3AD203B41FA5}">
                      <a16:colId xmlns:a16="http://schemas.microsoft.com/office/drawing/2014/main" val="2958253383"/>
                    </a:ext>
                  </a:extLst>
                </a:gridCol>
                <a:gridCol w="1628067">
                  <a:extLst>
                    <a:ext uri="{9D8B030D-6E8A-4147-A177-3AD203B41FA5}">
                      <a16:colId xmlns:a16="http://schemas.microsoft.com/office/drawing/2014/main" val="599074519"/>
                    </a:ext>
                  </a:extLst>
                </a:gridCol>
              </a:tblGrid>
              <a:tr h="388493">
                <a:tc>
                  <a:txBody>
                    <a:bodyPr/>
                    <a:lstStyle/>
                    <a:p>
                      <a:pPr>
                        <a:lnSpc>
                          <a:spcPct val="90000"/>
                        </a:lnSpc>
                      </a:pPr>
                      <a:r>
                        <a:rPr lang="en-US" sz="1600" dirty="0">
                          <a:solidFill>
                            <a:schemeClr val="tx1"/>
                          </a:solidFill>
                          <a:latin typeface="Calibri" panose="020F0502020204030204" pitchFamily="34" charset="0"/>
                          <a:cs typeface="Calibri" panose="020F0502020204030204" pitchFamily="34" charset="0"/>
                        </a:rPr>
                        <a:t>BTKi-Pretreated MCL</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dirty="0">
                          <a:solidFill>
                            <a:schemeClr val="tx1"/>
                          </a:solidFill>
                          <a:latin typeface="Calibri" panose="020F0502020204030204" pitchFamily="34" charset="0"/>
                          <a:cs typeface="Calibri" panose="020F0502020204030204" pitchFamily="34" charset="0"/>
                        </a:rPr>
                        <a:t>n = 90</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48351793"/>
                  </a:ext>
                </a:extLst>
              </a:tr>
              <a:tr h="224597">
                <a:tc>
                  <a:txBody>
                    <a:bodyPr/>
                    <a:lstStyle/>
                    <a:p>
                      <a:pPr>
                        <a:lnSpc>
                          <a:spcPct val="90000"/>
                        </a:lnSpc>
                      </a:pPr>
                      <a:r>
                        <a:rPr lang="en-US" sz="1600" b="1" dirty="0">
                          <a:solidFill>
                            <a:schemeClr val="bg1"/>
                          </a:solidFill>
                          <a:latin typeface="Calibri" panose="020F0502020204030204" pitchFamily="34" charset="0"/>
                          <a:cs typeface="Calibri" panose="020F0502020204030204" pitchFamily="34" charset="0"/>
                        </a:rPr>
                        <a:t>ORR, % (95% CI)</a:t>
                      </a:r>
                      <a:endParaRPr lang="en-US" sz="1600" b="1"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1" dirty="0">
                          <a:solidFill>
                            <a:schemeClr val="bg1"/>
                          </a:solidFill>
                          <a:latin typeface="Calibri" panose="020F0502020204030204" pitchFamily="34" charset="0"/>
                          <a:cs typeface="Calibri" panose="020F0502020204030204" pitchFamily="34" charset="0"/>
                        </a:rPr>
                        <a:t>56.7 (45.8-67.1)</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224597">
                <a:tc>
                  <a:txBody>
                    <a:bodyPr/>
                    <a:lstStyle/>
                    <a:p>
                      <a:pPr>
                        <a:lnSpc>
                          <a:spcPct val="90000"/>
                        </a:lnSpc>
                      </a:pPr>
                      <a:r>
                        <a:rPr lang="en-US" sz="1600" b="1" dirty="0">
                          <a:solidFill>
                            <a:schemeClr val="bg1"/>
                          </a:solidFill>
                          <a:latin typeface="Calibri" panose="020F0502020204030204" pitchFamily="34" charset="0"/>
                          <a:cs typeface="Calibri" panose="020F0502020204030204" pitchFamily="34" charset="0"/>
                        </a:rPr>
                        <a:t>Best response,* n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39709458"/>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CR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17 (18.9)</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640088"/>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PR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34 (37.8)</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45246949"/>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SD</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16 (17.8)</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62159561"/>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PD</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14 (15.6)</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81496952"/>
                  </a:ext>
                </a:extLst>
              </a:tr>
            </a:tbl>
          </a:graphicData>
        </a:graphic>
      </p:graphicFrame>
      <p:graphicFrame>
        <p:nvGraphicFramePr>
          <p:cNvPr id="264" name="Table 60">
            <a:extLst>
              <a:ext uri="{FF2B5EF4-FFF2-40B4-BE49-F238E27FC236}">
                <a16:creationId xmlns:a16="http://schemas.microsoft.com/office/drawing/2014/main" id="{A60F4FD5-374F-76F8-2B81-2A7BEE9D8BDD}"/>
              </a:ext>
            </a:extLst>
          </p:cNvPr>
          <p:cNvGraphicFramePr>
            <a:graphicFrameLocks noGrp="1"/>
          </p:cNvGraphicFramePr>
          <p:nvPr>
            <p:extLst>
              <p:ext uri="{D42A27DB-BD31-4B8C-83A1-F6EECF244321}">
                <p14:modId xmlns:p14="http://schemas.microsoft.com/office/powerpoint/2010/main" val="3152526426"/>
              </p:ext>
            </p:extLst>
          </p:nvPr>
        </p:nvGraphicFramePr>
        <p:xfrm>
          <a:off x="7265364" y="3418922"/>
          <a:ext cx="4243452" cy="2253869"/>
        </p:xfrm>
        <a:graphic>
          <a:graphicData uri="http://schemas.openxmlformats.org/drawingml/2006/table">
            <a:tbl>
              <a:tblPr firstRow="1" bandRow="1">
                <a:tableStyleId>{93296810-A885-4BE3-A3E7-6D5BEEA58F35}</a:tableStyleId>
              </a:tblPr>
              <a:tblGrid>
                <a:gridCol w="2627911">
                  <a:extLst>
                    <a:ext uri="{9D8B030D-6E8A-4147-A177-3AD203B41FA5}">
                      <a16:colId xmlns:a16="http://schemas.microsoft.com/office/drawing/2014/main" val="2958253383"/>
                    </a:ext>
                  </a:extLst>
                </a:gridCol>
                <a:gridCol w="1615541">
                  <a:extLst>
                    <a:ext uri="{9D8B030D-6E8A-4147-A177-3AD203B41FA5}">
                      <a16:colId xmlns:a16="http://schemas.microsoft.com/office/drawing/2014/main" val="599074519"/>
                    </a:ext>
                  </a:extLst>
                </a:gridCol>
              </a:tblGrid>
              <a:tr h="388493">
                <a:tc>
                  <a:txBody>
                    <a:bodyPr/>
                    <a:lstStyle/>
                    <a:p>
                      <a:pPr>
                        <a:lnSpc>
                          <a:spcPct val="90000"/>
                        </a:lnSpc>
                      </a:pPr>
                      <a:r>
                        <a:rPr lang="en-US" sz="1600" dirty="0">
                          <a:solidFill>
                            <a:schemeClr val="tx1"/>
                          </a:solidFill>
                          <a:latin typeface="Calibri" panose="020F0502020204030204" pitchFamily="34" charset="0"/>
                          <a:cs typeface="Calibri" panose="020F0502020204030204" pitchFamily="34" charset="0"/>
                        </a:rPr>
                        <a:t>BTKi-Naive MCL</a:t>
                      </a:r>
                      <a:endParaRPr lang="en-US" sz="1600" baseline="30000"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dirty="0">
                          <a:solidFill>
                            <a:schemeClr val="tx1"/>
                          </a:solidFill>
                          <a:latin typeface="Calibri" panose="020F0502020204030204" pitchFamily="34" charset="0"/>
                          <a:cs typeface="Calibri" panose="020F0502020204030204" pitchFamily="34" charset="0"/>
                        </a:rPr>
                        <a:t>n = 14</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48351793"/>
                  </a:ext>
                </a:extLst>
              </a:tr>
              <a:tr h="224597">
                <a:tc>
                  <a:txBody>
                    <a:bodyPr/>
                    <a:lstStyle/>
                    <a:p>
                      <a:pPr>
                        <a:lnSpc>
                          <a:spcPct val="90000"/>
                        </a:lnSpc>
                      </a:pPr>
                      <a:r>
                        <a:rPr lang="en-US" sz="1600" b="1" dirty="0">
                          <a:solidFill>
                            <a:schemeClr val="bg1"/>
                          </a:solidFill>
                          <a:latin typeface="Calibri" panose="020F0502020204030204" pitchFamily="34" charset="0"/>
                          <a:cs typeface="Calibri" panose="020F0502020204030204" pitchFamily="34" charset="0"/>
                        </a:rPr>
                        <a:t>ORR, % (95% CI)</a:t>
                      </a:r>
                      <a:endParaRPr lang="en-US" sz="1600" b="1"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1" dirty="0">
                          <a:solidFill>
                            <a:schemeClr val="bg1"/>
                          </a:solidFill>
                          <a:latin typeface="Calibri" panose="020F0502020204030204" pitchFamily="34" charset="0"/>
                          <a:cs typeface="Calibri" panose="020F0502020204030204" pitchFamily="34" charset="0"/>
                        </a:rPr>
                        <a:t>85.7 (57.2-98.2)</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224597">
                <a:tc>
                  <a:txBody>
                    <a:bodyPr/>
                    <a:lstStyle/>
                    <a:p>
                      <a:pPr>
                        <a:lnSpc>
                          <a:spcPct val="90000"/>
                        </a:lnSpc>
                      </a:pPr>
                      <a:r>
                        <a:rPr lang="en-US" sz="1600" b="1" dirty="0">
                          <a:solidFill>
                            <a:schemeClr val="bg1"/>
                          </a:solidFill>
                          <a:latin typeface="Calibri" panose="020F0502020204030204" pitchFamily="34" charset="0"/>
                          <a:cs typeface="Calibri" panose="020F0502020204030204" pitchFamily="34" charset="0"/>
                        </a:rPr>
                        <a:t>Best response,</a:t>
                      </a:r>
                      <a:r>
                        <a:rPr lang="en-US" sz="1600" b="1" baseline="30000" dirty="0">
                          <a:solidFill>
                            <a:schemeClr val="bg1"/>
                          </a:solidFill>
                          <a:latin typeface="Calibri" panose="020F0502020204030204" pitchFamily="34" charset="0"/>
                          <a:cs typeface="Calibri" panose="020F0502020204030204" pitchFamily="34" charset="0"/>
                        </a:rPr>
                        <a:t>†</a:t>
                      </a:r>
                      <a:r>
                        <a:rPr lang="en-US" sz="1600" b="1" dirty="0">
                          <a:solidFill>
                            <a:schemeClr val="bg1"/>
                          </a:solidFill>
                          <a:latin typeface="Calibri" panose="020F0502020204030204" pitchFamily="34" charset="0"/>
                          <a:cs typeface="Calibri" panose="020F0502020204030204" pitchFamily="34" charset="0"/>
                        </a:rPr>
                        <a:t> n (%)</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39709458"/>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CR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6 (42.9)</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640088"/>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PR</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6 (42.9)</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45246949"/>
                  </a:ext>
                </a:extLst>
              </a:tr>
              <a:tr h="224597">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SD</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62159561"/>
                  </a:ext>
                </a:extLst>
              </a:tr>
              <a:tr h="0">
                <a:tc>
                  <a:txBody>
                    <a:bodyPr/>
                    <a:lstStyle/>
                    <a:p>
                      <a:pPr marL="285750" indent="-285750">
                        <a:lnSpc>
                          <a:spcPct val="90000"/>
                        </a:lnSpc>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PD</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1 (7.1)</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12969732"/>
                  </a:ext>
                </a:extLst>
              </a:tr>
            </a:tbl>
          </a:graphicData>
        </a:graphic>
      </p:graphicFrame>
      <p:sp>
        <p:nvSpPr>
          <p:cNvPr id="4" name="Text Box 11">
            <a:extLst>
              <a:ext uri="{FF2B5EF4-FFF2-40B4-BE49-F238E27FC236}">
                <a16:creationId xmlns:a16="http://schemas.microsoft.com/office/drawing/2014/main" id="{133B6B30-ABED-6816-08AD-C71508858CF5}"/>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Cheah. ICML 2023. Abstr 102</a:t>
            </a:r>
            <a:r>
              <a:rPr lang="fr-FR" altLang="en-US" sz="1200" b="0" dirty="0">
                <a:solidFill>
                  <a:srgbClr val="455560"/>
                </a:solidFill>
                <a:latin typeface="Calibri" panose="020F0502020204030204" pitchFamily="34" charset="0"/>
              </a:rPr>
              <a:t>.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5B197D3-41A6-2331-F1FA-2226F29E3761}"/>
              </a:ext>
            </a:extLst>
          </p:cNvPr>
          <p:cNvSpPr txBox="1"/>
          <p:nvPr/>
        </p:nvSpPr>
        <p:spPr bwMode="auto">
          <a:xfrm>
            <a:off x="7184365" y="5687080"/>
            <a:ext cx="4495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 patients not evaluable.</a:t>
            </a:r>
          </a:p>
          <a:p>
            <a:pPr marL="0" marR="0" lvl="0" indent="0" algn="l" defTabSz="914400" rtl="0" eaLnBrk="0" fontAlgn="base" latinLnBrk="0" hangingPunct="0">
              <a:lnSpc>
                <a:spcPct val="100000"/>
              </a:lnSpc>
              <a:spcBef>
                <a:spcPts val="0"/>
              </a:spcBef>
              <a:spcAft>
                <a:spcPct val="0"/>
              </a:spcAft>
              <a:buClrTx/>
              <a:buSzTx/>
              <a:buFontTx/>
              <a:buNone/>
              <a:tabLst/>
              <a:defRPr/>
            </a:pPr>
            <a:r>
              <a:rPr lang="en-US" sz="1400" b="0" baseline="30000" dirty="0">
                <a:solidFill>
                  <a:schemeClr val="bg1"/>
                </a:solidFill>
                <a:latin typeface="Calibri" panose="020F0502020204030204" pitchFamily="34" charset="0"/>
                <a:cs typeface="Calibri" panose="020F0502020204030204" pitchFamily="34" charset="0"/>
              </a:rPr>
              <a:t>†</a:t>
            </a:r>
            <a:r>
              <a:rPr lang="en-US" sz="1400" b="0" dirty="0">
                <a:solidFill>
                  <a:srgbClr val="000000"/>
                </a:solidFill>
                <a:latin typeface="Calibri" panose="020F0502020204030204" pitchFamily="34" charset="0"/>
              </a:rPr>
              <a:t>1 patient not evaluable.</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6F7904BF-0650-20B6-7FE2-5C564FF8BAB6}"/>
              </a:ext>
            </a:extLst>
          </p:cNvPr>
          <p:cNvSpPr txBox="1"/>
          <p:nvPr/>
        </p:nvSpPr>
        <p:spPr bwMode="auto">
          <a:xfrm>
            <a:off x="609758" y="4950377"/>
            <a:ext cx="639177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buFont typeface="Arial" panose="020B0604020202020204" pitchFamily="34" charset="0"/>
              <a:buChar char="•"/>
            </a:pPr>
            <a:r>
              <a:rPr lang="en-US" sz="2000" b="0" dirty="0">
                <a:solidFill>
                  <a:srgbClr val="000000"/>
                </a:solidFill>
                <a:latin typeface="+mn-lt"/>
                <a:ea typeface="Geneva" pitchFamily="37" charset="-128"/>
                <a:cs typeface="Arial"/>
                <a:sym typeface="Arial" panose="020B0604020202020204" pitchFamily="34" charset="0"/>
              </a:rPr>
              <a:t>ORR was maintained </a:t>
            </a:r>
            <a:r>
              <a:rPr lang="en-US" sz="2000" b="0" dirty="0">
                <a:solidFill>
                  <a:srgbClr val="000000"/>
                </a:solidFill>
                <a:latin typeface="+mn-lt"/>
                <a:ea typeface="Geneva" pitchFamily="37" charset="-128"/>
                <a:cs typeface="Arial"/>
              </a:rPr>
              <a:t>in high-risk patients </a:t>
            </a:r>
            <a:r>
              <a:rPr lang="en-GB" sz="2000" b="0" dirty="0">
                <a:solidFill>
                  <a:srgbClr val="000000"/>
                </a:solidFill>
                <a:latin typeface="+mn-lt"/>
                <a:ea typeface="Geneva" pitchFamily="37" charset="-128"/>
                <a:cs typeface="Arial"/>
              </a:rPr>
              <a:t>including those with </a:t>
            </a:r>
            <a:r>
              <a:rPr lang="en-US" sz="2000" b="0" dirty="0">
                <a:solidFill>
                  <a:srgbClr val="000000"/>
                </a:solidFill>
                <a:latin typeface="+mn-lt"/>
                <a:ea typeface="Geneva" pitchFamily="37" charset="-128"/>
                <a:cs typeface="Arial"/>
              </a:rPr>
              <a:t>blastoid/pleomorphic variants</a:t>
            </a:r>
            <a:r>
              <a:rPr lang="en-GB" sz="2000" b="0" dirty="0">
                <a:solidFill>
                  <a:srgbClr val="000000"/>
                </a:solidFill>
                <a:latin typeface="+mn-lt"/>
                <a:ea typeface="Geneva" pitchFamily="37" charset="-128"/>
                <a:cs typeface="Arial"/>
              </a:rPr>
              <a:t>, elevated Ki-67, and </a:t>
            </a:r>
            <a:r>
              <a:rPr lang="en-GB" sz="2000" b="0" i="1" dirty="0">
                <a:solidFill>
                  <a:srgbClr val="000000"/>
                </a:solidFill>
                <a:latin typeface="+mn-lt"/>
                <a:ea typeface="Geneva" pitchFamily="37" charset="-128"/>
                <a:cs typeface="Arial"/>
              </a:rPr>
              <a:t>TP53</a:t>
            </a:r>
            <a:r>
              <a:rPr lang="en-GB" sz="2000" b="0" dirty="0">
                <a:solidFill>
                  <a:srgbClr val="000000"/>
                </a:solidFill>
                <a:latin typeface="+mn-lt"/>
                <a:ea typeface="Geneva" pitchFamily="37" charset="-128"/>
                <a:cs typeface="Arial"/>
              </a:rPr>
              <a:t> status </a:t>
            </a:r>
            <a:endParaRPr lang="en-US" sz="2000" b="0" dirty="0">
              <a:solidFill>
                <a:srgbClr val="000000"/>
              </a:solidFill>
              <a:latin typeface="+mn-lt"/>
              <a:ea typeface="Geneva" pitchFamily="37" charset="-128"/>
              <a:cs typeface="Arial" panose="020B0604020202020204" pitchFamily="34" charset="0"/>
            </a:endParaRPr>
          </a:p>
        </p:txBody>
      </p:sp>
      <p:sp>
        <p:nvSpPr>
          <p:cNvPr id="7" name="TextBox 6">
            <a:extLst>
              <a:ext uri="{FF2B5EF4-FFF2-40B4-BE49-F238E27FC236}">
                <a16:creationId xmlns:a16="http://schemas.microsoft.com/office/drawing/2014/main" id="{89004782-0A22-ECB5-F22E-7E1F114ADEE7}"/>
              </a:ext>
            </a:extLst>
          </p:cNvPr>
          <p:cNvSpPr txBox="1"/>
          <p:nvPr/>
        </p:nvSpPr>
        <p:spPr bwMode="auto">
          <a:xfrm>
            <a:off x="5219700" y="1507048"/>
            <a:ext cx="15659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Prior cBTKi Treated</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cBTKi Naive</a:t>
            </a:r>
          </a:p>
        </p:txBody>
      </p:sp>
      <p:sp>
        <p:nvSpPr>
          <p:cNvPr id="8" name="Rectangle 7">
            <a:extLst>
              <a:ext uri="{FF2B5EF4-FFF2-40B4-BE49-F238E27FC236}">
                <a16:creationId xmlns:a16="http://schemas.microsoft.com/office/drawing/2014/main" id="{AED7AF9D-E49B-DE55-AD0F-3F35543B4FD2}"/>
              </a:ext>
            </a:extLst>
          </p:cNvPr>
          <p:cNvSpPr/>
          <p:nvPr/>
        </p:nvSpPr>
        <p:spPr bwMode="auto">
          <a:xfrm>
            <a:off x="5073650" y="1600200"/>
            <a:ext cx="146050" cy="1460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CAAF8C6B-23FC-9D4A-4DDA-9D3FC06CB9AF}"/>
              </a:ext>
            </a:extLst>
          </p:cNvPr>
          <p:cNvSpPr/>
          <p:nvPr/>
        </p:nvSpPr>
        <p:spPr bwMode="auto">
          <a:xfrm>
            <a:off x="5073650" y="1811724"/>
            <a:ext cx="146050" cy="14605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TextBox 9">
            <a:extLst>
              <a:ext uri="{FF2B5EF4-FFF2-40B4-BE49-F238E27FC236}">
                <a16:creationId xmlns:a16="http://schemas.microsoft.com/office/drawing/2014/main" id="{A57698C0-E086-CF21-7933-A57667825C39}"/>
              </a:ext>
            </a:extLst>
          </p:cNvPr>
          <p:cNvSpPr txBox="1"/>
          <p:nvPr/>
        </p:nvSpPr>
        <p:spPr bwMode="auto">
          <a:xfrm>
            <a:off x="1193800" y="123957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11" name="Freeform: Shape 10">
            <a:extLst>
              <a:ext uri="{FF2B5EF4-FFF2-40B4-BE49-F238E27FC236}">
                <a16:creationId xmlns:a16="http://schemas.microsoft.com/office/drawing/2014/main" id="{8A174750-3682-ABA5-6190-5CBBBF110B87}"/>
              </a:ext>
            </a:extLst>
          </p:cNvPr>
          <p:cNvSpPr/>
          <p:nvPr/>
        </p:nvSpPr>
        <p:spPr bwMode="auto">
          <a:xfrm>
            <a:off x="1219200" y="1468758"/>
            <a:ext cx="261938" cy="45719"/>
          </a:xfrm>
          <a:custGeom>
            <a:avLst/>
            <a:gdLst>
              <a:gd name="connsiteX0" fmla="*/ 0 w 261938"/>
              <a:gd name="connsiteY0" fmla="*/ 52388 h 52388"/>
              <a:gd name="connsiteX1" fmla="*/ 0 w 261938"/>
              <a:gd name="connsiteY1" fmla="*/ 52388 h 52388"/>
              <a:gd name="connsiteX2" fmla="*/ 0 w 261938"/>
              <a:gd name="connsiteY2" fmla="*/ 0 h 52388"/>
              <a:gd name="connsiteX3" fmla="*/ 261938 w 261938"/>
              <a:gd name="connsiteY3" fmla="*/ 0 h 52388"/>
              <a:gd name="connsiteX4" fmla="*/ 261938 w 261938"/>
              <a:gd name="connsiteY4" fmla="*/ 52388 h 5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938" h="52388">
                <a:moveTo>
                  <a:pt x="0" y="52388"/>
                </a:moveTo>
                <a:lnTo>
                  <a:pt x="0" y="52388"/>
                </a:lnTo>
                <a:lnTo>
                  <a:pt x="0" y="0"/>
                </a:lnTo>
                <a:lnTo>
                  <a:pt x="261938" y="0"/>
                </a:lnTo>
                <a:lnTo>
                  <a:pt x="261938" y="52388"/>
                </a:lnTo>
              </a:path>
            </a:pathLst>
          </a:custGeom>
          <a:noFill/>
          <a:ln w="28575">
            <a:solidFill>
              <a:schemeClr val="bg1"/>
            </a:solidFill>
            <a:miter lim="800000"/>
            <a:headEnd/>
            <a:tailEnd/>
          </a:ln>
        </p:spPr>
        <p:txBody>
          <a:bodyPr rtlCol="0" anchor="ctr"/>
          <a:lstStyle/>
          <a:p>
            <a:pPr algn="ctr"/>
            <a:endParaRPr lang="en-US" dirty="0"/>
          </a:p>
        </p:txBody>
      </p:sp>
      <p:sp>
        <p:nvSpPr>
          <p:cNvPr id="12" name="TextBox 11">
            <a:extLst>
              <a:ext uri="{FF2B5EF4-FFF2-40B4-BE49-F238E27FC236}">
                <a16:creationId xmlns:a16="http://schemas.microsoft.com/office/drawing/2014/main" id="{5ACE7023-9425-C9EF-AFCE-9A5B2DA79287}"/>
              </a:ext>
            </a:extLst>
          </p:cNvPr>
          <p:cNvSpPr txBox="1"/>
          <p:nvPr/>
        </p:nvSpPr>
        <p:spPr bwMode="auto">
          <a:xfrm rot="16200000">
            <a:off x="-1019744" y="2933336"/>
            <a:ext cx="33194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 Change in the Sum of Products of Diameters From Baseline</a:t>
            </a:r>
          </a:p>
        </p:txBody>
      </p:sp>
      <p:grpSp>
        <p:nvGrpSpPr>
          <p:cNvPr id="22" name="Group 21">
            <a:extLst>
              <a:ext uri="{FF2B5EF4-FFF2-40B4-BE49-F238E27FC236}">
                <a16:creationId xmlns:a16="http://schemas.microsoft.com/office/drawing/2014/main" id="{DDF5E3C9-8112-0873-3DD2-95CF7A10C77A}"/>
              </a:ext>
            </a:extLst>
          </p:cNvPr>
          <p:cNvGrpSpPr/>
          <p:nvPr/>
        </p:nvGrpSpPr>
        <p:grpSpPr>
          <a:xfrm>
            <a:off x="633579" y="1376563"/>
            <a:ext cx="513282" cy="3601102"/>
            <a:chOff x="633579" y="1376563"/>
            <a:chExt cx="513282" cy="3601102"/>
          </a:xfrm>
        </p:grpSpPr>
        <p:sp>
          <p:nvSpPr>
            <p:cNvPr id="13" name="TextBox 12">
              <a:extLst>
                <a:ext uri="{FF2B5EF4-FFF2-40B4-BE49-F238E27FC236}">
                  <a16:creationId xmlns:a16="http://schemas.microsoft.com/office/drawing/2014/main" id="{53F44247-09CD-4CF4-D03A-69ADAF302BCE}"/>
                </a:ext>
              </a:extLst>
            </p:cNvPr>
            <p:cNvSpPr txBox="1"/>
            <p:nvPr/>
          </p:nvSpPr>
          <p:spPr bwMode="auto">
            <a:xfrm>
              <a:off x="688081" y="137656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4" name="TextBox 13">
              <a:extLst>
                <a:ext uri="{FF2B5EF4-FFF2-40B4-BE49-F238E27FC236}">
                  <a16:creationId xmlns:a16="http://schemas.microsoft.com/office/drawing/2014/main" id="{9356C57F-2435-5BDB-497D-CEE824FADED3}"/>
                </a:ext>
              </a:extLst>
            </p:cNvPr>
            <p:cNvSpPr txBox="1"/>
            <p:nvPr/>
          </p:nvSpPr>
          <p:spPr bwMode="auto">
            <a:xfrm>
              <a:off x="779453" y="178480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5" name="TextBox 14">
              <a:extLst>
                <a:ext uri="{FF2B5EF4-FFF2-40B4-BE49-F238E27FC236}">
                  <a16:creationId xmlns:a16="http://schemas.microsoft.com/office/drawing/2014/main" id="{90C5F660-A450-1523-E68D-2C89F9CF6FAD}"/>
                </a:ext>
              </a:extLst>
            </p:cNvPr>
            <p:cNvSpPr txBox="1"/>
            <p:nvPr/>
          </p:nvSpPr>
          <p:spPr bwMode="auto">
            <a:xfrm>
              <a:off x="779453" y="22027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6" name="TextBox 15">
              <a:extLst>
                <a:ext uri="{FF2B5EF4-FFF2-40B4-BE49-F238E27FC236}">
                  <a16:creationId xmlns:a16="http://schemas.microsoft.com/office/drawing/2014/main" id="{5879AD5B-2534-8AC0-4D62-7DFDF7B9FC69}"/>
                </a:ext>
              </a:extLst>
            </p:cNvPr>
            <p:cNvSpPr txBox="1"/>
            <p:nvPr/>
          </p:nvSpPr>
          <p:spPr bwMode="auto">
            <a:xfrm>
              <a:off x="779453" y="26126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7" name="TextBox 16">
              <a:extLst>
                <a:ext uri="{FF2B5EF4-FFF2-40B4-BE49-F238E27FC236}">
                  <a16:creationId xmlns:a16="http://schemas.microsoft.com/office/drawing/2014/main" id="{3639C9A3-3218-C2BB-DB32-00D2E0B29B76}"/>
                </a:ext>
              </a:extLst>
            </p:cNvPr>
            <p:cNvSpPr txBox="1"/>
            <p:nvPr/>
          </p:nvSpPr>
          <p:spPr bwMode="auto">
            <a:xfrm>
              <a:off x="870824" y="302426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8" name="TextBox 17">
              <a:extLst>
                <a:ext uri="{FF2B5EF4-FFF2-40B4-BE49-F238E27FC236}">
                  <a16:creationId xmlns:a16="http://schemas.microsoft.com/office/drawing/2014/main" id="{6111ADAE-80BD-F610-3C1E-88F8BECFD9F2}"/>
                </a:ext>
              </a:extLst>
            </p:cNvPr>
            <p:cNvSpPr txBox="1"/>
            <p:nvPr/>
          </p:nvSpPr>
          <p:spPr bwMode="auto">
            <a:xfrm>
              <a:off x="724951" y="3434136"/>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9" name="TextBox 18">
              <a:extLst>
                <a:ext uri="{FF2B5EF4-FFF2-40B4-BE49-F238E27FC236}">
                  <a16:creationId xmlns:a16="http://schemas.microsoft.com/office/drawing/2014/main" id="{D0512269-A31A-46A9-A43C-A4E50E34295D}"/>
                </a:ext>
              </a:extLst>
            </p:cNvPr>
            <p:cNvSpPr txBox="1"/>
            <p:nvPr/>
          </p:nvSpPr>
          <p:spPr bwMode="auto">
            <a:xfrm>
              <a:off x="724950" y="3844004"/>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0" name="TextBox 19">
              <a:extLst>
                <a:ext uri="{FF2B5EF4-FFF2-40B4-BE49-F238E27FC236}">
                  <a16:creationId xmlns:a16="http://schemas.microsoft.com/office/drawing/2014/main" id="{53ED6FE8-AECA-6D36-D624-E1C48E520881}"/>
                </a:ext>
              </a:extLst>
            </p:cNvPr>
            <p:cNvSpPr txBox="1"/>
            <p:nvPr/>
          </p:nvSpPr>
          <p:spPr bwMode="auto">
            <a:xfrm>
              <a:off x="724951" y="4260510"/>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21" name="TextBox 20">
              <a:extLst>
                <a:ext uri="{FF2B5EF4-FFF2-40B4-BE49-F238E27FC236}">
                  <a16:creationId xmlns:a16="http://schemas.microsoft.com/office/drawing/2014/main" id="{4E7CD2AB-19FB-A3BB-1C56-95D45C26B888}"/>
                </a:ext>
              </a:extLst>
            </p:cNvPr>
            <p:cNvSpPr txBox="1"/>
            <p:nvPr/>
          </p:nvSpPr>
          <p:spPr bwMode="auto">
            <a:xfrm>
              <a:off x="633579" y="4669888"/>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cxnSp>
        <p:nvCxnSpPr>
          <p:cNvPr id="30" name="Straight Connector 29">
            <a:extLst>
              <a:ext uri="{FF2B5EF4-FFF2-40B4-BE49-F238E27FC236}">
                <a16:creationId xmlns:a16="http://schemas.microsoft.com/office/drawing/2014/main" id="{C3B7FDF5-B1E9-B4B6-398C-0498239F77B0}"/>
              </a:ext>
            </a:extLst>
          </p:cNvPr>
          <p:cNvCxnSpPr/>
          <p:nvPr/>
        </p:nvCxnSpPr>
        <p:spPr bwMode="auto">
          <a:xfrm>
            <a:off x="1146861" y="3178156"/>
            <a:ext cx="5930984"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C60A97A-3D0F-99A9-D62F-468A795CDE38}"/>
              </a:ext>
            </a:extLst>
          </p:cNvPr>
          <p:cNvCxnSpPr/>
          <p:nvPr/>
        </p:nvCxnSpPr>
        <p:spPr bwMode="auto">
          <a:xfrm>
            <a:off x="1146861" y="3999459"/>
            <a:ext cx="5930984" cy="0"/>
          </a:xfrm>
          <a:prstGeom prst="line">
            <a:avLst/>
          </a:prstGeom>
          <a:noFill/>
          <a:ln w="28575" cap="flat" cmpd="sng" algn="ctr">
            <a:solidFill>
              <a:schemeClr val="bg1"/>
            </a:solidFill>
            <a:prstDash val="sysDash"/>
            <a:round/>
            <a:headEnd type="none" w="med" len="med"/>
            <a:tailEnd type="none" w="med" len="med"/>
          </a:ln>
          <a:effectLst/>
        </p:spPr>
      </p:cxnSp>
      <p:cxnSp>
        <p:nvCxnSpPr>
          <p:cNvPr id="32" name="Straight Connector 31">
            <a:extLst>
              <a:ext uri="{FF2B5EF4-FFF2-40B4-BE49-F238E27FC236}">
                <a16:creationId xmlns:a16="http://schemas.microsoft.com/office/drawing/2014/main" id="{EC29BA25-CB02-1E1C-CC46-E50F0D503640}"/>
              </a:ext>
            </a:extLst>
          </p:cNvPr>
          <p:cNvCxnSpPr>
            <a:cxnSpLocks/>
            <a:stCxn id="21" idx="3"/>
          </p:cNvCxnSpPr>
          <p:nvPr/>
        </p:nvCxnSpPr>
        <p:spPr bwMode="auto">
          <a:xfrm flipV="1">
            <a:off x="1146861" y="1530467"/>
            <a:ext cx="907" cy="3293310"/>
          </a:xfrm>
          <a:prstGeom prst="line">
            <a:avLst/>
          </a:prstGeom>
          <a:noFill/>
          <a:ln w="28575" cap="flat" cmpd="sng" algn="ctr">
            <a:solidFill>
              <a:schemeClr val="bg1"/>
            </a:solidFill>
            <a:prstDash val="solid"/>
            <a:round/>
            <a:headEnd type="none" w="med" len="med"/>
            <a:tailEnd type="none" w="med" len="med"/>
          </a:ln>
          <a:effectLst/>
        </p:spPr>
      </p:cxnSp>
      <p:grpSp>
        <p:nvGrpSpPr>
          <p:cNvPr id="46" name="Group 45">
            <a:extLst>
              <a:ext uri="{FF2B5EF4-FFF2-40B4-BE49-F238E27FC236}">
                <a16:creationId xmlns:a16="http://schemas.microsoft.com/office/drawing/2014/main" id="{014B82BB-D997-BCF6-3768-1186D7F06C39}"/>
              </a:ext>
            </a:extLst>
          </p:cNvPr>
          <p:cNvGrpSpPr/>
          <p:nvPr/>
        </p:nvGrpSpPr>
        <p:grpSpPr>
          <a:xfrm>
            <a:off x="1067390" y="1539976"/>
            <a:ext cx="79471" cy="3283800"/>
            <a:chOff x="779453" y="1539976"/>
            <a:chExt cx="518685" cy="3283800"/>
          </a:xfrm>
        </p:grpSpPr>
        <p:cxnSp>
          <p:nvCxnSpPr>
            <p:cNvPr id="36" name="Straight Connector 35">
              <a:extLst>
                <a:ext uri="{FF2B5EF4-FFF2-40B4-BE49-F238E27FC236}">
                  <a16:creationId xmlns:a16="http://schemas.microsoft.com/office/drawing/2014/main" id="{E7D2E1AF-FCE6-7332-71F4-38DF497E1304}"/>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E31D956-1D07-091C-58EF-C18F51F6BA71}"/>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DE8F43D-96F5-F73B-19E3-4D20CAB40314}"/>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57DD139-248D-8322-3540-139D20983D61}"/>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CB83CFA-CA7D-CEBC-DB76-56375BBB3C59}"/>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8A64372-23A6-999A-5527-6E55F28D2E41}"/>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547A48F-C953-96DB-7511-DB02D06C9A16}"/>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252FCDB-8216-8212-194A-A2AA379A6C0D}"/>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BBC23EB-97E1-0800-5BC0-2699534BEF76}"/>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cxnSp>
        <p:nvCxnSpPr>
          <p:cNvPr id="51" name="Straight Connector 50">
            <a:extLst>
              <a:ext uri="{FF2B5EF4-FFF2-40B4-BE49-F238E27FC236}">
                <a16:creationId xmlns:a16="http://schemas.microsoft.com/office/drawing/2014/main" id="{6C4F52B4-2BC1-CC3E-0B1D-0E24292AD6ED}"/>
              </a:ext>
            </a:extLst>
          </p:cNvPr>
          <p:cNvCxnSpPr>
            <a:cxnSpLocks/>
          </p:cNvCxnSpPr>
          <p:nvPr/>
        </p:nvCxnSpPr>
        <p:spPr bwMode="auto">
          <a:xfrm flipH="1">
            <a:off x="1486368" y="1539336"/>
            <a:ext cx="2381" cy="1629006"/>
          </a:xfrm>
          <a:prstGeom prst="line">
            <a:avLst/>
          </a:prstGeom>
          <a:noFill/>
          <a:ln w="50800"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EF3F586-EB0F-F57A-7ED2-0471685C4A11}"/>
              </a:ext>
            </a:extLst>
          </p:cNvPr>
          <p:cNvCxnSpPr>
            <a:cxnSpLocks/>
          </p:cNvCxnSpPr>
          <p:nvPr/>
        </p:nvCxnSpPr>
        <p:spPr bwMode="auto">
          <a:xfrm flipH="1">
            <a:off x="1419829" y="1539336"/>
            <a:ext cx="2381" cy="1629006"/>
          </a:xfrm>
          <a:prstGeom prst="line">
            <a:avLst/>
          </a:prstGeom>
          <a:noFill/>
          <a:ln w="50800"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37B102D-0BD8-7F9F-BD90-E20B609D5CA2}"/>
              </a:ext>
            </a:extLst>
          </p:cNvPr>
          <p:cNvCxnSpPr>
            <a:cxnSpLocks/>
          </p:cNvCxnSpPr>
          <p:nvPr/>
        </p:nvCxnSpPr>
        <p:spPr bwMode="auto">
          <a:xfrm flipH="1">
            <a:off x="1353290" y="1539336"/>
            <a:ext cx="2381" cy="1629006"/>
          </a:xfrm>
          <a:prstGeom prst="line">
            <a:avLst/>
          </a:prstGeom>
          <a:noFill/>
          <a:ln w="50800"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BAA74FC-BD03-A062-A498-4C7428D8D1D3}"/>
              </a:ext>
            </a:extLst>
          </p:cNvPr>
          <p:cNvCxnSpPr>
            <a:cxnSpLocks/>
          </p:cNvCxnSpPr>
          <p:nvPr/>
        </p:nvCxnSpPr>
        <p:spPr bwMode="auto">
          <a:xfrm flipH="1">
            <a:off x="1286751" y="1539336"/>
            <a:ext cx="2381" cy="1629006"/>
          </a:xfrm>
          <a:prstGeom prst="line">
            <a:avLst/>
          </a:prstGeom>
          <a:noFill/>
          <a:ln w="50800"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E97F62A-29F8-F166-B6A5-E439C4D7EE77}"/>
              </a:ext>
            </a:extLst>
          </p:cNvPr>
          <p:cNvCxnSpPr>
            <a:cxnSpLocks/>
          </p:cNvCxnSpPr>
          <p:nvPr/>
        </p:nvCxnSpPr>
        <p:spPr bwMode="auto">
          <a:xfrm flipH="1">
            <a:off x="1220212" y="1539336"/>
            <a:ext cx="2381" cy="1629006"/>
          </a:xfrm>
          <a:prstGeom prst="line">
            <a:avLst/>
          </a:prstGeom>
          <a:noFill/>
          <a:ln w="5080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603052B-AEEF-05A0-4BD5-ECC49494CE7A}"/>
              </a:ext>
            </a:extLst>
          </p:cNvPr>
          <p:cNvCxnSpPr>
            <a:cxnSpLocks/>
          </p:cNvCxnSpPr>
          <p:nvPr/>
        </p:nvCxnSpPr>
        <p:spPr bwMode="auto">
          <a:xfrm>
            <a:off x="1552908" y="1883569"/>
            <a:ext cx="0" cy="1284773"/>
          </a:xfrm>
          <a:prstGeom prst="line">
            <a:avLst/>
          </a:prstGeom>
          <a:noFill/>
          <a:ln w="5080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A6E2009-D893-DC1A-8644-7B3D95735772}"/>
              </a:ext>
            </a:extLst>
          </p:cNvPr>
          <p:cNvCxnSpPr>
            <a:cxnSpLocks/>
          </p:cNvCxnSpPr>
          <p:nvPr/>
        </p:nvCxnSpPr>
        <p:spPr bwMode="auto">
          <a:xfrm>
            <a:off x="1621964" y="2286000"/>
            <a:ext cx="0" cy="882342"/>
          </a:xfrm>
          <a:prstGeom prst="line">
            <a:avLst/>
          </a:prstGeom>
          <a:noFill/>
          <a:ln w="5080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3C37993-0191-13C4-F1B4-C2012E876ECF}"/>
              </a:ext>
            </a:extLst>
          </p:cNvPr>
          <p:cNvCxnSpPr>
            <a:cxnSpLocks/>
          </p:cNvCxnSpPr>
          <p:nvPr/>
        </p:nvCxnSpPr>
        <p:spPr bwMode="auto">
          <a:xfrm>
            <a:off x="1691020" y="2402681"/>
            <a:ext cx="0" cy="765661"/>
          </a:xfrm>
          <a:prstGeom prst="line">
            <a:avLst/>
          </a:prstGeom>
          <a:noFill/>
          <a:ln w="5080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46229F3-862B-FD2F-8EB2-748BA620EEEA}"/>
              </a:ext>
            </a:extLst>
          </p:cNvPr>
          <p:cNvCxnSpPr>
            <a:cxnSpLocks/>
          </p:cNvCxnSpPr>
          <p:nvPr/>
        </p:nvCxnSpPr>
        <p:spPr bwMode="auto">
          <a:xfrm>
            <a:off x="1755314" y="2464594"/>
            <a:ext cx="0" cy="703748"/>
          </a:xfrm>
          <a:prstGeom prst="line">
            <a:avLst/>
          </a:prstGeom>
          <a:noFill/>
          <a:ln w="50800"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CA49EDB3-11BA-6BA3-FEB7-4404D43CC285}"/>
              </a:ext>
            </a:extLst>
          </p:cNvPr>
          <p:cNvCxnSpPr>
            <a:cxnSpLocks/>
          </p:cNvCxnSpPr>
          <p:nvPr/>
        </p:nvCxnSpPr>
        <p:spPr bwMode="auto">
          <a:xfrm>
            <a:off x="1821989" y="2647950"/>
            <a:ext cx="0" cy="520392"/>
          </a:xfrm>
          <a:prstGeom prst="line">
            <a:avLst/>
          </a:prstGeom>
          <a:noFill/>
          <a:ln w="50800"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DABF2FF0-1BD8-D2A1-FD07-4D43CA383EB1}"/>
              </a:ext>
            </a:extLst>
          </p:cNvPr>
          <p:cNvCxnSpPr>
            <a:cxnSpLocks/>
          </p:cNvCxnSpPr>
          <p:nvPr/>
        </p:nvCxnSpPr>
        <p:spPr bwMode="auto">
          <a:xfrm>
            <a:off x="1891045" y="2717006"/>
            <a:ext cx="0" cy="451336"/>
          </a:xfrm>
          <a:prstGeom prst="line">
            <a:avLst/>
          </a:prstGeom>
          <a:noFill/>
          <a:ln w="5080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EC2624BB-1904-A4FA-30F3-B7E50520E6A7}"/>
              </a:ext>
            </a:extLst>
          </p:cNvPr>
          <p:cNvCxnSpPr>
            <a:cxnSpLocks/>
          </p:cNvCxnSpPr>
          <p:nvPr/>
        </p:nvCxnSpPr>
        <p:spPr bwMode="auto">
          <a:xfrm>
            <a:off x="1955338" y="2862263"/>
            <a:ext cx="0" cy="306079"/>
          </a:xfrm>
          <a:prstGeom prst="line">
            <a:avLst/>
          </a:prstGeom>
          <a:noFill/>
          <a:ln w="50800"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24816D96-858D-BEE4-56E9-2DF29FD0C6A4}"/>
              </a:ext>
            </a:extLst>
          </p:cNvPr>
          <p:cNvCxnSpPr>
            <a:cxnSpLocks/>
          </p:cNvCxnSpPr>
          <p:nvPr/>
        </p:nvCxnSpPr>
        <p:spPr bwMode="auto">
          <a:xfrm>
            <a:off x="2024394" y="2990850"/>
            <a:ext cx="0" cy="177492"/>
          </a:xfrm>
          <a:prstGeom prst="line">
            <a:avLst/>
          </a:prstGeom>
          <a:noFill/>
          <a:ln w="50800"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1C9A116C-94F9-100D-6D31-7B473725FF0D}"/>
              </a:ext>
            </a:extLst>
          </p:cNvPr>
          <p:cNvCxnSpPr>
            <a:cxnSpLocks/>
          </p:cNvCxnSpPr>
          <p:nvPr/>
        </p:nvCxnSpPr>
        <p:spPr bwMode="auto">
          <a:xfrm>
            <a:off x="2088688" y="3100388"/>
            <a:ext cx="0" cy="67954"/>
          </a:xfrm>
          <a:prstGeom prst="line">
            <a:avLst/>
          </a:prstGeom>
          <a:noFill/>
          <a:ln w="5080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6E9A1C1-8DDE-46A6-FA61-3AD1408279E9}"/>
              </a:ext>
            </a:extLst>
          </p:cNvPr>
          <p:cNvCxnSpPr>
            <a:cxnSpLocks/>
          </p:cNvCxnSpPr>
          <p:nvPr/>
        </p:nvCxnSpPr>
        <p:spPr bwMode="auto">
          <a:xfrm>
            <a:off x="2157744" y="3109913"/>
            <a:ext cx="0" cy="58429"/>
          </a:xfrm>
          <a:prstGeom prst="line">
            <a:avLst/>
          </a:prstGeom>
          <a:noFill/>
          <a:ln w="5080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B26CD798-3FF6-B0C3-E559-F1BD723B7FA5}"/>
              </a:ext>
            </a:extLst>
          </p:cNvPr>
          <p:cNvCxnSpPr>
            <a:cxnSpLocks/>
          </p:cNvCxnSpPr>
          <p:nvPr/>
        </p:nvCxnSpPr>
        <p:spPr bwMode="auto">
          <a:xfrm>
            <a:off x="2222038" y="3126581"/>
            <a:ext cx="0" cy="41761"/>
          </a:xfrm>
          <a:prstGeom prst="line">
            <a:avLst/>
          </a:prstGeom>
          <a:noFill/>
          <a:ln w="50800"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5F8F6719-A0F8-F4C6-8DBB-A26337D11AFB}"/>
              </a:ext>
            </a:extLst>
          </p:cNvPr>
          <p:cNvCxnSpPr>
            <a:cxnSpLocks/>
          </p:cNvCxnSpPr>
          <p:nvPr/>
        </p:nvCxnSpPr>
        <p:spPr bwMode="auto">
          <a:xfrm>
            <a:off x="2357769" y="3194946"/>
            <a:ext cx="0" cy="58429"/>
          </a:xfrm>
          <a:prstGeom prst="line">
            <a:avLst/>
          </a:prstGeom>
          <a:noFill/>
          <a:ln w="5080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199BBE1C-967F-9790-D8FA-48920DAF72DE}"/>
              </a:ext>
            </a:extLst>
          </p:cNvPr>
          <p:cNvCxnSpPr>
            <a:cxnSpLocks/>
          </p:cNvCxnSpPr>
          <p:nvPr/>
        </p:nvCxnSpPr>
        <p:spPr bwMode="auto">
          <a:xfrm>
            <a:off x="2422063" y="3194946"/>
            <a:ext cx="0" cy="86417"/>
          </a:xfrm>
          <a:prstGeom prst="line">
            <a:avLst/>
          </a:prstGeom>
          <a:noFill/>
          <a:ln w="50800"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E0C99028-A4E9-4F96-290A-B44E07CD4AD5}"/>
              </a:ext>
            </a:extLst>
          </p:cNvPr>
          <p:cNvCxnSpPr>
            <a:cxnSpLocks/>
          </p:cNvCxnSpPr>
          <p:nvPr/>
        </p:nvCxnSpPr>
        <p:spPr bwMode="auto">
          <a:xfrm>
            <a:off x="2488738" y="3194946"/>
            <a:ext cx="0" cy="334067"/>
          </a:xfrm>
          <a:prstGeom prst="line">
            <a:avLst/>
          </a:prstGeom>
          <a:noFill/>
          <a:ln w="50800"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8AB1354B-D929-A31D-3630-C0011B6476C1}"/>
              </a:ext>
            </a:extLst>
          </p:cNvPr>
          <p:cNvCxnSpPr>
            <a:cxnSpLocks/>
          </p:cNvCxnSpPr>
          <p:nvPr/>
        </p:nvCxnSpPr>
        <p:spPr bwMode="auto">
          <a:xfrm>
            <a:off x="2557794" y="3194946"/>
            <a:ext cx="0" cy="419792"/>
          </a:xfrm>
          <a:prstGeom prst="line">
            <a:avLst/>
          </a:prstGeom>
          <a:noFill/>
          <a:ln w="50800"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BEFA9E1B-5E8C-16E3-74E4-E355F3232C43}"/>
              </a:ext>
            </a:extLst>
          </p:cNvPr>
          <p:cNvCxnSpPr>
            <a:cxnSpLocks/>
          </p:cNvCxnSpPr>
          <p:nvPr/>
        </p:nvCxnSpPr>
        <p:spPr bwMode="auto">
          <a:xfrm>
            <a:off x="2624469" y="3194946"/>
            <a:ext cx="0" cy="465035"/>
          </a:xfrm>
          <a:prstGeom prst="line">
            <a:avLst/>
          </a:prstGeom>
          <a:noFill/>
          <a:ln w="50800"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CE73AB52-1737-9B92-C3E5-19BD6E4E2354}"/>
              </a:ext>
            </a:extLst>
          </p:cNvPr>
          <p:cNvCxnSpPr>
            <a:cxnSpLocks/>
          </p:cNvCxnSpPr>
          <p:nvPr/>
        </p:nvCxnSpPr>
        <p:spPr bwMode="auto">
          <a:xfrm>
            <a:off x="2693526" y="3194946"/>
            <a:ext cx="0" cy="498373"/>
          </a:xfrm>
          <a:prstGeom prst="line">
            <a:avLst/>
          </a:prstGeom>
          <a:noFill/>
          <a:ln w="50800"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4F9BCF51-2B41-9C44-104B-BC16400EA436}"/>
              </a:ext>
            </a:extLst>
          </p:cNvPr>
          <p:cNvCxnSpPr>
            <a:cxnSpLocks/>
          </p:cNvCxnSpPr>
          <p:nvPr/>
        </p:nvCxnSpPr>
        <p:spPr bwMode="auto">
          <a:xfrm>
            <a:off x="2757820" y="3194946"/>
            <a:ext cx="0" cy="524567"/>
          </a:xfrm>
          <a:prstGeom prst="line">
            <a:avLst/>
          </a:prstGeom>
          <a:noFill/>
          <a:ln w="50800"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B3FAE04F-5ADE-57FA-A8F2-47E1E8FF3454}"/>
              </a:ext>
            </a:extLst>
          </p:cNvPr>
          <p:cNvCxnSpPr>
            <a:cxnSpLocks/>
          </p:cNvCxnSpPr>
          <p:nvPr/>
        </p:nvCxnSpPr>
        <p:spPr bwMode="auto">
          <a:xfrm>
            <a:off x="2822114" y="3194946"/>
            <a:ext cx="0" cy="717448"/>
          </a:xfrm>
          <a:prstGeom prst="line">
            <a:avLst/>
          </a:prstGeom>
          <a:noFill/>
          <a:ln w="50800"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9E18E3D0-906C-596D-18AE-CF38C5F4B76A}"/>
              </a:ext>
            </a:extLst>
          </p:cNvPr>
          <p:cNvCxnSpPr>
            <a:cxnSpLocks/>
          </p:cNvCxnSpPr>
          <p:nvPr/>
        </p:nvCxnSpPr>
        <p:spPr bwMode="auto">
          <a:xfrm>
            <a:off x="2893551" y="3194946"/>
            <a:ext cx="0" cy="717448"/>
          </a:xfrm>
          <a:prstGeom prst="line">
            <a:avLst/>
          </a:prstGeom>
          <a:noFill/>
          <a:ln w="50800"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9FE5C56A-DEF5-23F9-6560-9096FD577153}"/>
              </a:ext>
            </a:extLst>
          </p:cNvPr>
          <p:cNvCxnSpPr>
            <a:cxnSpLocks/>
          </p:cNvCxnSpPr>
          <p:nvPr/>
        </p:nvCxnSpPr>
        <p:spPr bwMode="auto">
          <a:xfrm>
            <a:off x="2960226" y="3194946"/>
            <a:ext cx="0" cy="741260"/>
          </a:xfrm>
          <a:prstGeom prst="line">
            <a:avLst/>
          </a:prstGeom>
          <a:noFill/>
          <a:ln w="50800"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0550865B-4291-9676-BD22-4D5FF971907A}"/>
              </a:ext>
            </a:extLst>
          </p:cNvPr>
          <p:cNvCxnSpPr>
            <a:cxnSpLocks/>
          </p:cNvCxnSpPr>
          <p:nvPr/>
        </p:nvCxnSpPr>
        <p:spPr bwMode="auto">
          <a:xfrm>
            <a:off x="3026901" y="3194946"/>
            <a:ext cx="0" cy="750785"/>
          </a:xfrm>
          <a:prstGeom prst="line">
            <a:avLst/>
          </a:prstGeom>
          <a:noFill/>
          <a:ln w="50800"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765DA907-1CB5-2465-82D3-CB010946EFA7}"/>
              </a:ext>
            </a:extLst>
          </p:cNvPr>
          <p:cNvCxnSpPr>
            <a:cxnSpLocks/>
          </p:cNvCxnSpPr>
          <p:nvPr/>
        </p:nvCxnSpPr>
        <p:spPr bwMode="auto">
          <a:xfrm>
            <a:off x="3091195" y="3194946"/>
            <a:ext cx="0" cy="848417"/>
          </a:xfrm>
          <a:prstGeom prst="line">
            <a:avLst/>
          </a:prstGeom>
          <a:noFill/>
          <a:ln w="50800"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BB7D87AE-B772-089E-4833-AEE5C9893FB3}"/>
              </a:ext>
            </a:extLst>
          </p:cNvPr>
          <p:cNvCxnSpPr>
            <a:cxnSpLocks/>
          </p:cNvCxnSpPr>
          <p:nvPr/>
        </p:nvCxnSpPr>
        <p:spPr bwMode="auto">
          <a:xfrm>
            <a:off x="3157870" y="3194946"/>
            <a:ext cx="0" cy="962717"/>
          </a:xfrm>
          <a:prstGeom prst="line">
            <a:avLst/>
          </a:prstGeom>
          <a:noFill/>
          <a:ln w="50800"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C034CD8D-7420-46A5-E2B8-5B599A0052D2}"/>
              </a:ext>
            </a:extLst>
          </p:cNvPr>
          <p:cNvCxnSpPr>
            <a:cxnSpLocks/>
          </p:cNvCxnSpPr>
          <p:nvPr/>
        </p:nvCxnSpPr>
        <p:spPr bwMode="auto">
          <a:xfrm>
            <a:off x="3224545" y="3194946"/>
            <a:ext cx="0" cy="1010342"/>
          </a:xfrm>
          <a:prstGeom prst="line">
            <a:avLst/>
          </a:prstGeom>
          <a:noFill/>
          <a:ln w="50800"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34E5DFAB-C56D-0BF4-C8CE-7D3FB1248239}"/>
              </a:ext>
            </a:extLst>
          </p:cNvPr>
          <p:cNvCxnSpPr>
            <a:cxnSpLocks/>
          </p:cNvCxnSpPr>
          <p:nvPr/>
        </p:nvCxnSpPr>
        <p:spPr bwMode="auto">
          <a:xfrm>
            <a:off x="3293601" y="3194946"/>
            <a:ext cx="0" cy="1031773"/>
          </a:xfrm>
          <a:prstGeom prst="line">
            <a:avLst/>
          </a:prstGeom>
          <a:noFill/>
          <a:ln w="50800"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B334A1FB-C75C-ABE0-B765-F86B98B6BA4A}"/>
              </a:ext>
            </a:extLst>
          </p:cNvPr>
          <p:cNvCxnSpPr>
            <a:cxnSpLocks/>
          </p:cNvCxnSpPr>
          <p:nvPr/>
        </p:nvCxnSpPr>
        <p:spPr bwMode="auto">
          <a:xfrm>
            <a:off x="3357895" y="3194946"/>
            <a:ext cx="0" cy="1046060"/>
          </a:xfrm>
          <a:prstGeom prst="line">
            <a:avLst/>
          </a:prstGeom>
          <a:noFill/>
          <a:ln w="50800"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868BFF22-0D3A-48D8-BD38-6E59FAD3E53B}"/>
              </a:ext>
            </a:extLst>
          </p:cNvPr>
          <p:cNvCxnSpPr>
            <a:cxnSpLocks/>
          </p:cNvCxnSpPr>
          <p:nvPr/>
        </p:nvCxnSpPr>
        <p:spPr bwMode="auto">
          <a:xfrm>
            <a:off x="3426952" y="3194946"/>
            <a:ext cx="0" cy="1072254"/>
          </a:xfrm>
          <a:prstGeom prst="line">
            <a:avLst/>
          </a:prstGeom>
          <a:noFill/>
          <a:ln w="50800"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830E3A2B-C0BE-92EB-CA7B-9A28E4B6A60B}"/>
              </a:ext>
            </a:extLst>
          </p:cNvPr>
          <p:cNvCxnSpPr>
            <a:cxnSpLocks/>
          </p:cNvCxnSpPr>
          <p:nvPr/>
        </p:nvCxnSpPr>
        <p:spPr bwMode="auto">
          <a:xfrm>
            <a:off x="3491246" y="3194946"/>
            <a:ext cx="0" cy="1127023"/>
          </a:xfrm>
          <a:prstGeom prst="line">
            <a:avLst/>
          </a:prstGeom>
          <a:noFill/>
          <a:ln w="50800"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7964B17B-EE9C-C562-7BF1-5BF4C8242E0D}"/>
              </a:ext>
            </a:extLst>
          </p:cNvPr>
          <p:cNvCxnSpPr>
            <a:cxnSpLocks/>
          </p:cNvCxnSpPr>
          <p:nvPr/>
        </p:nvCxnSpPr>
        <p:spPr bwMode="auto">
          <a:xfrm>
            <a:off x="3562684" y="3194946"/>
            <a:ext cx="0" cy="1148454"/>
          </a:xfrm>
          <a:prstGeom prst="line">
            <a:avLst/>
          </a:prstGeom>
          <a:noFill/>
          <a:ln w="50800"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FC721838-1BCF-53BC-9F8A-EB0D9314B464}"/>
              </a:ext>
            </a:extLst>
          </p:cNvPr>
          <p:cNvCxnSpPr>
            <a:cxnSpLocks/>
          </p:cNvCxnSpPr>
          <p:nvPr/>
        </p:nvCxnSpPr>
        <p:spPr bwMode="auto">
          <a:xfrm>
            <a:off x="3626978" y="3194946"/>
            <a:ext cx="0" cy="1148454"/>
          </a:xfrm>
          <a:prstGeom prst="line">
            <a:avLst/>
          </a:prstGeom>
          <a:noFill/>
          <a:ln w="50800"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B7AFEAFC-567A-DF15-AD9A-BA314B224085}"/>
              </a:ext>
            </a:extLst>
          </p:cNvPr>
          <p:cNvCxnSpPr>
            <a:cxnSpLocks/>
          </p:cNvCxnSpPr>
          <p:nvPr/>
        </p:nvCxnSpPr>
        <p:spPr bwMode="auto">
          <a:xfrm>
            <a:off x="3691272" y="3194946"/>
            <a:ext cx="0" cy="1153217"/>
          </a:xfrm>
          <a:prstGeom prst="line">
            <a:avLst/>
          </a:prstGeom>
          <a:noFill/>
          <a:ln w="50800"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FBF65CFA-ADA6-69E9-9F3D-DF6DEA331EC2}"/>
              </a:ext>
            </a:extLst>
          </p:cNvPr>
          <p:cNvCxnSpPr>
            <a:cxnSpLocks/>
          </p:cNvCxnSpPr>
          <p:nvPr/>
        </p:nvCxnSpPr>
        <p:spPr bwMode="auto">
          <a:xfrm>
            <a:off x="3760328" y="3194946"/>
            <a:ext cx="0" cy="1162742"/>
          </a:xfrm>
          <a:prstGeom prst="line">
            <a:avLst/>
          </a:prstGeom>
          <a:noFill/>
          <a:ln w="50800"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99EC722F-2B52-A6A4-618F-5E2A0C57873A}"/>
              </a:ext>
            </a:extLst>
          </p:cNvPr>
          <p:cNvCxnSpPr>
            <a:cxnSpLocks/>
          </p:cNvCxnSpPr>
          <p:nvPr/>
        </p:nvCxnSpPr>
        <p:spPr bwMode="auto">
          <a:xfrm>
            <a:off x="3824622" y="3194946"/>
            <a:ext cx="0" cy="1162742"/>
          </a:xfrm>
          <a:prstGeom prst="line">
            <a:avLst/>
          </a:prstGeom>
          <a:noFill/>
          <a:ln w="50800"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458665A9-C1DD-3CBA-46AD-4E3BBBDFC5F2}"/>
              </a:ext>
            </a:extLst>
          </p:cNvPr>
          <p:cNvCxnSpPr>
            <a:cxnSpLocks/>
          </p:cNvCxnSpPr>
          <p:nvPr/>
        </p:nvCxnSpPr>
        <p:spPr bwMode="auto">
          <a:xfrm>
            <a:off x="3893678" y="3194946"/>
            <a:ext cx="0" cy="1184173"/>
          </a:xfrm>
          <a:prstGeom prst="line">
            <a:avLst/>
          </a:prstGeom>
          <a:noFill/>
          <a:ln w="50800"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CF10FB20-47F1-E4D3-8E43-4FE40EB2F0D8}"/>
              </a:ext>
            </a:extLst>
          </p:cNvPr>
          <p:cNvCxnSpPr>
            <a:cxnSpLocks/>
          </p:cNvCxnSpPr>
          <p:nvPr/>
        </p:nvCxnSpPr>
        <p:spPr bwMode="auto">
          <a:xfrm>
            <a:off x="3960353" y="3194946"/>
            <a:ext cx="0" cy="1222273"/>
          </a:xfrm>
          <a:prstGeom prst="line">
            <a:avLst/>
          </a:prstGeom>
          <a:noFill/>
          <a:ln w="50800" cap="flat" cmpd="sng" algn="ctr">
            <a:solidFill>
              <a:schemeClr val="accent1"/>
            </a:solidFill>
            <a:prstDash val="solid"/>
            <a:round/>
            <a:headEnd type="none" w="med" len="med"/>
            <a:tailEnd type="none" w="med" len="med"/>
          </a:ln>
          <a:effectLst/>
        </p:spPr>
      </p:cxnSp>
      <p:cxnSp>
        <p:nvCxnSpPr>
          <p:cNvPr id="20481" name="Straight Connector 20480">
            <a:extLst>
              <a:ext uri="{FF2B5EF4-FFF2-40B4-BE49-F238E27FC236}">
                <a16:creationId xmlns:a16="http://schemas.microsoft.com/office/drawing/2014/main" id="{23EC8CE1-A94B-290B-3EBF-A0BEDCA04E18}"/>
              </a:ext>
            </a:extLst>
          </p:cNvPr>
          <p:cNvCxnSpPr>
            <a:cxnSpLocks/>
          </p:cNvCxnSpPr>
          <p:nvPr/>
        </p:nvCxnSpPr>
        <p:spPr bwMode="auto">
          <a:xfrm>
            <a:off x="4024647" y="3194946"/>
            <a:ext cx="0" cy="1222273"/>
          </a:xfrm>
          <a:prstGeom prst="line">
            <a:avLst/>
          </a:prstGeom>
          <a:noFill/>
          <a:ln w="50800" cap="flat" cmpd="sng" algn="ctr">
            <a:solidFill>
              <a:schemeClr val="accent1"/>
            </a:solidFill>
            <a:prstDash val="solid"/>
            <a:round/>
            <a:headEnd type="none" w="med" len="med"/>
            <a:tailEnd type="none" w="med" len="med"/>
          </a:ln>
          <a:effectLst/>
        </p:spPr>
      </p:cxnSp>
      <p:cxnSp>
        <p:nvCxnSpPr>
          <p:cNvPr id="20483" name="Straight Connector 20482">
            <a:extLst>
              <a:ext uri="{FF2B5EF4-FFF2-40B4-BE49-F238E27FC236}">
                <a16:creationId xmlns:a16="http://schemas.microsoft.com/office/drawing/2014/main" id="{A0A62F64-9198-014A-C07B-F90364EBA86B}"/>
              </a:ext>
            </a:extLst>
          </p:cNvPr>
          <p:cNvCxnSpPr>
            <a:cxnSpLocks/>
          </p:cNvCxnSpPr>
          <p:nvPr/>
        </p:nvCxnSpPr>
        <p:spPr bwMode="auto">
          <a:xfrm>
            <a:off x="4093703" y="3194946"/>
            <a:ext cx="0" cy="1250848"/>
          </a:xfrm>
          <a:prstGeom prst="line">
            <a:avLst/>
          </a:prstGeom>
          <a:noFill/>
          <a:ln w="50800" cap="flat" cmpd="sng" algn="ctr">
            <a:solidFill>
              <a:schemeClr val="accent1"/>
            </a:solidFill>
            <a:prstDash val="solid"/>
            <a:round/>
            <a:headEnd type="none" w="med" len="med"/>
            <a:tailEnd type="none" w="med" len="med"/>
          </a:ln>
          <a:effectLst/>
        </p:spPr>
      </p:cxnSp>
      <p:cxnSp>
        <p:nvCxnSpPr>
          <p:cNvPr id="20485" name="Straight Connector 20484">
            <a:extLst>
              <a:ext uri="{FF2B5EF4-FFF2-40B4-BE49-F238E27FC236}">
                <a16:creationId xmlns:a16="http://schemas.microsoft.com/office/drawing/2014/main" id="{76634D2B-CC54-B18B-C658-97E6706F1229}"/>
              </a:ext>
            </a:extLst>
          </p:cNvPr>
          <p:cNvCxnSpPr>
            <a:cxnSpLocks/>
          </p:cNvCxnSpPr>
          <p:nvPr/>
        </p:nvCxnSpPr>
        <p:spPr bwMode="auto">
          <a:xfrm>
            <a:off x="4157997" y="3194946"/>
            <a:ext cx="0" cy="1260373"/>
          </a:xfrm>
          <a:prstGeom prst="line">
            <a:avLst/>
          </a:prstGeom>
          <a:noFill/>
          <a:ln w="50800" cap="flat" cmpd="sng" algn="ctr">
            <a:solidFill>
              <a:schemeClr val="accent1"/>
            </a:solidFill>
            <a:prstDash val="solid"/>
            <a:round/>
            <a:headEnd type="none" w="med" len="med"/>
            <a:tailEnd type="none" w="med" len="med"/>
          </a:ln>
          <a:effectLst/>
        </p:spPr>
      </p:cxnSp>
      <p:cxnSp>
        <p:nvCxnSpPr>
          <p:cNvPr id="20487" name="Straight Connector 20486">
            <a:extLst>
              <a:ext uri="{FF2B5EF4-FFF2-40B4-BE49-F238E27FC236}">
                <a16:creationId xmlns:a16="http://schemas.microsoft.com/office/drawing/2014/main" id="{43A59DF1-106B-8EAF-9421-E37D93D87002}"/>
              </a:ext>
            </a:extLst>
          </p:cNvPr>
          <p:cNvCxnSpPr>
            <a:cxnSpLocks/>
          </p:cNvCxnSpPr>
          <p:nvPr/>
        </p:nvCxnSpPr>
        <p:spPr bwMode="auto">
          <a:xfrm>
            <a:off x="4224672" y="3194946"/>
            <a:ext cx="0" cy="1265135"/>
          </a:xfrm>
          <a:prstGeom prst="line">
            <a:avLst/>
          </a:prstGeom>
          <a:noFill/>
          <a:ln w="50800" cap="flat" cmpd="sng" algn="ctr">
            <a:solidFill>
              <a:schemeClr val="accent1"/>
            </a:solidFill>
            <a:prstDash val="solid"/>
            <a:round/>
            <a:headEnd type="none" w="med" len="med"/>
            <a:tailEnd type="none" w="med" len="med"/>
          </a:ln>
          <a:effectLst/>
        </p:spPr>
      </p:cxnSp>
      <p:cxnSp>
        <p:nvCxnSpPr>
          <p:cNvPr id="20489" name="Straight Connector 20488">
            <a:extLst>
              <a:ext uri="{FF2B5EF4-FFF2-40B4-BE49-F238E27FC236}">
                <a16:creationId xmlns:a16="http://schemas.microsoft.com/office/drawing/2014/main" id="{F57AB54D-34EE-9F8B-D8EA-9CBF735A7C8E}"/>
              </a:ext>
            </a:extLst>
          </p:cNvPr>
          <p:cNvCxnSpPr>
            <a:cxnSpLocks/>
          </p:cNvCxnSpPr>
          <p:nvPr/>
        </p:nvCxnSpPr>
        <p:spPr bwMode="auto">
          <a:xfrm>
            <a:off x="4296110" y="3194946"/>
            <a:ext cx="0" cy="1265135"/>
          </a:xfrm>
          <a:prstGeom prst="line">
            <a:avLst/>
          </a:prstGeom>
          <a:noFill/>
          <a:ln w="50800" cap="flat" cmpd="sng" algn="ctr">
            <a:solidFill>
              <a:schemeClr val="accent1"/>
            </a:solidFill>
            <a:prstDash val="solid"/>
            <a:round/>
            <a:headEnd type="none" w="med" len="med"/>
            <a:tailEnd type="none" w="med" len="med"/>
          </a:ln>
          <a:effectLst/>
        </p:spPr>
      </p:cxnSp>
      <p:cxnSp>
        <p:nvCxnSpPr>
          <p:cNvPr id="20490" name="Straight Connector 20489">
            <a:extLst>
              <a:ext uri="{FF2B5EF4-FFF2-40B4-BE49-F238E27FC236}">
                <a16:creationId xmlns:a16="http://schemas.microsoft.com/office/drawing/2014/main" id="{A7EB3C96-4A0A-656E-C742-A955A0AE838D}"/>
              </a:ext>
            </a:extLst>
          </p:cNvPr>
          <p:cNvCxnSpPr>
            <a:cxnSpLocks/>
          </p:cNvCxnSpPr>
          <p:nvPr/>
        </p:nvCxnSpPr>
        <p:spPr bwMode="auto">
          <a:xfrm>
            <a:off x="4358023" y="3194946"/>
            <a:ext cx="0" cy="1279423"/>
          </a:xfrm>
          <a:prstGeom prst="line">
            <a:avLst/>
          </a:prstGeom>
          <a:noFill/>
          <a:ln w="50800" cap="flat" cmpd="sng" algn="ctr">
            <a:solidFill>
              <a:schemeClr val="accent1"/>
            </a:solidFill>
            <a:prstDash val="solid"/>
            <a:round/>
            <a:headEnd type="none" w="med" len="med"/>
            <a:tailEnd type="none" w="med" len="med"/>
          </a:ln>
          <a:effectLst/>
        </p:spPr>
      </p:cxnSp>
      <p:cxnSp>
        <p:nvCxnSpPr>
          <p:cNvPr id="20493" name="Straight Connector 20492">
            <a:extLst>
              <a:ext uri="{FF2B5EF4-FFF2-40B4-BE49-F238E27FC236}">
                <a16:creationId xmlns:a16="http://schemas.microsoft.com/office/drawing/2014/main" id="{5328D167-DF8A-9FC1-58C5-95FB943CACB4}"/>
              </a:ext>
            </a:extLst>
          </p:cNvPr>
          <p:cNvCxnSpPr>
            <a:cxnSpLocks/>
          </p:cNvCxnSpPr>
          <p:nvPr/>
        </p:nvCxnSpPr>
        <p:spPr bwMode="auto">
          <a:xfrm>
            <a:off x="4424699" y="3194946"/>
            <a:ext cx="0" cy="1327048"/>
          </a:xfrm>
          <a:prstGeom prst="line">
            <a:avLst/>
          </a:prstGeom>
          <a:noFill/>
          <a:ln w="50800" cap="flat" cmpd="sng" algn="ctr">
            <a:solidFill>
              <a:schemeClr val="accent1"/>
            </a:solidFill>
            <a:prstDash val="solid"/>
            <a:round/>
            <a:headEnd type="none" w="med" len="med"/>
            <a:tailEnd type="none" w="med" len="med"/>
          </a:ln>
          <a:effectLst/>
        </p:spPr>
      </p:cxnSp>
      <p:cxnSp>
        <p:nvCxnSpPr>
          <p:cNvPr id="20495" name="Straight Connector 20494">
            <a:extLst>
              <a:ext uri="{FF2B5EF4-FFF2-40B4-BE49-F238E27FC236}">
                <a16:creationId xmlns:a16="http://schemas.microsoft.com/office/drawing/2014/main" id="{FECD6FCA-6EB5-D102-10D2-7F1C0C173F41}"/>
              </a:ext>
            </a:extLst>
          </p:cNvPr>
          <p:cNvCxnSpPr>
            <a:cxnSpLocks/>
          </p:cNvCxnSpPr>
          <p:nvPr/>
        </p:nvCxnSpPr>
        <p:spPr bwMode="auto">
          <a:xfrm>
            <a:off x="4498517" y="3194946"/>
            <a:ext cx="0" cy="1343717"/>
          </a:xfrm>
          <a:prstGeom prst="line">
            <a:avLst/>
          </a:prstGeom>
          <a:noFill/>
          <a:ln w="50800" cap="flat" cmpd="sng" algn="ctr">
            <a:solidFill>
              <a:schemeClr val="accent1"/>
            </a:solidFill>
            <a:prstDash val="solid"/>
            <a:round/>
            <a:headEnd type="none" w="med" len="med"/>
            <a:tailEnd type="none" w="med" len="med"/>
          </a:ln>
          <a:effectLst/>
        </p:spPr>
      </p:cxnSp>
      <p:cxnSp>
        <p:nvCxnSpPr>
          <p:cNvPr id="20497" name="Straight Connector 20496">
            <a:extLst>
              <a:ext uri="{FF2B5EF4-FFF2-40B4-BE49-F238E27FC236}">
                <a16:creationId xmlns:a16="http://schemas.microsoft.com/office/drawing/2014/main" id="{74323A10-55BC-0B51-39FB-BF6BE3546C5F}"/>
              </a:ext>
            </a:extLst>
          </p:cNvPr>
          <p:cNvCxnSpPr>
            <a:cxnSpLocks/>
          </p:cNvCxnSpPr>
          <p:nvPr/>
        </p:nvCxnSpPr>
        <p:spPr bwMode="auto">
          <a:xfrm>
            <a:off x="4562812" y="3194946"/>
            <a:ext cx="0" cy="1360385"/>
          </a:xfrm>
          <a:prstGeom prst="line">
            <a:avLst/>
          </a:prstGeom>
          <a:noFill/>
          <a:ln w="50800" cap="flat" cmpd="sng" algn="ctr">
            <a:solidFill>
              <a:schemeClr val="accent1"/>
            </a:solidFill>
            <a:prstDash val="solid"/>
            <a:round/>
            <a:headEnd type="none" w="med" len="med"/>
            <a:tailEnd type="none" w="med" len="med"/>
          </a:ln>
          <a:effectLst/>
        </p:spPr>
      </p:cxnSp>
      <p:cxnSp>
        <p:nvCxnSpPr>
          <p:cNvPr id="20500" name="Straight Connector 20499">
            <a:extLst>
              <a:ext uri="{FF2B5EF4-FFF2-40B4-BE49-F238E27FC236}">
                <a16:creationId xmlns:a16="http://schemas.microsoft.com/office/drawing/2014/main" id="{820E6131-FBD3-3FB8-0DBF-FD1B2BFD698E}"/>
              </a:ext>
            </a:extLst>
          </p:cNvPr>
          <p:cNvCxnSpPr>
            <a:cxnSpLocks/>
          </p:cNvCxnSpPr>
          <p:nvPr/>
        </p:nvCxnSpPr>
        <p:spPr bwMode="auto">
          <a:xfrm>
            <a:off x="4629487" y="3194946"/>
            <a:ext cx="0" cy="1386579"/>
          </a:xfrm>
          <a:prstGeom prst="line">
            <a:avLst/>
          </a:prstGeom>
          <a:noFill/>
          <a:ln w="50800" cap="flat" cmpd="sng" algn="ctr">
            <a:solidFill>
              <a:schemeClr val="accent1"/>
            </a:solidFill>
            <a:prstDash val="solid"/>
            <a:round/>
            <a:headEnd type="none" w="med" len="med"/>
            <a:tailEnd type="none" w="med" len="med"/>
          </a:ln>
          <a:effectLst/>
        </p:spPr>
      </p:cxnSp>
      <p:cxnSp>
        <p:nvCxnSpPr>
          <p:cNvPr id="20502" name="Straight Connector 20501">
            <a:extLst>
              <a:ext uri="{FF2B5EF4-FFF2-40B4-BE49-F238E27FC236}">
                <a16:creationId xmlns:a16="http://schemas.microsoft.com/office/drawing/2014/main" id="{2959F1C3-C0D6-5600-2832-11DAE921A543}"/>
              </a:ext>
            </a:extLst>
          </p:cNvPr>
          <p:cNvCxnSpPr>
            <a:cxnSpLocks/>
          </p:cNvCxnSpPr>
          <p:nvPr/>
        </p:nvCxnSpPr>
        <p:spPr bwMode="auto">
          <a:xfrm>
            <a:off x="4693781" y="3194946"/>
            <a:ext cx="0" cy="1386579"/>
          </a:xfrm>
          <a:prstGeom prst="line">
            <a:avLst/>
          </a:prstGeom>
          <a:noFill/>
          <a:ln w="50800" cap="flat" cmpd="sng" algn="ctr">
            <a:solidFill>
              <a:schemeClr val="accent1"/>
            </a:solidFill>
            <a:prstDash val="solid"/>
            <a:round/>
            <a:headEnd type="none" w="med" len="med"/>
            <a:tailEnd type="none" w="med" len="med"/>
          </a:ln>
          <a:effectLst/>
        </p:spPr>
      </p:cxnSp>
      <p:cxnSp>
        <p:nvCxnSpPr>
          <p:cNvPr id="20503" name="Straight Connector 20502">
            <a:extLst>
              <a:ext uri="{FF2B5EF4-FFF2-40B4-BE49-F238E27FC236}">
                <a16:creationId xmlns:a16="http://schemas.microsoft.com/office/drawing/2014/main" id="{778C523C-1A5C-376C-E10A-65F6D42F75A9}"/>
              </a:ext>
            </a:extLst>
          </p:cNvPr>
          <p:cNvCxnSpPr>
            <a:cxnSpLocks/>
          </p:cNvCxnSpPr>
          <p:nvPr/>
        </p:nvCxnSpPr>
        <p:spPr bwMode="auto">
          <a:xfrm>
            <a:off x="4762838" y="3194946"/>
            <a:ext cx="0" cy="1424679"/>
          </a:xfrm>
          <a:prstGeom prst="line">
            <a:avLst/>
          </a:prstGeom>
          <a:noFill/>
          <a:ln w="50800" cap="flat" cmpd="sng" algn="ctr">
            <a:solidFill>
              <a:schemeClr val="accent1"/>
            </a:solidFill>
            <a:prstDash val="solid"/>
            <a:round/>
            <a:headEnd type="none" w="med" len="med"/>
            <a:tailEnd type="none" w="med" len="med"/>
          </a:ln>
          <a:effectLst/>
        </p:spPr>
      </p:cxnSp>
      <p:cxnSp>
        <p:nvCxnSpPr>
          <p:cNvPr id="20505" name="Straight Connector 20504">
            <a:extLst>
              <a:ext uri="{FF2B5EF4-FFF2-40B4-BE49-F238E27FC236}">
                <a16:creationId xmlns:a16="http://schemas.microsoft.com/office/drawing/2014/main" id="{B217C7F3-35C2-6A70-43B5-7213A506DB19}"/>
              </a:ext>
            </a:extLst>
          </p:cNvPr>
          <p:cNvCxnSpPr>
            <a:cxnSpLocks/>
          </p:cNvCxnSpPr>
          <p:nvPr/>
        </p:nvCxnSpPr>
        <p:spPr bwMode="auto">
          <a:xfrm>
            <a:off x="4891425" y="3194946"/>
            <a:ext cx="0" cy="1488973"/>
          </a:xfrm>
          <a:prstGeom prst="line">
            <a:avLst/>
          </a:prstGeom>
          <a:noFill/>
          <a:ln w="50800" cap="flat" cmpd="sng" algn="ctr">
            <a:solidFill>
              <a:schemeClr val="accent1"/>
            </a:solidFill>
            <a:prstDash val="solid"/>
            <a:round/>
            <a:headEnd type="none" w="med" len="med"/>
            <a:tailEnd type="none" w="med" len="med"/>
          </a:ln>
          <a:effectLst/>
        </p:spPr>
      </p:cxnSp>
      <p:cxnSp>
        <p:nvCxnSpPr>
          <p:cNvPr id="20507" name="Straight Connector 20506">
            <a:extLst>
              <a:ext uri="{FF2B5EF4-FFF2-40B4-BE49-F238E27FC236}">
                <a16:creationId xmlns:a16="http://schemas.microsoft.com/office/drawing/2014/main" id="{89CD58BF-91A6-B036-D465-054712D7DA67}"/>
              </a:ext>
            </a:extLst>
          </p:cNvPr>
          <p:cNvCxnSpPr>
            <a:cxnSpLocks/>
          </p:cNvCxnSpPr>
          <p:nvPr/>
        </p:nvCxnSpPr>
        <p:spPr bwMode="auto">
          <a:xfrm>
            <a:off x="4960481" y="3194946"/>
            <a:ext cx="0" cy="1519929"/>
          </a:xfrm>
          <a:prstGeom prst="line">
            <a:avLst/>
          </a:prstGeom>
          <a:noFill/>
          <a:ln w="50800" cap="flat" cmpd="sng" algn="ctr">
            <a:solidFill>
              <a:schemeClr val="accent1"/>
            </a:solidFill>
            <a:prstDash val="solid"/>
            <a:round/>
            <a:headEnd type="none" w="med" len="med"/>
            <a:tailEnd type="none" w="med" len="med"/>
          </a:ln>
          <a:effectLst/>
        </p:spPr>
      </p:cxnSp>
      <p:cxnSp>
        <p:nvCxnSpPr>
          <p:cNvPr id="20509" name="Straight Connector 20508">
            <a:extLst>
              <a:ext uri="{FF2B5EF4-FFF2-40B4-BE49-F238E27FC236}">
                <a16:creationId xmlns:a16="http://schemas.microsoft.com/office/drawing/2014/main" id="{96814FEE-11AF-97CE-78BD-496350F7C3AF}"/>
              </a:ext>
            </a:extLst>
          </p:cNvPr>
          <p:cNvCxnSpPr>
            <a:cxnSpLocks/>
          </p:cNvCxnSpPr>
          <p:nvPr/>
        </p:nvCxnSpPr>
        <p:spPr bwMode="auto">
          <a:xfrm>
            <a:off x="5293856"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1" name="Straight Connector 20510">
            <a:extLst>
              <a:ext uri="{FF2B5EF4-FFF2-40B4-BE49-F238E27FC236}">
                <a16:creationId xmlns:a16="http://schemas.microsoft.com/office/drawing/2014/main" id="{CEFC3DF9-8DB9-AC80-B490-B786AB52B7A6}"/>
              </a:ext>
            </a:extLst>
          </p:cNvPr>
          <p:cNvCxnSpPr>
            <a:cxnSpLocks/>
          </p:cNvCxnSpPr>
          <p:nvPr/>
        </p:nvCxnSpPr>
        <p:spPr bwMode="auto">
          <a:xfrm>
            <a:off x="5358150"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2" name="Straight Connector 20511">
            <a:extLst>
              <a:ext uri="{FF2B5EF4-FFF2-40B4-BE49-F238E27FC236}">
                <a16:creationId xmlns:a16="http://schemas.microsoft.com/office/drawing/2014/main" id="{4FCDBAEA-6DD5-A66F-24DF-F392992831FD}"/>
              </a:ext>
            </a:extLst>
          </p:cNvPr>
          <p:cNvCxnSpPr>
            <a:cxnSpLocks/>
          </p:cNvCxnSpPr>
          <p:nvPr/>
        </p:nvCxnSpPr>
        <p:spPr bwMode="auto">
          <a:xfrm>
            <a:off x="5427207"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3" name="Straight Connector 20512">
            <a:extLst>
              <a:ext uri="{FF2B5EF4-FFF2-40B4-BE49-F238E27FC236}">
                <a16:creationId xmlns:a16="http://schemas.microsoft.com/office/drawing/2014/main" id="{F7FBF94D-FCFB-3245-3E58-1AEFF274352D}"/>
              </a:ext>
            </a:extLst>
          </p:cNvPr>
          <p:cNvCxnSpPr>
            <a:cxnSpLocks/>
          </p:cNvCxnSpPr>
          <p:nvPr/>
        </p:nvCxnSpPr>
        <p:spPr bwMode="auto">
          <a:xfrm>
            <a:off x="5496264"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4" name="Straight Connector 20513">
            <a:extLst>
              <a:ext uri="{FF2B5EF4-FFF2-40B4-BE49-F238E27FC236}">
                <a16:creationId xmlns:a16="http://schemas.microsoft.com/office/drawing/2014/main" id="{9AB7AF7D-A0D7-661E-030A-D81AD6058AD5}"/>
              </a:ext>
            </a:extLst>
          </p:cNvPr>
          <p:cNvCxnSpPr>
            <a:cxnSpLocks/>
          </p:cNvCxnSpPr>
          <p:nvPr/>
        </p:nvCxnSpPr>
        <p:spPr bwMode="auto">
          <a:xfrm>
            <a:off x="5560558"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5" name="Straight Connector 20514">
            <a:extLst>
              <a:ext uri="{FF2B5EF4-FFF2-40B4-BE49-F238E27FC236}">
                <a16:creationId xmlns:a16="http://schemas.microsoft.com/office/drawing/2014/main" id="{F3F534E8-507E-FDE5-7C8F-DA51FF86C89E}"/>
              </a:ext>
            </a:extLst>
          </p:cNvPr>
          <p:cNvCxnSpPr>
            <a:cxnSpLocks/>
          </p:cNvCxnSpPr>
          <p:nvPr/>
        </p:nvCxnSpPr>
        <p:spPr bwMode="auto">
          <a:xfrm>
            <a:off x="5624852"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6" name="Straight Connector 20515">
            <a:extLst>
              <a:ext uri="{FF2B5EF4-FFF2-40B4-BE49-F238E27FC236}">
                <a16:creationId xmlns:a16="http://schemas.microsoft.com/office/drawing/2014/main" id="{6936A610-741F-BDED-5CBD-D9DD89EA7FFF}"/>
              </a:ext>
            </a:extLst>
          </p:cNvPr>
          <p:cNvCxnSpPr>
            <a:cxnSpLocks/>
          </p:cNvCxnSpPr>
          <p:nvPr/>
        </p:nvCxnSpPr>
        <p:spPr bwMode="auto">
          <a:xfrm>
            <a:off x="5760583"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7" name="Straight Connector 20516">
            <a:extLst>
              <a:ext uri="{FF2B5EF4-FFF2-40B4-BE49-F238E27FC236}">
                <a16:creationId xmlns:a16="http://schemas.microsoft.com/office/drawing/2014/main" id="{5AE829C1-CDE1-3E86-1172-78792C6024D9}"/>
              </a:ext>
            </a:extLst>
          </p:cNvPr>
          <p:cNvCxnSpPr>
            <a:cxnSpLocks/>
          </p:cNvCxnSpPr>
          <p:nvPr/>
        </p:nvCxnSpPr>
        <p:spPr bwMode="auto">
          <a:xfrm>
            <a:off x="5824877"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8" name="Straight Connector 20517">
            <a:extLst>
              <a:ext uri="{FF2B5EF4-FFF2-40B4-BE49-F238E27FC236}">
                <a16:creationId xmlns:a16="http://schemas.microsoft.com/office/drawing/2014/main" id="{B5BD25FA-6203-ABF3-3FD5-42763B29DFDE}"/>
              </a:ext>
            </a:extLst>
          </p:cNvPr>
          <p:cNvCxnSpPr>
            <a:cxnSpLocks/>
          </p:cNvCxnSpPr>
          <p:nvPr/>
        </p:nvCxnSpPr>
        <p:spPr bwMode="auto">
          <a:xfrm>
            <a:off x="5898695"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19" name="Straight Connector 20518">
            <a:extLst>
              <a:ext uri="{FF2B5EF4-FFF2-40B4-BE49-F238E27FC236}">
                <a16:creationId xmlns:a16="http://schemas.microsoft.com/office/drawing/2014/main" id="{844016F8-4A58-D2F6-F4C1-AAAA808DE660}"/>
              </a:ext>
            </a:extLst>
          </p:cNvPr>
          <p:cNvCxnSpPr>
            <a:cxnSpLocks/>
          </p:cNvCxnSpPr>
          <p:nvPr/>
        </p:nvCxnSpPr>
        <p:spPr bwMode="auto">
          <a:xfrm>
            <a:off x="5960608"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0" name="Straight Connector 20519">
            <a:extLst>
              <a:ext uri="{FF2B5EF4-FFF2-40B4-BE49-F238E27FC236}">
                <a16:creationId xmlns:a16="http://schemas.microsoft.com/office/drawing/2014/main" id="{AB5A6277-11AE-0FCF-A1F3-9681041D4DE8}"/>
              </a:ext>
            </a:extLst>
          </p:cNvPr>
          <p:cNvCxnSpPr>
            <a:cxnSpLocks/>
          </p:cNvCxnSpPr>
          <p:nvPr/>
        </p:nvCxnSpPr>
        <p:spPr bwMode="auto">
          <a:xfrm>
            <a:off x="6034427"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1" name="Straight Connector 20520">
            <a:extLst>
              <a:ext uri="{FF2B5EF4-FFF2-40B4-BE49-F238E27FC236}">
                <a16:creationId xmlns:a16="http://schemas.microsoft.com/office/drawing/2014/main" id="{0B75E9F6-1282-0B25-8F69-3DB68FCD4041}"/>
              </a:ext>
            </a:extLst>
          </p:cNvPr>
          <p:cNvCxnSpPr>
            <a:cxnSpLocks/>
          </p:cNvCxnSpPr>
          <p:nvPr/>
        </p:nvCxnSpPr>
        <p:spPr bwMode="auto">
          <a:xfrm>
            <a:off x="6098720"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2" name="Straight Connector 20521">
            <a:extLst>
              <a:ext uri="{FF2B5EF4-FFF2-40B4-BE49-F238E27FC236}">
                <a16:creationId xmlns:a16="http://schemas.microsoft.com/office/drawing/2014/main" id="{C4E96582-2FD3-A436-55C7-40E708E86780}"/>
              </a:ext>
            </a:extLst>
          </p:cNvPr>
          <p:cNvCxnSpPr>
            <a:cxnSpLocks/>
          </p:cNvCxnSpPr>
          <p:nvPr/>
        </p:nvCxnSpPr>
        <p:spPr bwMode="auto">
          <a:xfrm>
            <a:off x="6165395"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3" name="Straight Connector 20522">
            <a:extLst>
              <a:ext uri="{FF2B5EF4-FFF2-40B4-BE49-F238E27FC236}">
                <a16:creationId xmlns:a16="http://schemas.microsoft.com/office/drawing/2014/main" id="{81BA4348-E221-30B3-AF0A-C963D0347AA1}"/>
              </a:ext>
            </a:extLst>
          </p:cNvPr>
          <p:cNvCxnSpPr>
            <a:cxnSpLocks/>
          </p:cNvCxnSpPr>
          <p:nvPr/>
        </p:nvCxnSpPr>
        <p:spPr bwMode="auto">
          <a:xfrm>
            <a:off x="6229689"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4" name="Straight Connector 20523">
            <a:extLst>
              <a:ext uri="{FF2B5EF4-FFF2-40B4-BE49-F238E27FC236}">
                <a16:creationId xmlns:a16="http://schemas.microsoft.com/office/drawing/2014/main" id="{2E47DF7F-67AE-DB65-F423-796B51AC2D0A}"/>
              </a:ext>
            </a:extLst>
          </p:cNvPr>
          <p:cNvCxnSpPr>
            <a:cxnSpLocks/>
          </p:cNvCxnSpPr>
          <p:nvPr/>
        </p:nvCxnSpPr>
        <p:spPr bwMode="auto">
          <a:xfrm>
            <a:off x="6296364"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5" name="Straight Connector 20524">
            <a:extLst>
              <a:ext uri="{FF2B5EF4-FFF2-40B4-BE49-F238E27FC236}">
                <a16:creationId xmlns:a16="http://schemas.microsoft.com/office/drawing/2014/main" id="{1904C2D5-C02E-FC28-9791-6EE376EA0B48}"/>
              </a:ext>
            </a:extLst>
          </p:cNvPr>
          <p:cNvCxnSpPr>
            <a:cxnSpLocks/>
          </p:cNvCxnSpPr>
          <p:nvPr/>
        </p:nvCxnSpPr>
        <p:spPr bwMode="auto">
          <a:xfrm>
            <a:off x="6434477"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6" name="Straight Connector 20525">
            <a:extLst>
              <a:ext uri="{FF2B5EF4-FFF2-40B4-BE49-F238E27FC236}">
                <a16:creationId xmlns:a16="http://schemas.microsoft.com/office/drawing/2014/main" id="{A20B2CB3-980E-9B2B-7EE2-F2C92092F952}"/>
              </a:ext>
            </a:extLst>
          </p:cNvPr>
          <p:cNvCxnSpPr>
            <a:cxnSpLocks/>
          </p:cNvCxnSpPr>
          <p:nvPr/>
        </p:nvCxnSpPr>
        <p:spPr bwMode="auto">
          <a:xfrm>
            <a:off x="6496390"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7" name="Straight Connector 20526">
            <a:extLst>
              <a:ext uri="{FF2B5EF4-FFF2-40B4-BE49-F238E27FC236}">
                <a16:creationId xmlns:a16="http://schemas.microsoft.com/office/drawing/2014/main" id="{4BC7BC52-57CF-2882-1368-7A5A0109504F}"/>
              </a:ext>
            </a:extLst>
          </p:cNvPr>
          <p:cNvCxnSpPr>
            <a:cxnSpLocks/>
          </p:cNvCxnSpPr>
          <p:nvPr/>
        </p:nvCxnSpPr>
        <p:spPr bwMode="auto">
          <a:xfrm>
            <a:off x="6696415"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8" name="Straight Connector 20527">
            <a:extLst>
              <a:ext uri="{FF2B5EF4-FFF2-40B4-BE49-F238E27FC236}">
                <a16:creationId xmlns:a16="http://schemas.microsoft.com/office/drawing/2014/main" id="{147E55C2-9CBC-5A5E-53CB-E0ABAF8DF012}"/>
              </a:ext>
            </a:extLst>
          </p:cNvPr>
          <p:cNvCxnSpPr>
            <a:cxnSpLocks/>
          </p:cNvCxnSpPr>
          <p:nvPr/>
        </p:nvCxnSpPr>
        <p:spPr bwMode="auto">
          <a:xfrm>
            <a:off x="6832147"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29" name="Straight Connector 20528">
            <a:extLst>
              <a:ext uri="{FF2B5EF4-FFF2-40B4-BE49-F238E27FC236}">
                <a16:creationId xmlns:a16="http://schemas.microsoft.com/office/drawing/2014/main" id="{E767534E-B292-1DA7-9A93-B0195C099FB2}"/>
              </a:ext>
            </a:extLst>
          </p:cNvPr>
          <p:cNvCxnSpPr>
            <a:cxnSpLocks/>
          </p:cNvCxnSpPr>
          <p:nvPr/>
        </p:nvCxnSpPr>
        <p:spPr bwMode="auto">
          <a:xfrm>
            <a:off x="6901203" y="3194946"/>
            <a:ext cx="0" cy="1629467"/>
          </a:xfrm>
          <a:prstGeom prst="line">
            <a:avLst/>
          </a:prstGeom>
          <a:noFill/>
          <a:ln w="50800" cap="flat" cmpd="sng" algn="ctr">
            <a:solidFill>
              <a:schemeClr val="accent1"/>
            </a:solidFill>
            <a:prstDash val="solid"/>
            <a:round/>
            <a:headEnd type="none" w="med" len="med"/>
            <a:tailEnd type="none" w="med" len="med"/>
          </a:ln>
          <a:effectLst/>
        </p:spPr>
      </p:cxnSp>
      <p:cxnSp>
        <p:nvCxnSpPr>
          <p:cNvPr id="20530" name="Straight Connector 20529">
            <a:extLst>
              <a:ext uri="{FF2B5EF4-FFF2-40B4-BE49-F238E27FC236}">
                <a16:creationId xmlns:a16="http://schemas.microsoft.com/office/drawing/2014/main" id="{88844990-1798-1DCF-BCDC-4B4784F670D4}"/>
              </a:ext>
            </a:extLst>
          </p:cNvPr>
          <p:cNvCxnSpPr>
            <a:cxnSpLocks/>
          </p:cNvCxnSpPr>
          <p:nvPr/>
        </p:nvCxnSpPr>
        <p:spPr bwMode="auto">
          <a:xfrm>
            <a:off x="4829510" y="3194946"/>
            <a:ext cx="0" cy="1460398"/>
          </a:xfrm>
          <a:prstGeom prst="line">
            <a:avLst/>
          </a:prstGeom>
          <a:noFill/>
          <a:ln w="50800" cap="flat" cmpd="sng" algn="ctr">
            <a:solidFill>
              <a:schemeClr val="accent3"/>
            </a:solidFill>
            <a:prstDash val="solid"/>
            <a:round/>
            <a:headEnd type="none" w="med" len="med"/>
            <a:tailEnd type="none" w="med" len="med"/>
          </a:ln>
          <a:effectLst/>
        </p:spPr>
      </p:cxnSp>
      <p:cxnSp>
        <p:nvCxnSpPr>
          <p:cNvPr id="20532" name="Straight Connector 20531">
            <a:extLst>
              <a:ext uri="{FF2B5EF4-FFF2-40B4-BE49-F238E27FC236}">
                <a16:creationId xmlns:a16="http://schemas.microsoft.com/office/drawing/2014/main" id="{8DBC7A37-97FE-BD06-8A75-F030291B3EC6}"/>
              </a:ext>
            </a:extLst>
          </p:cNvPr>
          <p:cNvCxnSpPr>
            <a:cxnSpLocks/>
          </p:cNvCxnSpPr>
          <p:nvPr/>
        </p:nvCxnSpPr>
        <p:spPr bwMode="auto">
          <a:xfrm>
            <a:off x="5029535" y="3194946"/>
            <a:ext cx="0" cy="1574698"/>
          </a:xfrm>
          <a:prstGeom prst="line">
            <a:avLst/>
          </a:prstGeom>
          <a:noFill/>
          <a:ln w="50800" cap="flat" cmpd="sng" algn="ctr">
            <a:solidFill>
              <a:schemeClr val="accent3"/>
            </a:solidFill>
            <a:prstDash val="solid"/>
            <a:round/>
            <a:headEnd type="none" w="med" len="med"/>
            <a:tailEnd type="none" w="med" len="med"/>
          </a:ln>
          <a:effectLst/>
        </p:spPr>
      </p:cxnSp>
      <p:cxnSp>
        <p:nvCxnSpPr>
          <p:cNvPr id="20534" name="Straight Connector 20533">
            <a:extLst>
              <a:ext uri="{FF2B5EF4-FFF2-40B4-BE49-F238E27FC236}">
                <a16:creationId xmlns:a16="http://schemas.microsoft.com/office/drawing/2014/main" id="{85DF004A-1A6C-AC2B-1ED0-61EE1033B8BE}"/>
              </a:ext>
            </a:extLst>
          </p:cNvPr>
          <p:cNvCxnSpPr>
            <a:cxnSpLocks/>
          </p:cNvCxnSpPr>
          <p:nvPr/>
        </p:nvCxnSpPr>
        <p:spPr bwMode="auto">
          <a:xfrm>
            <a:off x="5096210" y="3194946"/>
            <a:ext cx="0" cy="1579460"/>
          </a:xfrm>
          <a:prstGeom prst="line">
            <a:avLst/>
          </a:prstGeom>
          <a:noFill/>
          <a:ln w="50800" cap="flat" cmpd="sng" algn="ctr">
            <a:solidFill>
              <a:schemeClr val="accent3"/>
            </a:solidFill>
            <a:prstDash val="solid"/>
            <a:round/>
            <a:headEnd type="none" w="med" len="med"/>
            <a:tailEnd type="none" w="med" len="med"/>
          </a:ln>
          <a:effectLst/>
        </p:spPr>
      </p:cxnSp>
      <p:cxnSp>
        <p:nvCxnSpPr>
          <p:cNvPr id="20536" name="Straight Connector 20535">
            <a:extLst>
              <a:ext uri="{FF2B5EF4-FFF2-40B4-BE49-F238E27FC236}">
                <a16:creationId xmlns:a16="http://schemas.microsoft.com/office/drawing/2014/main" id="{02DD8355-132E-89D6-F799-D94C470A4969}"/>
              </a:ext>
            </a:extLst>
          </p:cNvPr>
          <p:cNvCxnSpPr>
            <a:cxnSpLocks/>
          </p:cNvCxnSpPr>
          <p:nvPr/>
        </p:nvCxnSpPr>
        <p:spPr bwMode="auto">
          <a:xfrm>
            <a:off x="5162885" y="3194946"/>
            <a:ext cx="0" cy="1588985"/>
          </a:xfrm>
          <a:prstGeom prst="line">
            <a:avLst/>
          </a:prstGeom>
          <a:noFill/>
          <a:ln w="50800" cap="flat" cmpd="sng" algn="ctr">
            <a:solidFill>
              <a:schemeClr val="accent3"/>
            </a:solidFill>
            <a:prstDash val="solid"/>
            <a:round/>
            <a:headEnd type="none" w="med" len="med"/>
            <a:tailEnd type="none" w="med" len="med"/>
          </a:ln>
          <a:effectLst/>
        </p:spPr>
      </p:cxnSp>
      <p:cxnSp>
        <p:nvCxnSpPr>
          <p:cNvPr id="20538" name="Straight Connector 20537">
            <a:extLst>
              <a:ext uri="{FF2B5EF4-FFF2-40B4-BE49-F238E27FC236}">
                <a16:creationId xmlns:a16="http://schemas.microsoft.com/office/drawing/2014/main" id="{BA5699E8-1644-D9E1-65BD-691A2216F402}"/>
              </a:ext>
            </a:extLst>
          </p:cNvPr>
          <p:cNvCxnSpPr>
            <a:cxnSpLocks/>
          </p:cNvCxnSpPr>
          <p:nvPr/>
        </p:nvCxnSpPr>
        <p:spPr bwMode="auto">
          <a:xfrm>
            <a:off x="5229560" y="3194946"/>
            <a:ext cx="0" cy="1603273"/>
          </a:xfrm>
          <a:prstGeom prst="line">
            <a:avLst/>
          </a:prstGeom>
          <a:noFill/>
          <a:ln w="50800" cap="flat" cmpd="sng" algn="ctr">
            <a:solidFill>
              <a:schemeClr val="accent3"/>
            </a:solidFill>
            <a:prstDash val="solid"/>
            <a:round/>
            <a:headEnd type="none" w="med" len="med"/>
            <a:tailEnd type="none" w="med" len="med"/>
          </a:ln>
          <a:effectLst/>
        </p:spPr>
      </p:cxnSp>
      <p:cxnSp>
        <p:nvCxnSpPr>
          <p:cNvPr id="20540" name="Straight Connector 20539">
            <a:extLst>
              <a:ext uri="{FF2B5EF4-FFF2-40B4-BE49-F238E27FC236}">
                <a16:creationId xmlns:a16="http://schemas.microsoft.com/office/drawing/2014/main" id="{0416D59F-11EF-5E49-BE0E-AC9C5A580069}"/>
              </a:ext>
            </a:extLst>
          </p:cNvPr>
          <p:cNvCxnSpPr>
            <a:cxnSpLocks/>
          </p:cNvCxnSpPr>
          <p:nvPr/>
        </p:nvCxnSpPr>
        <p:spPr bwMode="auto">
          <a:xfrm>
            <a:off x="5691523" y="3194946"/>
            <a:ext cx="0" cy="1634229"/>
          </a:xfrm>
          <a:prstGeom prst="line">
            <a:avLst/>
          </a:prstGeom>
          <a:noFill/>
          <a:ln w="50800" cap="flat" cmpd="sng" algn="ctr">
            <a:solidFill>
              <a:schemeClr val="accent3"/>
            </a:solidFill>
            <a:prstDash val="solid"/>
            <a:round/>
            <a:headEnd type="none" w="med" len="med"/>
            <a:tailEnd type="none" w="med" len="med"/>
          </a:ln>
          <a:effectLst/>
        </p:spPr>
      </p:cxnSp>
      <p:cxnSp>
        <p:nvCxnSpPr>
          <p:cNvPr id="20542" name="Straight Connector 20541">
            <a:extLst>
              <a:ext uri="{FF2B5EF4-FFF2-40B4-BE49-F238E27FC236}">
                <a16:creationId xmlns:a16="http://schemas.microsoft.com/office/drawing/2014/main" id="{BFF24E77-1CBB-90A7-7434-4F4EBB0155A1}"/>
              </a:ext>
            </a:extLst>
          </p:cNvPr>
          <p:cNvCxnSpPr>
            <a:cxnSpLocks/>
          </p:cNvCxnSpPr>
          <p:nvPr/>
        </p:nvCxnSpPr>
        <p:spPr bwMode="auto">
          <a:xfrm>
            <a:off x="6365417" y="3194946"/>
            <a:ext cx="0" cy="1634229"/>
          </a:xfrm>
          <a:prstGeom prst="line">
            <a:avLst/>
          </a:prstGeom>
          <a:noFill/>
          <a:ln w="50800" cap="flat" cmpd="sng" algn="ctr">
            <a:solidFill>
              <a:schemeClr val="accent3"/>
            </a:solidFill>
            <a:prstDash val="solid"/>
            <a:round/>
            <a:headEnd type="none" w="med" len="med"/>
            <a:tailEnd type="none" w="med" len="med"/>
          </a:ln>
          <a:effectLst/>
        </p:spPr>
      </p:cxnSp>
      <p:cxnSp>
        <p:nvCxnSpPr>
          <p:cNvPr id="20543" name="Straight Connector 20542">
            <a:extLst>
              <a:ext uri="{FF2B5EF4-FFF2-40B4-BE49-F238E27FC236}">
                <a16:creationId xmlns:a16="http://schemas.microsoft.com/office/drawing/2014/main" id="{863FCE65-DEFC-73F7-2F00-2CD5AF0C343C}"/>
              </a:ext>
            </a:extLst>
          </p:cNvPr>
          <p:cNvCxnSpPr>
            <a:cxnSpLocks/>
          </p:cNvCxnSpPr>
          <p:nvPr/>
        </p:nvCxnSpPr>
        <p:spPr bwMode="auto">
          <a:xfrm>
            <a:off x="6565442" y="3194946"/>
            <a:ext cx="0" cy="1634229"/>
          </a:xfrm>
          <a:prstGeom prst="line">
            <a:avLst/>
          </a:prstGeom>
          <a:noFill/>
          <a:ln w="50800" cap="flat" cmpd="sng" algn="ctr">
            <a:solidFill>
              <a:schemeClr val="accent3"/>
            </a:solidFill>
            <a:prstDash val="solid"/>
            <a:round/>
            <a:headEnd type="none" w="med" len="med"/>
            <a:tailEnd type="none" w="med" len="med"/>
          </a:ln>
          <a:effectLst/>
        </p:spPr>
      </p:cxnSp>
      <p:cxnSp>
        <p:nvCxnSpPr>
          <p:cNvPr id="20544" name="Straight Connector 20543">
            <a:extLst>
              <a:ext uri="{FF2B5EF4-FFF2-40B4-BE49-F238E27FC236}">
                <a16:creationId xmlns:a16="http://schemas.microsoft.com/office/drawing/2014/main" id="{786C5793-707F-8C72-A287-EFB2B5AEE096}"/>
              </a:ext>
            </a:extLst>
          </p:cNvPr>
          <p:cNvCxnSpPr>
            <a:cxnSpLocks/>
          </p:cNvCxnSpPr>
          <p:nvPr/>
        </p:nvCxnSpPr>
        <p:spPr bwMode="auto">
          <a:xfrm>
            <a:off x="6627354" y="3194946"/>
            <a:ext cx="0" cy="1634229"/>
          </a:xfrm>
          <a:prstGeom prst="line">
            <a:avLst/>
          </a:prstGeom>
          <a:noFill/>
          <a:ln w="50800" cap="flat" cmpd="sng" algn="ctr">
            <a:solidFill>
              <a:schemeClr val="accent3"/>
            </a:solidFill>
            <a:prstDash val="solid"/>
            <a:round/>
            <a:headEnd type="none" w="med" len="med"/>
            <a:tailEnd type="none" w="med" len="med"/>
          </a:ln>
          <a:effectLst/>
        </p:spPr>
      </p:cxnSp>
      <p:cxnSp>
        <p:nvCxnSpPr>
          <p:cNvPr id="20545" name="Straight Connector 20544">
            <a:extLst>
              <a:ext uri="{FF2B5EF4-FFF2-40B4-BE49-F238E27FC236}">
                <a16:creationId xmlns:a16="http://schemas.microsoft.com/office/drawing/2014/main" id="{BCF33E44-F14F-67E5-4EEC-DEB23B945D22}"/>
              </a:ext>
            </a:extLst>
          </p:cNvPr>
          <p:cNvCxnSpPr>
            <a:cxnSpLocks/>
          </p:cNvCxnSpPr>
          <p:nvPr/>
        </p:nvCxnSpPr>
        <p:spPr bwMode="auto">
          <a:xfrm>
            <a:off x="6765466" y="3194946"/>
            <a:ext cx="0" cy="1629467"/>
          </a:xfrm>
          <a:prstGeom prst="line">
            <a:avLst/>
          </a:prstGeom>
          <a:noFill/>
          <a:ln w="50800"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518458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1">
            <a:extLst>
              <a:ext uri="{FF2B5EF4-FFF2-40B4-BE49-F238E27FC236}">
                <a16:creationId xmlns:a16="http://schemas.microsoft.com/office/drawing/2014/main" id="{133B6B30-ABED-6816-08AD-C71508858CF5}"/>
              </a:ext>
            </a:extLst>
          </p:cNvPr>
          <p:cNvSpPr txBox="1">
            <a:spLocks noChangeArrowheads="1"/>
          </p:cNvSpPr>
          <p:nvPr/>
        </p:nvSpPr>
        <p:spPr bwMode="auto">
          <a:xfrm>
            <a:off x="609759" y="638060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Cheah. ICML 2023. Abstr 102</a:t>
            </a:r>
            <a:r>
              <a:rPr lang="fr-FR" altLang="en-US" sz="1200" b="0" dirty="0">
                <a:solidFill>
                  <a:srgbClr val="455560"/>
                </a:solidFill>
                <a:latin typeface="Calibri" panose="020F0502020204030204" pitchFamily="34" charset="0"/>
              </a:rPr>
              <a:t>.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DoR, PFS, and OS in Pretreated Patients With MCL per IRC Assessment</a:t>
            </a:r>
          </a:p>
        </p:txBody>
      </p:sp>
      <p:sp>
        <p:nvSpPr>
          <p:cNvPr id="3" name="TextBox 2">
            <a:extLst>
              <a:ext uri="{FF2B5EF4-FFF2-40B4-BE49-F238E27FC236}">
                <a16:creationId xmlns:a16="http://schemas.microsoft.com/office/drawing/2014/main" id="{4ABA2650-D725-C5D6-1035-1C04197280E7}"/>
              </a:ext>
            </a:extLst>
          </p:cNvPr>
          <p:cNvSpPr txBox="1"/>
          <p:nvPr/>
        </p:nvSpPr>
        <p:spPr bwMode="auto">
          <a:xfrm>
            <a:off x="5033426" y="6359200"/>
            <a:ext cx="2135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July </a:t>
            </a:r>
            <a:r>
              <a:rPr lang="en-US" sz="1400" b="0" dirty="0">
                <a:solidFill>
                  <a:srgbClr val="000000"/>
                </a:solidFill>
                <a:latin typeface="Calibri" panose="020F0502020204030204" pitchFamily="34" charset="0"/>
              </a:rPr>
              <a:t>29</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2022</a:t>
            </a:r>
          </a:p>
        </p:txBody>
      </p:sp>
      <p:sp>
        <p:nvSpPr>
          <p:cNvPr id="18" name="TextBox 17">
            <a:extLst>
              <a:ext uri="{FF2B5EF4-FFF2-40B4-BE49-F238E27FC236}">
                <a16:creationId xmlns:a16="http://schemas.microsoft.com/office/drawing/2014/main" id="{A4190D54-9C9B-16F7-01C1-7EC5EF456CA2}"/>
              </a:ext>
            </a:extLst>
          </p:cNvPr>
          <p:cNvSpPr txBox="1"/>
          <p:nvPr/>
        </p:nvSpPr>
        <p:spPr bwMode="auto">
          <a:xfrm>
            <a:off x="2908353" y="1486044"/>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DoR</a:t>
            </a:r>
          </a:p>
        </p:txBody>
      </p:sp>
      <p:sp>
        <p:nvSpPr>
          <p:cNvPr id="19" name="TextBox 18">
            <a:extLst>
              <a:ext uri="{FF2B5EF4-FFF2-40B4-BE49-F238E27FC236}">
                <a16:creationId xmlns:a16="http://schemas.microsoft.com/office/drawing/2014/main" id="{4279403C-A859-7A8F-4E27-F0F8E8986FA5}"/>
              </a:ext>
            </a:extLst>
          </p:cNvPr>
          <p:cNvSpPr txBox="1"/>
          <p:nvPr/>
        </p:nvSpPr>
        <p:spPr bwMode="auto">
          <a:xfrm>
            <a:off x="8837671" y="880396"/>
            <a:ext cx="5198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a:t>
            </a:r>
          </a:p>
        </p:txBody>
      </p:sp>
      <p:sp>
        <p:nvSpPr>
          <p:cNvPr id="20" name="TextBox 19">
            <a:extLst>
              <a:ext uri="{FF2B5EF4-FFF2-40B4-BE49-F238E27FC236}">
                <a16:creationId xmlns:a16="http://schemas.microsoft.com/office/drawing/2014/main" id="{43689C5C-0E35-68E4-6A84-057C1C578DA7}"/>
              </a:ext>
            </a:extLst>
          </p:cNvPr>
          <p:cNvSpPr txBox="1"/>
          <p:nvPr/>
        </p:nvSpPr>
        <p:spPr bwMode="auto">
          <a:xfrm>
            <a:off x="8873033" y="3599000"/>
            <a:ext cx="449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OS</a:t>
            </a:r>
          </a:p>
        </p:txBody>
      </p:sp>
      <p:sp>
        <p:nvSpPr>
          <p:cNvPr id="21" name="TextBox 20">
            <a:extLst>
              <a:ext uri="{FF2B5EF4-FFF2-40B4-BE49-F238E27FC236}">
                <a16:creationId xmlns:a16="http://schemas.microsoft.com/office/drawing/2014/main" id="{83C59047-84B9-E134-5715-F9BC7718DB97}"/>
              </a:ext>
            </a:extLst>
          </p:cNvPr>
          <p:cNvSpPr txBox="1"/>
          <p:nvPr/>
        </p:nvSpPr>
        <p:spPr bwMode="auto">
          <a:xfrm>
            <a:off x="609759" y="4668955"/>
            <a:ext cx="603311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pPr>
            <a:r>
              <a:rPr lang="en-US" sz="1600" b="0" dirty="0">
                <a:solidFill>
                  <a:schemeClr val="bg1"/>
                </a:solidFill>
                <a:latin typeface="Calibri" panose="020F0502020204030204" pitchFamily="34" charset="0"/>
              </a:rPr>
              <a:t>Median DoR, PFS, and OS not reached in cBTKi-naive cohort </a:t>
            </a:r>
          </a:p>
          <a:p>
            <a:pPr marL="742950" lvl="1" indent="-285750">
              <a:spcBef>
                <a:spcPct val="50000"/>
              </a:spcBef>
              <a:buFont typeface="Wingdings" panose="05000000000000000000" pitchFamily="2" charset="2"/>
              <a:buChar char="§"/>
            </a:pPr>
            <a:r>
              <a:rPr lang="en-US" sz="1600" b="0" dirty="0">
                <a:solidFill>
                  <a:schemeClr val="bg1"/>
                </a:solidFill>
                <a:latin typeface="Calibri" panose="020F0502020204030204" pitchFamily="34" charset="0"/>
              </a:rPr>
              <a:t>18-mo DoR: 100% (95% CI: 100%)</a:t>
            </a:r>
          </a:p>
          <a:p>
            <a:pPr marL="742950" lvl="1" indent="-285750">
              <a:spcBef>
                <a:spcPct val="50000"/>
              </a:spcBef>
              <a:buFont typeface="Wingdings" panose="05000000000000000000" pitchFamily="2" charset="2"/>
              <a:buChar char="§"/>
            </a:pPr>
            <a:r>
              <a:rPr lang="en-US" sz="1600" b="0" dirty="0">
                <a:solidFill>
                  <a:schemeClr val="bg1"/>
                </a:solidFill>
                <a:latin typeface="Calibri" panose="020F0502020204030204" pitchFamily="34" charset="0"/>
              </a:rPr>
              <a:t>18-mo PFS: 92.3% (95% CI: 56.6-98.9%)</a:t>
            </a:r>
          </a:p>
          <a:p>
            <a:pPr marL="742950" lvl="1" indent="-285750">
              <a:spcBef>
                <a:spcPct val="50000"/>
              </a:spcBef>
              <a:buFont typeface="Wingdings" panose="05000000000000000000" pitchFamily="2" charset="2"/>
              <a:buChar char="§"/>
            </a:pPr>
            <a:r>
              <a:rPr lang="en-US" sz="1600" b="0" dirty="0">
                <a:solidFill>
                  <a:schemeClr val="bg1"/>
                </a:solidFill>
                <a:latin typeface="Calibri" panose="020F0502020204030204" pitchFamily="34" charset="0"/>
              </a:rPr>
              <a:t>18-mo OS: 92.3% (95% CI: 56.6-98.9%)</a:t>
            </a:r>
          </a:p>
          <a:p>
            <a:pPr marL="285750" indent="-285750" algn="l">
              <a:lnSpc>
                <a:spcPct val="100000"/>
              </a:lnSpc>
              <a:spcBef>
                <a:spcPct val="50000"/>
              </a:spcBef>
              <a:spcAft>
                <a:spcPct val="0"/>
              </a:spcAft>
              <a:buClrTx/>
              <a:buFont typeface="Wingdings" panose="05000000000000000000" pitchFamily="2" charset="2"/>
              <a:buChar char="§"/>
            </a:pPr>
            <a:endParaRPr lang="en-US" sz="1600" b="0" dirty="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4E39149D-DE38-DD18-36CE-134DC4B21ADD}"/>
              </a:ext>
            </a:extLst>
          </p:cNvPr>
          <p:cNvSpPr txBox="1"/>
          <p:nvPr/>
        </p:nvSpPr>
        <p:spPr bwMode="auto">
          <a:xfrm>
            <a:off x="3129639" y="1730043"/>
            <a:ext cx="317426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DoR: 17.6 mo (95% CI: 7.3-27.2)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Median follow-up: 12.7 mo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Censored: n= 28 (55%)</a:t>
            </a:r>
          </a:p>
        </p:txBody>
      </p:sp>
      <p:sp>
        <p:nvSpPr>
          <p:cNvPr id="26" name="TextBox 25">
            <a:extLst>
              <a:ext uri="{FF2B5EF4-FFF2-40B4-BE49-F238E27FC236}">
                <a16:creationId xmlns:a16="http://schemas.microsoft.com/office/drawing/2014/main" id="{1C87DC85-1BF4-9C54-2AC0-8DB49E2E1950}"/>
              </a:ext>
            </a:extLst>
          </p:cNvPr>
          <p:cNvSpPr txBox="1"/>
          <p:nvPr/>
        </p:nvSpPr>
        <p:spPr bwMode="auto">
          <a:xfrm>
            <a:off x="8342399" y="1189718"/>
            <a:ext cx="303384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PFS: 7.4 mo (95% CI: 5.3-13.3)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Median follow-up: 13.8 mo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Censored: n = 40 (44%)</a:t>
            </a:r>
          </a:p>
        </p:txBody>
      </p:sp>
      <p:sp>
        <p:nvSpPr>
          <p:cNvPr id="5" name="TextBox 4">
            <a:extLst>
              <a:ext uri="{FF2B5EF4-FFF2-40B4-BE49-F238E27FC236}">
                <a16:creationId xmlns:a16="http://schemas.microsoft.com/office/drawing/2014/main" id="{159EFA4D-14F1-E868-87E4-40550ECE47DD}"/>
              </a:ext>
            </a:extLst>
          </p:cNvPr>
          <p:cNvSpPr txBox="1"/>
          <p:nvPr/>
        </p:nvSpPr>
        <p:spPr bwMode="auto">
          <a:xfrm rot="16200000">
            <a:off x="222562" y="2455427"/>
            <a:ext cx="7793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DoR (%)</a:t>
            </a:r>
          </a:p>
        </p:txBody>
      </p:sp>
      <p:grpSp>
        <p:nvGrpSpPr>
          <p:cNvPr id="6" name="Group 5">
            <a:extLst>
              <a:ext uri="{FF2B5EF4-FFF2-40B4-BE49-F238E27FC236}">
                <a16:creationId xmlns:a16="http://schemas.microsoft.com/office/drawing/2014/main" id="{E1DC91F6-CFD7-CEF3-086B-B8C0814F33A6}"/>
              </a:ext>
            </a:extLst>
          </p:cNvPr>
          <p:cNvGrpSpPr/>
          <p:nvPr/>
        </p:nvGrpSpPr>
        <p:grpSpPr>
          <a:xfrm>
            <a:off x="647867" y="1533347"/>
            <a:ext cx="5428506" cy="2783047"/>
            <a:chOff x="647867" y="1533347"/>
            <a:chExt cx="5428506" cy="3138302"/>
          </a:xfrm>
        </p:grpSpPr>
        <p:grpSp>
          <p:nvGrpSpPr>
            <p:cNvPr id="7" name="Group 6">
              <a:extLst>
                <a:ext uri="{FF2B5EF4-FFF2-40B4-BE49-F238E27FC236}">
                  <a16:creationId xmlns:a16="http://schemas.microsoft.com/office/drawing/2014/main" id="{519F4CE5-11F1-443F-8B30-8DB8BFE80397}"/>
                </a:ext>
              </a:extLst>
            </p:cNvPr>
            <p:cNvGrpSpPr/>
            <p:nvPr/>
          </p:nvGrpSpPr>
          <p:grpSpPr>
            <a:xfrm>
              <a:off x="991645" y="4145914"/>
              <a:ext cx="5084728" cy="307777"/>
              <a:chOff x="991645" y="4207833"/>
              <a:chExt cx="5084728" cy="307777"/>
            </a:xfrm>
          </p:grpSpPr>
          <p:sp>
            <p:nvSpPr>
              <p:cNvPr id="54" name="TextBox 53">
                <a:extLst>
                  <a:ext uri="{FF2B5EF4-FFF2-40B4-BE49-F238E27FC236}">
                    <a16:creationId xmlns:a16="http://schemas.microsoft.com/office/drawing/2014/main" id="{82B531B0-B635-C784-97AF-35CBF46D5961}"/>
                  </a:ext>
                </a:extLst>
              </p:cNvPr>
              <p:cNvSpPr txBox="1"/>
              <p:nvPr/>
            </p:nvSpPr>
            <p:spPr bwMode="auto">
              <a:xfrm>
                <a:off x="99164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B9919406-7D4C-C8C8-6A44-4A7814821F24}"/>
                  </a:ext>
                </a:extLst>
              </p:cNvPr>
              <p:cNvSpPr txBox="1"/>
              <p:nvPr/>
            </p:nvSpPr>
            <p:spPr bwMode="auto">
              <a:xfrm>
                <a:off x="127244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56" name="TextBox 55">
                <a:extLst>
                  <a:ext uri="{FF2B5EF4-FFF2-40B4-BE49-F238E27FC236}">
                    <a16:creationId xmlns:a16="http://schemas.microsoft.com/office/drawing/2014/main" id="{901DD65F-7982-96D6-D083-9A76E246A04B}"/>
                  </a:ext>
                </a:extLst>
              </p:cNvPr>
              <p:cNvSpPr txBox="1"/>
              <p:nvPr/>
            </p:nvSpPr>
            <p:spPr bwMode="auto">
              <a:xfrm>
                <a:off x="155449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57" name="TextBox 56">
                <a:extLst>
                  <a:ext uri="{FF2B5EF4-FFF2-40B4-BE49-F238E27FC236}">
                    <a16:creationId xmlns:a16="http://schemas.microsoft.com/office/drawing/2014/main" id="{0AE8CC8F-C7B9-E1FD-45EA-E25F0CEBE2DF}"/>
                  </a:ext>
                </a:extLst>
              </p:cNvPr>
              <p:cNvSpPr txBox="1"/>
              <p:nvPr/>
            </p:nvSpPr>
            <p:spPr bwMode="auto">
              <a:xfrm>
                <a:off x="183529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8" name="TextBox 57">
                <a:extLst>
                  <a:ext uri="{FF2B5EF4-FFF2-40B4-BE49-F238E27FC236}">
                    <a16:creationId xmlns:a16="http://schemas.microsoft.com/office/drawing/2014/main" id="{A48BE55A-ABDF-CA77-C818-5CDE1A4138E6}"/>
                  </a:ext>
                </a:extLst>
              </p:cNvPr>
              <p:cNvSpPr txBox="1"/>
              <p:nvPr/>
            </p:nvSpPr>
            <p:spPr bwMode="auto">
              <a:xfrm>
                <a:off x="2111334"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59" name="TextBox 58">
                <a:extLst>
                  <a:ext uri="{FF2B5EF4-FFF2-40B4-BE49-F238E27FC236}">
                    <a16:creationId xmlns:a16="http://schemas.microsoft.com/office/drawing/2014/main" id="{10228B2A-3EAB-0EBE-485A-75F562C171C4}"/>
                  </a:ext>
                </a:extLst>
              </p:cNvPr>
              <p:cNvSpPr txBox="1"/>
              <p:nvPr/>
            </p:nvSpPr>
            <p:spPr bwMode="auto">
              <a:xfrm>
                <a:off x="234645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60" name="TextBox 59">
                <a:extLst>
                  <a:ext uri="{FF2B5EF4-FFF2-40B4-BE49-F238E27FC236}">
                    <a16:creationId xmlns:a16="http://schemas.microsoft.com/office/drawing/2014/main" id="{10AEA534-A140-A1CE-E436-B3B0C5E5ACE7}"/>
                  </a:ext>
                </a:extLst>
              </p:cNvPr>
              <p:cNvSpPr txBox="1"/>
              <p:nvPr/>
            </p:nvSpPr>
            <p:spPr bwMode="auto">
              <a:xfrm>
                <a:off x="262849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61" name="TextBox 60">
                <a:extLst>
                  <a:ext uri="{FF2B5EF4-FFF2-40B4-BE49-F238E27FC236}">
                    <a16:creationId xmlns:a16="http://schemas.microsoft.com/office/drawing/2014/main" id="{B4AC1AE4-A174-D3CC-1F2A-49DBD7EA0BAC}"/>
                  </a:ext>
                </a:extLst>
              </p:cNvPr>
              <p:cNvSpPr txBox="1"/>
              <p:nvPr/>
            </p:nvSpPr>
            <p:spPr bwMode="auto">
              <a:xfrm>
                <a:off x="290930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62" name="TextBox 61">
                <a:extLst>
                  <a:ext uri="{FF2B5EF4-FFF2-40B4-BE49-F238E27FC236}">
                    <a16:creationId xmlns:a16="http://schemas.microsoft.com/office/drawing/2014/main" id="{E65DBDC5-945A-EF98-F1C5-63AC66F3C6BA}"/>
                  </a:ext>
                </a:extLst>
              </p:cNvPr>
              <p:cNvSpPr txBox="1"/>
              <p:nvPr/>
            </p:nvSpPr>
            <p:spPr bwMode="auto">
              <a:xfrm>
                <a:off x="319213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63" name="TextBox 62">
                <a:extLst>
                  <a:ext uri="{FF2B5EF4-FFF2-40B4-BE49-F238E27FC236}">
                    <a16:creationId xmlns:a16="http://schemas.microsoft.com/office/drawing/2014/main" id="{EA772CB7-AFF1-CD08-FBF1-42516B4AEBAC}"/>
                  </a:ext>
                </a:extLst>
              </p:cNvPr>
              <p:cNvSpPr txBox="1"/>
              <p:nvPr/>
            </p:nvSpPr>
            <p:spPr bwMode="auto">
              <a:xfrm>
                <a:off x="347293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0480" name="TextBox 20479">
                <a:extLst>
                  <a:ext uri="{FF2B5EF4-FFF2-40B4-BE49-F238E27FC236}">
                    <a16:creationId xmlns:a16="http://schemas.microsoft.com/office/drawing/2014/main" id="{E1100CCA-F28E-7933-DAC6-3B5B912C43D6}"/>
                  </a:ext>
                </a:extLst>
              </p:cNvPr>
              <p:cNvSpPr txBox="1"/>
              <p:nvPr/>
            </p:nvSpPr>
            <p:spPr bwMode="auto">
              <a:xfrm>
                <a:off x="375498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481" name="TextBox 20480">
                <a:extLst>
                  <a:ext uri="{FF2B5EF4-FFF2-40B4-BE49-F238E27FC236}">
                    <a16:creationId xmlns:a16="http://schemas.microsoft.com/office/drawing/2014/main" id="{4F69A89E-AFAE-C550-E6BA-E2527695D23C}"/>
                  </a:ext>
                </a:extLst>
              </p:cNvPr>
              <p:cNvSpPr txBox="1"/>
              <p:nvPr/>
            </p:nvSpPr>
            <p:spPr bwMode="auto">
              <a:xfrm>
                <a:off x="403578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20483" name="TextBox 20482">
                <a:extLst>
                  <a:ext uri="{FF2B5EF4-FFF2-40B4-BE49-F238E27FC236}">
                    <a16:creationId xmlns:a16="http://schemas.microsoft.com/office/drawing/2014/main" id="{107FDB5B-2AB8-9C36-7C64-58DAA535CBEE}"/>
                  </a:ext>
                </a:extLst>
              </p:cNvPr>
              <p:cNvSpPr txBox="1"/>
              <p:nvPr/>
            </p:nvSpPr>
            <p:spPr bwMode="auto">
              <a:xfrm>
                <a:off x="431181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0484" name="TextBox 20483">
                <a:extLst>
                  <a:ext uri="{FF2B5EF4-FFF2-40B4-BE49-F238E27FC236}">
                    <a16:creationId xmlns:a16="http://schemas.microsoft.com/office/drawing/2014/main" id="{B2B4874E-952A-0564-0D39-AD01DCEA55E2}"/>
                  </a:ext>
                </a:extLst>
              </p:cNvPr>
              <p:cNvSpPr txBox="1"/>
              <p:nvPr/>
            </p:nvSpPr>
            <p:spPr bwMode="auto">
              <a:xfrm>
                <a:off x="459262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20485" name="TextBox 20484">
                <a:extLst>
                  <a:ext uri="{FF2B5EF4-FFF2-40B4-BE49-F238E27FC236}">
                    <a16:creationId xmlns:a16="http://schemas.microsoft.com/office/drawing/2014/main" id="{1FE51AED-C6B5-9F4C-5889-6656D4A67D35}"/>
                  </a:ext>
                </a:extLst>
              </p:cNvPr>
              <p:cNvSpPr txBox="1"/>
              <p:nvPr/>
            </p:nvSpPr>
            <p:spPr bwMode="auto">
              <a:xfrm>
                <a:off x="487466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20486" name="TextBox 20485">
                <a:extLst>
                  <a:ext uri="{FF2B5EF4-FFF2-40B4-BE49-F238E27FC236}">
                    <a16:creationId xmlns:a16="http://schemas.microsoft.com/office/drawing/2014/main" id="{67D540CD-DE09-1F71-77EA-E11C48226124}"/>
                  </a:ext>
                </a:extLst>
              </p:cNvPr>
              <p:cNvSpPr txBox="1"/>
              <p:nvPr/>
            </p:nvSpPr>
            <p:spPr bwMode="auto">
              <a:xfrm>
                <a:off x="515547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0487" name="TextBox 20486">
                <a:extLst>
                  <a:ext uri="{FF2B5EF4-FFF2-40B4-BE49-F238E27FC236}">
                    <a16:creationId xmlns:a16="http://schemas.microsoft.com/office/drawing/2014/main" id="{FC6E6014-B2B2-6296-1F16-0699535B51C5}"/>
                  </a:ext>
                </a:extLst>
              </p:cNvPr>
              <p:cNvSpPr txBox="1"/>
              <p:nvPr/>
            </p:nvSpPr>
            <p:spPr bwMode="auto">
              <a:xfrm>
                <a:off x="5428164"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20488" name="TextBox 20487">
                <a:extLst>
                  <a:ext uri="{FF2B5EF4-FFF2-40B4-BE49-F238E27FC236}">
                    <a16:creationId xmlns:a16="http://schemas.microsoft.com/office/drawing/2014/main" id="{19EDEA1B-FAF1-E447-CA64-D44BE2A9851F}"/>
                  </a:ext>
                </a:extLst>
              </p:cNvPr>
              <p:cNvSpPr txBox="1"/>
              <p:nvPr/>
            </p:nvSpPr>
            <p:spPr bwMode="auto">
              <a:xfrm>
                <a:off x="5708965"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grpSp>
        <p:sp>
          <p:nvSpPr>
            <p:cNvPr id="8" name="TextBox 7">
              <a:extLst>
                <a:ext uri="{FF2B5EF4-FFF2-40B4-BE49-F238E27FC236}">
                  <a16:creationId xmlns:a16="http://schemas.microsoft.com/office/drawing/2014/main" id="{E859807F-ADF5-B40C-C69E-92F4178100E1}"/>
                </a:ext>
              </a:extLst>
            </p:cNvPr>
            <p:cNvSpPr txBox="1"/>
            <p:nvPr/>
          </p:nvSpPr>
          <p:spPr bwMode="auto">
            <a:xfrm>
              <a:off x="3421919" y="4363872"/>
              <a:ext cx="469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9" name="Group 8">
              <a:extLst>
                <a:ext uri="{FF2B5EF4-FFF2-40B4-BE49-F238E27FC236}">
                  <a16:creationId xmlns:a16="http://schemas.microsoft.com/office/drawing/2014/main" id="{3E5B8B32-0BDD-4392-9F78-CC4FCDFF455B}"/>
                </a:ext>
              </a:extLst>
            </p:cNvPr>
            <p:cNvGrpSpPr/>
            <p:nvPr/>
          </p:nvGrpSpPr>
          <p:grpSpPr>
            <a:xfrm rot="5400000">
              <a:off x="4723322" y="3047391"/>
              <a:ext cx="95250" cy="2258644"/>
              <a:chOff x="779453" y="1539976"/>
              <a:chExt cx="518685" cy="3283800"/>
            </a:xfrm>
          </p:grpSpPr>
          <p:cxnSp>
            <p:nvCxnSpPr>
              <p:cNvPr id="45" name="Straight Connector 44">
                <a:extLst>
                  <a:ext uri="{FF2B5EF4-FFF2-40B4-BE49-F238E27FC236}">
                    <a16:creationId xmlns:a16="http://schemas.microsoft.com/office/drawing/2014/main" id="{53810A37-7CB5-0388-C109-4C72B4E7785F}"/>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BD54ED5-D39B-E313-5C39-2927B39A1564}"/>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84092FF8-9B62-C3BB-C193-D6FDF11333CF}"/>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0A32865-F80F-5827-CE4A-E77EB8F71782}"/>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1D183CB-27B6-D7FD-9966-DB2DF290E060}"/>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D7E4799-95C0-C968-E9B1-A655DC1B1C54}"/>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75BE4B3-E449-9349-F313-3FFC0E8041F9}"/>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A04CF24-1632-8714-4A0D-342051537BED}"/>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1CEE63D-A926-823E-73C7-62EA6414D678}"/>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 name="Group 9">
              <a:extLst>
                <a:ext uri="{FF2B5EF4-FFF2-40B4-BE49-F238E27FC236}">
                  <a16:creationId xmlns:a16="http://schemas.microsoft.com/office/drawing/2014/main" id="{39E71586-95E3-232A-07F4-94F8E9919A7C}"/>
                </a:ext>
              </a:extLst>
            </p:cNvPr>
            <p:cNvGrpSpPr/>
            <p:nvPr/>
          </p:nvGrpSpPr>
          <p:grpSpPr>
            <a:xfrm>
              <a:off x="647867" y="1533347"/>
              <a:ext cx="458780" cy="2753290"/>
              <a:chOff x="542391" y="1533347"/>
              <a:chExt cx="458780" cy="2753290"/>
            </a:xfrm>
          </p:grpSpPr>
          <p:sp>
            <p:nvSpPr>
              <p:cNvPr id="39" name="TextBox 38">
                <a:extLst>
                  <a:ext uri="{FF2B5EF4-FFF2-40B4-BE49-F238E27FC236}">
                    <a16:creationId xmlns:a16="http://schemas.microsoft.com/office/drawing/2014/main" id="{ECD05A26-F28D-F56D-C46A-E45E1987D5E9}"/>
                  </a:ext>
                </a:extLst>
              </p:cNvPr>
              <p:cNvSpPr txBox="1"/>
              <p:nvPr/>
            </p:nvSpPr>
            <p:spPr bwMode="auto">
              <a:xfrm>
                <a:off x="542391" y="1533347"/>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40" name="TextBox 39">
                <a:extLst>
                  <a:ext uri="{FF2B5EF4-FFF2-40B4-BE49-F238E27FC236}">
                    <a16:creationId xmlns:a16="http://schemas.microsoft.com/office/drawing/2014/main" id="{480CC30C-DF05-100B-A736-EDC1D32F7099}"/>
                  </a:ext>
                </a:extLst>
              </p:cNvPr>
              <p:cNvSpPr txBox="1"/>
              <p:nvPr/>
            </p:nvSpPr>
            <p:spPr bwMode="auto">
              <a:xfrm>
                <a:off x="633763" y="2022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1" name="TextBox 40">
                <a:extLst>
                  <a:ext uri="{FF2B5EF4-FFF2-40B4-BE49-F238E27FC236}">
                    <a16:creationId xmlns:a16="http://schemas.microsoft.com/office/drawing/2014/main" id="{D18ADFB4-FFC3-476C-7B0E-AEB805A7B040}"/>
                  </a:ext>
                </a:extLst>
              </p:cNvPr>
              <p:cNvSpPr txBox="1"/>
              <p:nvPr/>
            </p:nvSpPr>
            <p:spPr bwMode="auto">
              <a:xfrm>
                <a:off x="633763" y="25115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42" name="TextBox 41">
                <a:extLst>
                  <a:ext uri="{FF2B5EF4-FFF2-40B4-BE49-F238E27FC236}">
                    <a16:creationId xmlns:a16="http://schemas.microsoft.com/office/drawing/2014/main" id="{6CCC1398-C19D-D6D5-A072-37BE44215932}"/>
                  </a:ext>
                </a:extLst>
              </p:cNvPr>
              <p:cNvSpPr txBox="1"/>
              <p:nvPr/>
            </p:nvSpPr>
            <p:spPr bwMode="auto">
              <a:xfrm>
                <a:off x="633763" y="30006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3" name="TextBox 42">
                <a:extLst>
                  <a:ext uri="{FF2B5EF4-FFF2-40B4-BE49-F238E27FC236}">
                    <a16:creationId xmlns:a16="http://schemas.microsoft.com/office/drawing/2014/main" id="{A4028DB3-972C-09BD-E7A0-FA4B92E47846}"/>
                  </a:ext>
                </a:extLst>
              </p:cNvPr>
              <p:cNvSpPr txBox="1"/>
              <p:nvPr/>
            </p:nvSpPr>
            <p:spPr bwMode="auto">
              <a:xfrm>
                <a:off x="633763" y="34897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4" name="TextBox 43">
                <a:extLst>
                  <a:ext uri="{FF2B5EF4-FFF2-40B4-BE49-F238E27FC236}">
                    <a16:creationId xmlns:a16="http://schemas.microsoft.com/office/drawing/2014/main" id="{CA6DE546-F262-A770-F288-B6E92151F3EF}"/>
                  </a:ext>
                </a:extLst>
              </p:cNvPr>
              <p:cNvSpPr txBox="1"/>
              <p:nvPr/>
            </p:nvSpPr>
            <p:spPr bwMode="auto">
              <a:xfrm>
                <a:off x="725133" y="397886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11" name="Freeform: Shape 10">
              <a:extLst>
                <a:ext uri="{FF2B5EF4-FFF2-40B4-BE49-F238E27FC236}">
                  <a16:creationId xmlns:a16="http://schemas.microsoft.com/office/drawing/2014/main" id="{627A6745-E65F-09A6-32AD-86FEA288F0AE}"/>
                </a:ext>
              </a:extLst>
            </p:cNvPr>
            <p:cNvSpPr/>
            <p:nvPr/>
          </p:nvSpPr>
          <p:spPr bwMode="auto">
            <a:xfrm>
              <a:off x="1119188" y="1652588"/>
              <a:ext cx="4914900" cy="2476500"/>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p>
          </p:txBody>
        </p:sp>
        <p:grpSp>
          <p:nvGrpSpPr>
            <p:cNvPr id="12" name="Group 11">
              <a:extLst>
                <a:ext uri="{FF2B5EF4-FFF2-40B4-BE49-F238E27FC236}">
                  <a16:creationId xmlns:a16="http://schemas.microsoft.com/office/drawing/2014/main" id="{9727B816-3B63-859F-CFF9-CAB8731659B9}"/>
                </a:ext>
              </a:extLst>
            </p:cNvPr>
            <p:cNvGrpSpPr/>
            <p:nvPr/>
          </p:nvGrpSpPr>
          <p:grpSpPr>
            <a:xfrm rot="5400000">
              <a:off x="2199666" y="3047391"/>
              <a:ext cx="95250" cy="2258644"/>
              <a:chOff x="779453" y="1539976"/>
              <a:chExt cx="518685" cy="3283800"/>
            </a:xfrm>
          </p:grpSpPr>
          <p:cxnSp>
            <p:nvCxnSpPr>
              <p:cNvPr id="30" name="Straight Connector 29">
                <a:extLst>
                  <a:ext uri="{FF2B5EF4-FFF2-40B4-BE49-F238E27FC236}">
                    <a16:creationId xmlns:a16="http://schemas.microsoft.com/office/drawing/2014/main" id="{89FF69E9-DE38-4E4B-197F-14E5FA51B779}"/>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01A0F77B-D31E-103C-8841-F52F3EF7787C}"/>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2504C39-2872-1CDF-E520-7BEC51C8EA0B}"/>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1586362-8F0F-B8D2-42CB-2AA345AF3C1E}"/>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5EFF32D-1BC6-3B3A-5F3A-A54BE483EBE4}"/>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EC00A90-91B2-9F3C-31CF-84692DE356D8}"/>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678B962-A219-88AB-3835-3A8CA81F21D8}"/>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4A69A3C-14BD-1DA9-F016-8B87B49C16B7}"/>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981205F-E624-F6AE-1068-3056B0A917C9}"/>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 name="Group 12">
              <a:extLst>
                <a:ext uri="{FF2B5EF4-FFF2-40B4-BE49-F238E27FC236}">
                  <a16:creationId xmlns:a16="http://schemas.microsoft.com/office/drawing/2014/main" id="{DA4F766C-20E5-79F8-4105-4953E5CDE1F6}"/>
                </a:ext>
              </a:extLst>
            </p:cNvPr>
            <p:cNvGrpSpPr/>
            <p:nvPr/>
          </p:nvGrpSpPr>
          <p:grpSpPr>
            <a:xfrm>
              <a:off x="1028699" y="1682320"/>
              <a:ext cx="76201" cy="2442005"/>
              <a:chOff x="779453" y="1539976"/>
              <a:chExt cx="518685" cy="2052375"/>
            </a:xfrm>
          </p:grpSpPr>
          <p:cxnSp>
            <p:nvCxnSpPr>
              <p:cNvPr id="14" name="Straight Connector 13">
                <a:extLst>
                  <a:ext uri="{FF2B5EF4-FFF2-40B4-BE49-F238E27FC236}">
                    <a16:creationId xmlns:a16="http://schemas.microsoft.com/office/drawing/2014/main" id="{C511A79E-C54C-F10A-3A42-F146F78EF513}"/>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89992F5-45DE-8532-8E54-7F584732B2F6}"/>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A66BFFE-0468-5C06-E96C-F1C68363973F}"/>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964ECC0-7155-F61C-6EE2-907D4D9ACE7F}"/>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FE1C51D-95F1-EC82-0A19-5C376729723C}"/>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8B97996-E610-ACC6-5BA5-391B4205F5EC}"/>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0489" name="Group 20488">
            <a:extLst>
              <a:ext uri="{FF2B5EF4-FFF2-40B4-BE49-F238E27FC236}">
                <a16:creationId xmlns:a16="http://schemas.microsoft.com/office/drawing/2014/main" id="{A8C5EB9D-317A-074F-43C1-B04717CFE88F}"/>
              </a:ext>
            </a:extLst>
          </p:cNvPr>
          <p:cNvGrpSpPr/>
          <p:nvPr/>
        </p:nvGrpSpPr>
        <p:grpSpPr>
          <a:xfrm>
            <a:off x="965196" y="4244869"/>
            <a:ext cx="5055874" cy="261610"/>
            <a:chOff x="965196" y="4207833"/>
            <a:chExt cx="5055874" cy="261610"/>
          </a:xfrm>
        </p:grpSpPr>
        <p:sp>
          <p:nvSpPr>
            <p:cNvPr id="20490" name="TextBox 20489">
              <a:extLst>
                <a:ext uri="{FF2B5EF4-FFF2-40B4-BE49-F238E27FC236}">
                  <a16:creationId xmlns:a16="http://schemas.microsoft.com/office/drawing/2014/main" id="{DCBB0D3A-EBFE-FDCF-D80E-C05048713BA3}"/>
                </a:ext>
              </a:extLst>
            </p:cNvPr>
            <p:cNvSpPr txBox="1"/>
            <p:nvPr/>
          </p:nvSpPr>
          <p:spPr bwMode="auto">
            <a:xfrm>
              <a:off x="965196"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51</a:t>
              </a:r>
            </a:p>
          </p:txBody>
        </p:sp>
        <p:sp>
          <p:nvSpPr>
            <p:cNvPr id="20491" name="TextBox 20490">
              <a:extLst>
                <a:ext uri="{FF2B5EF4-FFF2-40B4-BE49-F238E27FC236}">
                  <a16:creationId xmlns:a16="http://schemas.microsoft.com/office/drawing/2014/main" id="{8DA031F3-5A52-9219-AD40-C2F44A63A124}"/>
                </a:ext>
              </a:extLst>
            </p:cNvPr>
            <p:cNvSpPr txBox="1"/>
            <p:nvPr/>
          </p:nvSpPr>
          <p:spPr bwMode="auto">
            <a:xfrm>
              <a:off x="1245997"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39</a:t>
              </a:r>
            </a:p>
          </p:txBody>
        </p:sp>
        <p:sp>
          <p:nvSpPr>
            <p:cNvPr id="20492" name="TextBox 20491">
              <a:extLst>
                <a:ext uri="{FF2B5EF4-FFF2-40B4-BE49-F238E27FC236}">
                  <a16:creationId xmlns:a16="http://schemas.microsoft.com/office/drawing/2014/main" id="{9D5CAD31-55B0-F064-D6FD-51620962BAF0}"/>
                </a:ext>
              </a:extLst>
            </p:cNvPr>
            <p:cNvSpPr txBox="1"/>
            <p:nvPr/>
          </p:nvSpPr>
          <p:spPr bwMode="auto">
            <a:xfrm>
              <a:off x="1528046"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30</a:t>
              </a:r>
            </a:p>
          </p:txBody>
        </p:sp>
        <p:sp>
          <p:nvSpPr>
            <p:cNvPr id="20493" name="TextBox 20492">
              <a:extLst>
                <a:ext uri="{FF2B5EF4-FFF2-40B4-BE49-F238E27FC236}">
                  <a16:creationId xmlns:a16="http://schemas.microsoft.com/office/drawing/2014/main" id="{18819C0A-612B-91C8-4584-EC0455AF7E88}"/>
                </a:ext>
              </a:extLst>
            </p:cNvPr>
            <p:cNvSpPr txBox="1"/>
            <p:nvPr/>
          </p:nvSpPr>
          <p:spPr bwMode="auto">
            <a:xfrm>
              <a:off x="1808847"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27</a:t>
              </a:r>
            </a:p>
          </p:txBody>
        </p:sp>
        <p:sp>
          <p:nvSpPr>
            <p:cNvPr id="20494" name="TextBox 20493">
              <a:extLst>
                <a:ext uri="{FF2B5EF4-FFF2-40B4-BE49-F238E27FC236}">
                  <a16:creationId xmlns:a16="http://schemas.microsoft.com/office/drawing/2014/main" id="{9F65C27C-44E0-6223-4C86-C9027CB25013}"/>
                </a:ext>
              </a:extLst>
            </p:cNvPr>
            <p:cNvSpPr txBox="1"/>
            <p:nvPr/>
          </p:nvSpPr>
          <p:spPr bwMode="auto">
            <a:xfrm>
              <a:off x="2084885"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21</a:t>
              </a:r>
            </a:p>
          </p:txBody>
        </p:sp>
        <p:sp>
          <p:nvSpPr>
            <p:cNvPr id="20495" name="TextBox 20494">
              <a:extLst>
                <a:ext uri="{FF2B5EF4-FFF2-40B4-BE49-F238E27FC236}">
                  <a16:creationId xmlns:a16="http://schemas.microsoft.com/office/drawing/2014/main" id="{D388559D-88C8-8406-5C30-21987F281BB3}"/>
                </a:ext>
              </a:extLst>
            </p:cNvPr>
            <p:cNvSpPr txBox="1"/>
            <p:nvPr/>
          </p:nvSpPr>
          <p:spPr bwMode="auto">
            <a:xfrm>
              <a:off x="2365686"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19</a:t>
              </a:r>
            </a:p>
          </p:txBody>
        </p:sp>
        <p:sp>
          <p:nvSpPr>
            <p:cNvPr id="20496" name="TextBox 20495">
              <a:extLst>
                <a:ext uri="{FF2B5EF4-FFF2-40B4-BE49-F238E27FC236}">
                  <a16:creationId xmlns:a16="http://schemas.microsoft.com/office/drawing/2014/main" id="{60D6C234-5A89-DB36-9885-39DEB17711BF}"/>
                </a:ext>
              </a:extLst>
            </p:cNvPr>
            <p:cNvSpPr txBox="1"/>
            <p:nvPr/>
          </p:nvSpPr>
          <p:spPr bwMode="auto">
            <a:xfrm>
              <a:off x="2647735"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16</a:t>
              </a:r>
            </a:p>
          </p:txBody>
        </p:sp>
        <p:sp>
          <p:nvSpPr>
            <p:cNvPr id="20497" name="TextBox 20496">
              <a:extLst>
                <a:ext uri="{FF2B5EF4-FFF2-40B4-BE49-F238E27FC236}">
                  <a16:creationId xmlns:a16="http://schemas.microsoft.com/office/drawing/2014/main" id="{1E80B433-3513-3219-5888-0A8770D5E9AE}"/>
                </a:ext>
              </a:extLst>
            </p:cNvPr>
            <p:cNvSpPr txBox="1"/>
            <p:nvPr/>
          </p:nvSpPr>
          <p:spPr bwMode="auto">
            <a:xfrm>
              <a:off x="2928536"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13</a:t>
              </a:r>
            </a:p>
          </p:txBody>
        </p:sp>
        <p:sp>
          <p:nvSpPr>
            <p:cNvPr id="20498" name="TextBox 20497">
              <a:extLst>
                <a:ext uri="{FF2B5EF4-FFF2-40B4-BE49-F238E27FC236}">
                  <a16:creationId xmlns:a16="http://schemas.microsoft.com/office/drawing/2014/main" id="{B4D2BC05-D30D-7E4D-85DE-803DABACE31D}"/>
                </a:ext>
              </a:extLst>
            </p:cNvPr>
            <p:cNvSpPr txBox="1"/>
            <p:nvPr/>
          </p:nvSpPr>
          <p:spPr bwMode="auto">
            <a:xfrm>
              <a:off x="3211366"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12</a:t>
              </a:r>
            </a:p>
          </p:txBody>
        </p:sp>
        <p:sp>
          <p:nvSpPr>
            <p:cNvPr id="20499" name="TextBox 20498">
              <a:extLst>
                <a:ext uri="{FF2B5EF4-FFF2-40B4-BE49-F238E27FC236}">
                  <a16:creationId xmlns:a16="http://schemas.microsoft.com/office/drawing/2014/main" id="{614071AF-7349-F7C6-3C90-6ED6513801FF}"/>
                </a:ext>
              </a:extLst>
            </p:cNvPr>
            <p:cNvSpPr txBox="1"/>
            <p:nvPr/>
          </p:nvSpPr>
          <p:spPr bwMode="auto">
            <a:xfrm>
              <a:off x="3492167"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10</a:t>
              </a:r>
            </a:p>
          </p:txBody>
        </p:sp>
        <p:sp>
          <p:nvSpPr>
            <p:cNvPr id="20500" name="TextBox 20499">
              <a:extLst>
                <a:ext uri="{FF2B5EF4-FFF2-40B4-BE49-F238E27FC236}">
                  <a16:creationId xmlns:a16="http://schemas.microsoft.com/office/drawing/2014/main" id="{64BA158F-3574-5000-942E-1EE5AA4DB73E}"/>
                </a:ext>
              </a:extLst>
            </p:cNvPr>
            <p:cNvSpPr txBox="1"/>
            <p:nvPr/>
          </p:nvSpPr>
          <p:spPr bwMode="auto">
            <a:xfrm>
              <a:off x="381028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9</a:t>
              </a:r>
            </a:p>
          </p:txBody>
        </p:sp>
        <p:sp>
          <p:nvSpPr>
            <p:cNvPr id="20501" name="TextBox 20500">
              <a:extLst>
                <a:ext uri="{FF2B5EF4-FFF2-40B4-BE49-F238E27FC236}">
                  <a16:creationId xmlns:a16="http://schemas.microsoft.com/office/drawing/2014/main" id="{C28029B9-D33B-A44D-AA0D-00B2E711FC01}"/>
                </a:ext>
              </a:extLst>
            </p:cNvPr>
            <p:cNvSpPr txBox="1"/>
            <p:nvPr/>
          </p:nvSpPr>
          <p:spPr bwMode="auto">
            <a:xfrm>
              <a:off x="409108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8</a:t>
              </a:r>
            </a:p>
          </p:txBody>
        </p:sp>
        <p:sp>
          <p:nvSpPr>
            <p:cNvPr id="20502" name="TextBox 20501">
              <a:extLst>
                <a:ext uri="{FF2B5EF4-FFF2-40B4-BE49-F238E27FC236}">
                  <a16:creationId xmlns:a16="http://schemas.microsoft.com/office/drawing/2014/main" id="{5EAC5165-C636-D6E0-9585-50CA3314CF02}"/>
                </a:ext>
              </a:extLst>
            </p:cNvPr>
            <p:cNvSpPr txBox="1"/>
            <p:nvPr/>
          </p:nvSpPr>
          <p:spPr bwMode="auto">
            <a:xfrm>
              <a:off x="436712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7</a:t>
              </a:r>
            </a:p>
          </p:txBody>
        </p:sp>
        <p:sp>
          <p:nvSpPr>
            <p:cNvPr id="20503" name="TextBox 20502">
              <a:extLst>
                <a:ext uri="{FF2B5EF4-FFF2-40B4-BE49-F238E27FC236}">
                  <a16:creationId xmlns:a16="http://schemas.microsoft.com/office/drawing/2014/main" id="{C82D281A-2A4D-469A-F759-7E4A1AF1C9C9}"/>
                </a:ext>
              </a:extLst>
            </p:cNvPr>
            <p:cNvSpPr txBox="1"/>
            <p:nvPr/>
          </p:nvSpPr>
          <p:spPr bwMode="auto">
            <a:xfrm>
              <a:off x="464792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4</a:t>
              </a:r>
            </a:p>
          </p:txBody>
        </p:sp>
        <p:sp>
          <p:nvSpPr>
            <p:cNvPr id="20504" name="TextBox 20503">
              <a:extLst>
                <a:ext uri="{FF2B5EF4-FFF2-40B4-BE49-F238E27FC236}">
                  <a16:creationId xmlns:a16="http://schemas.microsoft.com/office/drawing/2014/main" id="{4DAB7BD1-B2C7-0B5A-31FF-6978C0F73793}"/>
                </a:ext>
              </a:extLst>
            </p:cNvPr>
            <p:cNvSpPr txBox="1"/>
            <p:nvPr/>
          </p:nvSpPr>
          <p:spPr bwMode="auto">
            <a:xfrm>
              <a:off x="492997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a:t>
              </a:r>
            </a:p>
          </p:txBody>
        </p:sp>
        <p:sp>
          <p:nvSpPr>
            <p:cNvPr id="20505" name="TextBox 20504">
              <a:extLst>
                <a:ext uri="{FF2B5EF4-FFF2-40B4-BE49-F238E27FC236}">
                  <a16:creationId xmlns:a16="http://schemas.microsoft.com/office/drawing/2014/main" id="{AA3E16E2-8198-FA83-E7F2-35744BDDC474}"/>
                </a:ext>
              </a:extLst>
            </p:cNvPr>
            <p:cNvSpPr txBox="1"/>
            <p:nvPr/>
          </p:nvSpPr>
          <p:spPr bwMode="auto">
            <a:xfrm>
              <a:off x="521077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a:t>
              </a:r>
            </a:p>
          </p:txBody>
        </p:sp>
        <p:sp>
          <p:nvSpPr>
            <p:cNvPr id="20506" name="TextBox 20505">
              <a:extLst>
                <a:ext uri="{FF2B5EF4-FFF2-40B4-BE49-F238E27FC236}">
                  <a16:creationId xmlns:a16="http://schemas.microsoft.com/office/drawing/2014/main" id="{66D94098-7805-852C-1E80-84C920532275}"/>
                </a:ext>
              </a:extLst>
            </p:cNvPr>
            <p:cNvSpPr txBox="1"/>
            <p:nvPr/>
          </p:nvSpPr>
          <p:spPr bwMode="auto">
            <a:xfrm>
              <a:off x="5483467"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a:t>
              </a:r>
            </a:p>
          </p:txBody>
        </p:sp>
        <p:sp>
          <p:nvSpPr>
            <p:cNvPr id="20507" name="TextBox 20506">
              <a:extLst>
                <a:ext uri="{FF2B5EF4-FFF2-40B4-BE49-F238E27FC236}">
                  <a16:creationId xmlns:a16="http://schemas.microsoft.com/office/drawing/2014/main" id="{6D2C8F73-F768-F66F-B23F-5A4423004539}"/>
                </a:ext>
              </a:extLst>
            </p:cNvPr>
            <p:cNvSpPr txBox="1"/>
            <p:nvPr/>
          </p:nvSpPr>
          <p:spPr bwMode="auto">
            <a:xfrm>
              <a:off x="5764268"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a:t>
              </a:r>
            </a:p>
          </p:txBody>
        </p:sp>
      </p:grpSp>
      <p:grpSp>
        <p:nvGrpSpPr>
          <p:cNvPr id="20662" name="Group 20661">
            <a:extLst>
              <a:ext uri="{FF2B5EF4-FFF2-40B4-BE49-F238E27FC236}">
                <a16:creationId xmlns:a16="http://schemas.microsoft.com/office/drawing/2014/main" id="{05CD84A6-2C0A-0C4A-B7C2-F777D5BC3F9F}"/>
              </a:ext>
            </a:extLst>
          </p:cNvPr>
          <p:cNvGrpSpPr/>
          <p:nvPr/>
        </p:nvGrpSpPr>
        <p:grpSpPr>
          <a:xfrm>
            <a:off x="245496" y="4071714"/>
            <a:ext cx="1263487" cy="303960"/>
            <a:chOff x="245496" y="4071714"/>
            <a:chExt cx="1263487" cy="303960"/>
          </a:xfrm>
        </p:grpSpPr>
        <p:sp>
          <p:nvSpPr>
            <p:cNvPr id="2" name="TextBox 1">
              <a:extLst>
                <a:ext uri="{FF2B5EF4-FFF2-40B4-BE49-F238E27FC236}">
                  <a16:creationId xmlns:a16="http://schemas.microsoft.com/office/drawing/2014/main" id="{F18262F6-1D7F-346A-7867-83A10A909CF2}"/>
                </a:ext>
              </a:extLst>
            </p:cNvPr>
            <p:cNvSpPr txBox="1"/>
            <p:nvPr/>
          </p:nvSpPr>
          <p:spPr bwMode="auto">
            <a:xfrm>
              <a:off x="245496" y="4071714"/>
              <a:ext cx="12634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100" dirty="0">
                  <a:solidFill>
                    <a:schemeClr val="bg1"/>
                  </a:solidFill>
                  <a:latin typeface="+mn-lt"/>
                </a:rPr>
                <a:t>Patients  at Risk, n</a:t>
              </a:r>
            </a:p>
          </p:txBody>
        </p:sp>
        <p:cxnSp>
          <p:nvCxnSpPr>
            <p:cNvPr id="20509" name="Straight Connector 20508">
              <a:extLst>
                <a:ext uri="{FF2B5EF4-FFF2-40B4-BE49-F238E27FC236}">
                  <a16:creationId xmlns:a16="http://schemas.microsoft.com/office/drawing/2014/main" id="{9FC86E30-310B-BF01-0B31-1C055DF1CEB8}"/>
                </a:ext>
              </a:extLst>
            </p:cNvPr>
            <p:cNvCxnSpPr>
              <a:cxnSpLocks/>
            </p:cNvCxnSpPr>
            <p:nvPr/>
          </p:nvCxnSpPr>
          <p:spPr bwMode="auto">
            <a:xfrm>
              <a:off x="647867" y="4375674"/>
              <a:ext cx="317329" cy="0"/>
            </a:xfrm>
            <a:prstGeom prst="line">
              <a:avLst/>
            </a:prstGeom>
            <a:noFill/>
            <a:ln w="28575" cap="flat" cmpd="sng" algn="ctr">
              <a:solidFill>
                <a:schemeClr val="accent1"/>
              </a:solidFill>
              <a:prstDash val="solid"/>
              <a:round/>
              <a:headEnd type="none" w="med" len="med"/>
              <a:tailEnd type="none" w="med" len="med"/>
            </a:ln>
            <a:effectLst/>
          </p:spPr>
        </p:cxnSp>
      </p:grpSp>
      <p:cxnSp>
        <p:nvCxnSpPr>
          <p:cNvPr id="20511" name="Straight Connector 20510">
            <a:extLst>
              <a:ext uri="{FF2B5EF4-FFF2-40B4-BE49-F238E27FC236}">
                <a16:creationId xmlns:a16="http://schemas.microsoft.com/office/drawing/2014/main" id="{B945C984-8B0D-D30D-9783-CCE40F6C247F}"/>
              </a:ext>
            </a:extLst>
          </p:cNvPr>
          <p:cNvCxnSpPr>
            <a:cxnSpLocks/>
          </p:cNvCxnSpPr>
          <p:nvPr/>
        </p:nvCxnSpPr>
        <p:spPr bwMode="auto">
          <a:xfrm>
            <a:off x="1957513" y="2219625"/>
            <a:ext cx="0" cy="158951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0512" name="TextBox 20511">
            <a:extLst>
              <a:ext uri="{FF2B5EF4-FFF2-40B4-BE49-F238E27FC236}">
                <a16:creationId xmlns:a16="http://schemas.microsoft.com/office/drawing/2014/main" id="{CE4AFE1D-3DA1-D25F-9AA7-1030F5F64A52}"/>
              </a:ext>
            </a:extLst>
          </p:cNvPr>
          <p:cNvSpPr txBox="1"/>
          <p:nvPr/>
        </p:nvSpPr>
        <p:spPr bwMode="auto">
          <a:xfrm>
            <a:off x="2659605" y="2289373"/>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58.0%</a:t>
            </a:r>
          </a:p>
        </p:txBody>
      </p:sp>
      <p:cxnSp>
        <p:nvCxnSpPr>
          <p:cNvPr id="20514" name="Straight Connector 20513">
            <a:extLst>
              <a:ext uri="{FF2B5EF4-FFF2-40B4-BE49-F238E27FC236}">
                <a16:creationId xmlns:a16="http://schemas.microsoft.com/office/drawing/2014/main" id="{812A12DD-2B3E-E027-403D-7C03BE9A9E4C}"/>
              </a:ext>
            </a:extLst>
          </p:cNvPr>
          <p:cNvCxnSpPr>
            <a:cxnSpLocks/>
          </p:cNvCxnSpPr>
          <p:nvPr/>
        </p:nvCxnSpPr>
        <p:spPr bwMode="auto">
          <a:xfrm>
            <a:off x="2795713" y="2597150"/>
            <a:ext cx="0" cy="1211985"/>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0516" name="Straight Connector 20515">
            <a:extLst>
              <a:ext uri="{FF2B5EF4-FFF2-40B4-BE49-F238E27FC236}">
                <a16:creationId xmlns:a16="http://schemas.microsoft.com/office/drawing/2014/main" id="{F0FF1820-C012-51D2-86D7-2519AE3F11D8}"/>
              </a:ext>
            </a:extLst>
          </p:cNvPr>
          <p:cNvCxnSpPr>
            <a:cxnSpLocks/>
          </p:cNvCxnSpPr>
          <p:nvPr/>
        </p:nvCxnSpPr>
        <p:spPr bwMode="auto">
          <a:xfrm>
            <a:off x="3635275" y="2876550"/>
            <a:ext cx="0" cy="93258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0518" name="TextBox 20517">
            <a:extLst>
              <a:ext uri="{FF2B5EF4-FFF2-40B4-BE49-F238E27FC236}">
                <a16:creationId xmlns:a16="http://schemas.microsoft.com/office/drawing/2014/main" id="{127F4527-1CD0-F9E6-73CC-E1D06CDFBEF8}"/>
              </a:ext>
            </a:extLst>
          </p:cNvPr>
          <p:cNvSpPr txBox="1"/>
          <p:nvPr/>
        </p:nvSpPr>
        <p:spPr bwMode="auto">
          <a:xfrm>
            <a:off x="1887945" y="1965368"/>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75.0%</a:t>
            </a:r>
          </a:p>
        </p:txBody>
      </p:sp>
      <p:sp>
        <p:nvSpPr>
          <p:cNvPr id="20519" name="TextBox 20518">
            <a:extLst>
              <a:ext uri="{FF2B5EF4-FFF2-40B4-BE49-F238E27FC236}">
                <a16:creationId xmlns:a16="http://schemas.microsoft.com/office/drawing/2014/main" id="{6C9095F4-56AE-86C8-C765-C38EDD0BD688}"/>
              </a:ext>
            </a:extLst>
          </p:cNvPr>
          <p:cNvSpPr txBox="1"/>
          <p:nvPr/>
        </p:nvSpPr>
        <p:spPr bwMode="auto">
          <a:xfrm>
            <a:off x="3559538" y="2626019"/>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44.6%</a:t>
            </a:r>
          </a:p>
        </p:txBody>
      </p:sp>
      <p:sp>
        <p:nvSpPr>
          <p:cNvPr id="20520" name="Freeform: Shape 20519">
            <a:extLst>
              <a:ext uri="{FF2B5EF4-FFF2-40B4-BE49-F238E27FC236}">
                <a16:creationId xmlns:a16="http://schemas.microsoft.com/office/drawing/2014/main" id="{D148231C-3F79-FF19-BCF9-FAF9844FF122}"/>
              </a:ext>
            </a:extLst>
          </p:cNvPr>
          <p:cNvSpPr/>
          <p:nvPr/>
        </p:nvSpPr>
        <p:spPr bwMode="auto">
          <a:xfrm>
            <a:off x="1133475" y="1657350"/>
            <a:ext cx="4600575" cy="1685925"/>
          </a:xfrm>
          <a:custGeom>
            <a:avLst/>
            <a:gdLst>
              <a:gd name="connsiteX0" fmla="*/ 4600575 w 4600575"/>
              <a:gd name="connsiteY0" fmla="*/ 1685925 h 1685925"/>
              <a:gd name="connsiteX1" fmla="*/ 3795713 w 4600575"/>
              <a:gd name="connsiteY1" fmla="*/ 1685925 h 1685925"/>
              <a:gd name="connsiteX2" fmla="*/ 3795713 w 4600575"/>
              <a:gd name="connsiteY2" fmla="*/ 1443038 h 1685925"/>
              <a:gd name="connsiteX3" fmla="*/ 3514725 w 4600575"/>
              <a:gd name="connsiteY3" fmla="*/ 1443038 h 1685925"/>
              <a:gd name="connsiteX4" fmla="*/ 3514725 w 4600575"/>
              <a:gd name="connsiteY4" fmla="*/ 1314450 h 1685925"/>
              <a:gd name="connsiteX5" fmla="*/ 3000375 w 4600575"/>
              <a:gd name="connsiteY5" fmla="*/ 1314450 h 1685925"/>
              <a:gd name="connsiteX6" fmla="*/ 3000375 w 4600575"/>
              <a:gd name="connsiteY6" fmla="*/ 1209675 h 1685925"/>
              <a:gd name="connsiteX7" fmla="*/ 2462213 w 4600575"/>
              <a:gd name="connsiteY7" fmla="*/ 1209675 h 1685925"/>
              <a:gd name="connsiteX8" fmla="*/ 2462213 w 4600575"/>
              <a:gd name="connsiteY8" fmla="*/ 1104900 h 1685925"/>
              <a:gd name="connsiteX9" fmla="*/ 2443163 w 4600575"/>
              <a:gd name="connsiteY9" fmla="*/ 1104900 h 1685925"/>
              <a:gd name="connsiteX10" fmla="*/ 2443163 w 4600575"/>
              <a:gd name="connsiteY10" fmla="*/ 1014413 h 1685925"/>
              <a:gd name="connsiteX11" fmla="*/ 2052638 w 4600575"/>
              <a:gd name="connsiteY11" fmla="*/ 1014413 h 1685925"/>
              <a:gd name="connsiteX12" fmla="*/ 2052638 w 4600575"/>
              <a:gd name="connsiteY12" fmla="*/ 909638 h 1685925"/>
              <a:gd name="connsiteX13" fmla="*/ 1266825 w 4600575"/>
              <a:gd name="connsiteY13" fmla="*/ 909638 h 1685925"/>
              <a:gd name="connsiteX14" fmla="*/ 1266825 w 4600575"/>
              <a:gd name="connsiteY14" fmla="*/ 852488 h 1685925"/>
              <a:gd name="connsiteX15" fmla="*/ 1047750 w 4600575"/>
              <a:gd name="connsiteY15" fmla="*/ 852488 h 1685925"/>
              <a:gd name="connsiteX16" fmla="*/ 1047750 w 4600575"/>
              <a:gd name="connsiteY16" fmla="*/ 785813 h 1685925"/>
              <a:gd name="connsiteX17" fmla="*/ 1019175 w 4600575"/>
              <a:gd name="connsiteY17" fmla="*/ 785813 h 1685925"/>
              <a:gd name="connsiteX18" fmla="*/ 1019175 w 4600575"/>
              <a:gd name="connsiteY18" fmla="*/ 728663 h 1685925"/>
              <a:gd name="connsiteX19" fmla="*/ 995363 w 4600575"/>
              <a:gd name="connsiteY19" fmla="*/ 728663 h 1685925"/>
              <a:gd name="connsiteX20" fmla="*/ 995363 w 4600575"/>
              <a:gd name="connsiteY20" fmla="*/ 671513 h 1685925"/>
              <a:gd name="connsiteX21" fmla="*/ 947738 w 4600575"/>
              <a:gd name="connsiteY21" fmla="*/ 671513 h 1685925"/>
              <a:gd name="connsiteX22" fmla="*/ 947738 w 4600575"/>
              <a:gd name="connsiteY22" fmla="*/ 614363 h 1685925"/>
              <a:gd name="connsiteX23" fmla="*/ 885825 w 4600575"/>
              <a:gd name="connsiteY23" fmla="*/ 614363 h 1685925"/>
              <a:gd name="connsiteX24" fmla="*/ 885825 w 4600575"/>
              <a:gd name="connsiteY24" fmla="*/ 547688 h 1685925"/>
              <a:gd name="connsiteX25" fmla="*/ 752475 w 4600575"/>
              <a:gd name="connsiteY25" fmla="*/ 547688 h 1685925"/>
              <a:gd name="connsiteX26" fmla="*/ 752475 w 4600575"/>
              <a:gd name="connsiteY26" fmla="*/ 490538 h 1685925"/>
              <a:gd name="connsiteX27" fmla="*/ 500063 w 4600575"/>
              <a:gd name="connsiteY27" fmla="*/ 490538 h 1685925"/>
              <a:gd name="connsiteX28" fmla="*/ 500063 w 4600575"/>
              <a:gd name="connsiteY28" fmla="*/ 428625 h 1685925"/>
              <a:gd name="connsiteX29" fmla="*/ 485775 w 4600575"/>
              <a:gd name="connsiteY29" fmla="*/ 428625 h 1685925"/>
              <a:gd name="connsiteX30" fmla="*/ 485775 w 4600575"/>
              <a:gd name="connsiteY30" fmla="*/ 328613 h 1685925"/>
              <a:gd name="connsiteX31" fmla="*/ 423863 w 4600575"/>
              <a:gd name="connsiteY31" fmla="*/ 328613 h 1685925"/>
              <a:gd name="connsiteX32" fmla="*/ 423863 w 4600575"/>
              <a:gd name="connsiteY32" fmla="*/ 280988 h 1685925"/>
              <a:gd name="connsiteX33" fmla="*/ 247650 w 4600575"/>
              <a:gd name="connsiteY33" fmla="*/ 280988 h 1685925"/>
              <a:gd name="connsiteX34" fmla="*/ 247650 w 4600575"/>
              <a:gd name="connsiteY34" fmla="*/ 228600 h 1685925"/>
              <a:gd name="connsiteX35" fmla="*/ 219075 w 4600575"/>
              <a:gd name="connsiteY35" fmla="*/ 228600 h 1685925"/>
              <a:gd name="connsiteX36" fmla="*/ 219075 w 4600575"/>
              <a:gd name="connsiteY36" fmla="*/ 190500 h 1685925"/>
              <a:gd name="connsiteX37" fmla="*/ 209550 w 4600575"/>
              <a:gd name="connsiteY37" fmla="*/ 190500 h 1685925"/>
              <a:gd name="connsiteX38" fmla="*/ 209550 w 4600575"/>
              <a:gd name="connsiteY38" fmla="*/ 85725 h 1685925"/>
              <a:gd name="connsiteX39" fmla="*/ 176213 w 4600575"/>
              <a:gd name="connsiteY39" fmla="*/ 85725 h 1685925"/>
              <a:gd name="connsiteX40" fmla="*/ 176213 w 4600575"/>
              <a:gd name="connsiteY40" fmla="*/ 42863 h 1685925"/>
              <a:gd name="connsiteX41" fmla="*/ 114300 w 4600575"/>
              <a:gd name="connsiteY41" fmla="*/ 42863 h 1685925"/>
              <a:gd name="connsiteX42" fmla="*/ 114300 w 4600575"/>
              <a:gd name="connsiteY42" fmla="*/ 0 h 1685925"/>
              <a:gd name="connsiteX43" fmla="*/ 0 w 4600575"/>
              <a:gd name="connsiteY43" fmla="*/ 0 h 168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600575" h="1685925">
                <a:moveTo>
                  <a:pt x="4600575" y="1685925"/>
                </a:moveTo>
                <a:lnTo>
                  <a:pt x="3795713" y="1685925"/>
                </a:lnTo>
                <a:lnTo>
                  <a:pt x="3795713" y="1443038"/>
                </a:lnTo>
                <a:lnTo>
                  <a:pt x="3514725" y="1443038"/>
                </a:lnTo>
                <a:lnTo>
                  <a:pt x="3514725" y="1314450"/>
                </a:lnTo>
                <a:lnTo>
                  <a:pt x="3000375" y="1314450"/>
                </a:lnTo>
                <a:lnTo>
                  <a:pt x="3000375" y="1209675"/>
                </a:lnTo>
                <a:lnTo>
                  <a:pt x="2462213" y="1209675"/>
                </a:lnTo>
                <a:lnTo>
                  <a:pt x="2462213" y="1104900"/>
                </a:lnTo>
                <a:lnTo>
                  <a:pt x="2443163" y="1104900"/>
                </a:lnTo>
                <a:lnTo>
                  <a:pt x="2443163" y="1014413"/>
                </a:lnTo>
                <a:lnTo>
                  <a:pt x="2052638" y="1014413"/>
                </a:lnTo>
                <a:lnTo>
                  <a:pt x="2052638" y="909638"/>
                </a:lnTo>
                <a:lnTo>
                  <a:pt x="1266825" y="909638"/>
                </a:lnTo>
                <a:lnTo>
                  <a:pt x="1266825" y="852488"/>
                </a:lnTo>
                <a:lnTo>
                  <a:pt x="1047750" y="852488"/>
                </a:lnTo>
                <a:lnTo>
                  <a:pt x="1047750" y="785813"/>
                </a:lnTo>
                <a:lnTo>
                  <a:pt x="1019175" y="785813"/>
                </a:lnTo>
                <a:lnTo>
                  <a:pt x="1019175" y="728663"/>
                </a:lnTo>
                <a:lnTo>
                  <a:pt x="995363" y="728663"/>
                </a:lnTo>
                <a:lnTo>
                  <a:pt x="995363" y="671513"/>
                </a:lnTo>
                <a:lnTo>
                  <a:pt x="947738" y="671513"/>
                </a:lnTo>
                <a:lnTo>
                  <a:pt x="947738" y="614363"/>
                </a:lnTo>
                <a:lnTo>
                  <a:pt x="885825" y="614363"/>
                </a:lnTo>
                <a:lnTo>
                  <a:pt x="885825" y="547688"/>
                </a:lnTo>
                <a:lnTo>
                  <a:pt x="752475" y="547688"/>
                </a:lnTo>
                <a:lnTo>
                  <a:pt x="752475" y="490538"/>
                </a:lnTo>
                <a:lnTo>
                  <a:pt x="500063" y="490538"/>
                </a:lnTo>
                <a:lnTo>
                  <a:pt x="500063" y="428625"/>
                </a:lnTo>
                <a:lnTo>
                  <a:pt x="485775" y="428625"/>
                </a:lnTo>
                <a:lnTo>
                  <a:pt x="485775" y="328613"/>
                </a:lnTo>
                <a:lnTo>
                  <a:pt x="423863" y="328613"/>
                </a:lnTo>
                <a:lnTo>
                  <a:pt x="423863" y="280988"/>
                </a:lnTo>
                <a:lnTo>
                  <a:pt x="247650" y="280988"/>
                </a:lnTo>
                <a:lnTo>
                  <a:pt x="247650" y="228600"/>
                </a:lnTo>
                <a:lnTo>
                  <a:pt x="219075" y="228600"/>
                </a:lnTo>
                <a:lnTo>
                  <a:pt x="219075" y="190500"/>
                </a:lnTo>
                <a:lnTo>
                  <a:pt x="209550" y="190500"/>
                </a:lnTo>
                <a:lnTo>
                  <a:pt x="209550" y="85725"/>
                </a:lnTo>
                <a:lnTo>
                  <a:pt x="176213" y="85725"/>
                </a:lnTo>
                <a:lnTo>
                  <a:pt x="176213" y="42863"/>
                </a:lnTo>
                <a:lnTo>
                  <a:pt x="114300" y="42863"/>
                </a:lnTo>
                <a:lnTo>
                  <a:pt x="11430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0585" name="Group 20584">
            <a:extLst>
              <a:ext uri="{FF2B5EF4-FFF2-40B4-BE49-F238E27FC236}">
                <a16:creationId xmlns:a16="http://schemas.microsoft.com/office/drawing/2014/main" id="{98941E71-67AB-068F-4893-F1F2836E89FB}"/>
              </a:ext>
            </a:extLst>
          </p:cNvPr>
          <p:cNvGrpSpPr/>
          <p:nvPr/>
        </p:nvGrpSpPr>
        <p:grpSpPr>
          <a:xfrm>
            <a:off x="1070739" y="1601470"/>
            <a:ext cx="4717209" cy="1798089"/>
            <a:chOff x="1070739" y="1601470"/>
            <a:chExt cx="4717209" cy="1798089"/>
          </a:xfrm>
        </p:grpSpPr>
        <p:grpSp>
          <p:nvGrpSpPr>
            <p:cNvPr id="20524" name="Group 20523">
              <a:extLst>
                <a:ext uri="{FF2B5EF4-FFF2-40B4-BE49-F238E27FC236}">
                  <a16:creationId xmlns:a16="http://schemas.microsoft.com/office/drawing/2014/main" id="{B302038A-D2C0-CAF0-9F48-5F8514685D69}"/>
                </a:ext>
              </a:extLst>
            </p:cNvPr>
            <p:cNvGrpSpPr/>
            <p:nvPr/>
          </p:nvGrpSpPr>
          <p:grpSpPr>
            <a:xfrm>
              <a:off x="1070739" y="1601470"/>
              <a:ext cx="113434" cy="113434"/>
              <a:chOff x="1346258" y="2339280"/>
              <a:chExt cx="153888" cy="153888"/>
            </a:xfrm>
          </p:grpSpPr>
          <p:cxnSp>
            <p:nvCxnSpPr>
              <p:cNvPr id="20522" name="Straight Connector 20521">
                <a:extLst>
                  <a:ext uri="{FF2B5EF4-FFF2-40B4-BE49-F238E27FC236}">
                    <a16:creationId xmlns:a16="http://schemas.microsoft.com/office/drawing/2014/main" id="{28B4ECB7-00E1-AED6-FE73-85B699C7E076}"/>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23" name="Straight Connector 20522">
                <a:extLst>
                  <a:ext uri="{FF2B5EF4-FFF2-40B4-BE49-F238E27FC236}">
                    <a16:creationId xmlns:a16="http://schemas.microsoft.com/office/drawing/2014/main" id="{3CAA5609-60C4-28DB-4221-EB692CED688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31" name="Group 20530">
              <a:extLst>
                <a:ext uri="{FF2B5EF4-FFF2-40B4-BE49-F238E27FC236}">
                  <a16:creationId xmlns:a16="http://schemas.microsoft.com/office/drawing/2014/main" id="{2F6F3961-F5B4-97CD-1504-0ACA65C7345C}"/>
                </a:ext>
              </a:extLst>
            </p:cNvPr>
            <p:cNvGrpSpPr/>
            <p:nvPr/>
          </p:nvGrpSpPr>
          <p:grpSpPr>
            <a:xfrm>
              <a:off x="1324280" y="1839766"/>
              <a:ext cx="113434" cy="113434"/>
              <a:chOff x="1346258" y="2339280"/>
              <a:chExt cx="153888" cy="153888"/>
            </a:xfrm>
          </p:grpSpPr>
          <p:cxnSp>
            <p:nvCxnSpPr>
              <p:cNvPr id="20532" name="Straight Connector 20531">
                <a:extLst>
                  <a:ext uri="{FF2B5EF4-FFF2-40B4-BE49-F238E27FC236}">
                    <a16:creationId xmlns:a16="http://schemas.microsoft.com/office/drawing/2014/main" id="{60CDC2BE-A3F5-A320-439F-662D0DAF201D}"/>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33" name="Straight Connector 20532">
                <a:extLst>
                  <a:ext uri="{FF2B5EF4-FFF2-40B4-BE49-F238E27FC236}">
                    <a16:creationId xmlns:a16="http://schemas.microsoft.com/office/drawing/2014/main" id="{79BCB4F5-9EC7-6784-8992-F6142726D831}"/>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34" name="Group 20533">
              <a:extLst>
                <a:ext uri="{FF2B5EF4-FFF2-40B4-BE49-F238E27FC236}">
                  <a16:creationId xmlns:a16="http://schemas.microsoft.com/office/drawing/2014/main" id="{89627D28-ADED-FC53-0CEA-0D0C5CAE8CB1}"/>
                </a:ext>
              </a:extLst>
            </p:cNvPr>
            <p:cNvGrpSpPr/>
            <p:nvPr/>
          </p:nvGrpSpPr>
          <p:grpSpPr>
            <a:xfrm>
              <a:off x="1377997" y="1879516"/>
              <a:ext cx="113434" cy="113434"/>
              <a:chOff x="1346258" y="2339280"/>
              <a:chExt cx="153888" cy="153888"/>
            </a:xfrm>
          </p:grpSpPr>
          <p:cxnSp>
            <p:nvCxnSpPr>
              <p:cNvPr id="20535" name="Straight Connector 20534">
                <a:extLst>
                  <a:ext uri="{FF2B5EF4-FFF2-40B4-BE49-F238E27FC236}">
                    <a16:creationId xmlns:a16="http://schemas.microsoft.com/office/drawing/2014/main" id="{F6E743A0-23D5-BCEE-C7C8-98A841CEF7B8}"/>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36" name="Straight Connector 20535">
                <a:extLst>
                  <a:ext uri="{FF2B5EF4-FFF2-40B4-BE49-F238E27FC236}">
                    <a16:creationId xmlns:a16="http://schemas.microsoft.com/office/drawing/2014/main" id="{0E7F2463-2AF7-0CD4-551C-F2958EDBB2F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37" name="Group 20536">
              <a:extLst>
                <a:ext uri="{FF2B5EF4-FFF2-40B4-BE49-F238E27FC236}">
                  <a16:creationId xmlns:a16="http://schemas.microsoft.com/office/drawing/2014/main" id="{55D1C93B-F8BB-8C0E-93FA-A20FE81CE353}"/>
                </a:ext>
              </a:extLst>
            </p:cNvPr>
            <p:cNvGrpSpPr/>
            <p:nvPr/>
          </p:nvGrpSpPr>
          <p:grpSpPr>
            <a:xfrm>
              <a:off x="1518216" y="1936233"/>
              <a:ext cx="113434" cy="113434"/>
              <a:chOff x="1346258" y="2339280"/>
              <a:chExt cx="153888" cy="153888"/>
            </a:xfrm>
          </p:grpSpPr>
          <p:cxnSp>
            <p:nvCxnSpPr>
              <p:cNvPr id="20538" name="Straight Connector 20537">
                <a:extLst>
                  <a:ext uri="{FF2B5EF4-FFF2-40B4-BE49-F238E27FC236}">
                    <a16:creationId xmlns:a16="http://schemas.microsoft.com/office/drawing/2014/main" id="{C8D8A9A5-8F9F-F11F-B4B2-98A2B01191B8}"/>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39" name="Straight Connector 20538">
                <a:extLst>
                  <a:ext uri="{FF2B5EF4-FFF2-40B4-BE49-F238E27FC236}">
                    <a16:creationId xmlns:a16="http://schemas.microsoft.com/office/drawing/2014/main" id="{8749CD4C-A7E3-D605-5D4A-3C2E6F9F8343}"/>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40" name="Group 20539">
              <a:extLst>
                <a:ext uri="{FF2B5EF4-FFF2-40B4-BE49-F238E27FC236}">
                  <a16:creationId xmlns:a16="http://schemas.microsoft.com/office/drawing/2014/main" id="{4B1D31F5-8C81-9BA5-F508-27FA697FB2BD}"/>
                </a:ext>
              </a:extLst>
            </p:cNvPr>
            <p:cNvGrpSpPr/>
            <p:nvPr/>
          </p:nvGrpSpPr>
          <p:grpSpPr>
            <a:xfrm>
              <a:off x="1563876" y="1936233"/>
              <a:ext cx="113434" cy="113434"/>
              <a:chOff x="1346258" y="2339280"/>
              <a:chExt cx="153888" cy="153888"/>
            </a:xfrm>
          </p:grpSpPr>
          <p:cxnSp>
            <p:nvCxnSpPr>
              <p:cNvPr id="20541" name="Straight Connector 20540">
                <a:extLst>
                  <a:ext uri="{FF2B5EF4-FFF2-40B4-BE49-F238E27FC236}">
                    <a16:creationId xmlns:a16="http://schemas.microsoft.com/office/drawing/2014/main" id="{0E3D5A55-8566-95B4-2C35-1341937E9B95}"/>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42" name="Straight Connector 20541">
                <a:extLst>
                  <a:ext uri="{FF2B5EF4-FFF2-40B4-BE49-F238E27FC236}">
                    <a16:creationId xmlns:a16="http://schemas.microsoft.com/office/drawing/2014/main" id="{FBBACAD4-B883-F54D-1052-8B43098550AF}"/>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43" name="Group 20542">
              <a:extLst>
                <a:ext uri="{FF2B5EF4-FFF2-40B4-BE49-F238E27FC236}">
                  <a16:creationId xmlns:a16="http://schemas.microsoft.com/office/drawing/2014/main" id="{0068CD49-A0C3-1338-6ABF-9BCB4A8AD151}"/>
                </a:ext>
              </a:extLst>
            </p:cNvPr>
            <p:cNvGrpSpPr/>
            <p:nvPr/>
          </p:nvGrpSpPr>
          <p:grpSpPr>
            <a:xfrm>
              <a:off x="1579080" y="2092687"/>
              <a:ext cx="113434" cy="113434"/>
              <a:chOff x="1346258" y="2339280"/>
              <a:chExt cx="153888" cy="153888"/>
            </a:xfrm>
          </p:grpSpPr>
          <p:cxnSp>
            <p:nvCxnSpPr>
              <p:cNvPr id="20544" name="Straight Connector 20543">
                <a:extLst>
                  <a:ext uri="{FF2B5EF4-FFF2-40B4-BE49-F238E27FC236}">
                    <a16:creationId xmlns:a16="http://schemas.microsoft.com/office/drawing/2014/main" id="{334FF54D-4650-0812-D46E-BB5E2E21E1D5}"/>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45" name="Straight Connector 20544">
                <a:extLst>
                  <a:ext uri="{FF2B5EF4-FFF2-40B4-BE49-F238E27FC236}">
                    <a16:creationId xmlns:a16="http://schemas.microsoft.com/office/drawing/2014/main" id="{FE3C7FA3-97CE-98E6-F885-211E8C0ED200}"/>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46" name="Group 20545">
              <a:extLst>
                <a:ext uri="{FF2B5EF4-FFF2-40B4-BE49-F238E27FC236}">
                  <a16:creationId xmlns:a16="http://schemas.microsoft.com/office/drawing/2014/main" id="{0A192848-178C-FF22-26E5-2D2E4AF9FCE4}"/>
                </a:ext>
              </a:extLst>
            </p:cNvPr>
            <p:cNvGrpSpPr/>
            <p:nvPr/>
          </p:nvGrpSpPr>
          <p:grpSpPr>
            <a:xfrm>
              <a:off x="1868949" y="2152206"/>
              <a:ext cx="113434" cy="113434"/>
              <a:chOff x="1346258" y="2339280"/>
              <a:chExt cx="153888" cy="153888"/>
            </a:xfrm>
          </p:grpSpPr>
          <p:cxnSp>
            <p:nvCxnSpPr>
              <p:cNvPr id="20547" name="Straight Connector 20546">
                <a:extLst>
                  <a:ext uri="{FF2B5EF4-FFF2-40B4-BE49-F238E27FC236}">
                    <a16:creationId xmlns:a16="http://schemas.microsoft.com/office/drawing/2014/main" id="{38D3F83A-0B4C-2B89-1CB2-858D86235F8C}"/>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48" name="Straight Connector 20547">
                <a:extLst>
                  <a:ext uri="{FF2B5EF4-FFF2-40B4-BE49-F238E27FC236}">
                    <a16:creationId xmlns:a16="http://schemas.microsoft.com/office/drawing/2014/main" id="{990FA022-29EC-2EE7-1D28-407ACE706180}"/>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49" name="Group 20548">
              <a:extLst>
                <a:ext uri="{FF2B5EF4-FFF2-40B4-BE49-F238E27FC236}">
                  <a16:creationId xmlns:a16="http://schemas.microsoft.com/office/drawing/2014/main" id="{02BDEC89-E2B4-F116-8693-A40D835D8959}"/>
                </a:ext>
              </a:extLst>
            </p:cNvPr>
            <p:cNvGrpSpPr/>
            <p:nvPr/>
          </p:nvGrpSpPr>
          <p:grpSpPr>
            <a:xfrm>
              <a:off x="2161752" y="2454430"/>
              <a:ext cx="113434" cy="113434"/>
              <a:chOff x="1346258" y="2339280"/>
              <a:chExt cx="153888" cy="153888"/>
            </a:xfrm>
          </p:grpSpPr>
          <p:cxnSp>
            <p:nvCxnSpPr>
              <p:cNvPr id="20550" name="Straight Connector 20549">
                <a:extLst>
                  <a:ext uri="{FF2B5EF4-FFF2-40B4-BE49-F238E27FC236}">
                    <a16:creationId xmlns:a16="http://schemas.microsoft.com/office/drawing/2014/main" id="{C808F4F7-3725-45F7-6906-FCC91CFA7FCF}"/>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51" name="Straight Connector 20550">
                <a:extLst>
                  <a:ext uri="{FF2B5EF4-FFF2-40B4-BE49-F238E27FC236}">
                    <a16:creationId xmlns:a16="http://schemas.microsoft.com/office/drawing/2014/main" id="{086DADC9-A577-0AAC-8634-929220DDCE6F}"/>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52" name="Group 20551">
              <a:extLst>
                <a:ext uri="{FF2B5EF4-FFF2-40B4-BE49-F238E27FC236}">
                  <a16:creationId xmlns:a16="http://schemas.microsoft.com/office/drawing/2014/main" id="{E07222D5-2AF4-E7B8-7CC9-472DE2D0CFD0}"/>
                </a:ext>
              </a:extLst>
            </p:cNvPr>
            <p:cNvGrpSpPr/>
            <p:nvPr/>
          </p:nvGrpSpPr>
          <p:grpSpPr>
            <a:xfrm>
              <a:off x="2694622" y="2516052"/>
              <a:ext cx="113434" cy="113434"/>
              <a:chOff x="1346258" y="2339280"/>
              <a:chExt cx="153888" cy="153888"/>
            </a:xfrm>
          </p:grpSpPr>
          <p:cxnSp>
            <p:nvCxnSpPr>
              <p:cNvPr id="20553" name="Straight Connector 20552">
                <a:extLst>
                  <a:ext uri="{FF2B5EF4-FFF2-40B4-BE49-F238E27FC236}">
                    <a16:creationId xmlns:a16="http://schemas.microsoft.com/office/drawing/2014/main" id="{32952EFC-5F24-22C3-0F3A-A30909766AAF}"/>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54" name="Straight Connector 20553">
                <a:extLst>
                  <a:ext uri="{FF2B5EF4-FFF2-40B4-BE49-F238E27FC236}">
                    <a16:creationId xmlns:a16="http://schemas.microsoft.com/office/drawing/2014/main" id="{372F2420-15D7-C312-6597-44D2ABD66093}"/>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55" name="Group 20554">
              <a:extLst>
                <a:ext uri="{FF2B5EF4-FFF2-40B4-BE49-F238E27FC236}">
                  <a16:creationId xmlns:a16="http://schemas.microsoft.com/office/drawing/2014/main" id="{995A8D80-BD7D-5423-B38A-0C57705429C5}"/>
                </a:ext>
              </a:extLst>
            </p:cNvPr>
            <p:cNvGrpSpPr/>
            <p:nvPr/>
          </p:nvGrpSpPr>
          <p:grpSpPr>
            <a:xfrm>
              <a:off x="2735381" y="2516052"/>
              <a:ext cx="113434" cy="113434"/>
              <a:chOff x="1346258" y="2339280"/>
              <a:chExt cx="153888" cy="153888"/>
            </a:xfrm>
          </p:grpSpPr>
          <p:cxnSp>
            <p:nvCxnSpPr>
              <p:cNvPr id="20556" name="Straight Connector 20555">
                <a:extLst>
                  <a:ext uri="{FF2B5EF4-FFF2-40B4-BE49-F238E27FC236}">
                    <a16:creationId xmlns:a16="http://schemas.microsoft.com/office/drawing/2014/main" id="{AF6D4663-B9F0-2534-7818-F2AF1D9407FA}"/>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57" name="Straight Connector 20556">
                <a:extLst>
                  <a:ext uri="{FF2B5EF4-FFF2-40B4-BE49-F238E27FC236}">
                    <a16:creationId xmlns:a16="http://schemas.microsoft.com/office/drawing/2014/main" id="{5DFB60EE-F0A5-7F83-785B-9EBBDCBDD71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58" name="Group 20557">
              <a:extLst>
                <a:ext uri="{FF2B5EF4-FFF2-40B4-BE49-F238E27FC236}">
                  <a16:creationId xmlns:a16="http://schemas.microsoft.com/office/drawing/2014/main" id="{9F0FD66D-6FD7-841F-CBD2-6E76467030DB}"/>
                </a:ext>
              </a:extLst>
            </p:cNvPr>
            <p:cNvGrpSpPr/>
            <p:nvPr/>
          </p:nvGrpSpPr>
          <p:grpSpPr>
            <a:xfrm>
              <a:off x="2823826" y="2516052"/>
              <a:ext cx="113434" cy="113434"/>
              <a:chOff x="1346258" y="2339280"/>
              <a:chExt cx="153888" cy="153888"/>
            </a:xfrm>
          </p:grpSpPr>
          <p:cxnSp>
            <p:nvCxnSpPr>
              <p:cNvPr id="20559" name="Straight Connector 20558">
                <a:extLst>
                  <a:ext uri="{FF2B5EF4-FFF2-40B4-BE49-F238E27FC236}">
                    <a16:creationId xmlns:a16="http://schemas.microsoft.com/office/drawing/2014/main" id="{1099681F-954A-12F7-8093-95B6B122A954}"/>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60" name="Straight Connector 20559">
                <a:extLst>
                  <a:ext uri="{FF2B5EF4-FFF2-40B4-BE49-F238E27FC236}">
                    <a16:creationId xmlns:a16="http://schemas.microsoft.com/office/drawing/2014/main" id="{741B0529-E8B6-337E-AEE9-AFB46CD0798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61" name="Group 20560">
              <a:extLst>
                <a:ext uri="{FF2B5EF4-FFF2-40B4-BE49-F238E27FC236}">
                  <a16:creationId xmlns:a16="http://schemas.microsoft.com/office/drawing/2014/main" id="{6D960E5C-7E79-7F42-803F-7F7EFD8EE413}"/>
                </a:ext>
              </a:extLst>
            </p:cNvPr>
            <p:cNvGrpSpPr/>
            <p:nvPr/>
          </p:nvGrpSpPr>
          <p:grpSpPr>
            <a:xfrm>
              <a:off x="2881294" y="2516052"/>
              <a:ext cx="113434" cy="113434"/>
              <a:chOff x="1346258" y="2339280"/>
              <a:chExt cx="153888" cy="153888"/>
            </a:xfrm>
          </p:grpSpPr>
          <p:cxnSp>
            <p:nvCxnSpPr>
              <p:cNvPr id="20562" name="Straight Connector 20561">
                <a:extLst>
                  <a:ext uri="{FF2B5EF4-FFF2-40B4-BE49-F238E27FC236}">
                    <a16:creationId xmlns:a16="http://schemas.microsoft.com/office/drawing/2014/main" id="{1691C52F-057A-A22B-388F-E09C00813D8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63" name="Straight Connector 20562">
                <a:extLst>
                  <a:ext uri="{FF2B5EF4-FFF2-40B4-BE49-F238E27FC236}">
                    <a16:creationId xmlns:a16="http://schemas.microsoft.com/office/drawing/2014/main" id="{C75B5525-5F21-5219-1E62-58BEA89992F1}"/>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64" name="Group 20563">
              <a:extLst>
                <a:ext uri="{FF2B5EF4-FFF2-40B4-BE49-F238E27FC236}">
                  <a16:creationId xmlns:a16="http://schemas.microsoft.com/office/drawing/2014/main" id="{D29480D8-1144-8707-3BB2-032B09308095}"/>
                </a:ext>
              </a:extLst>
            </p:cNvPr>
            <p:cNvGrpSpPr/>
            <p:nvPr/>
          </p:nvGrpSpPr>
          <p:grpSpPr>
            <a:xfrm>
              <a:off x="3584908" y="2809276"/>
              <a:ext cx="113434" cy="113434"/>
              <a:chOff x="1346258" y="2339280"/>
              <a:chExt cx="153888" cy="153888"/>
            </a:xfrm>
          </p:grpSpPr>
          <p:cxnSp>
            <p:nvCxnSpPr>
              <p:cNvPr id="20565" name="Straight Connector 20564">
                <a:extLst>
                  <a:ext uri="{FF2B5EF4-FFF2-40B4-BE49-F238E27FC236}">
                    <a16:creationId xmlns:a16="http://schemas.microsoft.com/office/drawing/2014/main" id="{F5E20134-869A-E964-A376-329A55D1556A}"/>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66" name="Straight Connector 20565">
                <a:extLst>
                  <a:ext uri="{FF2B5EF4-FFF2-40B4-BE49-F238E27FC236}">
                    <a16:creationId xmlns:a16="http://schemas.microsoft.com/office/drawing/2014/main" id="{89CB12D7-C880-A595-F440-94B902542995}"/>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67" name="Group 20566">
              <a:extLst>
                <a:ext uri="{FF2B5EF4-FFF2-40B4-BE49-F238E27FC236}">
                  <a16:creationId xmlns:a16="http://schemas.microsoft.com/office/drawing/2014/main" id="{E6DC21FA-1C2E-E833-6F51-2217C8912264}"/>
                </a:ext>
              </a:extLst>
            </p:cNvPr>
            <p:cNvGrpSpPr/>
            <p:nvPr/>
          </p:nvGrpSpPr>
          <p:grpSpPr>
            <a:xfrm>
              <a:off x="4367122" y="2922710"/>
              <a:ext cx="113434" cy="113434"/>
              <a:chOff x="1346258" y="2339280"/>
              <a:chExt cx="153888" cy="153888"/>
            </a:xfrm>
          </p:grpSpPr>
          <p:cxnSp>
            <p:nvCxnSpPr>
              <p:cNvPr id="20568" name="Straight Connector 20567">
                <a:extLst>
                  <a:ext uri="{FF2B5EF4-FFF2-40B4-BE49-F238E27FC236}">
                    <a16:creationId xmlns:a16="http://schemas.microsoft.com/office/drawing/2014/main" id="{159C824D-0379-B75F-9C3C-C2E27883C4A5}"/>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69" name="Straight Connector 20568">
                <a:extLst>
                  <a:ext uri="{FF2B5EF4-FFF2-40B4-BE49-F238E27FC236}">
                    <a16:creationId xmlns:a16="http://schemas.microsoft.com/office/drawing/2014/main" id="{EF7D97CA-ED4F-D4CB-8E52-7BDAE16A0401}"/>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70" name="Group 20569">
              <a:extLst>
                <a:ext uri="{FF2B5EF4-FFF2-40B4-BE49-F238E27FC236}">
                  <a16:creationId xmlns:a16="http://schemas.microsoft.com/office/drawing/2014/main" id="{E3872E0B-40D7-EE2D-9304-2E8EA4ACF9B2}"/>
                </a:ext>
              </a:extLst>
            </p:cNvPr>
            <p:cNvGrpSpPr/>
            <p:nvPr/>
          </p:nvGrpSpPr>
          <p:grpSpPr>
            <a:xfrm>
              <a:off x="4638398" y="3043718"/>
              <a:ext cx="113434" cy="113434"/>
              <a:chOff x="1346258" y="2339280"/>
              <a:chExt cx="153888" cy="153888"/>
            </a:xfrm>
          </p:grpSpPr>
          <p:cxnSp>
            <p:nvCxnSpPr>
              <p:cNvPr id="20571" name="Straight Connector 20570">
                <a:extLst>
                  <a:ext uri="{FF2B5EF4-FFF2-40B4-BE49-F238E27FC236}">
                    <a16:creationId xmlns:a16="http://schemas.microsoft.com/office/drawing/2014/main" id="{8F4DA906-EF57-7CDD-2451-2422B6C170DC}"/>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72" name="Straight Connector 20571">
                <a:extLst>
                  <a:ext uri="{FF2B5EF4-FFF2-40B4-BE49-F238E27FC236}">
                    <a16:creationId xmlns:a16="http://schemas.microsoft.com/office/drawing/2014/main" id="{9C470B8A-5DF0-CFF5-C4BF-48FC38F4CD40}"/>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73" name="Group 20572">
              <a:extLst>
                <a:ext uri="{FF2B5EF4-FFF2-40B4-BE49-F238E27FC236}">
                  <a16:creationId xmlns:a16="http://schemas.microsoft.com/office/drawing/2014/main" id="{2072EE2D-FD78-8A33-EC52-F7E073B7C704}"/>
                </a:ext>
              </a:extLst>
            </p:cNvPr>
            <p:cNvGrpSpPr/>
            <p:nvPr/>
          </p:nvGrpSpPr>
          <p:grpSpPr>
            <a:xfrm>
              <a:off x="4679227" y="3043718"/>
              <a:ext cx="113434" cy="113434"/>
              <a:chOff x="1346258" y="2339280"/>
              <a:chExt cx="153888" cy="153888"/>
            </a:xfrm>
          </p:grpSpPr>
          <p:cxnSp>
            <p:nvCxnSpPr>
              <p:cNvPr id="20574" name="Straight Connector 20573">
                <a:extLst>
                  <a:ext uri="{FF2B5EF4-FFF2-40B4-BE49-F238E27FC236}">
                    <a16:creationId xmlns:a16="http://schemas.microsoft.com/office/drawing/2014/main" id="{0C50C30A-6D84-2399-192F-36B40D18E876}"/>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75" name="Straight Connector 20574">
                <a:extLst>
                  <a:ext uri="{FF2B5EF4-FFF2-40B4-BE49-F238E27FC236}">
                    <a16:creationId xmlns:a16="http://schemas.microsoft.com/office/drawing/2014/main" id="{CE0CEB92-7C13-C278-141B-38026DC5273A}"/>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76" name="Group 20575">
              <a:extLst>
                <a:ext uri="{FF2B5EF4-FFF2-40B4-BE49-F238E27FC236}">
                  <a16:creationId xmlns:a16="http://schemas.microsoft.com/office/drawing/2014/main" id="{43B4CE78-9A78-B048-9B81-F29E10B0A4A3}"/>
                </a:ext>
              </a:extLst>
            </p:cNvPr>
            <p:cNvGrpSpPr/>
            <p:nvPr/>
          </p:nvGrpSpPr>
          <p:grpSpPr>
            <a:xfrm>
              <a:off x="4755082" y="3043718"/>
              <a:ext cx="113434" cy="113434"/>
              <a:chOff x="1346258" y="2339280"/>
              <a:chExt cx="153888" cy="153888"/>
            </a:xfrm>
          </p:grpSpPr>
          <p:cxnSp>
            <p:nvCxnSpPr>
              <p:cNvPr id="20577" name="Straight Connector 20576">
                <a:extLst>
                  <a:ext uri="{FF2B5EF4-FFF2-40B4-BE49-F238E27FC236}">
                    <a16:creationId xmlns:a16="http://schemas.microsoft.com/office/drawing/2014/main" id="{90BBCFC5-F2CE-EC9A-CE88-D39B2BF2193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78" name="Straight Connector 20577">
                <a:extLst>
                  <a:ext uri="{FF2B5EF4-FFF2-40B4-BE49-F238E27FC236}">
                    <a16:creationId xmlns:a16="http://schemas.microsoft.com/office/drawing/2014/main" id="{EC7E0C29-FDFC-7AE3-64B3-B306D3A9F3A5}"/>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79" name="Group 20578">
              <a:extLst>
                <a:ext uri="{FF2B5EF4-FFF2-40B4-BE49-F238E27FC236}">
                  <a16:creationId xmlns:a16="http://schemas.microsoft.com/office/drawing/2014/main" id="{63B8DA85-4130-2CBC-E416-923236158CEA}"/>
                </a:ext>
              </a:extLst>
            </p:cNvPr>
            <p:cNvGrpSpPr/>
            <p:nvPr/>
          </p:nvGrpSpPr>
          <p:grpSpPr>
            <a:xfrm>
              <a:off x="5210773" y="3286125"/>
              <a:ext cx="113434" cy="113434"/>
              <a:chOff x="1346258" y="2339280"/>
              <a:chExt cx="153888" cy="153888"/>
            </a:xfrm>
          </p:grpSpPr>
          <p:cxnSp>
            <p:nvCxnSpPr>
              <p:cNvPr id="20580" name="Straight Connector 20579">
                <a:extLst>
                  <a:ext uri="{FF2B5EF4-FFF2-40B4-BE49-F238E27FC236}">
                    <a16:creationId xmlns:a16="http://schemas.microsoft.com/office/drawing/2014/main" id="{781486F5-0E70-ACB3-9B8B-9468DC3C9F57}"/>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81" name="Straight Connector 20580">
                <a:extLst>
                  <a:ext uri="{FF2B5EF4-FFF2-40B4-BE49-F238E27FC236}">
                    <a16:creationId xmlns:a16="http://schemas.microsoft.com/office/drawing/2014/main" id="{3AB3E1C0-B9D7-4FEE-96CF-70357AD6AD2E}"/>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82" name="Group 20581">
              <a:extLst>
                <a:ext uri="{FF2B5EF4-FFF2-40B4-BE49-F238E27FC236}">
                  <a16:creationId xmlns:a16="http://schemas.microsoft.com/office/drawing/2014/main" id="{0070D3F8-56FD-27AB-2925-E18EFFF28464}"/>
                </a:ext>
              </a:extLst>
            </p:cNvPr>
            <p:cNvGrpSpPr/>
            <p:nvPr/>
          </p:nvGrpSpPr>
          <p:grpSpPr>
            <a:xfrm>
              <a:off x="5674514" y="3286125"/>
              <a:ext cx="113434" cy="113434"/>
              <a:chOff x="1346258" y="2339280"/>
              <a:chExt cx="153888" cy="153888"/>
            </a:xfrm>
          </p:grpSpPr>
          <p:cxnSp>
            <p:nvCxnSpPr>
              <p:cNvPr id="20583" name="Straight Connector 20582">
                <a:extLst>
                  <a:ext uri="{FF2B5EF4-FFF2-40B4-BE49-F238E27FC236}">
                    <a16:creationId xmlns:a16="http://schemas.microsoft.com/office/drawing/2014/main" id="{97A0C681-D7A0-C773-251D-17F431981BC1}"/>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584" name="Straight Connector 20583">
                <a:extLst>
                  <a:ext uri="{FF2B5EF4-FFF2-40B4-BE49-F238E27FC236}">
                    <a16:creationId xmlns:a16="http://schemas.microsoft.com/office/drawing/2014/main" id="{B812DF1E-5FC6-5DB5-F123-DC15A8257060}"/>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20587" name="Group 20586">
            <a:extLst>
              <a:ext uri="{FF2B5EF4-FFF2-40B4-BE49-F238E27FC236}">
                <a16:creationId xmlns:a16="http://schemas.microsoft.com/office/drawing/2014/main" id="{C595190C-A996-7825-A1D6-6E22F3DF2B0C}"/>
              </a:ext>
            </a:extLst>
          </p:cNvPr>
          <p:cNvGrpSpPr/>
          <p:nvPr/>
        </p:nvGrpSpPr>
        <p:grpSpPr>
          <a:xfrm>
            <a:off x="6883900" y="3078603"/>
            <a:ext cx="4709125" cy="307777"/>
            <a:chOff x="991645" y="4207833"/>
            <a:chExt cx="5992509" cy="392794"/>
          </a:xfrm>
        </p:grpSpPr>
        <p:sp>
          <p:nvSpPr>
            <p:cNvPr id="20624" name="TextBox 20623">
              <a:extLst>
                <a:ext uri="{FF2B5EF4-FFF2-40B4-BE49-F238E27FC236}">
                  <a16:creationId xmlns:a16="http://schemas.microsoft.com/office/drawing/2014/main" id="{E3A1A30B-C3B6-D39F-2611-25C482F2B72E}"/>
                </a:ext>
              </a:extLst>
            </p:cNvPr>
            <p:cNvSpPr txBox="1"/>
            <p:nvPr/>
          </p:nvSpPr>
          <p:spPr bwMode="auto">
            <a:xfrm>
              <a:off x="99164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0625" name="TextBox 20624">
              <a:extLst>
                <a:ext uri="{FF2B5EF4-FFF2-40B4-BE49-F238E27FC236}">
                  <a16:creationId xmlns:a16="http://schemas.microsoft.com/office/drawing/2014/main" id="{B4D0426F-5ADE-A2FF-FAF3-2299643F5DEF}"/>
                </a:ext>
              </a:extLst>
            </p:cNvPr>
            <p:cNvSpPr txBox="1"/>
            <p:nvPr/>
          </p:nvSpPr>
          <p:spPr bwMode="auto">
            <a:xfrm>
              <a:off x="127244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0626" name="TextBox 20625">
              <a:extLst>
                <a:ext uri="{FF2B5EF4-FFF2-40B4-BE49-F238E27FC236}">
                  <a16:creationId xmlns:a16="http://schemas.microsoft.com/office/drawing/2014/main" id="{23F9D410-237E-7263-F571-68F3229E1BB3}"/>
                </a:ext>
              </a:extLst>
            </p:cNvPr>
            <p:cNvSpPr txBox="1"/>
            <p:nvPr/>
          </p:nvSpPr>
          <p:spPr bwMode="auto">
            <a:xfrm>
              <a:off x="155449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0627" name="TextBox 20626">
              <a:extLst>
                <a:ext uri="{FF2B5EF4-FFF2-40B4-BE49-F238E27FC236}">
                  <a16:creationId xmlns:a16="http://schemas.microsoft.com/office/drawing/2014/main" id="{42BDA687-695F-4DDE-AFF2-23830D732919}"/>
                </a:ext>
              </a:extLst>
            </p:cNvPr>
            <p:cNvSpPr txBox="1"/>
            <p:nvPr/>
          </p:nvSpPr>
          <p:spPr bwMode="auto">
            <a:xfrm>
              <a:off x="183529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0628" name="TextBox 20627">
              <a:extLst>
                <a:ext uri="{FF2B5EF4-FFF2-40B4-BE49-F238E27FC236}">
                  <a16:creationId xmlns:a16="http://schemas.microsoft.com/office/drawing/2014/main" id="{A3F1F98F-8446-8BFA-4E21-814C23FD6574}"/>
                </a:ext>
              </a:extLst>
            </p:cNvPr>
            <p:cNvSpPr txBox="1"/>
            <p:nvPr/>
          </p:nvSpPr>
          <p:spPr bwMode="auto">
            <a:xfrm>
              <a:off x="2111334"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0629" name="TextBox 20628">
              <a:extLst>
                <a:ext uri="{FF2B5EF4-FFF2-40B4-BE49-F238E27FC236}">
                  <a16:creationId xmlns:a16="http://schemas.microsoft.com/office/drawing/2014/main" id="{7497C9FD-736B-F3EB-BDB3-B09F0E5BE237}"/>
                </a:ext>
              </a:extLst>
            </p:cNvPr>
            <p:cNvSpPr txBox="1"/>
            <p:nvPr/>
          </p:nvSpPr>
          <p:spPr bwMode="auto">
            <a:xfrm>
              <a:off x="234645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0630" name="TextBox 20629">
              <a:extLst>
                <a:ext uri="{FF2B5EF4-FFF2-40B4-BE49-F238E27FC236}">
                  <a16:creationId xmlns:a16="http://schemas.microsoft.com/office/drawing/2014/main" id="{D2BEC9FB-F4B1-AF3E-A508-3B962FA18443}"/>
                </a:ext>
              </a:extLst>
            </p:cNvPr>
            <p:cNvSpPr txBox="1"/>
            <p:nvPr/>
          </p:nvSpPr>
          <p:spPr bwMode="auto">
            <a:xfrm>
              <a:off x="262849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0631" name="TextBox 20630">
              <a:extLst>
                <a:ext uri="{FF2B5EF4-FFF2-40B4-BE49-F238E27FC236}">
                  <a16:creationId xmlns:a16="http://schemas.microsoft.com/office/drawing/2014/main" id="{641584AF-1B3D-B4A7-9A65-69027B99CF1C}"/>
                </a:ext>
              </a:extLst>
            </p:cNvPr>
            <p:cNvSpPr txBox="1"/>
            <p:nvPr/>
          </p:nvSpPr>
          <p:spPr bwMode="auto">
            <a:xfrm>
              <a:off x="290930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20632" name="TextBox 20631">
              <a:extLst>
                <a:ext uri="{FF2B5EF4-FFF2-40B4-BE49-F238E27FC236}">
                  <a16:creationId xmlns:a16="http://schemas.microsoft.com/office/drawing/2014/main" id="{6D153778-067D-7709-B961-B6AA9D6B94D5}"/>
                </a:ext>
              </a:extLst>
            </p:cNvPr>
            <p:cNvSpPr txBox="1"/>
            <p:nvPr/>
          </p:nvSpPr>
          <p:spPr bwMode="auto">
            <a:xfrm>
              <a:off x="319213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20633" name="TextBox 20632">
              <a:extLst>
                <a:ext uri="{FF2B5EF4-FFF2-40B4-BE49-F238E27FC236}">
                  <a16:creationId xmlns:a16="http://schemas.microsoft.com/office/drawing/2014/main" id="{C1DFCE02-3CA3-0F50-2B7B-CC9917DB0CE6}"/>
                </a:ext>
              </a:extLst>
            </p:cNvPr>
            <p:cNvSpPr txBox="1"/>
            <p:nvPr/>
          </p:nvSpPr>
          <p:spPr bwMode="auto">
            <a:xfrm>
              <a:off x="347293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0634" name="TextBox 20633">
              <a:extLst>
                <a:ext uri="{FF2B5EF4-FFF2-40B4-BE49-F238E27FC236}">
                  <a16:creationId xmlns:a16="http://schemas.microsoft.com/office/drawing/2014/main" id="{C98DED83-0DDD-D821-3D6B-9C5F29C96A73}"/>
                </a:ext>
              </a:extLst>
            </p:cNvPr>
            <p:cNvSpPr txBox="1"/>
            <p:nvPr/>
          </p:nvSpPr>
          <p:spPr bwMode="auto">
            <a:xfrm>
              <a:off x="375498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635" name="TextBox 20634">
              <a:extLst>
                <a:ext uri="{FF2B5EF4-FFF2-40B4-BE49-F238E27FC236}">
                  <a16:creationId xmlns:a16="http://schemas.microsoft.com/office/drawing/2014/main" id="{A822A51D-B163-4B75-84AC-A132CBCDDCE2}"/>
                </a:ext>
              </a:extLst>
            </p:cNvPr>
            <p:cNvSpPr txBox="1"/>
            <p:nvPr/>
          </p:nvSpPr>
          <p:spPr bwMode="auto">
            <a:xfrm>
              <a:off x="403578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20636" name="TextBox 20635">
              <a:extLst>
                <a:ext uri="{FF2B5EF4-FFF2-40B4-BE49-F238E27FC236}">
                  <a16:creationId xmlns:a16="http://schemas.microsoft.com/office/drawing/2014/main" id="{4E5A488F-9577-4195-62E3-930F05E15FB8}"/>
                </a:ext>
              </a:extLst>
            </p:cNvPr>
            <p:cNvSpPr txBox="1"/>
            <p:nvPr/>
          </p:nvSpPr>
          <p:spPr bwMode="auto">
            <a:xfrm>
              <a:off x="431181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0637" name="TextBox 20636">
              <a:extLst>
                <a:ext uri="{FF2B5EF4-FFF2-40B4-BE49-F238E27FC236}">
                  <a16:creationId xmlns:a16="http://schemas.microsoft.com/office/drawing/2014/main" id="{9D9C17AC-B962-8096-A8C6-F7E297397CF6}"/>
                </a:ext>
              </a:extLst>
            </p:cNvPr>
            <p:cNvSpPr txBox="1"/>
            <p:nvPr/>
          </p:nvSpPr>
          <p:spPr bwMode="auto">
            <a:xfrm>
              <a:off x="459262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20638" name="TextBox 20637">
              <a:extLst>
                <a:ext uri="{FF2B5EF4-FFF2-40B4-BE49-F238E27FC236}">
                  <a16:creationId xmlns:a16="http://schemas.microsoft.com/office/drawing/2014/main" id="{50F0038F-8D4B-CA8F-2633-5C91BD8D1E1D}"/>
                </a:ext>
              </a:extLst>
            </p:cNvPr>
            <p:cNvSpPr txBox="1"/>
            <p:nvPr/>
          </p:nvSpPr>
          <p:spPr bwMode="auto">
            <a:xfrm>
              <a:off x="487466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20639" name="TextBox 20638">
              <a:extLst>
                <a:ext uri="{FF2B5EF4-FFF2-40B4-BE49-F238E27FC236}">
                  <a16:creationId xmlns:a16="http://schemas.microsoft.com/office/drawing/2014/main" id="{1A73D3B0-5E92-5B9F-91D9-574CF2983D7A}"/>
                </a:ext>
              </a:extLst>
            </p:cNvPr>
            <p:cNvSpPr txBox="1"/>
            <p:nvPr/>
          </p:nvSpPr>
          <p:spPr bwMode="auto">
            <a:xfrm>
              <a:off x="515547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0640" name="TextBox 20639">
              <a:extLst>
                <a:ext uri="{FF2B5EF4-FFF2-40B4-BE49-F238E27FC236}">
                  <a16:creationId xmlns:a16="http://schemas.microsoft.com/office/drawing/2014/main" id="{EC913B21-6554-007B-4504-C193512A085C}"/>
                </a:ext>
              </a:extLst>
            </p:cNvPr>
            <p:cNvSpPr txBox="1"/>
            <p:nvPr/>
          </p:nvSpPr>
          <p:spPr bwMode="auto">
            <a:xfrm>
              <a:off x="5428164"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20641" name="TextBox 20640">
              <a:extLst>
                <a:ext uri="{FF2B5EF4-FFF2-40B4-BE49-F238E27FC236}">
                  <a16:creationId xmlns:a16="http://schemas.microsoft.com/office/drawing/2014/main" id="{6C82EE24-30DD-8B58-2738-0B04E8E104A6}"/>
                </a:ext>
              </a:extLst>
            </p:cNvPr>
            <p:cNvSpPr txBox="1"/>
            <p:nvPr/>
          </p:nvSpPr>
          <p:spPr bwMode="auto">
            <a:xfrm>
              <a:off x="5708965"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20666" name="TextBox 20665">
              <a:extLst>
                <a:ext uri="{FF2B5EF4-FFF2-40B4-BE49-F238E27FC236}">
                  <a16:creationId xmlns:a16="http://schemas.microsoft.com/office/drawing/2014/main" id="{A05FDC28-4A0B-08EA-961D-C3E9352FEA22}"/>
                </a:ext>
              </a:extLst>
            </p:cNvPr>
            <p:cNvSpPr txBox="1"/>
            <p:nvPr/>
          </p:nvSpPr>
          <p:spPr bwMode="auto">
            <a:xfrm>
              <a:off x="5964514" y="4207833"/>
              <a:ext cx="467538"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0667" name="TextBox 20666">
              <a:extLst>
                <a:ext uri="{FF2B5EF4-FFF2-40B4-BE49-F238E27FC236}">
                  <a16:creationId xmlns:a16="http://schemas.microsoft.com/office/drawing/2014/main" id="{BF695C01-0E97-EBAA-EE75-09718A92196A}"/>
                </a:ext>
              </a:extLst>
            </p:cNvPr>
            <p:cNvSpPr txBox="1"/>
            <p:nvPr/>
          </p:nvSpPr>
          <p:spPr bwMode="auto">
            <a:xfrm>
              <a:off x="6240704" y="4207833"/>
              <a:ext cx="467538"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20668" name="TextBox 20667">
              <a:extLst>
                <a:ext uri="{FF2B5EF4-FFF2-40B4-BE49-F238E27FC236}">
                  <a16:creationId xmlns:a16="http://schemas.microsoft.com/office/drawing/2014/main" id="{A0260B33-5E2C-6C02-FAC9-05C188AC61F1}"/>
                </a:ext>
              </a:extLst>
            </p:cNvPr>
            <p:cNvSpPr txBox="1"/>
            <p:nvPr/>
          </p:nvSpPr>
          <p:spPr bwMode="auto">
            <a:xfrm>
              <a:off x="6516616" y="4207833"/>
              <a:ext cx="467538"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grpSp>
      <p:sp>
        <p:nvSpPr>
          <p:cNvPr id="20588" name="TextBox 20587">
            <a:extLst>
              <a:ext uri="{FF2B5EF4-FFF2-40B4-BE49-F238E27FC236}">
                <a16:creationId xmlns:a16="http://schemas.microsoft.com/office/drawing/2014/main" id="{63F61D17-43DF-78CE-9993-C55ACE2B5859}"/>
              </a:ext>
            </a:extLst>
          </p:cNvPr>
          <p:cNvSpPr txBox="1"/>
          <p:nvPr/>
        </p:nvSpPr>
        <p:spPr bwMode="auto">
          <a:xfrm>
            <a:off x="8793695" y="3249383"/>
            <a:ext cx="494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20589" name="Group 20588">
            <a:extLst>
              <a:ext uri="{FF2B5EF4-FFF2-40B4-BE49-F238E27FC236}">
                <a16:creationId xmlns:a16="http://schemas.microsoft.com/office/drawing/2014/main" id="{175CDCCE-37AB-310E-6EB2-BD9DE3DB36B4}"/>
              </a:ext>
            </a:extLst>
          </p:cNvPr>
          <p:cNvGrpSpPr/>
          <p:nvPr/>
        </p:nvGrpSpPr>
        <p:grpSpPr>
          <a:xfrm rot="5400000">
            <a:off x="10146036" y="1885727"/>
            <a:ext cx="74634" cy="2434011"/>
            <a:chOff x="779453" y="320588"/>
            <a:chExt cx="518694" cy="4503188"/>
          </a:xfrm>
        </p:grpSpPr>
        <p:cxnSp>
          <p:nvCxnSpPr>
            <p:cNvPr id="20615" name="Straight Connector 20614">
              <a:extLst>
                <a:ext uri="{FF2B5EF4-FFF2-40B4-BE49-F238E27FC236}">
                  <a16:creationId xmlns:a16="http://schemas.microsoft.com/office/drawing/2014/main" id="{BA337376-8CFB-57C3-7E63-CBD2FA03D372}"/>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16" name="Straight Connector 20615">
              <a:extLst>
                <a:ext uri="{FF2B5EF4-FFF2-40B4-BE49-F238E27FC236}">
                  <a16:creationId xmlns:a16="http://schemas.microsoft.com/office/drawing/2014/main" id="{985AE1ED-0EF8-A874-7D3D-70C709241F08}"/>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17" name="Straight Connector 20616">
              <a:extLst>
                <a:ext uri="{FF2B5EF4-FFF2-40B4-BE49-F238E27FC236}">
                  <a16:creationId xmlns:a16="http://schemas.microsoft.com/office/drawing/2014/main" id="{BEB28405-FC94-8DF6-2056-4B9C2E47C15B}"/>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18" name="Straight Connector 20617">
              <a:extLst>
                <a:ext uri="{FF2B5EF4-FFF2-40B4-BE49-F238E27FC236}">
                  <a16:creationId xmlns:a16="http://schemas.microsoft.com/office/drawing/2014/main" id="{71E57AB7-CBDD-B9BC-48BC-9AD282C8DCF1}"/>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19" name="Straight Connector 20618">
              <a:extLst>
                <a:ext uri="{FF2B5EF4-FFF2-40B4-BE49-F238E27FC236}">
                  <a16:creationId xmlns:a16="http://schemas.microsoft.com/office/drawing/2014/main" id="{506BB038-B28B-9D54-5E6B-0E9C4C5E15D7}"/>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20" name="Straight Connector 20619">
              <a:extLst>
                <a:ext uri="{FF2B5EF4-FFF2-40B4-BE49-F238E27FC236}">
                  <a16:creationId xmlns:a16="http://schemas.microsoft.com/office/drawing/2014/main" id="{F3243B82-6D93-65AF-7D8C-3A7A75AE7108}"/>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21" name="Straight Connector 20620">
              <a:extLst>
                <a:ext uri="{FF2B5EF4-FFF2-40B4-BE49-F238E27FC236}">
                  <a16:creationId xmlns:a16="http://schemas.microsoft.com/office/drawing/2014/main" id="{66C04DE2-96E9-0018-103D-7BE7177EF8C4}"/>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22" name="Straight Connector 20621">
              <a:extLst>
                <a:ext uri="{FF2B5EF4-FFF2-40B4-BE49-F238E27FC236}">
                  <a16:creationId xmlns:a16="http://schemas.microsoft.com/office/drawing/2014/main" id="{014F2284-0740-7C66-57CD-37873A44EBD7}"/>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23" name="Straight Connector 20622">
              <a:extLst>
                <a:ext uri="{FF2B5EF4-FFF2-40B4-BE49-F238E27FC236}">
                  <a16:creationId xmlns:a16="http://schemas.microsoft.com/office/drawing/2014/main" id="{8EE99D6D-BFB6-4195-B978-C2F596F47C61}"/>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69" name="Straight Connector 20668">
              <a:extLst>
                <a:ext uri="{FF2B5EF4-FFF2-40B4-BE49-F238E27FC236}">
                  <a16:creationId xmlns:a16="http://schemas.microsoft.com/office/drawing/2014/main" id="{8B419738-4C27-7E02-3CD3-D7CF64223A5A}"/>
                </a:ext>
              </a:extLst>
            </p:cNvPr>
            <p:cNvCxnSpPr>
              <a:cxnSpLocks/>
            </p:cNvCxnSpPr>
            <p:nvPr/>
          </p:nvCxnSpPr>
          <p:spPr bwMode="auto">
            <a:xfrm>
              <a:off x="779456" y="1141139"/>
              <a:ext cx="518688" cy="0"/>
            </a:xfrm>
            <a:prstGeom prst="line">
              <a:avLst/>
            </a:prstGeom>
            <a:noFill/>
            <a:ln w="28575" cap="flat" cmpd="sng" algn="ctr">
              <a:solidFill>
                <a:schemeClr val="bg1"/>
              </a:solidFill>
              <a:prstDash val="solid"/>
              <a:round/>
              <a:headEnd type="none" w="med" len="med"/>
              <a:tailEnd type="none" w="med" len="med"/>
            </a:ln>
            <a:effectLst/>
          </p:spPr>
        </p:cxnSp>
        <p:cxnSp>
          <p:nvCxnSpPr>
            <p:cNvPr id="20670" name="Straight Connector 20669">
              <a:extLst>
                <a:ext uri="{FF2B5EF4-FFF2-40B4-BE49-F238E27FC236}">
                  <a16:creationId xmlns:a16="http://schemas.microsoft.com/office/drawing/2014/main" id="{97D7BA63-1A1A-C6DC-6DC8-E5D2362C5E0C}"/>
                </a:ext>
              </a:extLst>
            </p:cNvPr>
            <p:cNvCxnSpPr>
              <a:cxnSpLocks/>
            </p:cNvCxnSpPr>
            <p:nvPr/>
          </p:nvCxnSpPr>
          <p:spPr bwMode="auto">
            <a:xfrm>
              <a:off x="779453" y="727016"/>
              <a:ext cx="518691" cy="0"/>
            </a:xfrm>
            <a:prstGeom prst="line">
              <a:avLst/>
            </a:prstGeom>
            <a:noFill/>
            <a:ln w="28575" cap="flat" cmpd="sng" algn="ctr">
              <a:solidFill>
                <a:schemeClr val="bg1"/>
              </a:solidFill>
              <a:prstDash val="solid"/>
              <a:round/>
              <a:headEnd type="none" w="med" len="med"/>
              <a:tailEnd type="none" w="med" len="med"/>
            </a:ln>
            <a:effectLst/>
          </p:spPr>
        </p:cxnSp>
        <p:cxnSp>
          <p:nvCxnSpPr>
            <p:cNvPr id="20671" name="Straight Connector 20670">
              <a:extLst>
                <a:ext uri="{FF2B5EF4-FFF2-40B4-BE49-F238E27FC236}">
                  <a16:creationId xmlns:a16="http://schemas.microsoft.com/office/drawing/2014/main" id="{57BD1FC1-8EEB-A443-5219-2C2ED8B1977E}"/>
                </a:ext>
              </a:extLst>
            </p:cNvPr>
            <p:cNvCxnSpPr>
              <a:cxnSpLocks/>
            </p:cNvCxnSpPr>
            <p:nvPr/>
          </p:nvCxnSpPr>
          <p:spPr bwMode="auto">
            <a:xfrm>
              <a:off x="779456" y="320588"/>
              <a:ext cx="51869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590" name="Group 20589">
            <a:extLst>
              <a:ext uri="{FF2B5EF4-FFF2-40B4-BE49-F238E27FC236}">
                <a16:creationId xmlns:a16="http://schemas.microsoft.com/office/drawing/2014/main" id="{7E0EDB99-F98C-B6C0-7341-A6879F5E728B}"/>
              </a:ext>
            </a:extLst>
          </p:cNvPr>
          <p:cNvGrpSpPr/>
          <p:nvPr/>
        </p:nvGrpSpPr>
        <p:grpSpPr>
          <a:xfrm>
            <a:off x="6613747" y="994912"/>
            <a:ext cx="360526" cy="2159001"/>
            <a:chOff x="542391" y="1533347"/>
            <a:chExt cx="458780" cy="2753290"/>
          </a:xfrm>
        </p:grpSpPr>
        <p:sp>
          <p:nvSpPr>
            <p:cNvPr id="20609" name="TextBox 20608">
              <a:extLst>
                <a:ext uri="{FF2B5EF4-FFF2-40B4-BE49-F238E27FC236}">
                  <a16:creationId xmlns:a16="http://schemas.microsoft.com/office/drawing/2014/main" id="{0C14B53A-BF05-5C77-B034-892AA00EAD44}"/>
                </a:ext>
              </a:extLst>
            </p:cNvPr>
            <p:cNvSpPr txBox="1"/>
            <p:nvPr/>
          </p:nvSpPr>
          <p:spPr bwMode="auto">
            <a:xfrm>
              <a:off x="542391" y="1533347"/>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0610" name="TextBox 20609">
              <a:extLst>
                <a:ext uri="{FF2B5EF4-FFF2-40B4-BE49-F238E27FC236}">
                  <a16:creationId xmlns:a16="http://schemas.microsoft.com/office/drawing/2014/main" id="{E16FF3CB-AF1F-DB40-1DAF-4EAB25E32206}"/>
                </a:ext>
              </a:extLst>
            </p:cNvPr>
            <p:cNvSpPr txBox="1"/>
            <p:nvPr/>
          </p:nvSpPr>
          <p:spPr bwMode="auto">
            <a:xfrm>
              <a:off x="633763" y="2022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0611" name="TextBox 20610">
              <a:extLst>
                <a:ext uri="{FF2B5EF4-FFF2-40B4-BE49-F238E27FC236}">
                  <a16:creationId xmlns:a16="http://schemas.microsoft.com/office/drawing/2014/main" id="{ABB67A94-8B12-B564-CD4A-A677BF4254E6}"/>
                </a:ext>
              </a:extLst>
            </p:cNvPr>
            <p:cNvSpPr txBox="1"/>
            <p:nvPr/>
          </p:nvSpPr>
          <p:spPr bwMode="auto">
            <a:xfrm>
              <a:off x="633763" y="25115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0612" name="TextBox 20611">
              <a:extLst>
                <a:ext uri="{FF2B5EF4-FFF2-40B4-BE49-F238E27FC236}">
                  <a16:creationId xmlns:a16="http://schemas.microsoft.com/office/drawing/2014/main" id="{7E4B2CBE-5E7B-4031-0E1F-44D264F4A914}"/>
                </a:ext>
              </a:extLst>
            </p:cNvPr>
            <p:cNvSpPr txBox="1"/>
            <p:nvPr/>
          </p:nvSpPr>
          <p:spPr bwMode="auto">
            <a:xfrm>
              <a:off x="633763" y="30006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0613" name="TextBox 20612">
              <a:extLst>
                <a:ext uri="{FF2B5EF4-FFF2-40B4-BE49-F238E27FC236}">
                  <a16:creationId xmlns:a16="http://schemas.microsoft.com/office/drawing/2014/main" id="{38182176-C586-6DE4-0958-0AE405BC6FD5}"/>
                </a:ext>
              </a:extLst>
            </p:cNvPr>
            <p:cNvSpPr txBox="1"/>
            <p:nvPr/>
          </p:nvSpPr>
          <p:spPr bwMode="auto">
            <a:xfrm>
              <a:off x="633763" y="34897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614" name="TextBox 20613">
              <a:extLst>
                <a:ext uri="{FF2B5EF4-FFF2-40B4-BE49-F238E27FC236}">
                  <a16:creationId xmlns:a16="http://schemas.microsoft.com/office/drawing/2014/main" id="{C431A471-B4E7-4772-1B3C-2681BEDF9027}"/>
                </a:ext>
              </a:extLst>
            </p:cNvPr>
            <p:cNvSpPr txBox="1"/>
            <p:nvPr/>
          </p:nvSpPr>
          <p:spPr bwMode="auto">
            <a:xfrm>
              <a:off x="725133" y="397886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20591" name="Freeform: Shape 20590">
            <a:extLst>
              <a:ext uri="{FF2B5EF4-FFF2-40B4-BE49-F238E27FC236}">
                <a16:creationId xmlns:a16="http://schemas.microsoft.com/office/drawing/2014/main" id="{48410A5B-2ED7-FB05-AE52-AF0F680D71BE}"/>
              </a:ext>
            </a:extLst>
          </p:cNvPr>
          <p:cNvSpPr/>
          <p:nvPr/>
        </p:nvSpPr>
        <p:spPr bwMode="auto">
          <a:xfrm>
            <a:off x="6984127" y="1124938"/>
            <a:ext cx="4428931" cy="1940478"/>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p>
        </p:txBody>
      </p:sp>
      <p:grpSp>
        <p:nvGrpSpPr>
          <p:cNvPr id="20592" name="Group 20591">
            <a:extLst>
              <a:ext uri="{FF2B5EF4-FFF2-40B4-BE49-F238E27FC236}">
                <a16:creationId xmlns:a16="http://schemas.microsoft.com/office/drawing/2014/main" id="{2C9E1855-0166-00D4-BE88-6FE823F39AD2}"/>
              </a:ext>
            </a:extLst>
          </p:cNvPr>
          <p:cNvGrpSpPr/>
          <p:nvPr/>
        </p:nvGrpSpPr>
        <p:grpSpPr>
          <a:xfrm rot="5400000">
            <a:off x="7833314" y="2215272"/>
            <a:ext cx="74634" cy="1774922"/>
            <a:chOff x="779453" y="1539976"/>
            <a:chExt cx="518685" cy="3283800"/>
          </a:xfrm>
        </p:grpSpPr>
        <p:cxnSp>
          <p:nvCxnSpPr>
            <p:cNvPr id="20600" name="Straight Connector 20599">
              <a:extLst>
                <a:ext uri="{FF2B5EF4-FFF2-40B4-BE49-F238E27FC236}">
                  <a16:creationId xmlns:a16="http://schemas.microsoft.com/office/drawing/2014/main" id="{EBE22A19-3850-1A23-F7F2-5A4BA6FEC510}"/>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1" name="Straight Connector 20600">
              <a:extLst>
                <a:ext uri="{FF2B5EF4-FFF2-40B4-BE49-F238E27FC236}">
                  <a16:creationId xmlns:a16="http://schemas.microsoft.com/office/drawing/2014/main" id="{E231E204-DE6D-5AC8-C563-7C86041CF6AD}"/>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2" name="Straight Connector 20601">
              <a:extLst>
                <a:ext uri="{FF2B5EF4-FFF2-40B4-BE49-F238E27FC236}">
                  <a16:creationId xmlns:a16="http://schemas.microsoft.com/office/drawing/2014/main" id="{8316D168-506D-AA0A-67A3-C23AD9F1A79A}"/>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3" name="Straight Connector 20602">
              <a:extLst>
                <a:ext uri="{FF2B5EF4-FFF2-40B4-BE49-F238E27FC236}">
                  <a16:creationId xmlns:a16="http://schemas.microsoft.com/office/drawing/2014/main" id="{E288C7A5-89E4-FF06-EB28-33096CE580DB}"/>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4" name="Straight Connector 20603">
              <a:extLst>
                <a:ext uri="{FF2B5EF4-FFF2-40B4-BE49-F238E27FC236}">
                  <a16:creationId xmlns:a16="http://schemas.microsoft.com/office/drawing/2014/main" id="{78F32578-FDCF-0A8D-D402-5B5594C93243}"/>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5" name="Straight Connector 20604">
              <a:extLst>
                <a:ext uri="{FF2B5EF4-FFF2-40B4-BE49-F238E27FC236}">
                  <a16:creationId xmlns:a16="http://schemas.microsoft.com/office/drawing/2014/main" id="{73F7C29C-3742-BC8D-8CD4-D874DB18C61C}"/>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6" name="Straight Connector 20605">
              <a:extLst>
                <a:ext uri="{FF2B5EF4-FFF2-40B4-BE49-F238E27FC236}">
                  <a16:creationId xmlns:a16="http://schemas.microsoft.com/office/drawing/2014/main" id="{89688913-6681-0C66-31FC-4134D5F96A06}"/>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7" name="Straight Connector 20606">
              <a:extLst>
                <a:ext uri="{FF2B5EF4-FFF2-40B4-BE49-F238E27FC236}">
                  <a16:creationId xmlns:a16="http://schemas.microsoft.com/office/drawing/2014/main" id="{7B00ADE4-0559-AD10-ECDF-130461C81AD0}"/>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8" name="Straight Connector 20607">
              <a:extLst>
                <a:ext uri="{FF2B5EF4-FFF2-40B4-BE49-F238E27FC236}">
                  <a16:creationId xmlns:a16="http://schemas.microsoft.com/office/drawing/2014/main" id="{A40C3279-114D-18D5-9997-1085E7058F4F}"/>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593" name="Group 20592">
            <a:extLst>
              <a:ext uri="{FF2B5EF4-FFF2-40B4-BE49-F238E27FC236}">
                <a16:creationId xmlns:a16="http://schemas.microsoft.com/office/drawing/2014/main" id="{02BFF266-8704-FB62-DBB4-E5E2A1EC92EA}"/>
              </a:ext>
            </a:extLst>
          </p:cNvPr>
          <p:cNvGrpSpPr/>
          <p:nvPr/>
        </p:nvGrpSpPr>
        <p:grpSpPr>
          <a:xfrm>
            <a:off x="6913018" y="1148235"/>
            <a:ext cx="59881" cy="1913449"/>
            <a:chOff x="779453" y="1539976"/>
            <a:chExt cx="518685" cy="2052375"/>
          </a:xfrm>
        </p:grpSpPr>
        <p:cxnSp>
          <p:nvCxnSpPr>
            <p:cNvPr id="20594" name="Straight Connector 20593">
              <a:extLst>
                <a:ext uri="{FF2B5EF4-FFF2-40B4-BE49-F238E27FC236}">
                  <a16:creationId xmlns:a16="http://schemas.microsoft.com/office/drawing/2014/main" id="{0520759F-CEE9-BB4F-B2BD-550E854F4F6A}"/>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5" name="Straight Connector 20594">
              <a:extLst>
                <a:ext uri="{FF2B5EF4-FFF2-40B4-BE49-F238E27FC236}">
                  <a16:creationId xmlns:a16="http://schemas.microsoft.com/office/drawing/2014/main" id="{28A01CBB-72C7-68F1-69D5-5C298668EA1C}"/>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6" name="Straight Connector 20595">
              <a:extLst>
                <a:ext uri="{FF2B5EF4-FFF2-40B4-BE49-F238E27FC236}">
                  <a16:creationId xmlns:a16="http://schemas.microsoft.com/office/drawing/2014/main" id="{528DFB55-0E7D-1B44-A1E2-FD96992811F6}"/>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7" name="Straight Connector 20596">
              <a:extLst>
                <a:ext uri="{FF2B5EF4-FFF2-40B4-BE49-F238E27FC236}">
                  <a16:creationId xmlns:a16="http://schemas.microsoft.com/office/drawing/2014/main" id="{6537993B-FD40-D6F3-A7AC-B1A8C9F6A66B}"/>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8" name="Straight Connector 20597">
              <a:extLst>
                <a:ext uri="{FF2B5EF4-FFF2-40B4-BE49-F238E27FC236}">
                  <a16:creationId xmlns:a16="http://schemas.microsoft.com/office/drawing/2014/main" id="{0DE615A0-CBBF-6B64-1165-BCECB7148F16}"/>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9" name="Straight Connector 20598">
              <a:extLst>
                <a:ext uri="{FF2B5EF4-FFF2-40B4-BE49-F238E27FC236}">
                  <a16:creationId xmlns:a16="http://schemas.microsoft.com/office/drawing/2014/main" id="{6521EEC7-824E-18E7-6EE6-ACEF164788E7}"/>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20642" name="TextBox 20641">
            <a:extLst>
              <a:ext uri="{FF2B5EF4-FFF2-40B4-BE49-F238E27FC236}">
                <a16:creationId xmlns:a16="http://schemas.microsoft.com/office/drawing/2014/main" id="{7ABD13B2-42A4-8040-CC5D-2F097E9A5EB0}"/>
              </a:ext>
            </a:extLst>
          </p:cNvPr>
          <p:cNvSpPr txBox="1"/>
          <p:nvPr/>
        </p:nvSpPr>
        <p:spPr bwMode="auto">
          <a:xfrm rot="16200000">
            <a:off x="6181462" y="1983489"/>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grpSp>
        <p:nvGrpSpPr>
          <p:cNvPr id="20663" name="Group 20662">
            <a:extLst>
              <a:ext uri="{FF2B5EF4-FFF2-40B4-BE49-F238E27FC236}">
                <a16:creationId xmlns:a16="http://schemas.microsoft.com/office/drawing/2014/main" id="{B11777F3-09E0-1D6A-97A7-F43809AE22FB}"/>
              </a:ext>
            </a:extLst>
          </p:cNvPr>
          <p:cNvGrpSpPr/>
          <p:nvPr/>
        </p:nvGrpSpPr>
        <p:grpSpPr>
          <a:xfrm>
            <a:off x="5830382" y="3285724"/>
            <a:ext cx="1263487" cy="303960"/>
            <a:chOff x="245496" y="4071714"/>
            <a:chExt cx="1263487" cy="303960"/>
          </a:xfrm>
        </p:grpSpPr>
        <p:sp>
          <p:nvSpPr>
            <p:cNvPr id="20664" name="TextBox 20663">
              <a:extLst>
                <a:ext uri="{FF2B5EF4-FFF2-40B4-BE49-F238E27FC236}">
                  <a16:creationId xmlns:a16="http://schemas.microsoft.com/office/drawing/2014/main" id="{EB6E3858-E4AE-0216-EAC1-0AE00873E6DC}"/>
                </a:ext>
              </a:extLst>
            </p:cNvPr>
            <p:cNvSpPr txBox="1"/>
            <p:nvPr/>
          </p:nvSpPr>
          <p:spPr bwMode="auto">
            <a:xfrm>
              <a:off x="245496" y="4071714"/>
              <a:ext cx="12634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100" dirty="0">
                  <a:solidFill>
                    <a:schemeClr val="bg1"/>
                  </a:solidFill>
                  <a:latin typeface="+mn-lt"/>
                </a:rPr>
                <a:t>Patients  at Risk, n</a:t>
              </a:r>
            </a:p>
          </p:txBody>
        </p:sp>
        <p:cxnSp>
          <p:nvCxnSpPr>
            <p:cNvPr id="20665" name="Straight Connector 20664">
              <a:extLst>
                <a:ext uri="{FF2B5EF4-FFF2-40B4-BE49-F238E27FC236}">
                  <a16:creationId xmlns:a16="http://schemas.microsoft.com/office/drawing/2014/main" id="{9C960B68-5AA5-3EB4-24D8-D1EE68D083E9}"/>
                </a:ext>
              </a:extLst>
            </p:cNvPr>
            <p:cNvCxnSpPr>
              <a:cxnSpLocks/>
            </p:cNvCxnSpPr>
            <p:nvPr/>
          </p:nvCxnSpPr>
          <p:spPr bwMode="auto">
            <a:xfrm>
              <a:off x="939097" y="4375674"/>
              <a:ext cx="317329" cy="0"/>
            </a:xfrm>
            <a:prstGeom prst="line">
              <a:avLst/>
            </a:prstGeom>
            <a:noFill/>
            <a:ln w="28575" cap="flat" cmpd="sng" algn="ctr">
              <a:solidFill>
                <a:schemeClr val="accent1"/>
              </a:solidFill>
              <a:prstDash val="solid"/>
              <a:round/>
              <a:headEnd type="none" w="med" len="med"/>
              <a:tailEnd type="none" w="med" len="med"/>
            </a:ln>
            <a:effectLst/>
          </p:spPr>
        </p:cxnSp>
      </p:grpSp>
      <p:cxnSp>
        <p:nvCxnSpPr>
          <p:cNvPr id="20672" name="Straight Connector 20671">
            <a:extLst>
              <a:ext uri="{FF2B5EF4-FFF2-40B4-BE49-F238E27FC236}">
                <a16:creationId xmlns:a16="http://schemas.microsoft.com/office/drawing/2014/main" id="{9DF309C9-1AE7-132D-3439-DEDC61385ED3}"/>
              </a:ext>
            </a:extLst>
          </p:cNvPr>
          <p:cNvCxnSpPr>
            <a:cxnSpLocks/>
          </p:cNvCxnSpPr>
          <p:nvPr/>
        </p:nvCxnSpPr>
        <p:spPr bwMode="auto">
          <a:xfrm>
            <a:off x="8308012" y="2312814"/>
            <a:ext cx="0" cy="737197"/>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0673" name="TextBox 20672">
            <a:extLst>
              <a:ext uri="{FF2B5EF4-FFF2-40B4-BE49-F238E27FC236}">
                <a16:creationId xmlns:a16="http://schemas.microsoft.com/office/drawing/2014/main" id="{4D6AE206-8BD5-44C1-7608-A1096214E48E}"/>
              </a:ext>
            </a:extLst>
          </p:cNvPr>
          <p:cNvSpPr txBox="1"/>
          <p:nvPr/>
        </p:nvSpPr>
        <p:spPr bwMode="auto">
          <a:xfrm>
            <a:off x="8192100" y="2058994"/>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39.4%</a:t>
            </a:r>
          </a:p>
        </p:txBody>
      </p:sp>
      <p:cxnSp>
        <p:nvCxnSpPr>
          <p:cNvPr id="20675" name="Straight Connector 20674">
            <a:extLst>
              <a:ext uri="{FF2B5EF4-FFF2-40B4-BE49-F238E27FC236}">
                <a16:creationId xmlns:a16="http://schemas.microsoft.com/office/drawing/2014/main" id="{50F76282-9603-DCD6-9BBB-2C025718D8A4}"/>
              </a:ext>
            </a:extLst>
          </p:cNvPr>
          <p:cNvCxnSpPr>
            <a:cxnSpLocks/>
          </p:cNvCxnSpPr>
          <p:nvPr/>
        </p:nvCxnSpPr>
        <p:spPr bwMode="auto">
          <a:xfrm>
            <a:off x="7648870" y="2089102"/>
            <a:ext cx="0" cy="960909"/>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0677" name="Straight Connector 20676">
            <a:extLst>
              <a:ext uri="{FF2B5EF4-FFF2-40B4-BE49-F238E27FC236}">
                <a16:creationId xmlns:a16="http://schemas.microsoft.com/office/drawing/2014/main" id="{5CB001A2-63FB-DEFC-00D7-027089FD54DC}"/>
              </a:ext>
            </a:extLst>
          </p:cNvPr>
          <p:cNvCxnSpPr>
            <a:cxnSpLocks/>
          </p:cNvCxnSpPr>
          <p:nvPr/>
        </p:nvCxnSpPr>
        <p:spPr bwMode="auto">
          <a:xfrm>
            <a:off x="8972801" y="2418707"/>
            <a:ext cx="0" cy="631304"/>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0679" name="TextBox 20678">
            <a:extLst>
              <a:ext uri="{FF2B5EF4-FFF2-40B4-BE49-F238E27FC236}">
                <a16:creationId xmlns:a16="http://schemas.microsoft.com/office/drawing/2014/main" id="{1AE672A8-F16E-C601-9247-21CF71C3E5D2}"/>
              </a:ext>
            </a:extLst>
          </p:cNvPr>
          <p:cNvSpPr txBox="1"/>
          <p:nvPr/>
        </p:nvSpPr>
        <p:spPr bwMode="auto">
          <a:xfrm>
            <a:off x="7554679" y="1831485"/>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51.7%</a:t>
            </a:r>
          </a:p>
        </p:txBody>
      </p:sp>
      <p:sp>
        <p:nvSpPr>
          <p:cNvPr id="20680" name="TextBox 20679">
            <a:extLst>
              <a:ext uri="{FF2B5EF4-FFF2-40B4-BE49-F238E27FC236}">
                <a16:creationId xmlns:a16="http://schemas.microsoft.com/office/drawing/2014/main" id="{887441BD-88F9-7B31-6760-A7331A2EF53A}"/>
              </a:ext>
            </a:extLst>
          </p:cNvPr>
          <p:cNvSpPr txBox="1"/>
          <p:nvPr/>
        </p:nvSpPr>
        <p:spPr bwMode="auto">
          <a:xfrm>
            <a:off x="8855369" y="2148741"/>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34.6%</a:t>
            </a:r>
          </a:p>
        </p:txBody>
      </p:sp>
      <p:grpSp>
        <p:nvGrpSpPr>
          <p:cNvPr id="20962" name="Group 20961">
            <a:extLst>
              <a:ext uri="{FF2B5EF4-FFF2-40B4-BE49-F238E27FC236}">
                <a16:creationId xmlns:a16="http://schemas.microsoft.com/office/drawing/2014/main" id="{A89B037B-0D32-0F8F-3986-396CA91DAA0B}"/>
              </a:ext>
            </a:extLst>
          </p:cNvPr>
          <p:cNvGrpSpPr/>
          <p:nvPr/>
        </p:nvGrpSpPr>
        <p:grpSpPr>
          <a:xfrm>
            <a:off x="6939777" y="1092324"/>
            <a:ext cx="4342557" cy="1716312"/>
            <a:chOff x="7045619" y="1347374"/>
            <a:chExt cx="4342557" cy="1716312"/>
          </a:xfrm>
        </p:grpSpPr>
        <p:sp>
          <p:nvSpPr>
            <p:cNvPr id="20681" name="Freeform: Shape 20680">
              <a:extLst>
                <a:ext uri="{FF2B5EF4-FFF2-40B4-BE49-F238E27FC236}">
                  <a16:creationId xmlns:a16="http://schemas.microsoft.com/office/drawing/2014/main" id="{AF6AD888-8B79-8990-C481-0C338C110D7D}"/>
                </a:ext>
              </a:extLst>
            </p:cNvPr>
            <p:cNvSpPr/>
            <p:nvPr/>
          </p:nvSpPr>
          <p:spPr bwMode="auto">
            <a:xfrm>
              <a:off x="7105650" y="1397000"/>
              <a:ext cx="4232275" cy="1603375"/>
            </a:xfrm>
            <a:custGeom>
              <a:avLst/>
              <a:gdLst>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96925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304800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79375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96925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304800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7469 w 4232275"/>
                <a:gd name="connsiteY89" fmla="*/ 51594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96925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304800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7469 w 4232275"/>
                <a:gd name="connsiteY89" fmla="*/ 51594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96925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304800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9850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96925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304800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2707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85019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304800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2707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80256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304800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2707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80256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304800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2707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80256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6400 w 4232275"/>
                <a:gd name="connsiteY41" fmla="*/ 666750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297656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2707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80256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2275 w 4232275"/>
                <a:gd name="connsiteY40" fmla="*/ 682625 h 1603375"/>
                <a:gd name="connsiteX41" fmla="*/ 408781 w 4232275"/>
                <a:gd name="connsiteY41" fmla="*/ 659606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297656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2707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80256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4656 w 4232275"/>
                <a:gd name="connsiteY40" fmla="*/ 654050 h 1603375"/>
                <a:gd name="connsiteX41" fmla="*/ 408781 w 4232275"/>
                <a:gd name="connsiteY41" fmla="*/ 659606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297656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2707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 name="connsiteX0" fmla="*/ 4232275 w 4232275"/>
                <a:gd name="connsiteY0" fmla="*/ 1603375 h 1603375"/>
                <a:gd name="connsiteX1" fmla="*/ 3209925 w 4232275"/>
                <a:gd name="connsiteY1" fmla="*/ 1603375 h 1603375"/>
                <a:gd name="connsiteX2" fmla="*/ 3209925 w 4232275"/>
                <a:gd name="connsiteY2" fmla="*/ 1495425 h 1603375"/>
                <a:gd name="connsiteX3" fmla="*/ 2968625 w 4232275"/>
                <a:gd name="connsiteY3" fmla="*/ 1495425 h 1603375"/>
                <a:gd name="connsiteX4" fmla="*/ 2968625 w 4232275"/>
                <a:gd name="connsiteY4" fmla="*/ 1438275 h 1603375"/>
                <a:gd name="connsiteX5" fmla="*/ 2568575 w 4232275"/>
                <a:gd name="connsiteY5" fmla="*/ 1438275 h 1603375"/>
                <a:gd name="connsiteX6" fmla="*/ 2568575 w 4232275"/>
                <a:gd name="connsiteY6" fmla="*/ 1377950 h 1603375"/>
                <a:gd name="connsiteX7" fmla="*/ 2149475 w 4232275"/>
                <a:gd name="connsiteY7" fmla="*/ 1377950 h 1603375"/>
                <a:gd name="connsiteX8" fmla="*/ 2149475 w 4232275"/>
                <a:gd name="connsiteY8" fmla="*/ 1320800 h 1603375"/>
                <a:gd name="connsiteX9" fmla="*/ 2130425 w 4232275"/>
                <a:gd name="connsiteY9" fmla="*/ 1320800 h 1603375"/>
                <a:gd name="connsiteX10" fmla="*/ 2130425 w 4232275"/>
                <a:gd name="connsiteY10" fmla="*/ 1263650 h 1603375"/>
                <a:gd name="connsiteX11" fmla="*/ 1819275 w 4232275"/>
                <a:gd name="connsiteY11" fmla="*/ 1263650 h 1603375"/>
                <a:gd name="connsiteX12" fmla="*/ 1819275 w 4232275"/>
                <a:gd name="connsiteY12" fmla="*/ 1206500 h 1603375"/>
                <a:gd name="connsiteX13" fmla="*/ 1454150 w 4232275"/>
                <a:gd name="connsiteY13" fmla="*/ 1206500 h 1603375"/>
                <a:gd name="connsiteX14" fmla="*/ 1454150 w 4232275"/>
                <a:gd name="connsiteY14" fmla="*/ 1171575 h 1603375"/>
                <a:gd name="connsiteX15" fmla="*/ 1028700 w 4232275"/>
                <a:gd name="connsiteY15" fmla="*/ 1171575 h 1603375"/>
                <a:gd name="connsiteX16" fmla="*/ 1028700 w 4232275"/>
                <a:gd name="connsiteY16" fmla="*/ 1136650 h 1603375"/>
                <a:gd name="connsiteX17" fmla="*/ 1009650 w 4232275"/>
                <a:gd name="connsiteY17" fmla="*/ 1136650 h 1603375"/>
                <a:gd name="connsiteX18" fmla="*/ 1009650 w 4232275"/>
                <a:gd name="connsiteY18" fmla="*/ 1101725 h 1603375"/>
                <a:gd name="connsiteX19" fmla="*/ 987425 w 4232275"/>
                <a:gd name="connsiteY19" fmla="*/ 1101725 h 1603375"/>
                <a:gd name="connsiteX20" fmla="*/ 987425 w 4232275"/>
                <a:gd name="connsiteY20" fmla="*/ 1063625 h 1603375"/>
                <a:gd name="connsiteX21" fmla="*/ 949325 w 4232275"/>
                <a:gd name="connsiteY21" fmla="*/ 1063625 h 1603375"/>
                <a:gd name="connsiteX22" fmla="*/ 949325 w 4232275"/>
                <a:gd name="connsiteY22" fmla="*/ 1031875 h 1603375"/>
                <a:gd name="connsiteX23" fmla="*/ 898525 w 4232275"/>
                <a:gd name="connsiteY23" fmla="*/ 1031875 h 1603375"/>
                <a:gd name="connsiteX24" fmla="*/ 898525 w 4232275"/>
                <a:gd name="connsiteY24" fmla="*/ 993775 h 1603375"/>
                <a:gd name="connsiteX25" fmla="*/ 793750 w 4232275"/>
                <a:gd name="connsiteY25" fmla="*/ 993775 h 1603375"/>
                <a:gd name="connsiteX26" fmla="*/ 793750 w 4232275"/>
                <a:gd name="connsiteY26" fmla="*/ 962025 h 1603375"/>
                <a:gd name="connsiteX27" fmla="*/ 749300 w 4232275"/>
                <a:gd name="connsiteY27" fmla="*/ 962025 h 1603375"/>
                <a:gd name="connsiteX28" fmla="*/ 749300 w 4232275"/>
                <a:gd name="connsiteY28" fmla="*/ 936625 h 1603375"/>
                <a:gd name="connsiteX29" fmla="*/ 593725 w 4232275"/>
                <a:gd name="connsiteY29" fmla="*/ 936625 h 1603375"/>
                <a:gd name="connsiteX30" fmla="*/ 593725 w 4232275"/>
                <a:gd name="connsiteY30" fmla="*/ 866775 h 1603375"/>
                <a:gd name="connsiteX31" fmla="*/ 593725 w 4232275"/>
                <a:gd name="connsiteY31" fmla="*/ 873125 h 1603375"/>
                <a:gd name="connsiteX32" fmla="*/ 593725 w 4232275"/>
                <a:gd name="connsiteY32" fmla="*/ 796925 h 1603375"/>
                <a:gd name="connsiteX33" fmla="*/ 584200 w 4232275"/>
                <a:gd name="connsiteY33" fmla="*/ 796925 h 1603375"/>
                <a:gd name="connsiteX34" fmla="*/ 584200 w 4232275"/>
                <a:gd name="connsiteY34" fmla="*/ 780256 h 1603375"/>
                <a:gd name="connsiteX35" fmla="*/ 568325 w 4232275"/>
                <a:gd name="connsiteY35" fmla="*/ 781050 h 1603375"/>
                <a:gd name="connsiteX36" fmla="*/ 568325 w 4232275"/>
                <a:gd name="connsiteY36" fmla="*/ 714375 h 1603375"/>
                <a:gd name="connsiteX37" fmla="*/ 558800 w 4232275"/>
                <a:gd name="connsiteY37" fmla="*/ 714375 h 1603375"/>
                <a:gd name="connsiteX38" fmla="*/ 558800 w 4232275"/>
                <a:gd name="connsiteY38" fmla="*/ 682625 h 1603375"/>
                <a:gd name="connsiteX39" fmla="*/ 422275 w 4232275"/>
                <a:gd name="connsiteY39" fmla="*/ 682625 h 1603375"/>
                <a:gd name="connsiteX40" fmla="*/ 424656 w 4232275"/>
                <a:gd name="connsiteY40" fmla="*/ 658812 h 1603375"/>
                <a:gd name="connsiteX41" fmla="*/ 408781 w 4232275"/>
                <a:gd name="connsiteY41" fmla="*/ 659606 h 1603375"/>
                <a:gd name="connsiteX42" fmla="*/ 406400 w 4232275"/>
                <a:gd name="connsiteY42" fmla="*/ 628650 h 1603375"/>
                <a:gd name="connsiteX43" fmla="*/ 400050 w 4232275"/>
                <a:gd name="connsiteY43" fmla="*/ 628650 h 1603375"/>
                <a:gd name="connsiteX44" fmla="*/ 400050 w 4232275"/>
                <a:gd name="connsiteY44" fmla="*/ 596900 h 1603375"/>
                <a:gd name="connsiteX45" fmla="*/ 390525 w 4232275"/>
                <a:gd name="connsiteY45" fmla="*/ 596900 h 1603375"/>
                <a:gd name="connsiteX46" fmla="*/ 390525 w 4232275"/>
                <a:gd name="connsiteY46" fmla="*/ 596900 h 1603375"/>
                <a:gd name="connsiteX47" fmla="*/ 390525 w 4232275"/>
                <a:gd name="connsiteY47" fmla="*/ 596900 h 1603375"/>
                <a:gd name="connsiteX48" fmla="*/ 390525 w 4232275"/>
                <a:gd name="connsiteY48" fmla="*/ 552450 h 1603375"/>
                <a:gd name="connsiteX49" fmla="*/ 365125 w 4232275"/>
                <a:gd name="connsiteY49" fmla="*/ 552450 h 1603375"/>
                <a:gd name="connsiteX50" fmla="*/ 365125 w 4232275"/>
                <a:gd name="connsiteY50" fmla="*/ 527050 h 1603375"/>
                <a:gd name="connsiteX51" fmla="*/ 333375 w 4232275"/>
                <a:gd name="connsiteY51" fmla="*/ 527050 h 1603375"/>
                <a:gd name="connsiteX52" fmla="*/ 333375 w 4232275"/>
                <a:gd name="connsiteY52" fmla="*/ 501650 h 1603375"/>
                <a:gd name="connsiteX53" fmla="*/ 288925 w 4232275"/>
                <a:gd name="connsiteY53" fmla="*/ 501650 h 1603375"/>
                <a:gd name="connsiteX54" fmla="*/ 288925 w 4232275"/>
                <a:gd name="connsiteY54" fmla="*/ 479425 h 1603375"/>
                <a:gd name="connsiteX55" fmla="*/ 250825 w 4232275"/>
                <a:gd name="connsiteY55" fmla="*/ 479425 h 1603375"/>
                <a:gd name="connsiteX56" fmla="*/ 250825 w 4232275"/>
                <a:gd name="connsiteY56" fmla="*/ 450850 h 1603375"/>
                <a:gd name="connsiteX57" fmla="*/ 219075 w 4232275"/>
                <a:gd name="connsiteY57" fmla="*/ 450850 h 1603375"/>
                <a:gd name="connsiteX58" fmla="*/ 219075 w 4232275"/>
                <a:gd name="connsiteY58" fmla="*/ 428625 h 1603375"/>
                <a:gd name="connsiteX59" fmla="*/ 196850 w 4232275"/>
                <a:gd name="connsiteY59" fmla="*/ 428625 h 1603375"/>
                <a:gd name="connsiteX60" fmla="*/ 196850 w 4232275"/>
                <a:gd name="connsiteY60" fmla="*/ 400050 h 1603375"/>
                <a:gd name="connsiteX61" fmla="*/ 190500 w 4232275"/>
                <a:gd name="connsiteY61" fmla="*/ 400050 h 1603375"/>
                <a:gd name="connsiteX62" fmla="*/ 190500 w 4232275"/>
                <a:gd name="connsiteY62" fmla="*/ 365125 h 1603375"/>
                <a:gd name="connsiteX63" fmla="*/ 187325 w 4232275"/>
                <a:gd name="connsiteY63" fmla="*/ 365125 h 1603375"/>
                <a:gd name="connsiteX64" fmla="*/ 187325 w 4232275"/>
                <a:gd name="connsiteY64" fmla="*/ 349250 h 1603375"/>
                <a:gd name="connsiteX65" fmla="*/ 180975 w 4232275"/>
                <a:gd name="connsiteY65" fmla="*/ 349250 h 1603375"/>
                <a:gd name="connsiteX66" fmla="*/ 180975 w 4232275"/>
                <a:gd name="connsiteY66" fmla="*/ 327025 h 1603375"/>
                <a:gd name="connsiteX67" fmla="*/ 180975 w 4232275"/>
                <a:gd name="connsiteY67" fmla="*/ 333375 h 1603375"/>
                <a:gd name="connsiteX68" fmla="*/ 180975 w 4232275"/>
                <a:gd name="connsiteY68" fmla="*/ 298450 h 1603375"/>
                <a:gd name="connsiteX69" fmla="*/ 174625 w 4232275"/>
                <a:gd name="connsiteY69" fmla="*/ 297656 h 1603375"/>
                <a:gd name="connsiteX70" fmla="*/ 174625 w 4232275"/>
                <a:gd name="connsiteY70" fmla="*/ 263525 h 1603375"/>
                <a:gd name="connsiteX71" fmla="*/ 171450 w 4232275"/>
                <a:gd name="connsiteY71" fmla="*/ 263525 h 1603375"/>
                <a:gd name="connsiteX72" fmla="*/ 171450 w 4232275"/>
                <a:gd name="connsiteY72" fmla="*/ 244475 h 1603375"/>
                <a:gd name="connsiteX73" fmla="*/ 168275 w 4232275"/>
                <a:gd name="connsiteY73" fmla="*/ 247650 h 1603375"/>
                <a:gd name="connsiteX74" fmla="*/ 168275 w 4232275"/>
                <a:gd name="connsiteY74" fmla="*/ 247650 h 1603375"/>
                <a:gd name="connsiteX75" fmla="*/ 158750 w 4232275"/>
                <a:gd name="connsiteY75" fmla="*/ 238125 h 1603375"/>
                <a:gd name="connsiteX76" fmla="*/ 158750 w 4232275"/>
                <a:gd name="connsiteY76" fmla="*/ 212725 h 1603375"/>
                <a:gd name="connsiteX77" fmla="*/ 136525 w 4232275"/>
                <a:gd name="connsiteY77" fmla="*/ 212725 h 1603375"/>
                <a:gd name="connsiteX78" fmla="*/ 136525 w 4232275"/>
                <a:gd name="connsiteY78" fmla="*/ 187325 h 1603375"/>
                <a:gd name="connsiteX79" fmla="*/ 95250 w 4232275"/>
                <a:gd name="connsiteY79" fmla="*/ 187325 h 1603375"/>
                <a:gd name="connsiteX80" fmla="*/ 95250 w 4232275"/>
                <a:gd name="connsiteY80" fmla="*/ 161925 h 1603375"/>
                <a:gd name="connsiteX81" fmla="*/ 92075 w 4232275"/>
                <a:gd name="connsiteY81" fmla="*/ 165100 h 1603375"/>
                <a:gd name="connsiteX82" fmla="*/ 92075 w 4232275"/>
                <a:gd name="connsiteY82" fmla="*/ 139700 h 1603375"/>
                <a:gd name="connsiteX83" fmla="*/ 79375 w 4232275"/>
                <a:gd name="connsiteY83" fmla="*/ 139700 h 1603375"/>
                <a:gd name="connsiteX84" fmla="*/ 79375 w 4232275"/>
                <a:gd name="connsiteY84" fmla="*/ 95250 h 1603375"/>
                <a:gd name="connsiteX85" fmla="*/ 79375 w 4232275"/>
                <a:gd name="connsiteY85" fmla="*/ 101600 h 1603375"/>
                <a:gd name="connsiteX86" fmla="*/ 79375 w 4232275"/>
                <a:gd name="connsiteY86" fmla="*/ 88900 h 1603375"/>
                <a:gd name="connsiteX87" fmla="*/ 79375 w 4232275"/>
                <a:gd name="connsiteY87" fmla="*/ 69850 h 1603375"/>
                <a:gd name="connsiteX88" fmla="*/ 63500 w 4232275"/>
                <a:gd name="connsiteY88" fmla="*/ 69850 h 1603375"/>
                <a:gd name="connsiteX89" fmla="*/ 62707 w 4232275"/>
                <a:gd name="connsiteY89" fmla="*/ 53975 h 1603375"/>
                <a:gd name="connsiteX90" fmla="*/ 57150 w 4232275"/>
                <a:gd name="connsiteY90" fmla="*/ 53975 h 1603375"/>
                <a:gd name="connsiteX91" fmla="*/ 57150 w 4232275"/>
                <a:gd name="connsiteY91" fmla="*/ 25400 h 1603375"/>
                <a:gd name="connsiteX92" fmla="*/ 41275 w 4232275"/>
                <a:gd name="connsiteY92" fmla="*/ 25400 h 1603375"/>
                <a:gd name="connsiteX93" fmla="*/ 41275 w 4232275"/>
                <a:gd name="connsiteY93" fmla="*/ 0 h 1603375"/>
                <a:gd name="connsiteX94" fmla="*/ 0 w 4232275"/>
                <a:gd name="connsiteY94" fmla="*/ 0 h 160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232275" h="1603375">
                  <a:moveTo>
                    <a:pt x="4232275" y="1603375"/>
                  </a:moveTo>
                  <a:lnTo>
                    <a:pt x="3209925" y="1603375"/>
                  </a:lnTo>
                  <a:lnTo>
                    <a:pt x="3209925" y="1495425"/>
                  </a:lnTo>
                  <a:lnTo>
                    <a:pt x="2968625" y="1495425"/>
                  </a:lnTo>
                  <a:lnTo>
                    <a:pt x="2968625" y="1438275"/>
                  </a:lnTo>
                  <a:lnTo>
                    <a:pt x="2568575" y="1438275"/>
                  </a:lnTo>
                  <a:lnTo>
                    <a:pt x="2568575" y="1377950"/>
                  </a:lnTo>
                  <a:lnTo>
                    <a:pt x="2149475" y="1377950"/>
                  </a:lnTo>
                  <a:lnTo>
                    <a:pt x="2149475" y="1320800"/>
                  </a:lnTo>
                  <a:lnTo>
                    <a:pt x="2130425" y="1320800"/>
                  </a:lnTo>
                  <a:lnTo>
                    <a:pt x="2130425" y="1263650"/>
                  </a:lnTo>
                  <a:lnTo>
                    <a:pt x="1819275" y="1263650"/>
                  </a:lnTo>
                  <a:lnTo>
                    <a:pt x="1819275" y="1206500"/>
                  </a:lnTo>
                  <a:lnTo>
                    <a:pt x="1454150" y="1206500"/>
                  </a:lnTo>
                  <a:lnTo>
                    <a:pt x="1454150" y="1171575"/>
                  </a:lnTo>
                  <a:lnTo>
                    <a:pt x="1028700" y="1171575"/>
                  </a:lnTo>
                  <a:lnTo>
                    <a:pt x="1028700" y="1136650"/>
                  </a:lnTo>
                  <a:lnTo>
                    <a:pt x="1009650" y="1136650"/>
                  </a:lnTo>
                  <a:lnTo>
                    <a:pt x="1009650" y="1101725"/>
                  </a:lnTo>
                  <a:lnTo>
                    <a:pt x="987425" y="1101725"/>
                  </a:lnTo>
                  <a:lnTo>
                    <a:pt x="987425" y="1063625"/>
                  </a:lnTo>
                  <a:lnTo>
                    <a:pt x="949325" y="1063625"/>
                  </a:lnTo>
                  <a:lnTo>
                    <a:pt x="949325" y="1031875"/>
                  </a:lnTo>
                  <a:lnTo>
                    <a:pt x="898525" y="1031875"/>
                  </a:lnTo>
                  <a:lnTo>
                    <a:pt x="898525" y="993775"/>
                  </a:lnTo>
                  <a:lnTo>
                    <a:pt x="793750" y="993775"/>
                  </a:lnTo>
                  <a:lnTo>
                    <a:pt x="793750" y="962025"/>
                  </a:lnTo>
                  <a:lnTo>
                    <a:pt x="749300" y="962025"/>
                  </a:lnTo>
                  <a:lnTo>
                    <a:pt x="749300" y="936625"/>
                  </a:lnTo>
                  <a:lnTo>
                    <a:pt x="593725" y="936625"/>
                  </a:lnTo>
                  <a:lnTo>
                    <a:pt x="593725" y="866775"/>
                  </a:lnTo>
                  <a:lnTo>
                    <a:pt x="593725" y="873125"/>
                  </a:lnTo>
                  <a:lnTo>
                    <a:pt x="593725" y="796925"/>
                  </a:lnTo>
                  <a:lnTo>
                    <a:pt x="584200" y="796925"/>
                  </a:lnTo>
                  <a:lnTo>
                    <a:pt x="584200" y="780256"/>
                  </a:lnTo>
                  <a:lnTo>
                    <a:pt x="568325" y="781050"/>
                  </a:lnTo>
                  <a:lnTo>
                    <a:pt x="568325" y="714375"/>
                  </a:lnTo>
                  <a:lnTo>
                    <a:pt x="558800" y="714375"/>
                  </a:lnTo>
                  <a:lnTo>
                    <a:pt x="558800" y="682625"/>
                  </a:lnTo>
                  <a:lnTo>
                    <a:pt x="422275" y="682625"/>
                  </a:lnTo>
                  <a:lnTo>
                    <a:pt x="424656" y="658812"/>
                  </a:lnTo>
                  <a:lnTo>
                    <a:pt x="408781" y="659606"/>
                  </a:lnTo>
                  <a:lnTo>
                    <a:pt x="406400" y="628650"/>
                  </a:lnTo>
                  <a:lnTo>
                    <a:pt x="400050" y="628650"/>
                  </a:lnTo>
                  <a:lnTo>
                    <a:pt x="400050" y="596900"/>
                  </a:lnTo>
                  <a:lnTo>
                    <a:pt x="390525" y="596900"/>
                  </a:lnTo>
                  <a:lnTo>
                    <a:pt x="390525" y="596900"/>
                  </a:lnTo>
                  <a:lnTo>
                    <a:pt x="390525" y="596900"/>
                  </a:lnTo>
                  <a:lnTo>
                    <a:pt x="390525" y="552450"/>
                  </a:lnTo>
                  <a:lnTo>
                    <a:pt x="365125" y="552450"/>
                  </a:lnTo>
                  <a:lnTo>
                    <a:pt x="365125" y="527050"/>
                  </a:lnTo>
                  <a:lnTo>
                    <a:pt x="333375" y="527050"/>
                  </a:lnTo>
                  <a:lnTo>
                    <a:pt x="333375" y="501650"/>
                  </a:lnTo>
                  <a:lnTo>
                    <a:pt x="288925" y="501650"/>
                  </a:lnTo>
                  <a:lnTo>
                    <a:pt x="288925" y="479425"/>
                  </a:lnTo>
                  <a:lnTo>
                    <a:pt x="250825" y="479425"/>
                  </a:lnTo>
                  <a:lnTo>
                    <a:pt x="250825" y="450850"/>
                  </a:lnTo>
                  <a:lnTo>
                    <a:pt x="219075" y="450850"/>
                  </a:lnTo>
                  <a:lnTo>
                    <a:pt x="219075" y="428625"/>
                  </a:lnTo>
                  <a:lnTo>
                    <a:pt x="196850" y="428625"/>
                  </a:lnTo>
                  <a:lnTo>
                    <a:pt x="196850" y="400050"/>
                  </a:lnTo>
                  <a:lnTo>
                    <a:pt x="190500" y="400050"/>
                  </a:lnTo>
                  <a:lnTo>
                    <a:pt x="190500" y="365125"/>
                  </a:lnTo>
                  <a:lnTo>
                    <a:pt x="187325" y="365125"/>
                  </a:lnTo>
                  <a:lnTo>
                    <a:pt x="187325" y="349250"/>
                  </a:lnTo>
                  <a:lnTo>
                    <a:pt x="180975" y="349250"/>
                  </a:lnTo>
                  <a:lnTo>
                    <a:pt x="180975" y="327025"/>
                  </a:lnTo>
                  <a:lnTo>
                    <a:pt x="180975" y="333375"/>
                  </a:lnTo>
                  <a:lnTo>
                    <a:pt x="180975" y="298450"/>
                  </a:lnTo>
                  <a:lnTo>
                    <a:pt x="174625" y="297656"/>
                  </a:lnTo>
                  <a:lnTo>
                    <a:pt x="174625" y="263525"/>
                  </a:lnTo>
                  <a:lnTo>
                    <a:pt x="171450" y="263525"/>
                  </a:lnTo>
                  <a:lnTo>
                    <a:pt x="171450" y="244475"/>
                  </a:lnTo>
                  <a:lnTo>
                    <a:pt x="168275" y="247650"/>
                  </a:lnTo>
                  <a:lnTo>
                    <a:pt x="168275" y="247650"/>
                  </a:lnTo>
                  <a:lnTo>
                    <a:pt x="158750" y="238125"/>
                  </a:lnTo>
                  <a:lnTo>
                    <a:pt x="158750" y="212725"/>
                  </a:lnTo>
                  <a:lnTo>
                    <a:pt x="136525" y="212725"/>
                  </a:lnTo>
                  <a:lnTo>
                    <a:pt x="136525" y="187325"/>
                  </a:lnTo>
                  <a:lnTo>
                    <a:pt x="95250" y="187325"/>
                  </a:lnTo>
                  <a:lnTo>
                    <a:pt x="95250" y="161925"/>
                  </a:lnTo>
                  <a:lnTo>
                    <a:pt x="92075" y="165100"/>
                  </a:lnTo>
                  <a:lnTo>
                    <a:pt x="92075" y="139700"/>
                  </a:lnTo>
                  <a:lnTo>
                    <a:pt x="79375" y="139700"/>
                  </a:lnTo>
                  <a:lnTo>
                    <a:pt x="79375" y="95250"/>
                  </a:lnTo>
                  <a:lnTo>
                    <a:pt x="79375" y="101600"/>
                  </a:lnTo>
                  <a:lnTo>
                    <a:pt x="79375" y="88900"/>
                  </a:lnTo>
                  <a:lnTo>
                    <a:pt x="79375" y="69850"/>
                  </a:lnTo>
                  <a:lnTo>
                    <a:pt x="63500" y="69850"/>
                  </a:lnTo>
                  <a:cubicBezTo>
                    <a:pt x="63236" y="64558"/>
                    <a:pt x="62971" y="59267"/>
                    <a:pt x="62707" y="53975"/>
                  </a:cubicBezTo>
                  <a:lnTo>
                    <a:pt x="57150" y="53975"/>
                  </a:lnTo>
                  <a:lnTo>
                    <a:pt x="57150" y="25400"/>
                  </a:lnTo>
                  <a:lnTo>
                    <a:pt x="41275" y="25400"/>
                  </a:lnTo>
                  <a:lnTo>
                    <a:pt x="41275"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0682" name="Group 20681">
              <a:extLst>
                <a:ext uri="{FF2B5EF4-FFF2-40B4-BE49-F238E27FC236}">
                  <a16:creationId xmlns:a16="http://schemas.microsoft.com/office/drawing/2014/main" id="{400A1B58-5C44-74E0-38CA-A5C9B5D0893D}"/>
                </a:ext>
              </a:extLst>
            </p:cNvPr>
            <p:cNvGrpSpPr/>
            <p:nvPr/>
          </p:nvGrpSpPr>
          <p:grpSpPr>
            <a:xfrm>
              <a:off x="7045619" y="1347374"/>
              <a:ext cx="113434" cy="113434"/>
              <a:chOff x="1346258" y="2339280"/>
              <a:chExt cx="153888" cy="153888"/>
            </a:xfrm>
          </p:grpSpPr>
          <p:cxnSp>
            <p:nvCxnSpPr>
              <p:cNvPr id="20683" name="Straight Connector 20682">
                <a:extLst>
                  <a:ext uri="{FF2B5EF4-FFF2-40B4-BE49-F238E27FC236}">
                    <a16:creationId xmlns:a16="http://schemas.microsoft.com/office/drawing/2014/main" id="{4670359C-9057-B69C-7F7B-A1D91A277DAD}"/>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684" name="Straight Connector 20683">
                <a:extLst>
                  <a:ext uri="{FF2B5EF4-FFF2-40B4-BE49-F238E27FC236}">
                    <a16:creationId xmlns:a16="http://schemas.microsoft.com/office/drawing/2014/main" id="{57638367-352E-82F5-D6C5-A49D1A25343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85" name="Group 20684">
              <a:extLst>
                <a:ext uri="{FF2B5EF4-FFF2-40B4-BE49-F238E27FC236}">
                  <a16:creationId xmlns:a16="http://schemas.microsoft.com/office/drawing/2014/main" id="{9984D7D9-0601-59BA-901A-82BEB8E26555}"/>
                </a:ext>
              </a:extLst>
            </p:cNvPr>
            <p:cNvGrpSpPr/>
            <p:nvPr/>
          </p:nvGrpSpPr>
          <p:grpSpPr>
            <a:xfrm>
              <a:off x="7094111" y="1374033"/>
              <a:ext cx="113434" cy="113434"/>
              <a:chOff x="1346258" y="2339280"/>
              <a:chExt cx="153888" cy="153888"/>
            </a:xfrm>
          </p:grpSpPr>
          <p:cxnSp>
            <p:nvCxnSpPr>
              <p:cNvPr id="20686" name="Straight Connector 20685">
                <a:extLst>
                  <a:ext uri="{FF2B5EF4-FFF2-40B4-BE49-F238E27FC236}">
                    <a16:creationId xmlns:a16="http://schemas.microsoft.com/office/drawing/2014/main" id="{1410548C-B295-4EFC-BA13-8D36408C5C6B}"/>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687" name="Straight Connector 20686">
                <a:extLst>
                  <a:ext uri="{FF2B5EF4-FFF2-40B4-BE49-F238E27FC236}">
                    <a16:creationId xmlns:a16="http://schemas.microsoft.com/office/drawing/2014/main" id="{91852BF1-F70D-9950-52EA-B13E964B77CC}"/>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88" name="Group 20687">
              <a:extLst>
                <a:ext uri="{FF2B5EF4-FFF2-40B4-BE49-F238E27FC236}">
                  <a16:creationId xmlns:a16="http://schemas.microsoft.com/office/drawing/2014/main" id="{16CAD78F-B637-AB11-E9C3-3A4D7C7B9052}"/>
                </a:ext>
              </a:extLst>
            </p:cNvPr>
            <p:cNvGrpSpPr/>
            <p:nvPr/>
          </p:nvGrpSpPr>
          <p:grpSpPr>
            <a:xfrm>
              <a:off x="7133092" y="1486044"/>
              <a:ext cx="113434" cy="113434"/>
              <a:chOff x="1346258" y="2339280"/>
              <a:chExt cx="153888" cy="153888"/>
            </a:xfrm>
          </p:grpSpPr>
          <p:cxnSp>
            <p:nvCxnSpPr>
              <p:cNvPr id="20689" name="Straight Connector 20688">
                <a:extLst>
                  <a:ext uri="{FF2B5EF4-FFF2-40B4-BE49-F238E27FC236}">
                    <a16:creationId xmlns:a16="http://schemas.microsoft.com/office/drawing/2014/main" id="{70F15536-3F8A-F07E-C8F4-22DD9044EA99}"/>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690" name="Straight Connector 20689">
                <a:extLst>
                  <a:ext uri="{FF2B5EF4-FFF2-40B4-BE49-F238E27FC236}">
                    <a16:creationId xmlns:a16="http://schemas.microsoft.com/office/drawing/2014/main" id="{469498B7-B9AE-918B-F4EC-581691E9BDFC}"/>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91" name="Group 20690">
              <a:extLst>
                <a:ext uri="{FF2B5EF4-FFF2-40B4-BE49-F238E27FC236}">
                  <a16:creationId xmlns:a16="http://schemas.microsoft.com/office/drawing/2014/main" id="{6032994D-17FE-21A6-8F9E-B324B1C0208F}"/>
                </a:ext>
              </a:extLst>
            </p:cNvPr>
            <p:cNvGrpSpPr/>
            <p:nvPr/>
          </p:nvGrpSpPr>
          <p:grpSpPr>
            <a:xfrm>
              <a:off x="7210043" y="1578289"/>
              <a:ext cx="113434" cy="113434"/>
              <a:chOff x="1346258" y="2339280"/>
              <a:chExt cx="153888" cy="153888"/>
            </a:xfrm>
          </p:grpSpPr>
          <p:cxnSp>
            <p:nvCxnSpPr>
              <p:cNvPr id="20692" name="Straight Connector 20691">
                <a:extLst>
                  <a:ext uri="{FF2B5EF4-FFF2-40B4-BE49-F238E27FC236}">
                    <a16:creationId xmlns:a16="http://schemas.microsoft.com/office/drawing/2014/main" id="{9E69B7BB-6052-80C8-6919-261A9D5909FB}"/>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693" name="Straight Connector 20692">
                <a:extLst>
                  <a:ext uri="{FF2B5EF4-FFF2-40B4-BE49-F238E27FC236}">
                    <a16:creationId xmlns:a16="http://schemas.microsoft.com/office/drawing/2014/main" id="{FFBECD65-D90A-8504-F801-E25608B624B8}"/>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94" name="Group 20693">
              <a:extLst>
                <a:ext uri="{FF2B5EF4-FFF2-40B4-BE49-F238E27FC236}">
                  <a16:creationId xmlns:a16="http://schemas.microsoft.com/office/drawing/2014/main" id="{9DACB3B7-77BB-5AB0-6AE7-A9594F54741F}"/>
                </a:ext>
              </a:extLst>
            </p:cNvPr>
            <p:cNvGrpSpPr/>
            <p:nvPr/>
          </p:nvGrpSpPr>
          <p:grpSpPr>
            <a:xfrm>
              <a:off x="7232038" y="1692850"/>
              <a:ext cx="113434" cy="113434"/>
              <a:chOff x="1346258" y="2339280"/>
              <a:chExt cx="153888" cy="153888"/>
            </a:xfrm>
          </p:grpSpPr>
          <p:cxnSp>
            <p:nvCxnSpPr>
              <p:cNvPr id="20695" name="Straight Connector 20694">
                <a:extLst>
                  <a:ext uri="{FF2B5EF4-FFF2-40B4-BE49-F238E27FC236}">
                    <a16:creationId xmlns:a16="http://schemas.microsoft.com/office/drawing/2014/main" id="{EB8A46D2-AE66-AD22-5428-175132A5C0B2}"/>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696" name="Straight Connector 20695">
                <a:extLst>
                  <a:ext uri="{FF2B5EF4-FFF2-40B4-BE49-F238E27FC236}">
                    <a16:creationId xmlns:a16="http://schemas.microsoft.com/office/drawing/2014/main" id="{C8EB9FE8-87C3-B0AA-D78E-39B0732BD3DD}"/>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697" name="Group 20696">
              <a:extLst>
                <a:ext uri="{FF2B5EF4-FFF2-40B4-BE49-F238E27FC236}">
                  <a16:creationId xmlns:a16="http://schemas.microsoft.com/office/drawing/2014/main" id="{8B376271-3BD0-5AED-C378-F3AE33F69A0C}"/>
                </a:ext>
              </a:extLst>
            </p:cNvPr>
            <p:cNvGrpSpPr/>
            <p:nvPr/>
          </p:nvGrpSpPr>
          <p:grpSpPr>
            <a:xfrm>
              <a:off x="7243650" y="1713879"/>
              <a:ext cx="113434" cy="113434"/>
              <a:chOff x="1346258" y="2339280"/>
              <a:chExt cx="153888" cy="153888"/>
            </a:xfrm>
          </p:grpSpPr>
          <p:cxnSp>
            <p:nvCxnSpPr>
              <p:cNvPr id="20698" name="Straight Connector 20697">
                <a:extLst>
                  <a:ext uri="{FF2B5EF4-FFF2-40B4-BE49-F238E27FC236}">
                    <a16:creationId xmlns:a16="http://schemas.microsoft.com/office/drawing/2014/main" id="{43C89094-C253-2555-F0EC-D16B17B226EE}"/>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699" name="Straight Connector 20698">
                <a:extLst>
                  <a:ext uri="{FF2B5EF4-FFF2-40B4-BE49-F238E27FC236}">
                    <a16:creationId xmlns:a16="http://schemas.microsoft.com/office/drawing/2014/main" id="{D4525B64-FBA2-CF9F-F9AF-2FF652D8B8F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00" name="Group 20699">
              <a:extLst>
                <a:ext uri="{FF2B5EF4-FFF2-40B4-BE49-F238E27FC236}">
                  <a16:creationId xmlns:a16="http://schemas.microsoft.com/office/drawing/2014/main" id="{0E797AFB-F6A7-B1BF-0AD0-2F2EEADFEF1E}"/>
                </a:ext>
              </a:extLst>
            </p:cNvPr>
            <p:cNvGrpSpPr/>
            <p:nvPr/>
          </p:nvGrpSpPr>
          <p:grpSpPr>
            <a:xfrm>
              <a:off x="7380444" y="1859899"/>
              <a:ext cx="113434" cy="113434"/>
              <a:chOff x="1346258" y="2339280"/>
              <a:chExt cx="153888" cy="153888"/>
            </a:xfrm>
          </p:grpSpPr>
          <p:cxnSp>
            <p:nvCxnSpPr>
              <p:cNvPr id="20701" name="Straight Connector 20700">
                <a:extLst>
                  <a:ext uri="{FF2B5EF4-FFF2-40B4-BE49-F238E27FC236}">
                    <a16:creationId xmlns:a16="http://schemas.microsoft.com/office/drawing/2014/main" id="{B699A7EA-D4E9-FE76-546E-693491FD2191}"/>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02" name="Straight Connector 20701">
                <a:extLst>
                  <a:ext uri="{FF2B5EF4-FFF2-40B4-BE49-F238E27FC236}">
                    <a16:creationId xmlns:a16="http://schemas.microsoft.com/office/drawing/2014/main" id="{DA7F310F-F879-C7A3-F5B5-5ABE62D02448}"/>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03" name="Group 20702">
              <a:extLst>
                <a:ext uri="{FF2B5EF4-FFF2-40B4-BE49-F238E27FC236}">
                  <a16:creationId xmlns:a16="http://schemas.microsoft.com/office/drawing/2014/main" id="{B104287A-9DF4-652D-6319-CBB5D4232B6A}"/>
                </a:ext>
              </a:extLst>
            </p:cNvPr>
            <p:cNvGrpSpPr/>
            <p:nvPr/>
          </p:nvGrpSpPr>
          <p:grpSpPr>
            <a:xfrm>
              <a:off x="7435112" y="1889648"/>
              <a:ext cx="113434" cy="113434"/>
              <a:chOff x="1346258" y="2339280"/>
              <a:chExt cx="153888" cy="153888"/>
            </a:xfrm>
          </p:grpSpPr>
          <p:cxnSp>
            <p:nvCxnSpPr>
              <p:cNvPr id="20704" name="Straight Connector 20703">
                <a:extLst>
                  <a:ext uri="{FF2B5EF4-FFF2-40B4-BE49-F238E27FC236}">
                    <a16:creationId xmlns:a16="http://schemas.microsoft.com/office/drawing/2014/main" id="{5CC311CF-C071-9214-C454-459DA36D3337}"/>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05" name="Straight Connector 20704">
                <a:extLst>
                  <a:ext uri="{FF2B5EF4-FFF2-40B4-BE49-F238E27FC236}">
                    <a16:creationId xmlns:a16="http://schemas.microsoft.com/office/drawing/2014/main" id="{3B37F851-18CA-3913-C598-58EE364E32A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06" name="Group 20705">
              <a:extLst>
                <a:ext uri="{FF2B5EF4-FFF2-40B4-BE49-F238E27FC236}">
                  <a16:creationId xmlns:a16="http://schemas.microsoft.com/office/drawing/2014/main" id="{020DBACC-1DA7-F01A-4FC1-DD0CECAFD406}"/>
                </a:ext>
              </a:extLst>
            </p:cNvPr>
            <p:cNvGrpSpPr/>
            <p:nvPr/>
          </p:nvGrpSpPr>
          <p:grpSpPr>
            <a:xfrm>
              <a:off x="7443862" y="1913362"/>
              <a:ext cx="113434" cy="113434"/>
              <a:chOff x="1346258" y="2339280"/>
              <a:chExt cx="153888" cy="153888"/>
            </a:xfrm>
          </p:grpSpPr>
          <p:cxnSp>
            <p:nvCxnSpPr>
              <p:cNvPr id="20707" name="Straight Connector 20706">
                <a:extLst>
                  <a:ext uri="{FF2B5EF4-FFF2-40B4-BE49-F238E27FC236}">
                    <a16:creationId xmlns:a16="http://schemas.microsoft.com/office/drawing/2014/main" id="{273C82CF-01D0-7A2D-7458-8A048A2DD5D4}"/>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08" name="Straight Connector 20707">
                <a:extLst>
                  <a:ext uri="{FF2B5EF4-FFF2-40B4-BE49-F238E27FC236}">
                    <a16:creationId xmlns:a16="http://schemas.microsoft.com/office/drawing/2014/main" id="{96769496-DAE3-144D-0BEB-A10E8ADBC77F}"/>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09" name="Group 20708">
              <a:extLst>
                <a:ext uri="{FF2B5EF4-FFF2-40B4-BE49-F238E27FC236}">
                  <a16:creationId xmlns:a16="http://schemas.microsoft.com/office/drawing/2014/main" id="{907A875F-736B-85D6-8D05-747510BD75F3}"/>
                </a:ext>
              </a:extLst>
            </p:cNvPr>
            <p:cNvGrpSpPr/>
            <p:nvPr/>
          </p:nvGrpSpPr>
          <p:grpSpPr>
            <a:xfrm>
              <a:off x="7438259" y="1949230"/>
              <a:ext cx="113434" cy="113434"/>
              <a:chOff x="1346258" y="2339280"/>
              <a:chExt cx="153888" cy="153888"/>
            </a:xfrm>
          </p:grpSpPr>
          <p:cxnSp>
            <p:nvCxnSpPr>
              <p:cNvPr id="20710" name="Straight Connector 20709">
                <a:extLst>
                  <a:ext uri="{FF2B5EF4-FFF2-40B4-BE49-F238E27FC236}">
                    <a16:creationId xmlns:a16="http://schemas.microsoft.com/office/drawing/2014/main" id="{9DDAA2E1-3109-E6A1-5562-439F956DD7A2}"/>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11" name="Straight Connector 20710">
                <a:extLst>
                  <a:ext uri="{FF2B5EF4-FFF2-40B4-BE49-F238E27FC236}">
                    <a16:creationId xmlns:a16="http://schemas.microsoft.com/office/drawing/2014/main" id="{B9879811-30A9-72DF-D6D8-ADA687CEE6F2}"/>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12" name="Group 20711">
              <a:extLst>
                <a:ext uri="{FF2B5EF4-FFF2-40B4-BE49-F238E27FC236}">
                  <a16:creationId xmlns:a16="http://schemas.microsoft.com/office/drawing/2014/main" id="{F5397060-01D6-96D3-2086-567FD6AEF5FC}"/>
                </a:ext>
              </a:extLst>
            </p:cNvPr>
            <p:cNvGrpSpPr/>
            <p:nvPr/>
          </p:nvGrpSpPr>
          <p:grpSpPr>
            <a:xfrm>
              <a:off x="7557296" y="2021877"/>
              <a:ext cx="113434" cy="113434"/>
              <a:chOff x="1346258" y="2339280"/>
              <a:chExt cx="153888" cy="153888"/>
            </a:xfrm>
          </p:grpSpPr>
          <p:cxnSp>
            <p:nvCxnSpPr>
              <p:cNvPr id="20713" name="Straight Connector 20712">
                <a:extLst>
                  <a:ext uri="{FF2B5EF4-FFF2-40B4-BE49-F238E27FC236}">
                    <a16:creationId xmlns:a16="http://schemas.microsoft.com/office/drawing/2014/main" id="{7A22E263-5259-B37D-3608-17957CAACE1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14" name="Straight Connector 20713">
                <a:extLst>
                  <a:ext uri="{FF2B5EF4-FFF2-40B4-BE49-F238E27FC236}">
                    <a16:creationId xmlns:a16="http://schemas.microsoft.com/office/drawing/2014/main" id="{5324FFDC-793F-5D0A-8C85-B0A32367473F}"/>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15" name="Group 20714">
              <a:extLst>
                <a:ext uri="{FF2B5EF4-FFF2-40B4-BE49-F238E27FC236}">
                  <a16:creationId xmlns:a16="http://schemas.microsoft.com/office/drawing/2014/main" id="{561E9D98-A892-CC44-5531-D3EAECF4B559}"/>
                </a:ext>
              </a:extLst>
            </p:cNvPr>
            <p:cNvGrpSpPr/>
            <p:nvPr/>
          </p:nvGrpSpPr>
          <p:grpSpPr>
            <a:xfrm>
              <a:off x="7583163" y="2021877"/>
              <a:ext cx="113434" cy="113434"/>
              <a:chOff x="1346258" y="2339280"/>
              <a:chExt cx="153888" cy="153888"/>
            </a:xfrm>
          </p:grpSpPr>
          <p:cxnSp>
            <p:nvCxnSpPr>
              <p:cNvPr id="20716" name="Straight Connector 20715">
                <a:extLst>
                  <a:ext uri="{FF2B5EF4-FFF2-40B4-BE49-F238E27FC236}">
                    <a16:creationId xmlns:a16="http://schemas.microsoft.com/office/drawing/2014/main" id="{12F1FC67-888E-CAFC-1724-B43AB18ABB4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17" name="Straight Connector 20716">
                <a:extLst>
                  <a:ext uri="{FF2B5EF4-FFF2-40B4-BE49-F238E27FC236}">
                    <a16:creationId xmlns:a16="http://schemas.microsoft.com/office/drawing/2014/main" id="{FFAA3C55-17EC-6B85-83F3-A710305658B3}"/>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18" name="Group 20717">
              <a:extLst>
                <a:ext uri="{FF2B5EF4-FFF2-40B4-BE49-F238E27FC236}">
                  <a16:creationId xmlns:a16="http://schemas.microsoft.com/office/drawing/2014/main" id="{95F05E90-C545-05C0-9700-CAB8A595A785}"/>
                </a:ext>
              </a:extLst>
            </p:cNvPr>
            <p:cNvGrpSpPr/>
            <p:nvPr/>
          </p:nvGrpSpPr>
          <p:grpSpPr>
            <a:xfrm>
              <a:off x="7627951" y="2117143"/>
              <a:ext cx="113434" cy="113434"/>
              <a:chOff x="1346258" y="2339280"/>
              <a:chExt cx="153888" cy="153888"/>
            </a:xfrm>
          </p:grpSpPr>
          <p:cxnSp>
            <p:nvCxnSpPr>
              <p:cNvPr id="20719" name="Straight Connector 20718">
                <a:extLst>
                  <a:ext uri="{FF2B5EF4-FFF2-40B4-BE49-F238E27FC236}">
                    <a16:creationId xmlns:a16="http://schemas.microsoft.com/office/drawing/2014/main" id="{D298874A-982B-E0F8-048F-F51B75965B3B}"/>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20" name="Straight Connector 20719">
                <a:extLst>
                  <a:ext uri="{FF2B5EF4-FFF2-40B4-BE49-F238E27FC236}">
                    <a16:creationId xmlns:a16="http://schemas.microsoft.com/office/drawing/2014/main" id="{76015286-0A9A-179D-3E5F-47D79FB3A5FB}"/>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21" name="Group 20720">
              <a:extLst>
                <a:ext uri="{FF2B5EF4-FFF2-40B4-BE49-F238E27FC236}">
                  <a16:creationId xmlns:a16="http://schemas.microsoft.com/office/drawing/2014/main" id="{011F4366-FE44-188E-ED88-8AE12772E722}"/>
                </a:ext>
              </a:extLst>
            </p:cNvPr>
            <p:cNvGrpSpPr/>
            <p:nvPr/>
          </p:nvGrpSpPr>
          <p:grpSpPr>
            <a:xfrm>
              <a:off x="7639879" y="2204719"/>
              <a:ext cx="113434" cy="113434"/>
              <a:chOff x="1346258" y="2339280"/>
              <a:chExt cx="153888" cy="153888"/>
            </a:xfrm>
          </p:grpSpPr>
          <p:cxnSp>
            <p:nvCxnSpPr>
              <p:cNvPr id="20722" name="Straight Connector 20721">
                <a:extLst>
                  <a:ext uri="{FF2B5EF4-FFF2-40B4-BE49-F238E27FC236}">
                    <a16:creationId xmlns:a16="http://schemas.microsoft.com/office/drawing/2014/main" id="{FF8BEF8A-A9BF-F01A-437E-B202ED485CEC}"/>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23" name="Straight Connector 20722">
                <a:extLst>
                  <a:ext uri="{FF2B5EF4-FFF2-40B4-BE49-F238E27FC236}">
                    <a16:creationId xmlns:a16="http://schemas.microsoft.com/office/drawing/2014/main" id="{6495294C-D449-2564-86C0-54062FCA834F}"/>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24" name="Group 20723">
              <a:extLst>
                <a:ext uri="{FF2B5EF4-FFF2-40B4-BE49-F238E27FC236}">
                  <a16:creationId xmlns:a16="http://schemas.microsoft.com/office/drawing/2014/main" id="{8773D963-9A1C-38A9-1B92-96D7F323792F}"/>
                </a:ext>
              </a:extLst>
            </p:cNvPr>
            <p:cNvGrpSpPr/>
            <p:nvPr/>
          </p:nvGrpSpPr>
          <p:grpSpPr>
            <a:xfrm>
              <a:off x="7833113" y="2334063"/>
              <a:ext cx="113434" cy="113434"/>
              <a:chOff x="1346258" y="2339280"/>
              <a:chExt cx="153888" cy="153888"/>
            </a:xfrm>
          </p:grpSpPr>
          <p:cxnSp>
            <p:nvCxnSpPr>
              <p:cNvPr id="20725" name="Straight Connector 20724">
                <a:extLst>
                  <a:ext uri="{FF2B5EF4-FFF2-40B4-BE49-F238E27FC236}">
                    <a16:creationId xmlns:a16="http://schemas.microsoft.com/office/drawing/2014/main" id="{83EED625-5FF6-80E1-3BC6-2BA417AE36BC}"/>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26" name="Straight Connector 20725">
                <a:extLst>
                  <a:ext uri="{FF2B5EF4-FFF2-40B4-BE49-F238E27FC236}">
                    <a16:creationId xmlns:a16="http://schemas.microsoft.com/office/drawing/2014/main" id="{165F7515-66EF-606F-8E00-A6BF733B3B5B}"/>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27" name="Group 20726">
              <a:extLst>
                <a:ext uri="{FF2B5EF4-FFF2-40B4-BE49-F238E27FC236}">
                  <a16:creationId xmlns:a16="http://schemas.microsoft.com/office/drawing/2014/main" id="{C64311AD-7F78-5FD3-B36A-D64C1265B18D}"/>
                </a:ext>
              </a:extLst>
            </p:cNvPr>
            <p:cNvGrpSpPr/>
            <p:nvPr/>
          </p:nvGrpSpPr>
          <p:grpSpPr>
            <a:xfrm>
              <a:off x="7877627" y="2334063"/>
              <a:ext cx="113434" cy="113434"/>
              <a:chOff x="1346258" y="2339280"/>
              <a:chExt cx="153888" cy="153888"/>
            </a:xfrm>
          </p:grpSpPr>
          <p:cxnSp>
            <p:nvCxnSpPr>
              <p:cNvPr id="20728" name="Straight Connector 20727">
                <a:extLst>
                  <a:ext uri="{FF2B5EF4-FFF2-40B4-BE49-F238E27FC236}">
                    <a16:creationId xmlns:a16="http://schemas.microsoft.com/office/drawing/2014/main" id="{725E51F4-B4F5-696D-6A44-DD48C8A0D7FA}"/>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29" name="Straight Connector 20728">
                <a:extLst>
                  <a:ext uri="{FF2B5EF4-FFF2-40B4-BE49-F238E27FC236}">
                    <a16:creationId xmlns:a16="http://schemas.microsoft.com/office/drawing/2014/main" id="{6DE1234E-86BE-0BBB-6ADD-92B244A8CEE3}"/>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30" name="Group 20729">
              <a:extLst>
                <a:ext uri="{FF2B5EF4-FFF2-40B4-BE49-F238E27FC236}">
                  <a16:creationId xmlns:a16="http://schemas.microsoft.com/office/drawing/2014/main" id="{0C9CD8AC-D686-A7F4-9308-6029967C0DF9}"/>
                </a:ext>
              </a:extLst>
            </p:cNvPr>
            <p:cNvGrpSpPr/>
            <p:nvPr/>
          </p:nvGrpSpPr>
          <p:grpSpPr>
            <a:xfrm>
              <a:off x="8110179" y="2497640"/>
              <a:ext cx="113434" cy="113434"/>
              <a:chOff x="1346258" y="2339280"/>
              <a:chExt cx="153888" cy="153888"/>
            </a:xfrm>
          </p:grpSpPr>
          <p:cxnSp>
            <p:nvCxnSpPr>
              <p:cNvPr id="20731" name="Straight Connector 20730">
                <a:extLst>
                  <a:ext uri="{FF2B5EF4-FFF2-40B4-BE49-F238E27FC236}">
                    <a16:creationId xmlns:a16="http://schemas.microsoft.com/office/drawing/2014/main" id="{FB4DC1DE-5326-FA99-71C6-5A97FFEED05E}"/>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32" name="Straight Connector 20731">
                <a:extLst>
                  <a:ext uri="{FF2B5EF4-FFF2-40B4-BE49-F238E27FC236}">
                    <a16:creationId xmlns:a16="http://schemas.microsoft.com/office/drawing/2014/main" id="{456597EE-7629-A6AC-84B0-828D63809C5C}"/>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33" name="Group 20732">
              <a:extLst>
                <a:ext uri="{FF2B5EF4-FFF2-40B4-BE49-F238E27FC236}">
                  <a16:creationId xmlns:a16="http://schemas.microsoft.com/office/drawing/2014/main" id="{F7FAA8ED-885C-8826-2A5C-1B37DED4FD5F}"/>
                </a:ext>
              </a:extLst>
            </p:cNvPr>
            <p:cNvGrpSpPr/>
            <p:nvPr/>
          </p:nvGrpSpPr>
          <p:grpSpPr>
            <a:xfrm>
              <a:off x="8231835" y="2497640"/>
              <a:ext cx="113434" cy="113434"/>
              <a:chOff x="1346258" y="2339280"/>
              <a:chExt cx="153888" cy="153888"/>
            </a:xfrm>
          </p:grpSpPr>
          <p:cxnSp>
            <p:nvCxnSpPr>
              <p:cNvPr id="20734" name="Straight Connector 20733">
                <a:extLst>
                  <a:ext uri="{FF2B5EF4-FFF2-40B4-BE49-F238E27FC236}">
                    <a16:creationId xmlns:a16="http://schemas.microsoft.com/office/drawing/2014/main" id="{9A86D023-7096-1633-C0F4-14203FA4E103}"/>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35" name="Straight Connector 20734">
                <a:extLst>
                  <a:ext uri="{FF2B5EF4-FFF2-40B4-BE49-F238E27FC236}">
                    <a16:creationId xmlns:a16="http://schemas.microsoft.com/office/drawing/2014/main" id="{778EF02C-52A2-6F38-63B8-DDA9B9118D50}"/>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36" name="Group 20735">
              <a:extLst>
                <a:ext uri="{FF2B5EF4-FFF2-40B4-BE49-F238E27FC236}">
                  <a16:creationId xmlns:a16="http://schemas.microsoft.com/office/drawing/2014/main" id="{6E0C93AA-3889-57E7-E404-4729753930A0}"/>
                </a:ext>
              </a:extLst>
            </p:cNvPr>
            <p:cNvGrpSpPr/>
            <p:nvPr/>
          </p:nvGrpSpPr>
          <p:grpSpPr>
            <a:xfrm>
              <a:off x="8522362" y="2557216"/>
              <a:ext cx="113434" cy="113434"/>
              <a:chOff x="1346258" y="2339280"/>
              <a:chExt cx="153888" cy="153888"/>
            </a:xfrm>
          </p:grpSpPr>
          <p:cxnSp>
            <p:nvCxnSpPr>
              <p:cNvPr id="20737" name="Straight Connector 20736">
                <a:extLst>
                  <a:ext uri="{FF2B5EF4-FFF2-40B4-BE49-F238E27FC236}">
                    <a16:creationId xmlns:a16="http://schemas.microsoft.com/office/drawing/2014/main" id="{1283C6BF-A1B9-F935-D304-7E4F61ACDF54}"/>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38" name="Straight Connector 20737">
                <a:extLst>
                  <a:ext uri="{FF2B5EF4-FFF2-40B4-BE49-F238E27FC236}">
                    <a16:creationId xmlns:a16="http://schemas.microsoft.com/office/drawing/2014/main" id="{7455433C-2560-039C-4334-955588A3BE1B}"/>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39" name="Group 20738">
              <a:extLst>
                <a:ext uri="{FF2B5EF4-FFF2-40B4-BE49-F238E27FC236}">
                  <a16:creationId xmlns:a16="http://schemas.microsoft.com/office/drawing/2014/main" id="{281A8C1A-D22E-2A12-C743-C5D060AF50F5}"/>
                </a:ext>
              </a:extLst>
            </p:cNvPr>
            <p:cNvGrpSpPr/>
            <p:nvPr/>
          </p:nvGrpSpPr>
          <p:grpSpPr>
            <a:xfrm>
              <a:off x="8543962" y="2557216"/>
              <a:ext cx="113434" cy="113434"/>
              <a:chOff x="1346258" y="2339280"/>
              <a:chExt cx="153888" cy="153888"/>
            </a:xfrm>
          </p:grpSpPr>
          <p:cxnSp>
            <p:nvCxnSpPr>
              <p:cNvPr id="20740" name="Straight Connector 20739">
                <a:extLst>
                  <a:ext uri="{FF2B5EF4-FFF2-40B4-BE49-F238E27FC236}">
                    <a16:creationId xmlns:a16="http://schemas.microsoft.com/office/drawing/2014/main" id="{612D6F1B-9260-540B-C06F-B5CC98898045}"/>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41" name="Straight Connector 20740">
                <a:extLst>
                  <a:ext uri="{FF2B5EF4-FFF2-40B4-BE49-F238E27FC236}">
                    <a16:creationId xmlns:a16="http://schemas.microsoft.com/office/drawing/2014/main" id="{D93F7210-EAC5-2736-FF92-92913FFBB578}"/>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42" name="Group 20741">
              <a:extLst>
                <a:ext uri="{FF2B5EF4-FFF2-40B4-BE49-F238E27FC236}">
                  <a16:creationId xmlns:a16="http://schemas.microsoft.com/office/drawing/2014/main" id="{B54AE293-8CA9-D4BB-244D-7F945A83DF42}"/>
                </a:ext>
              </a:extLst>
            </p:cNvPr>
            <p:cNvGrpSpPr/>
            <p:nvPr/>
          </p:nvGrpSpPr>
          <p:grpSpPr>
            <a:xfrm>
              <a:off x="8675285" y="2557216"/>
              <a:ext cx="113434" cy="113434"/>
              <a:chOff x="1346258" y="2339280"/>
              <a:chExt cx="153888" cy="153888"/>
            </a:xfrm>
          </p:grpSpPr>
          <p:cxnSp>
            <p:nvCxnSpPr>
              <p:cNvPr id="20743" name="Straight Connector 20742">
                <a:extLst>
                  <a:ext uri="{FF2B5EF4-FFF2-40B4-BE49-F238E27FC236}">
                    <a16:creationId xmlns:a16="http://schemas.microsoft.com/office/drawing/2014/main" id="{D4DA8799-F568-BDFB-5665-51DEB2B9D941}"/>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44" name="Straight Connector 20743">
                <a:extLst>
                  <a:ext uri="{FF2B5EF4-FFF2-40B4-BE49-F238E27FC236}">
                    <a16:creationId xmlns:a16="http://schemas.microsoft.com/office/drawing/2014/main" id="{A624FC42-CDDD-BA6A-CA0B-71758B40C70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45" name="Group 20744">
              <a:extLst>
                <a:ext uri="{FF2B5EF4-FFF2-40B4-BE49-F238E27FC236}">
                  <a16:creationId xmlns:a16="http://schemas.microsoft.com/office/drawing/2014/main" id="{26A5091C-DA79-9325-583A-14C9C2EC2B4B}"/>
                </a:ext>
              </a:extLst>
            </p:cNvPr>
            <p:cNvGrpSpPr/>
            <p:nvPr/>
          </p:nvGrpSpPr>
          <p:grpSpPr>
            <a:xfrm>
              <a:off x="9228346" y="2713096"/>
              <a:ext cx="113434" cy="113434"/>
              <a:chOff x="1346258" y="2339280"/>
              <a:chExt cx="153888" cy="153888"/>
            </a:xfrm>
          </p:grpSpPr>
          <p:cxnSp>
            <p:nvCxnSpPr>
              <p:cNvPr id="20746" name="Straight Connector 20745">
                <a:extLst>
                  <a:ext uri="{FF2B5EF4-FFF2-40B4-BE49-F238E27FC236}">
                    <a16:creationId xmlns:a16="http://schemas.microsoft.com/office/drawing/2014/main" id="{764C1970-5B59-EF03-14DB-9B774573189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47" name="Straight Connector 20746">
                <a:extLst>
                  <a:ext uri="{FF2B5EF4-FFF2-40B4-BE49-F238E27FC236}">
                    <a16:creationId xmlns:a16="http://schemas.microsoft.com/office/drawing/2014/main" id="{5E2FC289-9D16-F501-BB27-C6E4A7B62AC5}"/>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48" name="Group 20747">
              <a:extLst>
                <a:ext uri="{FF2B5EF4-FFF2-40B4-BE49-F238E27FC236}">
                  <a16:creationId xmlns:a16="http://schemas.microsoft.com/office/drawing/2014/main" id="{027CE865-C765-51DB-55FC-135160E34857}"/>
                </a:ext>
              </a:extLst>
            </p:cNvPr>
            <p:cNvGrpSpPr/>
            <p:nvPr/>
          </p:nvGrpSpPr>
          <p:grpSpPr>
            <a:xfrm>
              <a:off x="10055149" y="2839295"/>
              <a:ext cx="113434" cy="113434"/>
              <a:chOff x="1346258" y="2339280"/>
              <a:chExt cx="153888" cy="153888"/>
            </a:xfrm>
          </p:grpSpPr>
          <p:cxnSp>
            <p:nvCxnSpPr>
              <p:cNvPr id="20749" name="Straight Connector 20748">
                <a:extLst>
                  <a:ext uri="{FF2B5EF4-FFF2-40B4-BE49-F238E27FC236}">
                    <a16:creationId xmlns:a16="http://schemas.microsoft.com/office/drawing/2014/main" id="{C647CAD7-F6E1-5D42-2EB3-A325F9A32854}"/>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50" name="Straight Connector 20749">
                <a:extLst>
                  <a:ext uri="{FF2B5EF4-FFF2-40B4-BE49-F238E27FC236}">
                    <a16:creationId xmlns:a16="http://schemas.microsoft.com/office/drawing/2014/main" id="{791042A8-802F-0FA1-FD05-3E5C27EFECE4}"/>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51" name="Group 20750">
              <a:extLst>
                <a:ext uri="{FF2B5EF4-FFF2-40B4-BE49-F238E27FC236}">
                  <a16:creationId xmlns:a16="http://schemas.microsoft.com/office/drawing/2014/main" id="{64DC1746-F223-D55C-1087-8524F9FC3421}"/>
                </a:ext>
              </a:extLst>
            </p:cNvPr>
            <p:cNvGrpSpPr/>
            <p:nvPr/>
          </p:nvGrpSpPr>
          <p:grpSpPr>
            <a:xfrm>
              <a:off x="10094850" y="2839295"/>
              <a:ext cx="113434" cy="113434"/>
              <a:chOff x="1346258" y="2339280"/>
              <a:chExt cx="153888" cy="153888"/>
            </a:xfrm>
          </p:grpSpPr>
          <p:cxnSp>
            <p:nvCxnSpPr>
              <p:cNvPr id="20752" name="Straight Connector 20751">
                <a:extLst>
                  <a:ext uri="{FF2B5EF4-FFF2-40B4-BE49-F238E27FC236}">
                    <a16:creationId xmlns:a16="http://schemas.microsoft.com/office/drawing/2014/main" id="{D45AA357-1FCD-F5B1-4084-AC982DC919A4}"/>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53" name="Straight Connector 20752">
                <a:extLst>
                  <a:ext uri="{FF2B5EF4-FFF2-40B4-BE49-F238E27FC236}">
                    <a16:creationId xmlns:a16="http://schemas.microsoft.com/office/drawing/2014/main" id="{8E7D2B50-A726-F487-FBA3-B63941F5B400}"/>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54" name="Group 20753">
              <a:extLst>
                <a:ext uri="{FF2B5EF4-FFF2-40B4-BE49-F238E27FC236}">
                  <a16:creationId xmlns:a16="http://schemas.microsoft.com/office/drawing/2014/main" id="{7F84049D-F540-29BC-EF34-1134EE34E3F8}"/>
                </a:ext>
              </a:extLst>
            </p:cNvPr>
            <p:cNvGrpSpPr/>
            <p:nvPr/>
          </p:nvGrpSpPr>
          <p:grpSpPr>
            <a:xfrm>
              <a:off x="10140224" y="2839295"/>
              <a:ext cx="113434" cy="113434"/>
              <a:chOff x="1346258" y="2339280"/>
              <a:chExt cx="153888" cy="153888"/>
            </a:xfrm>
          </p:grpSpPr>
          <p:cxnSp>
            <p:nvCxnSpPr>
              <p:cNvPr id="20755" name="Straight Connector 20754">
                <a:extLst>
                  <a:ext uri="{FF2B5EF4-FFF2-40B4-BE49-F238E27FC236}">
                    <a16:creationId xmlns:a16="http://schemas.microsoft.com/office/drawing/2014/main" id="{D25F6EE6-762E-9195-ADE0-397B414FADB6}"/>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56" name="Straight Connector 20755">
                <a:extLst>
                  <a:ext uri="{FF2B5EF4-FFF2-40B4-BE49-F238E27FC236}">
                    <a16:creationId xmlns:a16="http://schemas.microsoft.com/office/drawing/2014/main" id="{25AA07CA-2650-BC99-D404-FF2055BFE556}"/>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57" name="Group 20756">
              <a:extLst>
                <a:ext uri="{FF2B5EF4-FFF2-40B4-BE49-F238E27FC236}">
                  <a16:creationId xmlns:a16="http://schemas.microsoft.com/office/drawing/2014/main" id="{1435F361-4C01-AA6B-FCC6-B8BF24952A09}"/>
                </a:ext>
              </a:extLst>
            </p:cNvPr>
            <p:cNvGrpSpPr/>
            <p:nvPr/>
          </p:nvGrpSpPr>
          <p:grpSpPr>
            <a:xfrm>
              <a:off x="10471396" y="2950252"/>
              <a:ext cx="113434" cy="113434"/>
              <a:chOff x="1346258" y="2339280"/>
              <a:chExt cx="153888" cy="153888"/>
            </a:xfrm>
          </p:grpSpPr>
          <p:cxnSp>
            <p:nvCxnSpPr>
              <p:cNvPr id="20758" name="Straight Connector 20757">
                <a:extLst>
                  <a:ext uri="{FF2B5EF4-FFF2-40B4-BE49-F238E27FC236}">
                    <a16:creationId xmlns:a16="http://schemas.microsoft.com/office/drawing/2014/main" id="{96079252-D985-139E-B330-A7F0BCAA169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59" name="Straight Connector 20758">
                <a:extLst>
                  <a:ext uri="{FF2B5EF4-FFF2-40B4-BE49-F238E27FC236}">
                    <a16:creationId xmlns:a16="http://schemas.microsoft.com/office/drawing/2014/main" id="{3CA8EA6A-7F31-9BEC-1127-5660FE6F7C2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60" name="Group 20759">
              <a:extLst>
                <a:ext uri="{FF2B5EF4-FFF2-40B4-BE49-F238E27FC236}">
                  <a16:creationId xmlns:a16="http://schemas.microsoft.com/office/drawing/2014/main" id="{201968AF-3FAE-94AB-DBCA-EC80BAAEB85F}"/>
                </a:ext>
              </a:extLst>
            </p:cNvPr>
            <p:cNvGrpSpPr/>
            <p:nvPr/>
          </p:nvGrpSpPr>
          <p:grpSpPr>
            <a:xfrm>
              <a:off x="10696778" y="2950252"/>
              <a:ext cx="113434" cy="113434"/>
              <a:chOff x="1346258" y="2339280"/>
              <a:chExt cx="153888" cy="153888"/>
            </a:xfrm>
          </p:grpSpPr>
          <p:cxnSp>
            <p:nvCxnSpPr>
              <p:cNvPr id="20761" name="Straight Connector 20760">
                <a:extLst>
                  <a:ext uri="{FF2B5EF4-FFF2-40B4-BE49-F238E27FC236}">
                    <a16:creationId xmlns:a16="http://schemas.microsoft.com/office/drawing/2014/main" id="{96A5A633-B0D6-0725-26C7-E4B754F3667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62" name="Straight Connector 20761">
                <a:extLst>
                  <a:ext uri="{FF2B5EF4-FFF2-40B4-BE49-F238E27FC236}">
                    <a16:creationId xmlns:a16="http://schemas.microsoft.com/office/drawing/2014/main" id="{DBC69693-BE15-8B55-4343-1865E14870F2}"/>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63" name="Group 20762">
              <a:extLst>
                <a:ext uri="{FF2B5EF4-FFF2-40B4-BE49-F238E27FC236}">
                  <a16:creationId xmlns:a16="http://schemas.microsoft.com/office/drawing/2014/main" id="{C9ABB012-C74D-3C33-55ED-C0224B7BCB81}"/>
                </a:ext>
              </a:extLst>
            </p:cNvPr>
            <p:cNvGrpSpPr/>
            <p:nvPr/>
          </p:nvGrpSpPr>
          <p:grpSpPr>
            <a:xfrm>
              <a:off x="11274742" y="2950252"/>
              <a:ext cx="113434" cy="113434"/>
              <a:chOff x="1346258" y="2339280"/>
              <a:chExt cx="153888" cy="153888"/>
            </a:xfrm>
          </p:grpSpPr>
          <p:cxnSp>
            <p:nvCxnSpPr>
              <p:cNvPr id="20764" name="Straight Connector 20763">
                <a:extLst>
                  <a:ext uri="{FF2B5EF4-FFF2-40B4-BE49-F238E27FC236}">
                    <a16:creationId xmlns:a16="http://schemas.microsoft.com/office/drawing/2014/main" id="{CC362F77-C91E-2BD0-004E-6BCA10834C9D}"/>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765" name="Straight Connector 20764">
                <a:extLst>
                  <a:ext uri="{FF2B5EF4-FFF2-40B4-BE49-F238E27FC236}">
                    <a16:creationId xmlns:a16="http://schemas.microsoft.com/office/drawing/2014/main" id="{E47C9771-9E63-20A5-4494-72D5BF2ECA4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20766" name="Group 20765">
            <a:extLst>
              <a:ext uri="{FF2B5EF4-FFF2-40B4-BE49-F238E27FC236}">
                <a16:creationId xmlns:a16="http://schemas.microsoft.com/office/drawing/2014/main" id="{29E84105-661C-1161-DE27-862136D224AD}"/>
              </a:ext>
            </a:extLst>
          </p:cNvPr>
          <p:cNvGrpSpPr/>
          <p:nvPr/>
        </p:nvGrpSpPr>
        <p:grpSpPr>
          <a:xfrm>
            <a:off x="6827892" y="3447038"/>
            <a:ext cx="4709829" cy="261611"/>
            <a:chOff x="920374" y="4207832"/>
            <a:chExt cx="5993403" cy="333875"/>
          </a:xfrm>
        </p:grpSpPr>
        <p:sp>
          <p:nvSpPr>
            <p:cNvPr id="20767" name="TextBox 20766">
              <a:extLst>
                <a:ext uri="{FF2B5EF4-FFF2-40B4-BE49-F238E27FC236}">
                  <a16:creationId xmlns:a16="http://schemas.microsoft.com/office/drawing/2014/main" id="{2328F05B-7B4F-6573-3068-C57271DBB2C7}"/>
                </a:ext>
              </a:extLst>
            </p:cNvPr>
            <p:cNvSpPr txBox="1"/>
            <p:nvPr/>
          </p:nvSpPr>
          <p:spPr bwMode="auto">
            <a:xfrm>
              <a:off x="920374"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90</a:t>
              </a:r>
            </a:p>
          </p:txBody>
        </p:sp>
        <p:sp>
          <p:nvSpPr>
            <p:cNvPr id="20768" name="TextBox 20767">
              <a:extLst>
                <a:ext uri="{FF2B5EF4-FFF2-40B4-BE49-F238E27FC236}">
                  <a16:creationId xmlns:a16="http://schemas.microsoft.com/office/drawing/2014/main" id="{DA57E5AA-13A3-BCDC-6AE6-2F7F8783915C}"/>
                </a:ext>
              </a:extLst>
            </p:cNvPr>
            <p:cNvSpPr txBox="1"/>
            <p:nvPr/>
          </p:nvSpPr>
          <p:spPr bwMode="auto">
            <a:xfrm>
              <a:off x="1201175"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61</a:t>
              </a:r>
            </a:p>
          </p:txBody>
        </p:sp>
        <p:sp>
          <p:nvSpPr>
            <p:cNvPr id="20769" name="TextBox 20768">
              <a:extLst>
                <a:ext uri="{FF2B5EF4-FFF2-40B4-BE49-F238E27FC236}">
                  <a16:creationId xmlns:a16="http://schemas.microsoft.com/office/drawing/2014/main" id="{6731E090-68A5-3D4E-3AB3-4FCCA20265D8}"/>
                </a:ext>
              </a:extLst>
            </p:cNvPr>
            <p:cNvSpPr txBox="1"/>
            <p:nvPr/>
          </p:nvSpPr>
          <p:spPr bwMode="auto">
            <a:xfrm>
              <a:off x="1483222"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44</a:t>
              </a:r>
            </a:p>
          </p:txBody>
        </p:sp>
        <p:sp>
          <p:nvSpPr>
            <p:cNvPr id="20770" name="TextBox 20769">
              <a:extLst>
                <a:ext uri="{FF2B5EF4-FFF2-40B4-BE49-F238E27FC236}">
                  <a16:creationId xmlns:a16="http://schemas.microsoft.com/office/drawing/2014/main" id="{38BC1764-358A-E6C0-F8C1-FCAECBFCAC2B}"/>
                </a:ext>
              </a:extLst>
            </p:cNvPr>
            <p:cNvSpPr txBox="1"/>
            <p:nvPr/>
          </p:nvSpPr>
          <p:spPr bwMode="auto">
            <a:xfrm>
              <a:off x="1764025"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31</a:t>
              </a:r>
            </a:p>
          </p:txBody>
        </p:sp>
        <p:sp>
          <p:nvSpPr>
            <p:cNvPr id="20771" name="TextBox 20770">
              <a:extLst>
                <a:ext uri="{FF2B5EF4-FFF2-40B4-BE49-F238E27FC236}">
                  <a16:creationId xmlns:a16="http://schemas.microsoft.com/office/drawing/2014/main" id="{1066CBE3-262E-F0EC-379D-2C8BFE2F168E}"/>
                </a:ext>
              </a:extLst>
            </p:cNvPr>
            <p:cNvSpPr txBox="1"/>
            <p:nvPr/>
          </p:nvSpPr>
          <p:spPr bwMode="auto">
            <a:xfrm>
              <a:off x="2040063"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27</a:t>
              </a:r>
            </a:p>
          </p:txBody>
        </p:sp>
        <p:sp>
          <p:nvSpPr>
            <p:cNvPr id="20772" name="TextBox 20771">
              <a:extLst>
                <a:ext uri="{FF2B5EF4-FFF2-40B4-BE49-F238E27FC236}">
                  <a16:creationId xmlns:a16="http://schemas.microsoft.com/office/drawing/2014/main" id="{9352C26D-6E0A-595A-A6BC-96881556041E}"/>
                </a:ext>
              </a:extLst>
            </p:cNvPr>
            <p:cNvSpPr txBox="1"/>
            <p:nvPr/>
          </p:nvSpPr>
          <p:spPr bwMode="auto">
            <a:xfrm>
              <a:off x="2320863"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21</a:t>
              </a:r>
            </a:p>
          </p:txBody>
        </p:sp>
        <p:sp>
          <p:nvSpPr>
            <p:cNvPr id="20773" name="TextBox 20772">
              <a:extLst>
                <a:ext uri="{FF2B5EF4-FFF2-40B4-BE49-F238E27FC236}">
                  <a16:creationId xmlns:a16="http://schemas.microsoft.com/office/drawing/2014/main" id="{C2893093-E66F-BB28-C4E1-F343FFA82D3A}"/>
                </a:ext>
              </a:extLst>
            </p:cNvPr>
            <p:cNvSpPr txBox="1"/>
            <p:nvPr/>
          </p:nvSpPr>
          <p:spPr bwMode="auto">
            <a:xfrm>
              <a:off x="2602912"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20</a:t>
              </a:r>
            </a:p>
          </p:txBody>
        </p:sp>
        <p:sp>
          <p:nvSpPr>
            <p:cNvPr id="20774" name="TextBox 20773">
              <a:extLst>
                <a:ext uri="{FF2B5EF4-FFF2-40B4-BE49-F238E27FC236}">
                  <a16:creationId xmlns:a16="http://schemas.microsoft.com/office/drawing/2014/main" id="{325E0B0C-EA2E-46D8-2C86-8F5EF4E8C453}"/>
                </a:ext>
              </a:extLst>
            </p:cNvPr>
            <p:cNvSpPr txBox="1"/>
            <p:nvPr/>
          </p:nvSpPr>
          <p:spPr bwMode="auto">
            <a:xfrm>
              <a:off x="2883714"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14</a:t>
              </a:r>
            </a:p>
          </p:txBody>
        </p:sp>
        <p:sp>
          <p:nvSpPr>
            <p:cNvPr id="20775" name="TextBox 20774">
              <a:extLst>
                <a:ext uri="{FF2B5EF4-FFF2-40B4-BE49-F238E27FC236}">
                  <a16:creationId xmlns:a16="http://schemas.microsoft.com/office/drawing/2014/main" id="{7A2020AA-D0D8-15F3-104E-7F11AC09A066}"/>
                </a:ext>
              </a:extLst>
            </p:cNvPr>
            <p:cNvSpPr txBox="1"/>
            <p:nvPr/>
          </p:nvSpPr>
          <p:spPr bwMode="auto">
            <a:xfrm>
              <a:off x="3166544"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13</a:t>
              </a:r>
            </a:p>
          </p:txBody>
        </p:sp>
        <p:sp>
          <p:nvSpPr>
            <p:cNvPr id="20776" name="TextBox 20775">
              <a:extLst>
                <a:ext uri="{FF2B5EF4-FFF2-40B4-BE49-F238E27FC236}">
                  <a16:creationId xmlns:a16="http://schemas.microsoft.com/office/drawing/2014/main" id="{00C8BEC0-CBCC-1156-2259-0662CA296ECC}"/>
                </a:ext>
              </a:extLst>
            </p:cNvPr>
            <p:cNvSpPr txBox="1"/>
            <p:nvPr/>
          </p:nvSpPr>
          <p:spPr bwMode="auto">
            <a:xfrm>
              <a:off x="3447344" y="4207832"/>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12</a:t>
              </a:r>
            </a:p>
          </p:txBody>
        </p:sp>
        <p:sp>
          <p:nvSpPr>
            <p:cNvPr id="20777" name="TextBox 20776">
              <a:extLst>
                <a:ext uri="{FF2B5EF4-FFF2-40B4-BE49-F238E27FC236}">
                  <a16:creationId xmlns:a16="http://schemas.microsoft.com/office/drawing/2014/main" id="{1CAB12DA-86A8-937A-D981-E28BD87A6187}"/>
                </a:ext>
              </a:extLst>
            </p:cNvPr>
            <p:cNvSpPr txBox="1"/>
            <p:nvPr/>
          </p:nvSpPr>
          <p:spPr bwMode="auto">
            <a:xfrm>
              <a:off x="3775290"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9</a:t>
              </a:r>
            </a:p>
          </p:txBody>
        </p:sp>
        <p:sp>
          <p:nvSpPr>
            <p:cNvPr id="20778" name="TextBox 20777">
              <a:extLst>
                <a:ext uri="{FF2B5EF4-FFF2-40B4-BE49-F238E27FC236}">
                  <a16:creationId xmlns:a16="http://schemas.microsoft.com/office/drawing/2014/main" id="{9CD1A55B-090F-9D48-9302-8922AAABD8D9}"/>
                </a:ext>
              </a:extLst>
            </p:cNvPr>
            <p:cNvSpPr txBox="1"/>
            <p:nvPr/>
          </p:nvSpPr>
          <p:spPr bwMode="auto">
            <a:xfrm>
              <a:off x="4056090"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9</a:t>
              </a:r>
            </a:p>
          </p:txBody>
        </p:sp>
        <p:sp>
          <p:nvSpPr>
            <p:cNvPr id="20779" name="TextBox 20778">
              <a:extLst>
                <a:ext uri="{FF2B5EF4-FFF2-40B4-BE49-F238E27FC236}">
                  <a16:creationId xmlns:a16="http://schemas.microsoft.com/office/drawing/2014/main" id="{010907CA-4DA2-B1B1-1479-5961054AF0B9}"/>
                </a:ext>
              </a:extLst>
            </p:cNvPr>
            <p:cNvSpPr txBox="1"/>
            <p:nvPr/>
          </p:nvSpPr>
          <p:spPr bwMode="auto">
            <a:xfrm>
              <a:off x="4332129"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8</a:t>
              </a:r>
            </a:p>
          </p:txBody>
        </p:sp>
        <p:sp>
          <p:nvSpPr>
            <p:cNvPr id="20780" name="TextBox 20779">
              <a:extLst>
                <a:ext uri="{FF2B5EF4-FFF2-40B4-BE49-F238E27FC236}">
                  <a16:creationId xmlns:a16="http://schemas.microsoft.com/office/drawing/2014/main" id="{4FAF7D73-94C6-6340-700B-F09278E7AADF}"/>
                </a:ext>
              </a:extLst>
            </p:cNvPr>
            <p:cNvSpPr txBox="1"/>
            <p:nvPr/>
          </p:nvSpPr>
          <p:spPr bwMode="auto">
            <a:xfrm>
              <a:off x="4612929"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8</a:t>
              </a:r>
            </a:p>
          </p:txBody>
        </p:sp>
        <p:sp>
          <p:nvSpPr>
            <p:cNvPr id="20781" name="TextBox 20780">
              <a:extLst>
                <a:ext uri="{FF2B5EF4-FFF2-40B4-BE49-F238E27FC236}">
                  <a16:creationId xmlns:a16="http://schemas.microsoft.com/office/drawing/2014/main" id="{7328F102-C148-34F6-02E1-AC5E649A98CD}"/>
                </a:ext>
              </a:extLst>
            </p:cNvPr>
            <p:cNvSpPr txBox="1"/>
            <p:nvPr/>
          </p:nvSpPr>
          <p:spPr bwMode="auto">
            <a:xfrm>
              <a:off x="4894978"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5</a:t>
              </a:r>
            </a:p>
          </p:txBody>
        </p:sp>
        <p:sp>
          <p:nvSpPr>
            <p:cNvPr id="20782" name="TextBox 20781">
              <a:extLst>
                <a:ext uri="{FF2B5EF4-FFF2-40B4-BE49-F238E27FC236}">
                  <a16:creationId xmlns:a16="http://schemas.microsoft.com/office/drawing/2014/main" id="{CF87A273-4F32-83A3-F7FE-B0E9C2415BA4}"/>
                </a:ext>
              </a:extLst>
            </p:cNvPr>
            <p:cNvSpPr txBox="1"/>
            <p:nvPr/>
          </p:nvSpPr>
          <p:spPr bwMode="auto">
            <a:xfrm>
              <a:off x="5175780"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a:t>
              </a:r>
            </a:p>
          </p:txBody>
        </p:sp>
        <p:sp>
          <p:nvSpPr>
            <p:cNvPr id="20783" name="TextBox 20782">
              <a:extLst>
                <a:ext uri="{FF2B5EF4-FFF2-40B4-BE49-F238E27FC236}">
                  <a16:creationId xmlns:a16="http://schemas.microsoft.com/office/drawing/2014/main" id="{F6A6E896-9258-502E-0023-4F7A388FD695}"/>
                </a:ext>
              </a:extLst>
            </p:cNvPr>
            <p:cNvSpPr txBox="1"/>
            <p:nvPr/>
          </p:nvSpPr>
          <p:spPr bwMode="auto">
            <a:xfrm>
              <a:off x="5448473"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a:t>
              </a:r>
            </a:p>
          </p:txBody>
        </p:sp>
        <p:sp>
          <p:nvSpPr>
            <p:cNvPr id="20784" name="TextBox 20783">
              <a:extLst>
                <a:ext uri="{FF2B5EF4-FFF2-40B4-BE49-F238E27FC236}">
                  <a16:creationId xmlns:a16="http://schemas.microsoft.com/office/drawing/2014/main" id="{FE56419D-4114-265E-4679-D7D9713726BC}"/>
                </a:ext>
              </a:extLst>
            </p:cNvPr>
            <p:cNvSpPr txBox="1"/>
            <p:nvPr/>
          </p:nvSpPr>
          <p:spPr bwMode="auto">
            <a:xfrm>
              <a:off x="5729275"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20785" name="TextBox 20784">
              <a:extLst>
                <a:ext uri="{FF2B5EF4-FFF2-40B4-BE49-F238E27FC236}">
                  <a16:creationId xmlns:a16="http://schemas.microsoft.com/office/drawing/2014/main" id="{D6C9E263-29A2-6949-2B1B-17970A117342}"/>
                </a:ext>
              </a:extLst>
            </p:cNvPr>
            <p:cNvSpPr txBox="1"/>
            <p:nvPr/>
          </p:nvSpPr>
          <p:spPr bwMode="auto">
            <a:xfrm>
              <a:off x="6034890" y="4207833"/>
              <a:ext cx="326789"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20786" name="TextBox 20785">
              <a:extLst>
                <a:ext uri="{FF2B5EF4-FFF2-40B4-BE49-F238E27FC236}">
                  <a16:creationId xmlns:a16="http://schemas.microsoft.com/office/drawing/2014/main" id="{913E816C-0E33-8F44-7FF6-C3F409D73341}"/>
                </a:ext>
              </a:extLst>
            </p:cNvPr>
            <p:cNvSpPr txBox="1"/>
            <p:nvPr/>
          </p:nvSpPr>
          <p:spPr bwMode="auto">
            <a:xfrm>
              <a:off x="6311080"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20787" name="TextBox 20786">
              <a:extLst>
                <a:ext uri="{FF2B5EF4-FFF2-40B4-BE49-F238E27FC236}">
                  <a16:creationId xmlns:a16="http://schemas.microsoft.com/office/drawing/2014/main" id="{43425895-C016-7E72-E0E5-B4B9EA4A9CB5}"/>
                </a:ext>
              </a:extLst>
            </p:cNvPr>
            <p:cNvSpPr txBox="1"/>
            <p:nvPr/>
          </p:nvSpPr>
          <p:spPr bwMode="auto">
            <a:xfrm>
              <a:off x="6586990"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0</a:t>
              </a:r>
            </a:p>
          </p:txBody>
        </p:sp>
      </p:grpSp>
      <p:grpSp>
        <p:nvGrpSpPr>
          <p:cNvPr id="20875" name="Group 20874">
            <a:extLst>
              <a:ext uri="{FF2B5EF4-FFF2-40B4-BE49-F238E27FC236}">
                <a16:creationId xmlns:a16="http://schemas.microsoft.com/office/drawing/2014/main" id="{6D17E8C7-4ECD-5C64-CCAA-6D8C2BF43250}"/>
              </a:ext>
            </a:extLst>
          </p:cNvPr>
          <p:cNvGrpSpPr/>
          <p:nvPr/>
        </p:nvGrpSpPr>
        <p:grpSpPr>
          <a:xfrm>
            <a:off x="6928796" y="5687193"/>
            <a:ext cx="4938849" cy="307777"/>
            <a:chOff x="991645" y="4207833"/>
            <a:chExt cx="6284840" cy="392794"/>
          </a:xfrm>
        </p:grpSpPr>
        <p:sp>
          <p:nvSpPr>
            <p:cNvPr id="20876" name="TextBox 20875">
              <a:extLst>
                <a:ext uri="{FF2B5EF4-FFF2-40B4-BE49-F238E27FC236}">
                  <a16:creationId xmlns:a16="http://schemas.microsoft.com/office/drawing/2014/main" id="{70654F82-C10F-309C-CBD0-8C8837F355D3}"/>
                </a:ext>
              </a:extLst>
            </p:cNvPr>
            <p:cNvSpPr txBox="1"/>
            <p:nvPr/>
          </p:nvSpPr>
          <p:spPr bwMode="auto">
            <a:xfrm>
              <a:off x="99164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0877" name="TextBox 20876">
              <a:extLst>
                <a:ext uri="{FF2B5EF4-FFF2-40B4-BE49-F238E27FC236}">
                  <a16:creationId xmlns:a16="http://schemas.microsoft.com/office/drawing/2014/main" id="{013301FC-D936-42CC-E98C-214F38853E5B}"/>
                </a:ext>
              </a:extLst>
            </p:cNvPr>
            <p:cNvSpPr txBox="1"/>
            <p:nvPr/>
          </p:nvSpPr>
          <p:spPr bwMode="auto">
            <a:xfrm>
              <a:off x="127244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0878" name="TextBox 20877">
              <a:extLst>
                <a:ext uri="{FF2B5EF4-FFF2-40B4-BE49-F238E27FC236}">
                  <a16:creationId xmlns:a16="http://schemas.microsoft.com/office/drawing/2014/main" id="{64C867FB-8109-A15F-E5E4-A1DB117A8086}"/>
                </a:ext>
              </a:extLst>
            </p:cNvPr>
            <p:cNvSpPr txBox="1"/>
            <p:nvPr/>
          </p:nvSpPr>
          <p:spPr bwMode="auto">
            <a:xfrm>
              <a:off x="155449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0879" name="TextBox 20878">
              <a:extLst>
                <a:ext uri="{FF2B5EF4-FFF2-40B4-BE49-F238E27FC236}">
                  <a16:creationId xmlns:a16="http://schemas.microsoft.com/office/drawing/2014/main" id="{F118A6AC-9AEE-5042-3606-83BFA8696670}"/>
                </a:ext>
              </a:extLst>
            </p:cNvPr>
            <p:cNvSpPr txBox="1"/>
            <p:nvPr/>
          </p:nvSpPr>
          <p:spPr bwMode="auto">
            <a:xfrm>
              <a:off x="183529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0880" name="TextBox 20879">
              <a:extLst>
                <a:ext uri="{FF2B5EF4-FFF2-40B4-BE49-F238E27FC236}">
                  <a16:creationId xmlns:a16="http://schemas.microsoft.com/office/drawing/2014/main" id="{1FF74993-2D48-BE72-79B7-89180D9A88EF}"/>
                </a:ext>
              </a:extLst>
            </p:cNvPr>
            <p:cNvSpPr txBox="1"/>
            <p:nvPr/>
          </p:nvSpPr>
          <p:spPr bwMode="auto">
            <a:xfrm>
              <a:off x="2111334"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0881" name="TextBox 20880">
              <a:extLst>
                <a:ext uri="{FF2B5EF4-FFF2-40B4-BE49-F238E27FC236}">
                  <a16:creationId xmlns:a16="http://schemas.microsoft.com/office/drawing/2014/main" id="{22A9891C-F704-CFA8-4F26-2ABD531684CF}"/>
                </a:ext>
              </a:extLst>
            </p:cNvPr>
            <p:cNvSpPr txBox="1"/>
            <p:nvPr/>
          </p:nvSpPr>
          <p:spPr bwMode="auto">
            <a:xfrm>
              <a:off x="234645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0882" name="TextBox 20881">
              <a:extLst>
                <a:ext uri="{FF2B5EF4-FFF2-40B4-BE49-F238E27FC236}">
                  <a16:creationId xmlns:a16="http://schemas.microsoft.com/office/drawing/2014/main" id="{5376A03F-E760-8823-5B46-EDF2CC84C783}"/>
                </a:ext>
              </a:extLst>
            </p:cNvPr>
            <p:cNvSpPr txBox="1"/>
            <p:nvPr/>
          </p:nvSpPr>
          <p:spPr bwMode="auto">
            <a:xfrm>
              <a:off x="262849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0883" name="TextBox 20882">
              <a:extLst>
                <a:ext uri="{FF2B5EF4-FFF2-40B4-BE49-F238E27FC236}">
                  <a16:creationId xmlns:a16="http://schemas.microsoft.com/office/drawing/2014/main" id="{8A77C1D6-247D-3245-ECDC-6E59F7736156}"/>
                </a:ext>
              </a:extLst>
            </p:cNvPr>
            <p:cNvSpPr txBox="1"/>
            <p:nvPr/>
          </p:nvSpPr>
          <p:spPr bwMode="auto">
            <a:xfrm>
              <a:off x="290930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20884" name="TextBox 20883">
              <a:extLst>
                <a:ext uri="{FF2B5EF4-FFF2-40B4-BE49-F238E27FC236}">
                  <a16:creationId xmlns:a16="http://schemas.microsoft.com/office/drawing/2014/main" id="{6F6EB7B7-8B8E-74A1-ED36-8A45A1206394}"/>
                </a:ext>
              </a:extLst>
            </p:cNvPr>
            <p:cNvSpPr txBox="1"/>
            <p:nvPr/>
          </p:nvSpPr>
          <p:spPr bwMode="auto">
            <a:xfrm>
              <a:off x="319213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20885" name="TextBox 20884">
              <a:extLst>
                <a:ext uri="{FF2B5EF4-FFF2-40B4-BE49-F238E27FC236}">
                  <a16:creationId xmlns:a16="http://schemas.microsoft.com/office/drawing/2014/main" id="{74660751-BBC4-D973-31BE-F2F1EF5D366A}"/>
                </a:ext>
              </a:extLst>
            </p:cNvPr>
            <p:cNvSpPr txBox="1"/>
            <p:nvPr/>
          </p:nvSpPr>
          <p:spPr bwMode="auto">
            <a:xfrm>
              <a:off x="347293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0886" name="TextBox 20885">
              <a:extLst>
                <a:ext uri="{FF2B5EF4-FFF2-40B4-BE49-F238E27FC236}">
                  <a16:creationId xmlns:a16="http://schemas.microsoft.com/office/drawing/2014/main" id="{608DEEEF-AF27-5F2E-C376-ADE63A2EF1EF}"/>
                </a:ext>
              </a:extLst>
            </p:cNvPr>
            <p:cNvSpPr txBox="1"/>
            <p:nvPr/>
          </p:nvSpPr>
          <p:spPr bwMode="auto">
            <a:xfrm>
              <a:off x="375498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887" name="TextBox 20886">
              <a:extLst>
                <a:ext uri="{FF2B5EF4-FFF2-40B4-BE49-F238E27FC236}">
                  <a16:creationId xmlns:a16="http://schemas.microsoft.com/office/drawing/2014/main" id="{31AE02F9-AA02-3E31-0B30-089293EA01C5}"/>
                </a:ext>
              </a:extLst>
            </p:cNvPr>
            <p:cNvSpPr txBox="1"/>
            <p:nvPr/>
          </p:nvSpPr>
          <p:spPr bwMode="auto">
            <a:xfrm>
              <a:off x="403578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20888" name="TextBox 20887">
              <a:extLst>
                <a:ext uri="{FF2B5EF4-FFF2-40B4-BE49-F238E27FC236}">
                  <a16:creationId xmlns:a16="http://schemas.microsoft.com/office/drawing/2014/main" id="{F47D8481-9483-CFF7-815B-323AE99877FC}"/>
                </a:ext>
              </a:extLst>
            </p:cNvPr>
            <p:cNvSpPr txBox="1"/>
            <p:nvPr/>
          </p:nvSpPr>
          <p:spPr bwMode="auto">
            <a:xfrm>
              <a:off x="431181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0889" name="TextBox 20888">
              <a:extLst>
                <a:ext uri="{FF2B5EF4-FFF2-40B4-BE49-F238E27FC236}">
                  <a16:creationId xmlns:a16="http://schemas.microsoft.com/office/drawing/2014/main" id="{B3B58EC0-B4E1-B048-1334-0658073EE71C}"/>
                </a:ext>
              </a:extLst>
            </p:cNvPr>
            <p:cNvSpPr txBox="1"/>
            <p:nvPr/>
          </p:nvSpPr>
          <p:spPr bwMode="auto">
            <a:xfrm>
              <a:off x="459262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20890" name="TextBox 20889">
              <a:extLst>
                <a:ext uri="{FF2B5EF4-FFF2-40B4-BE49-F238E27FC236}">
                  <a16:creationId xmlns:a16="http://schemas.microsoft.com/office/drawing/2014/main" id="{193F4D20-3638-EE4A-CAB4-B8AAC52F91E4}"/>
                </a:ext>
              </a:extLst>
            </p:cNvPr>
            <p:cNvSpPr txBox="1"/>
            <p:nvPr/>
          </p:nvSpPr>
          <p:spPr bwMode="auto">
            <a:xfrm>
              <a:off x="487466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20891" name="TextBox 20890">
              <a:extLst>
                <a:ext uri="{FF2B5EF4-FFF2-40B4-BE49-F238E27FC236}">
                  <a16:creationId xmlns:a16="http://schemas.microsoft.com/office/drawing/2014/main" id="{BC1483EB-CB98-B5E5-89BF-03231FB9F794}"/>
                </a:ext>
              </a:extLst>
            </p:cNvPr>
            <p:cNvSpPr txBox="1"/>
            <p:nvPr/>
          </p:nvSpPr>
          <p:spPr bwMode="auto">
            <a:xfrm>
              <a:off x="515547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0892" name="TextBox 20891">
              <a:extLst>
                <a:ext uri="{FF2B5EF4-FFF2-40B4-BE49-F238E27FC236}">
                  <a16:creationId xmlns:a16="http://schemas.microsoft.com/office/drawing/2014/main" id="{82B6EAD9-3FEC-6F03-47A3-C957304877C7}"/>
                </a:ext>
              </a:extLst>
            </p:cNvPr>
            <p:cNvSpPr txBox="1"/>
            <p:nvPr/>
          </p:nvSpPr>
          <p:spPr bwMode="auto">
            <a:xfrm>
              <a:off x="5428164"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20893" name="TextBox 20892">
              <a:extLst>
                <a:ext uri="{FF2B5EF4-FFF2-40B4-BE49-F238E27FC236}">
                  <a16:creationId xmlns:a16="http://schemas.microsoft.com/office/drawing/2014/main" id="{F79EC885-DA3C-F4FB-F68F-C0E13B503893}"/>
                </a:ext>
              </a:extLst>
            </p:cNvPr>
            <p:cNvSpPr txBox="1"/>
            <p:nvPr/>
          </p:nvSpPr>
          <p:spPr bwMode="auto">
            <a:xfrm>
              <a:off x="5708965"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20894" name="TextBox 20893">
              <a:extLst>
                <a:ext uri="{FF2B5EF4-FFF2-40B4-BE49-F238E27FC236}">
                  <a16:creationId xmlns:a16="http://schemas.microsoft.com/office/drawing/2014/main" id="{EEE2AF56-E80C-5126-9441-2B2A147DB7AC}"/>
                </a:ext>
              </a:extLst>
            </p:cNvPr>
            <p:cNvSpPr txBox="1"/>
            <p:nvPr/>
          </p:nvSpPr>
          <p:spPr bwMode="auto">
            <a:xfrm>
              <a:off x="5964514" y="4207833"/>
              <a:ext cx="467538"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0895" name="TextBox 20894">
              <a:extLst>
                <a:ext uri="{FF2B5EF4-FFF2-40B4-BE49-F238E27FC236}">
                  <a16:creationId xmlns:a16="http://schemas.microsoft.com/office/drawing/2014/main" id="{B7628057-E952-455A-C415-A45D05B13060}"/>
                </a:ext>
              </a:extLst>
            </p:cNvPr>
            <p:cNvSpPr txBox="1"/>
            <p:nvPr/>
          </p:nvSpPr>
          <p:spPr bwMode="auto">
            <a:xfrm>
              <a:off x="6240704" y="4207833"/>
              <a:ext cx="467538"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20896" name="TextBox 20895">
              <a:extLst>
                <a:ext uri="{FF2B5EF4-FFF2-40B4-BE49-F238E27FC236}">
                  <a16:creationId xmlns:a16="http://schemas.microsoft.com/office/drawing/2014/main" id="{71CD32A9-2196-D94B-FB8F-C24A63E144C2}"/>
                </a:ext>
              </a:extLst>
            </p:cNvPr>
            <p:cNvSpPr txBox="1"/>
            <p:nvPr/>
          </p:nvSpPr>
          <p:spPr bwMode="auto">
            <a:xfrm>
              <a:off x="6516616" y="4207833"/>
              <a:ext cx="467538"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0963" name="TextBox 20962">
              <a:extLst>
                <a:ext uri="{FF2B5EF4-FFF2-40B4-BE49-F238E27FC236}">
                  <a16:creationId xmlns:a16="http://schemas.microsoft.com/office/drawing/2014/main" id="{F120CCD5-FD4D-D139-1B24-4B7AAFDFC92D}"/>
                </a:ext>
              </a:extLst>
            </p:cNvPr>
            <p:cNvSpPr txBox="1"/>
            <p:nvPr/>
          </p:nvSpPr>
          <p:spPr bwMode="auto">
            <a:xfrm>
              <a:off x="6808947" y="4207833"/>
              <a:ext cx="467538" cy="39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grpSp>
      <p:sp>
        <p:nvSpPr>
          <p:cNvPr id="20897" name="TextBox 20896">
            <a:extLst>
              <a:ext uri="{FF2B5EF4-FFF2-40B4-BE49-F238E27FC236}">
                <a16:creationId xmlns:a16="http://schemas.microsoft.com/office/drawing/2014/main" id="{ABDB4D03-A4F5-AF3E-61F7-E75057E61F6B}"/>
              </a:ext>
            </a:extLst>
          </p:cNvPr>
          <p:cNvSpPr txBox="1"/>
          <p:nvPr/>
        </p:nvSpPr>
        <p:spPr bwMode="auto">
          <a:xfrm>
            <a:off x="8838591" y="5857973"/>
            <a:ext cx="494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20898" name="Group 20897">
            <a:extLst>
              <a:ext uri="{FF2B5EF4-FFF2-40B4-BE49-F238E27FC236}">
                <a16:creationId xmlns:a16="http://schemas.microsoft.com/office/drawing/2014/main" id="{D4D3E7E4-A7EF-08A3-B5BA-884CC74911C4}"/>
              </a:ext>
            </a:extLst>
          </p:cNvPr>
          <p:cNvGrpSpPr/>
          <p:nvPr/>
        </p:nvGrpSpPr>
        <p:grpSpPr>
          <a:xfrm rot="5400000">
            <a:off x="10303140" y="4382108"/>
            <a:ext cx="74634" cy="2658427"/>
            <a:chOff x="779453" y="-94611"/>
            <a:chExt cx="518712" cy="4918387"/>
          </a:xfrm>
        </p:grpSpPr>
        <p:cxnSp>
          <p:nvCxnSpPr>
            <p:cNvPr id="20899" name="Straight Connector 20898">
              <a:extLst>
                <a:ext uri="{FF2B5EF4-FFF2-40B4-BE49-F238E27FC236}">
                  <a16:creationId xmlns:a16="http://schemas.microsoft.com/office/drawing/2014/main" id="{572BD807-2C54-5E42-A469-B16D3F0A62BD}"/>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0" name="Straight Connector 20899">
              <a:extLst>
                <a:ext uri="{FF2B5EF4-FFF2-40B4-BE49-F238E27FC236}">
                  <a16:creationId xmlns:a16="http://schemas.microsoft.com/office/drawing/2014/main" id="{E7397D35-319A-FB63-DF25-51AB877DC871}"/>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1" name="Straight Connector 20900">
              <a:extLst>
                <a:ext uri="{FF2B5EF4-FFF2-40B4-BE49-F238E27FC236}">
                  <a16:creationId xmlns:a16="http://schemas.microsoft.com/office/drawing/2014/main" id="{1517787B-B043-3E12-F4C9-E7FFAF560C93}"/>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2" name="Straight Connector 20901">
              <a:extLst>
                <a:ext uri="{FF2B5EF4-FFF2-40B4-BE49-F238E27FC236}">
                  <a16:creationId xmlns:a16="http://schemas.microsoft.com/office/drawing/2014/main" id="{A234312D-A0E0-12DE-6C58-55E04A437D01}"/>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3" name="Straight Connector 20902">
              <a:extLst>
                <a:ext uri="{FF2B5EF4-FFF2-40B4-BE49-F238E27FC236}">
                  <a16:creationId xmlns:a16="http://schemas.microsoft.com/office/drawing/2014/main" id="{3FBE4DEB-2FCE-3F48-68B3-06B292219B20}"/>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4" name="Straight Connector 20903">
              <a:extLst>
                <a:ext uri="{FF2B5EF4-FFF2-40B4-BE49-F238E27FC236}">
                  <a16:creationId xmlns:a16="http://schemas.microsoft.com/office/drawing/2014/main" id="{E67125D8-7D0D-FC06-7D58-85BC0EAF1931}"/>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5" name="Straight Connector 20904">
              <a:extLst>
                <a:ext uri="{FF2B5EF4-FFF2-40B4-BE49-F238E27FC236}">
                  <a16:creationId xmlns:a16="http://schemas.microsoft.com/office/drawing/2014/main" id="{43957BC1-553B-CA09-6FFF-3EB7DA736A22}"/>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6" name="Straight Connector 20905">
              <a:extLst>
                <a:ext uri="{FF2B5EF4-FFF2-40B4-BE49-F238E27FC236}">
                  <a16:creationId xmlns:a16="http://schemas.microsoft.com/office/drawing/2014/main" id="{CCE37F88-614E-77D7-0EFD-D856A95834E1}"/>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7" name="Straight Connector 20906">
              <a:extLst>
                <a:ext uri="{FF2B5EF4-FFF2-40B4-BE49-F238E27FC236}">
                  <a16:creationId xmlns:a16="http://schemas.microsoft.com/office/drawing/2014/main" id="{147980C2-D9B8-0386-6CA5-00E3A94AE55B}"/>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08" name="Straight Connector 20907">
              <a:extLst>
                <a:ext uri="{FF2B5EF4-FFF2-40B4-BE49-F238E27FC236}">
                  <a16:creationId xmlns:a16="http://schemas.microsoft.com/office/drawing/2014/main" id="{FF8A727F-4F63-D764-DCA1-B0654F3EC159}"/>
                </a:ext>
              </a:extLst>
            </p:cNvPr>
            <p:cNvCxnSpPr>
              <a:cxnSpLocks/>
            </p:cNvCxnSpPr>
            <p:nvPr/>
          </p:nvCxnSpPr>
          <p:spPr bwMode="auto">
            <a:xfrm>
              <a:off x="779456" y="1141139"/>
              <a:ext cx="518688" cy="0"/>
            </a:xfrm>
            <a:prstGeom prst="line">
              <a:avLst/>
            </a:prstGeom>
            <a:noFill/>
            <a:ln w="28575" cap="flat" cmpd="sng" algn="ctr">
              <a:solidFill>
                <a:schemeClr val="bg1"/>
              </a:solidFill>
              <a:prstDash val="solid"/>
              <a:round/>
              <a:headEnd type="none" w="med" len="med"/>
              <a:tailEnd type="none" w="med" len="med"/>
            </a:ln>
            <a:effectLst/>
          </p:spPr>
        </p:cxnSp>
        <p:cxnSp>
          <p:nvCxnSpPr>
            <p:cNvPr id="20909" name="Straight Connector 20908">
              <a:extLst>
                <a:ext uri="{FF2B5EF4-FFF2-40B4-BE49-F238E27FC236}">
                  <a16:creationId xmlns:a16="http://schemas.microsoft.com/office/drawing/2014/main" id="{4AB4D0E9-9B6B-2F31-5605-81487CF6A64B}"/>
                </a:ext>
              </a:extLst>
            </p:cNvPr>
            <p:cNvCxnSpPr>
              <a:cxnSpLocks/>
            </p:cNvCxnSpPr>
            <p:nvPr/>
          </p:nvCxnSpPr>
          <p:spPr bwMode="auto">
            <a:xfrm>
              <a:off x="779453" y="727016"/>
              <a:ext cx="518691" cy="0"/>
            </a:xfrm>
            <a:prstGeom prst="line">
              <a:avLst/>
            </a:prstGeom>
            <a:noFill/>
            <a:ln w="28575" cap="flat" cmpd="sng" algn="ctr">
              <a:solidFill>
                <a:schemeClr val="bg1"/>
              </a:solidFill>
              <a:prstDash val="solid"/>
              <a:round/>
              <a:headEnd type="none" w="med" len="med"/>
              <a:tailEnd type="none" w="med" len="med"/>
            </a:ln>
            <a:effectLst/>
          </p:spPr>
        </p:cxnSp>
        <p:cxnSp>
          <p:nvCxnSpPr>
            <p:cNvPr id="20910" name="Straight Connector 20909">
              <a:extLst>
                <a:ext uri="{FF2B5EF4-FFF2-40B4-BE49-F238E27FC236}">
                  <a16:creationId xmlns:a16="http://schemas.microsoft.com/office/drawing/2014/main" id="{43C9E7D1-5506-A165-F4DC-77D86A65D5C0}"/>
                </a:ext>
              </a:extLst>
            </p:cNvPr>
            <p:cNvCxnSpPr>
              <a:cxnSpLocks/>
            </p:cNvCxnSpPr>
            <p:nvPr/>
          </p:nvCxnSpPr>
          <p:spPr bwMode="auto">
            <a:xfrm>
              <a:off x="779456" y="320588"/>
              <a:ext cx="518691" cy="0"/>
            </a:xfrm>
            <a:prstGeom prst="line">
              <a:avLst/>
            </a:prstGeom>
            <a:noFill/>
            <a:ln w="28575" cap="flat" cmpd="sng" algn="ctr">
              <a:solidFill>
                <a:schemeClr val="bg1"/>
              </a:solidFill>
              <a:prstDash val="solid"/>
              <a:round/>
              <a:headEnd type="none" w="med" len="med"/>
              <a:tailEnd type="none" w="med" len="med"/>
            </a:ln>
            <a:effectLst/>
          </p:spPr>
        </p:cxnSp>
        <p:cxnSp>
          <p:nvCxnSpPr>
            <p:cNvPr id="20964" name="Straight Connector 20963">
              <a:extLst>
                <a:ext uri="{FF2B5EF4-FFF2-40B4-BE49-F238E27FC236}">
                  <a16:creationId xmlns:a16="http://schemas.microsoft.com/office/drawing/2014/main" id="{53D157CE-BAC6-F3A8-9A91-11DD81B4EAA3}"/>
                </a:ext>
              </a:extLst>
            </p:cNvPr>
            <p:cNvCxnSpPr>
              <a:cxnSpLocks/>
            </p:cNvCxnSpPr>
            <p:nvPr/>
          </p:nvCxnSpPr>
          <p:spPr bwMode="auto">
            <a:xfrm>
              <a:off x="779453" y="-94611"/>
              <a:ext cx="51871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911" name="Group 20910">
            <a:extLst>
              <a:ext uri="{FF2B5EF4-FFF2-40B4-BE49-F238E27FC236}">
                <a16:creationId xmlns:a16="http://schemas.microsoft.com/office/drawing/2014/main" id="{D666A12C-BBB6-24E0-7AF0-CD7315BE2341}"/>
              </a:ext>
            </a:extLst>
          </p:cNvPr>
          <p:cNvGrpSpPr/>
          <p:nvPr/>
        </p:nvGrpSpPr>
        <p:grpSpPr>
          <a:xfrm>
            <a:off x="6658643" y="3603502"/>
            <a:ext cx="360526" cy="2159001"/>
            <a:chOff x="542391" y="1533347"/>
            <a:chExt cx="458780" cy="2753290"/>
          </a:xfrm>
        </p:grpSpPr>
        <p:sp>
          <p:nvSpPr>
            <p:cNvPr id="20912" name="TextBox 20911">
              <a:extLst>
                <a:ext uri="{FF2B5EF4-FFF2-40B4-BE49-F238E27FC236}">
                  <a16:creationId xmlns:a16="http://schemas.microsoft.com/office/drawing/2014/main" id="{798F321E-47CC-32A8-0200-92A2EE60EBF9}"/>
                </a:ext>
              </a:extLst>
            </p:cNvPr>
            <p:cNvSpPr txBox="1"/>
            <p:nvPr/>
          </p:nvSpPr>
          <p:spPr bwMode="auto">
            <a:xfrm>
              <a:off x="542391" y="1533347"/>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0913" name="TextBox 20912">
              <a:extLst>
                <a:ext uri="{FF2B5EF4-FFF2-40B4-BE49-F238E27FC236}">
                  <a16:creationId xmlns:a16="http://schemas.microsoft.com/office/drawing/2014/main" id="{0F10806B-7D5D-B3C9-7D62-C8397EAABB25}"/>
                </a:ext>
              </a:extLst>
            </p:cNvPr>
            <p:cNvSpPr txBox="1"/>
            <p:nvPr/>
          </p:nvSpPr>
          <p:spPr bwMode="auto">
            <a:xfrm>
              <a:off x="633763" y="2022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0914" name="TextBox 20913">
              <a:extLst>
                <a:ext uri="{FF2B5EF4-FFF2-40B4-BE49-F238E27FC236}">
                  <a16:creationId xmlns:a16="http://schemas.microsoft.com/office/drawing/2014/main" id="{7A2B6A9E-839B-0C1A-44DF-DDFD56AFE2F3}"/>
                </a:ext>
              </a:extLst>
            </p:cNvPr>
            <p:cNvSpPr txBox="1"/>
            <p:nvPr/>
          </p:nvSpPr>
          <p:spPr bwMode="auto">
            <a:xfrm>
              <a:off x="633763" y="25115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0915" name="TextBox 20914">
              <a:extLst>
                <a:ext uri="{FF2B5EF4-FFF2-40B4-BE49-F238E27FC236}">
                  <a16:creationId xmlns:a16="http://schemas.microsoft.com/office/drawing/2014/main" id="{8BEDE9FE-E078-9C20-5F42-615A1C2EB43C}"/>
                </a:ext>
              </a:extLst>
            </p:cNvPr>
            <p:cNvSpPr txBox="1"/>
            <p:nvPr/>
          </p:nvSpPr>
          <p:spPr bwMode="auto">
            <a:xfrm>
              <a:off x="633763" y="30006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0916" name="TextBox 20915">
              <a:extLst>
                <a:ext uri="{FF2B5EF4-FFF2-40B4-BE49-F238E27FC236}">
                  <a16:creationId xmlns:a16="http://schemas.microsoft.com/office/drawing/2014/main" id="{BE3E4CC3-ED3B-6343-0C08-1597FF24A0DB}"/>
                </a:ext>
              </a:extLst>
            </p:cNvPr>
            <p:cNvSpPr txBox="1"/>
            <p:nvPr/>
          </p:nvSpPr>
          <p:spPr bwMode="auto">
            <a:xfrm>
              <a:off x="633763" y="34897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917" name="TextBox 20916">
              <a:extLst>
                <a:ext uri="{FF2B5EF4-FFF2-40B4-BE49-F238E27FC236}">
                  <a16:creationId xmlns:a16="http://schemas.microsoft.com/office/drawing/2014/main" id="{9232EA71-FAFA-D26D-9086-3E5F46173AC1}"/>
                </a:ext>
              </a:extLst>
            </p:cNvPr>
            <p:cNvSpPr txBox="1"/>
            <p:nvPr/>
          </p:nvSpPr>
          <p:spPr bwMode="auto">
            <a:xfrm>
              <a:off x="725133" y="397886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20918" name="Freeform: Shape 20917">
            <a:extLst>
              <a:ext uri="{FF2B5EF4-FFF2-40B4-BE49-F238E27FC236}">
                <a16:creationId xmlns:a16="http://schemas.microsoft.com/office/drawing/2014/main" id="{E469FC96-375A-AFEB-9025-AF25CCBAFCA8}"/>
              </a:ext>
            </a:extLst>
          </p:cNvPr>
          <p:cNvSpPr/>
          <p:nvPr/>
        </p:nvSpPr>
        <p:spPr bwMode="auto">
          <a:xfrm>
            <a:off x="7029023" y="3733528"/>
            <a:ext cx="4651802" cy="1940478"/>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p>
        </p:txBody>
      </p:sp>
      <p:grpSp>
        <p:nvGrpSpPr>
          <p:cNvPr id="20919" name="Group 20918">
            <a:extLst>
              <a:ext uri="{FF2B5EF4-FFF2-40B4-BE49-F238E27FC236}">
                <a16:creationId xmlns:a16="http://schemas.microsoft.com/office/drawing/2014/main" id="{7415B30B-BF99-E09C-E5C8-4EE57248B7EA}"/>
              </a:ext>
            </a:extLst>
          </p:cNvPr>
          <p:cNvGrpSpPr/>
          <p:nvPr/>
        </p:nvGrpSpPr>
        <p:grpSpPr>
          <a:xfrm rot="5400000">
            <a:off x="7878210" y="4823862"/>
            <a:ext cx="74634" cy="1774922"/>
            <a:chOff x="779453" y="1539976"/>
            <a:chExt cx="518685" cy="3283800"/>
          </a:xfrm>
        </p:grpSpPr>
        <p:cxnSp>
          <p:nvCxnSpPr>
            <p:cNvPr id="20920" name="Straight Connector 20919">
              <a:extLst>
                <a:ext uri="{FF2B5EF4-FFF2-40B4-BE49-F238E27FC236}">
                  <a16:creationId xmlns:a16="http://schemas.microsoft.com/office/drawing/2014/main" id="{6C55594C-FA7A-BCB0-BCD1-9C0650C9B7D9}"/>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21" name="Straight Connector 20920">
              <a:extLst>
                <a:ext uri="{FF2B5EF4-FFF2-40B4-BE49-F238E27FC236}">
                  <a16:creationId xmlns:a16="http://schemas.microsoft.com/office/drawing/2014/main" id="{810D59CC-24D2-DBC9-6746-C7971A656A97}"/>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22" name="Straight Connector 20921">
              <a:extLst>
                <a:ext uri="{FF2B5EF4-FFF2-40B4-BE49-F238E27FC236}">
                  <a16:creationId xmlns:a16="http://schemas.microsoft.com/office/drawing/2014/main" id="{55A09673-5C90-D7D0-4798-FB17B079C229}"/>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23" name="Straight Connector 20922">
              <a:extLst>
                <a:ext uri="{FF2B5EF4-FFF2-40B4-BE49-F238E27FC236}">
                  <a16:creationId xmlns:a16="http://schemas.microsoft.com/office/drawing/2014/main" id="{767D4572-6002-ABA6-C894-D9DAC2162A81}"/>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24" name="Straight Connector 20923">
              <a:extLst>
                <a:ext uri="{FF2B5EF4-FFF2-40B4-BE49-F238E27FC236}">
                  <a16:creationId xmlns:a16="http://schemas.microsoft.com/office/drawing/2014/main" id="{2A3B5709-5498-C6F9-2208-BBADF72D861B}"/>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25" name="Straight Connector 20924">
              <a:extLst>
                <a:ext uri="{FF2B5EF4-FFF2-40B4-BE49-F238E27FC236}">
                  <a16:creationId xmlns:a16="http://schemas.microsoft.com/office/drawing/2014/main" id="{BF0443C6-7BCB-109C-FAE8-EA44586A2772}"/>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26" name="Straight Connector 20925">
              <a:extLst>
                <a:ext uri="{FF2B5EF4-FFF2-40B4-BE49-F238E27FC236}">
                  <a16:creationId xmlns:a16="http://schemas.microsoft.com/office/drawing/2014/main" id="{8AA069A6-266D-41EE-8B68-941F3CAECDBE}"/>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27" name="Straight Connector 20926">
              <a:extLst>
                <a:ext uri="{FF2B5EF4-FFF2-40B4-BE49-F238E27FC236}">
                  <a16:creationId xmlns:a16="http://schemas.microsoft.com/office/drawing/2014/main" id="{787D5B44-92EF-DD61-5B4F-D3B443D5114B}"/>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28" name="Straight Connector 20927">
              <a:extLst>
                <a:ext uri="{FF2B5EF4-FFF2-40B4-BE49-F238E27FC236}">
                  <a16:creationId xmlns:a16="http://schemas.microsoft.com/office/drawing/2014/main" id="{B88DDE3D-C4A1-8475-6C93-461624F8D6B0}"/>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929" name="Group 20928">
            <a:extLst>
              <a:ext uri="{FF2B5EF4-FFF2-40B4-BE49-F238E27FC236}">
                <a16:creationId xmlns:a16="http://schemas.microsoft.com/office/drawing/2014/main" id="{596196D1-F822-CDA7-3CA0-AC3C235EC6B8}"/>
              </a:ext>
            </a:extLst>
          </p:cNvPr>
          <p:cNvGrpSpPr/>
          <p:nvPr/>
        </p:nvGrpSpPr>
        <p:grpSpPr>
          <a:xfrm>
            <a:off x="6957914" y="3756825"/>
            <a:ext cx="59881" cy="1913449"/>
            <a:chOff x="779453" y="1539976"/>
            <a:chExt cx="518685" cy="2052375"/>
          </a:xfrm>
        </p:grpSpPr>
        <p:cxnSp>
          <p:nvCxnSpPr>
            <p:cNvPr id="20930" name="Straight Connector 20929">
              <a:extLst>
                <a:ext uri="{FF2B5EF4-FFF2-40B4-BE49-F238E27FC236}">
                  <a16:creationId xmlns:a16="http://schemas.microsoft.com/office/drawing/2014/main" id="{9839DF0B-5406-CF0D-BB0A-6908907D20BF}"/>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31" name="Straight Connector 20930">
              <a:extLst>
                <a:ext uri="{FF2B5EF4-FFF2-40B4-BE49-F238E27FC236}">
                  <a16:creationId xmlns:a16="http://schemas.microsoft.com/office/drawing/2014/main" id="{F5961688-35C6-85A4-7D48-436C73B9009D}"/>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32" name="Straight Connector 20931">
              <a:extLst>
                <a:ext uri="{FF2B5EF4-FFF2-40B4-BE49-F238E27FC236}">
                  <a16:creationId xmlns:a16="http://schemas.microsoft.com/office/drawing/2014/main" id="{A78EC730-837C-BD1C-8441-A4171985BC86}"/>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33" name="Straight Connector 20932">
              <a:extLst>
                <a:ext uri="{FF2B5EF4-FFF2-40B4-BE49-F238E27FC236}">
                  <a16:creationId xmlns:a16="http://schemas.microsoft.com/office/drawing/2014/main" id="{0502A165-B605-1738-F455-34DA65F622E5}"/>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34" name="Straight Connector 20933">
              <a:extLst>
                <a:ext uri="{FF2B5EF4-FFF2-40B4-BE49-F238E27FC236}">
                  <a16:creationId xmlns:a16="http://schemas.microsoft.com/office/drawing/2014/main" id="{AD9CBE94-2DE7-B383-A10F-A9905703891D}"/>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935" name="Straight Connector 20934">
              <a:extLst>
                <a:ext uri="{FF2B5EF4-FFF2-40B4-BE49-F238E27FC236}">
                  <a16:creationId xmlns:a16="http://schemas.microsoft.com/office/drawing/2014/main" id="{EFF30689-9026-A226-C20D-4CB1AC08ABDE}"/>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sp>
        <p:nvSpPr>
          <p:cNvPr id="20936" name="TextBox 20935">
            <a:extLst>
              <a:ext uri="{FF2B5EF4-FFF2-40B4-BE49-F238E27FC236}">
                <a16:creationId xmlns:a16="http://schemas.microsoft.com/office/drawing/2014/main" id="{663D9022-A17A-F50A-BF4F-F39A46F5BD08}"/>
              </a:ext>
            </a:extLst>
          </p:cNvPr>
          <p:cNvSpPr txBox="1"/>
          <p:nvPr/>
        </p:nvSpPr>
        <p:spPr bwMode="auto">
          <a:xfrm rot="16200000">
            <a:off x="6226358" y="4592079"/>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grpSp>
        <p:nvGrpSpPr>
          <p:cNvPr id="20937" name="Group 20936">
            <a:extLst>
              <a:ext uri="{FF2B5EF4-FFF2-40B4-BE49-F238E27FC236}">
                <a16:creationId xmlns:a16="http://schemas.microsoft.com/office/drawing/2014/main" id="{D9E3BC5F-660D-40B7-7818-690FC0AD162B}"/>
              </a:ext>
            </a:extLst>
          </p:cNvPr>
          <p:cNvGrpSpPr/>
          <p:nvPr/>
        </p:nvGrpSpPr>
        <p:grpSpPr>
          <a:xfrm>
            <a:off x="5830382" y="5894314"/>
            <a:ext cx="1263487" cy="303960"/>
            <a:chOff x="245496" y="4071714"/>
            <a:chExt cx="1263487" cy="303960"/>
          </a:xfrm>
        </p:grpSpPr>
        <p:sp>
          <p:nvSpPr>
            <p:cNvPr id="20938" name="TextBox 20937">
              <a:extLst>
                <a:ext uri="{FF2B5EF4-FFF2-40B4-BE49-F238E27FC236}">
                  <a16:creationId xmlns:a16="http://schemas.microsoft.com/office/drawing/2014/main" id="{01C69E11-5CBA-E7DC-A04B-E9B1F2AA10FD}"/>
                </a:ext>
              </a:extLst>
            </p:cNvPr>
            <p:cNvSpPr txBox="1"/>
            <p:nvPr/>
          </p:nvSpPr>
          <p:spPr bwMode="auto">
            <a:xfrm>
              <a:off x="245496" y="4071714"/>
              <a:ext cx="12634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100" dirty="0">
                  <a:solidFill>
                    <a:schemeClr val="bg1"/>
                  </a:solidFill>
                  <a:latin typeface="+mn-lt"/>
                </a:rPr>
                <a:t>Patients  at Risk, n</a:t>
              </a:r>
            </a:p>
          </p:txBody>
        </p:sp>
        <p:cxnSp>
          <p:nvCxnSpPr>
            <p:cNvPr id="20939" name="Straight Connector 20938">
              <a:extLst>
                <a:ext uri="{FF2B5EF4-FFF2-40B4-BE49-F238E27FC236}">
                  <a16:creationId xmlns:a16="http://schemas.microsoft.com/office/drawing/2014/main" id="{21F79BD7-AED3-A467-7575-224B52FB8B5A}"/>
                </a:ext>
              </a:extLst>
            </p:cNvPr>
            <p:cNvCxnSpPr>
              <a:cxnSpLocks/>
            </p:cNvCxnSpPr>
            <p:nvPr/>
          </p:nvCxnSpPr>
          <p:spPr bwMode="auto">
            <a:xfrm>
              <a:off x="939097" y="4375674"/>
              <a:ext cx="317329"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40" name="Group 20939">
            <a:extLst>
              <a:ext uri="{FF2B5EF4-FFF2-40B4-BE49-F238E27FC236}">
                <a16:creationId xmlns:a16="http://schemas.microsoft.com/office/drawing/2014/main" id="{CA92090B-585C-ACCB-3655-6AEE930BDB91}"/>
              </a:ext>
            </a:extLst>
          </p:cNvPr>
          <p:cNvGrpSpPr/>
          <p:nvPr/>
        </p:nvGrpSpPr>
        <p:grpSpPr>
          <a:xfrm>
            <a:off x="6872788" y="6055628"/>
            <a:ext cx="4930785" cy="261611"/>
            <a:chOff x="920374" y="4207832"/>
            <a:chExt cx="6274576" cy="333875"/>
          </a:xfrm>
        </p:grpSpPr>
        <p:sp>
          <p:nvSpPr>
            <p:cNvPr id="20941" name="TextBox 20940">
              <a:extLst>
                <a:ext uri="{FF2B5EF4-FFF2-40B4-BE49-F238E27FC236}">
                  <a16:creationId xmlns:a16="http://schemas.microsoft.com/office/drawing/2014/main" id="{7A7DFC54-DE28-7FBE-6EB4-2CF0E1172BDA}"/>
                </a:ext>
              </a:extLst>
            </p:cNvPr>
            <p:cNvSpPr txBox="1"/>
            <p:nvPr/>
          </p:nvSpPr>
          <p:spPr bwMode="auto">
            <a:xfrm>
              <a:off x="920374"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90</a:t>
              </a:r>
            </a:p>
          </p:txBody>
        </p:sp>
        <p:sp>
          <p:nvSpPr>
            <p:cNvPr id="20942" name="TextBox 20941">
              <a:extLst>
                <a:ext uri="{FF2B5EF4-FFF2-40B4-BE49-F238E27FC236}">
                  <a16:creationId xmlns:a16="http://schemas.microsoft.com/office/drawing/2014/main" id="{948744A7-E02F-8FDA-F00F-935C8B740FD2}"/>
                </a:ext>
              </a:extLst>
            </p:cNvPr>
            <p:cNvSpPr txBox="1"/>
            <p:nvPr/>
          </p:nvSpPr>
          <p:spPr bwMode="auto">
            <a:xfrm>
              <a:off x="1201174"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78</a:t>
              </a:r>
            </a:p>
          </p:txBody>
        </p:sp>
        <p:sp>
          <p:nvSpPr>
            <p:cNvPr id="20943" name="TextBox 20942">
              <a:extLst>
                <a:ext uri="{FF2B5EF4-FFF2-40B4-BE49-F238E27FC236}">
                  <a16:creationId xmlns:a16="http://schemas.microsoft.com/office/drawing/2014/main" id="{08791F56-A92B-96DD-B903-48D74F9DD95E}"/>
                </a:ext>
              </a:extLst>
            </p:cNvPr>
            <p:cNvSpPr txBox="1"/>
            <p:nvPr/>
          </p:nvSpPr>
          <p:spPr bwMode="auto">
            <a:xfrm>
              <a:off x="1483222"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72</a:t>
              </a:r>
            </a:p>
          </p:txBody>
        </p:sp>
        <p:sp>
          <p:nvSpPr>
            <p:cNvPr id="20944" name="TextBox 20943">
              <a:extLst>
                <a:ext uri="{FF2B5EF4-FFF2-40B4-BE49-F238E27FC236}">
                  <a16:creationId xmlns:a16="http://schemas.microsoft.com/office/drawing/2014/main" id="{76A43CA3-BD6D-5F2D-AC4F-0E2DBD0F9A4A}"/>
                </a:ext>
              </a:extLst>
            </p:cNvPr>
            <p:cNvSpPr txBox="1"/>
            <p:nvPr/>
          </p:nvSpPr>
          <p:spPr bwMode="auto">
            <a:xfrm>
              <a:off x="1764025"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67</a:t>
              </a:r>
            </a:p>
          </p:txBody>
        </p:sp>
        <p:sp>
          <p:nvSpPr>
            <p:cNvPr id="20945" name="TextBox 20944">
              <a:extLst>
                <a:ext uri="{FF2B5EF4-FFF2-40B4-BE49-F238E27FC236}">
                  <a16:creationId xmlns:a16="http://schemas.microsoft.com/office/drawing/2014/main" id="{F97BBBD3-6C9D-4B81-618C-3CF22E0B7A3A}"/>
                </a:ext>
              </a:extLst>
            </p:cNvPr>
            <p:cNvSpPr txBox="1"/>
            <p:nvPr/>
          </p:nvSpPr>
          <p:spPr bwMode="auto">
            <a:xfrm>
              <a:off x="2040062"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64</a:t>
              </a:r>
            </a:p>
          </p:txBody>
        </p:sp>
        <p:sp>
          <p:nvSpPr>
            <p:cNvPr id="20946" name="TextBox 20945">
              <a:extLst>
                <a:ext uri="{FF2B5EF4-FFF2-40B4-BE49-F238E27FC236}">
                  <a16:creationId xmlns:a16="http://schemas.microsoft.com/office/drawing/2014/main" id="{248AEADA-5D23-9910-2DC5-AA2D416CFD01}"/>
                </a:ext>
              </a:extLst>
            </p:cNvPr>
            <p:cNvSpPr txBox="1"/>
            <p:nvPr/>
          </p:nvSpPr>
          <p:spPr bwMode="auto">
            <a:xfrm>
              <a:off x="2320863"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55</a:t>
              </a:r>
            </a:p>
          </p:txBody>
        </p:sp>
        <p:sp>
          <p:nvSpPr>
            <p:cNvPr id="20947" name="TextBox 20946">
              <a:extLst>
                <a:ext uri="{FF2B5EF4-FFF2-40B4-BE49-F238E27FC236}">
                  <a16:creationId xmlns:a16="http://schemas.microsoft.com/office/drawing/2014/main" id="{ED3E5FF5-4F79-7B1E-2BFB-4DEBCDEDBACF}"/>
                </a:ext>
              </a:extLst>
            </p:cNvPr>
            <p:cNvSpPr txBox="1"/>
            <p:nvPr/>
          </p:nvSpPr>
          <p:spPr bwMode="auto">
            <a:xfrm>
              <a:off x="2602912"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52</a:t>
              </a:r>
            </a:p>
          </p:txBody>
        </p:sp>
        <p:sp>
          <p:nvSpPr>
            <p:cNvPr id="20948" name="TextBox 20947">
              <a:extLst>
                <a:ext uri="{FF2B5EF4-FFF2-40B4-BE49-F238E27FC236}">
                  <a16:creationId xmlns:a16="http://schemas.microsoft.com/office/drawing/2014/main" id="{BD47831B-8859-E74D-49EF-51770BB731F9}"/>
                </a:ext>
              </a:extLst>
            </p:cNvPr>
            <p:cNvSpPr txBox="1"/>
            <p:nvPr/>
          </p:nvSpPr>
          <p:spPr bwMode="auto">
            <a:xfrm>
              <a:off x="2883713"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48</a:t>
              </a:r>
            </a:p>
          </p:txBody>
        </p:sp>
        <p:sp>
          <p:nvSpPr>
            <p:cNvPr id="20949" name="TextBox 20948">
              <a:extLst>
                <a:ext uri="{FF2B5EF4-FFF2-40B4-BE49-F238E27FC236}">
                  <a16:creationId xmlns:a16="http://schemas.microsoft.com/office/drawing/2014/main" id="{4B8678CA-678C-EBC1-711F-CE59BA0557A9}"/>
                </a:ext>
              </a:extLst>
            </p:cNvPr>
            <p:cNvSpPr txBox="1"/>
            <p:nvPr/>
          </p:nvSpPr>
          <p:spPr bwMode="auto">
            <a:xfrm>
              <a:off x="3166544"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39</a:t>
              </a:r>
            </a:p>
          </p:txBody>
        </p:sp>
        <p:sp>
          <p:nvSpPr>
            <p:cNvPr id="20950" name="TextBox 20949">
              <a:extLst>
                <a:ext uri="{FF2B5EF4-FFF2-40B4-BE49-F238E27FC236}">
                  <a16:creationId xmlns:a16="http://schemas.microsoft.com/office/drawing/2014/main" id="{5D9D5698-342E-2040-AFB3-5035F77C295D}"/>
                </a:ext>
              </a:extLst>
            </p:cNvPr>
            <p:cNvSpPr txBox="1"/>
            <p:nvPr/>
          </p:nvSpPr>
          <p:spPr bwMode="auto">
            <a:xfrm>
              <a:off x="3447344" y="4207832"/>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31</a:t>
              </a:r>
            </a:p>
          </p:txBody>
        </p:sp>
        <p:sp>
          <p:nvSpPr>
            <p:cNvPr id="20951" name="TextBox 20950">
              <a:extLst>
                <a:ext uri="{FF2B5EF4-FFF2-40B4-BE49-F238E27FC236}">
                  <a16:creationId xmlns:a16="http://schemas.microsoft.com/office/drawing/2014/main" id="{4A5F97FD-E20B-97C9-50F2-44488FA594AE}"/>
                </a:ext>
              </a:extLst>
            </p:cNvPr>
            <p:cNvSpPr txBox="1"/>
            <p:nvPr/>
          </p:nvSpPr>
          <p:spPr bwMode="auto">
            <a:xfrm>
              <a:off x="3729394"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28</a:t>
              </a:r>
            </a:p>
          </p:txBody>
        </p:sp>
        <p:sp>
          <p:nvSpPr>
            <p:cNvPr id="20952" name="TextBox 20951">
              <a:extLst>
                <a:ext uri="{FF2B5EF4-FFF2-40B4-BE49-F238E27FC236}">
                  <a16:creationId xmlns:a16="http://schemas.microsoft.com/office/drawing/2014/main" id="{DF1ADBF5-4304-18BC-7FA4-97FF89ED6394}"/>
                </a:ext>
              </a:extLst>
            </p:cNvPr>
            <p:cNvSpPr txBox="1"/>
            <p:nvPr/>
          </p:nvSpPr>
          <p:spPr bwMode="auto">
            <a:xfrm>
              <a:off x="4010193"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25</a:t>
              </a:r>
            </a:p>
          </p:txBody>
        </p:sp>
        <p:sp>
          <p:nvSpPr>
            <p:cNvPr id="20953" name="TextBox 20952">
              <a:extLst>
                <a:ext uri="{FF2B5EF4-FFF2-40B4-BE49-F238E27FC236}">
                  <a16:creationId xmlns:a16="http://schemas.microsoft.com/office/drawing/2014/main" id="{CABE2F4C-24D8-6573-F7BE-91C81796EAE3}"/>
                </a:ext>
              </a:extLst>
            </p:cNvPr>
            <p:cNvSpPr txBox="1"/>
            <p:nvPr/>
          </p:nvSpPr>
          <p:spPr bwMode="auto">
            <a:xfrm>
              <a:off x="4286232"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20</a:t>
              </a:r>
            </a:p>
          </p:txBody>
        </p:sp>
        <p:sp>
          <p:nvSpPr>
            <p:cNvPr id="20954" name="TextBox 20953">
              <a:extLst>
                <a:ext uri="{FF2B5EF4-FFF2-40B4-BE49-F238E27FC236}">
                  <a16:creationId xmlns:a16="http://schemas.microsoft.com/office/drawing/2014/main" id="{05F7C898-AD50-AC39-802B-FE348443C1E7}"/>
                </a:ext>
              </a:extLst>
            </p:cNvPr>
            <p:cNvSpPr txBox="1"/>
            <p:nvPr/>
          </p:nvSpPr>
          <p:spPr bwMode="auto">
            <a:xfrm>
              <a:off x="4567033"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16</a:t>
              </a:r>
            </a:p>
          </p:txBody>
        </p:sp>
        <p:sp>
          <p:nvSpPr>
            <p:cNvPr id="20955" name="TextBox 20954">
              <a:extLst>
                <a:ext uri="{FF2B5EF4-FFF2-40B4-BE49-F238E27FC236}">
                  <a16:creationId xmlns:a16="http://schemas.microsoft.com/office/drawing/2014/main" id="{573B5751-B9A4-A3F2-101A-9E9240A0959A}"/>
                </a:ext>
              </a:extLst>
            </p:cNvPr>
            <p:cNvSpPr txBox="1"/>
            <p:nvPr/>
          </p:nvSpPr>
          <p:spPr bwMode="auto">
            <a:xfrm>
              <a:off x="4849081" y="4207833"/>
              <a:ext cx="418581"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11</a:t>
              </a:r>
            </a:p>
          </p:txBody>
        </p:sp>
        <p:sp>
          <p:nvSpPr>
            <p:cNvPr id="20956" name="TextBox 20955">
              <a:extLst>
                <a:ext uri="{FF2B5EF4-FFF2-40B4-BE49-F238E27FC236}">
                  <a16:creationId xmlns:a16="http://schemas.microsoft.com/office/drawing/2014/main" id="{43F46FFB-A5F9-2B7C-ADD7-113C5C01E6F1}"/>
                </a:ext>
              </a:extLst>
            </p:cNvPr>
            <p:cNvSpPr txBox="1"/>
            <p:nvPr/>
          </p:nvSpPr>
          <p:spPr bwMode="auto">
            <a:xfrm>
              <a:off x="5175780"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6</a:t>
              </a:r>
            </a:p>
          </p:txBody>
        </p:sp>
        <p:sp>
          <p:nvSpPr>
            <p:cNvPr id="20957" name="TextBox 20956">
              <a:extLst>
                <a:ext uri="{FF2B5EF4-FFF2-40B4-BE49-F238E27FC236}">
                  <a16:creationId xmlns:a16="http://schemas.microsoft.com/office/drawing/2014/main" id="{53DBCB7D-A028-9B6E-F02D-262B738A8B2B}"/>
                </a:ext>
              </a:extLst>
            </p:cNvPr>
            <p:cNvSpPr txBox="1"/>
            <p:nvPr/>
          </p:nvSpPr>
          <p:spPr bwMode="auto">
            <a:xfrm>
              <a:off x="5448473"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6</a:t>
              </a:r>
            </a:p>
          </p:txBody>
        </p:sp>
        <p:sp>
          <p:nvSpPr>
            <p:cNvPr id="20958" name="TextBox 20957">
              <a:extLst>
                <a:ext uri="{FF2B5EF4-FFF2-40B4-BE49-F238E27FC236}">
                  <a16:creationId xmlns:a16="http://schemas.microsoft.com/office/drawing/2014/main" id="{A7542C15-E7E7-7D49-711B-815E1E2DD8F6}"/>
                </a:ext>
              </a:extLst>
            </p:cNvPr>
            <p:cNvSpPr txBox="1"/>
            <p:nvPr/>
          </p:nvSpPr>
          <p:spPr bwMode="auto">
            <a:xfrm>
              <a:off x="5729275"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a:t>
              </a:r>
            </a:p>
          </p:txBody>
        </p:sp>
        <p:sp>
          <p:nvSpPr>
            <p:cNvPr id="20959" name="TextBox 20958">
              <a:extLst>
                <a:ext uri="{FF2B5EF4-FFF2-40B4-BE49-F238E27FC236}">
                  <a16:creationId xmlns:a16="http://schemas.microsoft.com/office/drawing/2014/main" id="{CF4696B0-008D-F421-C6D2-5D8B55C07F00}"/>
                </a:ext>
              </a:extLst>
            </p:cNvPr>
            <p:cNvSpPr txBox="1"/>
            <p:nvPr/>
          </p:nvSpPr>
          <p:spPr bwMode="auto">
            <a:xfrm>
              <a:off x="6034890" y="4207833"/>
              <a:ext cx="326789"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a:t>
              </a:r>
            </a:p>
          </p:txBody>
        </p:sp>
        <p:sp>
          <p:nvSpPr>
            <p:cNvPr id="20960" name="TextBox 20959">
              <a:extLst>
                <a:ext uri="{FF2B5EF4-FFF2-40B4-BE49-F238E27FC236}">
                  <a16:creationId xmlns:a16="http://schemas.microsoft.com/office/drawing/2014/main" id="{04AF3882-2EF0-A498-7292-70F6E8205550}"/>
                </a:ext>
              </a:extLst>
            </p:cNvPr>
            <p:cNvSpPr txBox="1"/>
            <p:nvPr/>
          </p:nvSpPr>
          <p:spPr bwMode="auto">
            <a:xfrm>
              <a:off x="6311080"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2</a:t>
              </a:r>
            </a:p>
          </p:txBody>
        </p:sp>
        <p:sp>
          <p:nvSpPr>
            <p:cNvPr id="20961" name="TextBox 20960">
              <a:extLst>
                <a:ext uri="{FF2B5EF4-FFF2-40B4-BE49-F238E27FC236}">
                  <a16:creationId xmlns:a16="http://schemas.microsoft.com/office/drawing/2014/main" id="{3350C4AD-EDF2-EB59-0FC9-195F17EC1808}"/>
                </a:ext>
              </a:extLst>
            </p:cNvPr>
            <p:cNvSpPr txBox="1"/>
            <p:nvPr/>
          </p:nvSpPr>
          <p:spPr bwMode="auto">
            <a:xfrm>
              <a:off x="6586990"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1</a:t>
              </a:r>
            </a:p>
          </p:txBody>
        </p:sp>
        <p:sp>
          <p:nvSpPr>
            <p:cNvPr id="20965" name="TextBox 20964">
              <a:extLst>
                <a:ext uri="{FF2B5EF4-FFF2-40B4-BE49-F238E27FC236}">
                  <a16:creationId xmlns:a16="http://schemas.microsoft.com/office/drawing/2014/main" id="{09E4E573-6A50-C162-BDC5-02DAC8F0F684}"/>
                </a:ext>
              </a:extLst>
            </p:cNvPr>
            <p:cNvSpPr txBox="1"/>
            <p:nvPr/>
          </p:nvSpPr>
          <p:spPr bwMode="auto">
            <a:xfrm>
              <a:off x="6868163" y="4207833"/>
              <a:ext cx="326787" cy="333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0</a:t>
              </a:r>
            </a:p>
          </p:txBody>
        </p:sp>
      </p:grpSp>
      <p:cxnSp>
        <p:nvCxnSpPr>
          <p:cNvPr id="20966" name="Straight Connector 20965">
            <a:extLst>
              <a:ext uri="{FF2B5EF4-FFF2-40B4-BE49-F238E27FC236}">
                <a16:creationId xmlns:a16="http://schemas.microsoft.com/office/drawing/2014/main" id="{E6DEA9C1-E010-D382-A34D-8785E5C54417}"/>
              </a:ext>
            </a:extLst>
          </p:cNvPr>
          <p:cNvCxnSpPr>
            <a:cxnSpLocks/>
          </p:cNvCxnSpPr>
          <p:nvPr/>
        </p:nvCxnSpPr>
        <p:spPr bwMode="auto">
          <a:xfrm>
            <a:off x="7693662" y="4078064"/>
            <a:ext cx="0" cy="1570117"/>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0967" name="TextBox 20966">
            <a:extLst>
              <a:ext uri="{FF2B5EF4-FFF2-40B4-BE49-F238E27FC236}">
                <a16:creationId xmlns:a16="http://schemas.microsoft.com/office/drawing/2014/main" id="{1A66269A-EB5E-84D9-3F8B-79164BD9CB51}"/>
              </a:ext>
            </a:extLst>
          </p:cNvPr>
          <p:cNvSpPr txBox="1"/>
          <p:nvPr/>
        </p:nvSpPr>
        <p:spPr bwMode="auto">
          <a:xfrm>
            <a:off x="7633322" y="3816561"/>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84.7%</a:t>
            </a:r>
          </a:p>
        </p:txBody>
      </p:sp>
      <p:sp>
        <p:nvSpPr>
          <p:cNvPr id="20968" name="TextBox 20967">
            <a:extLst>
              <a:ext uri="{FF2B5EF4-FFF2-40B4-BE49-F238E27FC236}">
                <a16:creationId xmlns:a16="http://schemas.microsoft.com/office/drawing/2014/main" id="{CC510944-92E7-464C-2277-50585AA5C4CF}"/>
              </a:ext>
            </a:extLst>
          </p:cNvPr>
          <p:cNvSpPr txBox="1"/>
          <p:nvPr/>
        </p:nvSpPr>
        <p:spPr bwMode="auto">
          <a:xfrm>
            <a:off x="8277060" y="4107447"/>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69.1%</a:t>
            </a:r>
          </a:p>
        </p:txBody>
      </p:sp>
      <p:sp>
        <p:nvSpPr>
          <p:cNvPr id="20969" name="TextBox 20968">
            <a:extLst>
              <a:ext uri="{FF2B5EF4-FFF2-40B4-BE49-F238E27FC236}">
                <a16:creationId xmlns:a16="http://schemas.microsoft.com/office/drawing/2014/main" id="{9E3C8317-F159-55B0-8ECB-7BCC1B092C5B}"/>
              </a:ext>
            </a:extLst>
          </p:cNvPr>
          <p:cNvSpPr txBox="1"/>
          <p:nvPr/>
        </p:nvSpPr>
        <p:spPr bwMode="auto">
          <a:xfrm>
            <a:off x="8944546" y="4287146"/>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59.0%</a:t>
            </a:r>
          </a:p>
        </p:txBody>
      </p:sp>
      <p:cxnSp>
        <p:nvCxnSpPr>
          <p:cNvPr id="20972" name="Straight Connector 20971">
            <a:extLst>
              <a:ext uri="{FF2B5EF4-FFF2-40B4-BE49-F238E27FC236}">
                <a16:creationId xmlns:a16="http://schemas.microsoft.com/office/drawing/2014/main" id="{93FDFCC9-D0A6-0AD2-9D7C-20F5C3859ABF}"/>
              </a:ext>
            </a:extLst>
          </p:cNvPr>
          <p:cNvCxnSpPr>
            <a:cxnSpLocks/>
          </p:cNvCxnSpPr>
          <p:nvPr/>
        </p:nvCxnSpPr>
        <p:spPr bwMode="auto">
          <a:xfrm>
            <a:off x="8358911" y="4370565"/>
            <a:ext cx="0" cy="1277616"/>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0974" name="Straight Connector 20973">
            <a:extLst>
              <a:ext uri="{FF2B5EF4-FFF2-40B4-BE49-F238E27FC236}">
                <a16:creationId xmlns:a16="http://schemas.microsoft.com/office/drawing/2014/main" id="{0F05515B-A463-64A1-736D-FFD665AF9488}"/>
              </a:ext>
            </a:extLst>
          </p:cNvPr>
          <p:cNvCxnSpPr>
            <a:cxnSpLocks/>
          </p:cNvCxnSpPr>
          <p:nvPr/>
        </p:nvCxnSpPr>
        <p:spPr bwMode="auto">
          <a:xfrm>
            <a:off x="9016689" y="4556125"/>
            <a:ext cx="0" cy="1092056"/>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7" name="TextBox 26">
            <a:extLst>
              <a:ext uri="{FF2B5EF4-FFF2-40B4-BE49-F238E27FC236}">
                <a16:creationId xmlns:a16="http://schemas.microsoft.com/office/drawing/2014/main" id="{C337CB2C-E0DD-4CC3-C545-7439CE0F8424}"/>
              </a:ext>
            </a:extLst>
          </p:cNvPr>
          <p:cNvSpPr txBox="1"/>
          <p:nvPr/>
        </p:nvSpPr>
        <p:spPr bwMode="auto">
          <a:xfrm>
            <a:off x="8685357" y="4887927"/>
            <a:ext cx="304762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OS: 23.5 mo (95% CI: 15.9-NE)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Median follow-up: 23.5 mo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Censored: n = 53 (59%)</a:t>
            </a:r>
          </a:p>
        </p:txBody>
      </p:sp>
      <p:grpSp>
        <p:nvGrpSpPr>
          <p:cNvPr id="21110" name="Group 21109">
            <a:extLst>
              <a:ext uri="{FF2B5EF4-FFF2-40B4-BE49-F238E27FC236}">
                <a16:creationId xmlns:a16="http://schemas.microsoft.com/office/drawing/2014/main" id="{31CB22A1-21B4-3DE6-40BE-76C5F5EAC7E6}"/>
              </a:ext>
            </a:extLst>
          </p:cNvPr>
          <p:cNvGrpSpPr/>
          <p:nvPr/>
        </p:nvGrpSpPr>
        <p:grpSpPr>
          <a:xfrm>
            <a:off x="7048500" y="3747735"/>
            <a:ext cx="4491300" cy="1060618"/>
            <a:chOff x="7048500" y="3747735"/>
            <a:chExt cx="4491300" cy="1060618"/>
          </a:xfrm>
        </p:grpSpPr>
        <p:sp>
          <p:nvSpPr>
            <p:cNvPr id="20976" name="Freeform: Shape 20975">
              <a:extLst>
                <a:ext uri="{FF2B5EF4-FFF2-40B4-BE49-F238E27FC236}">
                  <a16:creationId xmlns:a16="http://schemas.microsoft.com/office/drawing/2014/main" id="{77A7A385-9EFE-799B-D254-C4F2DAC11D8A}"/>
                </a:ext>
              </a:extLst>
            </p:cNvPr>
            <p:cNvSpPr/>
            <p:nvPr/>
          </p:nvSpPr>
          <p:spPr bwMode="auto">
            <a:xfrm>
              <a:off x="7048500" y="3762375"/>
              <a:ext cx="4441825" cy="984250"/>
            </a:xfrm>
            <a:custGeom>
              <a:avLst/>
              <a:gdLst>
                <a:gd name="connsiteX0" fmla="*/ 4441825 w 4441825"/>
                <a:gd name="connsiteY0" fmla="*/ 984250 h 984250"/>
                <a:gd name="connsiteX1" fmla="*/ 2578100 w 4441825"/>
                <a:gd name="connsiteY1" fmla="*/ 984250 h 984250"/>
                <a:gd name="connsiteX2" fmla="*/ 2578100 w 4441825"/>
                <a:gd name="connsiteY2" fmla="*/ 949325 h 984250"/>
                <a:gd name="connsiteX3" fmla="*/ 2571750 w 4441825"/>
                <a:gd name="connsiteY3" fmla="*/ 955675 h 984250"/>
                <a:gd name="connsiteX4" fmla="*/ 2571750 w 4441825"/>
                <a:gd name="connsiteY4" fmla="*/ 901700 h 984250"/>
                <a:gd name="connsiteX5" fmla="*/ 2565400 w 4441825"/>
                <a:gd name="connsiteY5" fmla="*/ 901700 h 984250"/>
                <a:gd name="connsiteX6" fmla="*/ 2565400 w 4441825"/>
                <a:gd name="connsiteY6" fmla="*/ 860425 h 984250"/>
                <a:gd name="connsiteX7" fmla="*/ 2339975 w 4441825"/>
                <a:gd name="connsiteY7" fmla="*/ 860425 h 984250"/>
                <a:gd name="connsiteX8" fmla="*/ 2339975 w 4441825"/>
                <a:gd name="connsiteY8" fmla="*/ 819150 h 984250"/>
                <a:gd name="connsiteX9" fmla="*/ 2025650 w 4441825"/>
                <a:gd name="connsiteY9" fmla="*/ 819150 h 984250"/>
                <a:gd name="connsiteX10" fmla="*/ 2025650 w 4441825"/>
                <a:gd name="connsiteY10" fmla="*/ 781050 h 984250"/>
                <a:gd name="connsiteX11" fmla="*/ 1939925 w 4441825"/>
                <a:gd name="connsiteY11" fmla="*/ 781050 h 984250"/>
                <a:gd name="connsiteX12" fmla="*/ 1939925 w 4441825"/>
                <a:gd name="connsiteY12" fmla="*/ 749300 h 984250"/>
                <a:gd name="connsiteX13" fmla="*/ 1739900 w 4441825"/>
                <a:gd name="connsiteY13" fmla="*/ 749300 h 984250"/>
                <a:gd name="connsiteX14" fmla="*/ 1739900 w 4441825"/>
                <a:gd name="connsiteY14" fmla="*/ 717550 h 984250"/>
                <a:gd name="connsiteX15" fmla="*/ 1616075 w 4441825"/>
                <a:gd name="connsiteY15" fmla="*/ 717550 h 984250"/>
                <a:gd name="connsiteX16" fmla="*/ 1616075 w 4441825"/>
                <a:gd name="connsiteY16" fmla="*/ 688975 h 984250"/>
                <a:gd name="connsiteX17" fmla="*/ 1606550 w 4441825"/>
                <a:gd name="connsiteY17" fmla="*/ 688975 h 984250"/>
                <a:gd name="connsiteX18" fmla="*/ 1606550 w 4441825"/>
                <a:gd name="connsiteY18" fmla="*/ 660400 h 984250"/>
                <a:gd name="connsiteX19" fmla="*/ 1454150 w 4441825"/>
                <a:gd name="connsiteY19" fmla="*/ 660400 h 984250"/>
                <a:gd name="connsiteX20" fmla="*/ 1454150 w 4441825"/>
                <a:gd name="connsiteY20" fmla="*/ 660400 h 984250"/>
                <a:gd name="connsiteX21" fmla="*/ 1454150 w 4441825"/>
                <a:gd name="connsiteY21" fmla="*/ 631825 h 984250"/>
                <a:gd name="connsiteX22" fmla="*/ 1454150 w 4441825"/>
                <a:gd name="connsiteY22" fmla="*/ 631825 h 984250"/>
                <a:gd name="connsiteX23" fmla="*/ 1428750 w 4441825"/>
                <a:gd name="connsiteY23" fmla="*/ 631825 h 984250"/>
                <a:gd name="connsiteX24" fmla="*/ 1428750 w 4441825"/>
                <a:gd name="connsiteY24" fmla="*/ 615950 h 984250"/>
                <a:gd name="connsiteX25" fmla="*/ 1371600 w 4441825"/>
                <a:gd name="connsiteY25" fmla="*/ 615950 h 984250"/>
                <a:gd name="connsiteX26" fmla="*/ 1371600 w 4441825"/>
                <a:gd name="connsiteY26" fmla="*/ 587375 h 984250"/>
                <a:gd name="connsiteX27" fmla="*/ 1228725 w 4441825"/>
                <a:gd name="connsiteY27" fmla="*/ 587375 h 984250"/>
                <a:gd name="connsiteX28" fmla="*/ 1228725 w 4441825"/>
                <a:gd name="connsiteY28" fmla="*/ 561975 h 984250"/>
                <a:gd name="connsiteX29" fmla="*/ 1187450 w 4441825"/>
                <a:gd name="connsiteY29" fmla="*/ 561975 h 984250"/>
                <a:gd name="connsiteX30" fmla="*/ 1187450 w 4441825"/>
                <a:gd name="connsiteY30" fmla="*/ 536575 h 984250"/>
                <a:gd name="connsiteX31" fmla="*/ 1066800 w 4441825"/>
                <a:gd name="connsiteY31" fmla="*/ 536575 h 984250"/>
                <a:gd name="connsiteX32" fmla="*/ 1066800 w 4441825"/>
                <a:gd name="connsiteY32" fmla="*/ 514350 h 984250"/>
                <a:gd name="connsiteX33" fmla="*/ 1047750 w 4441825"/>
                <a:gd name="connsiteY33" fmla="*/ 514350 h 984250"/>
                <a:gd name="connsiteX34" fmla="*/ 1047750 w 4441825"/>
                <a:gd name="connsiteY34" fmla="*/ 482600 h 984250"/>
                <a:gd name="connsiteX35" fmla="*/ 1003300 w 4441825"/>
                <a:gd name="connsiteY35" fmla="*/ 482600 h 984250"/>
                <a:gd name="connsiteX36" fmla="*/ 1003300 w 4441825"/>
                <a:gd name="connsiteY36" fmla="*/ 460375 h 984250"/>
                <a:gd name="connsiteX37" fmla="*/ 952500 w 4441825"/>
                <a:gd name="connsiteY37" fmla="*/ 460375 h 984250"/>
                <a:gd name="connsiteX38" fmla="*/ 952500 w 4441825"/>
                <a:gd name="connsiteY38" fmla="*/ 431800 h 984250"/>
                <a:gd name="connsiteX39" fmla="*/ 930275 w 4441825"/>
                <a:gd name="connsiteY39" fmla="*/ 431800 h 984250"/>
                <a:gd name="connsiteX40" fmla="*/ 930275 w 4441825"/>
                <a:gd name="connsiteY40" fmla="*/ 412750 h 984250"/>
                <a:gd name="connsiteX41" fmla="*/ 920750 w 4441825"/>
                <a:gd name="connsiteY41" fmla="*/ 412750 h 984250"/>
                <a:gd name="connsiteX42" fmla="*/ 920750 w 4441825"/>
                <a:gd name="connsiteY42" fmla="*/ 396875 h 984250"/>
                <a:gd name="connsiteX43" fmla="*/ 908050 w 4441825"/>
                <a:gd name="connsiteY43" fmla="*/ 384175 h 984250"/>
                <a:gd name="connsiteX44" fmla="*/ 908050 w 4441825"/>
                <a:gd name="connsiteY44" fmla="*/ 384175 h 984250"/>
                <a:gd name="connsiteX45" fmla="*/ 895350 w 4441825"/>
                <a:gd name="connsiteY45" fmla="*/ 371475 h 984250"/>
                <a:gd name="connsiteX46" fmla="*/ 895350 w 4441825"/>
                <a:gd name="connsiteY46" fmla="*/ 336550 h 984250"/>
                <a:gd name="connsiteX47" fmla="*/ 835025 w 4441825"/>
                <a:gd name="connsiteY47" fmla="*/ 336550 h 984250"/>
                <a:gd name="connsiteX48" fmla="*/ 835025 w 4441825"/>
                <a:gd name="connsiteY48" fmla="*/ 314325 h 984250"/>
                <a:gd name="connsiteX49" fmla="*/ 742950 w 4441825"/>
                <a:gd name="connsiteY49" fmla="*/ 314325 h 984250"/>
                <a:gd name="connsiteX50" fmla="*/ 742950 w 4441825"/>
                <a:gd name="connsiteY50" fmla="*/ 292100 h 984250"/>
                <a:gd name="connsiteX51" fmla="*/ 565150 w 4441825"/>
                <a:gd name="connsiteY51" fmla="*/ 292100 h 984250"/>
                <a:gd name="connsiteX52" fmla="*/ 565150 w 4441825"/>
                <a:gd name="connsiteY52" fmla="*/ 260350 h 984250"/>
                <a:gd name="connsiteX53" fmla="*/ 542925 w 4441825"/>
                <a:gd name="connsiteY53" fmla="*/ 260350 h 984250"/>
                <a:gd name="connsiteX54" fmla="*/ 542925 w 4441825"/>
                <a:gd name="connsiteY54" fmla="*/ 241300 h 984250"/>
                <a:gd name="connsiteX55" fmla="*/ 476250 w 4441825"/>
                <a:gd name="connsiteY55" fmla="*/ 241300 h 984250"/>
                <a:gd name="connsiteX56" fmla="*/ 476250 w 4441825"/>
                <a:gd name="connsiteY56" fmla="*/ 219075 h 984250"/>
                <a:gd name="connsiteX57" fmla="*/ 295275 w 4441825"/>
                <a:gd name="connsiteY57" fmla="*/ 219075 h 984250"/>
                <a:gd name="connsiteX58" fmla="*/ 295275 w 4441825"/>
                <a:gd name="connsiteY58" fmla="*/ 190500 h 984250"/>
                <a:gd name="connsiteX59" fmla="*/ 250825 w 4441825"/>
                <a:gd name="connsiteY59" fmla="*/ 190500 h 984250"/>
                <a:gd name="connsiteX60" fmla="*/ 250825 w 4441825"/>
                <a:gd name="connsiteY60" fmla="*/ 171450 h 984250"/>
                <a:gd name="connsiteX61" fmla="*/ 225425 w 4441825"/>
                <a:gd name="connsiteY61" fmla="*/ 171450 h 984250"/>
                <a:gd name="connsiteX62" fmla="*/ 225425 w 4441825"/>
                <a:gd name="connsiteY62" fmla="*/ 149225 h 984250"/>
                <a:gd name="connsiteX63" fmla="*/ 177800 w 4441825"/>
                <a:gd name="connsiteY63" fmla="*/ 149225 h 984250"/>
                <a:gd name="connsiteX64" fmla="*/ 177800 w 4441825"/>
                <a:gd name="connsiteY64" fmla="*/ 127000 h 984250"/>
                <a:gd name="connsiteX65" fmla="*/ 168275 w 4441825"/>
                <a:gd name="connsiteY65" fmla="*/ 127000 h 984250"/>
                <a:gd name="connsiteX66" fmla="*/ 168275 w 4441825"/>
                <a:gd name="connsiteY66" fmla="*/ 104775 h 984250"/>
                <a:gd name="connsiteX67" fmla="*/ 155575 w 4441825"/>
                <a:gd name="connsiteY67" fmla="*/ 104775 h 984250"/>
                <a:gd name="connsiteX68" fmla="*/ 155575 w 4441825"/>
                <a:gd name="connsiteY68" fmla="*/ 82550 h 984250"/>
                <a:gd name="connsiteX69" fmla="*/ 114300 w 4441825"/>
                <a:gd name="connsiteY69" fmla="*/ 82550 h 984250"/>
                <a:gd name="connsiteX70" fmla="*/ 114300 w 4441825"/>
                <a:gd name="connsiteY70" fmla="*/ 63500 h 984250"/>
                <a:gd name="connsiteX71" fmla="*/ 111125 w 4441825"/>
                <a:gd name="connsiteY71" fmla="*/ 60325 h 984250"/>
                <a:gd name="connsiteX72" fmla="*/ 111125 w 4441825"/>
                <a:gd name="connsiteY72" fmla="*/ 41275 h 984250"/>
                <a:gd name="connsiteX73" fmla="*/ 60325 w 4441825"/>
                <a:gd name="connsiteY73" fmla="*/ 41275 h 984250"/>
                <a:gd name="connsiteX74" fmla="*/ 60325 w 4441825"/>
                <a:gd name="connsiteY74" fmla="*/ 15875 h 984250"/>
                <a:gd name="connsiteX75" fmla="*/ 38100 w 4441825"/>
                <a:gd name="connsiteY75" fmla="*/ 15875 h 984250"/>
                <a:gd name="connsiteX76" fmla="*/ 38100 w 4441825"/>
                <a:gd name="connsiteY76" fmla="*/ 0 h 984250"/>
                <a:gd name="connsiteX77" fmla="*/ 0 w 4441825"/>
                <a:gd name="connsiteY77" fmla="*/ 0 h 984250"/>
                <a:gd name="connsiteX0" fmla="*/ 4441825 w 4441825"/>
                <a:gd name="connsiteY0" fmla="*/ 984250 h 984250"/>
                <a:gd name="connsiteX1" fmla="*/ 2578100 w 4441825"/>
                <a:gd name="connsiteY1" fmla="*/ 984250 h 984250"/>
                <a:gd name="connsiteX2" fmla="*/ 2578100 w 4441825"/>
                <a:gd name="connsiteY2" fmla="*/ 949325 h 984250"/>
                <a:gd name="connsiteX3" fmla="*/ 2571750 w 4441825"/>
                <a:gd name="connsiteY3" fmla="*/ 955675 h 984250"/>
                <a:gd name="connsiteX4" fmla="*/ 2571750 w 4441825"/>
                <a:gd name="connsiteY4" fmla="*/ 901700 h 984250"/>
                <a:gd name="connsiteX5" fmla="*/ 2565400 w 4441825"/>
                <a:gd name="connsiteY5" fmla="*/ 901700 h 984250"/>
                <a:gd name="connsiteX6" fmla="*/ 2565400 w 4441825"/>
                <a:gd name="connsiteY6" fmla="*/ 860425 h 984250"/>
                <a:gd name="connsiteX7" fmla="*/ 2339975 w 4441825"/>
                <a:gd name="connsiteY7" fmla="*/ 860425 h 984250"/>
                <a:gd name="connsiteX8" fmla="*/ 2339975 w 4441825"/>
                <a:gd name="connsiteY8" fmla="*/ 819150 h 984250"/>
                <a:gd name="connsiteX9" fmla="*/ 2025650 w 4441825"/>
                <a:gd name="connsiteY9" fmla="*/ 819150 h 984250"/>
                <a:gd name="connsiteX10" fmla="*/ 2025650 w 4441825"/>
                <a:gd name="connsiteY10" fmla="*/ 781050 h 984250"/>
                <a:gd name="connsiteX11" fmla="*/ 1939925 w 4441825"/>
                <a:gd name="connsiteY11" fmla="*/ 781050 h 984250"/>
                <a:gd name="connsiteX12" fmla="*/ 1939925 w 4441825"/>
                <a:gd name="connsiteY12" fmla="*/ 749300 h 984250"/>
                <a:gd name="connsiteX13" fmla="*/ 1739900 w 4441825"/>
                <a:gd name="connsiteY13" fmla="*/ 749300 h 984250"/>
                <a:gd name="connsiteX14" fmla="*/ 1739900 w 4441825"/>
                <a:gd name="connsiteY14" fmla="*/ 717550 h 984250"/>
                <a:gd name="connsiteX15" fmla="*/ 1616075 w 4441825"/>
                <a:gd name="connsiteY15" fmla="*/ 717550 h 984250"/>
                <a:gd name="connsiteX16" fmla="*/ 1616075 w 4441825"/>
                <a:gd name="connsiteY16" fmla="*/ 688975 h 984250"/>
                <a:gd name="connsiteX17" fmla="*/ 1606550 w 4441825"/>
                <a:gd name="connsiteY17" fmla="*/ 688975 h 984250"/>
                <a:gd name="connsiteX18" fmla="*/ 1606550 w 4441825"/>
                <a:gd name="connsiteY18" fmla="*/ 660400 h 984250"/>
                <a:gd name="connsiteX19" fmla="*/ 1454150 w 4441825"/>
                <a:gd name="connsiteY19" fmla="*/ 660400 h 984250"/>
                <a:gd name="connsiteX20" fmla="*/ 1454150 w 4441825"/>
                <a:gd name="connsiteY20" fmla="*/ 660400 h 984250"/>
                <a:gd name="connsiteX21" fmla="*/ 1454150 w 4441825"/>
                <a:gd name="connsiteY21" fmla="*/ 631825 h 984250"/>
                <a:gd name="connsiteX22" fmla="*/ 1454150 w 4441825"/>
                <a:gd name="connsiteY22" fmla="*/ 631825 h 984250"/>
                <a:gd name="connsiteX23" fmla="*/ 1428750 w 4441825"/>
                <a:gd name="connsiteY23" fmla="*/ 631825 h 984250"/>
                <a:gd name="connsiteX24" fmla="*/ 1428750 w 4441825"/>
                <a:gd name="connsiteY24" fmla="*/ 615950 h 984250"/>
                <a:gd name="connsiteX25" fmla="*/ 1371600 w 4441825"/>
                <a:gd name="connsiteY25" fmla="*/ 615950 h 984250"/>
                <a:gd name="connsiteX26" fmla="*/ 1371600 w 4441825"/>
                <a:gd name="connsiteY26" fmla="*/ 587375 h 984250"/>
                <a:gd name="connsiteX27" fmla="*/ 1228725 w 4441825"/>
                <a:gd name="connsiteY27" fmla="*/ 587375 h 984250"/>
                <a:gd name="connsiteX28" fmla="*/ 1228725 w 4441825"/>
                <a:gd name="connsiteY28" fmla="*/ 561975 h 984250"/>
                <a:gd name="connsiteX29" fmla="*/ 1187450 w 4441825"/>
                <a:gd name="connsiteY29" fmla="*/ 561975 h 984250"/>
                <a:gd name="connsiteX30" fmla="*/ 1187450 w 4441825"/>
                <a:gd name="connsiteY30" fmla="*/ 536575 h 984250"/>
                <a:gd name="connsiteX31" fmla="*/ 1066800 w 4441825"/>
                <a:gd name="connsiteY31" fmla="*/ 536575 h 984250"/>
                <a:gd name="connsiteX32" fmla="*/ 1066800 w 4441825"/>
                <a:gd name="connsiteY32" fmla="*/ 514350 h 984250"/>
                <a:gd name="connsiteX33" fmla="*/ 1047750 w 4441825"/>
                <a:gd name="connsiteY33" fmla="*/ 514350 h 984250"/>
                <a:gd name="connsiteX34" fmla="*/ 1047750 w 4441825"/>
                <a:gd name="connsiteY34" fmla="*/ 482600 h 984250"/>
                <a:gd name="connsiteX35" fmla="*/ 1003300 w 4441825"/>
                <a:gd name="connsiteY35" fmla="*/ 482600 h 984250"/>
                <a:gd name="connsiteX36" fmla="*/ 1003300 w 4441825"/>
                <a:gd name="connsiteY36" fmla="*/ 460375 h 984250"/>
                <a:gd name="connsiteX37" fmla="*/ 952500 w 4441825"/>
                <a:gd name="connsiteY37" fmla="*/ 460375 h 984250"/>
                <a:gd name="connsiteX38" fmla="*/ 952500 w 4441825"/>
                <a:gd name="connsiteY38" fmla="*/ 431800 h 984250"/>
                <a:gd name="connsiteX39" fmla="*/ 930275 w 4441825"/>
                <a:gd name="connsiteY39" fmla="*/ 431800 h 984250"/>
                <a:gd name="connsiteX40" fmla="*/ 930275 w 4441825"/>
                <a:gd name="connsiteY40" fmla="*/ 412750 h 984250"/>
                <a:gd name="connsiteX41" fmla="*/ 920750 w 4441825"/>
                <a:gd name="connsiteY41" fmla="*/ 412750 h 984250"/>
                <a:gd name="connsiteX42" fmla="*/ 920750 w 4441825"/>
                <a:gd name="connsiteY42" fmla="*/ 396875 h 984250"/>
                <a:gd name="connsiteX43" fmla="*/ 908050 w 4441825"/>
                <a:gd name="connsiteY43" fmla="*/ 384175 h 984250"/>
                <a:gd name="connsiteX44" fmla="*/ 905668 w 4441825"/>
                <a:gd name="connsiteY44" fmla="*/ 372268 h 984250"/>
                <a:gd name="connsiteX45" fmla="*/ 895350 w 4441825"/>
                <a:gd name="connsiteY45" fmla="*/ 371475 h 984250"/>
                <a:gd name="connsiteX46" fmla="*/ 895350 w 4441825"/>
                <a:gd name="connsiteY46" fmla="*/ 336550 h 984250"/>
                <a:gd name="connsiteX47" fmla="*/ 835025 w 4441825"/>
                <a:gd name="connsiteY47" fmla="*/ 336550 h 984250"/>
                <a:gd name="connsiteX48" fmla="*/ 835025 w 4441825"/>
                <a:gd name="connsiteY48" fmla="*/ 314325 h 984250"/>
                <a:gd name="connsiteX49" fmla="*/ 742950 w 4441825"/>
                <a:gd name="connsiteY49" fmla="*/ 314325 h 984250"/>
                <a:gd name="connsiteX50" fmla="*/ 742950 w 4441825"/>
                <a:gd name="connsiteY50" fmla="*/ 292100 h 984250"/>
                <a:gd name="connsiteX51" fmla="*/ 565150 w 4441825"/>
                <a:gd name="connsiteY51" fmla="*/ 292100 h 984250"/>
                <a:gd name="connsiteX52" fmla="*/ 565150 w 4441825"/>
                <a:gd name="connsiteY52" fmla="*/ 260350 h 984250"/>
                <a:gd name="connsiteX53" fmla="*/ 542925 w 4441825"/>
                <a:gd name="connsiteY53" fmla="*/ 260350 h 984250"/>
                <a:gd name="connsiteX54" fmla="*/ 542925 w 4441825"/>
                <a:gd name="connsiteY54" fmla="*/ 241300 h 984250"/>
                <a:gd name="connsiteX55" fmla="*/ 476250 w 4441825"/>
                <a:gd name="connsiteY55" fmla="*/ 241300 h 984250"/>
                <a:gd name="connsiteX56" fmla="*/ 476250 w 4441825"/>
                <a:gd name="connsiteY56" fmla="*/ 219075 h 984250"/>
                <a:gd name="connsiteX57" fmla="*/ 295275 w 4441825"/>
                <a:gd name="connsiteY57" fmla="*/ 219075 h 984250"/>
                <a:gd name="connsiteX58" fmla="*/ 295275 w 4441825"/>
                <a:gd name="connsiteY58" fmla="*/ 190500 h 984250"/>
                <a:gd name="connsiteX59" fmla="*/ 250825 w 4441825"/>
                <a:gd name="connsiteY59" fmla="*/ 190500 h 984250"/>
                <a:gd name="connsiteX60" fmla="*/ 250825 w 4441825"/>
                <a:gd name="connsiteY60" fmla="*/ 171450 h 984250"/>
                <a:gd name="connsiteX61" fmla="*/ 225425 w 4441825"/>
                <a:gd name="connsiteY61" fmla="*/ 171450 h 984250"/>
                <a:gd name="connsiteX62" fmla="*/ 225425 w 4441825"/>
                <a:gd name="connsiteY62" fmla="*/ 149225 h 984250"/>
                <a:gd name="connsiteX63" fmla="*/ 177800 w 4441825"/>
                <a:gd name="connsiteY63" fmla="*/ 149225 h 984250"/>
                <a:gd name="connsiteX64" fmla="*/ 177800 w 4441825"/>
                <a:gd name="connsiteY64" fmla="*/ 127000 h 984250"/>
                <a:gd name="connsiteX65" fmla="*/ 168275 w 4441825"/>
                <a:gd name="connsiteY65" fmla="*/ 127000 h 984250"/>
                <a:gd name="connsiteX66" fmla="*/ 168275 w 4441825"/>
                <a:gd name="connsiteY66" fmla="*/ 104775 h 984250"/>
                <a:gd name="connsiteX67" fmla="*/ 155575 w 4441825"/>
                <a:gd name="connsiteY67" fmla="*/ 104775 h 984250"/>
                <a:gd name="connsiteX68" fmla="*/ 155575 w 4441825"/>
                <a:gd name="connsiteY68" fmla="*/ 82550 h 984250"/>
                <a:gd name="connsiteX69" fmla="*/ 114300 w 4441825"/>
                <a:gd name="connsiteY69" fmla="*/ 82550 h 984250"/>
                <a:gd name="connsiteX70" fmla="*/ 114300 w 4441825"/>
                <a:gd name="connsiteY70" fmla="*/ 63500 h 984250"/>
                <a:gd name="connsiteX71" fmla="*/ 111125 w 4441825"/>
                <a:gd name="connsiteY71" fmla="*/ 60325 h 984250"/>
                <a:gd name="connsiteX72" fmla="*/ 111125 w 4441825"/>
                <a:gd name="connsiteY72" fmla="*/ 41275 h 984250"/>
                <a:gd name="connsiteX73" fmla="*/ 60325 w 4441825"/>
                <a:gd name="connsiteY73" fmla="*/ 41275 h 984250"/>
                <a:gd name="connsiteX74" fmla="*/ 60325 w 4441825"/>
                <a:gd name="connsiteY74" fmla="*/ 15875 h 984250"/>
                <a:gd name="connsiteX75" fmla="*/ 38100 w 4441825"/>
                <a:gd name="connsiteY75" fmla="*/ 15875 h 984250"/>
                <a:gd name="connsiteX76" fmla="*/ 38100 w 4441825"/>
                <a:gd name="connsiteY76" fmla="*/ 0 h 984250"/>
                <a:gd name="connsiteX77" fmla="*/ 0 w 4441825"/>
                <a:gd name="connsiteY77" fmla="*/ 0 h 984250"/>
                <a:gd name="connsiteX0" fmla="*/ 4441825 w 4441825"/>
                <a:gd name="connsiteY0" fmla="*/ 984250 h 984250"/>
                <a:gd name="connsiteX1" fmla="*/ 2578100 w 4441825"/>
                <a:gd name="connsiteY1" fmla="*/ 984250 h 984250"/>
                <a:gd name="connsiteX2" fmla="*/ 2578100 w 4441825"/>
                <a:gd name="connsiteY2" fmla="*/ 949325 h 984250"/>
                <a:gd name="connsiteX3" fmla="*/ 2571750 w 4441825"/>
                <a:gd name="connsiteY3" fmla="*/ 955675 h 984250"/>
                <a:gd name="connsiteX4" fmla="*/ 2571750 w 4441825"/>
                <a:gd name="connsiteY4" fmla="*/ 901700 h 984250"/>
                <a:gd name="connsiteX5" fmla="*/ 2565400 w 4441825"/>
                <a:gd name="connsiteY5" fmla="*/ 901700 h 984250"/>
                <a:gd name="connsiteX6" fmla="*/ 2565400 w 4441825"/>
                <a:gd name="connsiteY6" fmla="*/ 860425 h 984250"/>
                <a:gd name="connsiteX7" fmla="*/ 2339975 w 4441825"/>
                <a:gd name="connsiteY7" fmla="*/ 860425 h 984250"/>
                <a:gd name="connsiteX8" fmla="*/ 2339975 w 4441825"/>
                <a:gd name="connsiteY8" fmla="*/ 819150 h 984250"/>
                <a:gd name="connsiteX9" fmla="*/ 2025650 w 4441825"/>
                <a:gd name="connsiteY9" fmla="*/ 819150 h 984250"/>
                <a:gd name="connsiteX10" fmla="*/ 2025650 w 4441825"/>
                <a:gd name="connsiteY10" fmla="*/ 781050 h 984250"/>
                <a:gd name="connsiteX11" fmla="*/ 1939925 w 4441825"/>
                <a:gd name="connsiteY11" fmla="*/ 781050 h 984250"/>
                <a:gd name="connsiteX12" fmla="*/ 1939925 w 4441825"/>
                <a:gd name="connsiteY12" fmla="*/ 749300 h 984250"/>
                <a:gd name="connsiteX13" fmla="*/ 1739900 w 4441825"/>
                <a:gd name="connsiteY13" fmla="*/ 749300 h 984250"/>
                <a:gd name="connsiteX14" fmla="*/ 1739900 w 4441825"/>
                <a:gd name="connsiteY14" fmla="*/ 717550 h 984250"/>
                <a:gd name="connsiteX15" fmla="*/ 1616075 w 4441825"/>
                <a:gd name="connsiteY15" fmla="*/ 717550 h 984250"/>
                <a:gd name="connsiteX16" fmla="*/ 1616075 w 4441825"/>
                <a:gd name="connsiteY16" fmla="*/ 688975 h 984250"/>
                <a:gd name="connsiteX17" fmla="*/ 1606550 w 4441825"/>
                <a:gd name="connsiteY17" fmla="*/ 688975 h 984250"/>
                <a:gd name="connsiteX18" fmla="*/ 1606550 w 4441825"/>
                <a:gd name="connsiteY18" fmla="*/ 660400 h 984250"/>
                <a:gd name="connsiteX19" fmla="*/ 1454150 w 4441825"/>
                <a:gd name="connsiteY19" fmla="*/ 660400 h 984250"/>
                <a:gd name="connsiteX20" fmla="*/ 1454150 w 4441825"/>
                <a:gd name="connsiteY20" fmla="*/ 660400 h 984250"/>
                <a:gd name="connsiteX21" fmla="*/ 1454150 w 4441825"/>
                <a:gd name="connsiteY21" fmla="*/ 631825 h 984250"/>
                <a:gd name="connsiteX22" fmla="*/ 1454150 w 4441825"/>
                <a:gd name="connsiteY22" fmla="*/ 631825 h 984250"/>
                <a:gd name="connsiteX23" fmla="*/ 1428750 w 4441825"/>
                <a:gd name="connsiteY23" fmla="*/ 631825 h 984250"/>
                <a:gd name="connsiteX24" fmla="*/ 1428750 w 4441825"/>
                <a:gd name="connsiteY24" fmla="*/ 615950 h 984250"/>
                <a:gd name="connsiteX25" fmla="*/ 1371600 w 4441825"/>
                <a:gd name="connsiteY25" fmla="*/ 615950 h 984250"/>
                <a:gd name="connsiteX26" fmla="*/ 1371600 w 4441825"/>
                <a:gd name="connsiteY26" fmla="*/ 587375 h 984250"/>
                <a:gd name="connsiteX27" fmla="*/ 1228725 w 4441825"/>
                <a:gd name="connsiteY27" fmla="*/ 587375 h 984250"/>
                <a:gd name="connsiteX28" fmla="*/ 1228725 w 4441825"/>
                <a:gd name="connsiteY28" fmla="*/ 561975 h 984250"/>
                <a:gd name="connsiteX29" fmla="*/ 1187450 w 4441825"/>
                <a:gd name="connsiteY29" fmla="*/ 561975 h 984250"/>
                <a:gd name="connsiteX30" fmla="*/ 1187450 w 4441825"/>
                <a:gd name="connsiteY30" fmla="*/ 536575 h 984250"/>
                <a:gd name="connsiteX31" fmla="*/ 1066800 w 4441825"/>
                <a:gd name="connsiteY31" fmla="*/ 536575 h 984250"/>
                <a:gd name="connsiteX32" fmla="*/ 1066800 w 4441825"/>
                <a:gd name="connsiteY32" fmla="*/ 514350 h 984250"/>
                <a:gd name="connsiteX33" fmla="*/ 1047750 w 4441825"/>
                <a:gd name="connsiteY33" fmla="*/ 514350 h 984250"/>
                <a:gd name="connsiteX34" fmla="*/ 1047750 w 4441825"/>
                <a:gd name="connsiteY34" fmla="*/ 482600 h 984250"/>
                <a:gd name="connsiteX35" fmla="*/ 1003300 w 4441825"/>
                <a:gd name="connsiteY35" fmla="*/ 482600 h 984250"/>
                <a:gd name="connsiteX36" fmla="*/ 1003300 w 4441825"/>
                <a:gd name="connsiteY36" fmla="*/ 460375 h 984250"/>
                <a:gd name="connsiteX37" fmla="*/ 952500 w 4441825"/>
                <a:gd name="connsiteY37" fmla="*/ 460375 h 984250"/>
                <a:gd name="connsiteX38" fmla="*/ 952500 w 4441825"/>
                <a:gd name="connsiteY38" fmla="*/ 431800 h 984250"/>
                <a:gd name="connsiteX39" fmla="*/ 930275 w 4441825"/>
                <a:gd name="connsiteY39" fmla="*/ 431800 h 984250"/>
                <a:gd name="connsiteX40" fmla="*/ 930275 w 4441825"/>
                <a:gd name="connsiteY40" fmla="*/ 412750 h 984250"/>
                <a:gd name="connsiteX41" fmla="*/ 920750 w 4441825"/>
                <a:gd name="connsiteY41" fmla="*/ 412750 h 984250"/>
                <a:gd name="connsiteX42" fmla="*/ 920750 w 4441825"/>
                <a:gd name="connsiteY42" fmla="*/ 384969 h 984250"/>
                <a:gd name="connsiteX43" fmla="*/ 908050 w 4441825"/>
                <a:gd name="connsiteY43" fmla="*/ 384175 h 984250"/>
                <a:gd name="connsiteX44" fmla="*/ 905668 w 4441825"/>
                <a:gd name="connsiteY44" fmla="*/ 372268 h 984250"/>
                <a:gd name="connsiteX45" fmla="*/ 895350 w 4441825"/>
                <a:gd name="connsiteY45" fmla="*/ 371475 h 984250"/>
                <a:gd name="connsiteX46" fmla="*/ 895350 w 4441825"/>
                <a:gd name="connsiteY46" fmla="*/ 336550 h 984250"/>
                <a:gd name="connsiteX47" fmla="*/ 835025 w 4441825"/>
                <a:gd name="connsiteY47" fmla="*/ 336550 h 984250"/>
                <a:gd name="connsiteX48" fmla="*/ 835025 w 4441825"/>
                <a:gd name="connsiteY48" fmla="*/ 314325 h 984250"/>
                <a:gd name="connsiteX49" fmla="*/ 742950 w 4441825"/>
                <a:gd name="connsiteY49" fmla="*/ 314325 h 984250"/>
                <a:gd name="connsiteX50" fmla="*/ 742950 w 4441825"/>
                <a:gd name="connsiteY50" fmla="*/ 292100 h 984250"/>
                <a:gd name="connsiteX51" fmla="*/ 565150 w 4441825"/>
                <a:gd name="connsiteY51" fmla="*/ 292100 h 984250"/>
                <a:gd name="connsiteX52" fmla="*/ 565150 w 4441825"/>
                <a:gd name="connsiteY52" fmla="*/ 260350 h 984250"/>
                <a:gd name="connsiteX53" fmla="*/ 542925 w 4441825"/>
                <a:gd name="connsiteY53" fmla="*/ 260350 h 984250"/>
                <a:gd name="connsiteX54" fmla="*/ 542925 w 4441825"/>
                <a:gd name="connsiteY54" fmla="*/ 241300 h 984250"/>
                <a:gd name="connsiteX55" fmla="*/ 476250 w 4441825"/>
                <a:gd name="connsiteY55" fmla="*/ 241300 h 984250"/>
                <a:gd name="connsiteX56" fmla="*/ 476250 w 4441825"/>
                <a:gd name="connsiteY56" fmla="*/ 219075 h 984250"/>
                <a:gd name="connsiteX57" fmla="*/ 295275 w 4441825"/>
                <a:gd name="connsiteY57" fmla="*/ 219075 h 984250"/>
                <a:gd name="connsiteX58" fmla="*/ 295275 w 4441825"/>
                <a:gd name="connsiteY58" fmla="*/ 190500 h 984250"/>
                <a:gd name="connsiteX59" fmla="*/ 250825 w 4441825"/>
                <a:gd name="connsiteY59" fmla="*/ 190500 h 984250"/>
                <a:gd name="connsiteX60" fmla="*/ 250825 w 4441825"/>
                <a:gd name="connsiteY60" fmla="*/ 171450 h 984250"/>
                <a:gd name="connsiteX61" fmla="*/ 225425 w 4441825"/>
                <a:gd name="connsiteY61" fmla="*/ 171450 h 984250"/>
                <a:gd name="connsiteX62" fmla="*/ 225425 w 4441825"/>
                <a:gd name="connsiteY62" fmla="*/ 149225 h 984250"/>
                <a:gd name="connsiteX63" fmla="*/ 177800 w 4441825"/>
                <a:gd name="connsiteY63" fmla="*/ 149225 h 984250"/>
                <a:gd name="connsiteX64" fmla="*/ 177800 w 4441825"/>
                <a:gd name="connsiteY64" fmla="*/ 127000 h 984250"/>
                <a:gd name="connsiteX65" fmla="*/ 168275 w 4441825"/>
                <a:gd name="connsiteY65" fmla="*/ 127000 h 984250"/>
                <a:gd name="connsiteX66" fmla="*/ 168275 w 4441825"/>
                <a:gd name="connsiteY66" fmla="*/ 104775 h 984250"/>
                <a:gd name="connsiteX67" fmla="*/ 155575 w 4441825"/>
                <a:gd name="connsiteY67" fmla="*/ 104775 h 984250"/>
                <a:gd name="connsiteX68" fmla="*/ 155575 w 4441825"/>
                <a:gd name="connsiteY68" fmla="*/ 82550 h 984250"/>
                <a:gd name="connsiteX69" fmla="*/ 114300 w 4441825"/>
                <a:gd name="connsiteY69" fmla="*/ 82550 h 984250"/>
                <a:gd name="connsiteX70" fmla="*/ 114300 w 4441825"/>
                <a:gd name="connsiteY70" fmla="*/ 63500 h 984250"/>
                <a:gd name="connsiteX71" fmla="*/ 111125 w 4441825"/>
                <a:gd name="connsiteY71" fmla="*/ 60325 h 984250"/>
                <a:gd name="connsiteX72" fmla="*/ 111125 w 4441825"/>
                <a:gd name="connsiteY72" fmla="*/ 41275 h 984250"/>
                <a:gd name="connsiteX73" fmla="*/ 60325 w 4441825"/>
                <a:gd name="connsiteY73" fmla="*/ 41275 h 984250"/>
                <a:gd name="connsiteX74" fmla="*/ 60325 w 4441825"/>
                <a:gd name="connsiteY74" fmla="*/ 15875 h 984250"/>
                <a:gd name="connsiteX75" fmla="*/ 38100 w 4441825"/>
                <a:gd name="connsiteY75" fmla="*/ 15875 h 984250"/>
                <a:gd name="connsiteX76" fmla="*/ 38100 w 4441825"/>
                <a:gd name="connsiteY76" fmla="*/ 0 h 984250"/>
                <a:gd name="connsiteX77" fmla="*/ 0 w 4441825"/>
                <a:gd name="connsiteY77" fmla="*/ 0 h 98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4441825" h="984250">
                  <a:moveTo>
                    <a:pt x="4441825" y="984250"/>
                  </a:moveTo>
                  <a:lnTo>
                    <a:pt x="2578100" y="984250"/>
                  </a:lnTo>
                  <a:lnTo>
                    <a:pt x="2578100" y="949325"/>
                  </a:lnTo>
                  <a:lnTo>
                    <a:pt x="2571750" y="955675"/>
                  </a:lnTo>
                  <a:lnTo>
                    <a:pt x="2571750" y="901700"/>
                  </a:lnTo>
                  <a:lnTo>
                    <a:pt x="2565400" y="901700"/>
                  </a:lnTo>
                  <a:lnTo>
                    <a:pt x="2565400" y="860425"/>
                  </a:lnTo>
                  <a:lnTo>
                    <a:pt x="2339975" y="860425"/>
                  </a:lnTo>
                  <a:lnTo>
                    <a:pt x="2339975" y="819150"/>
                  </a:lnTo>
                  <a:lnTo>
                    <a:pt x="2025650" y="819150"/>
                  </a:lnTo>
                  <a:lnTo>
                    <a:pt x="2025650" y="781050"/>
                  </a:lnTo>
                  <a:lnTo>
                    <a:pt x="1939925" y="781050"/>
                  </a:lnTo>
                  <a:lnTo>
                    <a:pt x="1939925" y="749300"/>
                  </a:lnTo>
                  <a:lnTo>
                    <a:pt x="1739900" y="749300"/>
                  </a:lnTo>
                  <a:lnTo>
                    <a:pt x="1739900" y="717550"/>
                  </a:lnTo>
                  <a:lnTo>
                    <a:pt x="1616075" y="717550"/>
                  </a:lnTo>
                  <a:lnTo>
                    <a:pt x="1616075" y="688975"/>
                  </a:lnTo>
                  <a:lnTo>
                    <a:pt x="1606550" y="688975"/>
                  </a:lnTo>
                  <a:lnTo>
                    <a:pt x="1606550" y="660400"/>
                  </a:lnTo>
                  <a:lnTo>
                    <a:pt x="1454150" y="660400"/>
                  </a:lnTo>
                  <a:lnTo>
                    <a:pt x="1454150" y="660400"/>
                  </a:lnTo>
                  <a:lnTo>
                    <a:pt x="1454150" y="631825"/>
                  </a:lnTo>
                  <a:lnTo>
                    <a:pt x="1454150" y="631825"/>
                  </a:lnTo>
                  <a:lnTo>
                    <a:pt x="1428750" y="631825"/>
                  </a:lnTo>
                  <a:lnTo>
                    <a:pt x="1428750" y="615950"/>
                  </a:lnTo>
                  <a:lnTo>
                    <a:pt x="1371600" y="615950"/>
                  </a:lnTo>
                  <a:lnTo>
                    <a:pt x="1371600" y="587375"/>
                  </a:lnTo>
                  <a:lnTo>
                    <a:pt x="1228725" y="587375"/>
                  </a:lnTo>
                  <a:lnTo>
                    <a:pt x="1228725" y="561975"/>
                  </a:lnTo>
                  <a:lnTo>
                    <a:pt x="1187450" y="561975"/>
                  </a:lnTo>
                  <a:lnTo>
                    <a:pt x="1187450" y="536575"/>
                  </a:lnTo>
                  <a:lnTo>
                    <a:pt x="1066800" y="536575"/>
                  </a:lnTo>
                  <a:lnTo>
                    <a:pt x="1066800" y="514350"/>
                  </a:lnTo>
                  <a:lnTo>
                    <a:pt x="1047750" y="514350"/>
                  </a:lnTo>
                  <a:lnTo>
                    <a:pt x="1047750" y="482600"/>
                  </a:lnTo>
                  <a:lnTo>
                    <a:pt x="1003300" y="482600"/>
                  </a:lnTo>
                  <a:lnTo>
                    <a:pt x="1003300" y="460375"/>
                  </a:lnTo>
                  <a:lnTo>
                    <a:pt x="952500" y="460375"/>
                  </a:lnTo>
                  <a:lnTo>
                    <a:pt x="952500" y="431800"/>
                  </a:lnTo>
                  <a:lnTo>
                    <a:pt x="930275" y="431800"/>
                  </a:lnTo>
                  <a:lnTo>
                    <a:pt x="930275" y="412750"/>
                  </a:lnTo>
                  <a:lnTo>
                    <a:pt x="920750" y="412750"/>
                  </a:lnTo>
                  <a:lnTo>
                    <a:pt x="920750" y="384969"/>
                  </a:lnTo>
                  <a:lnTo>
                    <a:pt x="908050" y="384175"/>
                  </a:lnTo>
                  <a:lnTo>
                    <a:pt x="905668" y="372268"/>
                  </a:lnTo>
                  <a:lnTo>
                    <a:pt x="895350" y="371475"/>
                  </a:lnTo>
                  <a:lnTo>
                    <a:pt x="895350" y="336550"/>
                  </a:lnTo>
                  <a:lnTo>
                    <a:pt x="835025" y="336550"/>
                  </a:lnTo>
                  <a:lnTo>
                    <a:pt x="835025" y="314325"/>
                  </a:lnTo>
                  <a:lnTo>
                    <a:pt x="742950" y="314325"/>
                  </a:lnTo>
                  <a:lnTo>
                    <a:pt x="742950" y="292100"/>
                  </a:lnTo>
                  <a:lnTo>
                    <a:pt x="565150" y="292100"/>
                  </a:lnTo>
                  <a:lnTo>
                    <a:pt x="565150" y="260350"/>
                  </a:lnTo>
                  <a:lnTo>
                    <a:pt x="542925" y="260350"/>
                  </a:lnTo>
                  <a:lnTo>
                    <a:pt x="542925" y="241300"/>
                  </a:lnTo>
                  <a:lnTo>
                    <a:pt x="476250" y="241300"/>
                  </a:lnTo>
                  <a:lnTo>
                    <a:pt x="476250" y="219075"/>
                  </a:lnTo>
                  <a:lnTo>
                    <a:pt x="295275" y="219075"/>
                  </a:lnTo>
                  <a:lnTo>
                    <a:pt x="295275" y="190500"/>
                  </a:lnTo>
                  <a:lnTo>
                    <a:pt x="250825" y="190500"/>
                  </a:lnTo>
                  <a:lnTo>
                    <a:pt x="250825" y="171450"/>
                  </a:lnTo>
                  <a:lnTo>
                    <a:pt x="225425" y="171450"/>
                  </a:lnTo>
                  <a:lnTo>
                    <a:pt x="225425" y="149225"/>
                  </a:lnTo>
                  <a:lnTo>
                    <a:pt x="177800" y="149225"/>
                  </a:lnTo>
                  <a:lnTo>
                    <a:pt x="177800" y="127000"/>
                  </a:lnTo>
                  <a:lnTo>
                    <a:pt x="168275" y="127000"/>
                  </a:lnTo>
                  <a:lnTo>
                    <a:pt x="168275" y="104775"/>
                  </a:lnTo>
                  <a:lnTo>
                    <a:pt x="155575" y="104775"/>
                  </a:lnTo>
                  <a:lnTo>
                    <a:pt x="155575" y="82550"/>
                  </a:lnTo>
                  <a:lnTo>
                    <a:pt x="114300" y="82550"/>
                  </a:lnTo>
                  <a:lnTo>
                    <a:pt x="114300" y="63500"/>
                  </a:lnTo>
                  <a:lnTo>
                    <a:pt x="111125" y="60325"/>
                  </a:lnTo>
                  <a:lnTo>
                    <a:pt x="111125" y="41275"/>
                  </a:lnTo>
                  <a:lnTo>
                    <a:pt x="60325" y="41275"/>
                  </a:lnTo>
                  <a:lnTo>
                    <a:pt x="60325" y="15875"/>
                  </a:lnTo>
                  <a:lnTo>
                    <a:pt x="38100" y="15875"/>
                  </a:lnTo>
                  <a:lnTo>
                    <a:pt x="3810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0981" name="Group 20980">
              <a:extLst>
                <a:ext uri="{FF2B5EF4-FFF2-40B4-BE49-F238E27FC236}">
                  <a16:creationId xmlns:a16="http://schemas.microsoft.com/office/drawing/2014/main" id="{14F5D670-F990-90F4-1D6C-F68F2A0EFCF6}"/>
                </a:ext>
              </a:extLst>
            </p:cNvPr>
            <p:cNvGrpSpPr/>
            <p:nvPr/>
          </p:nvGrpSpPr>
          <p:grpSpPr>
            <a:xfrm>
              <a:off x="7052641" y="3747735"/>
              <a:ext cx="113434" cy="113434"/>
              <a:chOff x="1346258" y="2339280"/>
              <a:chExt cx="153888" cy="153888"/>
            </a:xfrm>
          </p:grpSpPr>
          <p:cxnSp>
            <p:nvCxnSpPr>
              <p:cNvPr id="20982" name="Straight Connector 20981">
                <a:extLst>
                  <a:ext uri="{FF2B5EF4-FFF2-40B4-BE49-F238E27FC236}">
                    <a16:creationId xmlns:a16="http://schemas.microsoft.com/office/drawing/2014/main" id="{799DD0A1-4B5D-3D46-F9C3-D05877F2F199}"/>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983" name="Straight Connector 20982">
                <a:extLst>
                  <a:ext uri="{FF2B5EF4-FFF2-40B4-BE49-F238E27FC236}">
                    <a16:creationId xmlns:a16="http://schemas.microsoft.com/office/drawing/2014/main" id="{8A8FF69D-4560-8C60-F190-0FC80EC6A0E6}"/>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84" name="Group 20983">
              <a:extLst>
                <a:ext uri="{FF2B5EF4-FFF2-40B4-BE49-F238E27FC236}">
                  <a16:creationId xmlns:a16="http://schemas.microsoft.com/office/drawing/2014/main" id="{325751F0-CBF6-1C5D-8C79-F9A7055FA98E}"/>
                </a:ext>
              </a:extLst>
            </p:cNvPr>
            <p:cNvGrpSpPr/>
            <p:nvPr/>
          </p:nvGrpSpPr>
          <p:grpSpPr>
            <a:xfrm>
              <a:off x="7075886" y="3756825"/>
              <a:ext cx="113434" cy="113434"/>
              <a:chOff x="1346258" y="2339280"/>
              <a:chExt cx="153888" cy="153888"/>
            </a:xfrm>
          </p:grpSpPr>
          <p:cxnSp>
            <p:nvCxnSpPr>
              <p:cNvPr id="20985" name="Straight Connector 20984">
                <a:extLst>
                  <a:ext uri="{FF2B5EF4-FFF2-40B4-BE49-F238E27FC236}">
                    <a16:creationId xmlns:a16="http://schemas.microsoft.com/office/drawing/2014/main" id="{4F206ED3-5FAA-1254-7C0E-0570ABA64C19}"/>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986" name="Straight Connector 20985">
                <a:extLst>
                  <a:ext uri="{FF2B5EF4-FFF2-40B4-BE49-F238E27FC236}">
                    <a16:creationId xmlns:a16="http://schemas.microsoft.com/office/drawing/2014/main" id="{26711C6B-D344-3087-00B2-6EB642D4C08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87" name="Group 20986">
              <a:extLst>
                <a:ext uri="{FF2B5EF4-FFF2-40B4-BE49-F238E27FC236}">
                  <a16:creationId xmlns:a16="http://schemas.microsoft.com/office/drawing/2014/main" id="{D02A180E-71CF-A1A6-B93F-195A78F81735}"/>
                </a:ext>
              </a:extLst>
            </p:cNvPr>
            <p:cNvGrpSpPr/>
            <p:nvPr/>
          </p:nvGrpSpPr>
          <p:grpSpPr>
            <a:xfrm>
              <a:off x="7166499" y="3813393"/>
              <a:ext cx="113434" cy="113434"/>
              <a:chOff x="1346258" y="2339280"/>
              <a:chExt cx="153888" cy="153888"/>
            </a:xfrm>
          </p:grpSpPr>
          <p:cxnSp>
            <p:nvCxnSpPr>
              <p:cNvPr id="20988" name="Straight Connector 20987">
                <a:extLst>
                  <a:ext uri="{FF2B5EF4-FFF2-40B4-BE49-F238E27FC236}">
                    <a16:creationId xmlns:a16="http://schemas.microsoft.com/office/drawing/2014/main" id="{91C19083-35A5-BFF8-DBF7-AE67F6C020ED}"/>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989" name="Straight Connector 20988">
                <a:extLst>
                  <a:ext uri="{FF2B5EF4-FFF2-40B4-BE49-F238E27FC236}">
                    <a16:creationId xmlns:a16="http://schemas.microsoft.com/office/drawing/2014/main" id="{6989126F-F9D6-9C2D-BCEA-0C346C53CB95}"/>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90" name="Group 20989">
              <a:extLst>
                <a:ext uri="{FF2B5EF4-FFF2-40B4-BE49-F238E27FC236}">
                  <a16:creationId xmlns:a16="http://schemas.microsoft.com/office/drawing/2014/main" id="{30519BD4-8820-9927-0393-A3E2E3537B5B}"/>
                </a:ext>
              </a:extLst>
            </p:cNvPr>
            <p:cNvGrpSpPr/>
            <p:nvPr/>
          </p:nvGrpSpPr>
          <p:grpSpPr>
            <a:xfrm>
              <a:off x="7196918" y="3861108"/>
              <a:ext cx="113434" cy="113434"/>
              <a:chOff x="1346258" y="2339280"/>
              <a:chExt cx="153888" cy="153888"/>
            </a:xfrm>
          </p:grpSpPr>
          <p:cxnSp>
            <p:nvCxnSpPr>
              <p:cNvPr id="20991" name="Straight Connector 20990">
                <a:extLst>
                  <a:ext uri="{FF2B5EF4-FFF2-40B4-BE49-F238E27FC236}">
                    <a16:creationId xmlns:a16="http://schemas.microsoft.com/office/drawing/2014/main" id="{5D8EE902-3831-24E1-20EB-16483E3C63CF}"/>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992" name="Straight Connector 20991">
                <a:extLst>
                  <a:ext uri="{FF2B5EF4-FFF2-40B4-BE49-F238E27FC236}">
                    <a16:creationId xmlns:a16="http://schemas.microsoft.com/office/drawing/2014/main" id="{C7CA2D02-2654-9825-FBD5-D08EF8BAFB52}"/>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93" name="Group 20992">
              <a:extLst>
                <a:ext uri="{FF2B5EF4-FFF2-40B4-BE49-F238E27FC236}">
                  <a16:creationId xmlns:a16="http://schemas.microsoft.com/office/drawing/2014/main" id="{0DBAE8C1-77BD-41A8-B685-20FE758B6F84}"/>
                </a:ext>
              </a:extLst>
            </p:cNvPr>
            <p:cNvGrpSpPr/>
            <p:nvPr/>
          </p:nvGrpSpPr>
          <p:grpSpPr>
            <a:xfrm>
              <a:off x="7291885" y="3902804"/>
              <a:ext cx="113434" cy="113434"/>
              <a:chOff x="1346258" y="2339280"/>
              <a:chExt cx="153888" cy="153888"/>
            </a:xfrm>
          </p:grpSpPr>
          <p:cxnSp>
            <p:nvCxnSpPr>
              <p:cNvPr id="20994" name="Straight Connector 20993">
                <a:extLst>
                  <a:ext uri="{FF2B5EF4-FFF2-40B4-BE49-F238E27FC236}">
                    <a16:creationId xmlns:a16="http://schemas.microsoft.com/office/drawing/2014/main" id="{4CB3C628-DA84-A96A-AA13-C1FADE38DBF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995" name="Straight Connector 20994">
                <a:extLst>
                  <a:ext uri="{FF2B5EF4-FFF2-40B4-BE49-F238E27FC236}">
                    <a16:creationId xmlns:a16="http://schemas.microsoft.com/office/drawing/2014/main" id="{B696DA4F-EB32-2E0C-C99C-37BCB0755F01}"/>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96" name="Group 20995">
              <a:extLst>
                <a:ext uri="{FF2B5EF4-FFF2-40B4-BE49-F238E27FC236}">
                  <a16:creationId xmlns:a16="http://schemas.microsoft.com/office/drawing/2014/main" id="{9372A71E-0B3A-516B-8509-DB8D2FB19B46}"/>
                </a:ext>
              </a:extLst>
            </p:cNvPr>
            <p:cNvGrpSpPr/>
            <p:nvPr/>
          </p:nvGrpSpPr>
          <p:grpSpPr>
            <a:xfrm>
              <a:off x="7347824" y="3926827"/>
              <a:ext cx="113434" cy="113434"/>
              <a:chOff x="1346258" y="2339280"/>
              <a:chExt cx="153888" cy="153888"/>
            </a:xfrm>
          </p:grpSpPr>
          <p:cxnSp>
            <p:nvCxnSpPr>
              <p:cNvPr id="20997" name="Straight Connector 20996">
                <a:extLst>
                  <a:ext uri="{FF2B5EF4-FFF2-40B4-BE49-F238E27FC236}">
                    <a16:creationId xmlns:a16="http://schemas.microsoft.com/office/drawing/2014/main" id="{30B2B0F4-418A-A061-4159-0036EA5D97F1}"/>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0998" name="Straight Connector 20997">
                <a:extLst>
                  <a:ext uri="{FF2B5EF4-FFF2-40B4-BE49-F238E27FC236}">
                    <a16:creationId xmlns:a16="http://schemas.microsoft.com/office/drawing/2014/main" id="{25EC9FAB-A403-C957-D298-FB557DD0612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999" name="Group 20998">
              <a:extLst>
                <a:ext uri="{FF2B5EF4-FFF2-40B4-BE49-F238E27FC236}">
                  <a16:creationId xmlns:a16="http://schemas.microsoft.com/office/drawing/2014/main" id="{440CFD2C-3FE0-D9B4-4541-8EBB1D368C51}"/>
                </a:ext>
              </a:extLst>
            </p:cNvPr>
            <p:cNvGrpSpPr/>
            <p:nvPr/>
          </p:nvGrpSpPr>
          <p:grpSpPr>
            <a:xfrm>
              <a:off x="7483693" y="3950544"/>
              <a:ext cx="113434" cy="113434"/>
              <a:chOff x="1346258" y="2339280"/>
              <a:chExt cx="153888" cy="153888"/>
            </a:xfrm>
          </p:grpSpPr>
          <p:cxnSp>
            <p:nvCxnSpPr>
              <p:cNvPr id="21000" name="Straight Connector 20999">
                <a:extLst>
                  <a:ext uri="{FF2B5EF4-FFF2-40B4-BE49-F238E27FC236}">
                    <a16:creationId xmlns:a16="http://schemas.microsoft.com/office/drawing/2014/main" id="{53E5C11A-9DA6-6E2F-0BC2-EE570D7F22CB}"/>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01" name="Straight Connector 21000">
                <a:extLst>
                  <a:ext uri="{FF2B5EF4-FFF2-40B4-BE49-F238E27FC236}">
                    <a16:creationId xmlns:a16="http://schemas.microsoft.com/office/drawing/2014/main" id="{6EB83147-1929-8482-6ABF-2D29115DC5B6}"/>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02" name="Group 21001">
              <a:extLst>
                <a:ext uri="{FF2B5EF4-FFF2-40B4-BE49-F238E27FC236}">
                  <a16:creationId xmlns:a16="http://schemas.microsoft.com/office/drawing/2014/main" id="{78FF8EFF-EE55-EC67-D747-2F67C7E8A562}"/>
                </a:ext>
              </a:extLst>
            </p:cNvPr>
            <p:cNvGrpSpPr/>
            <p:nvPr/>
          </p:nvGrpSpPr>
          <p:grpSpPr>
            <a:xfrm>
              <a:off x="7648503" y="4008160"/>
              <a:ext cx="113434" cy="113434"/>
              <a:chOff x="1346258" y="2339280"/>
              <a:chExt cx="153888" cy="153888"/>
            </a:xfrm>
          </p:grpSpPr>
          <p:cxnSp>
            <p:nvCxnSpPr>
              <p:cNvPr id="21003" name="Straight Connector 21002">
                <a:extLst>
                  <a:ext uri="{FF2B5EF4-FFF2-40B4-BE49-F238E27FC236}">
                    <a16:creationId xmlns:a16="http://schemas.microsoft.com/office/drawing/2014/main" id="{C7D3B708-F263-BE64-29F9-B1C62498FB9A}"/>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04" name="Straight Connector 21003">
                <a:extLst>
                  <a:ext uri="{FF2B5EF4-FFF2-40B4-BE49-F238E27FC236}">
                    <a16:creationId xmlns:a16="http://schemas.microsoft.com/office/drawing/2014/main" id="{821B90F5-45DA-8461-1737-9BCD0DE5B8E3}"/>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05" name="Group 21004">
              <a:extLst>
                <a:ext uri="{FF2B5EF4-FFF2-40B4-BE49-F238E27FC236}">
                  <a16:creationId xmlns:a16="http://schemas.microsoft.com/office/drawing/2014/main" id="{A84648C8-614F-4304-00C1-31FC6B3B971E}"/>
                </a:ext>
              </a:extLst>
            </p:cNvPr>
            <p:cNvGrpSpPr/>
            <p:nvPr/>
          </p:nvGrpSpPr>
          <p:grpSpPr>
            <a:xfrm>
              <a:off x="7884132" y="4058905"/>
              <a:ext cx="113434" cy="113434"/>
              <a:chOff x="1346258" y="2339280"/>
              <a:chExt cx="153888" cy="153888"/>
            </a:xfrm>
          </p:grpSpPr>
          <p:cxnSp>
            <p:nvCxnSpPr>
              <p:cNvPr id="21006" name="Straight Connector 21005">
                <a:extLst>
                  <a:ext uri="{FF2B5EF4-FFF2-40B4-BE49-F238E27FC236}">
                    <a16:creationId xmlns:a16="http://schemas.microsoft.com/office/drawing/2014/main" id="{D92595DE-E0B3-F791-C329-6EAA7AADEE2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07" name="Straight Connector 21006">
                <a:extLst>
                  <a:ext uri="{FF2B5EF4-FFF2-40B4-BE49-F238E27FC236}">
                    <a16:creationId xmlns:a16="http://schemas.microsoft.com/office/drawing/2014/main" id="{3BDDA754-0A85-D2F2-8A1D-D6AFB45E9FA0}"/>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08" name="Group 21007">
              <a:extLst>
                <a:ext uri="{FF2B5EF4-FFF2-40B4-BE49-F238E27FC236}">
                  <a16:creationId xmlns:a16="http://schemas.microsoft.com/office/drawing/2014/main" id="{E3419883-9969-1E91-B8C0-38DFD290BA55}"/>
                </a:ext>
              </a:extLst>
            </p:cNvPr>
            <p:cNvGrpSpPr/>
            <p:nvPr/>
          </p:nvGrpSpPr>
          <p:grpSpPr>
            <a:xfrm>
              <a:off x="8200928" y="4270129"/>
              <a:ext cx="113434" cy="113434"/>
              <a:chOff x="1346258" y="2339280"/>
              <a:chExt cx="153888" cy="153888"/>
            </a:xfrm>
          </p:grpSpPr>
          <p:cxnSp>
            <p:nvCxnSpPr>
              <p:cNvPr id="21009" name="Straight Connector 21008">
                <a:extLst>
                  <a:ext uri="{FF2B5EF4-FFF2-40B4-BE49-F238E27FC236}">
                    <a16:creationId xmlns:a16="http://schemas.microsoft.com/office/drawing/2014/main" id="{AFDCC336-F5E8-6DA0-365C-620C5FCCCD24}"/>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10" name="Straight Connector 21009">
                <a:extLst>
                  <a:ext uri="{FF2B5EF4-FFF2-40B4-BE49-F238E27FC236}">
                    <a16:creationId xmlns:a16="http://schemas.microsoft.com/office/drawing/2014/main" id="{40C36EAF-1BDF-A87C-E462-2BBF8DDB536D}"/>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11" name="Group 21010">
              <a:extLst>
                <a:ext uri="{FF2B5EF4-FFF2-40B4-BE49-F238E27FC236}">
                  <a16:creationId xmlns:a16="http://schemas.microsoft.com/office/drawing/2014/main" id="{C819FE7A-D145-2CC8-EB33-C74DD2DA16DC}"/>
                </a:ext>
              </a:extLst>
            </p:cNvPr>
            <p:cNvGrpSpPr/>
            <p:nvPr/>
          </p:nvGrpSpPr>
          <p:grpSpPr>
            <a:xfrm>
              <a:off x="8505506" y="4365813"/>
              <a:ext cx="113434" cy="113434"/>
              <a:chOff x="1346258" y="2339280"/>
              <a:chExt cx="153888" cy="153888"/>
            </a:xfrm>
          </p:grpSpPr>
          <p:cxnSp>
            <p:nvCxnSpPr>
              <p:cNvPr id="21012" name="Straight Connector 21011">
                <a:extLst>
                  <a:ext uri="{FF2B5EF4-FFF2-40B4-BE49-F238E27FC236}">
                    <a16:creationId xmlns:a16="http://schemas.microsoft.com/office/drawing/2014/main" id="{5C816A27-18D6-E4AD-71C4-D741DC7BB665}"/>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13" name="Straight Connector 21012">
                <a:extLst>
                  <a:ext uri="{FF2B5EF4-FFF2-40B4-BE49-F238E27FC236}">
                    <a16:creationId xmlns:a16="http://schemas.microsoft.com/office/drawing/2014/main" id="{0269C181-2191-FF1A-FEC9-A05432EA611C}"/>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14" name="Group 21013">
              <a:extLst>
                <a:ext uri="{FF2B5EF4-FFF2-40B4-BE49-F238E27FC236}">
                  <a16:creationId xmlns:a16="http://schemas.microsoft.com/office/drawing/2014/main" id="{816878D5-C196-9CE5-1A1D-14912D5601ED}"/>
                </a:ext>
              </a:extLst>
            </p:cNvPr>
            <p:cNvGrpSpPr/>
            <p:nvPr/>
          </p:nvGrpSpPr>
          <p:grpSpPr>
            <a:xfrm>
              <a:off x="8541288" y="4365813"/>
              <a:ext cx="113434" cy="113434"/>
              <a:chOff x="1346258" y="2339280"/>
              <a:chExt cx="153888" cy="153888"/>
            </a:xfrm>
          </p:grpSpPr>
          <p:cxnSp>
            <p:nvCxnSpPr>
              <p:cNvPr id="21015" name="Straight Connector 21014">
                <a:extLst>
                  <a:ext uri="{FF2B5EF4-FFF2-40B4-BE49-F238E27FC236}">
                    <a16:creationId xmlns:a16="http://schemas.microsoft.com/office/drawing/2014/main" id="{34A6DB5F-00B9-4CC4-4C3A-1BCC47FA1E92}"/>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16" name="Straight Connector 21015">
                <a:extLst>
                  <a:ext uri="{FF2B5EF4-FFF2-40B4-BE49-F238E27FC236}">
                    <a16:creationId xmlns:a16="http://schemas.microsoft.com/office/drawing/2014/main" id="{A698F097-0023-67E5-C503-130D1F254D5D}"/>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17" name="Group 21016">
              <a:extLst>
                <a:ext uri="{FF2B5EF4-FFF2-40B4-BE49-F238E27FC236}">
                  <a16:creationId xmlns:a16="http://schemas.microsoft.com/office/drawing/2014/main" id="{2796BB09-1C34-75C2-046A-8C252CCCCD16}"/>
                </a:ext>
              </a:extLst>
            </p:cNvPr>
            <p:cNvGrpSpPr/>
            <p:nvPr/>
          </p:nvGrpSpPr>
          <p:grpSpPr>
            <a:xfrm>
              <a:off x="8611045" y="4420774"/>
              <a:ext cx="113434" cy="113434"/>
              <a:chOff x="1346258" y="2339280"/>
              <a:chExt cx="153888" cy="153888"/>
            </a:xfrm>
          </p:grpSpPr>
          <p:cxnSp>
            <p:nvCxnSpPr>
              <p:cNvPr id="21018" name="Straight Connector 21017">
                <a:extLst>
                  <a:ext uri="{FF2B5EF4-FFF2-40B4-BE49-F238E27FC236}">
                    <a16:creationId xmlns:a16="http://schemas.microsoft.com/office/drawing/2014/main" id="{D137F3E7-5244-9513-AA53-7340A081999D}"/>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19" name="Straight Connector 21018">
                <a:extLst>
                  <a:ext uri="{FF2B5EF4-FFF2-40B4-BE49-F238E27FC236}">
                    <a16:creationId xmlns:a16="http://schemas.microsoft.com/office/drawing/2014/main" id="{1254C768-E668-EDF4-4B0F-3091AC34E148}"/>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20" name="Group 21019">
              <a:extLst>
                <a:ext uri="{FF2B5EF4-FFF2-40B4-BE49-F238E27FC236}">
                  <a16:creationId xmlns:a16="http://schemas.microsoft.com/office/drawing/2014/main" id="{85EC67D7-AC18-2122-8E0C-27A9F1224324}"/>
                </a:ext>
              </a:extLst>
            </p:cNvPr>
            <p:cNvGrpSpPr/>
            <p:nvPr/>
          </p:nvGrpSpPr>
          <p:grpSpPr>
            <a:xfrm>
              <a:off x="8642597" y="4420774"/>
              <a:ext cx="113434" cy="113434"/>
              <a:chOff x="1346258" y="2339280"/>
              <a:chExt cx="153888" cy="153888"/>
            </a:xfrm>
          </p:grpSpPr>
          <p:cxnSp>
            <p:nvCxnSpPr>
              <p:cNvPr id="21021" name="Straight Connector 21020">
                <a:extLst>
                  <a:ext uri="{FF2B5EF4-FFF2-40B4-BE49-F238E27FC236}">
                    <a16:creationId xmlns:a16="http://schemas.microsoft.com/office/drawing/2014/main" id="{EEAC52FF-8670-8243-7D9C-CAF7C3B732C2}"/>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22" name="Straight Connector 21021">
                <a:extLst>
                  <a:ext uri="{FF2B5EF4-FFF2-40B4-BE49-F238E27FC236}">
                    <a16:creationId xmlns:a16="http://schemas.microsoft.com/office/drawing/2014/main" id="{1A3EBDBB-45F6-DF8A-81F8-F1A6DD873150}"/>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23" name="Group 21022">
              <a:extLst>
                <a:ext uri="{FF2B5EF4-FFF2-40B4-BE49-F238E27FC236}">
                  <a16:creationId xmlns:a16="http://schemas.microsoft.com/office/drawing/2014/main" id="{6324FD73-D9AB-2A5F-E068-3D96E0EC122C}"/>
                </a:ext>
              </a:extLst>
            </p:cNvPr>
            <p:cNvGrpSpPr/>
            <p:nvPr/>
          </p:nvGrpSpPr>
          <p:grpSpPr>
            <a:xfrm>
              <a:off x="8654280" y="4420774"/>
              <a:ext cx="113434" cy="113434"/>
              <a:chOff x="1346258" y="2339280"/>
              <a:chExt cx="153888" cy="153888"/>
            </a:xfrm>
          </p:grpSpPr>
          <p:cxnSp>
            <p:nvCxnSpPr>
              <p:cNvPr id="21024" name="Straight Connector 21023">
                <a:extLst>
                  <a:ext uri="{FF2B5EF4-FFF2-40B4-BE49-F238E27FC236}">
                    <a16:creationId xmlns:a16="http://schemas.microsoft.com/office/drawing/2014/main" id="{39B8EFB1-C12E-1E67-3F7A-D5CC733E4C81}"/>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25" name="Straight Connector 21024">
                <a:extLst>
                  <a:ext uri="{FF2B5EF4-FFF2-40B4-BE49-F238E27FC236}">
                    <a16:creationId xmlns:a16="http://schemas.microsoft.com/office/drawing/2014/main" id="{8F78C31A-DD33-F24E-BE7F-4502F2447B98}"/>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26" name="Group 21025">
              <a:extLst>
                <a:ext uri="{FF2B5EF4-FFF2-40B4-BE49-F238E27FC236}">
                  <a16:creationId xmlns:a16="http://schemas.microsoft.com/office/drawing/2014/main" id="{3623824A-CE78-40F1-939B-2708D18F2CC2}"/>
                </a:ext>
              </a:extLst>
            </p:cNvPr>
            <p:cNvGrpSpPr/>
            <p:nvPr/>
          </p:nvGrpSpPr>
          <p:grpSpPr>
            <a:xfrm>
              <a:off x="8667762" y="4420774"/>
              <a:ext cx="113434" cy="113434"/>
              <a:chOff x="1346258" y="2339280"/>
              <a:chExt cx="153888" cy="153888"/>
            </a:xfrm>
          </p:grpSpPr>
          <p:cxnSp>
            <p:nvCxnSpPr>
              <p:cNvPr id="21027" name="Straight Connector 21026">
                <a:extLst>
                  <a:ext uri="{FF2B5EF4-FFF2-40B4-BE49-F238E27FC236}">
                    <a16:creationId xmlns:a16="http://schemas.microsoft.com/office/drawing/2014/main" id="{CB584DE4-66DE-F8BF-AF50-8E38222E535F}"/>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28" name="Straight Connector 21027">
                <a:extLst>
                  <a:ext uri="{FF2B5EF4-FFF2-40B4-BE49-F238E27FC236}">
                    <a16:creationId xmlns:a16="http://schemas.microsoft.com/office/drawing/2014/main" id="{C161FC21-42C8-9DD3-AC46-3F8DA0F626C3}"/>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29" name="Group 21028">
              <a:extLst>
                <a:ext uri="{FF2B5EF4-FFF2-40B4-BE49-F238E27FC236}">
                  <a16:creationId xmlns:a16="http://schemas.microsoft.com/office/drawing/2014/main" id="{26822866-C10A-FF93-8A88-F0990241EE0D}"/>
                </a:ext>
              </a:extLst>
            </p:cNvPr>
            <p:cNvGrpSpPr/>
            <p:nvPr/>
          </p:nvGrpSpPr>
          <p:grpSpPr>
            <a:xfrm>
              <a:off x="8738324" y="4452806"/>
              <a:ext cx="113434" cy="113434"/>
              <a:chOff x="1346258" y="2339280"/>
              <a:chExt cx="153888" cy="153888"/>
            </a:xfrm>
          </p:grpSpPr>
          <p:cxnSp>
            <p:nvCxnSpPr>
              <p:cNvPr id="21030" name="Straight Connector 21029">
                <a:extLst>
                  <a:ext uri="{FF2B5EF4-FFF2-40B4-BE49-F238E27FC236}">
                    <a16:creationId xmlns:a16="http://schemas.microsoft.com/office/drawing/2014/main" id="{73830AEC-6E0F-E96C-82AB-A3349A8558E1}"/>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31" name="Straight Connector 21030">
                <a:extLst>
                  <a:ext uri="{FF2B5EF4-FFF2-40B4-BE49-F238E27FC236}">
                    <a16:creationId xmlns:a16="http://schemas.microsoft.com/office/drawing/2014/main" id="{B69B4A22-858A-9C9D-CFFB-5526D8FF4AC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32" name="Group 21031">
              <a:extLst>
                <a:ext uri="{FF2B5EF4-FFF2-40B4-BE49-F238E27FC236}">
                  <a16:creationId xmlns:a16="http://schemas.microsoft.com/office/drawing/2014/main" id="{CCF45DAA-587F-4E65-E33F-05B0BB5C56A3}"/>
                </a:ext>
              </a:extLst>
            </p:cNvPr>
            <p:cNvGrpSpPr/>
            <p:nvPr/>
          </p:nvGrpSpPr>
          <p:grpSpPr>
            <a:xfrm>
              <a:off x="8774395" y="4452806"/>
              <a:ext cx="113434" cy="113434"/>
              <a:chOff x="1346258" y="2339280"/>
              <a:chExt cx="153888" cy="153888"/>
            </a:xfrm>
          </p:grpSpPr>
          <p:cxnSp>
            <p:nvCxnSpPr>
              <p:cNvPr id="21033" name="Straight Connector 21032">
                <a:extLst>
                  <a:ext uri="{FF2B5EF4-FFF2-40B4-BE49-F238E27FC236}">
                    <a16:creationId xmlns:a16="http://schemas.microsoft.com/office/drawing/2014/main" id="{15122B64-9240-52A0-A1D7-B05D4EC83B58}"/>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34" name="Straight Connector 21033">
                <a:extLst>
                  <a:ext uri="{FF2B5EF4-FFF2-40B4-BE49-F238E27FC236}">
                    <a16:creationId xmlns:a16="http://schemas.microsoft.com/office/drawing/2014/main" id="{EB7BFE34-E1D3-2FDE-A13A-42FC43F9B7F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35" name="Group 21034">
              <a:extLst>
                <a:ext uri="{FF2B5EF4-FFF2-40B4-BE49-F238E27FC236}">
                  <a16:creationId xmlns:a16="http://schemas.microsoft.com/office/drawing/2014/main" id="{662F0519-9959-1B9F-699B-CA61F9430A6D}"/>
                </a:ext>
              </a:extLst>
            </p:cNvPr>
            <p:cNvGrpSpPr/>
            <p:nvPr/>
          </p:nvGrpSpPr>
          <p:grpSpPr>
            <a:xfrm>
              <a:off x="8810460" y="4452806"/>
              <a:ext cx="113434" cy="113434"/>
              <a:chOff x="1346258" y="2339280"/>
              <a:chExt cx="153888" cy="153888"/>
            </a:xfrm>
          </p:grpSpPr>
          <p:cxnSp>
            <p:nvCxnSpPr>
              <p:cNvPr id="21036" name="Straight Connector 21035">
                <a:extLst>
                  <a:ext uri="{FF2B5EF4-FFF2-40B4-BE49-F238E27FC236}">
                    <a16:creationId xmlns:a16="http://schemas.microsoft.com/office/drawing/2014/main" id="{36C0AD95-235E-52E9-474F-7F0A8E8B8D42}"/>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37" name="Straight Connector 21036">
                <a:extLst>
                  <a:ext uri="{FF2B5EF4-FFF2-40B4-BE49-F238E27FC236}">
                    <a16:creationId xmlns:a16="http://schemas.microsoft.com/office/drawing/2014/main" id="{7D843462-D8AD-3DBF-46CE-B4BA2A75A0C2}"/>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38" name="Group 21037">
              <a:extLst>
                <a:ext uri="{FF2B5EF4-FFF2-40B4-BE49-F238E27FC236}">
                  <a16:creationId xmlns:a16="http://schemas.microsoft.com/office/drawing/2014/main" id="{3754EF9B-3A99-4D73-6F87-DBF0CD6DFC27}"/>
                </a:ext>
              </a:extLst>
            </p:cNvPr>
            <p:cNvGrpSpPr/>
            <p:nvPr/>
          </p:nvGrpSpPr>
          <p:grpSpPr>
            <a:xfrm>
              <a:off x="8836927" y="4452806"/>
              <a:ext cx="113434" cy="113434"/>
              <a:chOff x="1346258" y="2339280"/>
              <a:chExt cx="153888" cy="153888"/>
            </a:xfrm>
          </p:grpSpPr>
          <p:cxnSp>
            <p:nvCxnSpPr>
              <p:cNvPr id="21039" name="Straight Connector 21038">
                <a:extLst>
                  <a:ext uri="{FF2B5EF4-FFF2-40B4-BE49-F238E27FC236}">
                    <a16:creationId xmlns:a16="http://schemas.microsoft.com/office/drawing/2014/main" id="{14C5EAA9-277D-A737-61A6-6522BC509CDB}"/>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40" name="Straight Connector 21039">
                <a:extLst>
                  <a:ext uri="{FF2B5EF4-FFF2-40B4-BE49-F238E27FC236}">
                    <a16:creationId xmlns:a16="http://schemas.microsoft.com/office/drawing/2014/main" id="{FDA817A7-CFA4-8175-63ED-B9492544643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41" name="Group 21040">
              <a:extLst>
                <a:ext uri="{FF2B5EF4-FFF2-40B4-BE49-F238E27FC236}">
                  <a16:creationId xmlns:a16="http://schemas.microsoft.com/office/drawing/2014/main" id="{E5C4D92F-18C9-3D47-3749-6D28380592EB}"/>
                </a:ext>
              </a:extLst>
            </p:cNvPr>
            <p:cNvGrpSpPr/>
            <p:nvPr/>
          </p:nvGrpSpPr>
          <p:grpSpPr>
            <a:xfrm>
              <a:off x="8872409" y="4452806"/>
              <a:ext cx="113434" cy="113434"/>
              <a:chOff x="1346258" y="2339280"/>
              <a:chExt cx="153888" cy="153888"/>
            </a:xfrm>
          </p:grpSpPr>
          <p:cxnSp>
            <p:nvCxnSpPr>
              <p:cNvPr id="21042" name="Straight Connector 21041">
                <a:extLst>
                  <a:ext uri="{FF2B5EF4-FFF2-40B4-BE49-F238E27FC236}">
                    <a16:creationId xmlns:a16="http://schemas.microsoft.com/office/drawing/2014/main" id="{7885D3EC-D7AF-23F1-D93B-89968F7B768E}"/>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43" name="Straight Connector 21042">
                <a:extLst>
                  <a:ext uri="{FF2B5EF4-FFF2-40B4-BE49-F238E27FC236}">
                    <a16:creationId xmlns:a16="http://schemas.microsoft.com/office/drawing/2014/main" id="{12C79669-C51A-C5B4-D4E4-1CA52C5AAEC1}"/>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44" name="Group 21043">
              <a:extLst>
                <a:ext uri="{FF2B5EF4-FFF2-40B4-BE49-F238E27FC236}">
                  <a16:creationId xmlns:a16="http://schemas.microsoft.com/office/drawing/2014/main" id="{5BF1FF13-9847-77EC-C346-9C452B1C0F00}"/>
                </a:ext>
              </a:extLst>
            </p:cNvPr>
            <p:cNvGrpSpPr/>
            <p:nvPr/>
          </p:nvGrpSpPr>
          <p:grpSpPr>
            <a:xfrm>
              <a:off x="8958027" y="4478055"/>
              <a:ext cx="113434" cy="113434"/>
              <a:chOff x="1346258" y="2339280"/>
              <a:chExt cx="153888" cy="153888"/>
            </a:xfrm>
          </p:grpSpPr>
          <p:cxnSp>
            <p:nvCxnSpPr>
              <p:cNvPr id="21045" name="Straight Connector 21044">
                <a:extLst>
                  <a:ext uri="{FF2B5EF4-FFF2-40B4-BE49-F238E27FC236}">
                    <a16:creationId xmlns:a16="http://schemas.microsoft.com/office/drawing/2014/main" id="{A7D2F246-F752-79DD-02B7-231A5749D13D}"/>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46" name="Straight Connector 21045">
                <a:extLst>
                  <a:ext uri="{FF2B5EF4-FFF2-40B4-BE49-F238E27FC236}">
                    <a16:creationId xmlns:a16="http://schemas.microsoft.com/office/drawing/2014/main" id="{703DBC07-5C8B-1B35-8DDF-2C20C05E4DC9}"/>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47" name="Group 21046">
              <a:extLst>
                <a:ext uri="{FF2B5EF4-FFF2-40B4-BE49-F238E27FC236}">
                  <a16:creationId xmlns:a16="http://schemas.microsoft.com/office/drawing/2014/main" id="{2B444F1F-0842-653F-BCEC-A4C94A6A713F}"/>
                </a:ext>
              </a:extLst>
            </p:cNvPr>
            <p:cNvGrpSpPr/>
            <p:nvPr/>
          </p:nvGrpSpPr>
          <p:grpSpPr>
            <a:xfrm>
              <a:off x="8978143" y="4478055"/>
              <a:ext cx="113434" cy="113434"/>
              <a:chOff x="1346258" y="2339280"/>
              <a:chExt cx="153888" cy="153888"/>
            </a:xfrm>
          </p:grpSpPr>
          <p:cxnSp>
            <p:nvCxnSpPr>
              <p:cNvPr id="21048" name="Straight Connector 21047">
                <a:extLst>
                  <a:ext uri="{FF2B5EF4-FFF2-40B4-BE49-F238E27FC236}">
                    <a16:creationId xmlns:a16="http://schemas.microsoft.com/office/drawing/2014/main" id="{B05C4F6B-6988-2559-A5D7-98E6A3DBB1D2}"/>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49" name="Straight Connector 21048">
                <a:extLst>
                  <a:ext uri="{FF2B5EF4-FFF2-40B4-BE49-F238E27FC236}">
                    <a16:creationId xmlns:a16="http://schemas.microsoft.com/office/drawing/2014/main" id="{F76AF04A-20DE-A555-12F3-B4DBA2919FA3}"/>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50" name="Group 21049">
              <a:extLst>
                <a:ext uri="{FF2B5EF4-FFF2-40B4-BE49-F238E27FC236}">
                  <a16:creationId xmlns:a16="http://schemas.microsoft.com/office/drawing/2014/main" id="{373587AC-4DCA-1EE5-5B98-727C9819A668}"/>
                </a:ext>
              </a:extLst>
            </p:cNvPr>
            <p:cNvGrpSpPr/>
            <p:nvPr/>
          </p:nvGrpSpPr>
          <p:grpSpPr>
            <a:xfrm>
              <a:off x="9171155" y="4522205"/>
              <a:ext cx="113434" cy="113434"/>
              <a:chOff x="1346258" y="2339280"/>
              <a:chExt cx="153888" cy="153888"/>
            </a:xfrm>
          </p:grpSpPr>
          <p:cxnSp>
            <p:nvCxnSpPr>
              <p:cNvPr id="21051" name="Straight Connector 21050">
                <a:extLst>
                  <a:ext uri="{FF2B5EF4-FFF2-40B4-BE49-F238E27FC236}">
                    <a16:creationId xmlns:a16="http://schemas.microsoft.com/office/drawing/2014/main" id="{7D641AA0-B8F8-1E95-4F2D-C3B80A31085A}"/>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52" name="Straight Connector 21051">
                <a:extLst>
                  <a:ext uri="{FF2B5EF4-FFF2-40B4-BE49-F238E27FC236}">
                    <a16:creationId xmlns:a16="http://schemas.microsoft.com/office/drawing/2014/main" id="{F5C73526-E19B-028E-5DEF-EC8FDCACEDBE}"/>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53" name="Group 21052">
              <a:extLst>
                <a:ext uri="{FF2B5EF4-FFF2-40B4-BE49-F238E27FC236}">
                  <a16:creationId xmlns:a16="http://schemas.microsoft.com/office/drawing/2014/main" id="{05170F26-EFBD-E4E8-7F73-245028A8DE15}"/>
                </a:ext>
              </a:extLst>
            </p:cNvPr>
            <p:cNvGrpSpPr/>
            <p:nvPr/>
          </p:nvGrpSpPr>
          <p:grpSpPr>
            <a:xfrm>
              <a:off x="9253232" y="4522205"/>
              <a:ext cx="113434" cy="113434"/>
              <a:chOff x="1346258" y="2339280"/>
              <a:chExt cx="153888" cy="153888"/>
            </a:xfrm>
          </p:grpSpPr>
          <p:cxnSp>
            <p:nvCxnSpPr>
              <p:cNvPr id="21054" name="Straight Connector 21053">
                <a:extLst>
                  <a:ext uri="{FF2B5EF4-FFF2-40B4-BE49-F238E27FC236}">
                    <a16:creationId xmlns:a16="http://schemas.microsoft.com/office/drawing/2014/main" id="{08542718-59BB-BD78-0083-B08A3AB04BAB}"/>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55" name="Straight Connector 21054">
                <a:extLst>
                  <a:ext uri="{FF2B5EF4-FFF2-40B4-BE49-F238E27FC236}">
                    <a16:creationId xmlns:a16="http://schemas.microsoft.com/office/drawing/2014/main" id="{746A9D37-4558-3035-21E3-BA9A7F1DA00D}"/>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56" name="Group 21055">
              <a:extLst>
                <a:ext uri="{FF2B5EF4-FFF2-40B4-BE49-F238E27FC236}">
                  <a16:creationId xmlns:a16="http://schemas.microsoft.com/office/drawing/2014/main" id="{4D10AD1D-6EAE-8089-E248-53B741A57E74}"/>
                </a:ext>
              </a:extLst>
            </p:cNvPr>
            <p:cNvGrpSpPr/>
            <p:nvPr/>
          </p:nvGrpSpPr>
          <p:grpSpPr>
            <a:xfrm>
              <a:off x="9569451" y="4694919"/>
              <a:ext cx="113434" cy="113434"/>
              <a:chOff x="1346258" y="2339280"/>
              <a:chExt cx="153888" cy="153888"/>
            </a:xfrm>
          </p:grpSpPr>
          <p:cxnSp>
            <p:nvCxnSpPr>
              <p:cNvPr id="21057" name="Straight Connector 21056">
                <a:extLst>
                  <a:ext uri="{FF2B5EF4-FFF2-40B4-BE49-F238E27FC236}">
                    <a16:creationId xmlns:a16="http://schemas.microsoft.com/office/drawing/2014/main" id="{F29E7D94-1CC9-72C5-5A29-83A2F04E3370}"/>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58" name="Straight Connector 21057">
                <a:extLst>
                  <a:ext uri="{FF2B5EF4-FFF2-40B4-BE49-F238E27FC236}">
                    <a16:creationId xmlns:a16="http://schemas.microsoft.com/office/drawing/2014/main" id="{6319E4AE-4EED-E4E9-996F-7060316FE726}"/>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59" name="Group 21058">
              <a:extLst>
                <a:ext uri="{FF2B5EF4-FFF2-40B4-BE49-F238E27FC236}">
                  <a16:creationId xmlns:a16="http://schemas.microsoft.com/office/drawing/2014/main" id="{50AF38E5-991B-DF6A-7B71-9A4308D7EB9C}"/>
                </a:ext>
              </a:extLst>
            </p:cNvPr>
            <p:cNvGrpSpPr/>
            <p:nvPr/>
          </p:nvGrpSpPr>
          <p:grpSpPr>
            <a:xfrm>
              <a:off x="9593321" y="4694919"/>
              <a:ext cx="113434" cy="113434"/>
              <a:chOff x="1346258" y="2339280"/>
              <a:chExt cx="153888" cy="153888"/>
            </a:xfrm>
          </p:grpSpPr>
          <p:cxnSp>
            <p:nvCxnSpPr>
              <p:cNvPr id="21060" name="Straight Connector 21059">
                <a:extLst>
                  <a:ext uri="{FF2B5EF4-FFF2-40B4-BE49-F238E27FC236}">
                    <a16:creationId xmlns:a16="http://schemas.microsoft.com/office/drawing/2014/main" id="{DA02BF8E-A1E6-DE40-4D5F-4FB6B62AA279}"/>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61" name="Straight Connector 21060">
                <a:extLst>
                  <a:ext uri="{FF2B5EF4-FFF2-40B4-BE49-F238E27FC236}">
                    <a16:creationId xmlns:a16="http://schemas.microsoft.com/office/drawing/2014/main" id="{31F0D072-9F26-A313-6DED-A6B313FE65FB}"/>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62" name="Group 21061">
              <a:extLst>
                <a:ext uri="{FF2B5EF4-FFF2-40B4-BE49-F238E27FC236}">
                  <a16:creationId xmlns:a16="http://schemas.microsoft.com/office/drawing/2014/main" id="{BAD34D7D-784A-1B18-CC15-FD023270D3EF}"/>
                </a:ext>
              </a:extLst>
            </p:cNvPr>
            <p:cNvGrpSpPr/>
            <p:nvPr/>
          </p:nvGrpSpPr>
          <p:grpSpPr>
            <a:xfrm>
              <a:off x="9701852" y="4694919"/>
              <a:ext cx="113434" cy="113434"/>
              <a:chOff x="1346258" y="2339280"/>
              <a:chExt cx="153888" cy="153888"/>
            </a:xfrm>
          </p:grpSpPr>
          <p:cxnSp>
            <p:nvCxnSpPr>
              <p:cNvPr id="21063" name="Straight Connector 21062">
                <a:extLst>
                  <a:ext uri="{FF2B5EF4-FFF2-40B4-BE49-F238E27FC236}">
                    <a16:creationId xmlns:a16="http://schemas.microsoft.com/office/drawing/2014/main" id="{9C017C39-9816-44B1-42BB-6DE1056569FC}"/>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64" name="Straight Connector 21063">
                <a:extLst>
                  <a:ext uri="{FF2B5EF4-FFF2-40B4-BE49-F238E27FC236}">
                    <a16:creationId xmlns:a16="http://schemas.microsoft.com/office/drawing/2014/main" id="{489F1473-85E3-5E97-89A5-48EFBFF9E41C}"/>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65" name="Group 21064">
              <a:extLst>
                <a:ext uri="{FF2B5EF4-FFF2-40B4-BE49-F238E27FC236}">
                  <a16:creationId xmlns:a16="http://schemas.microsoft.com/office/drawing/2014/main" id="{7CC7DBC9-5CC7-E33D-E387-D93C42134E0B}"/>
                </a:ext>
              </a:extLst>
            </p:cNvPr>
            <p:cNvGrpSpPr/>
            <p:nvPr/>
          </p:nvGrpSpPr>
          <p:grpSpPr>
            <a:xfrm>
              <a:off x="9838508" y="4694919"/>
              <a:ext cx="113434" cy="113434"/>
              <a:chOff x="1346258" y="2339280"/>
              <a:chExt cx="153888" cy="153888"/>
            </a:xfrm>
          </p:grpSpPr>
          <p:cxnSp>
            <p:nvCxnSpPr>
              <p:cNvPr id="21066" name="Straight Connector 21065">
                <a:extLst>
                  <a:ext uri="{FF2B5EF4-FFF2-40B4-BE49-F238E27FC236}">
                    <a16:creationId xmlns:a16="http://schemas.microsoft.com/office/drawing/2014/main" id="{89E710A1-59D0-D0B3-6380-E33543109775}"/>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67" name="Straight Connector 21066">
                <a:extLst>
                  <a:ext uri="{FF2B5EF4-FFF2-40B4-BE49-F238E27FC236}">
                    <a16:creationId xmlns:a16="http://schemas.microsoft.com/office/drawing/2014/main" id="{65ADD0D5-968F-72E5-ECC8-010F5F1CCC9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68" name="Group 21067">
              <a:extLst>
                <a:ext uri="{FF2B5EF4-FFF2-40B4-BE49-F238E27FC236}">
                  <a16:creationId xmlns:a16="http://schemas.microsoft.com/office/drawing/2014/main" id="{7D2CC2A5-13D8-000C-96FF-5DC0986F181A}"/>
                </a:ext>
              </a:extLst>
            </p:cNvPr>
            <p:cNvGrpSpPr/>
            <p:nvPr/>
          </p:nvGrpSpPr>
          <p:grpSpPr>
            <a:xfrm>
              <a:off x="9886836" y="4694919"/>
              <a:ext cx="113434" cy="113434"/>
              <a:chOff x="1346258" y="2339280"/>
              <a:chExt cx="153888" cy="153888"/>
            </a:xfrm>
          </p:grpSpPr>
          <p:cxnSp>
            <p:nvCxnSpPr>
              <p:cNvPr id="21069" name="Straight Connector 21068">
                <a:extLst>
                  <a:ext uri="{FF2B5EF4-FFF2-40B4-BE49-F238E27FC236}">
                    <a16:creationId xmlns:a16="http://schemas.microsoft.com/office/drawing/2014/main" id="{BA7C6473-C472-7A70-E4FB-F02575D65DCB}"/>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70" name="Straight Connector 21069">
                <a:extLst>
                  <a:ext uri="{FF2B5EF4-FFF2-40B4-BE49-F238E27FC236}">
                    <a16:creationId xmlns:a16="http://schemas.microsoft.com/office/drawing/2014/main" id="{457C9F87-D115-44E8-BB58-603C4ECE351E}"/>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71" name="Group 21070">
              <a:extLst>
                <a:ext uri="{FF2B5EF4-FFF2-40B4-BE49-F238E27FC236}">
                  <a16:creationId xmlns:a16="http://schemas.microsoft.com/office/drawing/2014/main" id="{C5F60B8F-DC80-9D06-D882-2DA6FBE61E3F}"/>
                </a:ext>
              </a:extLst>
            </p:cNvPr>
            <p:cNvGrpSpPr/>
            <p:nvPr/>
          </p:nvGrpSpPr>
          <p:grpSpPr>
            <a:xfrm>
              <a:off x="9931916" y="4694919"/>
              <a:ext cx="113434" cy="113434"/>
              <a:chOff x="1346258" y="2339280"/>
              <a:chExt cx="153888" cy="153888"/>
            </a:xfrm>
          </p:grpSpPr>
          <p:cxnSp>
            <p:nvCxnSpPr>
              <p:cNvPr id="21072" name="Straight Connector 21071">
                <a:extLst>
                  <a:ext uri="{FF2B5EF4-FFF2-40B4-BE49-F238E27FC236}">
                    <a16:creationId xmlns:a16="http://schemas.microsoft.com/office/drawing/2014/main" id="{D55FA0DC-03C9-A970-6BF3-87A21439B6C1}"/>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73" name="Straight Connector 21072">
                <a:extLst>
                  <a:ext uri="{FF2B5EF4-FFF2-40B4-BE49-F238E27FC236}">
                    <a16:creationId xmlns:a16="http://schemas.microsoft.com/office/drawing/2014/main" id="{DB980AD2-3738-2ADA-1691-8748FC8A032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74" name="Group 21073">
              <a:extLst>
                <a:ext uri="{FF2B5EF4-FFF2-40B4-BE49-F238E27FC236}">
                  <a16:creationId xmlns:a16="http://schemas.microsoft.com/office/drawing/2014/main" id="{C3EDD547-3900-20CF-1080-4549868EC9EF}"/>
                </a:ext>
              </a:extLst>
            </p:cNvPr>
            <p:cNvGrpSpPr/>
            <p:nvPr/>
          </p:nvGrpSpPr>
          <p:grpSpPr>
            <a:xfrm>
              <a:off x="9946881" y="4694919"/>
              <a:ext cx="113434" cy="113434"/>
              <a:chOff x="1346258" y="2339280"/>
              <a:chExt cx="153888" cy="153888"/>
            </a:xfrm>
          </p:grpSpPr>
          <p:cxnSp>
            <p:nvCxnSpPr>
              <p:cNvPr id="21075" name="Straight Connector 21074">
                <a:extLst>
                  <a:ext uri="{FF2B5EF4-FFF2-40B4-BE49-F238E27FC236}">
                    <a16:creationId xmlns:a16="http://schemas.microsoft.com/office/drawing/2014/main" id="{98E9EE97-EB72-952C-5214-34DE9768B66E}"/>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76" name="Straight Connector 21075">
                <a:extLst>
                  <a:ext uri="{FF2B5EF4-FFF2-40B4-BE49-F238E27FC236}">
                    <a16:creationId xmlns:a16="http://schemas.microsoft.com/office/drawing/2014/main" id="{C4A2DBD8-6EFC-EF1C-D825-CD2991444F28}"/>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77" name="Group 21076">
              <a:extLst>
                <a:ext uri="{FF2B5EF4-FFF2-40B4-BE49-F238E27FC236}">
                  <a16:creationId xmlns:a16="http://schemas.microsoft.com/office/drawing/2014/main" id="{284AA9BB-52ED-A9B8-FF4C-2F145344878F}"/>
                </a:ext>
              </a:extLst>
            </p:cNvPr>
            <p:cNvGrpSpPr/>
            <p:nvPr/>
          </p:nvGrpSpPr>
          <p:grpSpPr>
            <a:xfrm>
              <a:off x="10025543" y="4694919"/>
              <a:ext cx="113434" cy="113434"/>
              <a:chOff x="1346258" y="2339280"/>
              <a:chExt cx="153888" cy="153888"/>
            </a:xfrm>
          </p:grpSpPr>
          <p:cxnSp>
            <p:nvCxnSpPr>
              <p:cNvPr id="21078" name="Straight Connector 21077">
                <a:extLst>
                  <a:ext uri="{FF2B5EF4-FFF2-40B4-BE49-F238E27FC236}">
                    <a16:creationId xmlns:a16="http://schemas.microsoft.com/office/drawing/2014/main" id="{5A7F213C-B155-2054-0271-37E94AAD6F15}"/>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79" name="Straight Connector 21078">
                <a:extLst>
                  <a:ext uri="{FF2B5EF4-FFF2-40B4-BE49-F238E27FC236}">
                    <a16:creationId xmlns:a16="http://schemas.microsoft.com/office/drawing/2014/main" id="{0030244A-2614-64D6-8C2F-0C1DF262ECAF}"/>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80" name="Group 21079">
              <a:extLst>
                <a:ext uri="{FF2B5EF4-FFF2-40B4-BE49-F238E27FC236}">
                  <a16:creationId xmlns:a16="http://schemas.microsoft.com/office/drawing/2014/main" id="{182FA9E1-537C-3F39-C1C7-5254E0FB8078}"/>
                </a:ext>
              </a:extLst>
            </p:cNvPr>
            <p:cNvGrpSpPr/>
            <p:nvPr/>
          </p:nvGrpSpPr>
          <p:grpSpPr>
            <a:xfrm>
              <a:off x="10056586" y="4694919"/>
              <a:ext cx="113434" cy="113434"/>
              <a:chOff x="1346258" y="2339280"/>
              <a:chExt cx="153888" cy="153888"/>
            </a:xfrm>
          </p:grpSpPr>
          <p:cxnSp>
            <p:nvCxnSpPr>
              <p:cNvPr id="21081" name="Straight Connector 21080">
                <a:extLst>
                  <a:ext uri="{FF2B5EF4-FFF2-40B4-BE49-F238E27FC236}">
                    <a16:creationId xmlns:a16="http://schemas.microsoft.com/office/drawing/2014/main" id="{48121EDB-F1CE-BF34-7B0D-83AC09EE7403}"/>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82" name="Straight Connector 21081">
                <a:extLst>
                  <a:ext uri="{FF2B5EF4-FFF2-40B4-BE49-F238E27FC236}">
                    <a16:creationId xmlns:a16="http://schemas.microsoft.com/office/drawing/2014/main" id="{3FC905DA-8C1A-B0E3-1396-7D924DC2F036}"/>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83" name="Group 21082">
              <a:extLst>
                <a:ext uri="{FF2B5EF4-FFF2-40B4-BE49-F238E27FC236}">
                  <a16:creationId xmlns:a16="http://schemas.microsoft.com/office/drawing/2014/main" id="{588D2934-5333-1BCD-1898-1BFFB60ABF67}"/>
                </a:ext>
              </a:extLst>
            </p:cNvPr>
            <p:cNvGrpSpPr/>
            <p:nvPr/>
          </p:nvGrpSpPr>
          <p:grpSpPr>
            <a:xfrm>
              <a:off x="10139219" y="4694919"/>
              <a:ext cx="113434" cy="113434"/>
              <a:chOff x="1346258" y="2339280"/>
              <a:chExt cx="153888" cy="153888"/>
            </a:xfrm>
          </p:grpSpPr>
          <p:cxnSp>
            <p:nvCxnSpPr>
              <p:cNvPr id="21084" name="Straight Connector 21083">
                <a:extLst>
                  <a:ext uri="{FF2B5EF4-FFF2-40B4-BE49-F238E27FC236}">
                    <a16:creationId xmlns:a16="http://schemas.microsoft.com/office/drawing/2014/main" id="{226AE85A-DC3B-3CBC-54B8-1869563F577F}"/>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85" name="Straight Connector 21084">
                <a:extLst>
                  <a:ext uri="{FF2B5EF4-FFF2-40B4-BE49-F238E27FC236}">
                    <a16:creationId xmlns:a16="http://schemas.microsoft.com/office/drawing/2014/main" id="{9D2157D1-8C59-CCA9-D242-66916174C8C8}"/>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86" name="Group 21085">
              <a:extLst>
                <a:ext uri="{FF2B5EF4-FFF2-40B4-BE49-F238E27FC236}">
                  <a16:creationId xmlns:a16="http://schemas.microsoft.com/office/drawing/2014/main" id="{6152131F-2D43-C8EF-F1E1-DCA44C7F7E3E}"/>
                </a:ext>
              </a:extLst>
            </p:cNvPr>
            <p:cNvGrpSpPr/>
            <p:nvPr/>
          </p:nvGrpSpPr>
          <p:grpSpPr>
            <a:xfrm>
              <a:off x="10167322" y="4694919"/>
              <a:ext cx="113434" cy="113434"/>
              <a:chOff x="1346258" y="2339280"/>
              <a:chExt cx="153888" cy="153888"/>
            </a:xfrm>
          </p:grpSpPr>
          <p:cxnSp>
            <p:nvCxnSpPr>
              <p:cNvPr id="21087" name="Straight Connector 21086">
                <a:extLst>
                  <a:ext uri="{FF2B5EF4-FFF2-40B4-BE49-F238E27FC236}">
                    <a16:creationId xmlns:a16="http://schemas.microsoft.com/office/drawing/2014/main" id="{4F54C8DB-C43E-79AE-0159-EE2C32F06D47}"/>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88" name="Straight Connector 21087">
                <a:extLst>
                  <a:ext uri="{FF2B5EF4-FFF2-40B4-BE49-F238E27FC236}">
                    <a16:creationId xmlns:a16="http://schemas.microsoft.com/office/drawing/2014/main" id="{0A7C250C-4D72-AE7F-673E-EA13E92FCC0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89" name="Group 21088">
              <a:extLst>
                <a:ext uri="{FF2B5EF4-FFF2-40B4-BE49-F238E27FC236}">
                  <a16:creationId xmlns:a16="http://schemas.microsoft.com/office/drawing/2014/main" id="{8C55FFF8-BDBC-241E-987D-B89FF80745DC}"/>
                </a:ext>
              </a:extLst>
            </p:cNvPr>
            <p:cNvGrpSpPr/>
            <p:nvPr/>
          </p:nvGrpSpPr>
          <p:grpSpPr>
            <a:xfrm>
              <a:off x="10221609" y="4694919"/>
              <a:ext cx="113434" cy="113434"/>
              <a:chOff x="1346258" y="2339280"/>
              <a:chExt cx="153888" cy="153888"/>
            </a:xfrm>
          </p:grpSpPr>
          <p:cxnSp>
            <p:nvCxnSpPr>
              <p:cNvPr id="21090" name="Straight Connector 21089">
                <a:extLst>
                  <a:ext uri="{FF2B5EF4-FFF2-40B4-BE49-F238E27FC236}">
                    <a16:creationId xmlns:a16="http://schemas.microsoft.com/office/drawing/2014/main" id="{49E7E99C-031D-5325-78C9-3FA6AC3F5EE8}"/>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91" name="Straight Connector 21090">
                <a:extLst>
                  <a:ext uri="{FF2B5EF4-FFF2-40B4-BE49-F238E27FC236}">
                    <a16:creationId xmlns:a16="http://schemas.microsoft.com/office/drawing/2014/main" id="{028500C8-5B4D-2FFF-D454-B73FB2CBE50E}"/>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92" name="Group 21091">
              <a:extLst>
                <a:ext uri="{FF2B5EF4-FFF2-40B4-BE49-F238E27FC236}">
                  <a16:creationId xmlns:a16="http://schemas.microsoft.com/office/drawing/2014/main" id="{CEED6AC4-FA5F-DD9E-3A20-7F5DE7EE5CBE}"/>
                </a:ext>
              </a:extLst>
            </p:cNvPr>
            <p:cNvGrpSpPr/>
            <p:nvPr/>
          </p:nvGrpSpPr>
          <p:grpSpPr>
            <a:xfrm>
              <a:off x="10255447" y="4694919"/>
              <a:ext cx="113434" cy="113434"/>
              <a:chOff x="1346258" y="2339280"/>
              <a:chExt cx="153888" cy="153888"/>
            </a:xfrm>
          </p:grpSpPr>
          <p:cxnSp>
            <p:nvCxnSpPr>
              <p:cNvPr id="21093" name="Straight Connector 21092">
                <a:extLst>
                  <a:ext uri="{FF2B5EF4-FFF2-40B4-BE49-F238E27FC236}">
                    <a16:creationId xmlns:a16="http://schemas.microsoft.com/office/drawing/2014/main" id="{D6FB7086-4401-1B63-8EBD-6C63C0193BCF}"/>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94" name="Straight Connector 21093">
                <a:extLst>
                  <a:ext uri="{FF2B5EF4-FFF2-40B4-BE49-F238E27FC236}">
                    <a16:creationId xmlns:a16="http://schemas.microsoft.com/office/drawing/2014/main" id="{9BA95775-92BD-6B20-DFF8-8398DEB6D2FD}"/>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95" name="Group 21094">
              <a:extLst>
                <a:ext uri="{FF2B5EF4-FFF2-40B4-BE49-F238E27FC236}">
                  <a16:creationId xmlns:a16="http://schemas.microsoft.com/office/drawing/2014/main" id="{8221D417-7573-DFF3-A545-53F7B60673AB}"/>
                </a:ext>
              </a:extLst>
            </p:cNvPr>
            <p:cNvGrpSpPr/>
            <p:nvPr/>
          </p:nvGrpSpPr>
          <p:grpSpPr>
            <a:xfrm>
              <a:off x="10581239" y="4694919"/>
              <a:ext cx="113434" cy="113434"/>
              <a:chOff x="1346258" y="2339280"/>
              <a:chExt cx="153888" cy="153888"/>
            </a:xfrm>
          </p:grpSpPr>
          <p:cxnSp>
            <p:nvCxnSpPr>
              <p:cNvPr id="21096" name="Straight Connector 21095">
                <a:extLst>
                  <a:ext uri="{FF2B5EF4-FFF2-40B4-BE49-F238E27FC236}">
                    <a16:creationId xmlns:a16="http://schemas.microsoft.com/office/drawing/2014/main" id="{3490F990-97D8-93C1-7B00-39C0AC1FA443}"/>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097" name="Straight Connector 21096">
                <a:extLst>
                  <a:ext uri="{FF2B5EF4-FFF2-40B4-BE49-F238E27FC236}">
                    <a16:creationId xmlns:a16="http://schemas.microsoft.com/office/drawing/2014/main" id="{B21999D1-4E44-CC94-0FC6-AAD97CF0D9ED}"/>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98" name="Group 21097">
              <a:extLst>
                <a:ext uri="{FF2B5EF4-FFF2-40B4-BE49-F238E27FC236}">
                  <a16:creationId xmlns:a16="http://schemas.microsoft.com/office/drawing/2014/main" id="{F9C4CE5D-8CE6-1E14-77D0-D0CFFF288D0C}"/>
                </a:ext>
              </a:extLst>
            </p:cNvPr>
            <p:cNvGrpSpPr/>
            <p:nvPr/>
          </p:nvGrpSpPr>
          <p:grpSpPr>
            <a:xfrm>
              <a:off x="10604224" y="4694919"/>
              <a:ext cx="113434" cy="113434"/>
              <a:chOff x="1346258" y="2339280"/>
              <a:chExt cx="153888" cy="153888"/>
            </a:xfrm>
          </p:grpSpPr>
          <p:cxnSp>
            <p:nvCxnSpPr>
              <p:cNvPr id="21099" name="Straight Connector 21098">
                <a:extLst>
                  <a:ext uri="{FF2B5EF4-FFF2-40B4-BE49-F238E27FC236}">
                    <a16:creationId xmlns:a16="http://schemas.microsoft.com/office/drawing/2014/main" id="{9AF2930A-0C42-3B21-F135-9EC3C0F7DFAE}"/>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100" name="Straight Connector 21099">
                <a:extLst>
                  <a:ext uri="{FF2B5EF4-FFF2-40B4-BE49-F238E27FC236}">
                    <a16:creationId xmlns:a16="http://schemas.microsoft.com/office/drawing/2014/main" id="{7EDB46C7-64F9-DF72-5A3B-2495FFC7FF3D}"/>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101" name="Group 21100">
              <a:extLst>
                <a:ext uri="{FF2B5EF4-FFF2-40B4-BE49-F238E27FC236}">
                  <a16:creationId xmlns:a16="http://schemas.microsoft.com/office/drawing/2014/main" id="{4A3FE5CF-8310-52BC-B740-15138E966760}"/>
                </a:ext>
              </a:extLst>
            </p:cNvPr>
            <p:cNvGrpSpPr/>
            <p:nvPr/>
          </p:nvGrpSpPr>
          <p:grpSpPr>
            <a:xfrm>
              <a:off x="10632040" y="4694919"/>
              <a:ext cx="113434" cy="113434"/>
              <a:chOff x="1346258" y="2339280"/>
              <a:chExt cx="153888" cy="153888"/>
            </a:xfrm>
          </p:grpSpPr>
          <p:cxnSp>
            <p:nvCxnSpPr>
              <p:cNvPr id="21102" name="Straight Connector 21101">
                <a:extLst>
                  <a:ext uri="{FF2B5EF4-FFF2-40B4-BE49-F238E27FC236}">
                    <a16:creationId xmlns:a16="http://schemas.microsoft.com/office/drawing/2014/main" id="{F6B0208E-8E14-504E-BD74-6A4E839564A2}"/>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103" name="Straight Connector 21102">
                <a:extLst>
                  <a:ext uri="{FF2B5EF4-FFF2-40B4-BE49-F238E27FC236}">
                    <a16:creationId xmlns:a16="http://schemas.microsoft.com/office/drawing/2014/main" id="{A0E7636D-0066-8A0F-57CB-8905CAFC064B}"/>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104" name="Group 21103">
              <a:extLst>
                <a:ext uri="{FF2B5EF4-FFF2-40B4-BE49-F238E27FC236}">
                  <a16:creationId xmlns:a16="http://schemas.microsoft.com/office/drawing/2014/main" id="{2F7E91AF-6A35-936A-B550-25F2DD473160}"/>
                </a:ext>
              </a:extLst>
            </p:cNvPr>
            <p:cNvGrpSpPr/>
            <p:nvPr/>
          </p:nvGrpSpPr>
          <p:grpSpPr>
            <a:xfrm>
              <a:off x="11345574" y="4694919"/>
              <a:ext cx="113434" cy="113434"/>
              <a:chOff x="1346258" y="2339280"/>
              <a:chExt cx="153888" cy="153888"/>
            </a:xfrm>
          </p:grpSpPr>
          <p:cxnSp>
            <p:nvCxnSpPr>
              <p:cNvPr id="21105" name="Straight Connector 21104">
                <a:extLst>
                  <a:ext uri="{FF2B5EF4-FFF2-40B4-BE49-F238E27FC236}">
                    <a16:creationId xmlns:a16="http://schemas.microsoft.com/office/drawing/2014/main" id="{BF2D5C81-DB75-F440-CB2E-4295F19AE103}"/>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106" name="Straight Connector 21105">
                <a:extLst>
                  <a:ext uri="{FF2B5EF4-FFF2-40B4-BE49-F238E27FC236}">
                    <a16:creationId xmlns:a16="http://schemas.microsoft.com/office/drawing/2014/main" id="{520D8A4D-320A-D81C-DD1F-1C1F9AADB277}"/>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107" name="Group 21106">
              <a:extLst>
                <a:ext uri="{FF2B5EF4-FFF2-40B4-BE49-F238E27FC236}">
                  <a16:creationId xmlns:a16="http://schemas.microsoft.com/office/drawing/2014/main" id="{7C106E6F-4696-E2EE-12D1-D867F0E00725}"/>
                </a:ext>
              </a:extLst>
            </p:cNvPr>
            <p:cNvGrpSpPr/>
            <p:nvPr/>
          </p:nvGrpSpPr>
          <p:grpSpPr>
            <a:xfrm>
              <a:off x="11426366" y="4694919"/>
              <a:ext cx="113434" cy="113434"/>
              <a:chOff x="1346258" y="2339280"/>
              <a:chExt cx="153888" cy="153888"/>
            </a:xfrm>
          </p:grpSpPr>
          <p:cxnSp>
            <p:nvCxnSpPr>
              <p:cNvPr id="21108" name="Straight Connector 21107">
                <a:extLst>
                  <a:ext uri="{FF2B5EF4-FFF2-40B4-BE49-F238E27FC236}">
                    <a16:creationId xmlns:a16="http://schemas.microsoft.com/office/drawing/2014/main" id="{1A95AEC6-8DE5-62B7-2957-4433F56BB0AC}"/>
                  </a:ext>
                </a:extLst>
              </p:cNvPr>
              <p:cNvCxnSpPr>
                <a:cxnSpLocks/>
              </p:cNvCxnSpPr>
              <p:nvPr/>
            </p:nvCxnSpPr>
            <p:spPr bwMode="auto">
              <a:xfrm>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cxnSp>
            <p:nvCxnSpPr>
              <p:cNvPr id="21109" name="Straight Connector 21108">
                <a:extLst>
                  <a:ext uri="{FF2B5EF4-FFF2-40B4-BE49-F238E27FC236}">
                    <a16:creationId xmlns:a16="http://schemas.microsoft.com/office/drawing/2014/main" id="{A6207600-1FEB-6856-842B-29DCB0570556}"/>
                  </a:ext>
                </a:extLst>
              </p:cNvPr>
              <p:cNvCxnSpPr>
                <a:cxnSpLocks/>
              </p:cNvCxnSpPr>
              <p:nvPr/>
            </p:nvCxnSpPr>
            <p:spPr bwMode="auto">
              <a:xfrm rot="16200000">
                <a:off x="1423202" y="2339280"/>
                <a:ext cx="0" cy="153888"/>
              </a:xfrm>
              <a:prstGeom prst="line">
                <a:avLst/>
              </a:prstGeom>
              <a:noFill/>
              <a:ln w="28575"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8669199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39" name="TextBox 20638">
            <a:extLst>
              <a:ext uri="{FF2B5EF4-FFF2-40B4-BE49-F238E27FC236}">
                <a16:creationId xmlns:a16="http://schemas.microsoft.com/office/drawing/2014/main" id="{DC93E85F-7A77-623B-9117-198DD99AF0ED}"/>
              </a:ext>
            </a:extLst>
          </p:cNvPr>
          <p:cNvSpPr txBox="1"/>
          <p:nvPr/>
        </p:nvSpPr>
        <p:spPr bwMode="auto">
          <a:xfrm>
            <a:off x="5861863" y="4244255"/>
            <a:ext cx="102944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algn="r">
              <a:lnSpc>
                <a:spcPct val="100000"/>
              </a:lnSpc>
              <a:spcBef>
                <a:spcPts val="0"/>
              </a:spcBef>
              <a:spcAft>
                <a:spcPct val="0"/>
              </a:spcAft>
              <a:buClrTx/>
              <a:buFontTx/>
              <a:buNone/>
            </a:pPr>
            <a:r>
              <a:rPr lang="en-US" sz="1100" dirty="0">
                <a:solidFill>
                  <a:schemeClr val="bg1"/>
                </a:solidFill>
                <a:latin typeface="+mn-lt"/>
              </a:rPr>
              <a:t>Patients</a:t>
            </a:r>
            <a:br>
              <a:rPr lang="en-US" sz="1100" dirty="0">
                <a:solidFill>
                  <a:schemeClr val="bg1"/>
                </a:solidFill>
                <a:latin typeface="+mn-lt"/>
              </a:rPr>
            </a:br>
            <a:r>
              <a:rPr lang="en-US" sz="1100" dirty="0">
                <a:solidFill>
                  <a:schemeClr val="bg1"/>
                </a:solidFill>
                <a:latin typeface="+mn-lt"/>
              </a:rPr>
              <a:t>at Risk, n</a:t>
            </a:r>
          </a:p>
          <a:p>
            <a:pPr algn="r">
              <a:lnSpc>
                <a:spcPct val="100000"/>
              </a:lnSpc>
              <a:spcBef>
                <a:spcPts val="0"/>
              </a:spcBef>
              <a:spcAft>
                <a:spcPct val="0"/>
              </a:spcAft>
              <a:buClrTx/>
              <a:buFontTx/>
              <a:buNone/>
            </a:pPr>
            <a:r>
              <a:rPr lang="en-US" sz="1100" dirty="0">
                <a:solidFill>
                  <a:schemeClr val="accent1"/>
                </a:solidFill>
                <a:latin typeface="+mn-lt"/>
              </a:rPr>
              <a:t>TP53 Negative</a:t>
            </a:r>
          </a:p>
          <a:p>
            <a:pPr algn="r">
              <a:spcBef>
                <a:spcPts val="0"/>
              </a:spcBef>
            </a:pPr>
            <a:r>
              <a:rPr lang="en-US" sz="1100" dirty="0">
                <a:solidFill>
                  <a:schemeClr val="accent3"/>
                </a:solidFill>
                <a:latin typeface="+mn-lt"/>
              </a:rPr>
              <a:t>TP53 Positive</a:t>
            </a: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DoR, PFS, and OS in High-Risk MCL Subgroups per IRC Assessment</a:t>
            </a:r>
          </a:p>
        </p:txBody>
      </p:sp>
      <p:sp>
        <p:nvSpPr>
          <p:cNvPr id="3" name="TextBox 2">
            <a:extLst>
              <a:ext uri="{FF2B5EF4-FFF2-40B4-BE49-F238E27FC236}">
                <a16:creationId xmlns:a16="http://schemas.microsoft.com/office/drawing/2014/main" id="{4ABA2650-D725-C5D6-1035-1C04197280E7}"/>
              </a:ext>
            </a:extLst>
          </p:cNvPr>
          <p:cNvSpPr txBox="1"/>
          <p:nvPr/>
        </p:nvSpPr>
        <p:spPr bwMode="auto">
          <a:xfrm>
            <a:off x="5462051" y="6336160"/>
            <a:ext cx="2135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July </a:t>
            </a:r>
            <a:r>
              <a:rPr lang="en-US" sz="1400" b="0" dirty="0">
                <a:solidFill>
                  <a:srgbClr val="000000"/>
                </a:solidFill>
                <a:latin typeface="Calibri" panose="020F0502020204030204" pitchFamily="34" charset="0"/>
              </a:rPr>
              <a:t>29</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2022.</a:t>
            </a:r>
          </a:p>
        </p:txBody>
      </p:sp>
      <p:sp>
        <p:nvSpPr>
          <p:cNvPr id="4" name="Text Box 11">
            <a:extLst>
              <a:ext uri="{FF2B5EF4-FFF2-40B4-BE49-F238E27FC236}">
                <a16:creationId xmlns:a16="http://schemas.microsoft.com/office/drawing/2014/main" id="{133B6B30-ABED-6816-08AD-C71508858CF5}"/>
              </a:ext>
            </a:extLst>
          </p:cNvPr>
          <p:cNvSpPr txBox="1">
            <a:spLocks noChangeArrowheads="1"/>
          </p:cNvSpPr>
          <p:nvPr/>
        </p:nvSpPr>
        <p:spPr bwMode="auto">
          <a:xfrm>
            <a:off x="609759" y="638060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Cheah. ICML 2023. Abstr 102</a:t>
            </a:r>
            <a:r>
              <a:rPr lang="fr-FR" altLang="en-US" sz="1200" b="0" dirty="0">
                <a:solidFill>
                  <a:srgbClr val="455560"/>
                </a:solidFill>
                <a:latin typeface="Calibri" panose="020F0502020204030204" pitchFamily="34" charset="0"/>
              </a:rPr>
              <a:t>.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Table 60">
            <a:extLst>
              <a:ext uri="{FF2B5EF4-FFF2-40B4-BE49-F238E27FC236}">
                <a16:creationId xmlns:a16="http://schemas.microsoft.com/office/drawing/2014/main" id="{AE821A1F-4B9F-F3A6-5802-651D1B725DA1}"/>
              </a:ext>
            </a:extLst>
          </p:cNvPr>
          <p:cNvGraphicFramePr>
            <a:graphicFrameLocks noGrp="1"/>
          </p:cNvGraphicFramePr>
          <p:nvPr>
            <p:extLst>
              <p:ext uri="{D42A27DB-BD31-4B8C-83A1-F6EECF244321}">
                <p14:modId xmlns:p14="http://schemas.microsoft.com/office/powerpoint/2010/main" val="3291671565"/>
              </p:ext>
            </p:extLst>
          </p:nvPr>
        </p:nvGraphicFramePr>
        <p:xfrm>
          <a:off x="268000" y="5058156"/>
          <a:ext cx="5827999" cy="1152144"/>
        </p:xfrm>
        <a:graphic>
          <a:graphicData uri="http://schemas.openxmlformats.org/drawingml/2006/table">
            <a:tbl>
              <a:tblPr firstRow="1" bandRow="1">
                <a:tableStyleId>{93296810-A885-4BE3-A3E7-6D5BEEA58F35}</a:tableStyleId>
              </a:tblPr>
              <a:tblGrid>
                <a:gridCol w="1523222">
                  <a:extLst>
                    <a:ext uri="{9D8B030D-6E8A-4147-A177-3AD203B41FA5}">
                      <a16:colId xmlns:a16="http://schemas.microsoft.com/office/drawing/2014/main" val="2958253383"/>
                    </a:ext>
                  </a:extLst>
                </a:gridCol>
                <a:gridCol w="1640910">
                  <a:extLst>
                    <a:ext uri="{9D8B030D-6E8A-4147-A177-3AD203B41FA5}">
                      <a16:colId xmlns:a16="http://schemas.microsoft.com/office/drawing/2014/main" val="599074519"/>
                    </a:ext>
                  </a:extLst>
                </a:gridCol>
                <a:gridCol w="1290180">
                  <a:extLst>
                    <a:ext uri="{9D8B030D-6E8A-4147-A177-3AD203B41FA5}">
                      <a16:colId xmlns:a16="http://schemas.microsoft.com/office/drawing/2014/main" val="1635867201"/>
                    </a:ext>
                  </a:extLst>
                </a:gridCol>
                <a:gridCol w="1373687">
                  <a:extLst>
                    <a:ext uri="{9D8B030D-6E8A-4147-A177-3AD203B41FA5}">
                      <a16:colId xmlns:a16="http://schemas.microsoft.com/office/drawing/2014/main" val="1833471195"/>
                    </a:ext>
                  </a:extLst>
                </a:gridCol>
              </a:tblGrid>
              <a:tr h="388493">
                <a:tc>
                  <a:txBody>
                    <a:bodyPr/>
                    <a:lstStyle/>
                    <a:p>
                      <a:pPr>
                        <a:lnSpc>
                          <a:spcPct val="90000"/>
                        </a:lnSpc>
                      </a:pPr>
                      <a:r>
                        <a:rPr lang="en-US" sz="1600" baseline="0" dirty="0">
                          <a:solidFill>
                            <a:schemeClr val="tx1"/>
                          </a:solidFill>
                          <a:latin typeface="Calibri" panose="020F0502020204030204" pitchFamily="34" charset="0"/>
                          <a:cs typeface="Calibri" panose="020F0502020204030204" pitchFamily="34" charset="0"/>
                        </a:rPr>
                        <a:t>Parameter</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dirty="0">
                          <a:solidFill>
                            <a:schemeClr val="tx1"/>
                          </a:solidFill>
                          <a:latin typeface="Calibri" panose="020F0502020204030204" pitchFamily="34" charset="0"/>
                          <a:cs typeface="Calibri" panose="020F0502020204030204" pitchFamily="34" charset="0"/>
                        </a:rPr>
                        <a:t>Median DoR </a:t>
                      </a:r>
                      <a:br>
                        <a:rPr lang="en-US" sz="1600" dirty="0">
                          <a:solidFill>
                            <a:schemeClr val="tx1"/>
                          </a:solidFill>
                          <a:latin typeface="Calibri" panose="020F0502020204030204" pitchFamily="34" charset="0"/>
                          <a:cs typeface="Calibri" panose="020F0502020204030204" pitchFamily="34" charset="0"/>
                        </a:rPr>
                      </a:br>
                      <a:r>
                        <a:rPr lang="en-US" sz="1600" dirty="0">
                          <a:solidFill>
                            <a:schemeClr val="tx1"/>
                          </a:solidFill>
                          <a:latin typeface="Calibri" panose="020F0502020204030204" pitchFamily="34" charset="0"/>
                          <a:cs typeface="Calibri" panose="020F0502020204030204" pitchFamily="34" charset="0"/>
                        </a:rPr>
                        <a:t>Mo (95% CI)</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600" dirty="0">
                          <a:solidFill>
                            <a:schemeClr val="tx1"/>
                          </a:solidFill>
                          <a:latin typeface="Calibri" panose="020F0502020204030204" pitchFamily="34" charset="0"/>
                          <a:cs typeface="Calibri" panose="020F0502020204030204" pitchFamily="34" charset="0"/>
                        </a:rPr>
                        <a:t>Median PFS</a:t>
                      </a:r>
                      <a:br>
                        <a:rPr lang="en-US" sz="1600" dirty="0">
                          <a:solidFill>
                            <a:schemeClr val="tx1"/>
                          </a:solidFill>
                          <a:latin typeface="Calibri" panose="020F0502020204030204" pitchFamily="34" charset="0"/>
                          <a:cs typeface="Calibri" panose="020F0502020204030204" pitchFamily="34" charset="0"/>
                        </a:rPr>
                      </a:br>
                      <a:r>
                        <a:rPr lang="en-US" sz="1600" dirty="0">
                          <a:solidFill>
                            <a:schemeClr val="tx1"/>
                          </a:solidFill>
                          <a:latin typeface="Calibri" panose="020F0502020204030204" pitchFamily="34" charset="0"/>
                          <a:cs typeface="Calibri" panose="020F0502020204030204" pitchFamily="34" charset="0"/>
                        </a:rPr>
                        <a:t>Mo (95% CI)</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600" dirty="0">
                          <a:solidFill>
                            <a:schemeClr val="tx1"/>
                          </a:solidFill>
                          <a:latin typeface="Calibri" panose="020F0502020204030204" pitchFamily="34" charset="0"/>
                          <a:cs typeface="Calibri" panose="020F0502020204030204" pitchFamily="34" charset="0"/>
                        </a:rPr>
                        <a:t>Median OS</a:t>
                      </a:r>
                      <a:br>
                        <a:rPr lang="en-US" sz="1600" dirty="0">
                          <a:solidFill>
                            <a:schemeClr val="tx1"/>
                          </a:solidFill>
                          <a:latin typeface="Calibri" panose="020F0502020204030204" pitchFamily="34" charset="0"/>
                          <a:cs typeface="Calibri" panose="020F0502020204030204" pitchFamily="34" charset="0"/>
                        </a:rPr>
                      </a:br>
                      <a:r>
                        <a:rPr lang="en-US" sz="1600" dirty="0">
                          <a:solidFill>
                            <a:schemeClr val="tx1"/>
                          </a:solidFill>
                          <a:latin typeface="Calibri" panose="020F0502020204030204" pitchFamily="34" charset="0"/>
                          <a:cs typeface="Calibri" panose="020F0502020204030204" pitchFamily="34" charset="0"/>
                        </a:rPr>
                        <a:t>Mo (95% CI)</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48351793"/>
                  </a:ext>
                </a:extLst>
              </a:tr>
              <a:tr h="224597">
                <a:tc>
                  <a:txBody>
                    <a:bodyPr/>
                    <a:lstStyle/>
                    <a:p>
                      <a:pPr>
                        <a:lnSpc>
                          <a:spcPct val="90000"/>
                        </a:lnSpc>
                      </a:pPr>
                      <a:r>
                        <a:rPr lang="en-US" sz="1600" dirty="0">
                          <a:solidFill>
                            <a:schemeClr val="bg1"/>
                          </a:solidFill>
                          <a:latin typeface="Calibri" panose="020F0502020204030204" pitchFamily="34" charset="0"/>
                        </a:rPr>
                        <a:t>Ki-67 &lt;30%</a:t>
                      </a:r>
                      <a:endParaRPr lang="en-US" sz="1600" b="1"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17.6 (1.6-NE)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19.5 (0.9-NE)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NE (6.9-NE)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224597">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600" dirty="0">
                          <a:solidFill>
                            <a:schemeClr val="bg1"/>
                          </a:solidFill>
                          <a:latin typeface="Calibri" panose="020F0502020204030204" pitchFamily="34" charset="0"/>
                        </a:rPr>
                        <a:t>Ki-67 ≥30%</a:t>
                      </a:r>
                      <a:endParaRPr lang="en-US" sz="1600" b="1"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21.6 (1.7-NE)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5.2 (1.9-23.4)</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NE (14.7-NE)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89228014"/>
                  </a:ext>
                </a:extLst>
              </a:tr>
            </a:tbl>
          </a:graphicData>
        </a:graphic>
      </p:graphicFrame>
      <p:sp>
        <p:nvSpPr>
          <p:cNvPr id="7" name="TextBox 6">
            <a:extLst>
              <a:ext uri="{FF2B5EF4-FFF2-40B4-BE49-F238E27FC236}">
                <a16:creationId xmlns:a16="http://schemas.microsoft.com/office/drawing/2014/main" id="{35823426-098A-C90C-B308-F53362EF69F5}"/>
              </a:ext>
            </a:extLst>
          </p:cNvPr>
          <p:cNvSpPr txBox="1"/>
          <p:nvPr/>
        </p:nvSpPr>
        <p:spPr bwMode="auto">
          <a:xfrm>
            <a:off x="2233326" y="1488884"/>
            <a:ext cx="19816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DoR by Ki-67 Index</a:t>
            </a:r>
          </a:p>
        </p:txBody>
      </p:sp>
      <p:sp>
        <p:nvSpPr>
          <p:cNvPr id="8" name="TextBox 7">
            <a:extLst>
              <a:ext uri="{FF2B5EF4-FFF2-40B4-BE49-F238E27FC236}">
                <a16:creationId xmlns:a16="http://schemas.microsoft.com/office/drawing/2014/main" id="{B85D4A8A-8753-1527-62C3-2A3AA404148F}"/>
              </a:ext>
            </a:extLst>
          </p:cNvPr>
          <p:cNvSpPr txBox="1"/>
          <p:nvPr/>
        </p:nvSpPr>
        <p:spPr bwMode="auto">
          <a:xfrm>
            <a:off x="8145612" y="1488884"/>
            <a:ext cx="2018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DoR by </a:t>
            </a:r>
            <a:r>
              <a:rPr lang="en-US" i="1" dirty="0">
                <a:solidFill>
                  <a:schemeClr val="bg1"/>
                </a:solidFill>
                <a:latin typeface="Calibri" panose="020F0502020204030204" pitchFamily="34" charset="0"/>
              </a:rPr>
              <a:t>TP53 </a:t>
            </a:r>
            <a:r>
              <a:rPr lang="en-US" dirty="0">
                <a:solidFill>
                  <a:schemeClr val="bg1"/>
                </a:solidFill>
                <a:latin typeface="Calibri" panose="020F0502020204030204" pitchFamily="34" charset="0"/>
              </a:rPr>
              <a:t>status</a:t>
            </a:r>
          </a:p>
        </p:txBody>
      </p:sp>
      <p:graphicFrame>
        <p:nvGraphicFramePr>
          <p:cNvPr id="9" name="Table 60">
            <a:extLst>
              <a:ext uri="{FF2B5EF4-FFF2-40B4-BE49-F238E27FC236}">
                <a16:creationId xmlns:a16="http://schemas.microsoft.com/office/drawing/2014/main" id="{DF14E427-1C67-AF6E-1895-43709FFCEE80}"/>
              </a:ext>
            </a:extLst>
          </p:cNvPr>
          <p:cNvGraphicFramePr>
            <a:graphicFrameLocks noGrp="1"/>
          </p:cNvGraphicFramePr>
          <p:nvPr>
            <p:extLst>
              <p:ext uri="{D42A27DB-BD31-4B8C-83A1-F6EECF244321}">
                <p14:modId xmlns:p14="http://schemas.microsoft.com/office/powerpoint/2010/main" val="2341462984"/>
              </p:ext>
            </p:extLst>
          </p:nvPr>
        </p:nvGraphicFramePr>
        <p:xfrm>
          <a:off x="6183501" y="5058156"/>
          <a:ext cx="5827999" cy="1152144"/>
        </p:xfrm>
        <a:graphic>
          <a:graphicData uri="http://schemas.openxmlformats.org/drawingml/2006/table">
            <a:tbl>
              <a:tblPr firstRow="1" bandRow="1">
                <a:tableStyleId>{93296810-A885-4BE3-A3E7-6D5BEEA58F35}</a:tableStyleId>
              </a:tblPr>
              <a:tblGrid>
                <a:gridCol w="1523222">
                  <a:extLst>
                    <a:ext uri="{9D8B030D-6E8A-4147-A177-3AD203B41FA5}">
                      <a16:colId xmlns:a16="http://schemas.microsoft.com/office/drawing/2014/main" val="2958253383"/>
                    </a:ext>
                  </a:extLst>
                </a:gridCol>
                <a:gridCol w="1640910">
                  <a:extLst>
                    <a:ext uri="{9D8B030D-6E8A-4147-A177-3AD203B41FA5}">
                      <a16:colId xmlns:a16="http://schemas.microsoft.com/office/drawing/2014/main" val="599074519"/>
                    </a:ext>
                  </a:extLst>
                </a:gridCol>
                <a:gridCol w="1290180">
                  <a:extLst>
                    <a:ext uri="{9D8B030D-6E8A-4147-A177-3AD203B41FA5}">
                      <a16:colId xmlns:a16="http://schemas.microsoft.com/office/drawing/2014/main" val="1635867201"/>
                    </a:ext>
                  </a:extLst>
                </a:gridCol>
                <a:gridCol w="1373687">
                  <a:extLst>
                    <a:ext uri="{9D8B030D-6E8A-4147-A177-3AD203B41FA5}">
                      <a16:colId xmlns:a16="http://schemas.microsoft.com/office/drawing/2014/main" val="1833471195"/>
                    </a:ext>
                  </a:extLst>
                </a:gridCol>
              </a:tblGrid>
              <a:tr h="388493">
                <a:tc>
                  <a:txBody>
                    <a:bodyPr/>
                    <a:lstStyle/>
                    <a:p>
                      <a:pPr>
                        <a:lnSpc>
                          <a:spcPct val="90000"/>
                        </a:lnSpc>
                      </a:pPr>
                      <a:r>
                        <a:rPr lang="en-US" sz="1600" i="1" baseline="0" dirty="0">
                          <a:solidFill>
                            <a:schemeClr val="tx1"/>
                          </a:solidFill>
                          <a:latin typeface="Calibri" panose="020F0502020204030204" pitchFamily="34" charset="0"/>
                          <a:cs typeface="Calibri" panose="020F0502020204030204" pitchFamily="34" charset="0"/>
                        </a:rPr>
                        <a:t>TP53 </a:t>
                      </a:r>
                      <a:r>
                        <a:rPr lang="en-US" sz="1600" i="0" baseline="0" dirty="0">
                          <a:solidFill>
                            <a:schemeClr val="tx1"/>
                          </a:solidFill>
                          <a:latin typeface="Calibri" panose="020F0502020204030204" pitchFamily="34" charset="0"/>
                          <a:cs typeface="Calibri" panose="020F0502020204030204" pitchFamily="34" charset="0"/>
                        </a:rPr>
                        <a:t>Status</a:t>
                      </a:r>
                      <a:endParaRPr lang="en-US" sz="1600" i="1" baseline="0"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600" dirty="0">
                          <a:solidFill>
                            <a:schemeClr val="tx1"/>
                          </a:solidFill>
                          <a:latin typeface="Calibri" panose="020F0502020204030204" pitchFamily="34" charset="0"/>
                          <a:cs typeface="Calibri" panose="020F0502020204030204" pitchFamily="34" charset="0"/>
                        </a:rPr>
                        <a:t>Median DoR </a:t>
                      </a:r>
                      <a:br>
                        <a:rPr lang="en-US" sz="1600" dirty="0">
                          <a:solidFill>
                            <a:schemeClr val="tx1"/>
                          </a:solidFill>
                          <a:latin typeface="Calibri" panose="020F0502020204030204" pitchFamily="34" charset="0"/>
                          <a:cs typeface="Calibri" panose="020F0502020204030204" pitchFamily="34" charset="0"/>
                        </a:rPr>
                      </a:br>
                      <a:r>
                        <a:rPr lang="en-US" sz="1600" dirty="0">
                          <a:solidFill>
                            <a:schemeClr val="tx1"/>
                          </a:solidFill>
                          <a:latin typeface="Calibri" panose="020F0502020204030204" pitchFamily="34" charset="0"/>
                          <a:cs typeface="Calibri" panose="020F0502020204030204" pitchFamily="34" charset="0"/>
                        </a:rPr>
                        <a:t>Mo (95% CI)</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600" dirty="0">
                          <a:solidFill>
                            <a:schemeClr val="tx1"/>
                          </a:solidFill>
                          <a:latin typeface="Calibri" panose="020F0502020204030204" pitchFamily="34" charset="0"/>
                          <a:cs typeface="Calibri" panose="020F0502020204030204" pitchFamily="34" charset="0"/>
                        </a:rPr>
                        <a:t>Median PFS</a:t>
                      </a:r>
                      <a:br>
                        <a:rPr lang="en-US" sz="1600" dirty="0">
                          <a:solidFill>
                            <a:schemeClr val="tx1"/>
                          </a:solidFill>
                          <a:latin typeface="Calibri" panose="020F0502020204030204" pitchFamily="34" charset="0"/>
                          <a:cs typeface="Calibri" panose="020F0502020204030204" pitchFamily="34" charset="0"/>
                        </a:rPr>
                      </a:br>
                      <a:r>
                        <a:rPr lang="en-US" sz="1600" dirty="0">
                          <a:solidFill>
                            <a:schemeClr val="tx1"/>
                          </a:solidFill>
                          <a:latin typeface="Calibri" panose="020F0502020204030204" pitchFamily="34" charset="0"/>
                          <a:cs typeface="Calibri" panose="020F0502020204030204" pitchFamily="34" charset="0"/>
                        </a:rPr>
                        <a:t>Mo (95% CI)</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600" dirty="0">
                          <a:solidFill>
                            <a:schemeClr val="tx1"/>
                          </a:solidFill>
                          <a:latin typeface="Calibri" panose="020F0502020204030204" pitchFamily="34" charset="0"/>
                          <a:cs typeface="Calibri" panose="020F0502020204030204" pitchFamily="34" charset="0"/>
                        </a:rPr>
                        <a:t>Median OS</a:t>
                      </a:r>
                      <a:br>
                        <a:rPr lang="en-US" sz="1600" dirty="0">
                          <a:solidFill>
                            <a:schemeClr val="tx1"/>
                          </a:solidFill>
                          <a:latin typeface="Calibri" panose="020F0502020204030204" pitchFamily="34" charset="0"/>
                          <a:cs typeface="Calibri" panose="020F0502020204030204" pitchFamily="34" charset="0"/>
                        </a:rPr>
                      </a:br>
                      <a:r>
                        <a:rPr lang="en-US" sz="1600" dirty="0">
                          <a:solidFill>
                            <a:schemeClr val="tx1"/>
                          </a:solidFill>
                          <a:latin typeface="Calibri" panose="020F0502020204030204" pitchFamily="34" charset="0"/>
                          <a:cs typeface="Calibri" panose="020F0502020204030204" pitchFamily="34" charset="0"/>
                        </a:rPr>
                        <a:t>Mo (95% CI)</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48351793"/>
                  </a:ext>
                </a:extLst>
              </a:tr>
              <a:tr h="242091">
                <a:tc>
                  <a:txBody>
                    <a:bodyPr/>
                    <a:lstStyle/>
                    <a:p>
                      <a:pPr>
                        <a:lnSpc>
                          <a:spcPct val="90000"/>
                        </a:lnSpc>
                      </a:pPr>
                      <a:r>
                        <a:rPr lang="en-US" sz="1600" b="0" baseline="0" dirty="0">
                          <a:solidFill>
                            <a:schemeClr val="bg1"/>
                          </a:solidFill>
                          <a:latin typeface="Calibri" panose="020F0502020204030204" pitchFamily="34" charset="0"/>
                        </a:rPr>
                        <a:t>Negative</a:t>
                      </a:r>
                      <a:endParaRPr lang="en-US" sz="1600" b="0" baseline="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14.8 (1.9-NE)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7.4 (3.8-23.4)</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NE (6.9-NE)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7728496"/>
                  </a:ext>
                </a:extLst>
              </a:tr>
              <a:tr h="224597">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600" b="0" baseline="0" dirty="0">
                          <a:solidFill>
                            <a:schemeClr val="bg1"/>
                          </a:solidFill>
                          <a:latin typeface="Calibri" panose="020F0502020204030204" pitchFamily="34" charset="0"/>
                          <a:cs typeface="Calibri" panose="020F0502020204030204" pitchFamily="34" charset="0"/>
                        </a:rPr>
                        <a:t>Positive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17.6 (1.7-NE)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5.2 (1.7-19.5)</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600" b="0" dirty="0">
                          <a:solidFill>
                            <a:schemeClr val="bg1"/>
                          </a:solidFill>
                          <a:latin typeface="Calibri" panose="020F0502020204030204" pitchFamily="34" charset="0"/>
                          <a:cs typeface="Calibri" panose="020F0502020204030204" pitchFamily="34" charset="0"/>
                        </a:rPr>
                        <a:t>NE (8.3-NE)</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89228014"/>
                  </a:ext>
                </a:extLst>
              </a:tr>
            </a:tbl>
          </a:graphicData>
        </a:graphic>
      </p:graphicFrame>
      <p:sp>
        <p:nvSpPr>
          <p:cNvPr id="10" name="TextBox 9">
            <a:extLst>
              <a:ext uri="{FF2B5EF4-FFF2-40B4-BE49-F238E27FC236}">
                <a16:creationId xmlns:a16="http://schemas.microsoft.com/office/drawing/2014/main" id="{5C3B7A52-5E55-42C5-F7E8-A9FB095E2B86}"/>
              </a:ext>
            </a:extLst>
          </p:cNvPr>
          <p:cNvSpPr txBox="1"/>
          <p:nvPr/>
        </p:nvSpPr>
        <p:spPr bwMode="auto">
          <a:xfrm>
            <a:off x="274464" y="4244255"/>
            <a:ext cx="79060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algn="r">
              <a:lnSpc>
                <a:spcPct val="100000"/>
              </a:lnSpc>
              <a:spcBef>
                <a:spcPts val="0"/>
              </a:spcBef>
              <a:spcAft>
                <a:spcPct val="0"/>
              </a:spcAft>
              <a:buClrTx/>
              <a:buFontTx/>
              <a:buNone/>
            </a:pPr>
            <a:r>
              <a:rPr lang="en-US" sz="1100" dirty="0">
                <a:solidFill>
                  <a:schemeClr val="bg1"/>
                </a:solidFill>
                <a:latin typeface="+mn-lt"/>
              </a:rPr>
              <a:t>Patients</a:t>
            </a:r>
            <a:br>
              <a:rPr lang="en-US" sz="1100" dirty="0">
                <a:solidFill>
                  <a:schemeClr val="bg1"/>
                </a:solidFill>
                <a:latin typeface="+mn-lt"/>
              </a:rPr>
            </a:br>
            <a:r>
              <a:rPr lang="en-US" sz="1100" dirty="0">
                <a:solidFill>
                  <a:schemeClr val="bg1"/>
                </a:solidFill>
                <a:latin typeface="+mn-lt"/>
              </a:rPr>
              <a:t>at Risk, n</a:t>
            </a:r>
          </a:p>
          <a:p>
            <a:pPr algn="r">
              <a:lnSpc>
                <a:spcPct val="100000"/>
              </a:lnSpc>
              <a:spcBef>
                <a:spcPts val="0"/>
              </a:spcBef>
              <a:spcAft>
                <a:spcPct val="0"/>
              </a:spcAft>
              <a:buClrTx/>
              <a:buFontTx/>
              <a:buNone/>
            </a:pPr>
            <a:r>
              <a:rPr lang="en-US" sz="1100" dirty="0">
                <a:solidFill>
                  <a:schemeClr val="accent1"/>
                </a:solidFill>
                <a:latin typeface="+mn-lt"/>
              </a:rPr>
              <a:t>Ki67 &lt;30%</a:t>
            </a:r>
          </a:p>
          <a:p>
            <a:pPr algn="r">
              <a:spcBef>
                <a:spcPts val="0"/>
              </a:spcBef>
            </a:pPr>
            <a:r>
              <a:rPr lang="en-US" sz="1100" dirty="0">
                <a:solidFill>
                  <a:schemeClr val="accent3"/>
                </a:solidFill>
                <a:latin typeface="+mn-lt"/>
              </a:rPr>
              <a:t>Ki67 ≥30%</a:t>
            </a:r>
          </a:p>
        </p:txBody>
      </p:sp>
      <p:sp>
        <p:nvSpPr>
          <p:cNvPr id="12" name="TextBox 11">
            <a:extLst>
              <a:ext uri="{FF2B5EF4-FFF2-40B4-BE49-F238E27FC236}">
                <a16:creationId xmlns:a16="http://schemas.microsoft.com/office/drawing/2014/main" id="{CE09C6A8-C60F-6681-D6E7-E59C337182FD}"/>
              </a:ext>
            </a:extLst>
          </p:cNvPr>
          <p:cNvSpPr txBox="1"/>
          <p:nvPr/>
        </p:nvSpPr>
        <p:spPr bwMode="auto">
          <a:xfrm rot="16200000">
            <a:off x="212318" y="2772334"/>
            <a:ext cx="7793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DoR (%)</a:t>
            </a:r>
          </a:p>
        </p:txBody>
      </p:sp>
      <p:grpSp>
        <p:nvGrpSpPr>
          <p:cNvPr id="20571" name="Group 20570">
            <a:extLst>
              <a:ext uri="{FF2B5EF4-FFF2-40B4-BE49-F238E27FC236}">
                <a16:creationId xmlns:a16="http://schemas.microsoft.com/office/drawing/2014/main" id="{C138CAE6-EC9D-6EF2-8B10-AD00F8185620}"/>
              </a:ext>
            </a:extLst>
          </p:cNvPr>
          <p:cNvGrpSpPr/>
          <p:nvPr/>
        </p:nvGrpSpPr>
        <p:grpSpPr>
          <a:xfrm>
            <a:off x="647867" y="1533347"/>
            <a:ext cx="5428506" cy="3138302"/>
            <a:chOff x="647867" y="1533347"/>
            <a:chExt cx="5428506" cy="3138302"/>
          </a:xfrm>
        </p:grpSpPr>
        <p:grpSp>
          <p:nvGrpSpPr>
            <p:cNvPr id="39" name="Group 38">
              <a:extLst>
                <a:ext uri="{FF2B5EF4-FFF2-40B4-BE49-F238E27FC236}">
                  <a16:creationId xmlns:a16="http://schemas.microsoft.com/office/drawing/2014/main" id="{DA595954-3207-2188-E3C2-A50D9A22F83C}"/>
                </a:ext>
              </a:extLst>
            </p:cNvPr>
            <p:cNvGrpSpPr/>
            <p:nvPr/>
          </p:nvGrpSpPr>
          <p:grpSpPr>
            <a:xfrm>
              <a:off x="991645" y="4145914"/>
              <a:ext cx="5084728" cy="307777"/>
              <a:chOff x="991645" y="4207833"/>
              <a:chExt cx="5084728" cy="307777"/>
            </a:xfrm>
          </p:grpSpPr>
          <p:sp>
            <p:nvSpPr>
              <p:cNvPr id="21" name="TextBox 20">
                <a:extLst>
                  <a:ext uri="{FF2B5EF4-FFF2-40B4-BE49-F238E27FC236}">
                    <a16:creationId xmlns:a16="http://schemas.microsoft.com/office/drawing/2014/main" id="{54BF9718-0B66-9883-FB5A-D0D8BBB56A47}"/>
                  </a:ext>
                </a:extLst>
              </p:cNvPr>
              <p:cNvSpPr txBox="1"/>
              <p:nvPr/>
            </p:nvSpPr>
            <p:spPr bwMode="auto">
              <a:xfrm>
                <a:off x="99164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2" name="TextBox 21">
                <a:extLst>
                  <a:ext uri="{FF2B5EF4-FFF2-40B4-BE49-F238E27FC236}">
                    <a16:creationId xmlns:a16="http://schemas.microsoft.com/office/drawing/2014/main" id="{434AD63B-CD49-8659-C696-EF0840D1CED3}"/>
                  </a:ext>
                </a:extLst>
              </p:cNvPr>
              <p:cNvSpPr txBox="1"/>
              <p:nvPr/>
            </p:nvSpPr>
            <p:spPr bwMode="auto">
              <a:xfrm>
                <a:off x="127244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3" name="TextBox 22">
                <a:extLst>
                  <a:ext uri="{FF2B5EF4-FFF2-40B4-BE49-F238E27FC236}">
                    <a16:creationId xmlns:a16="http://schemas.microsoft.com/office/drawing/2014/main" id="{09A4A4CB-7A2B-130D-3084-5F3EF4777702}"/>
                  </a:ext>
                </a:extLst>
              </p:cNvPr>
              <p:cNvSpPr txBox="1"/>
              <p:nvPr/>
            </p:nvSpPr>
            <p:spPr bwMode="auto">
              <a:xfrm>
                <a:off x="155449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4" name="TextBox 23">
                <a:extLst>
                  <a:ext uri="{FF2B5EF4-FFF2-40B4-BE49-F238E27FC236}">
                    <a16:creationId xmlns:a16="http://schemas.microsoft.com/office/drawing/2014/main" id="{3EEF4010-56FD-9DDA-900F-14D7CF53CB3E}"/>
                  </a:ext>
                </a:extLst>
              </p:cNvPr>
              <p:cNvSpPr txBox="1"/>
              <p:nvPr/>
            </p:nvSpPr>
            <p:spPr bwMode="auto">
              <a:xfrm>
                <a:off x="183529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5" name="TextBox 24">
                <a:extLst>
                  <a:ext uri="{FF2B5EF4-FFF2-40B4-BE49-F238E27FC236}">
                    <a16:creationId xmlns:a16="http://schemas.microsoft.com/office/drawing/2014/main" id="{8BE1F515-9E82-2AC4-3EC8-4D2E99CE5104}"/>
                  </a:ext>
                </a:extLst>
              </p:cNvPr>
              <p:cNvSpPr txBox="1"/>
              <p:nvPr/>
            </p:nvSpPr>
            <p:spPr bwMode="auto">
              <a:xfrm>
                <a:off x="2111334"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6" name="TextBox 25">
                <a:extLst>
                  <a:ext uri="{FF2B5EF4-FFF2-40B4-BE49-F238E27FC236}">
                    <a16:creationId xmlns:a16="http://schemas.microsoft.com/office/drawing/2014/main" id="{0D3E7891-B0EC-C100-5884-467AAA57799D}"/>
                  </a:ext>
                </a:extLst>
              </p:cNvPr>
              <p:cNvSpPr txBox="1"/>
              <p:nvPr/>
            </p:nvSpPr>
            <p:spPr bwMode="auto">
              <a:xfrm>
                <a:off x="234645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7" name="TextBox 26">
                <a:extLst>
                  <a:ext uri="{FF2B5EF4-FFF2-40B4-BE49-F238E27FC236}">
                    <a16:creationId xmlns:a16="http://schemas.microsoft.com/office/drawing/2014/main" id="{C22A4DE8-21E2-7111-9F13-B3373E1556CA}"/>
                  </a:ext>
                </a:extLst>
              </p:cNvPr>
              <p:cNvSpPr txBox="1"/>
              <p:nvPr/>
            </p:nvSpPr>
            <p:spPr bwMode="auto">
              <a:xfrm>
                <a:off x="262849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8" name="TextBox 27">
                <a:extLst>
                  <a:ext uri="{FF2B5EF4-FFF2-40B4-BE49-F238E27FC236}">
                    <a16:creationId xmlns:a16="http://schemas.microsoft.com/office/drawing/2014/main" id="{BFD9356D-A676-CD9F-0073-C3AC5DA5199C}"/>
                  </a:ext>
                </a:extLst>
              </p:cNvPr>
              <p:cNvSpPr txBox="1"/>
              <p:nvPr/>
            </p:nvSpPr>
            <p:spPr bwMode="auto">
              <a:xfrm>
                <a:off x="290930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29" name="TextBox 28">
                <a:extLst>
                  <a:ext uri="{FF2B5EF4-FFF2-40B4-BE49-F238E27FC236}">
                    <a16:creationId xmlns:a16="http://schemas.microsoft.com/office/drawing/2014/main" id="{CE24D9E2-CEAB-AE96-0DD5-CE25885B1102}"/>
                  </a:ext>
                </a:extLst>
              </p:cNvPr>
              <p:cNvSpPr txBox="1"/>
              <p:nvPr/>
            </p:nvSpPr>
            <p:spPr bwMode="auto">
              <a:xfrm>
                <a:off x="319213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0" name="TextBox 29">
                <a:extLst>
                  <a:ext uri="{FF2B5EF4-FFF2-40B4-BE49-F238E27FC236}">
                    <a16:creationId xmlns:a16="http://schemas.microsoft.com/office/drawing/2014/main" id="{6D0412AB-7EB2-A300-ACDF-96A9FBC5E6D6}"/>
                  </a:ext>
                </a:extLst>
              </p:cNvPr>
              <p:cNvSpPr txBox="1"/>
              <p:nvPr/>
            </p:nvSpPr>
            <p:spPr bwMode="auto">
              <a:xfrm>
                <a:off x="347293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1" name="TextBox 30">
                <a:extLst>
                  <a:ext uri="{FF2B5EF4-FFF2-40B4-BE49-F238E27FC236}">
                    <a16:creationId xmlns:a16="http://schemas.microsoft.com/office/drawing/2014/main" id="{28A4071D-D7C6-F212-08DC-6E96FD73AAAD}"/>
                  </a:ext>
                </a:extLst>
              </p:cNvPr>
              <p:cNvSpPr txBox="1"/>
              <p:nvPr/>
            </p:nvSpPr>
            <p:spPr bwMode="auto">
              <a:xfrm>
                <a:off x="375498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78AF0C0D-0DA3-BC40-E670-AB8A68DAE529}"/>
                  </a:ext>
                </a:extLst>
              </p:cNvPr>
              <p:cNvSpPr txBox="1"/>
              <p:nvPr/>
            </p:nvSpPr>
            <p:spPr bwMode="auto">
              <a:xfrm>
                <a:off x="403578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33" name="TextBox 32">
                <a:extLst>
                  <a:ext uri="{FF2B5EF4-FFF2-40B4-BE49-F238E27FC236}">
                    <a16:creationId xmlns:a16="http://schemas.microsoft.com/office/drawing/2014/main" id="{52AECF1F-7D21-D074-B1F9-C0CF61E465A9}"/>
                  </a:ext>
                </a:extLst>
              </p:cNvPr>
              <p:cNvSpPr txBox="1"/>
              <p:nvPr/>
            </p:nvSpPr>
            <p:spPr bwMode="auto">
              <a:xfrm>
                <a:off x="431181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4" name="TextBox 33">
                <a:extLst>
                  <a:ext uri="{FF2B5EF4-FFF2-40B4-BE49-F238E27FC236}">
                    <a16:creationId xmlns:a16="http://schemas.microsoft.com/office/drawing/2014/main" id="{E4B9C481-0623-A62B-A9D2-0BCCC6B18B61}"/>
                  </a:ext>
                </a:extLst>
              </p:cNvPr>
              <p:cNvSpPr txBox="1"/>
              <p:nvPr/>
            </p:nvSpPr>
            <p:spPr bwMode="auto">
              <a:xfrm>
                <a:off x="459262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35" name="TextBox 34">
                <a:extLst>
                  <a:ext uri="{FF2B5EF4-FFF2-40B4-BE49-F238E27FC236}">
                    <a16:creationId xmlns:a16="http://schemas.microsoft.com/office/drawing/2014/main" id="{6855A417-F958-500B-74D7-B3622AB386F4}"/>
                  </a:ext>
                </a:extLst>
              </p:cNvPr>
              <p:cNvSpPr txBox="1"/>
              <p:nvPr/>
            </p:nvSpPr>
            <p:spPr bwMode="auto">
              <a:xfrm>
                <a:off x="487466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36" name="TextBox 35">
                <a:extLst>
                  <a:ext uri="{FF2B5EF4-FFF2-40B4-BE49-F238E27FC236}">
                    <a16:creationId xmlns:a16="http://schemas.microsoft.com/office/drawing/2014/main" id="{6F57CE7A-12E7-0D99-92B8-11C56AC67F5E}"/>
                  </a:ext>
                </a:extLst>
              </p:cNvPr>
              <p:cNvSpPr txBox="1"/>
              <p:nvPr/>
            </p:nvSpPr>
            <p:spPr bwMode="auto">
              <a:xfrm>
                <a:off x="515547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7" name="TextBox 36">
                <a:extLst>
                  <a:ext uri="{FF2B5EF4-FFF2-40B4-BE49-F238E27FC236}">
                    <a16:creationId xmlns:a16="http://schemas.microsoft.com/office/drawing/2014/main" id="{57D3DBF7-6870-134B-ADC3-230369A727F1}"/>
                  </a:ext>
                </a:extLst>
              </p:cNvPr>
              <p:cNvSpPr txBox="1"/>
              <p:nvPr/>
            </p:nvSpPr>
            <p:spPr bwMode="auto">
              <a:xfrm>
                <a:off x="5428164"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38" name="TextBox 37">
                <a:extLst>
                  <a:ext uri="{FF2B5EF4-FFF2-40B4-BE49-F238E27FC236}">
                    <a16:creationId xmlns:a16="http://schemas.microsoft.com/office/drawing/2014/main" id="{5E7574ED-874C-E2FA-4AAC-B0B43A603842}"/>
                  </a:ext>
                </a:extLst>
              </p:cNvPr>
              <p:cNvSpPr txBox="1"/>
              <p:nvPr/>
            </p:nvSpPr>
            <p:spPr bwMode="auto">
              <a:xfrm>
                <a:off x="5708965"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grpSp>
        <p:sp>
          <p:nvSpPr>
            <p:cNvPr id="11" name="TextBox 10">
              <a:extLst>
                <a:ext uri="{FF2B5EF4-FFF2-40B4-BE49-F238E27FC236}">
                  <a16:creationId xmlns:a16="http://schemas.microsoft.com/office/drawing/2014/main" id="{961902A2-D556-31F2-15FA-9CE02BBFB95C}"/>
                </a:ext>
              </a:extLst>
            </p:cNvPr>
            <p:cNvSpPr txBox="1"/>
            <p:nvPr/>
          </p:nvSpPr>
          <p:spPr bwMode="auto">
            <a:xfrm>
              <a:off x="3421919" y="4363872"/>
              <a:ext cx="469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51" name="Group 50">
              <a:extLst>
                <a:ext uri="{FF2B5EF4-FFF2-40B4-BE49-F238E27FC236}">
                  <a16:creationId xmlns:a16="http://schemas.microsoft.com/office/drawing/2014/main" id="{374A30E0-33BC-F6C5-63B9-F807B79CD716}"/>
                </a:ext>
              </a:extLst>
            </p:cNvPr>
            <p:cNvGrpSpPr/>
            <p:nvPr/>
          </p:nvGrpSpPr>
          <p:grpSpPr>
            <a:xfrm rot="5400000">
              <a:off x="4723322" y="3047391"/>
              <a:ext cx="95250" cy="2258644"/>
              <a:chOff x="779453" y="1539976"/>
              <a:chExt cx="518685" cy="3283800"/>
            </a:xfrm>
          </p:grpSpPr>
          <p:cxnSp>
            <p:nvCxnSpPr>
              <p:cNvPr id="52" name="Straight Connector 51">
                <a:extLst>
                  <a:ext uri="{FF2B5EF4-FFF2-40B4-BE49-F238E27FC236}">
                    <a16:creationId xmlns:a16="http://schemas.microsoft.com/office/drawing/2014/main" id="{C968E0C9-4B7D-BEAA-F045-5C6503D27509}"/>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68EDCC3-7C8A-F279-9E1D-CDBD6CC77885}"/>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DB28340-C3BE-D087-3663-0A59B6CE4ED3}"/>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DD1677DA-7AE0-377C-BE57-7167A322E6DD}"/>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DB278D8D-EB99-41CA-F194-7431692607F0}"/>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EDC9BE3-0E5A-D3D9-F0B5-456EB93DE1BA}"/>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7483AAC5-B158-28F7-62F0-1A5ACE8CE0EF}"/>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0327048-E2D2-539B-460E-090FA3FDB03E}"/>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D7E7CA48-E1EF-C2F7-BBF9-66558524A146}"/>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CE6A0AA1-0F25-601A-5E58-BD39758F5C8D}"/>
                </a:ext>
              </a:extLst>
            </p:cNvPr>
            <p:cNvGrpSpPr/>
            <p:nvPr/>
          </p:nvGrpSpPr>
          <p:grpSpPr>
            <a:xfrm>
              <a:off x="647867" y="1533347"/>
              <a:ext cx="458780" cy="2753290"/>
              <a:chOff x="542391" y="1533347"/>
              <a:chExt cx="458780" cy="2753290"/>
            </a:xfrm>
          </p:grpSpPr>
          <p:sp>
            <p:nvSpPr>
              <p:cNvPr id="14" name="TextBox 13">
                <a:extLst>
                  <a:ext uri="{FF2B5EF4-FFF2-40B4-BE49-F238E27FC236}">
                    <a16:creationId xmlns:a16="http://schemas.microsoft.com/office/drawing/2014/main" id="{E9F6CECA-C7AF-005A-9C07-3029856361E2}"/>
                  </a:ext>
                </a:extLst>
              </p:cNvPr>
              <p:cNvSpPr txBox="1"/>
              <p:nvPr/>
            </p:nvSpPr>
            <p:spPr bwMode="auto">
              <a:xfrm>
                <a:off x="542391" y="1533347"/>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5" name="TextBox 14">
                <a:extLst>
                  <a:ext uri="{FF2B5EF4-FFF2-40B4-BE49-F238E27FC236}">
                    <a16:creationId xmlns:a16="http://schemas.microsoft.com/office/drawing/2014/main" id="{1EB47DD1-1856-789F-F18A-360B3F1CE8A1}"/>
                  </a:ext>
                </a:extLst>
              </p:cNvPr>
              <p:cNvSpPr txBox="1"/>
              <p:nvPr/>
            </p:nvSpPr>
            <p:spPr bwMode="auto">
              <a:xfrm>
                <a:off x="633763" y="2022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6" name="TextBox 15">
                <a:extLst>
                  <a:ext uri="{FF2B5EF4-FFF2-40B4-BE49-F238E27FC236}">
                    <a16:creationId xmlns:a16="http://schemas.microsoft.com/office/drawing/2014/main" id="{65F2B76F-75C7-09DB-1A94-EF149934EEE6}"/>
                  </a:ext>
                </a:extLst>
              </p:cNvPr>
              <p:cNvSpPr txBox="1"/>
              <p:nvPr/>
            </p:nvSpPr>
            <p:spPr bwMode="auto">
              <a:xfrm>
                <a:off x="633763" y="25115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7" name="TextBox 16">
                <a:extLst>
                  <a:ext uri="{FF2B5EF4-FFF2-40B4-BE49-F238E27FC236}">
                    <a16:creationId xmlns:a16="http://schemas.microsoft.com/office/drawing/2014/main" id="{699D727E-FB3B-3198-EECD-96EFF4D64346}"/>
                  </a:ext>
                </a:extLst>
              </p:cNvPr>
              <p:cNvSpPr txBox="1"/>
              <p:nvPr/>
            </p:nvSpPr>
            <p:spPr bwMode="auto">
              <a:xfrm>
                <a:off x="633763" y="30006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8" name="TextBox 17">
                <a:extLst>
                  <a:ext uri="{FF2B5EF4-FFF2-40B4-BE49-F238E27FC236}">
                    <a16:creationId xmlns:a16="http://schemas.microsoft.com/office/drawing/2014/main" id="{8691820E-5F05-2BA5-D1DA-B76172E59DEC}"/>
                  </a:ext>
                </a:extLst>
              </p:cNvPr>
              <p:cNvSpPr txBox="1"/>
              <p:nvPr/>
            </p:nvSpPr>
            <p:spPr bwMode="auto">
              <a:xfrm>
                <a:off x="633763" y="34897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9" name="TextBox 18">
                <a:extLst>
                  <a:ext uri="{FF2B5EF4-FFF2-40B4-BE49-F238E27FC236}">
                    <a16:creationId xmlns:a16="http://schemas.microsoft.com/office/drawing/2014/main" id="{0D90D3FF-4058-D1EF-2A83-9EA76398B30A}"/>
                  </a:ext>
                </a:extLst>
              </p:cNvPr>
              <p:cNvSpPr txBox="1"/>
              <p:nvPr/>
            </p:nvSpPr>
            <p:spPr bwMode="auto">
              <a:xfrm>
                <a:off x="725133" y="397886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40" name="Freeform: Shape 39">
              <a:extLst>
                <a:ext uri="{FF2B5EF4-FFF2-40B4-BE49-F238E27FC236}">
                  <a16:creationId xmlns:a16="http://schemas.microsoft.com/office/drawing/2014/main" id="{2187ACA7-F7E2-7301-99D6-3B8E224FF76E}"/>
                </a:ext>
              </a:extLst>
            </p:cNvPr>
            <p:cNvSpPr/>
            <p:nvPr/>
          </p:nvSpPr>
          <p:spPr bwMode="auto">
            <a:xfrm>
              <a:off x="1119188" y="1652588"/>
              <a:ext cx="4914900" cy="2476500"/>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p>
          </p:txBody>
        </p:sp>
        <p:grpSp>
          <p:nvGrpSpPr>
            <p:cNvPr id="41" name="Group 40">
              <a:extLst>
                <a:ext uri="{FF2B5EF4-FFF2-40B4-BE49-F238E27FC236}">
                  <a16:creationId xmlns:a16="http://schemas.microsoft.com/office/drawing/2014/main" id="{021629E0-E90E-8901-948A-EDFB4396738E}"/>
                </a:ext>
              </a:extLst>
            </p:cNvPr>
            <p:cNvGrpSpPr/>
            <p:nvPr/>
          </p:nvGrpSpPr>
          <p:grpSpPr>
            <a:xfrm rot="5400000">
              <a:off x="2199666" y="3047391"/>
              <a:ext cx="95250" cy="2258644"/>
              <a:chOff x="779453" y="1539976"/>
              <a:chExt cx="518685" cy="3283800"/>
            </a:xfrm>
          </p:grpSpPr>
          <p:cxnSp>
            <p:nvCxnSpPr>
              <p:cNvPr id="42" name="Straight Connector 41">
                <a:extLst>
                  <a:ext uri="{FF2B5EF4-FFF2-40B4-BE49-F238E27FC236}">
                    <a16:creationId xmlns:a16="http://schemas.microsoft.com/office/drawing/2014/main" id="{28899D44-A896-4CD5-4CC9-81BD8C7C0987}"/>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B664B95-1C4B-CD17-AA67-D5FEEFDBEC3C}"/>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A331A5F-66C5-21E3-D97C-23B3886B088B}"/>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21BC1B0-888B-7123-6349-335E6D3F934D}"/>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D0C7BBC-272E-F5C8-FF63-BDFFF6824972}"/>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94DB316-2763-1BDC-9F06-34ED20415B86}"/>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C7D82DE-F0E5-F344-330C-15D65E66D22D}"/>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0B05556-9B2F-2861-F0D2-62AA44646A82}"/>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CEEDBAB-4C16-BAE8-2014-3B6FC3F8E425}"/>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A14FCCC2-1B72-8CE4-4D3A-BAD259CB6EDA}"/>
                </a:ext>
              </a:extLst>
            </p:cNvPr>
            <p:cNvGrpSpPr/>
            <p:nvPr/>
          </p:nvGrpSpPr>
          <p:grpSpPr>
            <a:xfrm>
              <a:off x="1028699" y="1682320"/>
              <a:ext cx="76201" cy="2442005"/>
              <a:chOff x="779453" y="1539976"/>
              <a:chExt cx="518685" cy="2052375"/>
            </a:xfrm>
          </p:grpSpPr>
          <p:cxnSp>
            <p:nvCxnSpPr>
              <p:cNvPr id="62" name="Straight Connector 61">
                <a:extLst>
                  <a:ext uri="{FF2B5EF4-FFF2-40B4-BE49-F238E27FC236}">
                    <a16:creationId xmlns:a16="http://schemas.microsoft.com/office/drawing/2014/main" id="{08DA65EB-0A55-521F-85FF-FB024FA33135}"/>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5871667-A749-F897-2CC9-D44FDF24BA82}"/>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480" name="Straight Connector 20479">
                <a:extLst>
                  <a:ext uri="{FF2B5EF4-FFF2-40B4-BE49-F238E27FC236}">
                    <a16:creationId xmlns:a16="http://schemas.microsoft.com/office/drawing/2014/main" id="{EA782CA3-F4A4-FA4B-1160-EE73DEE6889D}"/>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481" name="Straight Connector 20480">
                <a:extLst>
                  <a:ext uri="{FF2B5EF4-FFF2-40B4-BE49-F238E27FC236}">
                    <a16:creationId xmlns:a16="http://schemas.microsoft.com/office/drawing/2014/main" id="{F1E4ADAA-2DEB-B859-55C5-9BE3DD4F2182}"/>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483" name="Straight Connector 20482">
                <a:extLst>
                  <a:ext uri="{FF2B5EF4-FFF2-40B4-BE49-F238E27FC236}">
                    <a16:creationId xmlns:a16="http://schemas.microsoft.com/office/drawing/2014/main" id="{AFEE8E16-D4D0-A35A-BACF-F1DC8678F134}"/>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484" name="Straight Connector 20483">
                <a:extLst>
                  <a:ext uri="{FF2B5EF4-FFF2-40B4-BE49-F238E27FC236}">
                    <a16:creationId xmlns:a16="http://schemas.microsoft.com/office/drawing/2014/main" id="{1C3721D9-DE6F-CA87-F5EF-742BA8576457}"/>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0488" name="Group 20487">
            <a:extLst>
              <a:ext uri="{FF2B5EF4-FFF2-40B4-BE49-F238E27FC236}">
                <a16:creationId xmlns:a16="http://schemas.microsoft.com/office/drawing/2014/main" id="{EFDD5936-E564-4084-0B63-7CE63ECEBF03}"/>
              </a:ext>
            </a:extLst>
          </p:cNvPr>
          <p:cNvGrpSpPr/>
          <p:nvPr/>
        </p:nvGrpSpPr>
        <p:grpSpPr>
          <a:xfrm>
            <a:off x="965196" y="4752086"/>
            <a:ext cx="5055874" cy="261610"/>
            <a:chOff x="965196" y="4207833"/>
            <a:chExt cx="5055874" cy="261610"/>
          </a:xfrm>
        </p:grpSpPr>
        <p:sp>
          <p:nvSpPr>
            <p:cNvPr id="20489" name="TextBox 20488">
              <a:extLst>
                <a:ext uri="{FF2B5EF4-FFF2-40B4-BE49-F238E27FC236}">
                  <a16:creationId xmlns:a16="http://schemas.microsoft.com/office/drawing/2014/main" id="{1C1A88E5-9D15-073C-403D-640282BE9C8A}"/>
                </a:ext>
              </a:extLst>
            </p:cNvPr>
            <p:cNvSpPr txBox="1"/>
            <p:nvPr/>
          </p:nvSpPr>
          <p:spPr bwMode="auto">
            <a:xfrm>
              <a:off x="965196"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14</a:t>
              </a:r>
            </a:p>
          </p:txBody>
        </p:sp>
        <p:sp>
          <p:nvSpPr>
            <p:cNvPr id="20490" name="TextBox 20489">
              <a:extLst>
                <a:ext uri="{FF2B5EF4-FFF2-40B4-BE49-F238E27FC236}">
                  <a16:creationId xmlns:a16="http://schemas.microsoft.com/office/drawing/2014/main" id="{331CEE4A-B0B8-A80E-5C68-4B6E5FCABA4A}"/>
                </a:ext>
              </a:extLst>
            </p:cNvPr>
            <p:cNvSpPr txBox="1"/>
            <p:nvPr/>
          </p:nvSpPr>
          <p:spPr bwMode="auto">
            <a:xfrm>
              <a:off x="128206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9</a:t>
              </a:r>
            </a:p>
          </p:txBody>
        </p:sp>
        <p:sp>
          <p:nvSpPr>
            <p:cNvPr id="20491" name="TextBox 20490">
              <a:extLst>
                <a:ext uri="{FF2B5EF4-FFF2-40B4-BE49-F238E27FC236}">
                  <a16:creationId xmlns:a16="http://schemas.microsoft.com/office/drawing/2014/main" id="{3914A7A8-7D38-FE71-27D9-0373F6708E2C}"/>
                </a:ext>
              </a:extLst>
            </p:cNvPr>
            <p:cNvSpPr txBox="1"/>
            <p:nvPr/>
          </p:nvSpPr>
          <p:spPr bwMode="auto">
            <a:xfrm>
              <a:off x="156411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7</a:t>
              </a:r>
            </a:p>
          </p:txBody>
        </p:sp>
        <p:sp>
          <p:nvSpPr>
            <p:cNvPr id="20492" name="TextBox 20491">
              <a:extLst>
                <a:ext uri="{FF2B5EF4-FFF2-40B4-BE49-F238E27FC236}">
                  <a16:creationId xmlns:a16="http://schemas.microsoft.com/office/drawing/2014/main" id="{44E47A6C-D8B4-0FD8-EF54-72D951D538A7}"/>
                </a:ext>
              </a:extLst>
            </p:cNvPr>
            <p:cNvSpPr txBox="1"/>
            <p:nvPr/>
          </p:nvSpPr>
          <p:spPr bwMode="auto">
            <a:xfrm>
              <a:off x="184491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6</a:t>
              </a:r>
            </a:p>
          </p:txBody>
        </p:sp>
        <p:sp>
          <p:nvSpPr>
            <p:cNvPr id="20493" name="TextBox 20492">
              <a:extLst>
                <a:ext uri="{FF2B5EF4-FFF2-40B4-BE49-F238E27FC236}">
                  <a16:creationId xmlns:a16="http://schemas.microsoft.com/office/drawing/2014/main" id="{E2877E6B-D595-2DE2-8C53-32752ED5095D}"/>
                </a:ext>
              </a:extLst>
            </p:cNvPr>
            <p:cNvSpPr txBox="1"/>
            <p:nvPr/>
          </p:nvSpPr>
          <p:spPr bwMode="auto">
            <a:xfrm>
              <a:off x="212095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5</a:t>
              </a:r>
            </a:p>
          </p:txBody>
        </p:sp>
        <p:sp>
          <p:nvSpPr>
            <p:cNvPr id="20494" name="TextBox 20493">
              <a:extLst>
                <a:ext uri="{FF2B5EF4-FFF2-40B4-BE49-F238E27FC236}">
                  <a16:creationId xmlns:a16="http://schemas.microsoft.com/office/drawing/2014/main" id="{EC879BF1-F9A3-2DEB-27D4-1D63E861F34A}"/>
                </a:ext>
              </a:extLst>
            </p:cNvPr>
            <p:cNvSpPr txBox="1"/>
            <p:nvPr/>
          </p:nvSpPr>
          <p:spPr bwMode="auto">
            <a:xfrm>
              <a:off x="240175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5</a:t>
              </a:r>
            </a:p>
          </p:txBody>
        </p:sp>
        <p:sp>
          <p:nvSpPr>
            <p:cNvPr id="20495" name="TextBox 20494">
              <a:extLst>
                <a:ext uri="{FF2B5EF4-FFF2-40B4-BE49-F238E27FC236}">
                  <a16:creationId xmlns:a16="http://schemas.microsoft.com/office/drawing/2014/main" id="{F66878BA-828A-746A-E445-2490D8BEBBE0}"/>
                </a:ext>
              </a:extLst>
            </p:cNvPr>
            <p:cNvSpPr txBox="1"/>
            <p:nvPr/>
          </p:nvSpPr>
          <p:spPr bwMode="auto">
            <a:xfrm>
              <a:off x="268380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5</a:t>
              </a:r>
            </a:p>
          </p:txBody>
        </p:sp>
        <p:sp>
          <p:nvSpPr>
            <p:cNvPr id="20496" name="TextBox 20495">
              <a:extLst>
                <a:ext uri="{FF2B5EF4-FFF2-40B4-BE49-F238E27FC236}">
                  <a16:creationId xmlns:a16="http://schemas.microsoft.com/office/drawing/2014/main" id="{CA562E2E-914B-1652-84C9-8D1F280A5441}"/>
                </a:ext>
              </a:extLst>
            </p:cNvPr>
            <p:cNvSpPr txBox="1"/>
            <p:nvPr/>
          </p:nvSpPr>
          <p:spPr bwMode="auto">
            <a:xfrm>
              <a:off x="296460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4</a:t>
              </a:r>
            </a:p>
          </p:txBody>
        </p:sp>
        <p:sp>
          <p:nvSpPr>
            <p:cNvPr id="20497" name="TextBox 20496">
              <a:extLst>
                <a:ext uri="{FF2B5EF4-FFF2-40B4-BE49-F238E27FC236}">
                  <a16:creationId xmlns:a16="http://schemas.microsoft.com/office/drawing/2014/main" id="{3F371785-CAF8-3AF0-A3BB-8DD1E0A7AACD}"/>
                </a:ext>
              </a:extLst>
            </p:cNvPr>
            <p:cNvSpPr txBox="1"/>
            <p:nvPr/>
          </p:nvSpPr>
          <p:spPr bwMode="auto">
            <a:xfrm>
              <a:off x="324743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4</a:t>
              </a:r>
            </a:p>
          </p:txBody>
        </p:sp>
        <p:sp>
          <p:nvSpPr>
            <p:cNvPr id="20498" name="TextBox 20497">
              <a:extLst>
                <a:ext uri="{FF2B5EF4-FFF2-40B4-BE49-F238E27FC236}">
                  <a16:creationId xmlns:a16="http://schemas.microsoft.com/office/drawing/2014/main" id="{E2CE2247-A748-6EE3-F1D4-67ECB3CDBAE9}"/>
                </a:ext>
              </a:extLst>
            </p:cNvPr>
            <p:cNvSpPr txBox="1"/>
            <p:nvPr/>
          </p:nvSpPr>
          <p:spPr bwMode="auto">
            <a:xfrm>
              <a:off x="352823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4</a:t>
              </a:r>
            </a:p>
          </p:txBody>
        </p:sp>
        <p:sp>
          <p:nvSpPr>
            <p:cNvPr id="20499" name="TextBox 20498">
              <a:extLst>
                <a:ext uri="{FF2B5EF4-FFF2-40B4-BE49-F238E27FC236}">
                  <a16:creationId xmlns:a16="http://schemas.microsoft.com/office/drawing/2014/main" id="{B20DD50B-9627-4829-194A-8FA330EA9969}"/>
                </a:ext>
              </a:extLst>
            </p:cNvPr>
            <p:cNvSpPr txBox="1"/>
            <p:nvPr/>
          </p:nvSpPr>
          <p:spPr bwMode="auto">
            <a:xfrm>
              <a:off x="381028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3</a:t>
              </a:r>
            </a:p>
          </p:txBody>
        </p:sp>
        <p:sp>
          <p:nvSpPr>
            <p:cNvPr id="20500" name="TextBox 20499">
              <a:extLst>
                <a:ext uri="{FF2B5EF4-FFF2-40B4-BE49-F238E27FC236}">
                  <a16:creationId xmlns:a16="http://schemas.microsoft.com/office/drawing/2014/main" id="{1608E0E1-86A8-FB0B-CF43-F1D34B45C87E}"/>
                </a:ext>
              </a:extLst>
            </p:cNvPr>
            <p:cNvSpPr txBox="1"/>
            <p:nvPr/>
          </p:nvSpPr>
          <p:spPr bwMode="auto">
            <a:xfrm>
              <a:off x="409108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2</a:t>
              </a:r>
            </a:p>
          </p:txBody>
        </p:sp>
        <p:sp>
          <p:nvSpPr>
            <p:cNvPr id="20501" name="TextBox 20500">
              <a:extLst>
                <a:ext uri="{FF2B5EF4-FFF2-40B4-BE49-F238E27FC236}">
                  <a16:creationId xmlns:a16="http://schemas.microsoft.com/office/drawing/2014/main" id="{55439408-6252-A014-53D1-F76396D44A0D}"/>
                </a:ext>
              </a:extLst>
            </p:cNvPr>
            <p:cNvSpPr txBox="1"/>
            <p:nvPr/>
          </p:nvSpPr>
          <p:spPr bwMode="auto">
            <a:xfrm>
              <a:off x="436712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2</a:t>
              </a:r>
            </a:p>
          </p:txBody>
        </p:sp>
        <p:sp>
          <p:nvSpPr>
            <p:cNvPr id="20502" name="TextBox 20501">
              <a:extLst>
                <a:ext uri="{FF2B5EF4-FFF2-40B4-BE49-F238E27FC236}">
                  <a16:creationId xmlns:a16="http://schemas.microsoft.com/office/drawing/2014/main" id="{5CBB074F-4CDF-E30B-C9D5-D5144FA73DC5}"/>
                </a:ext>
              </a:extLst>
            </p:cNvPr>
            <p:cNvSpPr txBox="1"/>
            <p:nvPr/>
          </p:nvSpPr>
          <p:spPr bwMode="auto">
            <a:xfrm>
              <a:off x="464792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2</a:t>
              </a:r>
            </a:p>
          </p:txBody>
        </p:sp>
        <p:sp>
          <p:nvSpPr>
            <p:cNvPr id="20503" name="TextBox 20502">
              <a:extLst>
                <a:ext uri="{FF2B5EF4-FFF2-40B4-BE49-F238E27FC236}">
                  <a16:creationId xmlns:a16="http://schemas.microsoft.com/office/drawing/2014/main" id="{CB61C09B-838E-239C-1575-66B7E1550D71}"/>
                </a:ext>
              </a:extLst>
            </p:cNvPr>
            <p:cNvSpPr txBox="1"/>
            <p:nvPr/>
          </p:nvSpPr>
          <p:spPr bwMode="auto">
            <a:xfrm>
              <a:off x="492997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1</a:t>
              </a:r>
            </a:p>
          </p:txBody>
        </p:sp>
        <p:sp>
          <p:nvSpPr>
            <p:cNvPr id="20504" name="TextBox 20503">
              <a:extLst>
                <a:ext uri="{FF2B5EF4-FFF2-40B4-BE49-F238E27FC236}">
                  <a16:creationId xmlns:a16="http://schemas.microsoft.com/office/drawing/2014/main" id="{B4D9220C-7EAE-7FBF-2CCB-6CE5F5088377}"/>
                </a:ext>
              </a:extLst>
            </p:cNvPr>
            <p:cNvSpPr txBox="1"/>
            <p:nvPr/>
          </p:nvSpPr>
          <p:spPr bwMode="auto">
            <a:xfrm>
              <a:off x="521077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1</a:t>
              </a:r>
            </a:p>
          </p:txBody>
        </p:sp>
        <p:sp>
          <p:nvSpPr>
            <p:cNvPr id="20505" name="TextBox 20504">
              <a:extLst>
                <a:ext uri="{FF2B5EF4-FFF2-40B4-BE49-F238E27FC236}">
                  <a16:creationId xmlns:a16="http://schemas.microsoft.com/office/drawing/2014/main" id="{BEBBC9C0-76FE-57BA-F9E0-5A88522C49E0}"/>
                </a:ext>
              </a:extLst>
            </p:cNvPr>
            <p:cNvSpPr txBox="1"/>
            <p:nvPr/>
          </p:nvSpPr>
          <p:spPr bwMode="auto">
            <a:xfrm>
              <a:off x="5483467"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1</a:t>
              </a:r>
            </a:p>
          </p:txBody>
        </p:sp>
        <p:sp>
          <p:nvSpPr>
            <p:cNvPr id="20506" name="TextBox 20505">
              <a:extLst>
                <a:ext uri="{FF2B5EF4-FFF2-40B4-BE49-F238E27FC236}">
                  <a16:creationId xmlns:a16="http://schemas.microsoft.com/office/drawing/2014/main" id="{E3B8006B-DE84-39D5-58C1-183FE122CC58}"/>
                </a:ext>
              </a:extLst>
            </p:cNvPr>
            <p:cNvSpPr txBox="1"/>
            <p:nvPr/>
          </p:nvSpPr>
          <p:spPr bwMode="auto">
            <a:xfrm>
              <a:off x="5764268"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grpSp>
      <p:cxnSp>
        <p:nvCxnSpPr>
          <p:cNvPr id="20509" name="Straight Connector 20508">
            <a:extLst>
              <a:ext uri="{FF2B5EF4-FFF2-40B4-BE49-F238E27FC236}">
                <a16:creationId xmlns:a16="http://schemas.microsoft.com/office/drawing/2014/main" id="{474F5A3B-BD73-9B2C-30A2-7A2B98739247}"/>
              </a:ext>
            </a:extLst>
          </p:cNvPr>
          <p:cNvCxnSpPr/>
          <p:nvPr/>
        </p:nvCxnSpPr>
        <p:spPr bwMode="auto">
          <a:xfrm>
            <a:off x="1968858" y="2488878"/>
            <a:ext cx="0" cy="1620258"/>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0510" name="Straight Connector 20509">
            <a:extLst>
              <a:ext uri="{FF2B5EF4-FFF2-40B4-BE49-F238E27FC236}">
                <a16:creationId xmlns:a16="http://schemas.microsoft.com/office/drawing/2014/main" id="{8121D97E-E296-B806-C404-F1BD5803A6D1}"/>
              </a:ext>
            </a:extLst>
          </p:cNvPr>
          <p:cNvCxnSpPr/>
          <p:nvPr/>
        </p:nvCxnSpPr>
        <p:spPr bwMode="auto">
          <a:xfrm>
            <a:off x="2811952" y="2488878"/>
            <a:ext cx="0" cy="1620258"/>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0511" name="Straight Connector 20510">
            <a:extLst>
              <a:ext uri="{FF2B5EF4-FFF2-40B4-BE49-F238E27FC236}">
                <a16:creationId xmlns:a16="http://schemas.microsoft.com/office/drawing/2014/main" id="{2418D9B0-DA43-9FAB-610F-09B1CF4581B4}"/>
              </a:ext>
            </a:extLst>
          </p:cNvPr>
          <p:cNvCxnSpPr>
            <a:cxnSpLocks/>
          </p:cNvCxnSpPr>
          <p:nvPr/>
        </p:nvCxnSpPr>
        <p:spPr bwMode="auto">
          <a:xfrm>
            <a:off x="3646388" y="2819330"/>
            <a:ext cx="0" cy="1289806"/>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0513" name="TextBox 20512">
            <a:extLst>
              <a:ext uri="{FF2B5EF4-FFF2-40B4-BE49-F238E27FC236}">
                <a16:creationId xmlns:a16="http://schemas.microsoft.com/office/drawing/2014/main" id="{BA3AC589-1735-EE57-5856-D8F2F5900FC2}"/>
              </a:ext>
            </a:extLst>
          </p:cNvPr>
          <p:cNvSpPr txBox="1"/>
          <p:nvPr/>
        </p:nvSpPr>
        <p:spPr bwMode="auto">
          <a:xfrm>
            <a:off x="1366678" y="2500878"/>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64.3%</a:t>
            </a:r>
          </a:p>
        </p:txBody>
      </p:sp>
      <p:sp>
        <p:nvSpPr>
          <p:cNvPr id="20514" name="TextBox 20513">
            <a:extLst>
              <a:ext uri="{FF2B5EF4-FFF2-40B4-BE49-F238E27FC236}">
                <a16:creationId xmlns:a16="http://schemas.microsoft.com/office/drawing/2014/main" id="{62DA32CD-0829-BC49-0467-05205359B6FC}"/>
              </a:ext>
            </a:extLst>
          </p:cNvPr>
          <p:cNvSpPr txBox="1"/>
          <p:nvPr/>
        </p:nvSpPr>
        <p:spPr bwMode="auto">
          <a:xfrm>
            <a:off x="2205774" y="2560495"/>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53.6%</a:t>
            </a:r>
          </a:p>
        </p:txBody>
      </p:sp>
      <p:sp>
        <p:nvSpPr>
          <p:cNvPr id="20515" name="TextBox 20514">
            <a:extLst>
              <a:ext uri="{FF2B5EF4-FFF2-40B4-BE49-F238E27FC236}">
                <a16:creationId xmlns:a16="http://schemas.microsoft.com/office/drawing/2014/main" id="{8DF07B2D-48C7-C346-C5A6-53E26EB9C016}"/>
              </a:ext>
            </a:extLst>
          </p:cNvPr>
          <p:cNvSpPr txBox="1"/>
          <p:nvPr/>
        </p:nvSpPr>
        <p:spPr bwMode="auto">
          <a:xfrm>
            <a:off x="3559538" y="2560495"/>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53.6%</a:t>
            </a:r>
          </a:p>
        </p:txBody>
      </p:sp>
      <p:sp>
        <p:nvSpPr>
          <p:cNvPr id="20516" name="TextBox 20515">
            <a:extLst>
              <a:ext uri="{FF2B5EF4-FFF2-40B4-BE49-F238E27FC236}">
                <a16:creationId xmlns:a16="http://schemas.microsoft.com/office/drawing/2014/main" id="{2D7E0A61-F9BC-DAAE-2E6F-5F55ACE61ED5}"/>
              </a:ext>
            </a:extLst>
          </p:cNvPr>
          <p:cNvSpPr txBox="1"/>
          <p:nvPr/>
        </p:nvSpPr>
        <p:spPr bwMode="auto">
          <a:xfrm>
            <a:off x="2562402" y="2246378"/>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66.7%</a:t>
            </a:r>
          </a:p>
        </p:txBody>
      </p:sp>
      <p:sp>
        <p:nvSpPr>
          <p:cNvPr id="20517" name="TextBox 20516">
            <a:extLst>
              <a:ext uri="{FF2B5EF4-FFF2-40B4-BE49-F238E27FC236}">
                <a16:creationId xmlns:a16="http://schemas.microsoft.com/office/drawing/2014/main" id="{1292E625-11A2-A61E-3A8D-A9A43812B57D}"/>
              </a:ext>
            </a:extLst>
          </p:cNvPr>
          <p:cNvSpPr txBox="1"/>
          <p:nvPr/>
        </p:nvSpPr>
        <p:spPr bwMode="auto">
          <a:xfrm>
            <a:off x="1860944" y="2246378"/>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66.7%</a:t>
            </a:r>
          </a:p>
        </p:txBody>
      </p:sp>
      <p:sp>
        <p:nvSpPr>
          <p:cNvPr id="20518" name="TextBox 20517">
            <a:extLst>
              <a:ext uri="{FF2B5EF4-FFF2-40B4-BE49-F238E27FC236}">
                <a16:creationId xmlns:a16="http://schemas.microsoft.com/office/drawing/2014/main" id="{C5C9DB8E-92C2-A7AB-04B8-F5B39B52C3D7}"/>
              </a:ext>
            </a:extLst>
          </p:cNvPr>
          <p:cNvSpPr txBox="1"/>
          <p:nvPr/>
        </p:nvSpPr>
        <p:spPr bwMode="auto">
          <a:xfrm>
            <a:off x="3048868" y="3507403"/>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22.2%</a:t>
            </a:r>
          </a:p>
        </p:txBody>
      </p:sp>
      <p:sp>
        <p:nvSpPr>
          <p:cNvPr id="20519" name="Freeform: Shape 20518">
            <a:extLst>
              <a:ext uri="{FF2B5EF4-FFF2-40B4-BE49-F238E27FC236}">
                <a16:creationId xmlns:a16="http://schemas.microsoft.com/office/drawing/2014/main" id="{8DBDEE07-E75D-A244-E016-F9272EB8034D}"/>
              </a:ext>
            </a:extLst>
          </p:cNvPr>
          <p:cNvSpPr/>
          <p:nvPr/>
        </p:nvSpPr>
        <p:spPr bwMode="auto">
          <a:xfrm>
            <a:off x="1357313" y="1881188"/>
            <a:ext cx="3105150" cy="1709737"/>
          </a:xfrm>
          <a:custGeom>
            <a:avLst/>
            <a:gdLst>
              <a:gd name="connsiteX0" fmla="*/ 3105150 w 3105150"/>
              <a:gd name="connsiteY0" fmla="*/ 1709737 h 1709737"/>
              <a:gd name="connsiteX1" fmla="*/ 2247900 w 3105150"/>
              <a:gd name="connsiteY1" fmla="*/ 1709737 h 1709737"/>
              <a:gd name="connsiteX2" fmla="*/ 2247900 w 3105150"/>
              <a:gd name="connsiteY2" fmla="*/ 1162050 h 1709737"/>
              <a:gd name="connsiteX3" fmla="*/ 2238375 w 3105150"/>
              <a:gd name="connsiteY3" fmla="*/ 1171575 h 1709737"/>
              <a:gd name="connsiteX4" fmla="*/ 2238375 w 3105150"/>
              <a:gd name="connsiteY4" fmla="*/ 623887 h 1709737"/>
              <a:gd name="connsiteX5" fmla="*/ 219075 w 3105150"/>
              <a:gd name="connsiteY5" fmla="*/ 623887 h 1709737"/>
              <a:gd name="connsiteX6" fmla="*/ 219075 w 3105150"/>
              <a:gd name="connsiteY6" fmla="*/ 214312 h 1709737"/>
              <a:gd name="connsiteX7" fmla="*/ 0 w 3105150"/>
              <a:gd name="connsiteY7" fmla="*/ 214312 h 1709737"/>
              <a:gd name="connsiteX8" fmla="*/ 0 w 3105150"/>
              <a:gd name="connsiteY8" fmla="*/ 0 h 1709737"/>
              <a:gd name="connsiteX0" fmla="*/ 3105150 w 3105150"/>
              <a:gd name="connsiteY0" fmla="*/ 1709737 h 1709737"/>
              <a:gd name="connsiteX1" fmla="*/ 2247900 w 3105150"/>
              <a:gd name="connsiteY1" fmla="*/ 1709737 h 1709737"/>
              <a:gd name="connsiteX2" fmla="*/ 2247900 w 3105150"/>
              <a:gd name="connsiteY2" fmla="*/ 1162050 h 1709737"/>
              <a:gd name="connsiteX3" fmla="*/ 2238375 w 3105150"/>
              <a:gd name="connsiteY3" fmla="*/ 1168400 h 1709737"/>
              <a:gd name="connsiteX4" fmla="*/ 2238375 w 3105150"/>
              <a:gd name="connsiteY4" fmla="*/ 623887 h 1709737"/>
              <a:gd name="connsiteX5" fmla="*/ 219075 w 3105150"/>
              <a:gd name="connsiteY5" fmla="*/ 623887 h 1709737"/>
              <a:gd name="connsiteX6" fmla="*/ 219075 w 3105150"/>
              <a:gd name="connsiteY6" fmla="*/ 214312 h 1709737"/>
              <a:gd name="connsiteX7" fmla="*/ 0 w 3105150"/>
              <a:gd name="connsiteY7" fmla="*/ 214312 h 1709737"/>
              <a:gd name="connsiteX8" fmla="*/ 0 w 3105150"/>
              <a:gd name="connsiteY8" fmla="*/ 0 h 1709737"/>
              <a:gd name="connsiteX0" fmla="*/ 3105150 w 3105150"/>
              <a:gd name="connsiteY0" fmla="*/ 1709737 h 1709737"/>
              <a:gd name="connsiteX1" fmla="*/ 2247900 w 3105150"/>
              <a:gd name="connsiteY1" fmla="*/ 1709737 h 1709737"/>
              <a:gd name="connsiteX2" fmla="*/ 2247900 w 3105150"/>
              <a:gd name="connsiteY2" fmla="*/ 1162050 h 1709737"/>
              <a:gd name="connsiteX3" fmla="*/ 2238375 w 3105150"/>
              <a:gd name="connsiteY3" fmla="*/ 1168400 h 1709737"/>
              <a:gd name="connsiteX4" fmla="*/ 2238375 w 3105150"/>
              <a:gd name="connsiteY4" fmla="*/ 623887 h 1709737"/>
              <a:gd name="connsiteX5" fmla="*/ 219075 w 3105150"/>
              <a:gd name="connsiteY5" fmla="*/ 623887 h 1709737"/>
              <a:gd name="connsiteX6" fmla="*/ 219075 w 3105150"/>
              <a:gd name="connsiteY6" fmla="*/ 214312 h 1709737"/>
              <a:gd name="connsiteX7" fmla="*/ 0 w 3105150"/>
              <a:gd name="connsiteY7" fmla="*/ 214312 h 1709737"/>
              <a:gd name="connsiteX8" fmla="*/ 0 w 3105150"/>
              <a:gd name="connsiteY8" fmla="*/ 0 h 1709737"/>
              <a:gd name="connsiteX0" fmla="*/ 3105150 w 3105150"/>
              <a:gd name="connsiteY0" fmla="*/ 1709737 h 1709737"/>
              <a:gd name="connsiteX1" fmla="*/ 2247900 w 3105150"/>
              <a:gd name="connsiteY1" fmla="*/ 1709737 h 1709737"/>
              <a:gd name="connsiteX2" fmla="*/ 2247900 w 3105150"/>
              <a:gd name="connsiteY2" fmla="*/ 1162050 h 1709737"/>
              <a:gd name="connsiteX3" fmla="*/ 2238375 w 3105150"/>
              <a:gd name="connsiteY3" fmla="*/ 1165225 h 1709737"/>
              <a:gd name="connsiteX4" fmla="*/ 2238375 w 3105150"/>
              <a:gd name="connsiteY4" fmla="*/ 623887 h 1709737"/>
              <a:gd name="connsiteX5" fmla="*/ 219075 w 3105150"/>
              <a:gd name="connsiteY5" fmla="*/ 623887 h 1709737"/>
              <a:gd name="connsiteX6" fmla="*/ 219075 w 3105150"/>
              <a:gd name="connsiteY6" fmla="*/ 214312 h 1709737"/>
              <a:gd name="connsiteX7" fmla="*/ 0 w 3105150"/>
              <a:gd name="connsiteY7" fmla="*/ 214312 h 1709737"/>
              <a:gd name="connsiteX8" fmla="*/ 0 w 3105150"/>
              <a:gd name="connsiteY8" fmla="*/ 0 h 1709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5150" h="1709737">
                <a:moveTo>
                  <a:pt x="3105150" y="1709737"/>
                </a:moveTo>
                <a:lnTo>
                  <a:pt x="2247900" y="1709737"/>
                </a:lnTo>
                <a:lnTo>
                  <a:pt x="2247900" y="1162050"/>
                </a:lnTo>
                <a:lnTo>
                  <a:pt x="2238375" y="1165225"/>
                </a:lnTo>
                <a:lnTo>
                  <a:pt x="2238375" y="623887"/>
                </a:lnTo>
                <a:lnTo>
                  <a:pt x="219075" y="623887"/>
                </a:lnTo>
                <a:lnTo>
                  <a:pt x="219075" y="214312"/>
                </a:lnTo>
                <a:lnTo>
                  <a:pt x="0" y="214312"/>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20521" name="Straight Connector 20520">
            <a:extLst>
              <a:ext uri="{FF2B5EF4-FFF2-40B4-BE49-F238E27FC236}">
                <a16:creationId xmlns:a16="http://schemas.microsoft.com/office/drawing/2014/main" id="{01EE409B-D893-E00F-AD39-F079485045C4}"/>
              </a:ext>
            </a:extLst>
          </p:cNvPr>
          <p:cNvCxnSpPr/>
          <p:nvPr/>
        </p:nvCxnSpPr>
        <p:spPr bwMode="auto">
          <a:xfrm>
            <a:off x="4434299" y="3534004"/>
            <a:ext cx="0" cy="113842"/>
          </a:xfrm>
          <a:prstGeom prst="line">
            <a:avLst/>
          </a:prstGeom>
          <a:noFill/>
          <a:ln w="28575" cap="flat" cmpd="sng" algn="ctr">
            <a:solidFill>
              <a:schemeClr val="accent1"/>
            </a:solidFill>
            <a:prstDash val="solid"/>
            <a:round/>
            <a:headEnd type="none" w="med" len="med"/>
            <a:tailEnd type="none" w="med" len="med"/>
          </a:ln>
          <a:effectLst/>
        </p:spPr>
      </p:cxnSp>
      <p:sp>
        <p:nvSpPr>
          <p:cNvPr id="20522" name="Freeform: Shape 20521">
            <a:extLst>
              <a:ext uri="{FF2B5EF4-FFF2-40B4-BE49-F238E27FC236}">
                <a16:creationId xmlns:a16="http://schemas.microsoft.com/office/drawing/2014/main" id="{72FA4A36-A0AA-45E5-DF05-285E66F51544}"/>
              </a:ext>
            </a:extLst>
          </p:cNvPr>
          <p:cNvSpPr/>
          <p:nvPr/>
        </p:nvSpPr>
        <p:spPr bwMode="auto">
          <a:xfrm>
            <a:off x="1123950" y="1681163"/>
            <a:ext cx="4648200" cy="2014537"/>
          </a:xfrm>
          <a:custGeom>
            <a:avLst/>
            <a:gdLst>
              <a:gd name="connsiteX0" fmla="*/ 0 w 4648200"/>
              <a:gd name="connsiteY0" fmla="*/ 0 h 2014537"/>
              <a:gd name="connsiteX1" fmla="*/ 238125 w 4648200"/>
              <a:gd name="connsiteY1" fmla="*/ 0 h 2014537"/>
              <a:gd name="connsiteX2" fmla="*/ 238125 w 4648200"/>
              <a:gd name="connsiteY2" fmla="*/ 233362 h 2014537"/>
              <a:gd name="connsiteX3" fmla="*/ 247650 w 4648200"/>
              <a:gd name="connsiteY3" fmla="*/ 233362 h 2014537"/>
              <a:gd name="connsiteX4" fmla="*/ 247650 w 4648200"/>
              <a:gd name="connsiteY4" fmla="*/ 414337 h 2014537"/>
              <a:gd name="connsiteX5" fmla="*/ 266700 w 4648200"/>
              <a:gd name="connsiteY5" fmla="*/ 414337 h 2014537"/>
              <a:gd name="connsiteX6" fmla="*/ 266700 w 4648200"/>
              <a:gd name="connsiteY6" fmla="*/ 614362 h 2014537"/>
              <a:gd name="connsiteX7" fmla="*/ 776288 w 4648200"/>
              <a:gd name="connsiteY7" fmla="*/ 614362 h 2014537"/>
              <a:gd name="connsiteX8" fmla="*/ 776288 w 4648200"/>
              <a:gd name="connsiteY8" fmla="*/ 871537 h 2014537"/>
              <a:gd name="connsiteX9" fmla="*/ 1028700 w 4648200"/>
              <a:gd name="connsiteY9" fmla="*/ 871537 h 2014537"/>
              <a:gd name="connsiteX10" fmla="*/ 1028700 w 4648200"/>
              <a:gd name="connsiteY10" fmla="*/ 1138237 h 2014537"/>
              <a:gd name="connsiteX11" fmla="*/ 3019425 w 4648200"/>
              <a:gd name="connsiteY11" fmla="*/ 1138237 h 2014537"/>
              <a:gd name="connsiteX12" fmla="*/ 3019425 w 4648200"/>
              <a:gd name="connsiteY12" fmla="*/ 1571625 h 2014537"/>
              <a:gd name="connsiteX13" fmla="*/ 3814763 w 4648200"/>
              <a:gd name="connsiteY13" fmla="*/ 1571625 h 2014537"/>
              <a:gd name="connsiteX14" fmla="*/ 3814763 w 4648200"/>
              <a:gd name="connsiteY14" fmla="*/ 2014537 h 2014537"/>
              <a:gd name="connsiteX15" fmla="*/ 4648200 w 4648200"/>
              <a:gd name="connsiteY15" fmla="*/ 2014537 h 201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8200" h="2014537">
                <a:moveTo>
                  <a:pt x="0" y="0"/>
                </a:moveTo>
                <a:lnTo>
                  <a:pt x="238125" y="0"/>
                </a:lnTo>
                <a:lnTo>
                  <a:pt x="238125" y="233362"/>
                </a:lnTo>
                <a:lnTo>
                  <a:pt x="247650" y="233362"/>
                </a:lnTo>
                <a:lnTo>
                  <a:pt x="247650" y="414337"/>
                </a:lnTo>
                <a:lnTo>
                  <a:pt x="266700" y="414337"/>
                </a:lnTo>
                <a:lnTo>
                  <a:pt x="266700" y="614362"/>
                </a:lnTo>
                <a:lnTo>
                  <a:pt x="776288" y="614362"/>
                </a:lnTo>
                <a:lnTo>
                  <a:pt x="776288" y="871537"/>
                </a:lnTo>
                <a:lnTo>
                  <a:pt x="1028700" y="871537"/>
                </a:lnTo>
                <a:lnTo>
                  <a:pt x="1028700" y="1138237"/>
                </a:lnTo>
                <a:lnTo>
                  <a:pt x="3019425" y="1138237"/>
                </a:lnTo>
                <a:lnTo>
                  <a:pt x="3019425" y="1571625"/>
                </a:lnTo>
                <a:lnTo>
                  <a:pt x="3814763" y="1571625"/>
                </a:lnTo>
                <a:lnTo>
                  <a:pt x="3814763" y="2014537"/>
                </a:lnTo>
                <a:lnTo>
                  <a:pt x="4648200" y="2014537"/>
                </a:lnTo>
              </a:path>
            </a:pathLst>
          </a:custGeom>
          <a:noFill/>
          <a:ln w="28575">
            <a:solidFill>
              <a:schemeClr val="accent3"/>
            </a:solidFill>
            <a:miter lim="800000"/>
            <a:headEnd/>
            <a:tailEnd/>
          </a:ln>
        </p:spPr>
        <p:txBody>
          <a:bodyPr rtlCol="0" anchor="ctr"/>
          <a:lstStyle/>
          <a:p>
            <a:pPr algn="ctr"/>
            <a:endParaRPr lang="en-US" dirty="0"/>
          </a:p>
        </p:txBody>
      </p:sp>
      <p:cxnSp>
        <p:nvCxnSpPr>
          <p:cNvPr id="20523" name="Straight Connector 20522">
            <a:extLst>
              <a:ext uri="{FF2B5EF4-FFF2-40B4-BE49-F238E27FC236}">
                <a16:creationId xmlns:a16="http://schemas.microsoft.com/office/drawing/2014/main" id="{D91DBD84-DCC4-5EDF-84EB-45BE425C117C}"/>
              </a:ext>
            </a:extLst>
          </p:cNvPr>
          <p:cNvCxnSpPr/>
          <p:nvPr/>
        </p:nvCxnSpPr>
        <p:spPr bwMode="auto">
          <a:xfrm>
            <a:off x="5740269" y="3635604"/>
            <a:ext cx="0" cy="113842"/>
          </a:xfrm>
          <a:prstGeom prst="line">
            <a:avLst/>
          </a:prstGeom>
          <a:noFill/>
          <a:ln w="28575" cap="flat" cmpd="sng" algn="ctr">
            <a:solidFill>
              <a:schemeClr val="accent3"/>
            </a:solidFill>
            <a:prstDash val="solid"/>
            <a:round/>
            <a:headEnd type="none" w="med" len="med"/>
            <a:tailEnd type="none" w="med" len="med"/>
          </a:ln>
          <a:effectLst/>
        </p:spPr>
      </p:cxnSp>
      <p:cxnSp>
        <p:nvCxnSpPr>
          <p:cNvPr id="20524" name="Straight Connector 20523">
            <a:extLst>
              <a:ext uri="{FF2B5EF4-FFF2-40B4-BE49-F238E27FC236}">
                <a16:creationId xmlns:a16="http://schemas.microsoft.com/office/drawing/2014/main" id="{86530EAD-F087-16A0-0A51-CA83F0D6ADA0}"/>
              </a:ext>
            </a:extLst>
          </p:cNvPr>
          <p:cNvCxnSpPr/>
          <p:nvPr/>
        </p:nvCxnSpPr>
        <p:spPr bwMode="auto">
          <a:xfrm>
            <a:off x="2909300" y="2762409"/>
            <a:ext cx="0" cy="113842"/>
          </a:xfrm>
          <a:prstGeom prst="line">
            <a:avLst/>
          </a:prstGeom>
          <a:noFill/>
          <a:ln w="28575" cap="flat" cmpd="sng" algn="ctr">
            <a:solidFill>
              <a:schemeClr val="accent3"/>
            </a:solidFill>
            <a:prstDash val="solid"/>
            <a:round/>
            <a:headEnd type="none" w="med" len="med"/>
            <a:tailEnd type="none" w="med" len="med"/>
          </a:ln>
          <a:effectLst/>
        </p:spPr>
      </p:cxnSp>
      <p:cxnSp>
        <p:nvCxnSpPr>
          <p:cNvPr id="20525" name="Straight Connector 20524">
            <a:extLst>
              <a:ext uri="{FF2B5EF4-FFF2-40B4-BE49-F238E27FC236}">
                <a16:creationId xmlns:a16="http://schemas.microsoft.com/office/drawing/2014/main" id="{984169A7-0771-E38B-EA3E-779F2A87BD43}"/>
              </a:ext>
            </a:extLst>
          </p:cNvPr>
          <p:cNvCxnSpPr/>
          <p:nvPr/>
        </p:nvCxnSpPr>
        <p:spPr bwMode="auto">
          <a:xfrm>
            <a:off x="1451975" y="2246378"/>
            <a:ext cx="0" cy="113842"/>
          </a:xfrm>
          <a:prstGeom prst="line">
            <a:avLst/>
          </a:prstGeom>
          <a:noFill/>
          <a:ln w="28575" cap="flat" cmpd="sng" algn="ctr">
            <a:solidFill>
              <a:schemeClr val="accent3"/>
            </a:solidFill>
            <a:prstDash val="solid"/>
            <a:round/>
            <a:headEnd type="none" w="med" len="med"/>
            <a:tailEnd type="none" w="med" len="med"/>
          </a:ln>
          <a:effectLst/>
        </p:spPr>
      </p:cxnSp>
      <p:grpSp>
        <p:nvGrpSpPr>
          <p:cNvPr id="20572" name="Group 20571">
            <a:extLst>
              <a:ext uri="{FF2B5EF4-FFF2-40B4-BE49-F238E27FC236}">
                <a16:creationId xmlns:a16="http://schemas.microsoft.com/office/drawing/2014/main" id="{0083E11A-A20A-A4E3-630D-53B0701DAF45}"/>
              </a:ext>
            </a:extLst>
          </p:cNvPr>
          <p:cNvGrpSpPr/>
          <p:nvPr/>
        </p:nvGrpSpPr>
        <p:grpSpPr>
          <a:xfrm>
            <a:off x="6412734" y="1533347"/>
            <a:ext cx="5428506" cy="3138302"/>
            <a:chOff x="647867" y="1533347"/>
            <a:chExt cx="5428506" cy="3138302"/>
          </a:xfrm>
        </p:grpSpPr>
        <p:grpSp>
          <p:nvGrpSpPr>
            <p:cNvPr id="20573" name="Group 20572">
              <a:extLst>
                <a:ext uri="{FF2B5EF4-FFF2-40B4-BE49-F238E27FC236}">
                  <a16:creationId xmlns:a16="http://schemas.microsoft.com/office/drawing/2014/main" id="{D5F81E2A-F67B-32E4-B288-57ACFF9A5C9F}"/>
                </a:ext>
              </a:extLst>
            </p:cNvPr>
            <p:cNvGrpSpPr/>
            <p:nvPr/>
          </p:nvGrpSpPr>
          <p:grpSpPr>
            <a:xfrm>
              <a:off x="991645" y="4145914"/>
              <a:ext cx="5084728" cy="307777"/>
              <a:chOff x="991645" y="4207833"/>
              <a:chExt cx="5084728" cy="307777"/>
            </a:xfrm>
          </p:grpSpPr>
          <p:sp>
            <p:nvSpPr>
              <p:cNvPr id="20610" name="TextBox 20609">
                <a:extLst>
                  <a:ext uri="{FF2B5EF4-FFF2-40B4-BE49-F238E27FC236}">
                    <a16:creationId xmlns:a16="http://schemas.microsoft.com/office/drawing/2014/main" id="{3DE321ED-72F9-2292-ED98-5E97DC115EEC}"/>
                  </a:ext>
                </a:extLst>
              </p:cNvPr>
              <p:cNvSpPr txBox="1"/>
              <p:nvPr/>
            </p:nvSpPr>
            <p:spPr bwMode="auto">
              <a:xfrm>
                <a:off x="99164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0611" name="TextBox 20610">
                <a:extLst>
                  <a:ext uri="{FF2B5EF4-FFF2-40B4-BE49-F238E27FC236}">
                    <a16:creationId xmlns:a16="http://schemas.microsoft.com/office/drawing/2014/main" id="{F0A0CB79-C8F3-CA23-4F88-AD5280CB35CF}"/>
                  </a:ext>
                </a:extLst>
              </p:cNvPr>
              <p:cNvSpPr txBox="1"/>
              <p:nvPr/>
            </p:nvSpPr>
            <p:spPr bwMode="auto">
              <a:xfrm>
                <a:off x="127244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0612" name="TextBox 20611">
                <a:extLst>
                  <a:ext uri="{FF2B5EF4-FFF2-40B4-BE49-F238E27FC236}">
                    <a16:creationId xmlns:a16="http://schemas.microsoft.com/office/drawing/2014/main" id="{06F4E083-CEF5-A52E-8A37-C8A64DFE3F68}"/>
                  </a:ext>
                </a:extLst>
              </p:cNvPr>
              <p:cNvSpPr txBox="1"/>
              <p:nvPr/>
            </p:nvSpPr>
            <p:spPr bwMode="auto">
              <a:xfrm>
                <a:off x="1554495"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0613" name="TextBox 20612">
                <a:extLst>
                  <a:ext uri="{FF2B5EF4-FFF2-40B4-BE49-F238E27FC236}">
                    <a16:creationId xmlns:a16="http://schemas.microsoft.com/office/drawing/2014/main" id="{742E7D12-6F11-4245-E4A2-D55013E83A5C}"/>
                  </a:ext>
                </a:extLst>
              </p:cNvPr>
              <p:cNvSpPr txBox="1"/>
              <p:nvPr/>
            </p:nvSpPr>
            <p:spPr bwMode="auto">
              <a:xfrm>
                <a:off x="1835296"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0614" name="TextBox 20613">
                <a:extLst>
                  <a:ext uri="{FF2B5EF4-FFF2-40B4-BE49-F238E27FC236}">
                    <a16:creationId xmlns:a16="http://schemas.microsoft.com/office/drawing/2014/main" id="{3F6E95C4-435E-291D-C24A-F2197428C90B}"/>
                  </a:ext>
                </a:extLst>
              </p:cNvPr>
              <p:cNvSpPr txBox="1"/>
              <p:nvPr/>
            </p:nvSpPr>
            <p:spPr bwMode="auto">
              <a:xfrm>
                <a:off x="2111334" y="42078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0615" name="TextBox 20614">
                <a:extLst>
                  <a:ext uri="{FF2B5EF4-FFF2-40B4-BE49-F238E27FC236}">
                    <a16:creationId xmlns:a16="http://schemas.microsoft.com/office/drawing/2014/main" id="{665D8C28-97B6-571F-0B58-80027C74223E}"/>
                  </a:ext>
                </a:extLst>
              </p:cNvPr>
              <p:cNvSpPr txBox="1"/>
              <p:nvPr/>
            </p:nvSpPr>
            <p:spPr bwMode="auto">
              <a:xfrm>
                <a:off x="234645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0616" name="TextBox 20615">
                <a:extLst>
                  <a:ext uri="{FF2B5EF4-FFF2-40B4-BE49-F238E27FC236}">
                    <a16:creationId xmlns:a16="http://schemas.microsoft.com/office/drawing/2014/main" id="{CCAA6938-E571-97CE-8B64-E43AF41BC148}"/>
                  </a:ext>
                </a:extLst>
              </p:cNvPr>
              <p:cNvSpPr txBox="1"/>
              <p:nvPr/>
            </p:nvSpPr>
            <p:spPr bwMode="auto">
              <a:xfrm>
                <a:off x="262849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0617" name="TextBox 20616">
                <a:extLst>
                  <a:ext uri="{FF2B5EF4-FFF2-40B4-BE49-F238E27FC236}">
                    <a16:creationId xmlns:a16="http://schemas.microsoft.com/office/drawing/2014/main" id="{1C491D97-01C2-F123-E5E1-09FAA2C61237}"/>
                  </a:ext>
                </a:extLst>
              </p:cNvPr>
              <p:cNvSpPr txBox="1"/>
              <p:nvPr/>
            </p:nvSpPr>
            <p:spPr bwMode="auto">
              <a:xfrm>
                <a:off x="290930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20618" name="TextBox 20617">
                <a:extLst>
                  <a:ext uri="{FF2B5EF4-FFF2-40B4-BE49-F238E27FC236}">
                    <a16:creationId xmlns:a16="http://schemas.microsoft.com/office/drawing/2014/main" id="{6B316664-8621-1D21-48DF-9CDA0346BDC3}"/>
                  </a:ext>
                </a:extLst>
              </p:cNvPr>
              <p:cNvSpPr txBox="1"/>
              <p:nvPr/>
            </p:nvSpPr>
            <p:spPr bwMode="auto">
              <a:xfrm>
                <a:off x="319213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20619" name="TextBox 20618">
                <a:extLst>
                  <a:ext uri="{FF2B5EF4-FFF2-40B4-BE49-F238E27FC236}">
                    <a16:creationId xmlns:a16="http://schemas.microsoft.com/office/drawing/2014/main" id="{BD327BE6-1EFA-6826-78E5-0B623D406186}"/>
                  </a:ext>
                </a:extLst>
              </p:cNvPr>
              <p:cNvSpPr txBox="1"/>
              <p:nvPr/>
            </p:nvSpPr>
            <p:spPr bwMode="auto">
              <a:xfrm>
                <a:off x="347293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0620" name="TextBox 20619">
                <a:extLst>
                  <a:ext uri="{FF2B5EF4-FFF2-40B4-BE49-F238E27FC236}">
                    <a16:creationId xmlns:a16="http://schemas.microsoft.com/office/drawing/2014/main" id="{9747EA31-4680-CED7-DAA5-18730DEE4152}"/>
                  </a:ext>
                </a:extLst>
              </p:cNvPr>
              <p:cNvSpPr txBox="1"/>
              <p:nvPr/>
            </p:nvSpPr>
            <p:spPr bwMode="auto">
              <a:xfrm>
                <a:off x="375498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621" name="TextBox 20620">
                <a:extLst>
                  <a:ext uri="{FF2B5EF4-FFF2-40B4-BE49-F238E27FC236}">
                    <a16:creationId xmlns:a16="http://schemas.microsoft.com/office/drawing/2014/main" id="{B8AF3A4A-4E3D-F854-AE6C-4457D8715032}"/>
                  </a:ext>
                </a:extLst>
              </p:cNvPr>
              <p:cNvSpPr txBox="1"/>
              <p:nvPr/>
            </p:nvSpPr>
            <p:spPr bwMode="auto">
              <a:xfrm>
                <a:off x="4035781"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20622" name="TextBox 20621">
                <a:extLst>
                  <a:ext uri="{FF2B5EF4-FFF2-40B4-BE49-F238E27FC236}">
                    <a16:creationId xmlns:a16="http://schemas.microsoft.com/office/drawing/2014/main" id="{BD38B4DC-04AB-3AC2-B2DF-573C02A140B2}"/>
                  </a:ext>
                </a:extLst>
              </p:cNvPr>
              <p:cNvSpPr txBox="1"/>
              <p:nvPr/>
            </p:nvSpPr>
            <p:spPr bwMode="auto">
              <a:xfrm>
                <a:off x="431181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0623" name="TextBox 20622">
                <a:extLst>
                  <a:ext uri="{FF2B5EF4-FFF2-40B4-BE49-F238E27FC236}">
                    <a16:creationId xmlns:a16="http://schemas.microsoft.com/office/drawing/2014/main" id="{B4335258-98FC-D318-0979-72903A7C7C22}"/>
                  </a:ext>
                </a:extLst>
              </p:cNvPr>
              <p:cNvSpPr txBox="1"/>
              <p:nvPr/>
            </p:nvSpPr>
            <p:spPr bwMode="auto">
              <a:xfrm>
                <a:off x="459262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20624" name="TextBox 20623">
                <a:extLst>
                  <a:ext uri="{FF2B5EF4-FFF2-40B4-BE49-F238E27FC236}">
                    <a16:creationId xmlns:a16="http://schemas.microsoft.com/office/drawing/2014/main" id="{F2B34C52-BD83-95C8-29AD-FE2431D0443D}"/>
                  </a:ext>
                </a:extLst>
              </p:cNvPr>
              <p:cNvSpPr txBox="1"/>
              <p:nvPr/>
            </p:nvSpPr>
            <p:spPr bwMode="auto">
              <a:xfrm>
                <a:off x="4874669"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20625" name="TextBox 20624">
                <a:extLst>
                  <a:ext uri="{FF2B5EF4-FFF2-40B4-BE49-F238E27FC236}">
                    <a16:creationId xmlns:a16="http://schemas.microsoft.com/office/drawing/2014/main" id="{EAEB01E0-A0A7-E6FA-4760-9E39731A2659}"/>
                  </a:ext>
                </a:extLst>
              </p:cNvPr>
              <p:cNvSpPr txBox="1"/>
              <p:nvPr/>
            </p:nvSpPr>
            <p:spPr bwMode="auto">
              <a:xfrm>
                <a:off x="5155470"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0626" name="TextBox 20625">
                <a:extLst>
                  <a:ext uri="{FF2B5EF4-FFF2-40B4-BE49-F238E27FC236}">
                    <a16:creationId xmlns:a16="http://schemas.microsoft.com/office/drawing/2014/main" id="{4EBE39CD-971E-2974-AEED-C9E2797CA2A1}"/>
                  </a:ext>
                </a:extLst>
              </p:cNvPr>
              <p:cNvSpPr txBox="1"/>
              <p:nvPr/>
            </p:nvSpPr>
            <p:spPr bwMode="auto">
              <a:xfrm>
                <a:off x="5428164"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20627" name="TextBox 20626">
                <a:extLst>
                  <a:ext uri="{FF2B5EF4-FFF2-40B4-BE49-F238E27FC236}">
                    <a16:creationId xmlns:a16="http://schemas.microsoft.com/office/drawing/2014/main" id="{7A64F1A5-0A7A-A29C-81F1-D37B88DA8AB8}"/>
                  </a:ext>
                </a:extLst>
              </p:cNvPr>
              <p:cNvSpPr txBox="1"/>
              <p:nvPr/>
            </p:nvSpPr>
            <p:spPr bwMode="auto">
              <a:xfrm>
                <a:off x="5708965" y="4207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grpSp>
        <p:sp>
          <p:nvSpPr>
            <p:cNvPr id="20574" name="TextBox 20573">
              <a:extLst>
                <a:ext uri="{FF2B5EF4-FFF2-40B4-BE49-F238E27FC236}">
                  <a16:creationId xmlns:a16="http://schemas.microsoft.com/office/drawing/2014/main" id="{0777DDED-E599-DAE6-2B13-9227ED4E38E0}"/>
                </a:ext>
              </a:extLst>
            </p:cNvPr>
            <p:cNvSpPr txBox="1"/>
            <p:nvPr/>
          </p:nvSpPr>
          <p:spPr bwMode="auto">
            <a:xfrm>
              <a:off x="3421919" y="4363872"/>
              <a:ext cx="469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20575" name="Group 20574">
              <a:extLst>
                <a:ext uri="{FF2B5EF4-FFF2-40B4-BE49-F238E27FC236}">
                  <a16:creationId xmlns:a16="http://schemas.microsoft.com/office/drawing/2014/main" id="{70A7B7B0-E453-A5D7-F5BF-AB506EA66159}"/>
                </a:ext>
              </a:extLst>
            </p:cNvPr>
            <p:cNvGrpSpPr/>
            <p:nvPr/>
          </p:nvGrpSpPr>
          <p:grpSpPr>
            <a:xfrm rot="5400000">
              <a:off x="4723322" y="3047391"/>
              <a:ext cx="95250" cy="2258644"/>
              <a:chOff x="779453" y="1539976"/>
              <a:chExt cx="518685" cy="3283800"/>
            </a:xfrm>
          </p:grpSpPr>
          <p:cxnSp>
            <p:nvCxnSpPr>
              <p:cNvPr id="20601" name="Straight Connector 20600">
                <a:extLst>
                  <a:ext uri="{FF2B5EF4-FFF2-40B4-BE49-F238E27FC236}">
                    <a16:creationId xmlns:a16="http://schemas.microsoft.com/office/drawing/2014/main" id="{7A7D374D-F2C7-3066-94E0-231E4480171C}"/>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2" name="Straight Connector 20601">
                <a:extLst>
                  <a:ext uri="{FF2B5EF4-FFF2-40B4-BE49-F238E27FC236}">
                    <a16:creationId xmlns:a16="http://schemas.microsoft.com/office/drawing/2014/main" id="{EFD64D14-14F4-A436-72D2-6600DF70353C}"/>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3" name="Straight Connector 20602">
                <a:extLst>
                  <a:ext uri="{FF2B5EF4-FFF2-40B4-BE49-F238E27FC236}">
                    <a16:creationId xmlns:a16="http://schemas.microsoft.com/office/drawing/2014/main" id="{C1584EAB-A21B-ADCF-ACA6-D69724244D9A}"/>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4" name="Straight Connector 20603">
                <a:extLst>
                  <a:ext uri="{FF2B5EF4-FFF2-40B4-BE49-F238E27FC236}">
                    <a16:creationId xmlns:a16="http://schemas.microsoft.com/office/drawing/2014/main" id="{D55EB6B5-6EEC-280E-8BBF-5C3B13A864CA}"/>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5" name="Straight Connector 20604">
                <a:extLst>
                  <a:ext uri="{FF2B5EF4-FFF2-40B4-BE49-F238E27FC236}">
                    <a16:creationId xmlns:a16="http://schemas.microsoft.com/office/drawing/2014/main" id="{7662AA3A-9346-48B9-B168-C46135F45CE1}"/>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6" name="Straight Connector 20605">
                <a:extLst>
                  <a:ext uri="{FF2B5EF4-FFF2-40B4-BE49-F238E27FC236}">
                    <a16:creationId xmlns:a16="http://schemas.microsoft.com/office/drawing/2014/main" id="{92EFE446-8B7E-2131-55BE-D33EE67147FC}"/>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7" name="Straight Connector 20606">
                <a:extLst>
                  <a:ext uri="{FF2B5EF4-FFF2-40B4-BE49-F238E27FC236}">
                    <a16:creationId xmlns:a16="http://schemas.microsoft.com/office/drawing/2014/main" id="{B86FC20B-AD42-7B82-2BBF-28F46AB98D01}"/>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8" name="Straight Connector 20607">
                <a:extLst>
                  <a:ext uri="{FF2B5EF4-FFF2-40B4-BE49-F238E27FC236}">
                    <a16:creationId xmlns:a16="http://schemas.microsoft.com/office/drawing/2014/main" id="{921F8A21-82CC-3006-885A-073B096A2768}"/>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609" name="Straight Connector 20608">
                <a:extLst>
                  <a:ext uri="{FF2B5EF4-FFF2-40B4-BE49-F238E27FC236}">
                    <a16:creationId xmlns:a16="http://schemas.microsoft.com/office/drawing/2014/main" id="{77219508-3DAB-D050-F459-6262E504FD40}"/>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576" name="Group 20575">
              <a:extLst>
                <a:ext uri="{FF2B5EF4-FFF2-40B4-BE49-F238E27FC236}">
                  <a16:creationId xmlns:a16="http://schemas.microsoft.com/office/drawing/2014/main" id="{CFE0A745-8529-C982-EED9-57CC15BEFE0F}"/>
                </a:ext>
              </a:extLst>
            </p:cNvPr>
            <p:cNvGrpSpPr/>
            <p:nvPr/>
          </p:nvGrpSpPr>
          <p:grpSpPr>
            <a:xfrm>
              <a:off x="647867" y="1533347"/>
              <a:ext cx="458780" cy="2753290"/>
              <a:chOff x="542391" y="1533347"/>
              <a:chExt cx="458780" cy="2753290"/>
            </a:xfrm>
          </p:grpSpPr>
          <p:sp>
            <p:nvSpPr>
              <p:cNvPr id="20595" name="TextBox 20594">
                <a:extLst>
                  <a:ext uri="{FF2B5EF4-FFF2-40B4-BE49-F238E27FC236}">
                    <a16:creationId xmlns:a16="http://schemas.microsoft.com/office/drawing/2014/main" id="{5DA68D2F-15DD-D0F9-FBC6-B413928A8376}"/>
                  </a:ext>
                </a:extLst>
              </p:cNvPr>
              <p:cNvSpPr txBox="1"/>
              <p:nvPr/>
            </p:nvSpPr>
            <p:spPr bwMode="auto">
              <a:xfrm>
                <a:off x="542391" y="1533347"/>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0596" name="TextBox 20595">
                <a:extLst>
                  <a:ext uri="{FF2B5EF4-FFF2-40B4-BE49-F238E27FC236}">
                    <a16:creationId xmlns:a16="http://schemas.microsoft.com/office/drawing/2014/main" id="{A806162F-1C49-B251-4D6F-1ED73D1DF22E}"/>
                  </a:ext>
                </a:extLst>
              </p:cNvPr>
              <p:cNvSpPr txBox="1"/>
              <p:nvPr/>
            </p:nvSpPr>
            <p:spPr bwMode="auto">
              <a:xfrm>
                <a:off x="633763" y="20224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0597" name="TextBox 20596">
                <a:extLst>
                  <a:ext uri="{FF2B5EF4-FFF2-40B4-BE49-F238E27FC236}">
                    <a16:creationId xmlns:a16="http://schemas.microsoft.com/office/drawing/2014/main" id="{41096B32-F259-6E00-6C9A-34C74439DC1B}"/>
                  </a:ext>
                </a:extLst>
              </p:cNvPr>
              <p:cNvSpPr txBox="1"/>
              <p:nvPr/>
            </p:nvSpPr>
            <p:spPr bwMode="auto">
              <a:xfrm>
                <a:off x="633763" y="25115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0598" name="TextBox 20597">
                <a:extLst>
                  <a:ext uri="{FF2B5EF4-FFF2-40B4-BE49-F238E27FC236}">
                    <a16:creationId xmlns:a16="http://schemas.microsoft.com/office/drawing/2014/main" id="{3748026C-9756-6F0C-C518-AF60838FD7A6}"/>
                  </a:ext>
                </a:extLst>
              </p:cNvPr>
              <p:cNvSpPr txBox="1"/>
              <p:nvPr/>
            </p:nvSpPr>
            <p:spPr bwMode="auto">
              <a:xfrm>
                <a:off x="633763" y="30006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0599" name="TextBox 20598">
                <a:extLst>
                  <a:ext uri="{FF2B5EF4-FFF2-40B4-BE49-F238E27FC236}">
                    <a16:creationId xmlns:a16="http://schemas.microsoft.com/office/drawing/2014/main" id="{2906F4C3-6D05-703B-79C0-15761EEFC18D}"/>
                  </a:ext>
                </a:extLst>
              </p:cNvPr>
              <p:cNvSpPr txBox="1"/>
              <p:nvPr/>
            </p:nvSpPr>
            <p:spPr bwMode="auto">
              <a:xfrm>
                <a:off x="633763" y="34897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600" name="TextBox 20599">
                <a:extLst>
                  <a:ext uri="{FF2B5EF4-FFF2-40B4-BE49-F238E27FC236}">
                    <a16:creationId xmlns:a16="http://schemas.microsoft.com/office/drawing/2014/main" id="{94FF3B3F-463C-3CA3-77AF-6DBC3E281C04}"/>
                  </a:ext>
                </a:extLst>
              </p:cNvPr>
              <p:cNvSpPr txBox="1"/>
              <p:nvPr/>
            </p:nvSpPr>
            <p:spPr bwMode="auto">
              <a:xfrm>
                <a:off x="725133" y="397886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20577" name="Freeform: Shape 20576">
              <a:extLst>
                <a:ext uri="{FF2B5EF4-FFF2-40B4-BE49-F238E27FC236}">
                  <a16:creationId xmlns:a16="http://schemas.microsoft.com/office/drawing/2014/main" id="{0FEDE30D-3E70-63F7-EF5E-2BE28A4AE01C}"/>
                </a:ext>
              </a:extLst>
            </p:cNvPr>
            <p:cNvSpPr/>
            <p:nvPr/>
          </p:nvSpPr>
          <p:spPr bwMode="auto">
            <a:xfrm>
              <a:off x="1119188" y="1652588"/>
              <a:ext cx="4914900" cy="2476500"/>
            </a:xfrm>
            <a:custGeom>
              <a:avLst/>
              <a:gdLst>
                <a:gd name="connsiteX0" fmla="*/ 0 w 5053013"/>
                <a:gd name="connsiteY0" fmla="*/ 0 h 2476500"/>
                <a:gd name="connsiteX1" fmla="*/ 0 w 5053013"/>
                <a:gd name="connsiteY1" fmla="*/ 2476500 h 2476500"/>
                <a:gd name="connsiteX2" fmla="*/ 5053013 w 5053013"/>
                <a:gd name="connsiteY2" fmla="*/ 2476500 h 2476500"/>
              </a:gdLst>
              <a:ahLst/>
              <a:cxnLst>
                <a:cxn ang="0">
                  <a:pos x="connsiteX0" y="connsiteY0"/>
                </a:cxn>
                <a:cxn ang="0">
                  <a:pos x="connsiteX1" y="connsiteY1"/>
                </a:cxn>
                <a:cxn ang="0">
                  <a:pos x="connsiteX2" y="connsiteY2"/>
                </a:cxn>
              </a:cxnLst>
              <a:rect l="l" t="t" r="r" b="b"/>
              <a:pathLst>
                <a:path w="5053013" h="2476500">
                  <a:moveTo>
                    <a:pt x="0" y="0"/>
                  </a:moveTo>
                  <a:lnTo>
                    <a:pt x="0" y="2476500"/>
                  </a:lnTo>
                  <a:lnTo>
                    <a:pt x="5053013" y="2476500"/>
                  </a:lnTo>
                </a:path>
              </a:pathLst>
            </a:custGeom>
            <a:noFill/>
            <a:ln w="28575">
              <a:solidFill>
                <a:schemeClr val="bg1"/>
              </a:solidFill>
              <a:miter lim="800000"/>
              <a:headEnd/>
              <a:tailEnd/>
            </a:ln>
          </p:spPr>
          <p:txBody>
            <a:bodyPr rtlCol="0" anchor="ctr"/>
            <a:lstStyle/>
            <a:p>
              <a:pPr algn="ctr"/>
              <a:endParaRPr lang="en-US" dirty="0"/>
            </a:p>
          </p:txBody>
        </p:sp>
        <p:grpSp>
          <p:nvGrpSpPr>
            <p:cNvPr id="20578" name="Group 20577">
              <a:extLst>
                <a:ext uri="{FF2B5EF4-FFF2-40B4-BE49-F238E27FC236}">
                  <a16:creationId xmlns:a16="http://schemas.microsoft.com/office/drawing/2014/main" id="{61B03ABC-EC1F-7C2B-F68C-8A9614840765}"/>
                </a:ext>
              </a:extLst>
            </p:cNvPr>
            <p:cNvGrpSpPr/>
            <p:nvPr/>
          </p:nvGrpSpPr>
          <p:grpSpPr>
            <a:xfrm rot="5400000">
              <a:off x="2199666" y="3047391"/>
              <a:ext cx="95250" cy="2258644"/>
              <a:chOff x="779453" y="1539976"/>
              <a:chExt cx="518685" cy="3283800"/>
            </a:xfrm>
          </p:grpSpPr>
          <p:cxnSp>
            <p:nvCxnSpPr>
              <p:cNvPr id="20586" name="Straight Connector 20585">
                <a:extLst>
                  <a:ext uri="{FF2B5EF4-FFF2-40B4-BE49-F238E27FC236}">
                    <a16:creationId xmlns:a16="http://schemas.microsoft.com/office/drawing/2014/main" id="{D098FFEF-17AE-F51A-CED3-28E79F937F82}"/>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87" name="Straight Connector 20586">
                <a:extLst>
                  <a:ext uri="{FF2B5EF4-FFF2-40B4-BE49-F238E27FC236}">
                    <a16:creationId xmlns:a16="http://schemas.microsoft.com/office/drawing/2014/main" id="{306F814D-0F94-1198-624C-B6548EF578F4}"/>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88" name="Straight Connector 20587">
                <a:extLst>
                  <a:ext uri="{FF2B5EF4-FFF2-40B4-BE49-F238E27FC236}">
                    <a16:creationId xmlns:a16="http://schemas.microsoft.com/office/drawing/2014/main" id="{A1ABEA7C-9607-928F-ECBE-769392055A63}"/>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89" name="Straight Connector 20588">
                <a:extLst>
                  <a:ext uri="{FF2B5EF4-FFF2-40B4-BE49-F238E27FC236}">
                    <a16:creationId xmlns:a16="http://schemas.microsoft.com/office/drawing/2014/main" id="{EB3D9CA9-A602-4AFE-6480-C013EAC60124}"/>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0" name="Straight Connector 20589">
                <a:extLst>
                  <a:ext uri="{FF2B5EF4-FFF2-40B4-BE49-F238E27FC236}">
                    <a16:creationId xmlns:a16="http://schemas.microsoft.com/office/drawing/2014/main" id="{239A1DFC-0584-DC93-5CAE-1D2D1A593F7B}"/>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1" name="Straight Connector 20590">
                <a:extLst>
                  <a:ext uri="{FF2B5EF4-FFF2-40B4-BE49-F238E27FC236}">
                    <a16:creationId xmlns:a16="http://schemas.microsoft.com/office/drawing/2014/main" id="{F2E1B019-79D6-0671-ED13-FFC8F246C8D4}"/>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2" name="Straight Connector 20591">
                <a:extLst>
                  <a:ext uri="{FF2B5EF4-FFF2-40B4-BE49-F238E27FC236}">
                    <a16:creationId xmlns:a16="http://schemas.microsoft.com/office/drawing/2014/main" id="{1DE7A353-143F-8E18-AB93-0F3599200D43}"/>
                  </a:ext>
                </a:extLst>
              </p:cNvPr>
              <p:cNvCxnSpPr>
                <a:cxnSpLocks/>
              </p:cNvCxnSpPr>
              <p:nvPr/>
            </p:nvCxnSpPr>
            <p:spPr bwMode="auto">
              <a:xfrm>
                <a:off x="779453" y="40028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3" name="Straight Connector 20592">
                <a:extLst>
                  <a:ext uri="{FF2B5EF4-FFF2-40B4-BE49-F238E27FC236}">
                    <a16:creationId xmlns:a16="http://schemas.microsoft.com/office/drawing/2014/main" id="{B02283B0-E979-C8F2-EDAF-693E9ABEF6DC}"/>
                  </a:ext>
                </a:extLst>
              </p:cNvPr>
              <p:cNvCxnSpPr>
                <a:cxnSpLocks/>
              </p:cNvCxnSpPr>
              <p:nvPr/>
            </p:nvCxnSpPr>
            <p:spPr bwMode="auto">
              <a:xfrm>
                <a:off x="779453" y="44133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94" name="Straight Connector 20593">
                <a:extLst>
                  <a:ext uri="{FF2B5EF4-FFF2-40B4-BE49-F238E27FC236}">
                    <a16:creationId xmlns:a16="http://schemas.microsoft.com/office/drawing/2014/main" id="{BA743D34-77F7-3390-6A31-F9F478D4FFB1}"/>
                  </a:ext>
                </a:extLst>
              </p:cNvPr>
              <p:cNvCxnSpPr>
                <a:cxnSpLocks/>
              </p:cNvCxnSpPr>
              <p:nvPr/>
            </p:nvCxnSpPr>
            <p:spPr bwMode="auto">
              <a:xfrm>
                <a:off x="779453" y="4823776"/>
                <a:ext cx="5186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579" name="Group 20578">
              <a:extLst>
                <a:ext uri="{FF2B5EF4-FFF2-40B4-BE49-F238E27FC236}">
                  <a16:creationId xmlns:a16="http://schemas.microsoft.com/office/drawing/2014/main" id="{FE574EAF-6180-9EAA-E6FB-C90708CD33F8}"/>
                </a:ext>
              </a:extLst>
            </p:cNvPr>
            <p:cNvGrpSpPr/>
            <p:nvPr/>
          </p:nvGrpSpPr>
          <p:grpSpPr>
            <a:xfrm>
              <a:off x="1028699" y="1682320"/>
              <a:ext cx="76201" cy="2442005"/>
              <a:chOff x="779453" y="1539976"/>
              <a:chExt cx="518685" cy="2052375"/>
            </a:xfrm>
          </p:grpSpPr>
          <p:cxnSp>
            <p:nvCxnSpPr>
              <p:cNvPr id="20580" name="Straight Connector 20579">
                <a:extLst>
                  <a:ext uri="{FF2B5EF4-FFF2-40B4-BE49-F238E27FC236}">
                    <a16:creationId xmlns:a16="http://schemas.microsoft.com/office/drawing/2014/main" id="{5AA39C95-3BD0-740C-8D7D-4790FC5D5799}"/>
                  </a:ext>
                </a:extLst>
              </p:cNvPr>
              <p:cNvCxnSpPr>
                <a:cxnSpLocks/>
              </p:cNvCxnSpPr>
              <p:nvPr/>
            </p:nvCxnSpPr>
            <p:spPr bwMode="auto">
              <a:xfrm>
                <a:off x="779453" y="15399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81" name="Straight Connector 20580">
                <a:extLst>
                  <a:ext uri="{FF2B5EF4-FFF2-40B4-BE49-F238E27FC236}">
                    <a16:creationId xmlns:a16="http://schemas.microsoft.com/office/drawing/2014/main" id="{7A512F11-CEE5-6F1B-4768-F0949F4DE229}"/>
                  </a:ext>
                </a:extLst>
              </p:cNvPr>
              <p:cNvCxnSpPr>
                <a:cxnSpLocks/>
              </p:cNvCxnSpPr>
              <p:nvPr/>
            </p:nvCxnSpPr>
            <p:spPr bwMode="auto">
              <a:xfrm>
                <a:off x="779453" y="195045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82" name="Straight Connector 20581">
                <a:extLst>
                  <a:ext uri="{FF2B5EF4-FFF2-40B4-BE49-F238E27FC236}">
                    <a16:creationId xmlns:a16="http://schemas.microsoft.com/office/drawing/2014/main" id="{E3CF3592-D74E-5C44-EEDF-B1DB26E84C20}"/>
                  </a:ext>
                </a:extLst>
              </p:cNvPr>
              <p:cNvCxnSpPr>
                <a:cxnSpLocks/>
              </p:cNvCxnSpPr>
              <p:nvPr/>
            </p:nvCxnSpPr>
            <p:spPr bwMode="auto">
              <a:xfrm>
                <a:off x="779453" y="236092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83" name="Straight Connector 20582">
                <a:extLst>
                  <a:ext uri="{FF2B5EF4-FFF2-40B4-BE49-F238E27FC236}">
                    <a16:creationId xmlns:a16="http://schemas.microsoft.com/office/drawing/2014/main" id="{4A4F4C7D-67EF-A8E0-0FA2-80D7BC0CBC33}"/>
                  </a:ext>
                </a:extLst>
              </p:cNvPr>
              <p:cNvCxnSpPr>
                <a:cxnSpLocks/>
              </p:cNvCxnSpPr>
              <p:nvPr/>
            </p:nvCxnSpPr>
            <p:spPr bwMode="auto">
              <a:xfrm>
                <a:off x="779453" y="2771401"/>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84" name="Straight Connector 20583">
                <a:extLst>
                  <a:ext uri="{FF2B5EF4-FFF2-40B4-BE49-F238E27FC236}">
                    <a16:creationId xmlns:a16="http://schemas.microsoft.com/office/drawing/2014/main" id="{80D3CD0E-6D6A-0A5F-DC19-26996310AFCB}"/>
                  </a:ext>
                </a:extLst>
              </p:cNvPr>
              <p:cNvCxnSpPr>
                <a:cxnSpLocks/>
              </p:cNvCxnSpPr>
              <p:nvPr/>
            </p:nvCxnSpPr>
            <p:spPr bwMode="auto">
              <a:xfrm>
                <a:off x="779453" y="3181876"/>
                <a:ext cx="518685" cy="0"/>
              </a:xfrm>
              <a:prstGeom prst="line">
                <a:avLst/>
              </a:prstGeom>
              <a:noFill/>
              <a:ln w="28575" cap="flat" cmpd="sng" algn="ctr">
                <a:solidFill>
                  <a:schemeClr val="bg1"/>
                </a:solidFill>
                <a:prstDash val="solid"/>
                <a:round/>
                <a:headEnd type="none" w="med" len="med"/>
                <a:tailEnd type="none" w="med" len="med"/>
              </a:ln>
              <a:effectLst/>
            </p:spPr>
          </p:cxnSp>
          <p:cxnSp>
            <p:nvCxnSpPr>
              <p:cNvPr id="20585" name="Straight Connector 20584">
                <a:extLst>
                  <a:ext uri="{FF2B5EF4-FFF2-40B4-BE49-F238E27FC236}">
                    <a16:creationId xmlns:a16="http://schemas.microsoft.com/office/drawing/2014/main" id="{4E6EAE9B-4B43-B6B0-B8C6-F5FC71CE93EA}"/>
                  </a:ext>
                </a:extLst>
              </p:cNvPr>
              <p:cNvCxnSpPr>
                <a:cxnSpLocks/>
              </p:cNvCxnSpPr>
              <p:nvPr/>
            </p:nvCxnSpPr>
            <p:spPr bwMode="auto">
              <a:xfrm>
                <a:off x="779453" y="3592351"/>
                <a:ext cx="518685"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20628" name="Straight Connector 20627">
            <a:extLst>
              <a:ext uri="{FF2B5EF4-FFF2-40B4-BE49-F238E27FC236}">
                <a16:creationId xmlns:a16="http://schemas.microsoft.com/office/drawing/2014/main" id="{5019CBCF-8546-07CF-27AA-5944A9D4B37E}"/>
              </a:ext>
            </a:extLst>
          </p:cNvPr>
          <p:cNvCxnSpPr>
            <a:cxnSpLocks/>
          </p:cNvCxnSpPr>
          <p:nvPr/>
        </p:nvCxnSpPr>
        <p:spPr bwMode="auto">
          <a:xfrm>
            <a:off x="7729828" y="2628900"/>
            <a:ext cx="0" cy="1480236"/>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0629" name="Straight Connector 20628">
            <a:extLst>
              <a:ext uri="{FF2B5EF4-FFF2-40B4-BE49-F238E27FC236}">
                <a16:creationId xmlns:a16="http://schemas.microsoft.com/office/drawing/2014/main" id="{368302FC-70B6-7A25-630B-04D1E609C5CD}"/>
              </a:ext>
            </a:extLst>
          </p:cNvPr>
          <p:cNvCxnSpPr>
            <a:cxnSpLocks/>
          </p:cNvCxnSpPr>
          <p:nvPr/>
        </p:nvCxnSpPr>
        <p:spPr bwMode="auto">
          <a:xfrm>
            <a:off x="8572922" y="2624138"/>
            <a:ext cx="0" cy="1484998"/>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0630" name="Straight Connector 20629">
            <a:extLst>
              <a:ext uri="{FF2B5EF4-FFF2-40B4-BE49-F238E27FC236}">
                <a16:creationId xmlns:a16="http://schemas.microsoft.com/office/drawing/2014/main" id="{674069B4-8A05-0267-6DDE-CA375784DA26}"/>
              </a:ext>
            </a:extLst>
          </p:cNvPr>
          <p:cNvCxnSpPr>
            <a:cxnSpLocks/>
          </p:cNvCxnSpPr>
          <p:nvPr/>
        </p:nvCxnSpPr>
        <p:spPr bwMode="auto">
          <a:xfrm>
            <a:off x="9412121" y="3128963"/>
            <a:ext cx="0" cy="980173"/>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0634" name="TextBox 20633">
            <a:extLst>
              <a:ext uri="{FF2B5EF4-FFF2-40B4-BE49-F238E27FC236}">
                <a16:creationId xmlns:a16="http://schemas.microsoft.com/office/drawing/2014/main" id="{006C7F66-F791-0AA8-376C-245CB4E3421F}"/>
              </a:ext>
            </a:extLst>
          </p:cNvPr>
          <p:cNvSpPr txBox="1"/>
          <p:nvPr/>
        </p:nvSpPr>
        <p:spPr bwMode="auto">
          <a:xfrm>
            <a:off x="8184131" y="2323027"/>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62.5%</a:t>
            </a:r>
          </a:p>
        </p:txBody>
      </p:sp>
      <p:sp>
        <p:nvSpPr>
          <p:cNvPr id="20635" name="TextBox 20634">
            <a:extLst>
              <a:ext uri="{FF2B5EF4-FFF2-40B4-BE49-F238E27FC236}">
                <a16:creationId xmlns:a16="http://schemas.microsoft.com/office/drawing/2014/main" id="{2F19D110-DD76-7712-0F2D-0FF887260338}"/>
              </a:ext>
            </a:extLst>
          </p:cNvPr>
          <p:cNvSpPr txBox="1"/>
          <p:nvPr/>
        </p:nvSpPr>
        <p:spPr bwMode="auto">
          <a:xfrm>
            <a:off x="7606932" y="2323027"/>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62.5%</a:t>
            </a:r>
          </a:p>
        </p:txBody>
      </p:sp>
      <p:sp>
        <p:nvSpPr>
          <p:cNvPr id="20636" name="TextBox 20635">
            <a:extLst>
              <a:ext uri="{FF2B5EF4-FFF2-40B4-BE49-F238E27FC236}">
                <a16:creationId xmlns:a16="http://schemas.microsoft.com/office/drawing/2014/main" id="{DB1789EC-7444-A1F8-E8E4-74B8960D5EA7}"/>
              </a:ext>
            </a:extLst>
          </p:cNvPr>
          <p:cNvSpPr txBox="1"/>
          <p:nvPr/>
        </p:nvSpPr>
        <p:spPr bwMode="auto">
          <a:xfrm>
            <a:off x="7152484" y="2548010"/>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62.3%</a:t>
            </a:r>
          </a:p>
        </p:txBody>
      </p:sp>
      <p:sp>
        <p:nvSpPr>
          <p:cNvPr id="20637" name="TextBox 20636">
            <a:extLst>
              <a:ext uri="{FF2B5EF4-FFF2-40B4-BE49-F238E27FC236}">
                <a16:creationId xmlns:a16="http://schemas.microsoft.com/office/drawing/2014/main" id="{812F0FB0-928D-E7FB-D1B2-5E102A5EF7AB}"/>
              </a:ext>
            </a:extLst>
          </p:cNvPr>
          <p:cNvSpPr txBox="1"/>
          <p:nvPr/>
        </p:nvSpPr>
        <p:spPr bwMode="auto">
          <a:xfrm>
            <a:off x="7995324" y="2804219"/>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51.9%</a:t>
            </a:r>
          </a:p>
        </p:txBody>
      </p:sp>
      <p:sp>
        <p:nvSpPr>
          <p:cNvPr id="20638" name="TextBox 20637">
            <a:extLst>
              <a:ext uri="{FF2B5EF4-FFF2-40B4-BE49-F238E27FC236}">
                <a16:creationId xmlns:a16="http://schemas.microsoft.com/office/drawing/2014/main" id="{A7CBC633-9683-2D28-2FA7-2CF9A769D1F2}"/>
              </a:ext>
            </a:extLst>
          </p:cNvPr>
          <p:cNvSpPr txBox="1"/>
          <p:nvPr/>
        </p:nvSpPr>
        <p:spPr bwMode="auto">
          <a:xfrm>
            <a:off x="8794110" y="3061241"/>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41.6%</a:t>
            </a:r>
          </a:p>
        </p:txBody>
      </p:sp>
      <p:grpSp>
        <p:nvGrpSpPr>
          <p:cNvPr id="20640" name="Group 20639">
            <a:extLst>
              <a:ext uri="{FF2B5EF4-FFF2-40B4-BE49-F238E27FC236}">
                <a16:creationId xmlns:a16="http://schemas.microsoft.com/office/drawing/2014/main" id="{5E67C65F-9DB7-4476-0074-DA78D7D485DF}"/>
              </a:ext>
            </a:extLst>
          </p:cNvPr>
          <p:cNvGrpSpPr/>
          <p:nvPr/>
        </p:nvGrpSpPr>
        <p:grpSpPr>
          <a:xfrm>
            <a:off x="6767222" y="4752086"/>
            <a:ext cx="5019807" cy="261610"/>
            <a:chOff x="1001263" y="4207833"/>
            <a:chExt cx="5019807" cy="261610"/>
          </a:xfrm>
        </p:grpSpPr>
        <p:sp>
          <p:nvSpPr>
            <p:cNvPr id="20641" name="TextBox 20640">
              <a:extLst>
                <a:ext uri="{FF2B5EF4-FFF2-40B4-BE49-F238E27FC236}">
                  <a16:creationId xmlns:a16="http://schemas.microsoft.com/office/drawing/2014/main" id="{853BE97B-1CBB-091A-557C-868939D8AFC1}"/>
                </a:ext>
              </a:extLst>
            </p:cNvPr>
            <p:cNvSpPr txBox="1"/>
            <p:nvPr/>
          </p:nvSpPr>
          <p:spPr bwMode="auto">
            <a:xfrm>
              <a:off x="1001263" y="4207833"/>
              <a:ext cx="2568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8</a:t>
              </a:r>
            </a:p>
          </p:txBody>
        </p:sp>
        <p:sp>
          <p:nvSpPr>
            <p:cNvPr id="20642" name="TextBox 20641">
              <a:extLst>
                <a:ext uri="{FF2B5EF4-FFF2-40B4-BE49-F238E27FC236}">
                  <a16:creationId xmlns:a16="http://schemas.microsoft.com/office/drawing/2014/main" id="{D58DC5B5-7754-FE1A-3AAC-968B80771D4D}"/>
                </a:ext>
              </a:extLst>
            </p:cNvPr>
            <p:cNvSpPr txBox="1"/>
            <p:nvPr/>
          </p:nvSpPr>
          <p:spPr bwMode="auto">
            <a:xfrm>
              <a:off x="128206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5</a:t>
              </a:r>
            </a:p>
          </p:txBody>
        </p:sp>
        <p:sp>
          <p:nvSpPr>
            <p:cNvPr id="20643" name="TextBox 20642">
              <a:extLst>
                <a:ext uri="{FF2B5EF4-FFF2-40B4-BE49-F238E27FC236}">
                  <a16:creationId xmlns:a16="http://schemas.microsoft.com/office/drawing/2014/main" id="{FE714A34-A380-7F7E-F127-7B5A24988EE4}"/>
                </a:ext>
              </a:extLst>
            </p:cNvPr>
            <p:cNvSpPr txBox="1"/>
            <p:nvPr/>
          </p:nvSpPr>
          <p:spPr bwMode="auto">
            <a:xfrm>
              <a:off x="156411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3</a:t>
              </a:r>
            </a:p>
          </p:txBody>
        </p:sp>
        <p:sp>
          <p:nvSpPr>
            <p:cNvPr id="20644" name="TextBox 20643">
              <a:extLst>
                <a:ext uri="{FF2B5EF4-FFF2-40B4-BE49-F238E27FC236}">
                  <a16:creationId xmlns:a16="http://schemas.microsoft.com/office/drawing/2014/main" id="{CB8C1EB2-3F2A-25C4-4A06-4B64A61A9D8C}"/>
                </a:ext>
              </a:extLst>
            </p:cNvPr>
            <p:cNvSpPr txBox="1"/>
            <p:nvPr/>
          </p:nvSpPr>
          <p:spPr bwMode="auto">
            <a:xfrm>
              <a:off x="184491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3</a:t>
              </a:r>
            </a:p>
          </p:txBody>
        </p:sp>
        <p:sp>
          <p:nvSpPr>
            <p:cNvPr id="20645" name="TextBox 20644">
              <a:extLst>
                <a:ext uri="{FF2B5EF4-FFF2-40B4-BE49-F238E27FC236}">
                  <a16:creationId xmlns:a16="http://schemas.microsoft.com/office/drawing/2014/main" id="{E812BD89-68D4-A88B-D75C-72A8B952E9F2}"/>
                </a:ext>
              </a:extLst>
            </p:cNvPr>
            <p:cNvSpPr txBox="1"/>
            <p:nvPr/>
          </p:nvSpPr>
          <p:spPr bwMode="auto">
            <a:xfrm>
              <a:off x="212095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3</a:t>
              </a:r>
            </a:p>
          </p:txBody>
        </p:sp>
        <p:sp>
          <p:nvSpPr>
            <p:cNvPr id="20646" name="TextBox 20645">
              <a:extLst>
                <a:ext uri="{FF2B5EF4-FFF2-40B4-BE49-F238E27FC236}">
                  <a16:creationId xmlns:a16="http://schemas.microsoft.com/office/drawing/2014/main" id="{DC2F81E4-1AA8-0B03-BE19-07B13E4381DD}"/>
                </a:ext>
              </a:extLst>
            </p:cNvPr>
            <p:cNvSpPr txBox="1"/>
            <p:nvPr/>
          </p:nvSpPr>
          <p:spPr bwMode="auto">
            <a:xfrm>
              <a:off x="240175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3</a:t>
              </a:r>
            </a:p>
          </p:txBody>
        </p:sp>
        <p:sp>
          <p:nvSpPr>
            <p:cNvPr id="20647" name="TextBox 20646">
              <a:extLst>
                <a:ext uri="{FF2B5EF4-FFF2-40B4-BE49-F238E27FC236}">
                  <a16:creationId xmlns:a16="http://schemas.microsoft.com/office/drawing/2014/main" id="{ED454322-3347-5043-AF8A-D7934A723B26}"/>
                </a:ext>
              </a:extLst>
            </p:cNvPr>
            <p:cNvSpPr txBox="1"/>
            <p:nvPr/>
          </p:nvSpPr>
          <p:spPr bwMode="auto">
            <a:xfrm>
              <a:off x="268380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3</a:t>
              </a:r>
            </a:p>
          </p:txBody>
        </p:sp>
        <p:sp>
          <p:nvSpPr>
            <p:cNvPr id="20648" name="TextBox 20647">
              <a:extLst>
                <a:ext uri="{FF2B5EF4-FFF2-40B4-BE49-F238E27FC236}">
                  <a16:creationId xmlns:a16="http://schemas.microsoft.com/office/drawing/2014/main" id="{6096F8A2-1DC9-1D1A-CCB2-4AFF4AA1C173}"/>
                </a:ext>
              </a:extLst>
            </p:cNvPr>
            <p:cNvSpPr txBox="1"/>
            <p:nvPr/>
          </p:nvSpPr>
          <p:spPr bwMode="auto">
            <a:xfrm>
              <a:off x="296460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2</a:t>
              </a:r>
            </a:p>
          </p:txBody>
        </p:sp>
        <p:sp>
          <p:nvSpPr>
            <p:cNvPr id="20649" name="TextBox 20648">
              <a:extLst>
                <a:ext uri="{FF2B5EF4-FFF2-40B4-BE49-F238E27FC236}">
                  <a16:creationId xmlns:a16="http://schemas.microsoft.com/office/drawing/2014/main" id="{987AA41B-2D1E-14BA-FE11-36A14E9A625C}"/>
                </a:ext>
              </a:extLst>
            </p:cNvPr>
            <p:cNvSpPr txBox="1"/>
            <p:nvPr/>
          </p:nvSpPr>
          <p:spPr bwMode="auto">
            <a:xfrm>
              <a:off x="324743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2</a:t>
              </a:r>
            </a:p>
          </p:txBody>
        </p:sp>
        <p:sp>
          <p:nvSpPr>
            <p:cNvPr id="20650" name="TextBox 20649">
              <a:extLst>
                <a:ext uri="{FF2B5EF4-FFF2-40B4-BE49-F238E27FC236}">
                  <a16:creationId xmlns:a16="http://schemas.microsoft.com/office/drawing/2014/main" id="{6BA7A10F-E49B-D472-DBF6-952A5DE8B214}"/>
                </a:ext>
              </a:extLst>
            </p:cNvPr>
            <p:cNvSpPr txBox="1"/>
            <p:nvPr/>
          </p:nvSpPr>
          <p:spPr bwMode="auto">
            <a:xfrm>
              <a:off x="352823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sp>
          <p:nvSpPr>
            <p:cNvPr id="20651" name="TextBox 20650">
              <a:extLst>
                <a:ext uri="{FF2B5EF4-FFF2-40B4-BE49-F238E27FC236}">
                  <a16:creationId xmlns:a16="http://schemas.microsoft.com/office/drawing/2014/main" id="{D1DCBC05-3C88-A562-6C50-0B8D979B5B93}"/>
                </a:ext>
              </a:extLst>
            </p:cNvPr>
            <p:cNvSpPr txBox="1"/>
            <p:nvPr/>
          </p:nvSpPr>
          <p:spPr bwMode="auto">
            <a:xfrm>
              <a:off x="381028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sp>
          <p:nvSpPr>
            <p:cNvPr id="20652" name="TextBox 20651">
              <a:extLst>
                <a:ext uri="{FF2B5EF4-FFF2-40B4-BE49-F238E27FC236}">
                  <a16:creationId xmlns:a16="http://schemas.microsoft.com/office/drawing/2014/main" id="{3B11CA86-A5B5-BE53-1F27-037E1A09BD39}"/>
                </a:ext>
              </a:extLst>
            </p:cNvPr>
            <p:cNvSpPr txBox="1"/>
            <p:nvPr/>
          </p:nvSpPr>
          <p:spPr bwMode="auto">
            <a:xfrm>
              <a:off x="409108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sp>
          <p:nvSpPr>
            <p:cNvPr id="20653" name="TextBox 20652">
              <a:extLst>
                <a:ext uri="{FF2B5EF4-FFF2-40B4-BE49-F238E27FC236}">
                  <a16:creationId xmlns:a16="http://schemas.microsoft.com/office/drawing/2014/main" id="{6283E927-0CF2-17C5-FCFC-EDCBBC553F02}"/>
                </a:ext>
              </a:extLst>
            </p:cNvPr>
            <p:cNvSpPr txBox="1"/>
            <p:nvPr/>
          </p:nvSpPr>
          <p:spPr bwMode="auto">
            <a:xfrm>
              <a:off x="436712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sp>
          <p:nvSpPr>
            <p:cNvPr id="20654" name="TextBox 20653">
              <a:extLst>
                <a:ext uri="{FF2B5EF4-FFF2-40B4-BE49-F238E27FC236}">
                  <a16:creationId xmlns:a16="http://schemas.microsoft.com/office/drawing/2014/main" id="{A9873D1D-2633-60A9-D326-B9F974954D60}"/>
                </a:ext>
              </a:extLst>
            </p:cNvPr>
            <p:cNvSpPr txBox="1"/>
            <p:nvPr/>
          </p:nvSpPr>
          <p:spPr bwMode="auto">
            <a:xfrm>
              <a:off x="464792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sp>
          <p:nvSpPr>
            <p:cNvPr id="20655" name="TextBox 20654">
              <a:extLst>
                <a:ext uri="{FF2B5EF4-FFF2-40B4-BE49-F238E27FC236}">
                  <a16:creationId xmlns:a16="http://schemas.microsoft.com/office/drawing/2014/main" id="{F5609E20-34BB-A3AB-8941-6857400EE5F1}"/>
                </a:ext>
              </a:extLst>
            </p:cNvPr>
            <p:cNvSpPr txBox="1"/>
            <p:nvPr/>
          </p:nvSpPr>
          <p:spPr bwMode="auto">
            <a:xfrm>
              <a:off x="492997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sp>
          <p:nvSpPr>
            <p:cNvPr id="20656" name="TextBox 20655">
              <a:extLst>
                <a:ext uri="{FF2B5EF4-FFF2-40B4-BE49-F238E27FC236}">
                  <a16:creationId xmlns:a16="http://schemas.microsoft.com/office/drawing/2014/main" id="{A19DEFC2-1D41-BCCC-ACD9-60DBFB9DFA09}"/>
                </a:ext>
              </a:extLst>
            </p:cNvPr>
            <p:cNvSpPr txBox="1"/>
            <p:nvPr/>
          </p:nvSpPr>
          <p:spPr bwMode="auto">
            <a:xfrm>
              <a:off x="521077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sp>
          <p:nvSpPr>
            <p:cNvPr id="20657" name="TextBox 20656">
              <a:extLst>
                <a:ext uri="{FF2B5EF4-FFF2-40B4-BE49-F238E27FC236}">
                  <a16:creationId xmlns:a16="http://schemas.microsoft.com/office/drawing/2014/main" id="{CE27BB02-496B-1EE1-4601-222025FD92D4}"/>
                </a:ext>
              </a:extLst>
            </p:cNvPr>
            <p:cNvSpPr txBox="1"/>
            <p:nvPr/>
          </p:nvSpPr>
          <p:spPr bwMode="auto">
            <a:xfrm>
              <a:off x="5483467"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sp>
          <p:nvSpPr>
            <p:cNvPr id="20658" name="TextBox 20657">
              <a:extLst>
                <a:ext uri="{FF2B5EF4-FFF2-40B4-BE49-F238E27FC236}">
                  <a16:creationId xmlns:a16="http://schemas.microsoft.com/office/drawing/2014/main" id="{DFEC495B-462F-E9E7-DCAC-71BEAED01660}"/>
                </a:ext>
              </a:extLst>
            </p:cNvPr>
            <p:cNvSpPr txBox="1"/>
            <p:nvPr/>
          </p:nvSpPr>
          <p:spPr bwMode="auto">
            <a:xfrm>
              <a:off x="5764268"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3"/>
                  </a:solidFill>
                  <a:latin typeface="Calibri" panose="020F0502020204030204" pitchFamily="34" charset="0"/>
                </a:rPr>
                <a:t>0</a:t>
              </a:r>
            </a:p>
          </p:txBody>
        </p:sp>
      </p:grpSp>
      <p:sp>
        <p:nvSpPr>
          <p:cNvPr id="13" name="Freeform: Shape 12">
            <a:extLst>
              <a:ext uri="{FF2B5EF4-FFF2-40B4-BE49-F238E27FC236}">
                <a16:creationId xmlns:a16="http://schemas.microsoft.com/office/drawing/2014/main" id="{74ACBDC4-DD09-BE83-720F-0FC44F7B5E48}"/>
              </a:ext>
            </a:extLst>
          </p:cNvPr>
          <p:cNvSpPr/>
          <p:nvPr/>
        </p:nvSpPr>
        <p:spPr bwMode="auto">
          <a:xfrm>
            <a:off x="7108825" y="1689100"/>
            <a:ext cx="4435475" cy="1758950"/>
          </a:xfrm>
          <a:custGeom>
            <a:avLst/>
            <a:gdLst>
              <a:gd name="connsiteX0" fmla="*/ 4435475 w 4435475"/>
              <a:gd name="connsiteY0" fmla="*/ 1758950 h 1758950"/>
              <a:gd name="connsiteX1" fmla="*/ 2809875 w 4435475"/>
              <a:gd name="connsiteY1" fmla="*/ 1758950 h 1758950"/>
              <a:gd name="connsiteX2" fmla="*/ 2809875 w 4435475"/>
              <a:gd name="connsiteY2" fmla="*/ 1422400 h 1758950"/>
              <a:gd name="connsiteX3" fmla="*/ 1860550 w 4435475"/>
              <a:gd name="connsiteY3" fmla="*/ 1422400 h 1758950"/>
              <a:gd name="connsiteX4" fmla="*/ 1860550 w 4435475"/>
              <a:gd name="connsiteY4" fmla="*/ 1168400 h 1758950"/>
              <a:gd name="connsiteX5" fmla="*/ 800100 w 4435475"/>
              <a:gd name="connsiteY5" fmla="*/ 1168400 h 1758950"/>
              <a:gd name="connsiteX6" fmla="*/ 800100 w 4435475"/>
              <a:gd name="connsiteY6" fmla="*/ 917575 h 1758950"/>
              <a:gd name="connsiteX7" fmla="*/ 552450 w 4435475"/>
              <a:gd name="connsiteY7" fmla="*/ 917575 h 1758950"/>
              <a:gd name="connsiteX8" fmla="*/ 552450 w 4435475"/>
              <a:gd name="connsiteY8" fmla="*/ 663575 h 1758950"/>
              <a:gd name="connsiteX9" fmla="*/ 225425 w 4435475"/>
              <a:gd name="connsiteY9" fmla="*/ 663575 h 1758950"/>
              <a:gd name="connsiteX10" fmla="*/ 225425 w 4435475"/>
              <a:gd name="connsiteY10" fmla="*/ 444500 h 1758950"/>
              <a:gd name="connsiteX11" fmla="*/ 44450 w 4435475"/>
              <a:gd name="connsiteY11" fmla="*/ 444500 h 1758950"/>
              <a:gd name="connsiteX12" fmla="*/ 44450 w 4435475"/>
              <a:gd name="connsiteY12" fmla="*/ 228600 h 1758950"/>
              <a:gd name="connsiteX13" fmla="*/ 0 w 4435475"/>
              <a:gd name="connsiteY13" fmla="*/ 228600 h 1758950"/>
              <a:gd name="connsiteX14" fmla="*/ 0 w 4435475"/>
              <a:gd name="connsiteY14" fmla="*/ 0 h 175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35475" h="1758950">
                <a:moveTo>
                  <a:pt x="4435475" y="1758950"/>
                </a:moveTo>
                <a:lnTo>
                  <a:pt x="2809875" y="1758950"/>
                </a:lnTo>
                <a:lnTo>
                  <a:pt x="2809875" y="1422400"/>
                </a:lnTo>
                <a:lnTo>
                  <a:pt x="1860550" y="1422400"/>
                </a:lnTo>
                <a:lnTo>
                  <a:pt x="1860550" y="1168400"/>
                </a:lnTo>
                <a:lnTo>
                  <a:pt x="800100" y="1168400"/>
                </a:lnTo>
                <a:lnTo>
                  <a:pt x="800100" y="917575"/>
                </a:lnTo>
                <a:lnTo>
                  <a:pt x="552450" y="917575"/>
                </a:lnTo>
                <a:lnTo>
                  <a:pt x="552450" y="663575"/>
                </a:lnTo>
                <a:lnTo>
                  <a:pt x="225425" y="663575"/>
                </a:lnTo>
                <a:lnTo>
                  <a:pt x="225425" y="444500"/>
                </a:lnTo>
                <a:lnTo>
                  <a:pt x="44450" y="444500"/>
                </a:lnTo>
                <a:lnTo>
                  <a:pt x="44450" y="228600"/>
                </a:lnTo>
                <a:lnTo>
                  <a:pt x="0" y="22860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20631" name="Straight Connector 20630">
            <a:extLst>
              <a:ext uri="{FF2B5EF4-FFF2-40B4-BE49-F238E27FC236}">
                <a16:creationId xmlns:a16="http://schemas.microsoft.com/office/drawing/2014/main" id="{ABD90E80-A740-D6EE-8361-BD0299F67818}"/>
              </a:ext>
            </a:extLst>
          </p:cNvPr>
          <p:cNvCxnSpPr/>
          <p:nvPr/>
        </p:nvCxnSpPr>
        <p:spPr bwMode="auto">
          <a:xfrm>
            <a:off x="7333247" y="2296898"/>
            <a:ext cx="0" cy="113842"/>
          </a:xfrm>
          <a:prstGeom prst="line">
            <a:avLst/>
          </a:prstGeom>
          <a:noFill/>
          <a:ln w="28575" cap="flat" cmpd="sng" algn="ctr">
            <a:solidFill>
              <a:schemeClr val="accent1"/>
            </a:solidFill>
            <a:prstDash val="solid"/>
            <a:round/>
            <a:headEnd type="none" w="med" len="med"/>
            <a:tailEnd type="none" w="med" len="med"/>
          </a:ln>
          <a:effectLst/>
        </p:spPr>
      </p:cxnSp>
      <p:cxnSp>
        <p:nvCxnSpPr>
          <p:cNvPr id="20632" name="Straight Connector 20631">
            <a:extLst>
              <a:ext uri="{FF2B5EF4-FFF2-40B4-BE49-F238E27FC236}">
                <a16:creationId xmlns:a16="http://schemas.microsoft.com/office/drawing/2014/main" id="{285CF5C5-1A2B-3BAF-C858-FC51AF6B5AEB}"/>
              </a:ext>
            </a:extLst>
          </p:cNvPr>
          <p:cNvCxnSpPr/>
          <p:nvPr/>
        </p:nvCxnSpPr>
        <p:spPr bwMode="auto">
          <a:xfrm>
            <a:off x="10212972" y="3397479"/>
            <a:ext cx="0" cy="113842"/>
          </a:xfrm>
          <a:prstGeom prst="line">
            <a:avLst/>
          </a:prstGeom>
          <a:noFill/>
          <a:ln w="28575" cap="flat" cmpd="sng" algn="ctr">
            <a:solidFill>
              <a:schemeClr val="accent1"/>
            </a:solidFill>
            <a:prstDash val="solid"/>
            <a:round/>
            <a:headEnd type="none" w="med" len="med"/>
            <a:tailEnd type="none" w="med" len="med"/>
          </a:ln>
          <a:effectLst/>
        </p:spPr>
      </p:cxnSp>
      <p:cxnSp>
        <p:nvCxnSpPr>
          <p:cNvPr id="20633" name="Straight Connector 20632">
            <a:extLst>
              <a:ext uri="{FF2B5EF4-FFF2-40B4-BE49-F238E27FC236}">
                <a16:creationId xmlns:a16="http://schemas.microsoft.com/office/drawing/2014/main" id="{23EE3B46-8BBF-C621-94E4-920118AA8545}"/>
              </a:ext>
            </a:extLst>
          </p:cNvPr>
          <p:cNvCxnSpPr/>
          <p:nvPr/>
        </p:nvCxnSpPr>
        <p:spPr bwMode="auto">
          <a:xfrm>
            <a:off x="11515753" y="3397479"/>
            <a:ext cx="0" cy="113842"/>
          </a:xfrm>
          <a:prstGeom prst="line">
            <a:avLst/>
          </a:prstGeom>
          <a:noFill/>
          <a:ln w="28575" cap="flat" cmpd="sng" algn="ctr">
            <a:solidFill>
              <a:schemeClr val="accent1"/>
            </a:solidFill>
            <a:prstDash val="solid"/>
            <a:round/>
            <a:headEnd type="none" w="med" len="med"/>
            <a:tailEnd type="none" w="med" len="med"/>
          </a:ln>
          <a:effectLst/>
        </p:spPr>
      </p:cxnSp>
      <p:sp>
        <p:nvSpPr>
          <p:cNvPr id="20659" name="Freeform: Shape 20658">
            <a:extLst>
              <a:ext uri="{FF2B5EF4-FFF2-40B4-BE49-F238E27FC236}">
                <a16:creationId xmlns:a16="http://schemas.microsoft.com/office/drawing/2014/main" id="{58A428E7-64D4-A333-03BF-DAE07B50B500}"/>
              </a:ext>
            </a:extLst>
          </p:cNvPr>
          <p:cNvSpPr/>
          <p:nvPr/>
        </p:nvSpPr>
        <p:spPr bwMode="auto">
          <a:xfrm>
            <a:off x="6891338" y="1690688"/>
            <a:ext cx="2486025" cy="2424112"/>
          </a:xfrm>
          <a:custGeom>
            <a:avLst/>
            <a:gdLst>
              <a:gd name="connsiteX0" fmla="*/ 0 w 2486025"/>
              <a:gd name="connsiteY0" fmla="*/ 0 h 2424112"/>
              <a:gd name="connsiteX1" fmla="*/ 228600 w 2486025"/>
              <a:gd name="connsiteY1" fmla="*/ 0 h 2424112"/>
              <a:gd name="connsiteX2" fmla="*/ 228600 w 2486025"/>
              <a:gd name="connsiteY2" fmla="*/ 395287 h 2424112"/>
              <a:gd name="connsiteX3" fmla="*/ 509587 w 2486025"/>
              <a:gd name="connsiteY3" fmla="*/ 395287 h 2424112"/>
              <a:gd name="connsiteX4" fmla="*/ 509587 w 2486025"/>
              <a:gd name="connsiteY4" fmla="*/ 904875 h 2424112"/>
              <a:gd name="connsiteX5" fmla="*/ 2471737 w 2486025"/>
              <a:gd name="connsiteY5" fmla="*/ 904875 h 2424112"/>
              <a:gd name="connsiteX6" fmla="*/ 2471737 w 2486025"/>
              <a:gd name="connsiteY6" fmla="*/ 1662112 h 2424112"/>
              <a:gd name="connsiteX7" fmla="*/ 2486025 w 2486025"/>
              <a:gd name="connsiteY7" fmla="*/ 1662112 h 2424112"/>
              <a:gd name="connsiteX8" fmla="*/ 2486025 w 2486025"/>
              <a:gd name="connsiteY8" fmla="*/ 2424112 h 24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6025" h="2424112">
                <a:moveTo>
                  <a:pt x="0" y="0"/>
                </a:moveTo>
                <a:lnTo>
                  <a:pt x="228600" y="0"/>
                </a:lnTo>
                <a:lnTo>
                  <a:pt x="228600" y="395287"/>
                </a:lnTo>
                <a:lnTo>
                  <a:pt x="509587" y="395287"/>
                </a:lnTo>
                <a:lnTo>
                  <a:pt x="509587" y="904875"/>
                </a:lnTo>
                <a:lnTo>
                  <a:pt x="2471737" y="904875"/>
                </a:lnTo>
                <a:lnTo>
                  <a:pt x="2471737" y="1662112"/>
                </a:lnTo>
                <a:lnTo>
                  <a:pt x="2486025" y="1662112"/>
                </a:lnTo>
                <a:lnTo>
                  <a:pt x="2486025" y="2424112"/>
                </a:lnTo>
              </a:path>
            </a:pathLst>
          </a:custGeom>
          <a:noFill/>
          <a:ln w="28575">
            <a:solidFill>
              <a:schemeClr val="accent3"/>
            </a:solidFill>
            <a:miter lim="800000"/>
            <a:headEnd/>
            <a:tailEnd/>
          </a:ln>
        </p:spPr>
        <p:txBody>
          <a:bodyPr rtlCol="0" anchor="ctr"/>
          <a:lstStyle/>
          <a:p>
            <a:pPr algn="ctr"/>
            <a:endParaRPr lang="en-US" dirty="0"/>
          </a:p>
        </p:txBody>
      </p:sp>
      <p:cxnSp>
        <p:nvCxnSpPr>
          <p:cNvPr id="20660" name="Straight Connector 20659">
            <a:extLst>
              <a:ext uri="{FF2B5EF4-FFF2-40B4-BE49-F238E27FC236}">
                <a16:creationId xmlns:a16="http://schemas.microsoft.com/office/drawing/2014/main" id="{B339CF15-5EAA-FC47-8877-C6C9D5DF1E09}"/>
              </a:ext>
            </a:extLst>
          </p:cNvPr>
          <p:cNvCxnSpPr/>
          <p:nvPr/>
        </p:nvCxnSpPr>
        <p:spPr bwMode="auto">
          <a:xfrm>
            <a:off x="7206247" y="2022450"/>
            <a:ext cx="0" cy="113842"/>
          </a:xfrm>
          <a:prstGeom prst="line">
            <a:avLst/>
          </a:prstGeom>
          <a:noFill/>
          <a:ln w="28575" cap="flat" cmpd="sng" algn="ctr">
            <a:solidFill>
              <a:schemeClr val="accent3"/>
            </a:solidFill>
            <a:prstDash val="solid"/>
            <a:round/>
            <a:headEnd type="none" w="med" len="med"/>
            <a:tailEnd type="none" w="med" len="med"/>
          </a:ln>
          <a:effectLst/>
        </p:spPr>
      </p:cxnSp>
      <p:cxnSp>
        <p:nvCxnSpPr>
          <p:cNvPr id="20661" name="Straight Connector 20660">
            <a:extLst>
              <a:ext uri="{FF2B5EF4-FFF2-40B4-BE49-F238E27FC236}">
                <a16:creationId xmlns:a16="http://schemas.microsoft.com/office/drawing/2014/main" id="{84167E46-FDEA-E781-2FA5-DE897FF5F9D6}"/>
              </a:ext>
            </a:extLst>
          </p:cNvPr>
          <p:cNvCxnSpPr/>
          <p:nvPr/>
        </p:nvCxnSpPr>
        <p:spPr bwMode="auto">
          <a:xfrm>
            <a:off x="8674167" y="2545280"/>
            <a:ext cx="0" cy="113842"/>
          </a:xfrm>
          <a:prstGeom prst="line">
            <a:avLst/>
          </a:prstGeom>
          <a:noFill/>
          <a:ln w="28575" cap="flat" cmpd="sng" algn="ctr">
            <a:solidFill>
              <a:schemeClr val="accent3"/>
            </a:solidFill>
            <a:prstDash val="solid"/>
            <a:round/>
            <a:headEnd type="none" w="med" len="med"/>
            <a:tailEnd type="none" w="med" len="med"/>
          </a:ln>
          <a:effectLst/>
        </p:spPr>
      </p:cxnSp>
      <p:cxnSp>
        <p:nvCxnSpPr>
          <p:cNvPr id="20662" name="Straight Connector 20661">
            <a:extLst>
              <a:ext uri="{FF2B5EF4-FFF2-40B4-BE49-F238E27FC236}">
                <a16:creationId xmlns:a16="http://schemas.microsoft.com/office/drawing/2014/main" id="{D12FC7B6-E892-7491-FE67-ADAFF90157AF}"/>
              </a:ext>
            </a:extLst>
          </p:cNvPr>
          <p:cNvCxnSpPr/>
          <p:nvPr/>
        </p:nvCxnSpPr>
        <p:spPr bwMode="auto">
          <a:xfrm>
            <a:off x="9408664" y="3061241"/>
            <a:ext cx="0" cy="113842"/>
          </a:xfrm>
          <a:prstGeom prst="line">
            <a:avLst/>
          </a:prstGeom>
          <a:noFill/>
          <a:ln w="28575" cap="flat" cmpd="sng" algn="ctr">
            <a:solidFill>
              <a:schemeClr val="accent1"/>
            </a:solidFill>
            <a:prstDash val="solid"/>
            <a:round/>
            <a:headEnd type="none" w="med" len="med"/>
            <a:tailEnd type="none" w="med" len="med"/>
          </a:ln>
          <a:effectLst/>
        </p:spPr>
      </p:cxnSp>
      <p:sp>
        <p:nvSpPr>
          <p:cNvPr id="20663" name="TextBox 20662">
            <a:extLst>
              <a:ext uri="{FF2B5EF4-FFF2-40B4-BE49-F238E27FC236}">
                <a16:creationId xmlns:a16="http://schemas.microsoft.com/office/drawing/2014/main" id="{A9F2359D-9124-9E7B-C179-65F1099C0E9D}"/>
              </a:ext>
            </a:extLst>
          </p:cNvPr>
          <p:cNvSpPr txBox="1"/>
          <p:nvPr/>
        </p:nvSpPr>
        <p:spPr bwMode="auto">
          <a:xfrm rot="16200000">
            <a:off x="5912036" y="2772335"/>
            <a:ext cx="7793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DoR (%)</a:t>
            </a:r>
          </a:p>
        </p:txBody>
      </p:sp>
      <p:grpSp>
        <p:nvGrpSpPr>
          <p:cNvPr id="20664" name="Group 20663">
            <a:extLst>
              <a:ext uri="{FF2B5EF4-FFF2-40B4-BE49-F238E27FC236}">
                <a16:creationId xmlns:a16="http://schemas.microsoft.com/office/drawing/2014/main" id="{0F1DDF7E-00FF-5512-94E5-AC58D6F68BC2}"/>
              </a:ext>
            </a:extLst>
          </p:cNvPr>
          <p:cNvGrpSpPr/>
          <p:nvPr/>
        </p:nvGrpSpPr>
        <p:grpSpPr>
          <a:xfrm>
            <a:off x="1001263" y="4579307"/>
            <a:ext cx="5019807" cy="261610"/>
            <a:chOff x="1001263" y="4207833"/>
            <a:chExt cx="5019807" cy="261610"/>
          </a:xfrm>
        </p:grpSpPr>
        <p:sp>
          <p:nvSpPr>
            <p:cNvPr id="20665" name="TextBox 20664">
              <a:extLst>
                <a:ext uri="{FF2B5EF4-FFF2-40B4-BE49-F238E27FC236}">
                  <a16:creationId xmlns:a16="http://schemas.microsoft.com/office/drawing/2014/main" id="{A95A39EE-2D85-212C-5749-15FDB1C05F33}"/>
                </a:ext>
              </a:extLst>
            </p:cNvPr>
            <p:cNvSpPr txBox="1"/>
            <p:nvPr/>
          </p:nvSpPr>
          <p:spPr bwMode="auto">
            <a:xfrm>
              <a:off x="1001263" y="4207833"/>
              <a:ext cx="25680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6</a:t>
              </a:r>
            </a:p>
          </p:txBody>
        </p:sp>
        <p:sp>
          <p:nvSpPr>
            <p:cNvPr id="20666" name="TextBox 20665">
              <a:extLst>
                <a:ext uri="{FF2B5EF4-FFF2-40B4-BE49-F238E27FC236}">
                  <a16:creationId xmlns:a16="http://schemas.microsoft.com/office/drawing/2014/main" id="{21DA8402-67E2-39CD-58FA-DF3FC9A08C44}"/>
                </a:ext>
              </a:extLst>
            </p:cNvPr>
            <p:cNvSpPr txBox="1"/>
            <p:nvPr/>
          </p:nvSpPr>
          <p:spPr bwMode="auto">
            <a:xfrm>
              <a:off x="128206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5</a:t>
              </a:r>
            </a:p>
          </p:txBody>
        </p:sp>
        <p:sp>
          <p:nvSpPr>
            <p:cNvPr id="20667" name="TextBox 20666">
              <a:extLst>
                <a:ext uri="{FF2B5EF4-FFF2-40B4-BE49-F238E27FC236}">
                  <a16:creationId xmlns:a16="http://schemas.microsoft.com/office/drawing/2014/main" id="{2307E1C7-4011-8C84-CB68-59F3C65E9263}"/>
                </a:ext>
              </a:extLst>
            </p:cNvPr>
            <p:cNvSpPr txBox="1"/>
            <p:nvPr/>
          </p:nvSpPr>
          <p:spPr bwMode="auto">
            <a:xfrm>
              <a:off x="156411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4</a:t>
              </a:r>
            </a:p>
          </p:txBody>
        </p:sp>
        <p:sp>
          <p:nvSpPr>
            <p:cNvPr id="20668" name="TextBox 20667">
              <a:extLst>
                <a:ext uri="{FF2B5EF4-FFF2-40B4-BE49-F238E27FC236}">
                  <a16:creationId xmlns:a16="http://schemas.microsoft.com/office/drawing/2014/main" id="{61B93EE2-F01C-08C7-861D-CDA7D3B21419}"/>
                </a:ext>
              </a:extLst>
            </p:cNvPr>
            <p:cNvSpPr txBox="1"/>
            <p:nvPr/>
          </p:nvSpPr>
          <p:spPr bwMode="auto">
            <a:xfrm>
              <a:off x="184491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4</a:t>
              </a:r>
            </a:p>
          </p:txBody>
        </p:sp>
        <p:sp>
          <p:nvSpPr>
            <p:cNvPr id="20669" name="TextBox 20668">
              <a:extLst>
                <a:ext uri="{FF2B5EF4-FFF2-40B4-BE49-F238E27FC236}">
                  <a16:creationId xmlns:a16="http://schemas.microsoft.com/office/drawing/2014/main" id="{4BA678DE-0FB6-28B4-4016-BB6A148C3970}"/>
                </a:ext>
              </a:extLst>
            </p:cNvPr>
            <p:cNvSpPr txBox="1"/>
            <p:nvPr/>
          </p:nvSpPr>
          <p:spPr bwMode="auto">
            <a:xfrm>
              <a:off x="212095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4</a:t>
              </a:r>
            </a:p>
          </p:txBody>
        </p:sp>
        <p:sp>
          <p:nvSpPr>
            <p:cNvPr id="20670" name="TextBox 20669">
              <a:extLst>
                <a:ext uri="{FF2B5EF4-FFF2-40B4-BE49-F238E27FC236}">
                  <a16:creationId xmlns:a16="http://schemas.microsoft.com/office/drawing/2014/main" id="{28AEE824-45AF-BD4B-3332-4131F13580A2}"/>
                </a:ext>
              </a:extLst>
            </p:cNvPr>
            <p:cNvSpPr txBox="1"/>
            <p:nvPr/>
          </p:nvSpPr>
          <p:spPr bwMode="auto">
            <a:xfrm>
              <a:off x="240175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4</a:t>
              </a:r>
            </a:p>
          </p:txBody>
        </p:sp>
        <p:sp>
          <p:nvSpPr>
            <p:cNvPr id="20671" name="TextBox 20670">
              <a:extLst>
                <a:ext uri="{FF2B5EF4-FFF2-40B4-BE49-F238E27FC236}">
                  <a16:creationId xmlns:a16="http://schemas.microsoft.com/office/drawing/2014/main" id="{C1DD68C3-DB3F-D35B-8039-F4DB78D5FE66}"/>
                </a:ext>
              </a:extLst>
            </p:cNvPr>
            <p:cNvSpPr txBox="1"/>
            <p:nvPr/>
          </p:nvSpPr>
          <p:spPr bwMode="auto">
            <a:xfrm>
              <a:off x="268380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3</a:t>
              </a:r>
            </a:p>
          </p:txBody>
        </p:sp>
        <p:sp>
          <p:nvSpPr>
            <p:cNvPr id="20485" name="TextBox 20484">
              <a:extLst>
                <a:ext uri="{FF2B5EF4-FFF2-40B4-BE49-F238E27FC236}">
                  <a16:creationId xmlns:a16="http://schemas.microsoft.com/office/drawing/2014/main" id="{54BEB3C5-75E5-826D-B2D4-768F7976EF06}"/>
                </a:ext>
              </a:extLst>
            </p:cNvPr>
            <p:cNvSpPr txBox="1"/>
            <p:nvPr/>
          </p:nvSpPr>
          <p:spPr bwMode="auto">
            <a:xfrm>
              <a:off x="296460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3</a:t>
              </a:r>
            </a:p>
          </p:txBody>
        </p:sp>
        <p:sp>
          <p:nvSpPr>
            <p:cNvPr id="20486" name="TextBox 20485">
              <a:extLst>
                <a:ext uri="{FF2B5EF4-FFF2-40B4-BE49-F238E27FC236}">
                  <a16:creationId xmlns:a16="http://schemas.microsoft.com/office/drawing/2014/main" id="{0032FC60-A62B-2DBC-D17F-0D301AB2D3AF}"/>
                </a:ext>
              </a:extLst>
            </p:cNvPr>
            <p:cNvSpPr txBox="1"/>
            <p:nvPr/>
          </p:nvSpPr>
          <p:spPr bwMode="auto">
            <a:xfrm>
              <a:off x="324743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3</a:t>
              </a:r>
            </a:p>
          </p:txBody>
        </p:sp>
        <p:sp>
          <p:nvSpPr>
            <p:cNvPr id="20487" name="TextBox 20486">
              <a:extLst>
                <a:ext uri="{FF2B5EF4-FFF2-40B4-BE49-F238E27FC236}">
                  <a16:creationId xmlns:a16="http://schemas.microsoft.com/office/drawing/2014/main" id="{B43C99B6-43C9-BDC6-191E-E6C1E5DD00A3}"/>
                </a:ext>
              </a:extLst>
            </p:cNvPr>
            <p:cNvSpPr txBox="1"/>
            <p:nvPr/>
          </p:nvSpPr>
          <p:spPr bwMode="auto">
            <a:xfrm>
              <a:off x="352823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a:t>
              </a:r>
            </a:p>
          </p:txBody>
        </p:sp>
        <p:sp>
          <p:nvSpPr>
            <p:cNvPr id="20507" name="TextBox 20506">
              <a:extLst>
                <a:ext uri="{FF2B5EF4-FFF2-40B4-BE49-F238E27FC236}">
                  <a16:creationId xmlns:a16="http://schemas.microsoft.com/office/drawing/2014/main" id="{72EDA686-DA93-BFE1-0B71-75E56D003BAE}"/>
                </a:ext>
              </a:extLst>
            </p:cNvPr>
            <p:cNvSpPr txBox="1"/>
            <p:nvPr/>
          </p:nvSpPr>
          <p:spPr bwMode="auto">
            <a:xfrm>
              <a:off x="381028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a:t>
              </a:r>
            </a:p>
          </p:txBody>
        </p:sp>
        <p:sp>
          <p:nvSpPr>
            <p:cNvPr id="20508" name="TextBox 20507">
              <a:extLst>
                <a:ext uri="{FF2B5EF4-FFF2-40B4-BE49-F238E27FC236}">
                  <a16:creationId xmlns:a16="http://schemas.microsoft.com/office/drawing/2014/main" id="{C7FD376A-47A9-C37B-085C-7F10579CFF62}"/>
                </a:ext>
              </a:extLst>
            </p:cNvPr>
            <p:cNvSpPr txBox="1"/>
            <p:nvPr/>
          </p:nvSpPr>
          <p:spPr bwMode="auto">
            <a:xfrm>
              <a:off x="409108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a:t>
              </a:r>
            </a:p>
          </p:txBody>
        </p:sp>
        <p:sp>
          <p:nvSpPr>
            <p:cNvPr id="20512" name="TextBox 20511">
              <a:extLst>
                <a:ext uri="{FF2B5EF4-FFF2-40B4-BE49-F238E27FC236}">
                  <a16:creationId xmlns:a16="http://schemas.microsoft.com/office/drawing/2014/main" id="{F6A7085A-CB36-504D-8C26-85776B6C553E}"/>
                </a:ext>
              </a:extLst>
            </p:cNvPr>
            <p:cNvSpPr txBox="1"/>
            <p:nvPr/>
          </p:nvSpPr>
          <p:spPr bwMode="auto">
            <a:xfrm>
              <a:off x="436712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0</a:t>
              </a:r>
            </a:p>
          </p:txBody>
        </p:sp>
        <p:sp>
          <p:nvSpPr>
            <p:cNvPr id="20520" name="TextBox 20519">
              <a:extLst>
                <a:ext uri="{FF2B5EF4-FFF2-40B4-BE49-F238E27FC236}">
                  <a16:creationId xmlns:a16="http://schemas.microsoft.com/office/drawing/2014/main" id="{0BC98606-4C41-6BBD-CC23-DF63759F9688}"/>
                </a:ext>
              </a:extLst>
            </p:cNvPr>
            <p:cNvSpPr txBox="1"/>
            <p:nvPr/>
          </p:nvSpPr>
          <p:spPr bwMode="auto">
            <a:xfrm>
              <a:off x="464792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0</a:t>
              </a:r>
            </a:p>
          </p:txBody>
        </p:sp>
        <p:sp>
          <p:nvSpPr>
            <p:cNvPr id="20526" name="TextBox 20525">
              <a:extLst>
                <a:ext uri="{FF2B5EF4-FFF2-40B4-BE49-F238E27FC236}">
                  <a16:creationId xmlns:a16="http://schemas.microsoft.com/office/drawing/2014/main" id="{6526CC07-0399-F22D-1931-D2C9FEA8A2F1}"/>
                </a:ext>
              </a:extLst>
            </p:cNvPr>
            <p:cNvSpPr txBox="1"/>
            <p:nvPr/>
          </p:nvSpPr>
          <p:spPr bwMode="auto">
            <a:xfrm>
              <a:off x="492997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0</a:t>
              </a:r>
            </a:p>
          </p:txBody>
        </p:sp>
        <p:sp>
          <p:nvSpPr>
            <p:cNvPr id="20527" name="TextBox 20526">
              <a:extLst>
                <a:ext uri="{FF2B5EF4-FFF2-40B4-BE49-F238E27FC236}">
                  <a16:creationId xmlns:a16="http://schemas.microsoft.com/office/drawing/2014/main" id="{D9DCA143-C4BC-7413-7352-A5EB0A0C0120}"/>
                </a:ext>
              </a:extLst>
            </p:cNvPr>
            <p:cNvSpPr txBox="1"/>
            <p:nvPr/>
          </p:nvSpPr>
          <p:spPr bwMode="auto">
            <a:xfrm>
              <a:off x="521077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0</a:t>
              </a:r>
            </a:p>
          </p:txBody>
        </p:sp>
        <p:sp>
          <p:nvSpPr>
            <p:cNvPr id="20528" name="TextBox 20527">
              <a:extLst>
                <a:ext uri="{FF2B5EF4-FFF2-40B4-BE49-F238E27FC236}">
                  <a16:creationId xmlns:a16="http://schemas.microsoft.com/office/drawing/2014/main" id="{9C64CFE9-529B-AD1E-DB9A-D6F624E7794D}"/>
                </a:ext>
              </a:extLst>
            </p:cNvPr>
            <p:cNvSpPr txBox="1"/>
            <p:nvPr/>
          </p:nvSpPr>
          <p:spPr bwMode="auto">
            <a:xfrm>
              <a:off x="5483467"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0</a:t>
              </a:r>
            </a:p>
          </p:txBody>
        </p:sp>
        <p:sp>
          <p:nvSpPr>
            <p:cNvPr id="20529" name="TextBox 20528">
              <a:extLst>
                <a:ext uri="{FF2B5EF4-FFF2-40B4-BE49-F238E27FC236}">
                  <a16:creationId xmlns:a16="http://schemas.microsoft.com/office/drawing/2014/main" id="{CC002432-5425-2CAD-645F-9CC4546129F0}"/>
                </a:ext>
              </a:extLst>
            </p:cNvPr>
            <p:cNvSpPr txBox="1"/>
            <p:nvPr/>
          </p:nvSpPr>
          <p:spPr bwMode="auto">
            <a:xfrm>
              <a:off x="5764268"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0</a:t>
              </a:r>
            </a:p>
          </p:txBody>
        </p:sp>
      </p:grpSp>
      <p:grpSp>
        <p:nvGrpSpPr>
          <p:cNvPr id="20530" name="Group 20529">
            <a:extLst>
              <a:ext uri="{FF2B5EF4-FFF2-40B4-BE49-F238E27FC236}">
                <a16:creationId xmlns:a16="http://schemas.microsoft.com/office/drawing/2014/main" id="{F9CC5471-7625-7814-DA1D-B561D5C94F03}"/>
              </a:ext>
            </a:extLst>
          </p:cNvPr>
          <p:cNvGrpSpPr/>
          <p:nvPr/>
        </p:nvGrpSpPr>
        <p:grpSpPr>
          <a:xfrm>
            <a:off x="6731155" y="4579307"/>
            <a:ext cx="5055874" cy="261610"/>
            <a:chOff x="965196" y="4207833"/>
            <a:chExt cx="5055874" cy="261610"/>
          </a:xfrm>
        </p:grpSpPr>
        <p:sp>
          <p:nvSpPr>
            <p:cNvPr id="20531" name="TextBox 20530">
              <a:extLst>
                <a:ext uri="{FF2B5EF4-FFF2-40B4-BE49-F238E27FC236}">
                  <a16:creationId xmlns:a16="http://schemas.microsoft.com/office/drawing/2014/main" id="{87D41CDF-83BB-0CA9-FF1F-92D5F1C8F38F}"/>
                </a:ext>
              </a:extLst>
            </p:cNvPr>
            <p:cNvSpPr txBox="1"/>
            <p:nvPr/>
          </p:nvSpPr>
          <p:spPr bwMode="auto">
            <a:xfrm>
              <a:off x="965196" y="4207833"/>
              <a:ext cx="3289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11</a:t>
              </a:r>
            </a:p>
          </p:txBody>
        </p:sp>
        <p:sp>
          <p:nvSpPr>
            <p:cNvPr id="20532" name="TextBox 20531">
              <a:extLst>
                <a:ext uri="{FF2B5EF4-FFF2-40B4-BE49-F238E27FC236}">
                  <a16:creationId xmlns:a16="http://schemas.microsoft.com/office/drawing/2014/main" id="{57F9065E-436C-FF34-2AA1-ED2DDB00C980}"/>
                </a:ext>
              </a:extLst>
            </p:cNvPr>
            <p:cNvSpPr txBox="1"/>
            <p:nvPr/>
          </p:nvSpPr>
          <p:spPr bwMode="auto">
            <a:xfrm>
              <a:off x="128206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9</a:t>
              </a:r>
            </a:p>
          </p:txBody>
        </p:sp>
        <p:sp>
          <p:nvSpPr>
            <p:cNvPr id="20533" name="TextBox 20532">
              <a:extLst>
                <a:ext uri="{FF2B5EF4-FFF2-40B4-BE49-F238E27FC236}">
                  <a16:creationId xmlns:a16="http://schemas.microsoft.com/office/drawing/2014/main" id="{49034A2C-9AA7-ABE6-1AD8-4A6AD6BB2F8E}"/>
                </a:ext>
              </a:extLst>
            </p:cNvPr>
            <p:cNvSpPr txBox="1"/>
            <p:nvPr/>
          </p:nvSpPr>
          <p:spPr bwMode="auto">
            <a:xfrm>
              <a:off x="156411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7</a:t>
              </a:r>
            </a:p>
          </p:txBody>
        </p:sp>
        <p:sp>
          <p:nvSpPr>
            <p:cNvPr id="20534" name="TextBox 20533">
              <a:extLst>
                <a:ext uri="{FF2B5EF4-FFF2-40B4-BE49-F238E27FC236}">
                  <a16:creationId xmlns:a16="http://schemas.microsoft.com/office/drawing/2014/main" id="{D54A34DD-522D-83FC-9BEB-8C538FBA3B5D}"/>
                </a:ext>
              </a:extLst>
            </p:cNvPr>
            <p:cNvSpPr txBox="1"/>
            <p:nvPr/>
          </p:nvSpPr>
          <p:spPr bwMode="auto">
            <a:xfrm>
              <a:off x="184491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6</a:t>
              </a:r>
            </a:p>
          </p:txBody>
        </p:sp>
        <p:sp>
          <p:nvSpPr>
            <p:cNvPr id="20535" name="TextBox 20534">
              <a:extLst>
                <a:ext uri="{FF2B5EF4-FFF2-40B4-BE49-F238E27FC236}">
                  <a16:creationId xmlns:a16="http://schemas.microsoft.com/office/drawing/2014/main" id="{8E2B1CA3-5F93-2FF4-14F7-AEC5948A4F2E}"/>
                </a:ext>
              </a:extLst>
            </p:cNvPr>
            <p:cNvSpPr txBox="1"/>
            <p:nvPr/>
          </p:nvSpPr>
          <p:spPr bwMode="auto">
            <a:xfrm>
              <a:off x="212095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5</a:t>
              </a:r>
            </a:p>
          </p:txBody>
        </p:sp>
        <p:sp>
          <p:nvSpPr>
            <p:cNvPr id="20536" name="TextBox 20535">
              <a:extLst>
                <a:ext uri="{FF2B5EF4-FFF2-40B4-BE49-F238E27FC236}">
                  <a16:creationId xmlns:a16="http://schemas.microsoft.com/office/drawing/2014/main" id="{455219C1-DA3B-62E3-F8AD-D0EEF195B3D7}"/>
                </a:ext>
              </a:extLst>
            </p:cNvPr>
            <p:cNvSpPr txBox="1"/>
            <p:nvPr/>
          </p:nvSpPr>
          <p:spPr bwMode="auto">
            <a:xfrm>
              <a:off x="240175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5</a:t>
              </a:r>
            </a:p>
          </p:txBody>
        </p:sp>
        <p:sp>
          <p:nvSpPr>
            <p:cNvPr id="20537" name="TextBox 20536">
              <a:extLst>
                <a:ext uri="{FF2B5EF4-FFF2-40B4-BE49-F238E27FC236}">
                  <a16:creationId xmlns:a16="http://schemas.microsoft.com/office/drawing/2014/main" id="{E43C33F2-D349-2D8C-B1E7-439C7D980D89}"/>
                </a:ext>
              </a:extLst>
            </p:cNvPr>
            <p:cNvSpPr txBox="1"/>
            <p:nvPr/>
          </p:nvSpPr>
          <p:spPr bwMode="auto">
            <a:xfrm>
              <a:off x="268380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5</a:t>
              </a:r>
            </a:p>
          </p:txBody>
        </p:sp>
        <p:sp>
          <p:nvSpPr>
            <p:cNvPr id="20538" name="TextBox 20537">
              <a:extLst>
                <a:ext uri="{FF2B5EF4-FFF2-40B4-BE49-F238E27FC236}">
                  <a16:creationId xmlns:a16="http://schemas.microsoft.com/office/drawing/2014/main" id="{E9CC0589-2359-2781-080E-405D4E841FCD}"/>
                </a:ext>
              </a:extLst>
            </p:cNvPr>
            <p:cNvSpPr txBox="1"/>
            <p:nvPr/>
          </p:nvSpPr>
          <p:spPr bwMode="auto">
            <a:xfrm>
              <a:off x="296460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5</a:t>
              </a:r>
            </a:p>
          </p:txBody>
        </p:sp>
        <p:sp>
          <p:nvSpPr>
            <p:cNvPr id="20539" name="TextBox 20538">
              <a:extLst>
                <a:ext uri="{FF2B5EF4-FFF2-40B4-BE49-F238E27FC236}">
                  <a16:creationId xmlns:a16="http://schemas.microsoft.com/office/drawing/2014/main" id="{885AD607-F0B4-8641-2C7A-B62625CD4A99}"/>
                </a:ext>
              </a:extLst>
            </p:cNvPr>
            <p:cNvSpPr txBox="1"/>
            <p:nvPr/>
          </p:nvSpPr>
          <p:spPr bwMode="auto">
            <a:xfrm>
              <a:off x="324743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4</a:t>
              </a:r>
            </a:p>
          </p:txBody>
        </p:sp>
        <p:sp>
          <p:nvSpPr>
            <p:cNvPr id="20540" name="TextBox 20539">
              <a:extLst>
                <a:ext uri="{FF2B5EF4-FFF2-40B4-BE49-F238E27FC236}">
                  <a16:creationId xmlns:a16="http://schemas.microsoft.com/office/drawing/2014/main" id="{CA3825D5-3973-98FA-5850-480ECFDBC4DA}"/>
                </a:ext>
              </a:extLst>
            </p:cNvPr>
            <p:cNvSpPr txBox="1"/>
            <p:nvPr/>
          </p:nvSpPr>
          <p:spPr bwMode="auto">
            <a:xfrm>
              <a:off x="352823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4</a:t>
              </a:r>
            </a:p>
          </p:txBody>
        </p:sp>
        <p:sp>
          <p:nvSpPr>
            <p:cNvPr id="20541" name="TextBox 20540">
              <a:extLst>
                <a:ext uri="{FF2B5EF4-FFF2-40B4-BE49-F238E27FC236}">
                  <a16:creationId xmlns:a16="http://schemas.microsoft.com/office/drawing/2014/main" id="{C6089196-CAF3-7DD9-342A-96ED492B5F39}"/>
                </a:ext>
              </a:extLst>
            </p:cNvPr>
            <p:cNvSpPr txBox="1"/>
            <p:nvPr/>
          </p:nvSpPr>
          <p:spPr bwMode="auto">
            <a:xfrm>
              <a:off x="381028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3</a:t>
              </a:r>
            </a:p>
          </p:txBody>
        </p:sp>
        <p:sp>
          <p:nvSpPr>
            <p:cNvPr id="20542" name="TextBox 20541">
              <a:extLst>
                <a:ext uri="{FF2B5EF4-FFF2-40B4-BE49-F238E27FC236}">
                  <a16:creationId xmlns:a16="http://schemas.microsoft.com/office/drawing/2014/main" id="{A8D07D36-4160-8CBC-98DB-68EB30BEED38}"/>
                </a:ext>
              </a:extLst>
            </p:cNvPr>
            <p:cNvSpPr txBox="1"/>
            <p:nvPr/>
          </p:nvSpPr>
          <p:spPr bwMode="auto">
            <a:xfrm>
              <a:off x="4091084"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2</a:t>
              </a:r>
            </a:p>
          </p:txBody>
        </p:sp>
        <p:sp>
          <p:nvSpPr>
            <p:cNvPr id="20543" name="TextBox 20542">
              <a:extLst>
                <a:ext uri="{FF2B5EF4-FFF2-40B4-BE49-F238E27FC236}">
                  <a16:creationId xmlns:a16="http://schemas.microsoft.com/office/drawing/2014/main" id="{690FB05D-7759-3D54-B308-7985349C5314}"/>
                </a:ext>
              </a:extLst>
            </p:cNvPr>
            <p:cNvSpPr txBox="1"/>
            <p:nvPr/>
          </p:nvSpPr>
          <p:spPr bwMode="auto">
            <a:xfrm>
              <a:off x="436712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a:t>
              </a:r>
            </a:p>
          </p:txBody>
        </p:sp>
        <p:sp>
          <p:nvSpPr>
            <p:cNvPr id="20544" name="TextBox 20543">
              <a:extLst>
                <a:ext uri="{FF2B5EF4-FFF2-40B4-BE49-F238E27FC236}">
                  <a16:creationId xmlns:a16="http://schemas.microsoft.com/office/drawing/2014/main" id="{93B6D3BE-FABA-93EF-D163-F717DA073E3E}"/>
                </a:ext>
              </a:extLst>
            </p:cNvPr>
            <p:cNvSpPr txBox="1"/>
            <p:nvPr/>
          </p:nvSpPr>
          <p:spPr bwMode="auto">
            <a:xfrm>
              <a:off x="464792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a:t>
              </a:r>
            </a:p>
          </p:txBody>
        </p:sp>
        <p:sp>
          <p:nvSpPr>
            <p:cNvPr id="20545" name="TextBox 20544">
              <a:extLst>
                <a:ext uri="{FF2B5EF4-FFF2-40B4-BE49-F238E27FC236}">
                  <a16:creationId xmlns:a16="http://schemas.microsoft.com/office/drawing/2014/main" id="{D48246B8-AEAD-26C8-2BAA-45A5E495E669}"/>
                </a:ext>
              </a:extLst>
            </p:cNvPr>
            <p:cNvSpPr txBox="1"/>
            <p:nvPr/>
          </p:nvSpPr>
          <p:spPr bwMode="auto">
            <a:xfrm>
              <a:off x="4929972"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a:t>
              </a:r>
            </a:p>
          </p:txBody>
        </p:sp>
        <p:sp>
          <p:nvSpPr>
            <p:cNvPr id="20546" name="TextBox 20545">
              <a:extLst>
                <a:ext uri="{FF2B5EF4-FFF2-40B4-BE49-F238E27FC236}">
                  <a16:creationId xmlns:a16="http://schemas.microsoft.com/office/drawing/2014/main" id="{590C6890-E59B-9596-2C54-9505F5506009}"/>
                </a:ext>
              </a:extLst>
            </p:cNvPr>
            <p:cNvSpPr txBox="1"/>
            <p:nvPr/>
          </p:nvSpPr>
          <p:spPr bwMode="auto">
            <a:xfrm>
              <a:off x="5210773"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a:t>
              </a:r>
            </a:p>
          </p:txBody>
        </p:sp>
        <p:sp>
          <p:nvSpPr>
            <p:cNvPr id="20547" name="TextBox 20546">
              <a:extLst>
                <a:ext uri="{FF2B5EF4-FFF2-40B4-BE49-F238E27FC236}">
                  <a16:creationId xmlns:a16="http://schemas.microsoft.com/office/drawing/2014/main" id="{685E1320-30EC-3AD7-98CB-A5BE8D4ACBBB}"/>
                </a:ext>
              </a:extLst>
            </p:cNvPr>
            <p:cNvSpPr txBox="1"/>
            <p:nvPr/>
          </p:nvSpPr>
          <p:spPr bwMode="auto">
            <a:xfrm>
              <a:off x="5483467"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1</a:t>
              </a:r>
            </a:p>
          </p:txBody>
        </p:sp>
        <p:sp>
          <p:nvSpPr>
            <p:cNvPr id="20548" name="TextBox 20547">
              <a:extLst>
                <a:ext uri="{FF2B5EF4-FFF2-40B4-BE49-F238E27FC236}">
                  <a16:creationId xmlns:a16="http://schemas.microsoft.com/office/drawing/2014/main" id="{A0CEDF82-CC0C-FCC5-4283-4AB9CEA6C02A}"/>
                </a:ext>
              </a:extLst>
            </p:cNvPr>
            <p:cNvSpPr txBox="1"/>
            <p:nvPr/>
          </p:nvSpPr>
          <p:spPr bwMode="auto">
            <a:xfrm>
              <a:off x="5764268" y="4207833"/>
              <a:ext cx="25680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100" b="0" dirty="0">
                  <a:solidFill>
                    <a:schemeClr val="accent1"/>
                  </a:solidFill>
                  <a:latin typeface="Calibri" panose="020F0502020204030204" pitchFamily="34" charset="0"/>
                </a:rPr>
                <a:t>0</a:t>
              </a:r>
            </a:p>
          </p:txBody>
        </p:sp>
      </p:grpSp>
    </p:spTree>
    <p:extLst>
      <p:ext uri="{BB962C8B-B14F-4D97-AF65-F5344CB8AC3E}">
        <p14:creationId xmlns:p14="http://schemas.microsoft.com/office/powerpoint/2010/main" val="28144830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BRUIN: Safety in MCL </a:t>
            </a:r>
          </a:p>
        </p:txBody>
      </p:sp>
      <p:sp>
        <p:nvSpPr>
          <p:cNvPr id="3" name="Content Placeholder 2">
            <a:extLst>
              <a:ext uri="{FF2B5EF4-FFF2-40B4-BE49-F238E27FC236}">
                <a16:creationId xmlns:a16="http://schemas.microsoft.com/office/drawing/2014/main" id="{99CA8D58-6D06-784F-9ADE-E2A6E4800770}"/>
              </a:ext>
            </a:extLst>
          </p:cNvPr>
          <p:cNvSpPr>
            <a:spLocks noGrp="1"/>
          </p:cNvSpPr>
          <p:nvPr>
            <p:ph idx="1"/>
          </p:nvPr>
        </p:nvSpPr>
        <p:spPr>
          <a:xfrm>
            <a:off x="685801" y="5386874"/>
            <a:ext cx="7256330" cy="713498"/>
          </a:xfrm>
        </p:spPr>
        <p:txBody>
          <a:bodyPr/>
          <a:lstStyle/>
          <a:p>
            <a:pPr>
              <a:spcBef>
                <a:spcPts val="400"/>
              </a:spcBef>
            </a:pPr>
            <a:r>
              <a:rPr lang="en-US" sz="1600" dirty="0"/>
              <a:t>Median time on treatment: 5 mo</a:t>
            </a:r>
          </a:p>
          <a:p>
            <a:pPr>
              <a:spcBef>
                <a:spcPts val="400"/>
              </a:spcBef>
            </a:pPr>
            <a:r>
              <a:rPr lang="en-US" sz="1600" dirty="0"/>
              <a:t>Discontinuations due to TRAEs: 3% (n = 5) </a:t>
            </a:r>
          </a:p>
          <a:p>
            <a:pPr>
              <a:spcBef>
                <a:spcPts val="400"/>
              </a:spcBef>
            </a:pPr>
            <a:r>
              <a:rPr lang="en-US" sz="1600" dirty="0"/>
              <a:t>Dose reductions due to TRAEs: 6% (n = 10) </a:t>
            </a:r>
          </a:p>
          <a:p>
            <a:pPr>
              <a:spcBef>
                <a:spcPts val="400"/>
              </a:spcBef>
            </a:pPr>
            <a:endParaRPr lang="en-US" sz="1600" dirty="0"/>
          </a:p>
          <a:p>
            <a:endParaRPr lang="en-US" sz="1600" dirty="0"/>
          </a:p>
          <a:p>
            <a:endParaRPr lang="en-US" sz="1600" dirty="0"/>
          </a:p>
        </p:txBody>
      </p:sp>
      <p:sp>
        <p:nvSpPr>
          <p:cNvPr id="22" name="Text Box 11">
            <a:extLst>
              <a:ext uri="{FF2B5EF4-FFF2-40B4-BE49-F238E27FC236}">
                <a16:creationId xmlns:a16="http://schemas.microsoft.com/office/drawing/2014/main" id="{3599EC78-D41F-52E3-FF9F-E5390257E70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Cheah. ICML 2023. Abstr 102</a:t>
            </a:r>
            <a:r>
              <a:rPr lang="fr-FR" altLang="en-US" sz="1200" b="0" dirty="0">
                <a:solidFill>
                  <a:srgbClr val="455560"/>
                </a:solidFill>
                <a:latin typeface="Calibri" panose="020F050202020403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Group 32">
            <a:extLst>
              <a:ext uri="{FF2B5EF4-FFF2-40B4-BE49-F238E27FC236}">
                <a16:creationId xmlns:a16="http://schemas.microsoft.com/office/drawing/2014/main" id="{195C27A1-9B79-6965-DDCA-277BD7668764}"/>
              </a:ext>
            </a:extLst>
          </p:cNvPr>
          <p:cNvGraphicFramePr>
            <a:graphicFrameLocks noGrp="1"/>
          </p:cNvGraphicFramePr>
          <p:nvPr>
            <p:extLst>
              <p:ext uri="{D42A27DB-BD31-4B8C-83A1-F6EECF244321}">
                <p14:modId xmlns:p14="http://schemas.microsoft.com/office/powerpoint/2010/main" val="3344001481"/>
              </p:ext>
            </p:extLst>
          </p:nvPr>
        </p:nvGraphicFramePr>
        <p:xfrm>
          <a:off x="719138" y="1317586"/>
          <a:ext cx="10787061" cy="4069288"/>
        </p:xfrm>
        <a:graphic>
          <a:graphicData uri="http://schemas.openxmlformats.org/drawingml/2006/table">
            <a:tbl>
              <a:tblPr/>
              <a:tblGrid>
                <a:gridCol w="2504909">
                  <a:extLst>
                    <a:ext uri="{9D8B030D-6E8A-4147-A177-3AD203B41FA5}">
                      <a16:colId xmlns:a16="http://schemas.microsoft.com/office/drawing/2014/main" val="20000"/>
                    </a:ext>
                  </a:extLst>
                </a:gridCol>
                <a:gridCol w="2070538">
                  <a:extLst>
                    <a:ext uri="{9D8B030D-6E8A-4147-A177-3AD203B41FA5}">
                      <a16:colId xmlns:a16="http://schemas.microsoft.com/office/drawing/2014/main" val="4150514421"/>
                    </a:ext>
                  </a:extLst>
                </a:gridCol>
                <a:gridCol w="2070538">
                  <a:extLst>
                    <a:ext uri="{9D8B030D-6E8A-4147-A177-3AD203B41FA5}">
                      <a16:colId xmlns:a16="http://schemas.microsoft.com/office/drawing/2014/main" val="3561176811"/>
                    </a:ext>
                  </a:extLst>
                </a:gridCol>
                <a:gridCol w="2070538">
                  <a:extLst>
                    <a:ext uri="{9D8B030D-6E8A-4147-A177-3AD203B41FA5}">
                      <a16:colId xmlns:a16="http://schemas.microsoft.com/office/drawing/2014/main" val="760866576"/>
                    </a:ext>
                  </a:extLst>
                </a:gridCol>
                <a:gridCol w="2070538">
                  <a:extLst>
                    <a:ext uri="{9D8B030D-6E8A-4147-A177-3AD203B41FA5}">
                      <a16:colId xmlns:a16="http://schemas.microsoft.com/office/drawing/2014/main" val="92235047"/>
                    </a:ext>
                  </a:extLst>
                </a:gridCol>
              </a:tblGrid>
              <a:tr h="246362">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algn="ctr">
                        <a:lnSpc>
                          <a:spcPct val="90000"/>
                        </a:lnSpc>
                      </a:pPr>
                      <a:r>
                        <a:rPr lang="en-US" b="1" dirty="0"/>
                        <a:t>n = 166</a:t>
                      </a:r>
                    </a:p>
                  </a:txBody>
                  <a:tcPr marL="121881" marR="121881" marT="45728" marB="45728" anchor="ctr" horzOverflow="overflow">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2349434160"/>
                  </a:ext>
                </a:extLst>
              </a:tr>
              <a:tr h="226388">
                <a:tc rowSpan="2">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lnSpc>
                          <a:spcPct val="90000"/>
                        </a:lnSpc>
                      </a:pPr>
                      <a:r>
                        <a:rPr kumimoji="0" lang="en-US" sz="1600" b="1" i="0" u="none" strike="noStrike" cap="none" normalizeH="0" baseline="0" dirty="0">
                          <a:ln>
                            <a:noFill/>
                          </a:ln>
                          <a:solidFill>
                            <a:schemeClr val="bg1"/>
                          </a:solidFill>
                          <a:effectLst/>
                          <a:latin typeface="Calibri" panose="020F0502020204030204" pitchFamily="34" charset="0"/>
                        </a:rPr>
                        <a:t>TEAEs in in ≥15%</a:t>
                      </a:r>
                      <a:endParaRPr lang="en-US" dirty="0">
                        <a:solidFill>
                          <a:schemeClr val="bg1"/>
                        </a:solidFill>
                      </a:endParaRP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TRAEs</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377220026"/>
                  </a:ext>
                </a:extLst>
              </a:tr>
              <a:tr h="226388">
                <a:tc vMerge="1">
                  <a:txBody>
                    <a:bodyPr/>
                    <a:lstStyle/>
                    <a:p>
                      <a:pPr marL="0" marR="0" lvl="0" indent="0" algn="l"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in ≥15%,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Any Grade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defRPr/>
                      </a:pPr>
                      <a:r>
                        <a:rPr kumimoji="0" lang="en-US" sz="1600" b="1" i="0" u="none" strike="noStrike" cap="none" normalizeH="0" baseline="0" dirty="0">
                          <a:ln>
                            <a:noFill/>
                          </a:ln>
                          <a:solidFill>
                            <a:schemeClr val="bg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10000"/>
                  </a:ext>
                </a:extLst>
              </a:tr>
              <a:tr h="226388">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26388">
                <a:tc>
                  <a:txBody>
                    <a:bodyPr/>
                    <a:lstStyle/>
                    <a:p>
                      <a:pPr marL="0" marR="0" lvl="0" indent="0" algn="l"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26388">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26388">
                <a:tc gridSpan="2">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AEs of special interest,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l" defTabSz="914400" rtl="0" eaLnBrk="1" fontAlgn="base" latinLnBrk="0" hangingPunct="1">
                        <a:lnSpc>
                          <a:spcPct val="100000"/>
                        </a:lnSpc>
                        <a:spcBef>
                          <a:spcPts val="0"/>
                        </a:spcBef>
                        <a:spcAft>
                          <a:spcPct val="25000"/>
                        </a:spcAft>
                        <a:buClrTx/>
                        <a:buSzTx/>
                        <a:buFontTx/>
                        <a:buNone/>
                        <a:tabLst/>
                      </a:pP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630323769"/>
                  </a:ext>
                </a:extLst>
              </a:tr>
              <a:tr h="226388">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Bruising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2501241"/>
                  </a:ext>
                </a:extLst>
              </a:tr>
              <a:tr h="226388">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31913245"/>
                  </a:ext>
                </a:extLst>
              </a:tr>
              <a:tr h="226388">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616968"/>
                  </a:ext>
                </a:extLst>
              </a:tr>
              <a:tr h="226388">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Hemorrhage/hematoma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52368694"/>
                  </a:ext>
                </a:extLst>
              </a:tr>
              <a:tr h="226388">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39995809"/>
                  </a:ext>
                </a:extLst>
              </a:tr>
              <a:tr h="226388">
                <a:tc>
                  <a:txBody>
                    <a:bodyPr/>
                    <a:lstStyle/>
                    <a:p>
                      <a:pPr marL="0" marR="0" lvl="0" indent="0" algn="l" defTabSz="914400" rtl="0" eaLnBrk="1" fontAlgn="base" latinLnBrk="0" hangingPunct="1">
                        <a:lnSpc>
                          <a:spcPct val="90000"/>
                        </a:lnSpc>
                        <a:spcBef>
                          <a:spcPts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AF/flutter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239760"/>
                  </a:ext>
                </a:extLst>
              </a:tr>
            </a:tbl>
          </a:graphicData>
        </a:graphic>
      </p:graphicFrame>
      <p:sp>
        <p:nvSpPr>
          <p:cNvPr id="7" name="TextBox 6">
            <a:extLst>
              <a:ext uri="{FF2B5EF4-FFF2-40B4-BE49-F238E27FC236}">
                <a16:creationId xmlns:a16="http://schemas.microsoft.com/office/drawing/2014/main" id="{FE8A3507-8F63-9AE8-8536-9D3B2AD91E66}"/>
              </a:ext>
            </a:extLst>
          </p:cNvPr>
          <p:cNvSpPr txBox="1"/>
          <p:nvPr/>
        </p:nvSpPr>
        <p:spPr bwMode="auto">
          <a:xfrm>
            <a:off x="5231268" y="6337229"/>
            <a:ext cx="4495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July 29, 2022</a:t>
            </a:r>
          </a:p>
        </p:txBody>
      </p:sp>
    </p:spTree>
    <p:extLst>
      <p:ext uri="{BB962C8B-B14F-4D97-AF65-F5344CB8AC3E}">
        <p14:creationId xmlns:p14="http://schemas.microsoft.com/office/powerpoint/2010/main" val="29476141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4F19A4-97FC-43F4-5B03-42EDA13D9753}"/>
              </a:ext>
            </a:extLst>
          </p:cNvPr>
          <p:cNvSpPr>
            <a:spLocks noGrp="1"/>
          </p:cNvSpPr>
          <p:nvPr>
            <p:ph type="title"/>
          </p:nvPr>
        </p:nvSpPr>
        <p:spPr/>
        <p:txBody>
          <a:bodyPr/>
          <a:lstStyle/>
          <a:p>
            <a:r>
              <a:rPr lang="en-US" dirty="0"/>
              <a:t>MCL Studies: Summary I</a:t>
            </a:r>
          </a:p>
        </p:txBody>
      </p:sp>
      <p:sp>
        <p:nvSpPr>
          <p:cNvPr id="5" name="Content Placeholder 4">
            <a:extLst>
              <a:ext uri="{FF2B5EF4-FFF2-40B4-BE49-F238E27FC236}">
                <a16:creationId xmlns:a16="http://schemas.microsoft.com/office/drawing/2014/main" id="{6F1834A2-2683-E8C4-908F-EB4412D2B7FC}"/>
              </a:ext>
            </a:extLst>
          </p:cNvPr>
          <p:cNvSpPr>
            <a:spLocks noGrp="1"/>
          </p:cNvSpPr>
          <p:nvPr>
            <p:ph idx="1"/>
          </p:nvPr>
        </p:nvSpPr>
        <p:spPr/>
        <p:txBody>
          <a:bodyPr/>
          <a:lstStyle/>
          <a:p>
            <a:r>
              <a:rPr lang="en-US" sz="2400" b="1" dirty="0"/>
              <a:t>IMCL-2015 GELTAMO: 5-yr update of ibrutinib + rituximab for untreated indolent MCL</a:t>
            </a:r>
            <a:r>
              <a:rPr lang="en-US" sz="2400" b="1" baseline="30000" dirty="0"/>
              <a:t>1</a:t>
            </a:r>
            <a:r>
              <a:rPr lang="en-US" sz="2400" b="1" dirty="0"/>
              <a:t>: </a:t>
            </a:r>
          </a:p>
          <a:p>
            <a:pPr lvl="1"/>
            <a:r>
              <a:rPr lang="en-US" sz="2200" dirty="0"/>
              <a:t>First-line ibrutinib + rituximab demonstrates activity against indolent MCL</a:t>
            </a:r>
          </a:p>
          <a:p>
            <a:pPr lvl="1"/>
            <a:r>
              <a:rPr lang="en-US" sz="2200" dirty="0"/>
              <a:t>MRD-driven strategy enables discontinuation of ibrutinib after 2 yr with undetectable MRD in 64% of patients; continued ibrutinib after 2 yr in patients with detectable MRD appears beneficial</a:t>
            </a:r>
          </a:p>
          <a:p>
            <a:r>
              <a:rPr lang="en-US" sz="2400" b="1" dirty="0"/>
              <a:t>First-line acalabrutinib + rituximab in elderly patients</a:t>
            </a:r>
            <a:r>
              <a:rPr lang="en-US" sz="2400" b="1" baseline="30000" dirty="0"/>
              <a:t>2</a:t>
            </a:r>
            <a:r>
              <a:rPr lang="en-US" sz="2400" b="1" dirty="0"/>
              <a:t>:</a:t>
            </a:r>
          </a:p>
          <a:p>
            <a:pPr lvl="1"/>
            <a:r>
              <a:rPr lang="en-US" sz="2200" dirty="0"/>
              <a:t>First-line acalabrutinib + rituximab demonstrates activity against MCL in older patients </a:t>
            </a:r>
          </a:p>
          <a:p>
            <a:pPr lvl="1"/>
            <a:r>
              <a:rPr lang="en-US" sz="2200" dirty="0"/>
              <a:t>AE profile was generally favorable ​</a:t>
            </a:r>
          </a:p>
          <a:p>
            <a:endParaRPr lang="en-US" dirty="0"/>
          </a:p>
        </p:txBody>
      </p:sp>
      <p:sp>
        <p:nvSpPr>
          <p:cNvPr id="7" name="Text Box 11">
            <a:extLst>
              <a:ext uri="{FF2B5EF4-FFF2-40B4-BE49-F238E27FC236}">
                <a16:creationId xmlns:a16="http://schemas.microsoft.com/office/drawing/2014/main" id="{376A2644-EDFB-8586-7E6A-B18623DEE4E2}"/>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1. Giné</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ICML 2023. Abstr 098. 2. Jain. ICML 2023. Abstr 099.  </a:t>
            </a:r>
          </a:p>
        </p:txBody>
      </p:sp>
    </p:spTree>
    <p:extLst>
      <p:ext uri="{BB962C8B-B14F-4D97-AF65-F5344CB8AC3E}">
        <p14:creationId xmlns:p14="http://schemas.microsoft.com/office/powerpoint/2010/main" val="3524770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4F19A4-97FC-43F4-5B03-42EDA13D9753}"/>
              </a:ext>
            </a:extLst>
          </p:cNvPr>
          <p:cNvSpPr>
            <a:spLocks noGrp="1"/>
          </p:cNvSpPr>
          <p:nvPr>
            <p:ph type="title"/>
          </p:nvPr>
        </p:nvSpPr>
        <p:spPr/>
        <p:txBody>
          <a:bodyPr/>
          <a:lstStyle/>
          <a:p>
            <a:r>
              <a:rPr lang="en-US" dirty="0"/>
              <a:t>MCL Studies: Summary II</a:t>
            </a:r>
          </a:p>
        </p:txBody>
      </p:sp>
      <p:sp>
        <p:nvSpPr>
          <p:cNvPr id="5" name="Content Placeholder 4">
            <a:extLst>
              <a:ext uri="{FF2B5EF4-FFF2-40B4-BE49-F238E27FC236}">
                <a16:creationId xmlns:a16="http://schemas.microsoft.com/office/drawing/2014/main" id="{6F1834A2-2683-E8C4-908F-EB4412D2B7FC}"/>
              </a:ext>
            </a:extLst>
          </p:cNvPr>
          <p:cNvSpPr>
            <a:spLocks noGrp="1"/>
          </p:cNvSpPr>
          <p:nvPr>
            <p:ph idx="1"/>
          </p:nvPr>
        </p:nvSpPr>
        <p:spPr/>
        <p:txBody>
          <a:bodyPr/>
          <a:lstStyle/>
          <a:p>
            <a:r>
              <a:rPr lang="en-US" sz="2400" b="1" dirty="0"/>
              <a:t>BRUIN: updated analysis with pirtobrutinib for previously treated MCL</a:t>
            </a:r>
            <a:r>
              <a:rPr lang="en-US" sz="2400" b="1" baseline="30000" dirty="0"/>
              <a:t>1</a:t>
            </a:r>
            <a:r>
              <a:rPr lang="en-US" sz="2400" b="1" dirty="0"/>
              <a:t>: </a:t>
            </a:r>
          </a:p>
          <a:p>
            <a:pPr lvl="1"/>
            <a:r>
              <a:rPr lang="en-US" sz="2200" dirty="0"/>
              <a:t>Pirtobrutinib demonstrates durable response in patients with MCL and prior covalent BTK inhibitor treatment</a:t>
            </a:r>
          </a:p>
          <a:p>
            <a:pPr lvl="2">
              <a:buFont typeface="Wingdings" panose="05000000000000000000" pitchFamily="2" charset="2"/>
              <a:buChar char="§"/>
            </a:pPr>
            <a:r>
              <a:rPr lang="en-US" sz="2000" dirty="0"/>
              <a:t>ORR 56.7% in patients with prior covalent BTK inhibitor, including 18.9% with CR</a:t>
            </a:r>
          </a:p>
          <a:p>
            <a:pPr lvl="2">
              <a:buFont typeface="Wingdings" panose="05000000000000000000" pitchFamily="2" charset="2"/>
              <a:buChar char="§"/>
            </a:pPr>
            <a:r>
              <a:rPr lang="en-US" sz="2000" dirty="0"/>
              <a:t>High ORRs preserved in patients with high-risk disease features including blastoid/pleomorphic variants, elevated Ki-67 index, and </a:t>
            </a:r>
            <a:r>
              <a:rPr lang="en-US" sz="2000" i="1" dirty="0"/>
              <a:t>TP53</a:t>
            </a:r>
            <a:r>
              <a:rPr lang="en-US" sz="2000" dirty="0"/>
              <a:t> status </a:t>
            </a:r>
          </a:p>
          <a:p>
            <a:endParaRPr lang="en-US" dirty="0"/>
          </a:p>
        </p:txBody>
      </p:sp>
      <p:sp>
        <p:nvSpPr>
          <p:cNvPr id="7" name="Text Box 11">
            <a:extLst>
              <a:ext uri="{FF2B5EF4-FFF2-40B4-BE49-F238E27FC236}">
                <a16:creationId xmlns:a16="http://schemas.microsoft.com/office/drawing/2014/main" id="{376A2644-EDFB-8586-7E6A-B18623DEE4E2}"/>
              </a:ext>
            </a:extLst>
          </p:cNvPr>
          <p:cNvSpPr txBox="1">
            <a:spLocks noChangeArrowheads="1"/>
          </p:cNvSpPr>
          <p:nvPr/>
        </p:nvSpPr>
        <p:spPr bwMode="auto">
          <a:xfrm>
            <a:off x="437199" y="63859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Cheah. ICML 2023. Abstr 102</a:t>
            </a:r>
            <a:r>
              <a:rPr lang="fr-FR" altLang="en-US" sz="1200" b="0" dirty="0">
                <a:solidFill>
                  <a:srgbClr val="455560"/>
                </a:solidFill>
                <a:latin typeface="Calibri" panose="020F050202020403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6016717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Coverage </a:t>
            </a:r>
            <a:br>
              <a:rPr lang="en-US" altLang="en-US" sz="4000" dirty="0"/>
            </a:br>
            <a:r>
              <a:rPr lang="en-US" altLang="en-US" sz="4000" dirty="0"/>
              <a:t>of BTK Inhibitors for CLL and MCL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7" y="1895477"/>
            <a:ext cx="11243575" cy="2605717"/>
          </a:xfrm>
        </p:spPr>
        <p:txBody>
          <a:bodyPr rtlCol="0">
            <a:noAutofit/>
          </a:bodyPr>
          <a:lstStyle/>
          <a:p>
            <a:pPr>
              <a:buClr>
                <a:schemeClr val="accent6"/>
              </a:buClr>
              <a:defRPr/>
            </a:pPr>
            <a:r>
              <a:rPr lang="en-US" sz="1800" dirty="0">
                <a:solidFill>
                  <a:srgbClr val="E1471D"/>
                </a:solidFill>
              </a:rPr>
              <a:t>Downloadable slideset </a:t>
            </a:r>
            <a:r>
              <a:rPr lang="en-US" sz="1800" b="0" dirty="0"/>
              <a:t>to be updated with key data after the 2023 EHA, ICML, SOHO and ESMO meetings</a:t>
            </a:r>
          </a:p>
          <a:p>
            <a:pPr>
              <a:buClr>
                <a:schemeClr val="accent6"/>
              </a:buClr>
              <a:defRPr/>
            </a:pPr>
            <a:r>
              <a:rPr lang="en-US" sz="1800" dirty="0">
                <a:solidFill>
                  <a:srgbClr val="E1471D"/>
                </a:solidFill>
              </a:rPr>
              <a:t>Expert commentaries and audio podcasts </a:t>
            </a:r>
            <a:r>
              <a:rPr lang="en-US" sz="1800" b="0" dirty="0"/>
              <a:t>on key studies and clinical implications of new data from these meetings</a:t>
            </a:r>
          </a:p>
          <a:p>
            <a:pPr>
              <a:buClr>
                <a:schemeClr val="tx2">
                  <a:lumMod val="20000"/>
                  <a:lumOff val="80000"/>
                </a:schemeClr>
              </a:buClr>
              <a:defRPr/>
            </a:pPr>
            <a:r>
              <a:rPr lang="en-US" sz="1800" dirty="0">
                <a:solidFill>
                  <a:srgbClr val="E1471D"/>
                </a:solidFill>
              </a:rPr>
              <a:t>Guided infographic </a:t>
            </a:r>
            <a:r>
              <a:rPr lang="en-US" sz="1800" b="0" dirty="0"/>
              <a:t>reviewing key differences in available BTK inhibitors </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490152"/>
          </a:xfrm>
        </p:spPr>
        <p:txBody>
          <a:bodyPr/>
          <a:lstStyle/>
          <a:p>
            <a:r>
              <a:rPr lang="en-US" dirty="0">
                <a:solidFill>
                  <a:srgbClr val="E1471D"/>
                </a:solidFill>
                <a:hlinkClick r:id="rId3"/>
              </a:rPr>
              <a:t>clinicaloptions.com/oncology</a:t>
            </a:r>
            <a:r>
              <a:rPr lang="en-US" dirty="0">
                <a:solidFill>
                  <a:srgbClr val="E1471D"/>
                </a:solidFill>
              </a:rPr>
              <a:t>		</a:t>
            </a:r>
          </a:p>
          <a:p>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8850278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F097D07C33BA94CB25936ECB73101DC" ma:contentTypeVersion="1" ma:contentTypeDescription="Create a new document." ma:contentTypeScope="" ma:versionID="9a724df7ffbb9b8aaea6101b2fe74c7f">
  <xsd:schema xmlns:xsd="http://www.w3.org/2001/XMLSchema" xmlns:xs="http://www.w3.org/2001/XMLSchema" xmlns:p="http://schemas.microsoft.com/office/2006/metadata/properties" xmlns:ns2="d54cbe69-32bd-412a-b004-9152f949605e" xmlns:ns3="541bf0a0-c51a-4e3b-a14e-55130c53b903" targetNamespace="http://schemas.microsoft.com/office/2006/metadata/properties" ma:root="true" ma:fieldsID="68a33212a8e20ece168c314d536d7596" ns2:_="" ns3:_="">
    <xsd:import namespace="d54cbe69-32bd-412a-b004-9152f949605e"/>
    <xsd:import namespace="541bf0a0-c51a-4e3b-a14e-55130c53b90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41bf0a0-c51a-4e3b-a14e-55130c53b90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Online (non-CME)"/>
          <xsd:enumeration value="Permiss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56M7VY3CDVN5-1456561400-2</_dlc_DocId>
    <_dlc_DocIdUrl xmlns="d54cbe69-32bd-412a-b004-9152f949605e">
      <Url>https://intranet.clinicaloptions.com/mews/oncology/ONC_2023_CLL_MCL_CF_Heme_Annual_Meetings_(6497)/Living_Downloadable_Slide_Set/_layouts/15/DocIdRedir.aspx?ID=56M7VY3CDVN5-1456561400-2</Url>
      <Description>56M7VY3CDVN5-1456561400-2</Description>
    </_dlc_DocIdUrl>
    <Document_x0020_Category xmlns="541bf0a0-c51a-4e3b-a14e-55130c53b903">Slides - Online (non-CME)</Document_x0020_Category>
  </documentManagement>
</p:properties>
</file>

<file path=customXml/itemProps1.xml><?xml version="1.0" encoding="utf-8"?>
<ds:datastoreItem xmlns:ds="http://schemas.openxmlformats.org/officeDocument/2006/customXml" ds:itemID="{3CC5FDF2-3C3D-4D38-9517-B5FB4AF2BA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41bf0a0-c51a-4e3b-a14e-55130c53b9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95FD55FB-AE0B-4953-B432-37F38577D485}">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BA55BC3-5A03-47C2-8EC3-D964C3B5E779}">
  <ds:schemaRefs>
    <ds:schemaRef ds:uri="http://www.w3.org/XML/1998/namespace"/>
    <ds:schemaRef ds:uri="http://schemas.microsoft.com/office/2006/documentManagement/types"/>
    <ds:schemaRef ds:uri="http://schemas.microsoft.com/office/2006/metadata/properties"/>
    <ds:schemaRef ds:uri="d54cbe69-32bd-412a-b004-9152f949605e"/>
    <ds:schemaRef ds:uri="http://schemas.openxmlformats.org/package/2006/metadata/core-properties"/>
    <ds:schemaRef ds:uri="http://purl.org/dc/dcmitype/"/>
    <ds:schemaRef ds:uri="http://purl.org/dc/terms/"/>
    <ds:schemaRef ds:uri="http://schemas.microsoft.com/office/infopath/2007/PartnerControls"/>
    <ds:schemaRef ds:uri="541bf0a0-c51a-4e3b-a14e-55130c53b903"/>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3548</TotalTime>
  <Words>12433</Words>
  <Application>Microsoft Office PowerPoint</Application>
  <PresentationFormat>Widescreen</PresentationFormat>
  <Paragraphs>3002</Paragraphs>
  <Slides>66</Slides>
  <Notes>63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66</vt:i4>
      </vt:variant>
    </vt:vector>
  </HeadingPairs>
  <TitlesOfParts>
    <vt:vector size="73" baseType="lpstr">
      <vt:lpstr>-apple-system</vt:lpstr>
      <vt:lpstr>Arial</vt:lpstr>
      <vt:lpstr>Calibri</vt:lpstr>
      <vt:lpstr>Roboto</vt:lpstr>
      <vt:lpstr>Times</vt:lpstr>
      <vt:lpstr>Wingdings</vt:lpstr>
      <vt:lpstr>2022_CCO_Template</vt:lpstr>
      <vt:lpstr>2023 Global Conference Coverage Updates on  BTK Inhibitors for CLL and MCL</vt:lpstr>
      <vt:lpstr>About These Slides</vt:lpstr>
      <vt:lpstr>Faculty</vt:lpstr>
      <vt:lpstr>Disclosures</vt:lpstr>
      <vt:lpstr>Chronic Lymphocytic Leukemia/ Small Lymphocytic Lymphoma</vt:lpstr>
      <vt:lpstr>Phase II Trial of Time-Limited Acalabrutinib + Obinutuzumab in Untreated CLL</vt:lpstr>
      <vt:lpstr>Time-Limited Acalabrutinib + Obinutuzumab in Untreated CLL: Baseline Characteristics</vt:lpstr>
      <vt:lpstr>Time-Limited Acalabrutinib + Obinutuzumab in Unrelated CLL: Treatment Outcomes</vt:lpstr>
      <vt:lpstr>Time-Limited Acalabrutinib + Obinutuzumab in Untreated CLL: Survival </vt:lpstr>
      <vt:lpstr>Time-Limited Acalabrutinib + Obinutuzumab in Treatment-Naive CLL: Response</vt:lpstr>
      <vt:lpstr>Phase III CLL12 Trial: Ibrutinib vs Placebo in Asymptomatic Previously Untreated Early-Stage CLL</vt:lpstr>
      <vt:lpstr>CLL12: Adverse Events</vt:lpstr>
      <vt:lpstr>CLL12: Treatment and Response</vt:lpstr>
      <vt:lpstr>CLL12: EFS and PFS</vt:lpstr>
      <vt:lpstr>CLL12: Subsequent Treatments</vt:lpstr>
      <vt:lpstr>CLL12: TTNT and PFS2</vt:lpstr>
      <vt:lpstr>CLL12: Causes of Death</vt:lpstr>
      <vt:lpstr>CLL12: OS Outcomes</vt:lpstr>
      <vt:lpstr>Phase I/II BRUIN Trial: Genomic Analysis of Pirtobrutinib in Pretreated CLL/SLL</vt:lpstr>
      <vt:lpstr>BRUIN: Baseline Characteristics</vt:lpstr>
      <vt:lpstr>BRUIN: Response Rates</vt:lpstr>
      <vt:lpstr>BRUIN: Baseline Genomics and Pirtobrutinib Efficacy</vt:lpstr>
      <vt:lpstr>BRUIN: Characteristics of Acquired Resistance to Pirtobrutinib</vt:lpstr>
      <vt:lpstr>BRUIN: Characteristics of Acquired BTK Mutations</vt:lpstr>
      <vt:lpstr>BRUIN: Presence of Non-C481 BTK Mutations Preexisting at Low Levels at Baseline</vt:lpstr>
      <vt:lpstr>CAPTIVATE: 4-Yr Follow-up Analysis From FD Cohort  of First-line Ibrutinib + Venetoclax for CLL/SLL</vt:lpstr>
      <vt:lpstr>CAPTIVATE FD Cohort 4-Yr Update: Response</vt:lpstr>
      <vt:lpstr>CAPTIVATE FD Cohort 4-Yr Update: Rates of uMRD in PB </vt:lpstr>
      <vt:lpstr>CAPTIVATE FD Cohort 4-Yr Update: PFS and OS</vt:lpstr>
      <vt:lpstr>CAPTIVATE FD Cohort 4-Yr Update:  PFS by MRD Status and Time to Next Treatment</vt:lpstr>
      <vt:lpstr>CAPTIVATE FD Cohort 4-Yr Update:  Retreatment With Ibrutinib</vt:lpstr>
      <vt:lpstr>CAPTIVATE FD Cohort 4-Yr Update: Safety</vt:lpstr>
      <vt:lpstr>SEQUOIA: Updated Analysis of Frontline Zanubrutinib vs BR in Patients with Previously Untreated CLL/SLL</vt:lpstr>
      <vt:lpstr>SEQUOIA: PFS in Cohort 1</vt:lpstr>
      <vt:lpstr>SEQUOIA: OS in Cohort 1</vt:lpstr>
      <vt:lpstr>SEQUOIA: PFS and OS in Cohort 2</vt:lpstr>
      <vt:lpstr>SEQUOIA: AEs</vt:lpstr>
      <vt:lpstr>SEQUOIA: AEs of Interest</vt:lpstr>
      <vt:lpstr>CLL Studies: Summary I</vt:lpstr>
      <vt:lpstr>CLL Studies: Summary II</vt:lpstr>
      <vt:lpstr>CLL Studies: Summary III</vt:lpstr>
      <vt:lpstr>Mantle Cell Lymphoma</vt:lpstr>
      <vt:lpstr>Phase II IMCL-2015 GELTAMO: 5-Yr Update of First-line Ibrutinib + Rituximab for Indolent MCL </vt:lpstr>
      <vt:lpstr>IMCL-2015 GELTAMO: Baseline Characteristics</vt:lpstr>
      <vt:lpstr>IMCL-2015 GELTAMO: Baseline Pathology, Genetic, and Molecular Features</vt:lpstr>
      <vt:lpstr>IMCL-2015 GELTAMO: Long-term Safety (Select Events)</vt:lpstr>
      <vt:lpstr>IMCL-2015 GELTAMO: Response Rates and Undetectable MRD</vt:lpstr>
      <vt:lpstr>IMCL-2015 GELTAMO: MRD Outcomes</vt:lpstr>
      <vt:lpstr>IMCL-2015 GELTAMO: Duration of Response With Undetectable MRD</vt:lpstr>
      <vt:lpstr>IMCL-2015 GELTAMO: Duration of Response From  Cycle 24 by MRD Status and Ibrutinib Discontinuation</vt:lpstr>
      <vt:lpstr>IMCL-2015 GELTAMO: Survival Outcomes</vt:lpstr>
      <vt:lpstr>IMCL-2015 GELTAMO: Risk Factors for PFS</vt:lpstr>
      <vt:lpstr>First-line Acalabrutinib + Rituximab in Older Patients With MCL </vt:lpstr>
      <vt:lpstr>First-line Acalabrutinib + Rituximab in Older Patients With MCL: Baseline Characteristics</vt:lpstr>
      <vt:lpstr>First-line Acalabrutinib + Rituximab in Older Patients With MCL: Response</vt:lpstr>
      <vt:lpstr>First-line Acalabrutinib + Rituximab in Older Patients With MCL: Survival</vt:lpstr>
      <vt:lpstr>First-line Acalabrutinib + Rituximab in Older Patients With MCL: AEs and Patient Disposition</vt:lpstr>
      <vt:lpstr>BRUIN: Updated Results and Subgroup Analysis With Pirtobrutinib for Previously Treated MCL</vt:lpstr>
      <vt:lpstr>BRUIN MCL: Baseline Characteristics</vt:lpstr>
      <vt:lpstr>BRUIN MCL: Response</vt:lpstr>
      <vt:lpstr>BRUIN: DoR, PFS, and OS in Pretreated Patients With MCL per IRC Assessment</vt:lpstr>
      <vt:lpstr>BRUIN: DoR, PFS, and OS in High-Risk MCL Subgroups per IRC Assessment</vt:lpstr>
      <vt:lpstr>BRUIN: Safety in MCL </vt:lpstr>
      <vt:lpstr>MCL Studies: Summary I</vt:lpstr>
      <vt:lpstr>MCL Studies: Summary II</vt:lpstr>
      <vt:lpstr>Go Online for More CCO Coverage  of BTK Inhibitors for CLL and MCL</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 Global Conference Coverage Updates on BTK Inhibitors for CLL and MCL</dc:title>
  <dc:creator>Preferred User</dc:creator>
  <cp:lastModifiedBy>vwenzel@clinicaloptions.com</cp:lastModifiedBy>
  <cp:revision>104</cp:revision>
  <cp:lastPrinted>2016-09-26T20:21:49Z</cp:lastPrinted>
  <dcterms:created xsi:type="dcterms:W3CDTF">2005-05-27T15:08:01Z</dcterms:created>
  <dcterms:modified xsi:type="dcterms:W3CDTF">2023-07-07T17:20:47Z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8b03cc3d-657e-48b0-a4d4-a4408b0e5d95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0x010100DF097D07C33BA94CB25936ECB73101DC</vt:lpwstr>
  </property>
  <property fmtid="{D5CDD505-2E9C-101B-9397-08002B2CF9AE}" pid="9" name="MediaServiceImageTags">
    <vt:lpwstr/>
  </property>
</Properties>
</file>