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558" r:id="rId7"/>
    <p:sldId id="308" r:id="rId8"/>
    <p:sldId id="257" r:id="rId9"/>
    <p:sldId id="561" r:id="rId10"/>
    <p:sldId id="546" r:id="rId11"/>
    <p:sldId id="562" r:id="rId12"/>
    <p:sldId id="563" r:id="rId13"/>
    <p:sldId id="534" r:id="rId14"/>
    <p:sldId id="565" r:id="rId15"/>
    <p:sldId id="566"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nhanson" initials="n" lastIdx="5" clrIdx="16">
    <p:extLst>
      <p:ext uri="{19B8F6BF-5375-455C-9EA6-DF929625EA0E}">
        <p15:presenceInfo xmlns:p15="http://schemas.microsoft.com/office/powerpoint/2012/main" userId="nhanson" providerId="None"/>
      </p:ext>
    </p:extLst>
  </p:cmAuthor>
  <p:cmAuthor id="18" name="CLINICALOPTIONS\mbecker" initials="C" lastIdx="1" clrIdx="17">
    <p:extLst>
      <p:ext uri="{19B8F6BF-5375-455C-9EA6-DF929625EA0E}">
        <p15:presenceInfo xmlns:p15="http://schemas.microsoft.com/office/powerpoint/2012/main" userId="CLINICALOPTIONS\mbecker"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Dussadee Royal" initials="DR" lastIdx="2"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4397" autoAdjust="0"/>
  </p:normalViewPr>
  <p:slideViewPr>
    <p:cSldViewPr snapToGrid="0">
      <p:cViewPr varScale="1">
        <p:scale>
          <a:sx n="103" d="100"/>
          <a:sy n="103" d="100"/>
        </p:scale>
        <p:origin x="132" y="876"/>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ADC, antibody–drug conjugate; Dato-DXd, datopotamab deruxtecan; mAb, monoclonal antibody; NSCLC, non-small-cell lung cancer; TNBC, triple-negative breast cancer.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58405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curve; CT, chemotherapy; Dato-DXd, datopotamab deruxtecan; NSCLC, non-small-cell lung cancer; Pt, platinum.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098512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Dato-DXd, datopotamab deruxtecan; PD, progressive disease;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9356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 best overall response; CR, complete response; DCR, disease control rate; DoR, duration of response; NE, not estimable; PFS, progression-free survival;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857657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950594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Dato-DXd, datopotamab deruxtecan; ILD, interstitial lung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387387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656448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ILD, interstitial lung disease; IRR, infusion-related reaction.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951131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a:t>
            </a:r>
            <a:r>
              <a:rPr lang="en-US" b="0" i="1" dirty="0"/>
              <a:t>NSCLC, non-small-cell lung cancer; ORR, objective response rate;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283493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TROPION-Lung02: Datopotamab Deruxtecan + Pembrolizumab ± Platinum Chemotherapy in Advanced NSCLC</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2" name="TextBox 1">
            <a:extLst>
              <a:ext uri="{FF2B5EF4-FFF2-40B4-BE49-F238E27FC236}">
                <a16:creationId xmlns:a16="http://schemas.microsoft.com/office/drawing/2014/main" id="{EF1C3C5F-32E1-35B5-6736-CAA7A5302A5F}"/>
              </a:ext>
            </a:extLst>
          </p:cNvPr>
          <p:cNvSpPr txBox="1"/>
          <p:nvPr/>
        </p:nvSpPr>
        <p:spPr bwMode="auto">
          <a:xfrm>
            <a:off x="-427703" y="-377558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TROPION-Lung02: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Dato-DXd: ADC consisting of humanized anti-TROP2 mAb and topoisomerase I inhibitor payload with tetrapeptide-based cleavable linker</a:t>
            </a:r>
            <a:r>
              <a:rPr lang="en-US" altLang="en-US" sz="2400" baseline="30000" dirty="0"/>
              <a:t>1</a:t>
            </a:r>
          </a:p>
          <a:p>
            <a:r>
              <a:rPr lang="en-US" altLang="en-US" sz="2400" dirty="0"/>
              <a:t>Monotherapy has suggested antitumor activity in patients with heavily pretreated advanced/metastatic NSCLC</a:t>
            </a:r>
            <a:r>
              <a:rPr lang="en-US" altLang="en-US" sz="2400" baseline="30000" dirty="0"/>
              <a:t>2</a:t>
            </a:r>
          </a:p>
          <a:p>
            <a:r>
              <a:rPr lang="en-US" altLang="en-US" sz="2400" dirty="0"/>
              <a:t>Preclinical data suggest Dato-DXd + anti–PD-1/PD-L1 is more potent than either alone</a:t>
            </a:r>
            <a:r>
              <a:rPr lang="en-US" altLang="en-US" sz="2400" baseline="30000" dirty="0"/>
              <a:t>3</a:t>
            </a:r>
            <a:endParaRPr lang="en-US" altLang="en-US" sz="2400" dirty="0"/>
          </a:p>
          <a:p>
            <a:r>
              <a:rPr lang="en-US" altLang="en-US" sz="2400" dirty="0"/>
              <a:t>Phase Ib/II BEGONIA trial demonstrated activity of first-line Dato-DXd + durvalumab in advanced/metastatic TNBC</a:t>
            </a:r>
            <a:r>
              <a:rPr lang="en-US" altLang="en-US" sz="2400" baseline="30000" dirty="0"/>
              <a:t>4</a:t>
            </a:r>
          </a:p>
          <a:p>
            <a:r>
              <a:rPr lang="en-US" altLang="en-US" sz="2400" dirty="0"/>
              <a:t>TROPION-Lung02 is a phase Ib study evaluating Dato-DXd + pembrolizumab ± platinum chemotherapy in advanced NSCLC without actionable genomic alterations</a:t>
            </a:r>
            <a:r>
              <a:rPr lang="en-US" altLang="en-US" sz="2400" baseline="30000" dirty="0"/>
              <a:t>5</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604675" y="6181074"/>
            <a:ext cx="86193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Okajima. Mol Cancer Ther. 2021;20:2329. 2. Garon. 2021 WCLC. Abstr MA03.02. 3. Okajima.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AACR 2023. Abstr 2932. 4. Schmid. SABCS 2022. Abstr PD11-09. 5. Goto. ASCO 2023. Abstr 9004.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TROPION-Lung02: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9759" y="1341441"/>
            <a:ext cx="4521802" cy="634128"/>
          </a:xfrm>
        </p:spPr>
        <p:txBody>
          <a:bodyPr/>
          <a:lstStyle/>
          <a:p>
            <a:r>
              <a:rPr lang="en-US" sz="1800" dirty="0"/>
              <a:t>Multicenter, open-label phase Ib study </a:t>
            </a:r>
            <a:br>
              <a:rPr lang="en-US" sz="1800" dirty="0"/>
            </a:br>
            <a:r>
              <a:rPr lang="en-US" sz="1800" dirty="0"/>
              <a:t>Data cut-off: April 7, 2023</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Goto. ASCO 2023. Abstr 9004.</a:t>
            </a:r>
            <a:endParaRPr lang="en-US" altLang="en-US" sz="1200" b="0" dirty="0">
              <a:solidFill>
                <a:srgbClr val="455560"/>
              </a:solidFill>
              <a:latin typeface="Calibri" panose="020F050202020403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344507" y="2001906"/>
            <a:ext cx="3675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advanced or metastatic NSCLC without actionable genomic alterations*; ≤2 prior line of therapy (dose escalation cohort) or ≤1 line of Pt-based CT (dose expansion cohorts 1 and 2) or treatment-naive (dose expansion cohort 2 [enrolled after June 30, 2022] and 3-6)</a:t>
            </a:r>
          </a:p>
        </p:txBody>
      </p:sp>
      <p:sp>
        <p:nvSpPr>
          <p:cNvPr id="10" name="Rectangle 46">
            <a:extLst>
              <a:ext uri="{FF2B5EF4-FFF2-40B4-BE49-F238E27FC236}">
                <a16:creationId xmlns:a16="http://schemas.microsoft.com/office/drawing/2014/main" id="{066E7140-0752-4092-9C77-AD90611927E3}"/>
              </a:ext>
            </a:extLst>
          </p:cNvPr>
          <p:cNvSpPr>
            <a:spLocks noChangeArrowheads="1"/>
          </p:cNvSpPr>
          <p:nvPr/>
        </p:nvSpPr>
        <p:spPr bwMode="auto">
          <a:xfrm>
            <a:off x="4554890" y="1817240"/>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1 (n = 20)</a:t>
            </a: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6294724" y="1727586"/>
            <a:ext cx="3108960" cy="548640"/>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a:t>
            </a:r>
            <a:r>
              <a:rPr lang="en-US" altLang="en-US" sz="1600" b="0" dirty="0">
                <a:solidFill>
                  <a:schemeClr val="tx1"/>
                </a:solidFill>
                <a:latin typeface="Calibri" panose="020F0502020204030204" pitchFamily="34" charset="0"/>
              </a:rPr>
              <a:t>4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p:txBody>
      </p:sp>
      <p:sp>
        <p:nvSpPr>
          <p:cNvPr id="7" name="Rectangle 46">
            <a:extLst>
              <a:ext uri="{FF2B5EF4-FFF2-40B4-BE49-F238E27FC236}">
                <a16:creationId xmlns:a16="http://schemas.microsoft.com/office/drawing/2014/main" id="{5D2E27D0-1230-929F-4B04-91A4D206D57A}"/>
              </a:ext>
            </a:extLst>
          </p:cNvPr>
          <p:cNvSpPr>
            <a:spLocks noChangeArrowheads="1"/>
          </p:cNvSpPr>
          <p:nvPr/>
        </p:nvSpPr>
        <p:spPr bwMode="auto">
          <a:xfrm>
            <a:off x="4554890" y="2369702"/>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2 (n = 44)</a:t>
            </a:r>
          </a:p>
        </p:txBody>
      </p:sp>
      <p:sp>
        <p:nvSpPr>
          <p:cNvPr id="22" name="Rectangle 46">
            <a:extLst>
              <a:ext uri="{FF2B5EF4-FFF2-40B4-BE49-F238E27FC236}">
                <a16:creationId xmlns:a16="http://schemas.microsoft.com/office/drawing/2014/main" id="{5A5A56F5-5FD7-9B35-03A4-B5BB69F241C3}"/>
              </a:ext>
            </a:extLst>
          </p:cNvPr>
          <p:cNvSpPr>
            <a:spLocks noChangeArrowheads="1"/>
          </p:cNvSpPr>
          <p:nvPr/>
        </p:nvSpPr>
        <p:spPr bwMode="auto">
          <a:xfrm>
            <a:off x="4554890" y="3096273"/>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3 (n = 20)</a:t>
            </a:r>
          </a:p>
        </p:txBody>
      </p:sp>
      <p:sp>
        <p:nvSpPr>
          <p:cNvPr id="24" name="Rectangle 49">
            <a:extLst>
              <a:ext uri="{FF2B5EF4-FFF2-40B4-BE49-F238E27FC236}">
                <a16:creationId xmlns:a16="http://schemas.microsoft.com/office/drawing/2014/main" id="{06AD29A9-5744-3312-188F-D2AA85859A4B}"/>
              </a:ext>
            </a:extLst>
          </p:cNvPr>
          <p:cNvSpPr>
            <a:spLocks noChangeArrowheads="1"/>
          </p:cNvSpPr>
          <p:nvPr/>
        </p:nvSpPr>
        <p:spPr bwMode="auto">
          <a:xfrm>
            <a:off x="6294724" y="2325768"/>
            <a:ext cx="3108960" cy="481752"/>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a:t>
            </a:r>
            <a:r>
              <a:rPr lang="en-US" altLang="en-US" sz="1600" b="0" dirty="0">
                <a:solidFill>
                  <a:schemeClr val="tx1"/>
                </a:solidFill>
                <a:latin typeface="Calibri" panose="020F0502020204030204" pitchFamily="34" charset="0"/>
              </a:rPr>
              <a:t>6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p:txBody>
      </p:sp>
      <p:sp>
        <p:nvSpPr>
          <p:cNvPr id="25" name="Rectangle 49">
            <a:extLst>
              <a:ext uri="{FF2B5EF4-FFF2-40B4-BE49-F238E27FC236}">
                <a16:creationId xmlns:a16="http://schemas.microsoft.com/office/drawing/2014/main" id="{D36C0D0C-79C2-EA56-27E5-AB6BA152D88D}"/>
              </a:ext>
            </a:extLst>
          </p:cNvPr>
          <p:cNvSpPr>
            <a:spLocks noChangeArrowheads="1"/>
          </p:cNvSpPr>
          <p:nvPr/>
        </p:nvSpPr>
        <p:spPr bwMode="auto">
          <a:xfrm>
            <a:off x="6294724" y="2915179"/>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a:t>
            </a:r>
            <a:r>
              <a:rPr lang="en-US" altLang="en-US" sz="1600" b="0" dirty="0">
                <a:solidFill>
                  <a:schemeClr val="tx1"/>
                </a:solidFill>
                <a:latin typeface="Calibri" panose="020F0502020204030204" pitchFamily="34" charset="0"/>
              </a:rPr>
              <a:t>4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Carboplatin</a:t>
            </a:r>
            <a:r>
              <a:rPr lang="en-US" altLang="en-US" sz="1600" b="0" dirty="0">
                <a:solidFill>
                  <a:schemeClr val="tx1"/>
                </a:solidFill>
                <a:latin typeface="Calibri" panose="020F0502020204030204" pitchFamily="34" charset="0"/>
              </a:rPr>
              <a:t> AUC 5</a:t>
            </a:r>
          </a:p>
        </p:txBody>
      </p:sp>
      <p:sp>
        <p:nvSpPr>
          <p:cNvPr id="26" name="Rectangle 46">
            <a:extLst>
              <a:ext uri="{FF2B5EF4-FFF2-40B4-BE49-F238E27FC236}">
                <a16:creationId xmlns:a16="http://schemas.microsoft.com/office/drawing/2014/main" id="{6267DB12-B44F-129A-F9AF-09B397ABAF2E}"/>
              </a:ext>
            </a:extLst>
          </p:cNvPr>
          <p:cNvSpPr>
            <a:spLocks noChangeArrowheads="1"/>
          </p:cNvSpPr>
          <p:nvPr/>
        </p:nvSpPr>
        <p:spPr bwMode="auto">
          <a:xfrm>
            <a:off x="4554890" y="3884577"/>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4 (n = 30)</a:t>
            </a:r>
          </a:p>
        </p:txBody>
      </p:sp>
      <p:sp>
        <p:nvSpPr>
          <p:cNvPr id="27" name="Rectangle 49">
            <a:extLst>
              <a:ext uri="{FF2B5EF4-FFF2-40B4-BE49-F238E27FC236}">
                <a16:creationId xmlns:a16="http://schemas.microsoft.com/office/drawing/2014/main" id="{2D9DEE42-F92B-A0F5-6AAC-747802DA6CF2}"/>
              </a:ext>
            </a:extLst>
          </p:cNvPr>
          <p:cNvSpPr>
            <a:spLocks noChangeArrowheads="1"/>
          </p:cNvSpPr>
          <p:nvPr/>
        </p:nvSpPr>
        <p:spPr bwMode="auto">
          <a:xfrm>
            <a:off x="6294724" y="3703483"/>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a:t>
            </a:r>
            <a:r>
              <a:rPr lang="en-US" altLang="en-US" sz="1600" b="0" dirty="0">
                <a:solidFill>
                  <a:schemeClr val="tx1"/>
                </a:solidFill>
                <a:latin typeface="Calibri" panose="020F0502020204030204" pitchFamily="34" charset="0"/>
              </a:rPr>
              <a:t>6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Carboplatin </a:t>
            </a:r>
            <a:r>
              <a:rPr lang="en-US" altLang="en-US" sz="1600" b="0" dirty="0">
                <a:solidFill>
                  <a:schemeClr val="tx1"/>
                </a:solidFill>
                <a:latin typeface="Calibri" panose="020F0502020204030204" pitchFamily="34" charset="0"/>
              </a:rPr>
              <a:t>AUC 5</a:t>
            </a:r>
          </a:p>
        </p:txBody>
      </p:sp>
      <p:sp>
        <p:nvSpPr>
          <p:cNvPr id="28" name="Rectangle 46">
            <a:extLst>
              <a:ext uri="{FF2B5EF4-FFF2-40B4-BE49-F238E27FC236}">
                <a16:creationId xmlns:a16="http://schemas.microsoft.com/office/drawing/2014/main" id="{2F255150-8B9C-2C00-E486-978A92BA3533}"/>
              </a:ext>
            </a:extLst>
          </p:cNvPr>
          <p:cNvSpPr>
            <a:spLocks noChangeArrowheads="1"/>
          </p:cNvSpPr>
          <p:nvPr/>
        </p:nvSpPr>
        <p:spPr bwMode="auto">
          <a:xfrm>
            <a:off x="4554890" y="4682138"/>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5 (n = 12)</a:t>
            </a:r>
          </a:p>
        </p:txBody>
      </p:sp>
      <p:sp>
        <p:nvSpPr>
          <p:cNvPr id="29" name="Rectangle 49">
            <a:extLst>
              <a:ext uri="{FF2B5EF4-FFF2-40B4-BE49-F238E27FC236}">
                <a16:creationId xmlns:a16="http://schemas.microsoft.com/office/drawing/2014/main" id="{1AF5CFEF-927D-0BC8-99A5-7AFDA7E8C269}"/>
              </a:ext>
            </a:extLst>
          </p:cNvPr>
          <p:cNvSpPr>
            <a:spLocks noChangeArrowheads="1"/>
          </p:cNvSpPr>
          <p:nvPr/>
        </p:nvSpPr>
        <p:spPr bwMode="auto">
          <a:xfrm>
            <a:off x="6294724" y="4501044"/>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a:t>
            </a:r>
            <a:r>
              <a:rPr lang="en-US" altLang="en-US" sz="1600" b="0" dirty="0">
                <a:solidFill>
                  <a:schemeClr val="tx1"/>
                </a:solidFill>
                <a:latin typeface="Calibri" panose="020F0502020204030204" pitchFamily="34" charset="0"/>
              </a:rPr>
              <a:t>4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Cisplatin </a:t>
            </a:r>
            <a:r>
              <a:rPr lang="en-US" altLang="en-US" sz="1600" b="0" dirty="0">
                <a:solidFill>
                  <a:schemeClr val="tx1"/>
                </a:solidFill>
                <a:latin typeface="Calibri" panose="020F0502020204030204" pitchFamily="34" charset="0"/>
              </a:rPr>
              <a:t>75 mg/m</a:t>
            </a:r>
            <a:r>
              <a:rPr lang="en-US" altLang="en-US" sz="1600" b="0" baseline="30000" dirty="0">
                <a:solidFill>
                  <a:schemeClr val="tx1"/>
                </a:solidFill>
                <a:latin typeface="Calibri" panose="020F0502020204030204" pitchFamily="34" charset="0"/>
              </a:rPr>
              <a:t>2</a:t>
            </a:r>
          </a:p>
        </p:txBody>
      </p:sp>
      <p:sp>
        <p:nvSpPr>
          <p:cNvPr id="30" name="Rectangle 46">
            <a:extLst>
              <a:ext uri="{FF2B5EF4-FFF2-40B4-BE49-F238E27FC236}">
                <a16:creationId xmlns:a16="http://schemas.microsoft.com/office/drawing/2014/main" id="{3A214769-B859-E1C9-E998-06D65854441A}"/>
              </a:ext>
            </a:extLst>
          </p:cNvPr>
          <p:cNvSpPr>
            <a:spLocks noChangeArrowheads="1"/>
          </p:cNvSpPr>
          <p:nvPr/>
        </p:nvSpPr>
        <p:spPr bwMode="auto">
          <a:xfrm>
            <a:off x="4554890" y="5488289"/>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6 (n = 10)</a:t>
            </a:r>
          </a:p>
        </p:txBody>
      </p:sp>
      <p:sp>
        <p:nvSpPr>
          <p:cNvPr id="31" name="Rectangle 49">
            <a:extLst>
              <a:ext uri="{FF2B5EF4-FFF2-40B4-BE49-F238E27FC236}">
                <a16:creationId xmlns:a16="http://schemas.microsoft.com/office/drawing/2014/main" id="{966CBD30-7395-4EDD-19B0-81BA37ECF180}"/>
              </a:ext>
            </a:extLst>
          </p:cNvPr>
          <p:cNvSpPr>
            <a:spLocks noChangeArrowheads="1"/>
          </p:cNvSpPr>
          <p:nvPr/>
        </p:nvSpPr>
        <p:spPr bwMode="auto">
          <a:xfrm>
            <a:off x="6294724" y="5307195"/>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a:t>
            </a:r>
            <a:r>
              <a:rPr lang="en-US" altLang="en-US" sz="1600" b="0" dirty="0">
                <a:solidFill>
                  <a:schemeClr val="tx1"/>
                </a:solidFill>
                <a:latin typeface="Calibri" panose="020F0502020204030204" pitchFamily="34" charset="0"/>
              </a:rPr>
              <a:t>6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Cisplatin </a:t>
            </a:r>
            <a:r>
              <a:rPr lang="en-US" altLang="en-US" sz="1600" b="0" dirty="0">
                <a:solidFill>
                  <a:schemeClr val="tx1"/>
                </a:solidFill>
                <a:latin typeface="Calibri" panose="020F0502020204030204" pitchFamily="34" charset="0"/>
              </a:rPr>
              <a:t>75 mg/m</a:t>
            </a:r>
            <a:r>
              <a:rPr lang="en-US" altLang="en-US" sz="1600" b="0" baseline="30000" dirty="0">
                <a:solidFill>
                  <a:schemeClr val="tx1"/>
                </a:solidFill>
                <a:latin typeface="Calibri" panose="020F0502020204030204" pitchFamily="34" charset="0"/>
              </a:rPr>
              <a:t>2</a:t>
            </a:r>
          </a:p>
        </p:txBody>
      </p:sp>
      <p:sp>
        <p:nvSpPr>
          <p:cNvPr id="33" name="TextBox 32">
            <a:extLst>
              <a:ext uri="{FF2B5EF4-FFF2-40B4-BE49-F238E27FC236}">
                <a16:creationId xmlns:a16="http://schemas.microsoft.com/office/drawing/2014/main" id="{25A99BCE-8C3E-A7AE-F3C9-4FF7971843E0}"/>
              </a:ext>
            </a:extLst>
          </p:cNvPr>
          <p:cNvSpPr txBox="1"/>
          <p:nvPr/>
        </p:nvSpPr>
        <p:spPr bwMode="auto">
          <a:xfrm>
            <a:off x="9403684" y="3189262"/>
            <a:ext cx="22606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0" dirty="0">
                <a:solidFill>
                  <a:schemeClr val="bg1"/>
                </a:solidFill>
                <a:latin typeface="+mn-lt"/>
              </a:rPr>
              <a:t>Safety of doublet regimens established prior to evaluation of triplets and of Dato-DXd 4 mg/kg prior to 6 mg/kg</a:t>
            </a:r>
          </a:p>
        </p:txBody>
      </p:sp>
      <p:sp>
        <p:nvSpPr>
          <p:cNvPr id="5" name="Left Brace 4">
            <a:extLst>
              <a:ext uri="{FF2B5EF4-FFF2-40B4-BE49-F238E27FC236}">
                <a16:creationId xmlns:a16="http://schemas.microsoft.com/office/drawing/2014/main" id="{892D8B70-B942-507A-43AF-528B88224F82}"/>
              </a:ext>
            </a:extLst>
          </p:cNvPr>
          <p:cNvSpPr/>
          <p:nvPr/>
        </p:nvSpPr>
        <p:spPr bwMode="auto">
          <a:xfrm>
            <a:off x="4351304" y="1836382"/>
            <a:ext cx="245537" cy="4029200"/>
          </a:xfrm>
          <a:prstGeom prst="leftBrace">
            <a:avLst>
              <a:gd name="adj1" fmla="val 8333"/>
              <a:gd name="adj2" fmla="val 32608"/>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7A3141FD-43A8-D455-826D-372DB3ABC696}"/>
              </a:ext>
            </a:extLst>
          </p:cNvPr>
          <p:cNvCxnSpPr/>
          <p:nvPr/>
        </p:nvCxnSpPr>
        <p:spPr bwMode="auto">
          <a:xfrm>
            <a:off x="3939960" y="3156068"/>
            <a:ext cx="264495" cy="0"/>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F5C45493-B0D0-F43C-3C44-AD32C2F685B1}"/>
              </a:ext>
            </a:extLst>
          </p:cNvPr>
          <p:cNvSpPr txBox="1"/>
          <p:nvPr/>
        </p:nvSpPr>
        <p:spPr bwMode="auto">
          <a:xfrm>
            <a:off x="446410" y="4291907"/>
            <a:ext cx="3493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EGFR, ALK, ROS1, NTRK, BRAF, RET, </a:t>
            </a:r>
            <a:r>
              <a:rPr lang="en-US" sz="1400" b="0" dirty="0">
                <a:solidFill>
                  <a:schemeClr val="bg1"/>
                </a:solidFill>
                <a:latin typeface="Calibri" panose="020F0502020204030204" pitchFamily="34" charset="0"/>
              </a:rPr>
              <a:t>or</a:t>
            </a:r>
            <a:r>
              <a:rPr lang="en-US" sz="1400" b="0" i="1" dirty="0">
                <a:solidFill>
                  <a:schemeClr val="bg1"/>
                </a:solidFill>
                <a:latin typeface="Calibri" panose="020F0502020204030204" pitchFamily="34" charset="0"/>
              </a:rPr>
              <a:t> MET.</a:t>
            </a:r>
          </a:p>
        </p:txBody>
      </p:sp>
      <p:sp>
        <p:nvSpPr>
          <p:cNvPr id="11" name="Content Placeholder 2">
            <a:extLst>
              <a:ext uri="{FF2B5EF4-FFF2-40B4-BE49-F238E27FC236}">
                <a16:creationId xmlns:a16="http://schemas.microsoft.com/office/drawing/2014/main" id="{7CC2AD92-C55C-CDCB-22BC-091A897EA0F1}"/>
              </a:ext>
            </a:extLst>
          </p:cNvPr>
          <p:cNvSpPr txBox="1">
            <a:spLocks/>
          </p:cNvSpPr>
          <p:nvPr/>
        </p:nvSpPr>
        <p:spPr bwMode="auto">
          <a:xfrm>
            <a:off x="609759" y="5182721"/>
            <a:ext cx="4188646" cy="6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3600"/>
              </a:spcBef>
              <a:spcAft>
                <a:spcPts val="0"/>
              </a:spcAft>
            </a:pPr>
            <a:r>
              <a:rPr lang="en-US" sz="1800" b="1" kern="0" dirty="0"/>
              <a:t>Primary objectives:</a:t>
            </a:r>
            <a:r>
              <a:rPr lang="en-US" sz="1800" b="0" kern="0" dirty="0"/>
              <a:t> safety and tolerability</a:t>
            </a:r>
          </a:p>
          <a:p>
            <a:pPr>
              <a:spcBef>
                <a:spcPts val="600"/>
              </a:spcBef>
              <a:spcAft>
                <a:spcPts val="0"/>
              </a:spcAft>
            </a:pPr>
            <a:r>
              <a:rPr lang="en-US" sz="1800" b="1" kern="0" dirty="0"/>
              <a:t>Secondary objectives:</a:t>
            </a:r>
            <a:r>
              <a:rPr lang="en-US" sz="1800" b="0" kern="0" dirty="0"/>
              <a:t> efficacy, pharmacokinetics, antidrug antibodies</a:t>
            </a:r>
          </a:p>
          <a:p>
            <a:pPr>
              <a:spcBef>
                <a:spcPts val="600"/>
              </a:spcBef>
              <a:spcAft>
                <a:spcPts val="0"/>
              </a:spcAft>
            </a:pPr>
            <a:endParaRPr lang="en-US" sz="1800" b="0" kern="0" dirty="0"/>
          </a:p>
        </p:txBody>
      </p:sp>
    </p:spTree>
    <p:extLst>
      <p:ext uri="{BB962C8B-B14F-4D97-AF65-F5344CB8AC3E}">
        <p14:creationId xmlns:p14="http://schemas.microsoft.com/office/powerpoint/2010/main" val="1440085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TROPION-Lung02: Baseline Characteristics and Treatment Disposition</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Goto. ASCO 2023. Abstr 9004.</a:t>
            </a:r>
            <a:endParaRPr lang="en-US" altLang="en-US" sz="1200" b="0" dirty="0">
              <a:solidFill>
                <a:srgbClr val="455560"/>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3203738729"/>
              </p:ext>
            </p:extLst>
          </p:nvPr>
        </p:nvGraphicFramePr>
        <p:xfrm>
          <a:off x="719138" y="1600200"/>
          <a:ext cx="5414963" cy="4663584"/>
        </p:xfrm>
        <a:graphic>
          <a:graphicData uri="http://schemas.openxmlformats.org/drawingml/2006/table">
            <a:tbl>
              <a:tblPr/>
              <a:tblGrid>
                <a:gridCol w="3095182">
                  <a:extLst>
                    <a:ext uri="{9D8B030D-6E8A-4147-A177-3AD203B41FA5}">
                      <a16:colId xmlns:a16="http://schemas.microsoft.com/office/drawing/2014/main" val="20000"/>
                    </a:ext>
                  </a:extLst>
                </a:gridCol>
                <a:gridCol w="1237142">
                  <a:extLst>
                    <a:ext uri="{9D8B030D-6E8A-4147-A177-3AD203B41FA5}">
                      <a16:colId xmlns:a16="http://schemas.microsoft.com/office/drawing/2014/main" val="20001"/>
                    </a:ext>
                  </a:extLst>
                </a:gridCol>
                <a:gridCol w="1082639">
                  <a:extLst>
                    <a:ext uri="{9D8B030D-6E8A-4147-A177-3AD203B41FA5}">
                      <a16:colId xmlns:a16="http://schemas.microsoft.com/office/drawing/2014/main" val="20002"/>
                    </a:ext>
                  </a:extLst>
                </a:gridCol>
              </a:tblGrid>
              <a:tr h="46175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Doublet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Triplet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(44-83)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(33-84)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73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Adenocarcinoma, 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(70)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(68)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History of brain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8505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expression,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7390523"/>
                  </a:ext>
                </a:extLst>
              </a:tr>
              <a:tr h="267339">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9597524"/>
                  </a:ext>
                </a:extLst>
              </a:tr>
              <a:tr h="656177">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systemic treatment,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Immunotherapy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Platinum CT</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307834"/>
                  </a:ext>
                </a:extLst>
              </a:tr>
              <a:tr h="656177">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Dato-DXd line of therapy,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line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line or later</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4611805"/>
                  </a:ext>
                </a:extLst>
              </a:tr>
            </a:tbl>
          </a:graphicData>
        </a:graphic>
      </p:graphicFrame>
      <p:graphicFrame>
        <p:nvGraphicFramePr>
          <p:cNvPr id="12" name="Group 32">
            <a:extLst>
              <a:ext uri="{FF2B5EF4-FFF2-40B4-BE49-F238E27FC236}">
                <a16:creationId xmlns:a16="http://schemas.microsoft.com/office/drawing/2014/main" id="{4C5DA37A-AC94-5B5A-4709-44354E41ABC0}"/>
              </a:ext>
            </a:extLst>
          </p:cNvPr>
          <p:cNvGraphicFramePr>
            <a:graphicFrameLocks noGrp="1"/>
          </p:cNvGraphicFramePr>
          <p:nvPr>
            <p:extLst>
              <p:ext uri="{D42A27DB-BD31-4B8C-83A1-F6EECF244321}">
                <p14:modId xmlns:p14="http://schemas.microsoft.com/office/powerpoint/2010/main" val="2378343163"/>
              </p:ext>
            </p:extLst>
          </p:nvPr>
        </p:nvGraphicFramePr>
        <p:xfrm>
          <a:off x="6272371" y="1600200"/>
          <a:ext cx="5233829" cy="4297760"/>
        </p:xfrm>
        <a:graphic>
          <a:graphicData uri="http://schemas.openxmlformats.org/drawingml/2006/table">
            <a:tbl>
              <a:tblPr/>
              <a:tblGrid>
                <a:gridCol w="2566829">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gridCol w="1333500">
                  <a:extLst>
                    <a:ext uri="{9D8B030D-6E8A-4147-A177-3AD203B41FA5}">
                      <a16:colId xmlns:a16="http://schemas.microsoft.com/office/drawing/2014/main" val="20002"/>
                    </a:ext>
                  </a:extLst>
                </a:gridCol>
              </a:tblGrid>
              <a:tr h="3011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Doublet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Triplet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108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still on treatment at time of data cutoff,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054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tx,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(0.7-18.5)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(0.7-23.2)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054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number cycles, n (range)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Dato-DXd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Pembrolizumab</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Carboplatin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6054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reason for treatment discontinuation,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 withdrawal</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Physician decision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12571347"/>
                  </a:ext>
                </a:extLst>
              </a:tr>
            </a:tbl>
          </a:graphicData>
        </a:graphic>
      </p:graphicFrame>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TROPION-Lung02: Antitumor Activity</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Goto. ASCO 2023. Abstr 9004.</a:t>
            </a:r>
            <a:endParaRPr lang="en-US" altLang="en-US" sz="1200" b="0" dirty="0">
              <a:solidFill>
                <a:srgbClr val="455560"/>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2346828425"/>
              </p:ext>
            </p:extLst>
          </p:nvPr>
        </p:nvGraphicFramePr>
        <p:xfrm>
          <a:off x="719137" y="1434831"/>
          <a:ext cx="10346761" cy="4846448"/>
        </p:xfrm>
        <a:graphic>
          <a:graphicData uri="http://schemas.openxmlformats.org/drawingml/2006/table">
            <a:tbl>
              <a:tblPr/>
              <a:tblGrid>
                <a:gridCol w="3512395">
                  <a:extLst>
                    <a:ext uri="{9D8B030D-6E8A-4147-A177-3AD203B41FA5}">
                      <a16:colId xmlns:a16="http://schemas.microsoft.com/office/drawing/2014/main" val="20000"/>
                    </a:ext>
                  </a:extLst>
                </a:gridCol>
                <a:gridCol w="1750979">
                  <a:extLst>
                    <a:ext uri="{9D8B030D-6E8A-4147-A177-3AD203B41FA5}">
                      <a16:colId xmlns:a16="http://schemas.microsoft.com/office/drawing/2014/main" val="20001"/>
                    </a:ext>
                  </a:extLst>
                </a:gridCol>
                <a:gridCol w="1702340">
                  <a:extLst>
                    <a:ext uri="{9D8B030D-6E8A-4147-A177-3AD203B41FA5}">
                      <a16:colId xmlns:a16="http://schemas.microsoft.com/office/drawing/2014/main" val="20002"/>
                    </a:ext>
                  </a:extLst>
                </a:gridCol>
                <a:gridCol w="1739368">
                  <a:extLst>
                    <a:ext uri="{9D8B030D-6E8A-4147-A177-3AD203B41FA5}">
                      <a16:colId xmlns:a16="http://schemas.microsoft.com/office/drawing/2014/main" val="1917525391"/>
                    </a:ext>
                  </a:extLst>
                </a:gridCol>
                <a:gridCol w="1641679">
                  <a:extLst>
                    <a:ext uri="{9D8B030D-6E8A-4147-A177-3AD203B41FA5}">
                      <a16:colId xmlns:a16="http://schemas.microsoft.com/office/drawing/2014/main" val="614789423"/>
                    </a:ext>
                  </a:extLst>
                </a:gridCol>
              </a:tblGrid>
              <a:tr h="140029">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Investigator-Assessed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First Line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8664627"/>
                  </a:ext>
                </a:extLst>
              </a:tr>
              <a:tr h="2450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Doublet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Triplet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Doublet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Triplet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00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 pending ORR, n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(38) [26-51]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(49) [37-61]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(50) [32-68]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(57) [42-70]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6009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 pending BOR,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CR</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Pending CR</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PR</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Pending 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00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400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33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(8.8-NE)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(5.8-NE)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(5.5-NE)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(5.7-NE)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7390523"/>
                  </a:ext>
                </a:extLst>
              </a:tr>
              <a:tr h="140029">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Preliminary median PFS, mo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(6.8-11.8)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 (5.6-11.1)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9597524"/>
                  </a:ext>
                </a:extLst>
              </a:tr>
            </a:tbl>
          </a:graphicData>
        </a:graphic>
      </p:graphicFrame>
    </p:spTree>
    <p:extLst>
      <p:ext uri="{BB962C8B-B14F-4D97-AF65-F5344CB8AC3E}">
        <p14:creationId xmlns:p14="http://schemas.microsoft.com/office/powerpoint/2010/main" val="1350318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8" name="Group 237">
            <a:extLst>
              <a:ext uri="{FF2B5EF4-FFF2-40B4-BE49-F238E27FC236}">
                <a16:creationId xmlns:a16="http://schemas.microsoft.com/office/drawing/2014/main" id="{3597DF8C-CADE-B570-78DA-2B8D6681193D}"/>
              </a:ext>
            </a:extLst>
          </p:cNvPr>
          <p:cNvGrpSpPr/>
          <p:nvPr/>
        </p:nvGrpSpPr>
        <p:grpSpPr>
          <a:xfrm>
            <a:off x="1231591" y="3158227"/>
            <a:ext cx="4892326" cy="2644236"/>
            <a:chOff x="1231591" y="3158227"/>
            <a:chExt cx="4892326" cy="2644236"/>
          </a:xfrm>
        </p:grpSpPr>
        <p:sp>
          <p:nvSpPr>
            <p:cNvPr id="188" name="TextBox 187">
              <a:extLst>
                <a:ext uri="{FF2B5EF4-FFF2-40B4-BE49-F238E27FC236}">
                  <a16:creationId xmlns:a16="http://schemas.microsoft.com/office/drawing/2014/main" id="{47E00568-8156-4B88-8B36-0EAB12B82726}"/>
                </a:ext>
              </a:extLst>
            </p:cNvPr>
            <p:cNvSpPr txBox="1"/>
            <p:nvPr/>
          </p:nvSpPr>
          <p:spPr bwMode="auto">
            <a:xfrm>
              <a:off x="1231591" y="315822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9" name="TextBox 188">
              <a:extLst>
                <a:ext uri="{FF2B5EF4-FFF2-40B4-BE49-F238E27FC236}">
                  <a16:creationId xmlns:a16="http://schemas.microsoft.com/office/drawing/2014/main" id="{80D25FD5-9D8B-5D41-AF5E-08334E075D18}"/>
                </a:ext>
              </a:extLst>
            </p:cNvPr>
            <p:cNvSpPr txBox="1"/>
            <p:nvPr/>
          </p:nvSpPr>
          <p:spPr bwMode="auto">
            <a:xfrm>
              <a:off x="1266676" y="317622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EA37274C-7A23-2715-275E-FF81CC142532}"/>
                </a:ext>
              </a:extLst>
            </p:cNvPr>
            <p:cNvSpPr txBox="1"/>
            <p:nvPr/>
          </p:nvSpPr>
          <p:spPr bwMode="auto">
            <a:xfrm>
              <a:off x="1751308" y="362223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1" name="TextBox 190">
              <a:extLst>
                <a:ext uri="{FF2B5EF4-FFF2-40B4-BE49-F238E27FC236}">
                  <a16:creationId xmlns:a16="http://schemas.microsoft.com/office/drawing/2014/main" id="{2AAEDA2A-7BD7-5D3D-2517-AFFD3852BF9C}"/>
                </a:ext>
              </a:extLst>
            </p:cNvPr>
            <p:cNvSpPr txBox="1"/>
            <p:nvPr/>
          </p:nvSpPr>
          <p:spPr bwMode="auto">
            <a:xfrm>
              <a:off x="1868134" y="367239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2" name="TextBox 191">
              <a:extLst>
                <a:ext uri="{FF2B5EF4-FFF2-40B4-BE49-F238E27FC236}">
                  <a16:creationId xmlns:a16="http://schemas.microsoft.com/office/drawing/2014/main" id="{0EE09D24-FC6D-A02A-24CD-996698CA5B57}"/>
                </a:ext>
              </a:extLst>
            </p:cNvPr>
            <p:cNvSpPr txBox="1"/>
            <p:nvPr/>
          </p:nvSpPr>
          <p:spPr bwMode="auto">
            <a:xfrm>
              <a:off x="1913309" y="371470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3" name="TextBox 192">
              <a:extLst>
                <a:ext uri="{FF2B5EF4-FFF2-40B4-BE49-F238E27FC236}">
                  <a16:creationId xmlns:a16="http://schemas.microsoft.com/office/drawing/2014/main" id="{FD7BB8CB-0A5C-59D8-375B-365FE45903D7}"/>
                </a:ext>
              </a:extLst>
            </p:cNvPr>
            <p:cNvSpPr txBox="1"/>
            <p:nvPr/>
          </p:nvSpPr>
          <p:spPr bwMode="auto">
            <a:xfrm>
              <a:off x="1995854" y="371470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 name="TextBox 193">
              <a:extLst>
                <a:ext uri="{FF2B5EF4-FFF2-40B4-BE49-F238E27FC236}">
                  <a16:creationId xmlns:a16="http://schemas.microsoft.com/office/drawing/2014/main" id="{BAC7A90E-2093-42D8-2DB9-A55F41F349DF}"/>
                </a:ext>
              </a:extLst>
            </p:cNvPr>
            <p:cNvSpPr txBox="1"/>
            <p:nvPr/>
          </p:nvSpPr>
          <p:spPr bwMode="auto">
            <a:xfrm>
              <a:off x="2197325" y="38064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5" name="TextBox 194">
              <a:extLst>
                <a:ext uri="{FF2B5EF4-FFF2-40B4-BE49-F238E27FC236}">
                  <a16:creationId xmlns:a16="http://schemas.microsoft.com/office/drawing/2014/main" id="{F7B7C2C9-793E-06D1-33FD-7F40B8443D74}"/>
                </a:ext>
              </a:extLst>
            </p:cNvPr>
            <p:cNvSpPr txBox="1"/>
            <p:nvPr/>
          </p:nvSpPr>
          <p:spPr bwMode="auto">
            <a:xfrm>
              <a:off x="2322727" y="383370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6" name="TextBox 195">
              <a:extLst>
                <a:ext uri="{FF2B5EF4-FFF2-40B4-BE49-F238E27FC236}">
                  <a16:creationId xmlns:a16="http://schemas.microsoft.com/office/drawing/2014/main" id="{61DBD3A4-CF6B-3DD1-6807-8EC95A98CCEF}"/>
                </a:ext>
              </a:extLst>
            </p:cNvPr>
            <p:cNvSpPr txBox="1"/>
            <p:nvPr/>
          </p:nvSpPr>
          <p:spPr bwMode="auto">
            <a:xfrm>
              <a:off x="2440275" y="385539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7" name="TextBox 196">
              <a:extLst>
                <a:ext uri="{FF2B5EF4-FFF2-40B4-BE49-F238E27FC236}">
                  <a16:creationId xmlns:a16="http://schemas.microsoft.com/office/drawing/2014/main" id="{11926990-AE84-2A80-1601-7C3CCA47BC50}"/>
                </a:ext>
              </a:extLst>
            </p:cNvPr>
            <p:cNvSpPr txBox="1"/>
            <p:nvPr/>
          </p:nvSpPr>
          <p:spPr bwMode="auto">
            <a:xfrm>
              <a:off x="2558551" y="388072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8" name="TextBox 197">
              <a:extLst>
                <a:ext uri="{FF2B5EF4-FFF2-40B4-BE49-F238E27FC236}">
                  <a16:creationId xmlns:a16="http://schemas.microsoft.com/office/drawing/2014/main" id="{8092D9E4-D2FF-D364-B779-91C9251F925A}"/>
                </a:ext>
              </a:extLst>
            </p:cNvPr>
            <p:cNvSpPr txBox="1"/>
            <p:nvPr/>
          </p:nvSpPr>
          <p:spPr bwMode="auto">
            <a:xfrm>
              <a:off x="2599835" y="389196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9" name="TextBox 198">
              <a:extLst>
                <a:ext uri="{FF2B5EF4-FFF2-40B4-BE49-F238E27FC236}">
                  <a16:creationId xmlns:a16="http://schemas.microsoft.com/office/drawing/2014/main" id="{3DE076ED-7007-5E26-5C22-20684B71755D}"/>
                </a:ext>
              </a:extLst>
            </p:cNvPr>
            <p:cNvSpPr txBox="1"/>
            <p:nvPr/>
          </p:nvSpPr>
          <p:spPr bwMode="auto">
            <a:xfrm>
              <a:off x="3084966" y="405712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0" name="TextBox 199">
              <a:extLst>
                <a:ext uri="{FF2B5EF4-FFF2-40B4-BE49-F238E27FC236}">
                  <a16:creationId xmlns:a16="http://schemas.microsoft.com/office/drawing/2014/main" id="{A413CCA9-5B62-9E82-ADE3-A26437C18CA2}"/>
                </a:ext>
              </a:extLst>
            </p:cNvPr>
            <p:cNvSpPr txBox="1"/>
            <p:nvPr/>
          </p:nvSpPr>
          <p:spPr bwMode="auto">
            <a:xfrm>
              <a:off x="3040394" y="405712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1" name="TextBox 200">
              <a:extLst>
                <a:ext uri="{FF2B5EF4-FFF2-40B4-BE49-F238E27FC236}">
                  <a16:creationId xmlns:a16="http://schemas.microsoft.com/office/drawing/2014/main" id="{36C8F350-F787-9DAA-7D62-1EDC070362B1}"/>
                </a:ext>
              </a:extLst>
            </p:cNvPr>
            <p:cNvSpPr txBox="1"/>
            <p:nvPr/>
          </p:nvSpPr>
          <p:spPr bwMode="auto">
            <a:xfrm>
              <a:off x="3326660" y="411070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2" name="TextBox 201">
              <a:extLst>
                <a:ext uri="{FF2B5EF4-FFF2-40B4-BE49-F238E27FC236}">
                  <a16:creationId xmlns:a16="http://schemas.microsoft.com/office/drawing/2014/main" id="{8EF7C05F-6149-7794-7176-A7CC8116E656}"/>
                </a:ext>
              </a:extLst>
            </p:cNvPr>
            <p:cNvSpPr txBox="1"/>
            <p:nvPr/>
          </p:nvSpPr>
          <p:spPr bwMode="auto">
            <a:xfrm>
              <a:off x="3481937" y="419486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3" name="TextBox 202">
              <a:extLst>
                <a:ext uri="{FF2B5EF4-FFF2-40B4-BE49-F238E27FC236}">
                  <a16:creationId xmlns:a16="http://schemas.microsoft.com/office/drawing/2014/main" id="{604B5074-A88F-672C-798E-061BDE0F4852}"/>
                </a:ext>
              </a:extLst>
            </p:cNvPr>
            <p:cNvSpPr txBox="1"/>
            <p:nvPr/>
          </p:nvSpPr>
          <p:spPr bwMode="auto">
            <a:xfrm>
              <a:off x="3564974" y="420139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4" name="TextBox 203">
              <a:extLst>
                <a:ext uri="{FF2B5EF4-FFF2-40B4-BE49-F238E27FC236}">
                  <a16:creationId xmlns:a16="http://schemas.microsoft.com/office/drawing/2014/main" id="{93AC6F6A-0A30-6544-6473-7862424A4219}"/>
                </a:ext>
              </a:extLst>
            </p:cNvPr>
            <p:cNvSpPr txBox="1"/>
            <p:nvPr/>
          </p:nvSpPr>
          <p:spPr bwMode="auto">
            <a:xfrm>
              <a:off x="3605000" y="423476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5" name="TextBox 204">
              <a:extLst>
                <a:ext uri="{FF2B5EF4-FFF2-40B4-BE49-F238E27FC236}">
                  <a16:creationId xmlns:a16="http://schemas.microsoft.com/office/drawing/2014/main" id="{23E27212-4105-E54D-ECBA-8F8782E6A6B7}"/>
                </a:ext>
              </a:extLst>
            </p:cNvPr>
            <p:cNvSpPr txBox="1"/>
            <p:nvPr/>
          </p:nvSpPr>
          <p:spPr bwMode="auto">
            <a:xfrm>
              <a:off x="3682591" y="42792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6" name="TextBox 205">
              <a:extLst>
                <a:ext uri="{FF2B5EF4-FFF2-40B4-BE49-F238E27FC236}">
                  <a16:creationId xmlns:a16="http://schemas.microsoft.com/office/drawing/2014/main" id="{F53E6494-0503-53E7-0BEF-9ED3AB2CD219}"/>
                </a:ext>
              </a:extLst>
            </p:cNvPr>
            <p:cNvSpPr txBox="1"/>
            <p:nvPr/>
          </p:nvSpPr>
          <p:spPr bwMode="auto">
            <a:xfrm>
              <a:off x="3799999" y="429875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7" name="TextBox 206">
              <a:extLst>
                <a:ext uri="{FF2B5EF4-FFF2-40B4-BE49-F238E27FC236}">
                  <a16:creationId xmlns:a16="http://schemas.microsoft.com/office/drawing/2014/main" id="{1EABE8E5-C7DA-794D-2D97-4C1301D0D54C}"/>
                </a:ext>
              </a:extLst>
            </p:cNvPr>
            <p:cNvSpPr txBox="1"/>
            <p:nvPr/>
          </p:nvSpPr>
          <p:spPr bwMode="auto">
            <a:xfrm>
              <a:off x="3923177" y="433989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8" name="TextBox 207">
              <a:extLst>
                <a:ext uri="{FF2B5EF4-FFF2-40B4-BE49-F238E27FC236}">
                  <a16:creationId xmlns:a16="http://schemas.microsoft.com/office/drawing/2014/main" id="{AAF69579-43D6-A688-2763-244CDC0C9406}"/>
                </a:ext>
              </a:extLst>
            </p:cNvPr>
            <p:cNvSpPr txBox="1"/>
            <p:nvPr/>
          </p:nvSpPr>
          <p:spPr bwMode="auto">
            <a:xfrm>
              <a:off x="4004198" y="43517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9" name="TextBox 208">
              <a:extLst>
                <a:ext uri="{FF2B5EF4-FFF2-40B4-BE49-F238E27FC236}">
                  <a16:creationId xmlns:a16="http://schemas.microsoft.com/office/drawing/2014/main" id="{5F97535F-D1CA-22DA-6E1F-40985B6F31C4}"/>
                </a:ext>
              </a:extLst>
            </p:cNvPr>
            <p:cNvSpPr txBox="1"/>
            <p:nvPr/>
          </p:nvSpPr>
          <p:spPr bwMode="auto">
            <a:xfrm>
              <a:off x="4127686" y="439671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0" name="TextBox 209">
              <a:extLst>
                <a:ext uri="{FF2B5EF4-FFF2-40B4-BE49-F238E27FC236}">
                  <a16:creationId xmlns:a16="http://schemas.microsoft.com/office/drawing/2014/main" id="{F7BE6B3C-75B6-FE66-26A4-3BC1D5C66B0A}"/>
                </a:ext>
              </a:extLst>
            </p:cNvPr>
            <p:cNvSpPr txBox="1"/>
            <p:nvPr/>
          </p:nvSpPr>
          <p:spPr bwMode="auto">
            <a:xfrm>
              <a:off x="4242024" y="447838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1" name="TextBox 210">
              <a:extLst>
                <a:ext uri="{FF2B5EF4-FFF2-40B4-BE49-F238E27FC236}">
                  <a16:creationId xmlns:a16="http://schemas.microsoft.com/office/drawing/2014/main" id="{9174888F-0E38-153C-E7B7-E0A691CEB637}"/>
                </a:ext>
              </a:extLst>
            </p:cNvPr>
            <p:cNvSpPr txBox="1"/>
            <p:nvPr/>
          </p:nvSpPr>
          <p:spPr bwMode="auto">
            <a:xfrm>
              <a:off x="4450320" y="46041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2" name="TextBox 211">
              <a:extLst>
                <a:ext uri="{FF2B5EF4-FFF2-40B4-BE49-F238E27FC236}">
                  <a16:creationId xmlns:a16="http://schemas.microsoft.com/office/drawing/2014/main" id="{B4E5952C-EB90-DCBC-463A-89060A92A27B}"/>
                </a:ext>
              </a:extLst>
            </p:cNvPr>
            <p:cNvSpPr txBox="1"/>
            <p:nvPr/>
          </p:nvSpPr>
          <p:spPr bwMode="auto">
            <a:xfrm>
              <a:off x="4526680" y="468506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3" name="TextBox 212">
              <a:extLst>
                <a:ext uri="{FF2B5EF4-FFF2-40B4-BE49-F238E27FC236}">
                  <a16:creationId xmlns:a16="http://schemas.microsoft.com/office/drawing/2014/main" id="{BEEFBE00-8776-E53A-9236-549A352CBB47}"/>
                </a:ext>
              </a:extLst>
            </p:cNvPr>
            <p:cNvSpPr txBox="1"/>
            <p:nvPr/>
          </p:nvSpPr>
          <p:spPr bwMode="auto">
            <a:xfrm>
              <a:off x="4611339" y="47045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4" name="TextBox 213">
              <a:extLst>
                <a:ext uri="{FF2B5EF4-FFF2-40B4-BE49-F238E27FC236}">
                  <a16:creationId xmlns:a16="http://schemas.microsoft.com/office/drawing/2014/main" id="{09C8876A-1DF0-A9E7-7D21-AAFE2799CC48}"/>
                </a:ext>
              </a:extLst>
            </p:cNvPr>
            <p:cNvSpPr txBox="1"/>
            <p:nvPr/>
          </p:nvSpPr>
          <p:spPr bwMode="auto">
            <a:xfrm>
              <a:off x="4648378" y="47045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5" name="TextBox 214">
              <a:extLst>
                <a:ext uri="{FF2B5EF4-FFF2-40B4-BE49-F238E27FC236}">
                  <a16:creationId xmlns:a16="http://schemas.microsoft.com/office/drawing/2014/main" id="{1C50199B-C203-D5BF-A9B7-86A9E8EB4BD6}"/>
                </a:ext>
              </a:extLst>
            </p:cNvPr>
            <p:cNvSpPr txBox="1"/>
            <p:nvPr/>
          </p:nvSpPr>
          <p:spPr bwMode="auto">
            <a:xfrm>
              <a:off x="4763266" y="474814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6" name="TextBox 215">
              <a:extLst>
                <a:ext uri="{FF2B5EF4-FFF2-40B4-BE49-F238E27FC236}">
                  <a16:creationId xmlns:a16="http://schemas.microsoft.com/office/drawing/2014/main" id="{B6F90C8F-EAF2-D83B-1AAD-5A0C2ED9EF20}"/>
                </a:ext>
              </a:extLst>
            </p:cNvPr>
            <p:cNvSpPr txBox="1"/>
            <p:nvPr/>
          </p:nvSpPr>
          <p:spPr bwMode="auto">
            <a:xfrm>
              <a:off x="4816865" y="476140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7" name="TextBox 216">
              <a:extLst>
                <a:ext uri="{FF2B5EF4-FFF2-40B4-BE49-F238E27FC236}">
                  <a16:creationId xmlns:a16="http://schemas.microsoft.com/office/drawing/2014/main" id="{C9A31947-D094-5E53-4CDB-DEF924670755}"/>
                </a:ext>
              </a:extLst>
            </p:cNvPr>
            <p:cNvSpPr txBox="1"/>
            <p:nvPr/>
          </p:nvSpPr>
          <p:spPr bwMode="auto">
            <a:xfrm>
              <a:off x="4887906" y="476882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8" name="TextBox 217">
              <a:extLst>
                <a:ext uri="{FF2B5EF4-FFF2-40B4-BE49-F238E27FC236}">
                  <a16:creationId xmlns:a16="http://schemas.microsoft.com/office/drawing/2014/main" id="{4FEAE451-46E0-0A91-6E62-BE1CD4EB73D0}"/>
                </a:ext>
              </a:extLst>
            </p:cNvPr>
            <p:cNvSpPr txBox="1"/>
            <p:nvPr/>
          </p:nvSpPr>
          <p:spPr bwMode="auto">
            <a:xfrm>
              <a:off x="4934784" y="483945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9" name="TextBox 218">
              <a:extLst>
                <a:ext uri="{FF2B5EF4-FFF2-40B4-BE49-F238E27FC236}">
                  <a16:creationId xmlns:a16="http://schemas.microsoft.com/office/drawing/2014/main" id="{1F14A32C-DB70-F2EA-2352-8D428A988F4C}"/>
                </a:ext>
              </a:extLst>
            </p:cNvPr>
            <p:cNvSpPr txBox="1"/>
            <p:nvPr/>
          </p:nvSpPr>
          <p:spPr bwMode="auto">
            <a:xfrm>
              <a:off x="4977241" y="484381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0" name="TextBox 219">
              <a:extLst>
                <a:ext uri="{FF2B5EF4-FFF2-40B4-BE49-F238E27FC236}">
                  <a16:creationId xmlns:a16="http://schemas.microsoft.com/office/drawing/2014/main" id="{73AB7A52-94E2-02E2-F342-121B97B2F8F8}"/>
                </a:ext>
              </a:extLst>
            </p:cNvPr>
            <p:cNvSpPr txBox="1"/>
            <p:nvPr/>
          </p:nvSpPr>
          <p:spPr bwMode="auto">
            <a:xfrm>
              <a:off x="5008409" y="48999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1" name="TextBox 220">
              <a:extLst>
                <a:ext uri="{FF2B5EF4-FFF2-40B4-BE49-F238E27FC236}">
                  <a16:creationId xmlns:a16="http://schemas.microsoft.com/office/drawing/2014/main" id="{EE887971-9805-FE21-DA47-FD4986E8861A}"/>
                </a:ext>
              </a:extLst>
            </p:cNvPr>
            <p:cNvSpPr txBox="1"/>
            <p:nvPr/>
          </p:nvSpPr>
          <p:spPr bwMode="auto">
            <a:xfrm>
              <a:off x="5045998" y="48999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2" name="TextBox 221">
              <a:extLst>
                <a:ext uri="{FF2B5EF4-FFF2-40B4-BE49-F238E27FC236}">
                  <a16:creationId xmlns:a16="http://schemas.microsoft.com/office/drawing/2014/main" id="{107FFB5A-CD69-D47A-BA07-CE7A25022271}"/>
                </a:ext>
              </a:extLst>
            </p:cNvPr>
            <p:cNvSpPr txBox="1"/>
            <p:nvPr/>
          </p:nvSpPr>
          <p:spPr bwMode="auto">
            <a:xfrm>
              <a:off x="5095917" y="48999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3" name="TextBox 222">
              <a:extLst>
                <a:ext uri="{FF2B5EF4-FFF2-40B4-BE49-F238E27FC236}">
                  <a16:creationId xmlns:a16="http://schemas.microsoft.com/office/drawing/2014/main" id="{702D0A26-FAA1-EFA3-4A26-0A7CA5237125}"/>
                </a:ext>
              </a:extLst>
            </p:cNvPr>
            <p:cNvSpPr txBox="1"/>
            <p:nvPr/>
          </p:nvSpPr>
          <p:spPr bwMode="auto">
            <a:xfrm>
              <a:off x="5128567" y="49343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4" name="TextBox 223">
              <a:extLst>
                <a:ext uri="{FF2B5EF4-FFF2-40B4-BE49-F238E27FC236}">
                  <a16:creationId xmlns:a16="http://schemas.microsoft.com/office/drawing/2014/main" id="{6CC23839-F700-F29D-DD1E-E2D019812035}"/>
                </a:ext>
              </a:extLst>
            </p:cNvPr>
            <p:cNvSpPr txBox="1"/>
            <p:nvPr/>
          </p:nvSpPr>
          <p:spPr bwMode="auto">
            <a:xfrm>
              <a:off x="5170004" y="493866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5" name="TextBox 224">
              <a:extLst>
                <a:ext uri="{FF2B5EF4-FFF2-40B4-BE49-F238E27FC236}">
                  <a16:creationId xmlns:a16="http://schemas.microsoft.com/office/drawing/2014/main" id="{271E6DBF-D7CB-9BF0-3399-798C983234B4}"/>
                </a:ext>
              </a:extLst>
            </p:cNvPr>
            <p:cNvSpPr txBox="1"/>
            <p:nvPr/>
          </p:nvSpPr>
          <p:spPr bwMode="auto">
            <a:xfrm>
              <a:off x="5207662" y="495034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6" name="TextBox 225">
              <a:extLst>
                <a:ext uri="{FF2B5EF4-FFF2-40B4-BE49-F238E27FC236}">
                  <a16:creationId xmlns:a16="http://schemas.microsoft.com/office/drawing/2014/main" id="{F4EE334C-0EBF-5A31-2FD6-3333BB7982C9}"/>
                </a:ext>
              </a:extLst>
            </p:cNvPr>
            <p:cNvSpPr txBox="1"/>
            <p:nvPr/>
          </p:nvSpPr>
          <p:spPr bwMode="auto">
            <a:xfrm>
              <a:off x="5245320" y="49620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7" name="TextBox 226">
              <a:extLst>
                <a:ext uri="{FF2B5EF4-FFF2-40B4-BE49-F238E27FC236}">
                  <a16:creationId xmlns:a16="http://schemas.microsoft.com/office/drawing/2014/main" id="{ECD6845C-F436-D733-9880-1AF8DB99A6CA}"/>
                </a:ext>
              </a:extLst>
            </p:cNvPr>
            <p:cNvSpPr txBox="1"/>
            <p:nvPr/>
          </p:nvSpPr>
          <p:spPr bwMode="auto">
            <a:xfrm>
              <a:off x="5292022" y="500093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8" name="TextBox 227">
              <a:extLst>
                <a:ext uri="{FF2B5EF4-FFF2-40B4-BE49-F238E27FC236}">
                  <a16:creationId xmlns:a16="http://schemas.microsoft.com/office/drawing/2014/main" id="{9F265813-A449-0EBA-F862-D4DE7A3B2ECA}"/>
                </a:ext>
              </a:extLst>
            </p:cNvPr>
            <p:cNvSpPr txBox="1"/>
            <p:nvPr/>
          </p:nvSpPr>
          <p:spPr bwMode="auto">
            <a:xfrm>
              <a:off x="5365896" y="503705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29" name="TextBox 228">
              <a:extLst>
                <a:ext uri="{FF2B5EF4-FFF2-40B4-BE49-F238E27FC236}">
                  <a16:creationId xmlns:a16="http://schemas.microsoft.com/office/drawing/2014/main" id="{AFF183E6-125B-178E-C1E8-6B536BA4A532}"/>
                </a:ext>
              </a:extLst>
            </p:cNvPr>
            <p:cNvSpPr txBox="1"/>
            <p:nvPr/>
          </p:nvSpPr>
          <p:spPr bwMode="auto">
            <a:xfrm>
              <a:off x="5449981" y="509416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0" name="TextBox 229">
              <a:extLst>
                <a:ext uri="{FF2B5EF4-FFF2-40B4-BE49-F238E27FC236}">
                  <a16:creationId xmlns:a16="http://schemas.microsoft.com/office/drawing/2014/main" id="{E8518D4C-FAB6-00B3-FF2B-4859F438940C}"/>
                </a:ext>
              </a:extLst>
            </p:cNvPr>
            <p:cNvSpPr txBox="1"/>
            <p:nvPr/>
          </p:nvSpPr>
          <p:spPr bwMode="auto">
            <a:xfrm>
              <a:off x="5493741" y="513667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1" name="TextBox 230">
              <a:extLst>
                <a:ext uri="{FF2B5EF4-FFF2-40B4-BE49-F238E27FC236}">
                  <a16:creationId xmlns:a16="http://schemas.microsoft.com/office/drawing/2014/main" id="{1A7D35CD-8720-1284-3B1F-03867AE310F9}"/>
                </a:ext>
              </a:extLst>
            </p:cNvPr>
            <p:cNvSpPr txBox="1"/>
            <p:nvPr/>
          </p:nvSpPr>
          <p:spPr bwMode="auto">
            <a:xfrm>
              <a:off x="5540461" y="51772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2" name="TextBox 231">
              <a:extLst>
                <a:ext uri="{FF2B5EF4-FFF2-40B4-BE49-F238E27FC236}">
                  <a16:creationId xmlns:a16="http://schemas.microsoft.com/office/drawing/2014/main" id="{732D4BB7-5540-46F5-FDC9-A65DE292E48D}"/>
                </a:ext>
              </a:extLst>
            </p:cNvPr>
            <p:cNvSpPr txBox="1"/>
            <p:nvPr/>
          </p:nvSpPr>
          <p:spPr bwMode="auto">
            <a:xfrm>
              <a:off x="5610068" y="520959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3" name="TextBox 232">
              <a:extLst>
                <a:ext uri="{FF2B5EF4-FFF2-40B4-BE49-F238E27FC236}">
                  <a16:creationId xmlns:a16="http://schemas.microsoft.com/office/drawing/2014/main" id="{E0F83F5D-8A3E-B6A2-7C0B-9619FF96DCF1}"/>
                </a:ext>
              </a:extLst>
            </p:cNvPr>
            <p:cNvSpPr txBox="1"/>
            <p:nvPr/>
          </p:nvSpPr>
          <p:spPr bwMode="auto">
            <a:xfrm>
              <a:off x="5659470" y="524846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4" name="TextBox 233">
              <a:extLst>
                <a:ext uri="{FF2B5EF4-FFF2-40B4-BE49-F238E27FC236}">
                  <a16:creationId xmlns:a16="http://schemas.microsoft.com/office/drawing/2014/main" id="{1DAAD15B-0879-D9F7-5539-1C52223995C8}"/>
                </a:ext>
              </a:extLst>
            </p:cNvPr>
            <p:cNvSpPr txBox="1"/>
            <p:nvPr/>
          </p:nvSpPr>
          <p:spPr bwMode="auto">
            <a:xfrm>
              <a:off x="5690417" y="52438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5" name="TextBox 234">
              <a:extLst>
                <a:ext uri="{FF2B5EF4-FFF2-40B4-BE49-F238E27FC236}">
                  <a16:creationId xmlns:a16="http://schemas.microsoft.com/office/drawing/2014/main" id="{FEF69005-B420-724A-9749-FB72C2D5EA4F}"/>
                </a:ext>
              </a:extLst>
            </p:cNvPr>
            <p:cNvSpPr txBox="1"/>
            <p:nvPr/>
          </p:nvSpPr>
          <p:spPr bwMode="auto">
            <a:xfrm>
              <a:off x="5772587" y="52780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6" name="TextBox 235">
              <a:extLst>
                <a:ext uri="{FF2B5EF4-FFF2-40B4-BE49-F238E27FC236}">
                  <a16:creationId xmlns:a16="http://schemas.microsoft.com/office/drawing/2014/main" id="{08D5ADBA-B005-4A40-6CF5-2A9CF5125507}"/>
                </a:ext>
              </a:extLst>
            </p:cNvPr>
            <p:cNvSpPr txBox="1"/>
            <p:nvPr/>
          </p:nvSpPr>
          <p:spPr bwMode="auto">
            <a:xfrm>
              <a:off x="5815025" y="531221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7" name="TextBox 236">
              <a:extLst>
                <a:ext uri="{FF2B5EF4-FFF2-40B4-BE49-F238E27FC236}">
                  <a16:creationId xmlns:a16="http://schemas.microsoft.com/office/drawing/2014/main" id="{B582C99C-0C8F-76BA-6A95-A9E9F91BC3D1}"/>
                </a:ext>
              </a:extLst>
            </p:cNvPr>
            <p:cNvSpPr txBox="1"/>
            <p:nvPr/>
          </p:nvSpPr>
          <p:spPr bwMode="auto">
            <a:xfrm>
              <a:off x="5862307" y="552546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360" name="Group 359">
            <a:extLst>
              <a:ext uri="{FF2B5EF4-FFF2-40B4-BE49-F238E27FC236}">
                <a16:creationId xmlns:a16="http://schemas.microsoft.com/office/drawing/2014/main" id="{F2A7A73C-00BB-9442-8F98-D54195BC07A4}"/>
              </a:ext>
            </a:extLst>
          </p:cNvPr>
          <p:cNvGrpSpPr/>
          <p:nvPr/>
        </p:nvGrpSpPr>
        <p:grpSpPr>
          <a:xfrm>
            <a:off x="6832016" y="3181540"/>
            <a:ext cx="4956655" cy="2667551"/>
            <a:chOff x="6832016" y="3181540"/>
            <a:chExt cx="4956655" cy="2667551"/>
          </a:xfrm>
        </p:grpSpPr>
        <p:sp>
          <p:nvSpPr>
            <p:cNvPr id="311" name="TextBox 310">
              <a:extLst>
                <a:ext uri="{FF2B5EF4-FFF2-40B4-BE49-F238E27FC236}">
                  <a16:creationId xmlns:a16="http://schemas.microsoft.com/office/drawing/2014/main" id="{ACB3D404-6B34-64BC-492D-C40C58BD0CE5}"/>
                </a:ext>
              </a:extLst>
            </p:cNvPr>
            <p:cNvSpPr txBox="1"/>
            <p:nvPr/>
          </p:nvSpPr>
          <p:spPr bwMode="auto">
            <a:xfrm>
              <a:off x="7374170" y="367849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39" name="TextBox 238">
              <a:extLst>
                <a:ext uri="{FF2B5EF4-FFF2-40B4-BE49-F238E27FC236}">
                  <a16:creationId xmlns:a16="http://schemas.microsoft.com/office/drawing/2014/main" id="{C4C88A51-2A1F-B44F-152B-5342BFB3F097}"/>
                </a:ext>
              </a:extLst>
            </p:cNvPr>
            <p:cNvSpPr txBox="1"/>
            <p:nvPr/>
          </p:nvSpPr>
          <p:spPr bwMode="auto">
            <a:xfrm>
              <a:off x="6832016" y="318154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0" name="TextBox 309">
              <a:extLst>
                <a:ext uri="{FF2B5EF4-FFF2-40B4-BE49-F238E27FC236}">
                  <a16:creationId xmlns:a16="http://schemas.microsoft.com/office/drawing/2014/main" id="{6B47664F-33F1-43BE-2442-A25656BE2639}"/>
                </a:ext>
              </a:extLst>
            </p:cNvPr>
            <p:cNvSpPr txBox="1"/>
            <p:nvPr/>
          </p:nvSpPr>
          <p:spPr bwMode="auto">
            <a:xfrm>
              <a:off x="7188604" y="360996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2" name="TextBox 311">
              <a:extLst>
                <a:ext uri="{FF2B5EF4-FFF2-40B4-BE49-F238E27FC236}">
                  <a16:creationId xmlns:a16="http://schemas.microsoft.com/office/drawing/2014/main" id="{9F4018C2-8B58-D479-6775-11408FDB72F9}"/>
                </a:ext>
              </a:extLst>
            </p:cNvPr>
            <p:cNvSpPr txBox="1"/>
            <p:nvPr/>
          </p:nvSpPr>
          <p:spPr bwMode="auto">
            <a:xfrm>
              <a:off x="7431271" y="370181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3" name="TextBox 312">
              <a:extLst>
                <a:ext uri="{FF2B5EF4-FFF2-40B4-BE49-F238E27FC236}">
                  <a16:creationId xmlns:a16="http://schemas.microsoft.com/office/drawing/2014/main" id="{CE0B7C3C-C4A5-C807-BE0E-368A1B0306FC}"/>
                </a:ext>
              </a:extLst>
            </p:cNvPr>
            <p:cNvSpPr txBox="1"/>
            <p:nvPr/>
          </p:nvSpPr>
          <p:spPr bwMode="auto">
            <a:xfrm>
              <a:off x="7484014" y="371380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4" name="TextBox 313">
              <a:extLst>
                <a:ext uri="{FF2B5EF4-FFF2-40B4-BE49-F238E27FC236}">
                  <a16:creationId xmlns:a16="http://schemas.microsoft.com/office/drawing/2014/main" id="{3EFEC6D0-8A2E-4C45-F3AE-BEB93B1BA3A7}"/>
                </a:ext>
              </a:extLst>
            </p:cNvPr>
            <p:cNvSpPr txBox="1"/>
            <p:nvPr/>
          </p:nvSpPr>
          <p:spPr bwMode="auto">
            <a:xfrm>
              <a:off x="7602779" y="38064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5" name="TextBox 314">
              <a:extLst>
                <a:ext uri="{FF2B5EF4-FFF2-40B4-BE49-F238E27FC236}">
                  <a16:creationId xmlns:a16="http://schemas.microsoft.com/office/drawing/2014/main" id="{54C5A45D-00EF-B4E2-307C-36178BCFA032}"/>
                </a:ext>
              </a:extLst>
            </p:cNvPr>
            <p:cNvSpPr txBox="1"/>
            <p:nvPr/>
          </p:nvSpPr>
          <p:spPr bwMode="auto">
            <a:xfrm>
              <a:off x="7663045" y="38309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6" name="TextBox 315">
              <a:extLst>
                <a:ext uri="{FF2B5EF4-FFF2-40B4-BE49-F238E27FC236}">
                  <a16:creationId xmlns:a16="http://schemas.microsoft.com/office/drawing/2014/main" id="{9873A320-5BC5-6E79-FACA-9BA49493762F}"/>
                </a:ext>
              </a:extLst>
            </p:cNvPr>
            <p:cNvSpPr txBox="1"/>
            <p:nvPr/>
          </p:nvSpPr>
          <p:spPr bwMode="auto">
            <a:xfrm>
              <a:off x="7909281" y="389511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7" name="TextBox 316">
              <a:extLst>
                <a:ext uri="{FF2B5EF4-FFF2-40B4-BE49-F238E27FC236}">
                  <a16:creationId xmlns:a16="http://schemas.microsoft.com/office/drawing/2014/main" id="{44F817ED-4FDA-D041-BD0C-38AE7C80A513}"/>
                </a:ext>
              </a:extLst>
            </p:cNvPr>
            <p:cNvSpPr txBox="1"/>
            <p:nvPr/>
          </p:nvSpPr>
          <p:spPr bwMode="auto">
            <a:xfrm>
              <a:off x="8260979" y="405636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8" name="TextBox 317">
              <a:extLst>
                <a:ext uri="{FF2B5EF4-FFF2-40B4-BE49-F238E27FC236}">
                  <a16:creationId xmlns:a16="http://schemas.microsoft.com/office/drawing/2014/main" id="{04F6FA52-015A-BDB0-B4F8-174EE7F29949}"/>
                </a:ext>
              </a:extLst>
            </p:cNvPr>
            <p:cNvSpPr txBox="1"/>
            <p:nvPr/>
          </p:nvSpPr>
          <p:spPr bwMode="auto">
            <a:xfrm>
              <a:off x="8317222" y="405995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19" name="TextBox 318">
              <a:extLst>
                <a:ext uri="{FF2B5EF4-FFF2-40B4-BE49-F238E27FC236}">
                  <a16:creationId xmlns:a16="http://schemas.microsoft.com/office/drawing/2014/main" id="{93E8F407-F3DF-4626-B229-7470CAA86EA5}"/>
                </a:ext>
              </a:extLst>
            </p:cNvPr>
            <p:cNvSpPr txBox="1"/>
            <p:nvPr/>
          </p:nvSpPr>
          <p:spPr bwMode="auto">
            <a:xfrm>
              <a:off x="8493472" y="409234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0" name="TextBox 319">
              <a:extLst>
                <a:ext uri="{FF2B5EF4-FFF2-40B4-BE49-F238E27FC236}">
                  <a16:creationId xmlns:a16="http://schemas.microsoft.com/office/drawing/2014/main" id="{D7145A30-1883-0B16-BE4F-89684EDE8839}"/>
                </a:ext>
              </a:extLst>
            </p:cNvPr>
            <p:cNvSpPr txBox="1"/>
            <p:nvPr/>
          </p:nvSpPr>
          <p:spPr bwMode="auto">
            <a:xfrm>
              <a:off x="8613516" y="419486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1" name="TextBox 320">
              <a:extLst>
                <a:ext uri="{FF2B5EF4-FFF2-40B4-BE49-F238E27FC236}">
                  <a16:creationId xmlns:a16="http://schemas.microsoft.com/office/drawing/2014/main" id="{A987F913-D3B6-D868-AB06-D323DB8529E4}"/>
                </a:ext>
              </a:extLst>
            </p:cNvPr>
            <p:cNvSpPr txBox="1"/>
            <p:nvPr/>
          </p:nvSpPr>
          <p:spPr bwMode="auto">
            <a:xfrm>
              <a:off x="8680520" y="420139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2" name="TextBox 321">
              <a:extLst>
                <a:ext uri="{FF2B5EF4-FFF2-40B4-BE49-F238E27FC236}">
                  <a16:creationId xmlns:a16="http://schemas.microsoft.com/office/drawing/2014/main" id="{B1B5D6BB-BBF1-F2B5-768B-EFC7F8DF8F47}"/>
                </a:ext>
              </a:extLst>
            </p:cNvPr>
            <p:cNvSpPr txBox="1"/>
            <p:nvPr/>
          </p:nvSpPr>
          <p:spPr bwMode="auto">
            <a:xfrm>
              <a:off x="8747524" y="423410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3" name="TextBox 322">
              <a:extLst>
                <a:ext uri="{FF2B5EF4-FFF2-40B4-BE49-F238E27FC236}">
                  <a16:creationId xmlns:a16="http://schemas.microsoft.com/office/drawing/2014/main" id="{F2E2C1B0-2683-DF5B-3D7F-A9153AE26251}"/>
                </a:ext>
              </a:extLst>
            </p:cNvPr>
            <p:cNvSpPr txBox="1"/>
            <p:nvPr/>
          </p:nvSpPr>
          <p:spPr bwMode="auto">
            <a:xfrm>
              <a:off x="8854620" y="428284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4" name="TextBox 323">
              <a:extLst>
                <a:ext uri="{FF2B5EF4-FFF2-40B4-BE49-F238E27FC236}">
                  <a16:creationId xmlns:a16="http://schemas.microsoft.com/office/drawing/2014/main" id="{82D17B02-D9F0-F98B-7606-23515C486F66}"/>
                </a:ext>
              </a:extLst>
            </p:cNvPr>
            <p:cNvSpPr txBox="1"/>
            <p:nvPr/>
          </p:nvSpPr>
          <p:spPr bwMode="auto">
            <a:xfrm>
              <a:off x="9030694" y="429875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5" name="TextBox 324">
              <a:extLst>
                <a:ext uri="{FF2B5EF4-FFF2-40B4-BE49-F238E27FC236}">
                  <a16:creationId xmlns:a16="http://schemas.microsoft.com/office/drawing/2014/main" id="{E083BF61-A08D-9AAF-CF8E-43A2232BAD07}"/>
                </a:ext>
              </a:extLst>
            </p:cNvPr>
            <p:cNvSpPr txBox="1"/>
            <p:nvPr/>
          </p:nvSpPr>
          <p:spPr bwMode="auto">
            <a:xfrm>
              <a:off x="9206768" y="433487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6" name="TextBox 325">
              <a:extLst>
                <a:ext uri="{FF2B5EF4-FFF2-40B4-BE49-F238E27FC236}">
                  <a16:creationId xmlns:a16="http://schemas.microsoft.com/office/drawing/2014/main" id="{5755A60B-50AD-7276-E154-BBAA8D0CC4DE}"/>
                </a:ext>
              </a:extLst>
            </p:cNvPr>
            <p:cNvSpPr txBox="1"/>
            <p:nvPr/>
          </p:nvSpPr>
          <p:spPr bwMode="auto">
            <a:xfrm>
              <a:off x="9327326" y="435354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7" name="TextBox 326">
              <a:extLst>
                <a:ext uri="{FF2B5EF4-FFF2-40B4-BE49-F238E27FC236}">
                  <a16:creationId xmlns:a16="http://schemas.microsoft.com/office/drawing/2014/main" id="{A964DB0E-EFF9-0330-1042-C47A0C645C3E}"/>
                </a:ext>
              </a:extLst>
            </p:cNvPr>
            <p:cNvSpPr txBox="1"/>
            <p:nvPr/>
          </p:nvSpPr>
          <p:spPr bwMode="auto">
            <a:xfrm>
              <a:off x="9454785" y="43924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8" name="TextBox 327">
              <a:extLst>
                <a:ext uri="{FF2B5EF4-FFF2-40B4-BE49-F238E27FC236}">
                  <a16:creationId xmlns:a16="http://schemas.microsoft.com/office/drawing/2014/main" id="{ED90F763-8B59-70C6-ABE5-E8D2E528A300}"/>
                </a:ext>
              </a:extLst>
            </p:cNvPr>
            <p:cNvSpPr txBox="1"/>
            <p:nvPr/>
          </p:nvSpPr>
          <p:spPr bwMode="auto">
            <a:xfrm>
              <a:off x="9622696" y="44733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29" name="TextBox 328">
              <a:extLst>
                <a:ext uri="{FF2B5EF4-FFF2-40B4-BE49-F238E27FC236}">
                  <a16:creationId xmlns:a16="http://schemas.microsoft.com/office/drawing/2014/main" id="{ECCC8D1D-65E6-E867-2507-36A1A8645A3F}"/>
                </a:ext>
              </a:extLst>
            </p:cNvPr>
            <p:cNvSpPr txBox="1"/>
            <p:nvPr/>
          </p:nvSpPr>
          <p:spPr bwMode="auto">
            <a:xfrm>
              <a:off x="9861595" y="46041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0" name="TextBox 329">
              <a:extLst>
                <a:ext uri="{FF2B5EF4-FFF2-40B4-BE49-F238E27FC236}">
                  <a16:creationId xmlns:a16="http://schemas.microsoft.com/office/drawing/2014/main" id="{258154DF-991E-B39C-7E2D-5BBA3E20930A}"/>
                </a:ext>
              </a:extLst>
            </p:cNvPr>
            <p:cNvSpPr txBox="1"/>
            <p:nvPr/>
          </p:nvSpPr>
          <p:spPr bwMode="auto">
            <a:xfrm>
              <a:off x="9976987" y="467473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1" name="TextBox 330">
              <a:extLst>
                <a:ext uri="{FF2B5EF4-FFF2-40B4-BE49-F238E27FC236}">
                  <a16:creationId xmlns:a16="http://schemas.microsoft.com/office/drawing/2014/main" id="{6B2A4CF2-7DEF-A454-D86B-DF092BE93A37}"/>
                </a:ext>
              </a:extLst>
            </p:cNvPr>
            <p:cNvSpPr txBox="1"/>
            <p:nvPr/>
          </p:nvSpPr>
          <p:spPr bwMode="auto">
            <a:xfrm>
              <a:off x="10043053" y="47045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2" name="TextBox 331">
              <a:extLst>
                <a:ext uri="{FF2B5EF4-FFF2-40B4-BE49-F238E27FC236}">
                  <a16:creationId xmlns:a16="http://schemas.microsoft.com/office/drawing/2014/main" id="{9F287277-A3BF-C9A8-8AA1-6F693004AABF}"/>
                </a:ext>
              </a:extLst>
            </p:cNvPr>
            <p:cNvSpPr txBox="1"/>
            <p:nvPr/>
          </p:nvSpPr>
          <p:spPr bwMode="auto">
            <a:xfrm>
              <a:off x="10158154" y="474773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3" name="TextBox 332">
              <a:extLst>
                <a:ext uri="{FF2B5EF4-FFF2-40B4-BE49-F238E27FC236}">
                  <a16:creationId xmlns:a16="http://schemas.microsoft.com/office/drawing/2014/main" id="{D56E79F7-5D7C-05D7-644A-71F2D4B9DC51}"/>
                </a:ext>
              </a:extLst>
            </p:cNvPr>
            <p:cNvSpPr txBox="1"/>
            <p:nvPr/>
          </p:nvSpPr>
          <p:spPr bwMode="auto">
            <a:xfrm>
              <a:off x="10222821" y="47582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4" name="TextBox 333">
              <a:extLst>
                <a:ext uri="{FF2B5EF4-FFF2-40B4-BE49-F238E27FC236}">
                  <a16:creationId xmlns:a16="http://schemas.microsoft.com/office/drawing/2014/main" id="{CA4AB24C-896F-8EF2-96A3-7EE064712D19}"/>
                </a:ext>
              </a:extLst>
            </p:cNvPr>
            <p:cNvSpPr txBox="1"/>
            <p:nvPr/>
          </p:nvSpPr>
          <p:spPr bwMode="auto">
            <a:xfrm>
              <a:off x="10331278" y="47614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5" name="TextBox 334">
              <a:extLst>
                <a:ext uri="{FF2B5EF4-FFF2-40B4-BE49-F238E27FC236}">
                  <a16:creationId xmlns:a16="http://schemas.microsoft.com/office/drawing/2014/main" id="{BC378128-C3D2-4AC4-2273-2C1B3A2EF626}"/>
                </a:ext>
              </a:extLst>
            </p:cNvPr>
            <p:cNvSpPr txBox="1"/>
            <p:nvPr/>
          </p:nvSpPr>
          <p:spPr bwMode="auto">
            <a:xfrm>
              <a:off x="10394332" y="483209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6" name="TextBox 335">
              <a:extLst>
                <a:ext uri="{FF2B5EF4-FFF2-40B4-BE49-F238E27FC236}">
                  <a16:creationId xmlns:a16="http://schemas.microsoft.com/office/drawing/2014/main" id="{388E995C-2EC1-299C-5D99-E2B913F2BA7B}"/>
                </a:ext>
              </a:extLst>
            </p:cNvPr>
            <p:cNvSpPr txBox="1"/>
            <p:nvPr/>
          </p:nvSpPr>
          <p:spPr bwMode="auto">
            <a:xfrm>
              <a:off x="10457386" y="483498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7" name="TextBox 336">
              <a:extLst>
                <a:ext uri="{FF2B5EF4-FFF2-40B4-BE49-F238E27FC236}">
                  <a16:creationId xmlns:a16="http://schemas.microsoft.com/office/drawing/2014/main" id="{AC8D6F2B-D7C1-C67F-5A14-22710891E2EE}"/>
                </a:ext>
              </a:extLst>
            </p:cNvPr>
            <p:cNvSpPr txBox="1"/>
            <p:nvPr/>
          </p:nvSpPr>
          <p:spPr bwMode="auto">
            <a:xfrm>
              <a:off x="10511046" y="489672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8" name="TextBox 337">
              <a:extLst>
                <a:ext uri="{FF2B5EF4-FFF2-40B4-BE49-F238E27FC236}">
                  <a16:creationId xmlns:a16="http://schemas.microsoft.com/office/drawing/2014/main" id="{12FAC05E-5657-52D0-7A0C-85E276989838}"/>
                </a:ext>
              </a:extLst>
            </p:cNvPr>
            <p:cNvSpPr txBox="1"/>
            <p:nvPr/>
          </p:nvSpPr>
          <p:spPr bwMode="auto">
            <a:xfrm>
              <a:off x="10581184" y="490707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39" name="TextBox 338">
              <a:extLst>
                <a:ext uri="{FF2B5EF4-FFF2-40B4-BE49-F238E27FC236}">
                  <a16:creationId xmlns:a16="http://schemas.microsoft.com/office/drawing/2014/main" id="{E67CB5EB-30EF-31EB-6F98-E9952EBA4789}"/>
                </a:ext>
              </a:extLst>
            </p:cNvPr>
            <p:cNvSpPr txBox="1"/>
            <p:nvPr/>
          </p:nvSpPr>
          <p:spPr bwMode="auto">
            <a:xfrm>
              <a:off x="10638921" y="491989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0" name="TextBox 339">
              <a:extLst>
                <a:ext uri="{FF2B5EF4-FFF2-40B4-BE49-F238E27FC236}">
                  <a16:creationId xmlns:a16="http://schemas.microsoft.com/office/drawing/2014/main" id="{6DBD4EA6-D995-C0AC-674E-E7E1BA8F495F}"/>
                </a:ext>
              </a:extLst>
            </p:cNvPr>
            <p:cNvSpPr txBox="1"/>
            <p:nvPr/>
          </p:nvSpPr>
          <p:spPr bwMode="auto">
            <a:xfrm>
              <a:off x="10694190" y="494043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1" name="TextBox 340">
              <a:extLst>
                <a:ext uri="{FF2B5EF4-FFF2-40B4-BE49-F238E27FC236}">
                  <a16:creationId xmlns:a16="http://schemas.microsoft.com/office/drawing/2014/main" id="{19B9D5C2-2A28-3F18-BE02-53A64B6BB010}"/>
                </a:ext>
              </a:extLst>
            </p:cNvPr>
            <p:cNvSpPr txBox="1"/>
            <p:nvPr/>
          </p:nvSpPr>
          <p:spPr bwMode="auto">
            <a:xfrm>
              <a:off x="10755033" y="495034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2" name="TextBox 341">
              <a:extLst>
                <a:ext uri="{FF2B5EF4-FFF2-40B4-BE49-F238E27FC236}">
                  <a16:creationId xmlns:a16="http://schemas.microsoft.com/office/drawing/2014/main" id="{2DA4E805-BB48-2276-A13C-6CEC131864F6}"/>
                </a:ext>
              </a:extLst>
            </p:cNvPr>
            <p:cNvSpPr txBox="1"/>
            <p:nvPr/>
          </p:nvSpPr>
          <p:spPr bwMode="auto">
            <a:xfrm>
              <a:off x="10818689" y="49620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3" name="TextBox 342">
              <a:extLst>
                <a:ext uri="{FF2B5EF4-FFF2-40B4-BE49-F238E27FC236}">
                  <a16:creationId xmlns:a16="http://schemas.microsoft.com/office/drawing/2014/main" id="{5CE5C50D-1974-5B29-603C-CBBAC2A10E6F}"/>
                </a:ext>
              </a:extLst>
            </p:cNvPr>
            <p:cNvSpPr txBox="1"/>
            <p:nvPr/>
          </p:nvSpPr>
          <p:spPr bwMode="auto">
            <a:xfrm>
              <a:off x="10880264" y="500125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4" name="TextBox 343">
              <a:extLst>
                <a:ext uri="{FF2B5EF4-FFF2-40B4-BE49-F238E27FC236}">
                  <a16:creationId xmlns:a16="http://schemas.microsoft.com/office/drawing/2014/main" id="{D5AA0F7B-B6A2-6D2A-A0F4-73C4E8569F78}"/>
                </a:ext>
              </a:extLst>
            </p:cNvPr>
            <p:cNvSpPr txBox="1"/>
            <p:nvPr/>
          </p:nvSpPr>
          <p:spPr bwMode="auto">
            <a:xfrm>
              <a:off x="10932598" y="503117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5" name="TextBox 344">
              <a:extLst>
                <a:ext uri="{FF2B5EF4-FFF2-40B4-BE49-F238E27FC236}">
                  <a16:creationId xmlns:a16="http://schemas.microsoft.com/office/drawing/2014/main" id="{9CA7FC18-194E-D50B-3CD6-31CDF28E6583}"/>
                </a:ext>
              </a:extLst>
            </p:cNvPr>
            <p:cNvSpPr txBox="1"/>
            <p:nvPr/>
          </p:nvSpPr>
          <p:spPr bwMode="auto">
            <a:xfrm>
              <a:off x="11056756" y="508884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6" name="TextBox 345">
              <a:extLst>
                <a:ext uri="{FF2B5EF4-FFF2-40B4-BE49-F238E27FC236}">
                  <a16:creationId xmlns:a16="http://schemas.microsoft.com/office/drawing/2014/main" id="{933B3C3F-B944-3F50-F834-6FB6984545B0}"/>
                </a:ext>
              </a:extLst>
            </p:cNvPr>
            <p:cNvSpPr txBox="1"/>
            <p:nvPr/>
          </p:nvSpPr>
          <p:spPr bwMode="auto">
            <a:xfrm>
              <a:off x="11107198" y="51418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7" name="TextBox 346">
              <a:extLst>
                <a:ext uri="{FF2B5EF4-FFF2-40B4-BE49-F238E27FC236}">
                  <a16:creationId xmlns:a16="http://schemas.microsoft.com/office/drawing/2014/main" id="{D406DDBB-C1FD-AF9B-DEBD-A23215E34F90}"/>
                </a:ext>
              </a:extLst>
            </p:cNvPr>
            <p:cNvSpPr txBox="1"/>
            <p:nvPr/>
          </p:nvSpPr>
          <p:spPr bwMode="auto">
            <a:xfrm>
              <a:off x="11177741" y="518069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8" name="TextBox 347">
              <a:extLst>
                <a:ext uri="{FF2B5EF4-FFF2-40B4-BE49-F238E27FC236}">
                  <a16:creationId xmlns:a16="http://schemas.microsoft.com/office/drawing/2014/main" id="{A2827200-F193-57C2-08D1-EE79D0E5F8C2}"/>
                </a:ext>
              </a:extLst>
            </p:cNvPr>
            <p:cNvSpPr txBox="1"/>
            <p:nvPr/>
          </p:nvSpPr>
          <p:spPr bwMode="auto">
            <a:xfrm>
              <a:off x="11288445" y="52416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49" name="TextBox 348">
              <a:extLst>
                <a:ext uri="{FF2B5EF4-FFF2-40B4-BE49-F238E27FC236}">
                  <a16:creationId xmlns:a16="http://schemas.microsoft.com/office/drawing/2014/main" id="{149956CD-5732-47E7-44F7-0485772C0D8C}"/>
                </a:ext>
              </a:extLst>
            </p:cNvPr>
            <p:cNvSpPr txBox="1"/>
            <p:nvPr/>
          </p:nvSpPr>
          <p:spPr bwMode="auto">
            <a:xfrm>
              <a:off x="11402783" y="52780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50" name="TextBox 349">
              <a:extLst>
                <a:ext uri="{FF2B5EF4-FFF2-40B4-BE49-F238E27FC236}">
                  <a16:creationId xmlns:a16="http://schemas.microsoft.com/office/drawing/2014/main" id="{9CD3AC29-3C4E-53CD-489F-AC0462496EC9}"/>
                </a:ext>
              </a:extLst>
            </p:cNvPr>
            <p:cNvSpPr txBox="1"/>
            <p:nvPr/>
          </p:nvSpPr>
          <p:spPr bwMode="auto">
            <a:xfrm>
              <a:off x="11464532" y="531571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51" name="TextBox 350">
              <a:extLst>
                <a:ext uri="{FF2B5EF4-FFF2-40B4-BE49-F238E27FC236}">
                  <a16:creationId xmlns:a16="http://schemas.microsoft.com/office/drawing/2014/main" id="{CD0EDCC1-634B-7138-E370-911B06A1F0FD}"/>
                </a:ext>
              </a:extLst>
            </p:cNvPr>
            <p:cNvSpPr txBox="1"/>
            <p:nvPr/>
          </p:nvSpPr>
          <p:spPr bwMode="auto">
            <a:xfrm>
              <a:off x="11527061" y="557209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309" name="Group 308">
            <a:extLst>
              <a:ext uri="{FF2B5EF4-FFF2-40B4-BE49-F238E27FC236}">
                <a16:creationId xmlns:a16="http://schemas.microsoft.com/office/drawing/2014/main" id="{25B87538-F9DB-29E9-4286-00EA8065854C}"/>
              </a:ext>
            </a:extLst>
          </p:cNvPr>
          <p:cNvGrpSpPr/>
          <p:nvPr/>
        </p:nvGrpSpPr>
        <p:grpSpPr>
          <a:xfrm>
            <a:off x="6592415" y="3432657"/>
            <a:ext cx="5068166" cy="390303"/>
            <a:chOff x="6592415" y="3432657"/>
            <a:chExt cx="5068166" cy="390303"/>
          </a:xfrm>
        </p:grpSpPr>
        <p:sp>
          <p:nvSpPr>
            <p:cNvPr id="172" name="TextBox 171">
              <a:extLst>
                <a:ext uri="{FF2B5EF4-FFF2-40B4-BE49-F238E27FC236}">
                  <a16:creationId xmlns:a16="http://schemas.microsoft.com/office/drawing/2014/main" id="{3A59C4E9-AB23-0938-F891-B4D06FDA7051}"/>
                </a:ext>
              </a:extLst>
            </p:cNvPr>
            <p:cNvSpPr txBox="1"/>
            <p:nvPr/>
          </p:nvSpPr>
          <p:spPr bwMode="auto">
            <a:xfrm>
              <a:off x="7784144" y="34326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nvGrpSpPr>
            <p:cNvPr id="173" name="Group 172">
              <a:extLst>
                <a:ext uri="{FF2B5EF4-FFF2-40B4-BE49-F238E27FC236}">
                  <a16:creationId xmlns:a16="http://schemas.microsoft.com/office/drawing/2014/main" id="{7C5A4830-715F-3CC1-F20E-F0AE90B1A53C}"/>
                </a:ext>
              </a:extLst>
            </p:cNvPr>
            <p:cNvGrpSpPr/>
            <p:nvPr/>
          </p:nvGrpSpPr>
          <p:grpSpPr>
            <a:xfrm>
              <a:off x="7425117" y="3435739"/>
              <a:ext cx="443267" cy="276999"/>
              <a:chOff x="1747638" y="3437706"/>
              <a:chExt cx="443267" cy="276999"/>
            </a:xfrm>
          </p:grpSpPr>
          <p:sp>
            <p:nvSpPr>
              <p:cNvPr id="174" name="TextBox 173">
                <a:extLst>
                  <a:ext uri="{FF2B5EF4-FFF2-40B4-BE49-F238E27FC236}">
                    <a16:creationId xmlns:a16="http://schemas.microsoft.com/office/drawing/2014/main" id="{F47B6432-0C11-42E1-59C9-57DFC0A06D10}"/>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75" name="TextBox 174">
                <a:extLst>
                  <a:ext uri="{FF2B5EF4-FFF2-40B4-BE49-F238E27FC236}">
                    <a16:creationId xmlns:a16="http://schemas.microsoft.com/office/drawing/2014/main" id="{B65DED53-0685-47F4-6E9C-A14B195115A4}"/>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76" name="TextBox 175">
                <a:extLst>
                  <a:ext uri="{FF2B5EF4-FFF2-40B4-BE49-F238E27FC236}">
                    <a16:creationId xmlns:a16="http://schemas.microsoft.com/office/drawing/2014/main" id="{B0E4F0A3-0A51-F35B-3F68-6C91B03ED810}"/>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77" name="TextBox 176">
                <a:extLst>
                  <a:ext uri="{FF2B5EF4-FFF2-40B4-BE49-F238E27FC236}">
                    <a16:creationId xmlns:a16="http://schemas.microsoft.com/office/drawing/2014/main" id="{B3AD9FB6-0F74-4D5A-8997-A304B7346F28}"/>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78" name="Group 177">
              <a:extLst>
                <a:ext uri="{FF2B5EF4-FFF2-40B4-BE49-F238E27FC236}">
                  <a16:creationId xmlns:a16="http://schemas.microsoft.com/office/drawing/2014/main" id="{934F913F-063E-4AAE-D3FF-9C28E1FB6CFC}"/>
                </a:ext>
              </a:extLst>
            </p:cNvPr>
            <p:cNvGrpSpPr/>
            <p:nvPr/>
          </p:nvGrpSpPr>
          <p:grpSpPr>
            <a:xfrm>
              <a:off x="6592415" y="3545961"/>
              <a:ext cx="738403" cy="276999"/>
              <a:chOff x="1747638" y="3437706"/>
              <a:chExt cx="738403" cy="276999"/>
            </a:xfrm>
          </p:grpSpPr>
          <p:sp>
            <p:nvSpPr>
              <p:cNvPr id="179" name="TextBox 178">
                <a:extLst>
                  <a:ext uri="{FF2B5EF4-FFF2-40B4-BE49-F238E27FC236}">
                    <a16:creationId xmlns:a16="http://schemas.microsoft.com/office/drawing/2014/main" id="{F0F3074A-56C2-EE06-45FB-0677AAEF6B5C}"/>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0" name="TextBox 179">
                <a:extLst>
                  <a:ext uri="{FF2B5EF4-FFF2-40B4-BE49-F238E27FC236}">
                    <a16:creationId xmlns:a16="http://schemas.microsoft.com/office/drawing/2014/main" id="{A70A8CE4-436A-C08D-FD16-2BDD7D236F84}"/>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1" name="TextBox 180">
                <a:extLst>
                  <a:ext uri="{FF2B5EF4-FFF2-40B4-BE49-F238E27FC236}">
                    <a16:creationId xmlns:a16="http://schemas.microsoft.com/office/drawing/2014/main" id="{7D374C14-8D6B-0F52-6994-5080BE5ACA7D}"/>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2" name="TextBox 181">
                <a:extLst>
                  <a:ext uri="{FF2B5EF4-FFF2-40B4-BE49-F238E27FC236}">
                    <a16:creationId xmlns:a16="http://schemas.microsoft.com/office/drawing/2014/main" id="{F80196AE-0A09-5A70-CA87-3A0EA03AB1B8}"/>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3" name="TextBox 182">
                <a:extLst>
                  <a:ext uri="{FF2B5EF4-FFF2-40B4-BE49-F238E27FC236}">
                    <a16:creationId xmlns:a16="http://schemas.microsoft.com/office/drawing/2014/main" id="{A2CD32BC-9159-F8F4-A4D8-A0528C04A187}"/>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0" name="TextBox 239">
                <a:extLst>
                  <a:ext uri="{FF2B5EF4-FFF2-40B4-BE49-F238E27FC236}">
                    <a16:creationId xmlns:a16="http://schemas.microsoft.com/office/drawing/2014/main" id="{FF1E891A-A004-CBF5-03CE-4FDDB1CD1AE9}"/>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1" name="TextBox 240">
                <a:extLst>
                  <a:ext uri="{FF2B5EF4-FFF2-40B4-BE49-F238E27FC236}">
                    <a16:creationId xmlns:a16="http://schemas.microsoft.com/office/drawing/2014/main" id="{1E14DD53-5573-BA66-08FE-EAF879143949}"/>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2" name="TextBox 241">
                <a:extLst>
                  <a:ext uri="{FF2B5EF4-FFF2-40B4-BE49-F238E27FC236}">
                    <a16:creationId xmlns:a16="http://schemas.microsoft.com/office/drawing/2014/main" id="{65A0B78C-95F6-A614-8788-7B0E27B92210}"/>
                  </a:ext>
                </a:extLst>
              </p:cNvPr>
              <p:cNvSpPr txBox="1"/>
              <p:nvPr/>
            </p:nvSpPr>
            <p:spPr bwMode="auto">
              <a:xfrm>
                <a:off x="210514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3" name="TextBox 242">
                <a:extLst>
                  <a:ext uri="{FF2B5EF4-FFF2-40B4-BE49-F238E27FC236}">
                    <a16:creationId xmlns:a16="http://schemas.microsoft.com/office/drawing/2014/main" id="{9DD5B883-EE75-FDC2-80E4-DE323F6DEEDA}"/>
                  </a:ext>
                </a:extLst>
              </p:cNvPr>
              <p:cNvSpPr txBox="1"/>
              <p:nvPr/>
            </p:nvSpPr>
            <p:spPr bwMode="auto">
              <a:xfrm>
                <a:off x="216332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4" name="TextBox 243">
                <a:extLst>
                  <a:ext uri="{FF2B5EF4-FFF2-40B4-BE49-F238E27FC236}">
                    <a16:creationId xmlns:a16="http://schemas.microsoft.com/office/drawing/2014/main" id="{C0861D5D-E6BD-FA55-6924-C2AB2943EC6C}"/>
                  </a:ext>
                </a:extLst>
              </p:cNvPr>
              <p:cNvSpPr txBox="1"/>
              <p:nvPr/>
            </p:nvSpPr>
            <p:spPr bwMode="auto">
              <a:xfrm>
                <a:off x="222443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84" name="Group 183">
              <a:extLst>
                <a:ext uri="{FF2B5EF4-FFF2-40B4-BE49-F238E27FC236}">
                  <a16:creationId xmlns:a16="http://schemas.microsoft.com/office/drawing/2014/main" id="{D1FB4928-A107-5C3F-797B-130203E2822E}"/>
                </a:ext>
              </a:extLst>
            </p:cNvPr>
            <p:cNvGrpSpPr/>
            <p:nvPr/>
          </p:nvGrpSpPr>
          <p:grpSpPr>
            <a:xfrm>
              <a:off x="7198760" y="3435740"/>
              <a:ext cx="308763" cy="276999"/>
              <a:chOff x="1747638" y="3437706"/>
              <a:chExt cx="308763" cy="276999"/>
            </a:xfrm>
          </p:grpSpPr>
          <p:sp>
            <p:nvSpPr>
              <p:cNvPr id="185" name="TextBox 184">
                <a:extLst>
                  <a:ext uri="{FF2B5EF4-FFF2-40B4-BE49-F238E27FC236}">
                    <a16:creationId xmlns:a16="http://schemas.microsoft.com/office/drawing/2014/main" id="{579BE5FD-1B7C-5EDC-E291-DA8A6B6071C8}"/>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6" name="TextBox 185">
                <a:extLst>
                  <a:ext uri="{FF2B5EF4-FFF2-40B4-BE49-F238E27FC236}">
                    <a16:creationId xmlns:a16="http://schemas.microsoft.com/office/drawing/2014/main" id="{CA68F8F3-2D5A-4653-9ED5-2A4743CB1635}"/>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245" name="Group 244">
              <a:extLst>
                <a:ext uri="{FF2B5EF4-FFF2-40B4-BE49-F238E27FC236}">
                  <a16:creationId xmlns:a16="http://schemas.microsoft.com/office/drawing/2014/main" id="{7058FB4E-1547-79FD-FB1F-EF2D7A3FE613}"/>
                </a:ext>
              </a:extLst>
            </p:cNvPr>
            <p:cNvGrpSpPr/>
            <p:nvPr/>
          </p:nvGrpSpPr>
          <p:grpSpPr>
            <a:xfrm>
              <a:off x="7903469" y="3436803"/>
              <a:ext cx="619120" cy="276999"/>
              <a:chOff x="1747638" y="3437706"/>
              <a:chExt cx="619120" cy="276999"/>
            </a:xfrm>
          </p:grpSpPr>
          <p:sp>
            <p:nvSpPr>
              <p:cNvPr id="246" name="TextBox 245">
                <a:extLst>
                  <a:ext uri="{FF2B5EF4-FFF2-40B4-BE49-F238E27FC236}">
                    <a16:creationId xmlns:a16="http://schemas.microsoft.com/office/drawing/2014/main" id="{A3AD2195-571B-E549-0334-652CB9AB1E2E}"/>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7" name="TextBox 246">
                <a:extLst>
                  <a:ext uri="{FF2B5EF4-FFF2-40B4-BE49-F238E27FC236}">
                    <a16:creationId xmlns:a16="http://schemas.microsoft.com/office/drawing/2014/main" id="{6399D917-733A-0D12-4315-B05F80F0B110}"/>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8" name="TextBox 247">
                <a:extLst>
                  <a:ext uri="{FF2B5EF4-FFF2-40B4-BE49-F238E27FC236}">
                    <a16:creationId xmlns:a16="http://schemas.microsoft.com/office/drawing/2014/main" id="{2388B683-AF31-F2C1-D979-4DEBEAB9AB9E}"/>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49" name="TextBox 248">
                <a:extLst>
                  <a:ext uri="{FF2B5EF4-FFF2-40B4-BE49-F238E27FC236}">
                    <a16:creationId xmlns:a16="http://schemas.microsoft.com/office/drawing/2014/main" id="{BBE00062-1DD3-9DEF-4CCB-05E3947FECDF}"/>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50" name="TextBox 249">
                <a:extLst>
                  <a:ext uri="{FF2B5EF4-FFF2-40B4-BE49-F238E27FC236}">
                    <a16:creationId xmlns:a16="http://schemas.microsoft.com/office/drawing/2014/main" id="{8C426DC3-558E-7554-3C48-A70AFB4407B4}"/>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51" name="TextBox 250">
                <a:extLst>
                  <a:ext uri="{FF2B5EF4-FFF2-40B4-BE49-F238E27FC236}">
                    <a16:creationId xmlns:a16="http://schemas.microsoft.com/office/drawing/2014/main" id="{0A602AE7-A708-FDB9-F431-DFA4C156A138}"/>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52" name="TextBox 251">
                <a:extLst>
                  <a:ext uri="{FF2B5EF4-FFF2-40B4-BE49-F238E27FC236}">
                    <a16:creationId xmlns:a16="http://schemas.microsoft.com/office/drawing/2014/main" id="{00F72B09-B66C-E628-820F-15FAC28220B5}"/>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53" name="TextBox 252">
                <a:extLst>
                  <a:ext uri="{FF2B5EF4-FFF2-40B4-BE49-F238E27FC236}">
                    <a16:creationId xmlns:a16="http://schemas.microsoft.com/office/drawing/2014/main" id="{018B0324-11EC-C00A-686F-BBF242258112}"/>
                  </a:ext>
                </a:extLst>
              </p:cNvPr>
              <p:cNvSpPr txBox="1"/>
              <p:nvPr/>
            </p:nvSpPr>
            <p:spPr bwMode="auto">
              <a:xfrm>
                <a:off x="210514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256" name="Group 255">
              <a:extLst>
                <a:ext uri="{FF2B5EF4-FFF2-40B4-BE49-F238E27FC236}">
                  <a16:creationId xmlns:a16="http://schemas.microsoft.com/office/drawing/2014/main" id="{F7158723-E051-3D0D-D336-D3F8C1B9CC25}"/>
                </a:ext>
              </a:extLst>
            </p:cNvPr>
            <p:cNvGrpSpPr/>
            <p:nvPr/>
          </p:nvGrpSpPr>
          <p:grpSpPr>
            <a:xfrm>
              <a:off x="8382221" y="3435739"/>
              <a:ext cx="502807" cy="276999"/>
              <a:chOff x="1747638" y="3437706"/>
              <a:chExt cx="502807" cy="276999"/>
            </a:xfrm>
          </p:grpSpPr>
          <p:sp>
            <p:nvSpPr>
              <p:cNvPr id="257" name="TextBox 256">
                <a:extLst>
                  <a:ext uri="{FF2B5EF4-FFF2-40B4-BE49-F238E27FC236}">
                    <a16:creationId xmlns:a16="http://schemas.microsoft.com/office/drawing/2014/main" id="{A68090E1-03D7-F0DD-1D2B-124DB6C43EB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58" name="TextBox 257">
                <a:extLst>
                  <a:ext uri="{FF2B5EF4-FFF2-40B4-BE49-F238E27FC236}">
                    <a16:creationId xmlns:a16="http://schemas.microsoft.com/office/drawing/2014/main" id="{1DC5BCFA-2886-B038-FA40-9FB472A1A793}"/>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59" name="TextBox 258">
                <a:extLst>
                  <a:ext uri="{FF2B5EF4-FFF2-40B4-BE49-F238E27FC236}">
                    <a16:creationId xmlns:a16="http://schemas.microsoft.com/office/drawing/2014/main" id="{7E41BA8D-4780-4817-C60B-7C2D2CF7C240}"/>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0" name="TextBox 259">
                <a:extLst>
                  <a:ext uri="{FF2B5EF4-FFF2-40B4-BE49-F238E27FC236}">
                    <a16:creationId xmlns:a16="http://schemas.microsoft.com/office/drawing/2014/main" id="{EC0046DC-6554-1597-E28F-717EF3C509C4}"/>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1" name="TextBox 260">
                <a:extLst>
                  <a:ext uri="{FF2B5EF4-FFF2-40B4-BE49-F238E27FC236}">
                    <a16:creationId xmlns:a16="http://schemas.microsoft.com/office/drawing/2014/main" id="{A16ED155-1931-B0D4-86FE-3EC26062FF96}"/>
                  </a:ext>
                </a:extLst>
              </p:cNvPr>
              <p:cNvSpPr txBox="1"/>
              <p:nvPr/>
            </p:nvSpPr>
            <p:spPr bwMode="auto">
              <a:xfrm>
                <a:off x="198883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262" name="Group 261">
              <a:extLst>
                <a:ext uri="{FF2B5EF4-FFF2-40B4-BE49-F238E27FC236}">
                  <a16:creationId xmlns:a16="http://schemas.microsoft.com/office/drawing/2014/main" id="{C18FA7E0-7803-2ADF-9AB0-7DD0E01A1FBE}"/>
                </a:ext>
              </a:extLst>
            </p:cNvPr>
            <p:cNvGrpSpPr/>
            <p:nvPr/>
          </p:nvGrpSpPr>
          <p:grpSpPr>
            <a:xfrm>
              <a:off x="8738887" y="3436803"/>
              <a:ext cx="619120" cy="276999"/>
              <a:chOff x="1747638" y="3437706"/>
              <a:chExt cx="619120" cy="276999"/>
            </a:xfrm>
          </p:grpSpPr>
          <p:sp>
            <p:nvSpPr>
              <p:cNvPr id="263" name="TextBox 262">
                <a:extLst>
                  <a:ext uri="{FF2B5EF4-FFF2-40B4-BE49-F238E27FC236}">
                    <a16:creationId xmlns:a16="http://schemas.microsoft.com/office/drawing/2014/main" id="{890D3096-F6AC-47C0-1A58-C01B078D5161}"/>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4" name="TextBox 263">
                <a:extLst>
                  <a:ext uri="{FF2B5EF4-FFF2-40B4-BE49-F238E27FC236}">
                    <a16:creationId xmlns:a16="http://schemas.microsoft.com/office/drawing/2014/main" id="{5F77DB09-F159-856B-201B-C6525D2E8C2A}"/>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5" name="TextBox 264">
                <a:extLst>
                  <a:ext uri="{FF2B5EF4-FFF2-40B4-BE49-F238E27FC236}">
                    <a16:creationId xmlns:a16="http://schemas.microsoft.com/office/drawing/2014/main" id="{90D68993-8A04-8FF4-8420-F7BC2A30CAD5}"/>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6" name="TextBox 265">
                <a:extLst>
                  <a:ext uri="{FF2B5EF4-FFF2-40B4-BE49-F238E27FC236}">
                    <a16:creationId xmlns:a16="http://schemas.microsoft.com/office/drawing/2014/main" id="{D29057C8-147D-DA12-9E1F-040832B40013}"/>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7" name="TextBox 266">
                <a:extLst>
                  <a:ext uri="{FF2B5EF4-FFF2-40B4-BE49-F238E27FC236}">
                    <a16:creationId xmlns:a16="http://schemas.microsoft.com/office/drawing/2014/main" id="{A00EAAB6-B474-D2C8-3C5D-9836D9388CC3}"/>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8" name="TextBox 267">
                <a:extLst>
                  <a:ext uri="{FF2B5EF4-FFF2-40B4-BE49-F238E27FC236}">
                    <a16:creationId xmlns:a16="http://schemas.microsoft.com/office/drawing/2014/main" id="{4E071549-58BC-C92A-3746-7424E9D1AB0E}"/>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69" name="TextBox 268">
                <a:extLst>
                  <a:ext uri="{FF2B5EF4-FFF2-40B4-BE49-F238E27FC236}">
                    <a16:creationId xmlns:a16="http://schemas.microsoft.com/office/drawing/2014/main" id="{4689526B-E8F2-EE86-7040-D433E06A4A82}"/>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70" name="TextBox 269">
                <a:extLst>
                  <a:ext uri="{FF2B5EF4-FFF2-40B4-BE49-F238E27FC236}">
                    <a16:creationId xmlns:a16="http://schemas.microsoft.com/office/drawing/2014/main" id="{4939680F-C5B9-20D1-53FE-A36A875DDBD5}"/>
                  </a:ext>
                </a:extLst>
              </p:cNvPr>
              <p:cNvSpPr txBox="1"/>
              <p:nvPr/>
            </p:nvSpPr>
            <p:spPr bwMode="auto">
              <a:xfrm>
                <a:off x="210514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271" name="Group 270">
              <a:extLst>
                <a:ext uri="{FF2B5EF4-FFF2-40B4-BE49-F238E27FC236}">
                  <a16:creationId xmlns:a16="http://schemas.microsoft.com/office/drawing/2014/main" id="{6E00C56E-DA9C-D596-D0E2-BA90F82068E9}"/>
                </a:ext>
              </a:extLst>
            </p:cNvPr>
            <p:cNvGrpSpPr/>
            <p:nvPr/>
          </p:nvGrpSpPr>
          <p:grpSpPr>
            <a:xfrm>
              <a:off x="9155246" y="3436803"/>
              <a:ext cx="560984" cy="276999"/>
              <a:chOff x="1747638" y="3437706"/>
              <a:chExt cx="560984" cy="276999"/>
            </a:xfrm>
          </p:grpSpPr>
          <p:sp>
            <p:nvSpPr>
              <p:cNvPr id="272" name="TextBox 271">
                <a:extLst>
                  <a:ext uri="{FF2B5EF4-FFF2-40B4-BE49-F238E27FC236}">
                    <a16:creationId xmlns:a16="http://schemas.microsoft.com/office/drawing/2014/main" id="{C0C3FB2A-4A0C-9DDC-1808-648E94EEC697}"/>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73" name="TextBox 272">
                <a:extLst>
                  <a:ext uri="{FF2B5EF4-FFF2-40B4-BE49-F238E27FC236}">
                    <a16:creationId xmlns:a16="http://schemas.microsoft.com/office/drawing/2014/main" id="{76D694B4-5C5C-C2AA-7384-AA89D9337F7C}"/>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74" name="TextBox 273">
                <a:extLst>
                  <a:ext uri="{FF2B5EF4-FFF2-40B4-BE49-F238E27FC236}">
                    <a16:creationId xmlns:a16="http://schemas.microsoft.com/office/drawing/2014/main" id="{0FC048A0-A4F9-AF2C-2BA8-7F7337374CBE}"/>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75" name="TextBox 274">
                <a:extLst>
                  <a:ext uri="{FF2B5EF4-FFF2-40B4-BE49-F238E27FC236}">
                    <a16:creationId xmlns:a16="http://schemas.microsoft.com/office/drawing/2014/main" id="{270F5774-7172-151F-E351-D3D16EBFAE62}"/>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76" name="TextBox 275">
                <a:extLst>
                  <a:ext uri="{FF2B5EF4-FFF2-40B4-BE49-F238E27FC236}">
                    <a16:creationId xmlns:a16="http://schemas.microsoft.com/office/drawing/2014/main" id="{387157A7-350B-D146-977E-23D7D1D52B52}"/>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77" name="TextBox 276">
                <a:extLst>
                  <a:ext uri="{FF2B5EF4-FFF2-40B4-BE49-F238E27FC236}">
                    <a16:creationId xmlns:a16="http://schemas.microsoft.com/office/drawing/2014/main" id="{B3F488C3-99F8-756F-9238-3D40053B5051}"/>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78" name="TextBox 277">
                <a:extLst>
                  <a:ext uri="{FF2B5EF4-FFF2-40B4-BE49-F238E27FC236}">
                    <a16:creationId xmlns:a16="http://schemas.microsoft.com/office/drawing/2014/main" id="{3563E593-22C6-76B2-3619-09B5271457F6}"/>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280" name="Group 279">
              <a:extLst>
                <a:ext uri="{FF2B5EF4-FFF2-40B4-BE49-F238E27FC236}">
                  <a16:creationId xmlns:a16="http://schemas.microsoft.com/office/drawing/2014/main" id="{B419ED1F-C6F3-4D2C-261D-5AA1009BA103}"/>
                </a:ext>
              </a:extLst>
            </p:cNvPr>
            <p:cNvGrpSpPr/>
            <p:nvPr/>
          </p:nvGrpSpPr>
          <p:grpSpPr>
            <a:xfrm>
              <a:off x="9570612" y="3436803"/>
              <a:ext cx="622800" cy="276999"/>
              <a:chOff x="1747638" y="3437706"/>
              <a:chExt cx="622800" cy="276999"/>
            </a:xfrm>
          </p:grpSpPr>
          <p:sp>
            <p:nvSpPr>
              <p:cNvPr id="281" name="TextBox 280">
                <a:extLst>
                  <a:ext uri="{FF2B5EF4-FFF2-40B4-BE49-F238E27FC236}">
                    <a16:creationId xmlns:a16="http://schemas.microsoft.com/office/drawing/2014/main" id="{770CAFCD-9101-6262-5A43-BB06C6AD73A9}"/>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82" name="TextBox 281">
                <a:extLst>
                  <a:ext uri="{FF2B5EF4-FFF2-40B4-BE49-F238E27FC236}">
                    <a16:creationId xmlns:a16="http://schemas.microsoft.com/office/drawing/2014/main" id="{F07CFE00-6BC4-A91A-2192-4A9FE6D227A0}"/>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83" name="TextBox 282">
                <a:extLst>
                  <a:ext uri="{FF2B5EF4-FFF2-40B4-BE49-F238E27FC236}">
                    <a16:creationId xmlns:a16="http://schemas.microsoft.com/office/drawing/2014/main" id="{1EF98E94-9DF4-7B00-804A-8E7F93D0E1D1}"/>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84" name="TextBox 283">
                <a:extLst>
                  <a:ext uri="{FF2B5EF4-FFF2-40B4-BE49-F238E27FC236}">
                    <a16:creationId xmlns:a16="http://schemas.microsoft.com/office/drawing/2014/main" id="{D479C693-7E0C-F2FC-429F-72ACA769A835}"/>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85" name="TextBox 284">
                <a:extLst>
                  <a:ext uri="{FF2B5EF4-FFF2-40B4-BE49-F238E27FC236}">
                    <a16:creationId xmlns:a16="http://schemas.microsoft.com/office/drawing/2014/main" id="{FB3AC381-B7BF-3DCD-DAF8-FA8668DD1C9E}"/>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86" name="TextBox 285">
                <a:extLst>
                  <a:ext uri="{FF2B5EF4-FFF2-40B4-BE49-F238E27FC236}">
                    <a16:creationId xmlns:a16="http://schemas.microsoft.com/office/drawing/2014/main" id="{81968918-6759-AB69-BC2F-FD0CA89CD799}"/>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87" name="TextBox 286">
                <a:extLst>
                  <a:ext uri="{FF2B5EF4-FFF2-40B4-BE49-F238E27FC236}">
                    <a16:creationId xmlns:a16="http://schemas.microsoft.com/office/drawing/2014/main" id="{2576391A-DE75-A3AB-918F-829EE3FB05D1}"/>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88" name="TextBox 287">
                <a:extLst>
                  <a:ext uri="{FF2B5EF4-FFF2-40B4-BE49-F238E27FC236}">
                    <a16:creationId xmlns:a16="http://schemas.microsoft.com/office/drawing/2014/main" id="{B77A75EE-C2FB-F28D-6277-5937A4930510}"/>
                  </a:ext>
                </a:extLst>
              </p:cNvPr>
              <p:cNvSpPr txBox="1"/>
              <p:nvPr/>
            </p:nvSpPr>
            <p:spPr bwMode="auto">
              <a:xfrm>
                <a:off x="210882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289" name="Group 288">
              <a:extLst>
                <a:ext uri="{FF2B5EF4-FFF2-40B4-BE49-F238E27FC236}">
                  <a16:creationId xmlns:a16="http://schemas.microsoft.com/office/drawing/2014/main" id="{2B2F9E5E-15AB-D115-EFAF-724B891231EB}"/>
                </a:ext>
              </a:extLst>
            </p:cNvPr>
            <p:cNvGrpSpPr/>
            <p:nvPr/>
          </p:nvGrpSpPr>
          <p:grpSpPr>
            <a:xfrm>
              <a:off x="10047648" y="3435740"/>
              <a:ext cx="308763" cy="276999"/>
              <a:chOff x="1747638" y="3437706"/>
              <a:chExt cx="308763" cy="276999"/>
            </a:xfrm>
          </p:grpSpPr>
          <p:sp>
            <p:nvSpPr>
              <p:cNvPr id="290" name="TextBox 289">
                <a:extLst>
                  <a:ext uri="{FF2B5EF4-FFF2-40B4-BE49-F238E27FC236}">
                    <a16:creationId xmlns:a16="http://schemas.microsoft.com/office/drawing/2014/main" id="{2CCECEC9-3B07-7C07-46C2-478E2FA2CAC7}"/>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91" name="TextBox 290">
                <a:extLst>
                  <a:ext uri="{FF2B5EF4-FFF2-40B4-BE49-F238E27FC236}">
                    <a16:creationId xmlns:a16="http://schemas.microsoft.com/office/drawing/2014/main" id="{A4F432CE-2CAD-3E73-BDDA-2FC9923C68EF}"/>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sp>
          <p:nvSpPr>
            <p:cNvPr id="292" name="TextBox 291">
              <a:extLst>
                <a:ext uri="{FF2B5EF4-FFF2-40B4-BE49-F238E27FC236}">
                  <a16:creationId xmlns:a16="http://schemas.microsoft.com/office/drawing/2014/main" id="{737C5BF2-05B5-A6D9-9A69-4C24A1027CAF}"/>
                </a:ext>
              </a:extLst>
            </p:cNvPr>
            <p:cNvSpPr txBox="1"/>
            <p:nvPr/>
          </p:nvSpPr>
          <p:spPr bwMode="auto">
            <a:xfrm>
              <a:off x="10215869" y="34326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nvGrpSpPr>
            <p:cNvPr id="293" name="Group 292">
              <a:extLst>
                <a:ext uri="{FF2B5EF4-FFF2-40B4-BE49-F238E27FC236}">
                  <a16:creationId xmlns:a16="http://schemas.microsoft.com/office/drawing/2014/main" id="{1DF8B64A-7266-7C97-FE95-98BE8E547630}"/>
                </a:ext>
              </a:extLst>
            </p:cNvPr>
            <p:cNvGrpSpPr/>
            <p:nvPr/>
          </p:nvGrpSpPr>
          <p:grpSpPr>
            <a:xfrm>
              <a:off x="10582576" y="3435739"/>
              <a:ext cx="552711" cy="276999"/>
              <a:chOff x="1747638" y="3437706"/>
              <a:chExt cx="552711" cy="276999"/>
            </a:xfrm>
          </p:grpSpPr>
          <p:sp>
            <p:nvSpPr>
              <p:cNvPr id="294" name="TextBox 293">
                <a:extLst>
                  <a:ext uri="{FF2B5EF4-FFF2-40B4-BE49-F238E27FC236}">
                    <a16:creationId xmlns:a16="http://schemas.microsoft.com/office/drawing/2014/main" id="{912AC891-3096-FAF7-AF63-75F6A3C2425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95" name="TextBox 294">
                <a:extLst>
                  <a:ext uri="{FF2B5EF4-FFF2-40B4-BE49-F238E27FC236}">
                    <a16:creationId xmlns:a16="http://schemas.microsoft.com/office/drawing/2014/main" id="{093C7ED3-4819-FC53-8613-43A6767DAE7F}"/>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96" name="TextBox 295">
                <a:extLst>
                  <a:ext uri="{FF2B5EF4-FFF2-40B4-BE49-F238E27FC236}">
                    <a16:creationId xmlns:a16="http://schemas.microsoft.com/office/drawing/2014/main" id="{F1A1445A-EAAE-374F-A876-B686C5466483}"/>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97" name="TextBox 296">
                <a:extLst>
                  <a:ext uri="{FF2B5EF4-FFF2-40B4-BE49-F238E27FC236}">
                    <a16:creationId xmlns:a16="http://schemas.microsoft.com/office/drawing/2014/main" id="{6FDF6632-E20C-FBCB-7230-4A1DC6BF17C7}"/>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98" name="TextBox 297">
                <a:extLst>
                  <a:ext uri="{FF2B5EF4-FFF2-40B4-BE49-F238E27FC236}">
                    <a16:creationId xmlns:a16="http://schemas.microsoft.com/office/drawing/2014/main" id="{F6573236-9300-3F8C-3453-B3C179BB9058}"/>
                  </a:ext>
                </a:extLst>
              </p:cNvPr>
              <p:cNvSpPr txBox="1"/>
              <p:nvPr/>
            </p:nvSpPr>
            <p:spPr bwMode="auto">
              <a:xfrm>
                <a:off x="198883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99" name="TextBox 298">
                <a:extLst>
                  <a:ext uri="{FF2B5EF4-FFF2-40B4-BE49-F238E27FC236}">
                    <a16:creationId xmlns:a16="http://schemas.microsoft.com/office/drawing/2014/main" id="{7F8BFD68-3D7A-9A25-F5A0-FB5F40C0412E}"/>
                  </a:ext>
                </a:extLst>
              </p:cNvPr>
              <p:cNvSpPr txBox="1"/>
              <p:nvPr/>
            </p:nvSpPr>
            <p:spPr bwMode="auto">
              <a:xfrm>
                <a:off x="203873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300" name="Group 299">
              <a:extLst>
                <a:ext uri="{FF2B5EF4-FFF2-40B4-BE49-F238E27FC236}">
                  <a16:creationId xmlns:a16="http://schemas.microsoft.com/office/drawing/2014/main" id="{C671DC03-9240-9934-320C-B35BAA93CE0A}"/>
                </a:ext>
              </a:extLst>
            </p:cNvPr>
            <p:cNvGrpSpPr/>
            <p:nvPr/>
          </p:nvGrpSpPr>
          <p:grpSpPr>
            <a:xfrm>
              <a:off x="10988449" y="3435739"/>
              <a:ext cx="502807" cy="276999"/>
              <a:chOff x="1747638" y="3437706"/>
              <a:chExt cx="502807" cy="276999"/>
            </a:xfrm>
          </p:grpSpPr>
          <p:sp>
            <p:nvSpPr>
              <p:cNvPr id="301" name="TextBox 300">
                <a:extLst>
                  <a:ext uri="{FF2B5EF4-FFF2-40B4-BE49-F238E27FC236}">
                    <a16:creationId xmlns:a16="http://schemas.microsoft.com/office/drawing/2014/main" id="{F4061741-0C8F-320E-AFD8-A1B3FFFB6A6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02" name="TextBox 301">
                <a:extLst>
                  <a:ext uri="{FF2B5EF4-FFF2-40B4-BE49-F238E27FC236}">
                    <a16:creationId xmlns:a16="http://schemas.microsoft.com/office/drawing/2014/main" id="{A1A5D709-D183-98CD-1934-6261FDFDFA15}"/>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03" name="TextBox 302">
                <a:extLst>
                  <a:ext uri="{FF2B5EF4-FFF2-40B4-BE49-F238E27FC236}">
                    <a16:creationId xmlns:a16="http://schemas.microsoft.com/office/drawing/2014/main" id="{28CF4031-0F29-851C-8FF9-B96B50C71456}"/>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04" name="TextBox 303">
                <a:extLst>
                  <a:ext uri="{FF2B5EF4-FFF2-40B4-BE49-F238E27FC236}">
                    <a16:creationId xmlns:a16="http://schemas.microsoft.com/office/drawing/2014/main" id="{AF07D5D8-1AEE-7A91-54A1-72D31F5190FB}"/>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05" name="TextBox 304">
                <a:extLst>
                  <a:ext uri="{FF2B5EF4-FFF2-40B4-BE49-F238E27FC236}">
                    <a16:creationId xmlns:a16="http://schemas.microsoft.com/office/drawing/2014/main" id="{F80469EB-DB00-D9BA-9584-D7DE695B5098}"/>
                  </a:ext>
                </a:extLst>
              </p:cNvPr>
              <p:cNvSpPr txBox="1"/>
              <p:nvPr/>
            </p:nvSpPr>
            <p:spPr bwMode="auto">
              <a:xfrm>
                <a:off x="198883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306" name="Group 305">
              <a:extLst>
                <a:ext uri="{FF2B5EF4-FFF2-40B4-BE49-F238E27FC236}">
                  <a16:creationId xmlns:a16="http://schemas.microsoft.com/office/drawing/2014/main" id="{BB720762-6669-8576-A514-2327B885050B}"/>
                </a:ext>
              </a:extLst>
            </p:cNvPr>
            <p:cNvGrpSpPr/>
            <p:nvPr/>
          </p:nvGrpSpPr>
          <p:grpSpPr>
            <a:xfrm>
              <a:off x="11351818" y="3435740"/>
              <a:ext cx="308763" cy="276999"/>
              <a:chOff x="1747638" y="3437706"/>
              <a:chExt cx="308763" cy="276999"/>
            </a:xfrm>
          </p:grpSpPr>
          <p:sp>
            <p:nvSpPr>
              <p:cNvPr id="307" name="TextBox 306">
                <a:extLst>
                  <a:ext uri="{FF2B5EF4-FFF2-40B4-BE49-F238E27FC236}">
                    <a16:creationId xmlns:a16="http://schemas.microsoft.com/office/drawing/2014/main" id="{154BBE25-2ED9-3870-E990-1806B1CB43FD}"/>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308" name="TextBox 307">
                <a:extLst>
                  <a:ext uri="{FF2B5EF4-FFF2-40B4-BE49-F238E27FC236}">
                    <a16:creationId xmlns:a16="http://schemas.microsoft.com/office/drawing/2014/main" id="{C207CC44-2062-AC98-1DA3-A864CF87C1F4}"/>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grpSp>
        <p:nvGrpSpPr>
          <p:cNvPr id="187" name="Group 186">
            <a:extLst>
              <a:ext uri="{FF2B5EF4-FFF2-40B4-BE49-F238E27FC236}">
                <a16:creationId xmlns:a16="http://schemas.microsoft.com/office/drawing/2014/main" id="{EF961E36-2B20-1094-2966-7E21042592CA}"/>
              </a:ext>
            </a:extLst>
          </p:cNvPr>
          <p:cNvGrpSpPr/>
          <p:nvPr/>
        </p:nvGrpSpPr>
        <p:grpSpPr>
          <a:xfrm>
            <a:off x="946149" y="3437706"/>
            <a:ext cx="5100312" cy="386543"/>
            <a:chOff x="946149" y="3437706"/>
            <a:chExt cx="5100312" cy="386543"/>
          </a:xfrm>
        </p:grpSpPr>
        <p:sp>
          <p:nvSpPr>
            <p:cNvPr id="71" name="TextBox 70">
              <a:extLst>
                <a:ext uri="{FF2B5EF4-FFF2-40B4-BE49-F238E27FC236}">
                  <a16:creationId xmlns:a16="http://schemas.microsoft.com/office/drawing/2014/main" id="{F40E07AD-461F-F74F-1260-F43B5C50211D}"/>
                </a:ext>
              </a:extLst>
            </p:cNvPr>
            <p:cNvSpPr txBox="1"/>
            <p:nvPr/>
          </p:nvSpPr>
          <p:spPr bwMode="auto">
            <a:xfrm>
              <a:off x="946149"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72" name="TextBox 71">
              <a:extLst>
                <a:ext uri="{FF2B5EF4-FFF2-40B4-BE49-F238E27FC236}">
                  <a16:creationId xmlns:a16="http://schemas.microsoft.com/office/drawing/2014/main" id="{DD8938D5-25E9-14EF-AC35-D8BFAEEFFA24}"/>
                </a:ext>
              </a:extLst>
            </p:cNvPr>
            <p:cNvSpPr txBox="1"/>
            <p:nvPr/>
          </p:nvSpPr>
          <p:spPr bwMode="auto">
            <a:xfrm>
              <a:off x="992534"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73" name="TextBox 72">
              <a:extLst>
                <a:ext uri="{FF2B5EF4-FFF2-40B4-BE49-F238E27FC236}">
                  <a16:creationId xmlns:a16="http://schemas.microsoft.com/office/drawing/2014/main" id="{B5318C8B-8551-0C61-2723-3563FCF4FD37}"/>
                </a:ext>
              </a:extLst>
            </p:cNvPr>
            <p:cNvSpPr txBox="1"/>
            <p:nvPr/>
          </p:nvSpPr>
          <p:spPr bwMode="auto">
            <a:xfrm>
              <a:off x="1034415"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74" name="TextBox 73">
              <a:extLst>
                <a:ext uri="{FF2B5EF4-FFF2-40B4-BE49-F238E27FC236}">
                  <a16:creationId xmlns:a16="http://schemas.microsoft.com/office/drawing/2014/main" id="{2432219A-B92B-5E59-37EC-41F5B67B153A}"/>
                </a:ext>
              </a:extLst>
            </p:cNvPr>
            <p:cNvSpPr txBox="1"/>
            <p:nvPr/>
          </p:nvSpPr>
          <p:spPr bwMode="auto">
            <a:xfrm>
              <a:off x="1069709"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75" name="TextBox 74">
              <a:extLst>
                <a:ext uri="{FF2B5EF4-FFF2-40B4-BE49-F238E27FC236}">
                  <a16:creationId xmlns:a16="http://schemas.microsoft.com/office/drawing/2014/main" id="{2CB853DD-3522-21D3-CAA9-81430A03B453}"/>
                </a:ext>
              </a:extLst>
            </p:cNvPr>
            <p:cNvSpPr txBox="1"/>
            <p:nvPr/>
          </p:nvSpPr>
          <p:spPr bwMode="auto">
            <a:xfrm>
              <a:off x="1116862"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76" name="TextBox 75">
              <a:extLst>
                <a:ext uri="{FF2B5EF4-FFF2-40B4-BE49-F238E27FC236}">
                  <a16:creationId xmlns:a16="http://schemas.microsoft.com/office/drawing/2014/main" id="{E6E990F5-5B70-7AB4-495C-4E4A3BD9E657}"/>
                </a:ext>
              </a:extLst>
            </p:cNvPr>
            <p:cNvSpPr txBox="1"/>
            <p:nvPr/>
          </p:nvSpPr>
          <p:spPr bwMode="auto">
            <a:xfrm>
              <a:off x="1161232"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77" name="TextBox 76">
              <a:extLst>
                <a:ext uri="{FF2B5EF4-FFF2-40B4-BE49-F238E27FC236}">
                  <a16:creationId xmlns:a16="http://schemas.microsoft.com/office/drawing/2014/main" id="{20BB20BF-5BCA-E543-EC2D-7270B134F405}"/>
                </a:ext>
              </a:extLst>
            </p:cNvPr>
            <p:cNvSpPr txBox="1"/>
            <p:nvPr/>
          </p:nvSpPr>
          <p:spPr bwMode="auto">
            <a:xfrm>
              <a:off x="1272345"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78" name="TextBox 77">
              <a:extLst>
                <a:ext uri="{FF2B5EF4-FFF2-40B4-BE49-F238E27FC236}">
                  <a16:creationId xmlns:a16="http://schemas.microsoft.com/office/drawing/2014/main" id="{D182A3C1-ED36-5410-A43D-1C103FAD8573}"/>
                </a:ext>
              </a:extLst>
            </p:cNvPr>
            <p:cNvSpPr txBox="1"/>
            <p:nvPr/>
          </p:nvSpPr>
          <p:spPr bwMode="auto">
            <a:xfrm>
              <a:off x="1306607"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81" name="TextBox 80">
              <a:extLst>
                <a:ext uri="{FF2B5EF4-FFF2-40B4-BE49-F238E27FC236}">
                  <a16:creationId xmlns:a16="http://schemas.microsoft.com/office/drawing/2014/main" id="{ED4BB2EC-ECA7-9641-4B28-91A33103E0E7}"/>
                </a:ext>
              </a:extLst>
            </p:cNvPr>
            <p:cNvSpPr txBox="1"/>
            <p:nvPr/>
          </p:nvSpPr>
          <p:spPr bwMode="auto">
            <a:xfrm>
              <a:off x="1350431"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82" name="TextBox 81">
              <a:extLst>
                <a:ext uri="{FF2B5EF4-FFF2-40B4-BE49-F238E27FC236}">
                  <a16:creationId xmlns:a16="http://schemas.microsoft.com/office/drawing/2014/main" id="{81EC3826-596B-C2B8-7520-E15ECEF50E46}"/>
                </a:ext>
              </a:extLst>
            </p:cNvPr>
            <p:cNvSpPr txBox="1"/>
            <p:nvPr/>
          </p:nvSpPr>
          <p:spPr bwMode="auto">
            <a:xfrm>
              <a:off x="1394044"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83" name="TextBox 82">
              <a:extLst>
                <a:ext uri="{FF2B5EF4-FFF2-40B4-BE49-F238E27FC236}">
                  <a16:creationId xmlns:a16="http://schemas.microsoft.com/office/drawing/2014/main" id="{0AFA54BD-22C5-6AAD-1C46-B81EE41913A8}"/>
                </a:ext>
              </a:extLst>
            </p:cNvPr>
            <p:cNvSpPr txBox="1"/>
            <p:nvPr/>
          </p:nvSpPr>
          <p:spPr bwMode="auto">
            <a:xfrm>
              <a:off x="1505720"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84" name="TextBox 83">
              <a:extLst>
                <a:ext uri="{FF2B5EF4-FFF2-40B4-BE49-F238E27FC236}">
                  <a16:creationId xmlns:a16="http://schemas.microsoft.com/office/drawing/2014/main" id="{F9A57FEA-EAB3-0224-7D99-527059BBE3F0}"/>
                </a:ext>
              </a:extLst>
            </p:cNvPr>
            <p:cNvSpPr txBox="1"/>
            <p:nvPr/>
          </p:nvSpPr>
          <p:spPr bwMode="auto">
            <a:xfrm>
              <a:off x="1553315"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85" name="TextBox 84">
              <a:extLst>
                <a:ext uri="{FF2B5EF4-FFF2-40B4-BE49-F238E27FC236}">
                  <a16:creationId xmlns:a16="http://schemas.microsoft.com/office/drawing/2014/main" id="{88C1541F-44A4-7F6E-D49C-F0C51E55A08E}"/>
                </a:ext>
              </a:extLst>
            </p:cNvPr>
            <p:cNvSpPr txBox="1"/>
            <p:nvPr/>
          </p:nvSpPr>
          <p:spPr bwMode="auto">
            <a:xfrm>
              <a:off x="1586418"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nvGrpSpPr>
            <p:cNvPr id="92" name="Group 91">
              <a:extLst>
                <a:ext uri="{FF2B5EF4-FFF2-40B4-BE49-F238E27FC236}">
                  <a16:creationId xmlns:a16="http://schemas.microsoft.com/office/drawing/2014/main" id="{C557B63A-094B-8C5A-2475-16C6B7CA4907}"/>
                </a:ext>
              </a:extLst>
            </p:cNvPr>
            <p:cNvGrpSpPr/>
            <p:nvPr/>
          </p:nvGrpSpPr>
          <p:grpSpPr>
            <a:xfrm>
              <a:off x="1747638" y="3437706"/>
              <a:ext cx="308763" cy="276999"/>
              <a:chOff x="1747638" y="3437706"/>
              <a:chExt cx="308763" cy="276999"/>
            </a:xfrm>
          </p:grpSpPr>
          <p:sp>
            <p:nvSpPr>
              <p:cNvPr id="86" name="TextBox 85">
                <a:extLst>
                  <a:ext uri="{FF2B5EF4-FFF2-40B4-BE49-F238E27FC236}">
                    <a16:creationId xmlns:a16="http://schemas.microsoft.com/office/drawing/2014/main" id="{8F393FDA-53EE-6919-E617-88C5956E8D91}"/>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87" name="TextBox 86">
                <a:extLst>
                  <a:ext uri="{FF2B5EF4-FFF2-40B4-BE49-F238E27FC236}">
                    <a16:creationId xmlns:a16="http://schemas.microsoft.com/office/drawing/2014/main" id="{2977AB77-461D-2B58-D98F-A062E9C01F96}"/>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sp>
          <p:nvSpPr>
            <p:cNvPr id="88" name="TextBox 87">
              <a:extLst>
                <a:ext uri="{FF2B5EF4-FFF2-40B4-BE49-F238E27FC236}">
                  <a16:creationId xmlns:a16="http://schemas.microsoft.com/office/drawing/2014/main" id="{2FACB8CF-4D42-8B18-E4AB-29024E99F156}"/>
                </a:ext>
              </a:extLst>
            </p:cNvPr>
            <p:cNvSpPr txBox="1"/>
            <p:nvPr/>
          </p:nvSpPr>
          <p:spPr bwMode="auto">
            <a:xfrm>
              <a:off x="191528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89" name="TextBox 88">
              <a:extLst>
                <a:ext uri="{FF2B5EF4-FFF2-40B4-BE49-F238E27FC236}">
                  <a16:creationId xmlns:a16="http://schemas.microsoft.com/office/drawing/2014/main" id="{84E88DA5-ED56-9ED8-3E75-860946D0F237}"/>
                </a:ext>
              </a:extLst>
            </p:cNvPr>
            <p:cNvSpPr txBox="1"/>
            <p:nvPr/>
          </p:nvSpPr>
          <p:spPr bwMode="auto">
            <a:xfrm>
              <a:off x="194838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90" name="TextBox 89">
              <a:extLst>
                <a:ext uri="{FF2B5EF4-FFF2-40B4-BE49-F238E27FC236}">
                  <a16:creationId xmlns:a16="http://schemas.microsoft.com/office/drawing/2014/main" id="{35A4A778-0233-CBD6-F3BE-ED3337504BC0}"/>
                </a:ext>
              </a:extLst>
            </p:cNvPr>
            <p:cNvSpPr txBox="1"/>
            <p:nvPr/>
          </p:nvSpPr>
          <p:spPr bwMode="auto">
            <a:xfrm>
              <a:off x="19843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91" name="TextBox 90">
              <a:extLst>
                <a:ext uri="{FF2B5EF4-FFF2-40B4-BE49-F238E27FC236}">
                  <a16:creationId xmlns:a16="http://schemas.microsoft.com/office/drawing/2014/main" id="{D98D06C0-C635-90B2-875A-3DD5DDD17B6A}"/>
                </a:ext>
              </a:extLst>
            </p:cNvPr>
            <p:cNvSpPr txBox="1"/>
            <p:nvPr/>
          </p:nvSpPr>
          <p:spPr bwMode="auto">
            <a:xfrm>
              <a:off x="203966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nvGrpSpPr>
            <p:cNvPr id="94" name="Group 93">
              <a:extLst>
                <a:ext uri="{FF2B5EF4-FFF2-40B4-BE49-F238E27FC236}">
                  <a16:creationId xmlns:a16="http://schemas.microsoft.com/office/drawing/2014/main" id="{8150A754-935C-986F-D978-AA76D375C0E4}"/>
                </a:ext>
              </a:extLst>
            </p:cNvPr>
            <p:cNvGrpSpPr/>
            <p:nvPr/>
          </p:nvGrpSpPr>
          <p:grpSpPr>
            <a:xfrm>
              <a:off x="2101554" y="3437706"/>
              <a:ext cx="352572" cy="276999"/>
              <a:chOff x="1747638" y="3437706"/>
              <a:chExt cx="352572" cy="276999"/>
            </a:xfrm>
          </p:grpSpPr>
          <p:sp>
            <p:nvSpPr>
              <p:cNvPr id="95" name="TextBox 94">
                <a:extLst>
                  <a:ext uri="{FF2B5EF4-FFF2-40B4-BE49-F238E27FC236}">
                    <a16:creationId xmlns:a16="http://schemas.microsoft.com/office/drawing/2014/main" id="{6B0E412E-3BC8-612A-5314-41E36AD51F93}"/>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96" name="TextBox 95">
                <a:extLst>
                  <a:ext uri="{FF2B5EF4-FFF2-40B4-BE49-F238E27FC236}">
                    <a16:creationId xmlns:a16="http://schemas.microsoft.com/office/drawing/2014/main" id="{D46269E9-C52F-55DC-6471-D3E4E5C347AD}"/>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97" name="TextBox 96">
                <a:extLst>
                  <a:ext uri="{FF2B5EF4-FFF2-40B4-BE49-F238E27FC236}">
                    <a16:creationId xmlns:a16="http://schemas.microsoft.com/office/drawing/2014/main" id="{AF383655-B092-BE83-7DBD-702E12D618E7}"/>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sp>
          <p:nvSpPr>
            <p:cNvPr id="98" name="TextBox 97">
              <a:extLst>
                <a:ext uri="{FF2B5EF4-FFF2-40B4-BE49-F238E27FC236}">
                  <a16:creationId xmlns:a16="http://schemas.microsoft.com/office/drawing/2014/main" id="{520FFE73-493B-D1FE-4C4C-23C25D281395}"/>
                </a:ext>
              </a:extLst>
            </p:cNvPr>
            <p:cNvSpPr txBox="1"/>
            <p:nvPr/>
          </p:nvSpPr>
          <p:spPr bwMode="auto">
            <a:xfrm>
              <a:off x="2276416"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99" name="TextBox 98">
              <a:extLst>
                <a:ext uri="{FF2B5EF4-FFF2-40B4-BE49-F238E27FC236}">
                  <a16:creationId xmlns:a16="http://schemas.microsoft.com/office/drawing/2014/main" id="{7DF522E9-A610-44A9-C233-96CE9B92B744}"/>
                </a:ext>
              </a:extLst>
            </p:cNvPr>
            <p:cNvSpPr txBox="1"/>
            <p:nvPr/>
          </p:nvSpPr>
          <p:spPr bwMode="auto">
            <a:xfrm>
              <a:off x="239395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00" name="TextBox 99">
              <a:extLst>
                <a:ext uri="{FF2B5EF4-FFF2-40B4-BE49-F238E27FC236}">
                  <a16:creationId xmlns:a16="http://schemas.microsoft.com/office/drawing/2014/main" id="{BE75D6EA-91EF-DA2A-B3B0-C05F02039D05}"/>
                </a:ext>
              </a:extLst>
            </p:cNvPr>
            <p:cNvSpPr txBox="1"/>
            <p:nvPr/>
          </p:nvSpPr>
          <p:spPr bwMode="auto">
            <a:xfrm>
              <a:off x="247716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nvGrpSpPr>
            <p:cNvPr id="101" name="Group 100">
              <a:extLst>
                <a:ext uri="{FF2B5EF4-FFF2-40B4-BE49-F238E27FC236}">
                  <a16:creationId xmlns:a16="http://schemas.microsoft.com/office/drawing/2014/main" id="{CA2A12D4-A0EC-BC04-3143-7EA60A88CF4B}"/>
                </a:ext>
              </a:extLst>
            </p:cNvPr>
            <p:cNvGrpSpPr/>
            <p:nvPr/>
          </p:nvGrpSpPr>
          <p:grpSpPr>
            <a:xfrm>
              <a:off x="2545885" y="3437706"/>
              <a:ext cx="397525" cy="276999"/>
              <a:chOff x="1747638" y="3437706"/>
              <a:chExt cx="397525" cy="276999"/>
            </a:xfrm>
          </p:grpSpPr>
          <p:sp>
            <p:nvSpPr>
              <p:cNvPr id="102" name="TextBox 101">
                <a:extLst>
                  <a:ext uri="{FF2B5EF4-FFF2-40B4-BE49-F238E27FC236}">
                    <a16:creationId xmlns:a16="http://schemas.microsoft.com/office/drawing/2014/main" id="{A975BB58-9D43-6190-7F10-C1CB8365DC26}"/>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03" name="TextBox 102">
                <a:extLst>
                  <a:ext uri="{FF2B5EF4-FFF2-40B4-BE49-F238E27FC236}">
                    <a16:creationId xmlns:a16="http://schemas.microsoft.com/office/drawing/2014/main" id="{CFB37276-4F4F-4FCC-52F2-0F13700E9D8F}"/>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04" name="TextBox 103">
                <a:extLst>
                  <a:ext uri="{FF2B5EF4-FFF2-40B4-BE49-F238E27FC236}">
                    <a16:creationId xmlns:a16="http://schemas.microsoft.com/office/drawing/2014/main" id="{034F18A7-30E8-4DD3-9013-28F8E774491F}"/>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05" name="TextBox 104">
                <a:extLst>
                  <a:ext uri="{FF2B5EF4-FFF2-40B4-BE49-F238E27FC236}">
                    <a16:creationId xmlns:a16="http://schemas.microsoft.com/office/drawing/2014/main" id="{B2FF3AF3-8C84-3965-DD6E-35DAA104109E}"/>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06" name="Group 105">
              <a:extLst>
                <a:ext uri="{FF2B5EF4-FFF2-40B4-BE49-F238E27FC236}">
                  <a16:creationId xmlns:a16="http://schemas.microsoft.com/office/drawing/2014/main" id="{B7741C80-E3ED-81B4-F19A-A47CA37345A1}"/>
                </a:ext>
              </a:extLst>
            </p:cNvPr>
            <p:cNvGrpSpPr/>
            <p:nvPr/>
          </p:nvGrpSpPr>
          <p:grpSpPr>
            <a:xfrm>
              <a:off x="2745076" y="3437706"/>
              <a:ext cx="308763" cy="276999"/>
              <a:chOff x="1747638" y="3437706"/>
              <a:chExt cx="308763" cy="276999"/>
            </a:xfrm>
          </p:grpSpPr>
          <p:sp>
            <p:nvSpPr>
              <p:cNvPr id="107" name="TextBox 106">
                <a:extLst>
                  <a:ext uri="{FF2B5EF4-FFF2-40B4-BE49-F238E27FC236}">
                    <a16:creationId xmlns:a16="http://schemas.microsoft.com/office/drawing/2014/main" id="{6B2F203A-2FA2-917B-65C4-593C5DEAB3D1}"/>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08" name="TextBox 107">
                <a:extLst>
                  <a:ext uri="{FF2B5EF4-FFF2-40B4-BE49-F238E27FC236}">
                    <a16:creationId xmlns:a16="http://schemas.microsoft.com/office/drawing/2014/main" id="{6C1E1670-E716-427C-CADD-0C537ED9273D}"/>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09" name="Group 108">
              <a:extLst>
                <a:ext uri="{FF2B5EF4-FFF2-40B4-BE49-F238E27FC236}">
                  <a16:creationId xmlns:a16="http://schemas.microsoft.com/office/drawing/2014/main" id="{936ED05C-6E34-6434-CB02-D990D029FFB4}"/>
                </a:ext>
              </a:extLst>
            </p:cNvPr>
            <p:cNvGrpSpPr/>
            <p:nvPr/>
          </p:nvGrpSpPr>
          <p:grpSpPr>
            <a:xfrm>
              <a:off x="2864498" y="3437706"/>
              <a:ext cx="308763" cy="276999"/>
              <a:chOff x="1747638" y="3437706"/>
              <a:chExt cx="308763" cy="276999"/>
            </a:xfrm>
          </p:grpSpPr>
          <p:sp>
            <p:nvSpPr>
              <p:cNvPr id="110" name="TextBox 109">
                <a:extLst>
                  <a:ext uri="{FF2B5EF4-FFF2-40B4-BE49-F238E27FC236}">
                    <a16:creationId xmlns:a16="http://schemas.microsoft.com/office/drawing/2014/main" id="{B38D78C5-67E7-548A-C7D9-97C40A238B09}"/>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1" name="TextBox 110">
                <a:extLst>
                  <a:ext uri="{FF2B5EF4-FFF2-40B4-BE49-F238E27FC236}">
                    <a16:creationId xmlns:a16="http://schemas.microsoft.com/office/drawing/2014/main" id="{DEB5C158-ABB7-E743-B36D-7F9E03FE8E56}"/>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12" name="Group 111">
              <a:extLst>
                <a:ext uri="{FF2B5EF4-FFF2-40B4-BE49-F238E27FC236}">
                  <a16:creationId xmlns:a16="http://schemas.microsoft.com/office/drawing/2014/main" id="{09DD7658-0AC8-981E-286C-3199A8204359}"/>
                </a:ext>
              </a:extLst>
            </p:cNvPr>
            <p:cNvGrpSpPr/>
            <p:nvPr/>
          </p:nvGrpSpPr>
          <p:grpSpPr>
            <a:xfrm>
              <a:off x="2998194" y="3437706"/>
              <a:ext cx="308763" cy="276999"/>
              <a:chOff x="1747638" y="3437706"/>
              <a:chExt cx="308763" cy="276999"/>
            </a:xfrm>
          </p:grpSpPr>
          <p:sp>
            <p:nvSpPr>
              <p:cNvPr id="113" name="TextBox 112">
                <a:extLst>
                  <a:ext uri="{FF2B5EF4-FFF2-40B4-BE49-F238E27FC236}">
                    <a16:creationId xmlns:a16="http://schemas.microsoft.com/office/drawing/2014/main" id="{92C822F3-2D3A-6D02-7CEE-FF1D44063D4F}"/>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4" name="TextBox 113">
                <a:extLst>
                  <a:ext uri="{FF2B5EF4-FFF2-40B4-BE49-F238E27FC236}">
                    <a16:creationId xmlns:a16="http://schemas.microsoft.com/office/drawing/2014/main" id="{BE7055CF-EA11-4233-26F2-166E3EC98430}"/>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sp>
          <p:nvSpPr>
            <p:cNvPr id="115" name="TextBox 114">
              <a:extLst>
                <a:ext uri="{FF2B5EF4-FFF2-40B4-BE49-F238E27FC236}">
                  <a16:creationId xmlns:a16="http://schemas.microsoft.com/office/drawing/2014/main" id="{57B5F8D2-B1B1-8FDD-E68C-BB3401ACCCD1}"/>
                </a:ext>
              </a:extLst>
            </p:cNvPr>
            <p:cNvSpPr txBox="1"/>
            <p:nvPr/>
          </p:nvSpPr>
          <p:spPr bwMode="auto">
            <a:xfrm>
              <a:off x="315679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6" name="TextBox 115">
              <a:extLst>
                <a:ext uri="{FF2B5EF4-FFF2-40B4-BE49-F238E27FC236}">
                  <a16:creationId xmlns:a16="http://schemas.microsoft.com/office/drawing/2014/main" id="{4A498A3D-1CAA-980E-581F-9BDC8278AFDE}"/>
                </a:ext>
              </a:extLst>
            </p:cNvPr>
            <p:cNvSpPr txBox="1"/>
            <p:nvPr/>
          </p:nvSpPr>
          <p:spPr bwMode="auto">
            <a:xfrm>
              <a:off x="324013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7" name="TextBox 116">
              <a:extLst>
                <a:ext uri="{FF2B5EF4-FFF2-40B4-BE49-F238E27FC236}">
                  <a16:creationId xmlns:a16="http://schemas.microsoft.com/office/drawing/2014/main" id="{240AE52A-509C-8E48-35CE-78B101BEC112}"/>
                </a:ext>
              </a:extLst>
            </p:cNvPr>
            <p:cNvSpPr txBox="1"/>
            <p:nvPr/>
          </p:nvSpPr>
          <p:spPr bwMode="auto">
            <a:xfrm>
              <a:off x="33251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8" name="TextBox 117">
              <a:extLst>
                <a:ext uri="{FF2B5EF4-FFF2-40B4-BE49-F238E27FC236}">
                  <a16:creationId xmlns:a16="http://schemas.microsoft.com/office/drawing/2014/main" id="{BCDA5AE2-53E9-1DA4-4F75-C531DF093DD1}"/>
                </a:ext>
              </a:extLst>
            </p:cNvPr>
            <p:cNvSpPr txBox="1"/>
            <p:nvPr/>
          </p:nvSpPr>
          <p:spPr bwMode="auto">
            <a:xfrm>
              <a:off x="339845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nvGrpSpPr>
            <p:cNvPr id="119" name="Group 118">
              <a:extLst>
                <a:ext uri="{FF2B5EF4-FFF2-40B4-BE49-F238E27FC236}">
                  <a16:creationId xmlns:a16="http://schemas.microsoft.com/office/drawing/2014/main" id="{104B15AC-A0F8-D433-C8E3-C9D2D2FBC125}"/>
                </a:ext>
              </a:extLst>
            </p:cNvPr>
            <p:cNvGrpSpPr/>
            <p:nvPr/>
          </p:nvGrpSpPr>
          <p:grpSpPr>
            <a:xfrm>
              <a:off x="3473532" y="3437706"/>
              <a:ext cx="308763" cy="276999"/>
              <a:chOff x="1747638" y="3437706"/>
              <a:chExt cx="308763" cy="276999"/>
            </a:xfrm>
          </p:grpSpPr>
          <p:sp>
            <p:nvSpPr>
              <p:cNvPr id="120" name="TextBox 119">
                <a:extLst>
                  <a:ext uri="{FF2B5EF4-FFF2-40B4-BE49-F238E27FC236}">
                    <a16:creationId xmlns:a16="http://schemas.microsoft.com/office/drawing/2014/main" id="{FAE6A4FE-895C-3049-A16F-95F86BFF24CE}"/>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1" name="TextBox 120">
                <a:extLst>
                  <a:ext uri="{FF2B5EF4-FFF2-40B4-BE49-F238E27FC236}">
                    <a16:creationId xmlns:a16="http://schemas.microsoft.com/office/drawing/2014/main" id="{C41EB623-752E-EED9-1A03-A9360CF35D6F}"/>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22" name="Group 121">
              <a:extLst>
                <a:ext uri="{FF2B5EF4-FFF2-40B4-BE49-F238E27FC236}">
                  <a16:creationId xmlns:a16="http://schemas.microsoft.com/office/drawing/2014/main" id="{0F5DE0A6-2049-8908-9315-E96E700D8D81}"/>
                </a:ext>
              </a:extLst>
            </p:cNvPr>
            <p:cNvGrpSpPr/>
            <p:nvPr/>
          </p:nvGrpSpPr>
          <p:grpSpPr>
            <a:xfrm>
              <a:off x="3604292" y="3437706"/>
              <a:ext cx="399906" cy="276999"/>
              <a:chOff x="1747638" y="3437706"/>
              <a:chExt cx="399906" cy="276999"/>
            </a:xfrm>
          </p:grpSpPr>
          <p:sp>
            <p:nvSpPr>
              <p:cNvPr id="123" name="TextBox 122">
                <a:extLst>
                  <a:ext uri="{FF2B5EF4-FFF2-40B4-BE49-F238E27FC236}">
                    <a16:creationId xmlns:a16="http://schemas.microsoft.com/office/drawing/2014/main" id="{D66B8277-819A-92C0-5446-0062A4A2095F}"/>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4" name="TextBox 123">
                <a:extLst>
                  <a:ext uri="{FF2B5EF4-FFF2-40B4-BE49-F238E27FC236}">
                    <a16:creationId xmlns:a16="http://schemas.microsoft.com/office/drawing/2014/main" id="{8C9D614C-038E-0A74-8328-3904B7383484}"/>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5" name="TextBox 124">
                <a:extLst>
                  <a:ext uri="{FF2B5EF4-FFF2-40B4-BE49-F238E27FC236}">
                    <a16:creationId xmlns:a16="http://schemas.microsoft.com/office/drawing/2014/main" id="{9EDF3CFA-84B2-97BE-A0E3-94A79122332C}"/>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6" name="TextBox 125">
                <a:extLst>
                  <a:ext uri="{FF2B5EF4-FFF2-40B4-BE49-F238E27FC236}">
                    <a16:creationId xmlns:a16="http://schemas.microsoft.com/office/drawing/2014/main" id="{B9FCC2A1-A593-381F-25C8-FCFB8946A288}"/>
                  </a:ext>
                </a:extLst>
              </p:cNvPr>
              <p:cNvSpPr txBox="1"/>
              <p:nvPr/>
            </p:nvSpPr>
            <p:spPr bwMode="auto">
              <a:xfrm>
                <a:off x="188593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27" name="Group 126">
              <a:extLst>
                <a:ext uri="{FF2B5EF4-FFF2-40B4-BE49-F238E27FC236}">
                  <a16:creationId xmlns:a16="http://schemas.microsoft.com/office/drawing/2014/main" id="{71CD2803-0143-F675-D0FB-7BD36FAD3665}"/>
                </a:ext>
              </a:extLst>
            </p:cNvPr>
            <p:cNvGrpSpPr/>
            <p:nvPr/>
          </p:nvGrpSpPr>
          <p:grpSpPr>
            <a:xfrm>
              <a:off x="3796686" y="3437706"/>
              <a:ext cx="477728" cy="276999"/>
              <a:chOff x="1745257" y="3437706"/>
              <a:chExt cx="477728" cy="276999"/>
            </a:xfrm>
          </p:grpSpPr>
          <p:sp>
            <p:nvSpPr>
              <p:cNvPr id="128" name="TextBox 127">
                <a:extLst>
                  <a:ext uri="{FF2B5EF4-FFF2-40B4-BE49-F238E27FC236}">
                    <a16:creationId xmlns:a16="http://schemas.microsoft.com/office/drawing/2014/main" id="{10FFC438-A62E-243B-58DE-458C2A3ED263}"/>
                  </a:ext>
                </a:extLst>
              </p:cNvPr>
              <p:cNvSpPr txBox="1"/>
              <p:nvPr/>
            </p:nvSpPr>
            <p:spPr bwMode="auto">
              <a:xfrm>
                <a:off x="174525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9" name="TextBox 128">
                <a:extLst>
                  <a:ext uri="{FF2B5EF4-FFF2-40B4-BE49-F238E27FC236}">
                    <a16:creationId xmlns:a16="http://schemas.microsoft.com/office/drawing/2014/main" id="{38E91C84-2B81-6DC8-F5CC-03609C900D1A}"/>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30" name="TextBox 129">
                <a:extLst>
                  <a:ext uri="{FF2B5EF4-FFF2-40B4-BE49-F238E27FC236}">
                    <a16:creationId xmlns:a16="http://schemas.microsoft.com/office/drawing/2014/main" id="{4CD6A4FE-31E7-170D-445C-AC6E27D14E48}"/>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31" name="TextBox 130">
                <a:extLst>
                  <a:ext uri="{FF2B5EF4-FFF2-40B4-BE49-F238E27FC236}">
                    <a16:creationId xmlns:a16="http://schemas.microsoft.com/office/drawing/2014/main" id="{942B2AB2-C4F5-C0A7-1A73-141F9AEA815C}"/>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32" name="TextBox 131">
                <a:extLst>
                  <a:ext uri="{FF2B5EF4-FFF2-40B4-BE49-F238E27FC236}">
                    <a16:creationId xmlns:a16="http://schemas.microsoft.com/office/drawing/2014/main" id="{F4BD57E7-F736-281F-6287-31991048DF1C}"/>
                  </a:ext>
                </a:extLst>
              </p:cNvPr>
              <p:cNvSpPr txBox="1"/>
              <p:nvPr/>
            </p:nvSpPr>
            <p:spPr bwMode="auto">
              <a:xfrm>
                <a:off x="1925596"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33" name="TextBox 132">
                <a:extLst>
                  <a:ext uri="{FF2B5EF4-FFF2-40B4-BE49-F238E27FC236}">
                    <a16:creationId xmlns:a16="http://schemas.microsoft.com/office/drawing/2014/main" id="{09077452-71C5-3905-D13E-E6B839F76B03}"/>
                  </a:ext>
                </a:extLst>
              </p:cNvPr>
              <p:cNvSpPr txBox="1"/>
              <p:nvPr/>
            </p:nvSpPr>
            <p:spPr bwMode="auto">
              <a:xfrm>
                <a:off x="196137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34" name="Group 133">
              <a:extLst>
                <a:ext uri="{FF2B5EF4-FFF2-40B4-BE49-F238E27FC236}">
                  <a16:creationId xmlns:a16="http://schemas.microsoft.com/office/drawing/2014/main" id="{139111B8-8D54-1B40-C07D-10A7BF286279}"/>
                </a:ext>
              </a:extLst>
            </p:cNvPr>
            <p:cNvGrpSpPr/>
            <p:nvPr/>
          </p:nvGrpSpPr>
          <p:grpSpPr>
            <a:xfrm>
              <a:off x="4080533" y="3437706"/>
              <a:ext cx="308763" cy="276999"/>
              <a:chOff x="1747638" y="3437706"/>
              <a:chExt cx="308763" cy="276999"/>
            </a:xfrm>
          </p:grpSpPr>
          <p:sp>
            <p:nvSpPr>
              <p:cNvPr id="135" name="TextBox 134">
                <a:extLst>
                  <a:ext uri="{FF2B5EF4-FFF2-40B4-BE49-F238E27FC236}">
                    <a16:creationId xmlns:a16="http://schemas.microsoft.com/office/drawing/2014/main" id="{1A971F2A-56B5-8235-2B00-CF180827B14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36" name="TextBox 135">
                <a:extLst>
                  <a:ext uri="{FF2B5EF4-FFF2-40B4-BE49-F238E27FC236}">
                    <a16:creationId xmlns:a16="http://schemas.microsoft.com/office/drawing/2014/main" id="{C1C94A31-9CA6-D327-F042-7FFEAADDCD0C}"/>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37" name="Group 136">
              <a:extLst>
                <a:ext uri="{FF2B5EF4-FFF2-40B4-BE49-F238E27FC236}">
                  <a16:creationId xmlns:a16="http://schemas.microsoft.com/office/drawing/2014/main" id="{59AF1E99-24CF-EAAD-5E43-7B0148B56CCA}"/>
                </a:ext>
              </a:extLst>
            </p:cNvPr>
            <p:cNvGrpSpPr/>
            <p:nvPr/>
          </p:nvGrpSpPr>
          <p:grpSpPr>
            <a:xfrm>
              <a:off x="4200278" y="3437706"/>
              <a:ext cx="397525" cy="276999"/>
              <a:chOff x="1747638" y="3437706"/>
              <a:chExt cx="397525" cy="276999"/>
            </a:xfrm>
          </p:grpSpPr>
          <p:sp>
            <p:nvSpPr>
              <p:cNvPr id="138" name="TextBox 137">
                <a:extLst>
                  <a:ext uri="{FF2B5EF4-FFF2-40B4-BE49-F238E27FC236}">
                    <a16:creationId xmlns:a16="http://schemas.microsoft.com/office/drawing/2014/main" id="{A01CB997-38A6-516A-04F3-59EEA96A5BB8}"/>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39" name="TextBox 138">
                <a:extLst>
                  <a:ext uri="{FF2B5EF4-FFF2-40B4-BE49-F238E27FC236}">
                    <a16:creationId xmlns:a16="http://schemas.microsoft.com/office/drawing/2014/main" id="{912B5C93-DDE2-B2F1-1395-B37BDD149AC1}"/>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40" name="TextBox 139">
                <a:extLst>
                  <a:ext uri="{FF2B5EF4-FFF2-40B4-BE49-F238E27FC236}">
                    <a16:creationId xmlns:a16="http://schemas.microsoft.com/office/drawing/2014/main" id="{EA26F6AA-4436-6FA2-560C-5C2E8E71BE39}"/>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41" name="TextBox 140">
                <a:extLst>
                  <a:ext uri="{FF2B5EF4-FFF2-40B4-BE49-F238E27FC236}">
                    <a16:creationId xmlns:a16="http://schemas.microsoft.com/office/drawing/2014/main" id="{48BD420E-6BE9-E637-DC0E-BB6DE2FECB01}"/>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42" name="Group 141">
              <a:extLst>
                <a:ext uri="{FF2B5EF4-FFF2-40B4-BE49-F238E27FC236}">
                  <a16:creationId xmlns:a16="http://schemas.microsoft.com/office/drawing/2014/main" id="{C7723751-AFA8-EE2B-F2A3-2254C819C786}"/>
                </a:ext>
              </a:extLst>
            </p:cNvPr>
            <p:cNvGrpSpPr/>
            <p:nvPr/>
          </p:nvGrpSpPr>
          <p:grpSpPr>
            <a:xfrm>
              <a:off x="4356746" y="3437706"/>
              <a:ext cx="397525" cy="276999"/>
              <a:chOff x="1747638" y="3437706"/>
              <a:chExt cx="397525" cy="276999"/>
            </a:xfrm>
          </p:grpSpPr>
          <p:sp>
            <p:nvSpPr>
              <p:cNvPr id="143" name="TextBox 142">
                <a:extLst>
                  <a:ext uri="{FF2B5EF4-FFF2-40B4-BE49-F238E27FC236}">
                    <a16:creationId xmlns:a16="http://schemas.microsoft.com/office/drawing/2014/main" id="{3D657CB5-C9FB-4752-E142-0E54288AD24C}"/>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44" name="TextBox 143">
                <a:extLst>
                  <a:ext uri="{FF2B5EF4-FFF2-40B4-BE49-F238E27FC236}">
                    <a16:creationId xmlns:a16="http://schemas.microsoft.com/office/drawing/2014/main" id="{323C0EE5-BA27-6BA1-59E2-E64B606544AE}"/>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45" name="TextBox 144">
                <a:extLst>
                  <a:ext uri="{FF2B5EF4-FFF2-40B4-BE49-F238E27FC236}">
                    <a16:creationId xmlns:a16="http://schemas.microsoft.com/office/drawing/2014/main" id="{BC019792-3AD1-B9E4-2CB8-48587CDCC0EC}"/>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46" name="TextBox 145">
                <a:extLst>
                  <a:ext uri="{FF2B5EF4-FFF2-40B4-BE49-F238E27FC236}">
                    <a16:creationId xmlns:a16="http://schemas.microsoft.com/office/drawing/2014/main" id="{B20F146C-12CB-050C-4C69-37E73A67A82F}"/>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sp>
          <p:nvSpPr>
            <p:cNvPr id="147" name="TextBox 146">
              <a:extLst>
                <a:ext uri="{FF2B5EF4-FFF2-40B4-BE49-F238E27FC236}">
                  <a16:creationId xmlns:a16="http://schemas.microsoft.com/office/drawing/2014/main" id="{6F5E0DFA-0B74-B9D9-C58A-43F10AA56A79}"/>
                </a:ext>
              </a:extLst>
            </p:cNvPr>
            <p:cNvSpPr txBox="1"/>
            <p:nvPr/>
          </p:nvSpPr>
          <p:spPr bwMode="auto">
            <a:xfrm>
              <a:off x="45624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nvGrpSpPr>
            <p:cNvPr id="148" name="Group 147">
              <a:extLst>
                <a:ext uri="{FF2B5EF4-FFF2-40B4-BE49-F238E27FC236}">
                  <a16:creationId xmlns:a16="http://schemas.microsoft.com/office/drawing/2014/main" id="{1D179743-7B19-6025-7265-452A2D362194}"/>
                </a:ext>
              </a:extLst>
            </p:cNvPr>
            <p:cNvGrpSpPr/>
            <p:nvPr/>
          </p:nvGrpSpPr>
          <p:grpSpPr>
            <a:xfrm>
              <a:off x="4654765" y="3437706"/>
              <a:ext cx="420704" cy="276999"/>
              <a:chOff x="1747638" y="3437706"/>
              <a:chExt cx="420704" cy="276999"/>
            </a:xfrm>
          </p:grpSpPr>
          <p:sp>
            <p:nvSpPr>
              <p:cNvPr id="149" name="TextBox 148">
                <a:extLst>
                  <a:ext uri="{FF2B5EF4-FFF2-40B4-BE49-F238E27FC236}">
                    <a16:creationId xmlns:a16="http://schemas.microsoft.com/office/drawing/2014/main" id="{10599460-D8FD-C6A9-E99C-5E80B01D39E3}"/>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0" name="TextBox 149">
                <a:extLst>
                  <a:ext uri="{FF2B5EF4-FFF2-40B4-BE49-F238E27FC236}">
                    <a16:creationId xmlns:a16="http://schemas.microsoft.com/office/drawing/2014/main" id="{F2B139DB-BC9A-E3FB-F5CA-A5D0984FA6D1}"/>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1" name="TextBox 150">
                <a:extLst>
                  <a:ext uri="{FF2B5EF4-FFF2-40B4-BE49-F238E27FC236}">
                    <a16:creationId xmlns:a16="http://schemas.microsoft.com/office/drawing/2014/main" id="{9C0C4CF8-7219-302D-9710-92AF4B835423}"/>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2" name="TextBox 151">
                <a:extLst>
                  <a:ext uri="{FF2B5EF4-FFF2-40B4-BE49-F238E27FC236}">
                    <a16:creationId xmlns:a16="http://schemas.microsoft.com/office/drawing/2014/main" id="{E1E2428F-BFB3-AF1A-E9E5-8AA4A2D74AF6}"/>
                  </a:ext>
                </a:extLst>
              </p:cNvPr>
              <p:cNvSpPr txBox="1"/>
              <p:nvPr/>
            </p:nvSpPr>
            <p:spPr bwMode="auto">
              <a:xfrm>
                <a:off x="190673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53" name="Group 152">
              <a:extLst>
                <a:ext uri="{FF2B5EF4-FFF2-40B4-BE49-F238E27FC236}">
                  <a16:creationId xmlns:a16="http://schemas.microsoft.com/office/drawing/2014/main" id="{09E3E6DE-FE9B-C6A7-60D9-FB7BAFCC87EA}"/>
                </a:ext>
              </a:extLst>
            </p:cNvPr>
            <p:cNvGrpSpPr/>
            <p:nvPr/>
          </p:nvGrpSpPr>
          <p:grpSpPr>
            <a:xfrm>
              <a:off x="5086691" y="3437706"/>
              <a:ext cx="511692" cy="276999"/>
              <a:chOff x="1747638" y="3437706"/>
              <a:chExt cx="511692" cy="276999"/>
            </a:xfrm>
          </p:grpSpPr>
          <p:sp>
            <p:nvSpPr>
              <p:cNvPr id="154" name="TextBox 153">
                <a:extLst>
                  <a:ext uri="{FF2B5EF4-FFF2-40B4-BE49-F238E27FC236}">
                    <a16:creationId xmlns:a16="http://schemas.microsoft.com/office/drawing/2014/main" id="{B7DC6301-B46A-44B3-0EC9-B9DA3BDBD9B4}"/>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5" name="TextBox 154">
                <a:extLst>
                  <a:ext uri="{FF2B5EF4-FFF2-40B4-BE49-F238E27FC236}">
                    <a16:creationId xmlns:a16="http://schemas.microsoft.com/office/drawing/2014/main" id="{C0C1C6FF-0B4F-CF51-A804-9903142AB813}"/>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6" name="TextBox 155">
                <a:extLst>
                  <a:ext uri="{FF2B5EF4-FFF2-40B4-BE49-F238E27FC236}">
                    <a16:creationId xmlns:a16="http://schemas.microsoft.com/office/drawing/2014/main" id="{506F48F1-5E18-B4EB-5325-737F07A03D00}"/>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7" name="TextBox 156">
                <a:extLst>
                  <a:ext uri="{FF2B5EF4-FFF2-40B4-BE49-F238E27FC236}">
                    <a16:creationId xmlns:a16="http://schemas.microsoft.com/office/drawing/2014/main" id="{1572436D-FD7D-F50D-BA42-BE12E9FCE3A5}"/>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8" name="TextBox 157">
                <a:extLst>
                  <a:ext uri="{FF2B5EF4-FFF2-40B4-BE49-F238E27FC236}">
                    <a16:creationId xmlns:a16="http://schemas.microsoft.com/office/drawing/2014/main" id="{ED8BBFD0-EC4B-18B3-8D34-9EA5BD999D83}"/>
                  </a:ext>
                </a:extLst>
              </p:cNvPr>
              <p:cNvSpPr txBox="1"/>
              <p:nvPr/>
            </p:nvSpPr>
            <p:spPr bwMode="auto">
              <a:xfrm>
                <a:off x="191559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59" name="TextBox 158">
                <a:extLst>
                  <a:ext uri="{FF2B5EF4-FFF2-40B4-BE49-F238E27FC236}">
                    <a16:creationId xmlns:a16="http://schemas.microsoft.com/office/drawing/2014/main" id="{32A5D397-FEC9-B25D-5D4E-FB06D0BDBF9A}"/>
                  </a:ext>
                </a:extLst>
              </p:cNvPr>
              <p:cNvSpPr txBox="1"/>
              <p:nvPr/>
            </p:nvSpPr>
            <p:spPr bwMode="auto">
              <a:xfrm>
                <a:off x="195616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60" name="TextBox 159">
                <a:extLst>
                  <a:ext uri="{FF2B5EF4-FFF2-40B4-BE49-F238E27FC236}">
                    <a16:creationId xmlns:a16="http://schemas.microsoft.com/office/drawing/2014/main" id="{6257BECB-F8DD-F9A2-91F0-95BED5259077}"/>
                  </a:ext>
                </a:extLst>
              </p:cNvPr>
              <p:cNvSpPr txBox="1"/>
              <p:nvPr/>
            </p:nvSpPr>
            <p:spPr bwMode="auto">
              <a:xfrm>
                <a:off x="199772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61" name="Group 160">
              <a:extLst>
                <a:ext uri="{FF2B5EF4-FFF2-40B4-BE49-F238E27FC236}">
                  <a16:creationId xmlns:a16="http://schemas.microsoft.com/office/drawing/2014/main" id="{CDD2B9C9-375C-AE30-97EE-82C2A96222B0}"/>
                </a:ext>
              </a:extLst>
            </p:cNvPr>
            <p:cNvGrpSpPr/>
            <p:nvPr/>
          </p:nvGrpSpPr>
          <p:grpSpPr>
            <a:xfrm>
              <a:off x="5409848" y="3437706"/>
              <a:ext cx="429564" cy="276999"/>
              <a:chOff x="1747638" y="3437706"/>
              <a:chExt cx="429564" cy="276999"/>
            </a:xfrm>
          </p:grpSpPr>
          <p:sp>
            <p:nvSpPr>
              <p:cNvPr id="162" name="TextBox 161">
                <a:extLst>
                  <a:ext uri="{FF2B5EF4-FFF2-40B4-BE49-F238E27FC236}">
                    <a16:creationId xmlns:a16="http://schemas.microsoft.com/office/drawing/2014/main" id="{3151E8F5-AF87-E023-1C58-DF0C22A500DF}"/>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63" name="TextBox 162">
                <a:extLst>
                  <a:ext uri="{FF2B5EF4-FFF2-40B4-BE49-F238E27FC236}">
                    <a16:creationId xmlns:a16="http://schemas.microsoft.com/office/drawing/2014/main" id="{2CF29E7E-F2FB-A2A0-1799-F5BB759A2D77}"/>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64" name="TextBox 163">
                <a:extLst>
                  <a:ext uri="{FF2B5EF4-FFF2-40B4-BE49-F238E27FC236}">
                    <a16:creationId xmlns:a16="http://schemas.microsoft.com/office/drawing/2014/main" id="{2B6762FD-95B3-6688-27A0-C03C73626FEF}"/>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65" name="TextBox 164">
                <a:extLst>
                  <a:ext uri="{FF2B5EF4-FFF2-40B4-BE49-F238E27FC236}">
                    <a16:creationId xmlns:a16="http://schemas.microsoft.com/office/drawing/2014/main" id="{D3CE6127-A430-1478-2540-1A1C05FF226F}"/>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66" name="TextBox 165">
                <a:extLst>
                  <a:ext uri="{FF2B5EF4-FFF2-40B4-BE49-F238E27FC236}">
                    <a16:creationId xmlns:a16="http://schemas.microsoft.com/office/drawing/2014/main" id="{67C810CA-4BFC-C27E-25DD-86A2E6838B03}"/>
                  </a:ext>
                </a:extLst>
              </p:cNvPr>
              <p:cNvSpPr txBox="1"/>
              <p:nvPr/>
            </p:nvSpPr>
            <p:spPr bwMode="auto">
              <a:xfrm>
                <a:off x="191559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nvGrpSpPr>
            <p:cNvPr id="169" name="Group 168">
              <a:extLst>
                <a:ext uri="{FF2B5EF4-FFF2-40B4-BE49-F238E27FC236}">
                  <a16:creationId xmlns:a16="http://schemas.microsoft.com/office/drawing/2014/main" id="{52007FF0-120C-6A58-8A99-CEF6DD45C57E}"/>
                </a:ext>
              </a:extLst>
            </p:cNvPr>
            <p:cNvGrpSpPr/>
            <p:nvPr/>
          </p:nvGrpSpPr>
          <p:grpSpPr>
            <a:xfrm>
              <a:off x="5737698" y="3437706"/>
              <a:ext cx="308763" cy="276999"/>
              <a:chOff x="1747638" y="3437706"/>
              <a:chExt cx="308763" cy="276999"/>
            </a:xfrm>
          </p:grpSpPr>
          <p:sp>
            <p:nvSpPr>
              <p:cNvPr id="170" name="TextBox 169">
                <a:extLst>
                  <a:ext uri="{FF2B5EF4-FFF2-40B4-BE49-F238E27FC236}">
                    <a16:creationId xmlns:a16="http://schemas.microsoft.com/office/drawing/2014/main" id="{FF75DAC2-76EE-BE79-2737-60D7DDDD9FD5}"/>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71" name="TextBox 170">
                <a:extLst>
                  <a:ext uri="{FF2B5EF4-FFF2-40B4-BE49-F238E27FC236}">
                    <a16:creationId xmlns:a16="http://schemas.microsoft.com/office/drawing/2014/main" id="{DED7D6D0-0447-0A80-0044-FA0F85C28F7E}"/>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grpSp>
      </p:gr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TROPION-Lung02: Best Overall Tumor Change From Baseline</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7006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Goto. ASCO 2023. Abstr 9004. Reproduced with permission.</a:t>
            </a:r>
            <a:endParaRPr lang="en-US" altLang="en-US" sz="1200" b="0" dirty="0">
              <a:solidFill>
                <a:srgbClr val="455560"/>
              </a:solidFill>
              <a:latin typeface="Calibri" panose="020F0502020204030204" pitchFamily="34" charset="0"/>
            </a:endParaRPr>
          </a:p>
        </p:txBody>
      </p:sp>
      <p:sp>
        <p:nvSpPr>
          <p:cNvPr id="3" name="TextBox 2">
            <a:extLst>
              <a:ext uri="{FF2B5EF4-FFF2-40B4-BE49-F238E27FC236}">
                <a16:creationId xmlns:a16="http://schemas.microsoft.com/office/drawing/2014/main" id="{8E274C27-8C3B-B085-7A1F-F442D1B939B3}"/>
              </a:ext>
            </a:extLst>
          </p:cNvPr>
          <p:cNvSpPr txBox="1"/>
          <p:nvPr/>
        </p:nvSpPr>
        <p:spPr bwMode="auto">
          <a:xfrm>
            <a:off x="2237362" y="1524690"/>
            <a:ext cx="2441642"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All Patients (N = 124)</a:t>
            </a:r>
          </a:p>
        </p:txBody>
      </p:sp>
      <p:sp>
        <p:nvSpPr>
          <p:cNvPr id="6" name="TextBox 5">
            <a:extLst>
              <a:ext uri="{FF2B5EF4-FFF2-40B4-BE49-F238E27FC236}">
                <a16:creationId xmlns:a16="http://schemas.microsoft.com/office/drawing/2014/main" id="{E57967CD-447F-A9A7-CC53-2717E2801CBE}"/>
              </a:ext>
            </a:extLst>
          </p:cNvPr>
          <p:cNvSpPr txBox="1"/>
          <p:nvPr/>
        </p:nvSpPr>
        <p:spPr bwMode="auto">
          <a:xfrm>
            <a:off x="7403615" y="1524690"/>
            <a:ext cx="357480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First Line (n = 84)</a:t>
            </a:r>
          </a:p>
        </p:txBody>
      </p:sp>
      <p:grpSp>
        <p:nvGrpSpPr>
          <p:cNvPr id="21" name="Group 20">
            <a:extLst>
              <a:ext uri="{FF2B5EF4-FFF2-40B4-BE49-F238E27FC236}">
                <a16:creationId xmlns:a16="http://schemas.microsoft.com/office/drawing/2014/main" id="{E9820452-4924-0ACA-B220-AEF2F80D97C5}"/>
              </a:ext>
            </a:extLst>
          </p:cNvPr>
          <p:cNvGrpSpPr/>
          <p:nvPr/>
        </p:nvGrpSpPr>
        <p:grpSpPr>
          <a:xfrm rot="5400000">
            <a:off x="-827209" y="3770198"/>
            <a:ext cx="3616567" cy="69850"/>
            <a:chOff x="4010466" y="5139451"/>
            <a:chExt cx="8059786" cy="960121"/>
          </a:xfrm>
        </p:grpSpPr>
        <p:cxnSp>
          <p:nvCxnSpPr>
            <p:cNvPr id="22" name="Straight Connector 21">
              <a:extLst>
                <a:ext uri="{FF2B5EF4-FFF2-40B4-BE49-F238E27FC236}">
                  <a16:creationId xmlns:a16="http://schemas.microsoft.com/office/drawing/2014/main" id="{CECF0F1D-9717-F16B-2BA9-6E8FF6DC1801}"/>
                </a:ext>
              </a:extLst>
            </p:cNvPr>
            <p:cNvCxnSpPr>
              <a:cxnSpLocks/>
            </p:cNvCxnSpPr>
            <p:nvPr/>
          </p:nvCxnSpPr>
          <p:spPr bwMode="auto">
            <a:xfrm>
              <a:off x="40104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A84014F-2C87-CCD0-89FE-0A34F6A11351}"/>
                </a:ext>
              </a:extLst>
            </p:cNvPr>
            <p:cNvCxnSpPr>
              <a:cxnSpLocks/>
            </p:cNvCxnSpPr>
            <p:nvPr/>
          </p:nvCxnSpPr>
          <p:spPr bwMode="auto">
            <a:xfrm>
              <a:off x="4909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DD984DB-B6AE-B289-DC49-BC11A911AD18}"/>
                </a:ext>
              </a:extLst>
            </p:cNvPr>
            <p:cNvCxnSpPr>
              <a:cxnSpLocks/>
            </p:cNvCxnSpPr>
            <p:nvPr/>
          </p:nvCxnSpPr>
          <p:spPr bwMode="auto">
            <a:xfrm>
              <a:off x="579354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8BAD625-01CF-59F6-25F3-3A88D99A835F}"/>
                </a:ext>
              </a:extLst>
            </p:cNvPr>
            <p:cNvCxnSpPr>
              <a:cxnSpLocks/>
            </p:cNvCxnSpPr>
            <p:nvPr/>
          </p:nvCxnSpPr>
          <p:spPr bwMode="auto">
            <a:xfrm>
              <a:off x="6692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D4415F1-97F6-6FB7-E11E-66023D5C222B}"/>
                </a:ext>
              </a:extLst>
            </p:cNvPr>
            <p:cNvCxnSpPr>
              <a:cxnSpLocks/>
            </p:cNvCxnSpPr>
            <p:nvPr/>
          </p:nvCxnSpPr>
          <p:spPr bwMode="auto">
            <a:xfrm>
              <a:off x="7576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5912909-C153-02E8-7156-C7AE23F412A8}"/>
                </a:ext>
              </a:extLst>
            </p:cNvPr>
            <p:cNvCxnSpPr>
              <a:cxnSpLocks/>
            </p:cNvCxnSpPr>
            <p:nvPr/>
          </p:nvCxnSpPr>
          <p:spPr bwMode="auto">
            <a:xfrm>
              <a:off x="847578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728A218-5C93-4210-6E03-808983C80A30}"/>
                </a:ext>
              </a:extLst>
            </p:cNvPr>
            <p:cNvCxnSpPr>
              <a:cxnSpLocks/>
            </p:cNvCxnSpPr>
            <p:nvPr/>
          </p:nvCxnSpPr>
          <p:spPr bwMode="auto">
            <a:xfrm>
              <a:off x="9359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2E27B72-DE83-E770-E695-D3111AF25FE3}"/>
                </a:ext>
              </a:extLst>
            </p:cNvPr>
            <p:cNvCxnSpPr>
              <a:cxnSpLocks/>
            </p:cNvCxnSpPr>
            <p:nvPr/>
          </p:nvCxnSpPr>
          <p:spPr bwMode="auto">
            <a:xfrm>
              <a:off x="102588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A57861C-A188-B10B-404C-627EF78017A7}"/>
                </a:ext>
              </a:extLst>
            </p:cNvPr>
            <p:cNvCxnSpPr>
              <a:cxnSpLocks/>
            </p:cNvCxnSpPr>
            <p:nvPr/>
          </p:nvCxnSpPr>
          <p:spPr bwMode="auto">
            <a:xfrm>
              <a:off x="11171090"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2E57001-358A-0BE2-73B7-B652006F8DD5}"/>
                </a:ext>
              </a:extLst>
            </p:cNvPr>
            <p:cNvCxnSpPr>
              <a:cxnSpLocks/>
            </p:cNvCxnSpPr>
            <p:nvPr/>
          </p:nvCxnSpPr>
          <p:spPr bwMode="auto">
            <a:xfrm>
              <a:off x="12070252" y="5139451"/>
              <a:ext cx="0" cy="960120"/>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21185948-BD4B-5169-F28C-1D6E790723BD}"/>
              </a:ext>
            </a:extLst>
          </p:cNvPr>
          <p:cNvSpPr txBox="1"/>
          <p:nvPr/>
        </p:nvSpPr>
        <p:spPr bwMode="auto">
          <a:xfrm rot="16200000">
            <a:off x="-1401775" y="3787514"/>
            <a:ext cx="39272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Change in Sum of Diameters from Baseline, %</a:t>
            </a:r>
          </a:p>
        </p:txBody>
      </p:sp>
      <p:grpSp>
        <p:nvGrpSpPr>
          <p:cNvPr id="33" name="Group 32">
            <a:extLst>
              <a:ext uri="{FF2B5EF4-FFF2-40B4-BE49-F238E27FC236}">
                <a16:creationId xmlns:a16="http://schemas.microsoft.com/office/drawing/2014/main" id="{3161E059-1881-C31B-AF0D-A986288B46F8}"/>
              </a:ext>
            </a:extLst>
          </p:cNvPr>
          <p:cNvGrpSpPr/>
          <p:nvPr/>
        </p:nvGrpSpPr>
        <p:grpSpPr>
          <a:xfrm>
            <a:off x="525637" y="1838466"/>
            <a:ext cx="513282" cy="3923924"/>
            <a:chOff x="589137" y="1838466"/>
            <a:chExt cx="513282" cy="3923924"/>
          </a:xfrm>
        </p:grpSpPr>
        <p:sp>
          <p:nvSpPr>
            <p:cNvPr id="12" name="TextBox 11">
              <a:extLst>
                <a:ext uri="{FF2B5EF4-FFF2-40B4-BE49-F238E27FC236}">
                  <a16:creationId xmlns:a16="http://schemas.microsoft.com/office/drawing/2014/main" id="{489A6C71-F4D5-734F-2051-B3CD87605957}"/>
                </a:ext>
              </a:extLst>
            </p:cNvPr>
            <p:cNvSpPr txBox="1"/>
            <p:nvPr/>
          </p:nvSpPr>
          <p:spPr bwMode="auto">
            <a:xfrm>
              <a:off x="735011" y="1838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3" name="TextBox 12">
              <a:extLst>
                <a:ext uri="{FF2B5EF4-FFF2-40B4-BE49-F238E27FC236}">
                  <a16:creationId xmlns:a16="http://schemas.microsoft.com/office/drawing/2014/main" id="{41EC04E6-340C-3C08-5EDE-B9D5BCBA88B1}"/>
                </a:ext>
              </a:extLst>
            </p:cNvPr>
            <p:cNvSpPr txBox="1"/>
            <p:nvPr/>
          </p:nvSpPr>
          <p:spPr bwMode="auto">
            <a:xfrm>
              <a:off x="735011" y="22394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27162800-6879-4B6D-973C-E49469A3B869}"/>
                </a:ext>
              </a:extLst>
            </p:cNvPr>
            <p:cNvSpPr txBox="1"/>
            <p:nvPr/>
          </p:nvSpPr>
          <p:spPr bwMode="auto">
            <a:xfrm>
              <a:off x="680508" y="384250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0568968A-B3A8-5499-9229-8F3807428C2E}"/>
                </a:ext>
              </a:extLst>
            </p:cNvPr>
            <p:cNvSpPr txBox="1"/>
            <p:nvPr/>
          </p:nvSpPr>
          <p:spPr bwMode="auto">
            <a:xfrm>
              <a:off x="680508" y="424283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D6067F6B-B4B9-ABA9-D29A-13771F069265}"/>
                </a:ext>
              </a:extLst>
            </p:cNvPr>
            <p:cNvSpPr txBox="1"/>
            <p:nvPr/>
          </p:nvSpPr>
          <p:spPr bwMode="auto">
            <a:xfrm>
              <a:off x="680508" y="464464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2396D272-1DB7-8754-F623-C251ED75039C}"/>
                </a:ext>
              </a:extLst>
            </p:cNvPr>
            <p:cNvSpPr txBox="1"/>
            <p:nvPr/>
          </p:nvSpPr>
          <p:spPr bwMode="auto">
            <a:xfrm>
              <a:off x="735011" y="30403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006A4CBB-536A-C89E-2609-19C7A5A2D43A}"/>
                </a:ext>
              </a:extLst>
            </p:cNvPr>
            <p:cNvSpPr txBox="1"/>
            <p:nvPr/>
          </p:nvSpPr>
          <p:spPr bwMode="auto">
            <a:xfrm>
              <a:off x="735011" y="26349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B8CF040E-CD21-D095-121D-A60EA181841C}"/>
                </a:ext>
              </a:extLst>
            </p:cNvPr>
            <p:cNvSpPr txBox="1"/>
            <p:nvPr/>
          </p:nvSpPr>
          <p:spPr bwMode="auto">
            <a:xfrm>
              <a:off x="826381" y="34406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091C0CE2-9722-9EB4-C7F1-F7BC1566B7BA}"/>
                </a:ext>
              </a:extLst>
            </p:cNvPr>
            <p:cNvSpPr txBox="1"/>
            <p:nvPr/>
          </p:nvSpPr>
          <p:spPr bwMode="auto">
            <a:xfrm>
              <a:off x="680508" y="5052802"/>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802451F6-1871-EED4-EE1F-7A9AAAE1427B}"/>
                </a:ext>
              </a:extLst>
            </p:cNvPr>
            <p:cNvSpPr txBox="1"/>
            <p:nvPr/>
          </p:nvSpPr>
          <p:spPr bwMode="auto">
            <a:xfrm>
              <a:off x="589137" y="5454613"/>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37" name="Straight Connector 36">
            <a:extLst>
              <a:ext uri="{FF2B5EF4-FFF2-40B4-BE49-F238E27FC236}">
                <a16:creationId xmlns:a16="http://schemas.microsoft.com/office/drawing/2014/main" id="{26CF1297-8657-8E13-DD2E-4CFA56724065}"/>
              </a:ext>
            </a:extLst>
          </p:cNvPr>
          <p:cNvCxnSpPr>
            <a:cxnSpLocks/>
          </p:cNvCxnSpPr>
          <p:nvPr/>
        </p:nvCxnSpPr>
        <p:spPr bwMode="auto">
          <a:xfrm>
            <a:off x="1015999" y="1894022"/>
            <a:ext cx="0" cy="382416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41B2C24-5B8C-7DDA-362B-9ADA68A82F59}"/>
              </a:ext>
            </a:extLst>
          </p:cNvPr>
          <p:cNvCxnSpPr/>
          <p:nvPr/>
        </p:nvCxnSpPr>
        <p:spPr bwMode="auto">
          <a:xfrm flipH="1">
            <a:off x="1026219" y="3597038"/>
            <a:ext cx="505708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59C2389-B2EB-C20D-652F-4D79C6E2BBC2}"/>
              </a:ext>
            </a:extLst>
          </p:cNvPr>
          <p:cNvCxnSpPr/>
          <p:nvPr/>
        </p:nvCxnSpPr>
        <p:spPr bwMode="auto">
          <a:xfrm flipH="1">
            <a:off x="1026219" y="4204730"/>
            <a:ext cx="5057081" cy="0"/>
          </a:xfrm>
          <a:prstGeom prst="line">
            <a:avLst/>
          </a:prstGeom>
          <a:noFill/>
          <a:ln w="28575" cap="flat" cmpd="sng" algn="ctr">
            <a:solidFill>
              <a:schemeClr val="tx2">
                <a:lumMod val="90000"/>
              </a:schemeClr>
            </a:solidFill>
            <a:prstDash val="sysDot"/>
            <a:round/>
            <a:headEnd type="none" w="med" len="med"/>
            <a:tailEnd type="none" w="med" len="med"/>
          </a:ln>
          <a:effectLst/>
        </p:spPr>
      </p:cxnSp>
      <p:grpSp>
        <p:nvGrpSpPr>
          <p:cNvPr id="44" name="Group 43">
            <a:extLst>
              <a:ext uri="{FF2B5EF4-FFF2-40B4-BE49-F238E27FC236}">
                <a16:creationId xmlns:a16="http://schemas.microsoft.com/office/drawing/2014/main" id="{35D593A8-3EC7-FF9D-4ADE-0322BA56A23A}"/>
              </a:ext>
            </a:extLst>
          </p:cNvPr>
          <p:cNvGrpSpPr/>
          <p:nvPr/>
        </p:nvGrpSpPr>
        <p:grpSpPr>
          <a:xfrm>
            <a:off x="3920406" y="1894022"/>
            <a:ext cx="2062985" cy="1139318"/>
            <a:chOff x="1753104" y="5007667"/>
            <a:chExt cx="2062985" cy="1139318"/>
          </a:xfrm>
        </p:grpSpPr>
        <p:sp>
          <p:nvSpPr>
            <p:cNvPr id="8" name="TextBox 7">
              <a:extLst>
                <a:ext uri="{FF2B5EF4-FFF2-40B4-BE49-F238E27FC236}">
                  <a16:creationId xmlns:a16="http://schemas.microsoft.com/office/drawing/2014/main" id="{1B43E429-635B-9EAD-2AD7-6DC0CDC2F792}"/>
                </a:ext>
              </a:extLst>
            </p:cNvPr>
            <p:cNvSpPr txBox="1"/>
            <p:nvPr/>
          </p:nvSpPr>
          <p:spPr bwMode="auto">
            <a:xfrm>
              <a:off x="1950770" y="5007667"/>
              <a:ext cx="18653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Doublet</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Triplet</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Treatment ongoing</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Dato-</a:t>
              </a:r>
              <a:r>
                <a:rPr lang="en-US" sz="1600" b="0" dirty="0" err="1">
                  <a:solidFill>
                    <a:schemeClr val="bg1"/>
                  </a:solidFill>
                  <a:latin typeface="Calibri" panose="020F0502020204030204" pitchFamily="34" charset="0"/>
                </a:rPr>
                <a:t>DXd</a:t>
              </a:r>
              <a:r>
                <a:rPr lang="en-US" sz="1600" b="0" dirty="0">
                  <a:solidFill>
                    <a:schemeClr val="bg1"/>
                  </a:solidFill>
                  <a:latin typeface="Calibri" panose="020F0502020204030204" pitchFamily="34" charset="0"/>
                </a:rPr>
                <a:t> 6.0 mg/kg</a:t>
              </a:r>
            </a:p>
          </p:txBody>
        </p:sp>
        <p:sp>
          <p:nvSpPr>
            <p:cNvPr id="9" name="Rectangle 8">
              <a:extLst>
                <a:ext uri="{FF2B5EF4-FFF2-40B4-BE49-F238E27FC236}">
                  <a16:creationId xmlns:a16="http://schemas.microsoft.com/office/drawing/2014/main" id="{4E112F36-2C0B-7378-3140-BD2104B5C1CE}"/>
                </a:ext>
              </a:extLst>
            </p:cNvPr>
            <p:cNvSpPr/>
            <p:nvPr/>
          </p:nvSpPr>
          <p:spPr bwMode="auto">
            <a:xfrm>
              <a:off x="1825040" y="5117174"/>
              <a:ext cx="156210" cy="15621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62CBC149-93AC-3E5A-D612-BF268C62E201}"/>
                </a:ext>
              </a:extLst>
            </p:cNvPr>
            <p:cNvSpPr/>
            <p:nvPr/>
          </p:nvSpPr>
          <p:spPr bwMode="auto">
            <a:xfrm>
              <a:off x="1825040" y="5347730"/>
              <a:ext cx="156210" cy="15621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TextBox 41">
              <a:extLst>
                <a:ext uri="{FF2B5EF4-FFF2-40B4-BE49-F238E27FC236}">
                  <a16:creationId xmlns:a16="http://schemas.microsoft.com/office/drawing/2014/main" id="{62CC7413-7E0F-BAB0-6EE0-3CD9FB133E95}"/>
                </a:ext>
              </a:extLst>
            </p:cNvPr>
            <p:cNvSpPr txBox="1"/>
            <p:nvPr/>
          </p:nvSpPr>
          <p:spPr bwMode="auto">
            <a:xfrm>
              <a:off x="1753104" y="546186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43" name="TextBox 42">
              <a:extLst>
                <a:ext uri="{FF2B5EF4-FFF2-40B4-BE49-F238E27FC236}">
                  <a16:creationId xmlns:a16="http://schemas.microsoft.com/office/drawing/2014/main" id="{9142F926-04EE-235A-789B-DBB35FFC34EE}"/>
                </a:ext>
              </a:extLst>
            </p:cNvPr>
            <p:cNvSpPr txBox="1"/>
            <p:nvPr/>
          </p:nvSpPr>
          <p:spPr bwMode="auto">
            <a:xfrm>
              <a:off x="1753104" y="577765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45" name="Group 44">
            <a:extLst>
              <a:ext uri="{FF2B5EF4-FFF2-40B4-BE49-F238E27FC236}">
                <a16:creationId xmlns:a16="http://schemas.microsoft.com/office/drawing/2014/main" id="{5956FC0C-4532-0DB4-7D75-AA61124A6043}"/>
              </a:ext>
            </a:extLst>
          </p:cNvPr>
          <p:cNvGrpSpPr/>
          <p:nvPr/>
        </p:nvGrpSpPr>
        <p:grpSpPr>
          <a:xfrm rot="5400000">
            <a:off x="4815484" y="3770198"/>
            <a:ext cx="3616567" cy="69850"/>
            <a:chOff x="4010466" y="5139451"/>
            <a:chExt cx="8059786" cy="960121"/>
          </a:xfrm>
        </p:grpSpPr>
        <p:cxnSp>
          <p:nvCxnSpPr>
            <p:cNvPr id="46" name="Straight Connector 45">
              <a:extLst>
                <a:ext uri="{FF2B5EF4-FFF2-40B4-BE49-F238E27FC236}">
                  <a16:creationId xmlns:a16="http://schemas.microsoft.com/office/drawing/2014/main" id="{AD2FB748-77D0-17CB-4C9F-2628AA04533F}"/>
                </a:ext>
              </a:extLst>
            </p:cNvPr>
            <p:cNvCxnSpPr>
              <a:cxnSpLocks/>
            </p:cNvCxnSpPr>
            <p:nvPr/>
          </p:nvCxnSpPr>
          <p:spPr bwMode="auto">
            <a:xfrm>
              <a:off x="40104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3726BE3-6478-ECD9-2493-D32F50085FAF}"/>
                </a:ext>
              </a:extLst>
            </p:cNvPr>
            <p:cNvCxnSpPr>
              <a:cxnSpLocks/>
            </p:cNvCxnSpPr>
            <p:nvPr/>
          </p:nvCxnSpPr>
          <p:spPr bwMode="auto">
            <a:xfrm>
              <a:off x="4909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3940111-514F-A3EC-43E8-383D5693BBC3}"/>
                </a:ext>
              </a:extLst>
            </p:cNvPr>
            <p:cNvCxnSpPr>
              <a:cxnSpLocks/>
            </p:cNvCxnSpPr>
            <p:nvPr/>
          </p:nvCxnSpPr>
          <p:spPr bwMode="auto">
            <a:xfrm>
              <a:off x="579354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237F2CD-D0CF-85C0-DDB3-619D17EA53AB}"/>
                </a:ext>
              </a:extLst>
            </p:cNvPr>
            <p:cNvCxnSpPr>
              <a:cxnSpLocks/>
            </p:cNvCxnSpPr>
            <p:nvPr/>
          </p:nvCxnSpPr>
          <p:spPr bwMode="auto">
            <a:xfrm>
              <a:off x="6692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49E0620-C921-D3CE-C436-6887423B8547}"/>
                </a:ext>
              </a:extLst>
            </p:cNvPr>
            <p:cNvCxnSpPr>
              <a:cxnSpLocks/>
            </p:cNvCxnSpPr>
            <p:nvPr/>
          </p:nvCxnSpPr>
          <p:spPr bwMode="auto">
            <a:xfrm>
              <a:off x="7576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1918568-3D48-92A6-E046-2B3FE7CFAAF3}"/>
                </a:ext>
              </a:extLst>
            </p:cNvPr>
            <p:cNvCxnSpPr>
              <a:cxnSpLocks/>
            </p:cNvCxnSpPr>
            <p:nvPr/>
          </p:nvCxnSpPr>
          <p:spPr bwMode="auto">
            <a:xfrm>
              <a:off x="847578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F9D0DA9-C980-8466-F7E4-E75C053FFA71}"/>
                </a:ext>
              </a:extLst>
            </p:cNvPr>
            <p:cNvCxnSpPr>
              <a:cxnSpLocks/>
            </p:cNvCxnSpPr>
            <p:nvPr/>
          </p:nvCxnSpPr>
          <p:spPr bwMode="auto">
            <a:xfrm>
              <a:off x="9359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8AF783E-6BDC-E2F7-BD8A-DAF7D2D57C9C}"/>
                </a:ext>
              </a:extLst>
            </p:cNvPr>
            <p:cNvCxnSpPr>
              <a:cxnSpLocks/>
            </p:cNvCxnSpPr>
            <p:nvPr/>
          </p:nvCxnSpPr>
          <p:spPr bwMode="auto">
            <a:xfrm>
              <a:off x="102588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4F2B2B7-2879-664F-41C5-2C39F130EDDC}"/>
                </a:ext>
              </a:extLst>
            </p:cNvPr>
            <p:cNvCxnSpPr>
              <a:cxnSpLocks/>
            </p:cNvCxnSpPr>
            <p:nvPr/>
          </p:nvCxnSpPr>
          <p:spPr bwMode="auto">
            <a:xfrm>
              <a:off x="11171090"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219040B-682A-5882-6D9E-DFB18FA43CA4}"/>
                </a:ext>
              </a:extLst>
            </p:cNvPr>
            <p:cNvCxnSpPr>
              <a:cxnSpLocks/>
            </p:cNvCxnSpPr>
            <p:nvPr/>
          </p:nvCxnSpPr>
          <p:spPr bwMode="auto">
            <a:xfrm>
              <a:off x="12070252" y="5139451"/>
              <a:ext cx="0" cy="960120"/>
            </a:xfrm>
            <a:prstGeom prst="line">
              <a:avLst/>
            </a:prstGeom>
            <a:noFill/>
            <a:ln w="28575" cap="flat" cmpd="sng" algn="ctr">
              <a:solidFill>
                <a:schemeClr val="bg1"/>
              </a:solidFill>
              <a:prstDash val="solid"/>
              <a:round/>
              <a:headEnd type="none" w="med" len="med"/>
              <a:tailEnd type="none" w="med" len="med"/>
            </a:ln>
            <a:effectLst/>
          </p:spPr>
        </p:cxnSp>
      </p:grpSp>
      <p:sp>
        <p:nvSpPr>
          <p:cNvPr id="56" name="TextBox 55">
            <a:extLst>
              <a:ext uri="{FF2B5EF4-FFF2-40B4-BE49-F238E27FC236}">
                <a16:creationId xmlns:a16="http://schemas.microsoft.com/office/drawing/2014/main" id="{33898D48-A1A3-929E-9BAE-79FD93ACFEC3}"/>
              </a:ext>
            </a:extLst>
          </p:cNvPr>
          <p:cNvSpPr txBox="1"/>
          <p:nvPr/>
        </p:nvSpPr>
        <p:spPr bwMode="auto">
          <a:xfrm rot="16200000">
            <a:off x="4240918" y="3787514"/>
            <a:ext cx="39272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Change in Sum of Diameters from Baseline, %</a:t>
            </a:r>
          </a:p>
        </p:txBody>
      </p:sp>
      <p:grpSp>
        <p:nvGrpSpPr>
          <p:cNvPr id="57" name="Group 56">
            <a:extLst>
              <a:ext uri="{FF2B5EF4-FFF2-40B4-BE49-F238E27FC236}">
                <a16:creationId xmlns:a16="http://schemas.microsoft.com/office/drawing/2014/main" id="{C158CD4C-FFC8-7152-6439-4B2ED22AC9C7}"/>
              </a:ext>
            </a:extLst>
          </p:cNvPr>
          <p:cNvGrpSpPr/>
          <p:nvPr/>
        </p:nvGrpSpPr>
        <p:grpSpPr>
          <a:xfrm>
            <a:off x="6168330" y="1838466"/>
            <a:ext cx="513282" cy="3923924"/>
            <a:chOff x="589137" y="1838466"/>
            <a:chExt cx="513282" cy="3923924"/>
          </a:xfrm>
        </p:grpSpPr>
        <p:sp>
          <p:nvSpPr>
            <p:cNvPr id="58" name="TextBox 57">
              <a:extLst>
                <a:ext uri="{FF2B5EF4-FFF2-40B4-BE49-F238E27FC236}">
                  <a16:creationId xmlns:a16="http://schemas.microsoft.com/office/drawing/2014/main" id="{9131C6B3-2155-24C0-8C81-6EE88F7B0719}"/>
                </a:ext>
              </a:extLst>
            </p:cNvPr>
            <p:cNvSpPr txBox="1"/>
            <p:nvPr/>
          </p:nvSpPr>
          <p:spPr bwMode="auto">
            <a:xfrm>
              <a:off x="735011" y="1838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FE9DB75F-FF48-BB42-827C-0CADA58F3328}"/>
                </a:ext>
              </a:extLst>
            </p:cNvPr>
            <p:cNvSpPr txBox="1"/>
            <p:nvPr/>
          </p:nvSpPr>
          <p:spPr bwMode="auto">
            <a:xfrm>
              <a:off x="735011" y="22394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0" name="TextBox 59">
              <a:extLst>
                <a:ext uri="{FF2B5EF4-FFF2-40B4-BE49-F238E27FC236}">
                  <a16:creationId xmlns:a16="http://schemas.microsoft.com/office/drawing/2014/main" id="{1CD91780-C79C-EC8B-C99A-C0D206C48310}"/>
                </a:ext>
              </a:extLst>
            </p:cNvPr>
            <p:cNvSpPr txBox="1"/>
            <p:nvPr/>
          </p:nvSpPr>
          <p:spPr bwMode="auto">
            <a:xfrm>
              <a:off x="680508" y="384250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1" name="TextBox 60">
              <a:extLst>
                <a:ext uri="{FF2B5EF4-FFF2-40B4-BE49-F238E27FC236}">
                  <a16:creationId xmlns:a16="http://schemas.microsoft.com/office/drawing/2014/main" id="{3022413C-DCA3-FC70-5FD5-CABB777B977B}"/>
                </a:ext>
              </a:extLst>
            </p:cNvPr>
            <p:cNvSpPr txBox="1"/>
            <p:nvPr/>
          </p:nvSpPr>
          <p:spPr bwMode="auto">
            <a:xfrm>
              <a:off x="680508" y="424283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2" name="TextBox 61">
              <a:extLst>
                <a:ext uri="{FF2B5EF4-FFF2-40B4-BE49-F238E27FC236}">
                  <a16:creationId xmlns:a16="http://schemas.microsoft.com/office/drawing/2014/main" id="{9F91DAD7-04C8-45A3-F935-C9C3BB37D2C0}"/>
                </a:ext>
              </a:extLst>
            </p:cNvPr>
            <p:cNvSpPr txBox="1"/>
            <p:nvPr/>
          </p:nvSpPr>
          <p:spPr bwMode="auto">
            <a:xfrm>
              <a:off x="680508" y="464464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128F96CE-45EF-F190-3359-2F74A664B221}"/>
                </a:ext>
              </a:extLst>
            </p:cNvPr>
            <p:cNvSpPr txBox="1"/>
            <p:nvPr/>
          </p:nvSpPr>
          <p:spPr bwMode="auto">
            <a:xfrm>
              <a:off x="735011" y="30403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4" name="TextBox 63">
              <a:extLst>
                <a:ext uri="{FF2B5EF4-FFF2-40B4-BE49-F238E27FC236}">
                  <a16:creationId xmlns:a16="http://schemas.microsoft.com/office/drawing/2014/main" id="{D7DD2AAE-2D73-976D-2027-51E129250E92}"/>
                </a:ext>
              </a:extLst>
            </p:cNvPr>
            <p:cNvSpPr txBox="1"/>
            <p:nvPr/>
          </p:nvSpPr>
          <p:spPr bwMode="auto">
            <a:xfrm>
              <a:off x="735011" y="26349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5" name="TextBox 64">
              <a:extLst>
                <a:ext uri="{FF2B5EF4-FFF2-40B4-BE49-F238E27FC236}">
                  <a16:creationId xmlns:a16="http://schemas.microsoft.com/office/drawing/2014/main" id="{657E6556-67ED-25CF-06BD-6FD3E86213FD}"/>
                </a:ext>
              </a:extLst>
            </p:cNvPr>
            <p:cNvSpPr txBox="1"/>
            <p:nvPr/>
          </p:nvSpPr>
          <p:spPr bwMode="auto">
            <a:xfrm>
              <a:off x="826381" y="34406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F2819AAB-2988-12AB-A27B-63AF63CC4285}"/>
                </a:ext>
              </a:extLst>
            </p:cNvPr>
            <p:cNvSpPr txBox="1"/>
            <p:nvPr/>
          </p:nvSpPr>
          <p:spPr bwMode="auto">
            <a:xfrm>
              <a:off x="680508" y="5052802"/>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0B5E4C35-1337-F48A-6E99-D96F04E49046}"/>
                </a:ext>
              </a:extLst>
            </p:cNvPr>
            <p:cNvSpPr txBox="1"/>
            <p:nvPr/>
          </p:nvSpPr>
          <p:spPr bwMode="auto">
            <a:xfrm>
              <a:off x="589137" y="5454613"/>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68" name="Straight Connector 67">
            <a:extLst>
              <a:ext uri="{FF2B5EF4-FFF2-40B4-BE49-F238E27FC236}">
                <a16:creationId xmlns:a16="http://schemas.microsoft.com/office/drawing/2014/main" id="{4B70BA0B-E6CD-7ABF-ABB9-E294AD9E20C9}"/>
              </a:ext>
            </a:extLst>
          </p:cNvPr>
          <p:cNvCxnSpPr>
            <a:cxnSpLocks/>
          </p:cNvCxnSpPr>
          <p:nvPr/>
        </p:nvCxnSpPr>
        <p:spPr bwMode="auto">
          <a:xfrm>
            <a:off x="6658692" y="1894022"/>
            <a:ext cx="0" cy="382416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FBE98AF-4C3C-EA32-0BA5-BF7FDEFF481A}"/>
              </a:ext>
            </a:extLst>
          </p:cNvPr>
          <p:cNvCxnSpPr/>
          <p:nvPr/>
        </p:nvCxnSpPr>
        <p:spPr bwMode="auto">
          <a:xfrm flipH="1">
            <a:off x="6668912" y="3597038"/>
            <a:ext cx="5057081"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D3CA5F9-0823-BDC0-4DDA-FEDC5914D566}"/>
              </a:ext>
            </a:extLst>
          </p:cNvPr>
          <p:cNvCxnSpPr/>
          <p:nvPr/>
        </p:nvCxnSpPr>
        <p:spPr bwMode="auto">
          <a:xfrm flipH="1">
            <a:off x="6668912" y="4204730"/>
            <a:ext cx="5057081" cy="0"/>
          </a:xfrm>
          <a:prstGeom prst="line">
            <a:avLst/>
          </a:prstGeom>
          <a:noFill/>
          <a:ln w="28575" cap="flat" cmpd="sng" algn="ctr">
            <a:solidFill>
              <a:schemeClr val="tx2">
                <a:lumMod val="90000"/>
              </a:schemeClr>
            </a:solidFill>
            <a:prstDash val="sysDot"/>
            <a:round/>
            <a:headEnd type="none" w="med" len="med"/>
            <a:tailEnd type="none" w="med" len="med"/>
          </a:ln>
          <a:effectLst/>
        </p:spPr>
      </p:cxnSp>
      <p:cxnSp>
        <p:nvCxnSpPr>
          <p:cNvPr id="354" name="Straight Connector 353">
            <a:extLst>
              <a:ext uri="{FF2B5EF4-FFF2-40B4-BE49-F238E27FC236}">
                <a16:creationId xmlns:a16="http://schemas.microsoft.com/office/drawing/2014/main" id="{95EBA9A0-1FEF-5D36-9684-509BE4858082}"/>
              </a:ext>
            </a:extLst>
          </p:cNvPr>
          <p:cNvCxnSpPr>
            <a:cxnSpLocks/>
          </p:cNvCxnSpPr>
          <p:nvPr/>
        </p:nvCxnSpPr>
        <p:spPr bwMode="auto">
          <a:xfrm>
            <a:off x="6725601" y="2257425"/>
            <a:ext cx="0" cy="1331089"/>
          </a:xfrm>
          <a:prstGeom prst="line">
            <a:avLst/>
          </a:prstGeom>
          <a:noFill/>
          <a:ln w="381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149766A9-84B9-EFE2-A113-F93EFEF6BF4A}"/>
              </a:ext>
            </a:extLst>
          </p:cNvPr>
          <p:cNvCxnSpPr>
            <a:cxnSpLocks/>
          </p:cNvCxnSpPr>
          <p:nvPr/>
        </p:nvCxnSpPr>
        <p:spPr bwMode="auto">
          <a:xfrm>
            <a:off x="6785406" y="3112294"/>
            <a:ext cx="0" cy="476220"/>
          </a:xfrm>
          <a:prstGeom prst="line">
            <a:avLst/>
          </a:prstGeom>
          <a:noFill/>
          <a:ln w="38100"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679A6902-2925-7543-4E92-EFC86C7C4C7B}"/>
              </a:ext>
            </a:extLst>
          </p:cNvPr>
          <p:cNvCxnSpPr>
            <a:cxnSpLocks/>
          </p:cNvCxnSpPr>
          <p:nvPr/>
        </p:nvCxnSpPr>
        <p:spPr bwMode="auto">
          <a:xfrm>
            <a:off x="6849909" y="3238500"/>
            <a:ext cx="0" cy="350014"/>
          </a:xfrm>
          <a:prstGeom prst="line">
            <a:avLst/>
          </a:prstGeom>
          <a:noFill/>
          <a:ln w="38100"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745AD203-C279-0F8A-1F1C-5AC7CC12824D}"/>
              </a:ext>
            </a:extLst>
          </p:cNvPr>
          <p:cNvCxnSpPr>
            <a:cxnSpLocks/>
          </p:cNvCxnSpPr>
          <p:nvPr/>
        </p:nvCxnSpPr>
        <p:spPr bwMode="auto">
          <a:xfrm>
            <a:off x="6904786" y="3348142"/>
            <a:ext cx="0" cy="240372"/>
          </a:xfrm>
          <a:prstGeom prst="line">
            <a:avLst/>
          </a:prstGeom>
          <a:noFill/>
          <a:ln w="3810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ED0A28EC-BAFD-DF7C-9C27-35145ECB3BA1}"/>
              </a:ext>
            </a:extLst>
          </p:cNvPr>
          <p:cNvCxnSpPr>
            <a:cxnSpLocks/>
          </p:cNvCxnSpPr>
          <p:nvPr/>
        </p:nvCxnSpPr>
        <p:spPr bwMode="auto">
          <a:xfrm>
            <a:off x="6959601" y="3429000"/>
            <a:ext cx="0" cy="159514"/>
          </a:xfrm>
          <a:prstGeom prst="line">
            <a:avLst/>
          </a:prstGeom>
          <a:noFill/>
          <a:ln w="3810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DB73B2A-A1DA-C953-0B39-8B84B8309281}"/>
              </a:ext>
            </a:extLst>
          </p:cNvPr>
          <p:cNvCxnSpPr>
            <a:cxnSpLocks/>
          </p:cNvCxnSpPr>
          <p:nvPr/>
        </p:nvCxnSpPr>
        <p:spPr bwMode="auto">
          <a:xfrm>
            <a:off x="7019420" y="3468328"/>
            <a:ext cx="0" cy="120186"/>
          </a:xfrm>
          <a:prstGeom prst="line">
            <a:avLst/>
          </a:prstGeom>
          <a:noFill/>
          <a:ln w="3810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96D7A0CE-8D25-B1D5-91C4-5EED2C6F4666}"/>
              </a:ext>
            </a:extLst>
          </p:cNvPr>
          <p:cNvCxnSpPr>
            <a:cxnSpLocks/>
          </p:cNvCxnSpPr>
          <p:nvPr/>
        </p:nvCxnSpPr>
        <p:spPr bwMode="auto">
          <a:xfrm>
            <a:off x="7084987" y="3468328"/>
            <a:ext cx="0" cy="120186"/>
          </a:xfrm>
          <a:prstGeom prst="line">
            <a:avLst/>
          </a:prstGeom>
          <a:noFill/>
          <a:ln w="3810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FC49158-6B21-25FE-DC99-001DC8715527}"/>
              </a:ext>
            </a:extLst>
          </p:cNvPr>
          <p:cNvCxnSpPr>
            <a:cxnSpLocks/>
          </p:cNvCxnSpPr>
          <p:nvPr/>
        </p:nvCxnSpPr>
        <p:spPr bwMode="auto">
          <a:xfrm>
            <a:off x="7149405" y="3486150"/>
            <a:ext cx="0" cy="102364"/>
          </a:xfrm>
          <a:prstGeom prst="line">
            <a:avLst/>
          </a:prstGeom>
          <a:noFill/>
          <a:ln w="3810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623E03C4-7A0A-4099-D502-53C42A23A9E9}"/>
              </a:ext>
            </a:extLst>
          </p:cNvPr>
          <p:cNvCxnSpPr>
            <a:cxnSpLocks/>
          </p:cNvCxnSpPr>
          <p:nvPr/>
        </p:nvCxnSpPr>
        <p:spPr bwMode="auto">
          <a:xfrm>
            <a:off x="7317920" y="3607292"/>
            <a:ext cx="0" cy="51182"/>
          </a:xfrm>
          <a:prstGeom prst="line">
            <a:avLst/>
          </a:prstGeom>
          <a:noFill/>
          <a:ln w="3810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1D0BF511-EC50-7B59-7B7B-D4C4CCE87B5F}"/>
              </a:ext>
            </a:extLst>
          </p:cNvPr>
          <p:cNvCxnSpPr>
            <a:cxnSpLocks/>
          </p:cNvCxnSpPr>
          <p:nvPr/>
        </p:nvCxnSpPr>
        <p:spPr bwMode="auto">
          <a:xfrm>
            <a:off x="7440690" y="3607292"/>
            <a:ext cx="0" cy="77168"/>
          </a:xfrm>
          <a:prstGeom prst="line">
            <a:avLst/>
          </a:prstGeom>
          <a:noFill/>
          <a:ln w="3810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B74A4607-6011-0C09-72B3-5D9C854FDB7C}"/>
              </a:ext>
            </a:extLst>
          </p:cNvPr>
          <p:cNvCxnSpPr>
            <a:cxnSpLocks/>
          </p:cNvCxnSpPr>
          <p:nvPr/>
        </p:nvCxnSpPr>
        <p:spPr bwMode="auto">
          <a:xfrm>
            <a:off x="7374170" y="3607292"/>
            <a:ext cx="0" cy="69358"/>
          </a:xfrm>
          <a:prstGeom prst="line">
            <a:avLst/>
          </a:prstGeom>
          <a:noFill/>
          <a:ln w="3810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44FC1071-650E-95D4-35D4-9B8EF65DA328}"/>
              </a:ext>
            </a:extLst>
          </p:cNvPr>
          <p:cNvCxnSpPr>
            <a:cxnSpLocks/>
          </p:cNvCxnSpPr>
          <p:nvPr/>
        </p:nvCxnSpPr>
        <p:spPr bwMode="auto">
          <a:xfrm>
            <a:off x="7500213" y="3607292"/>
            <a:ext cx="0" cy="102364"/>
          </a:xfrm>
          <a:prstGeom prst="line">
            <a:avLst/>
          </a:prstGeom>
          <a:noFill/>
          <a:ln w="3810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D925AD5B-1705-19BF-38E7-7E690AF37DC1}"/>
              </a:ext>
            </a:extLst>
          </p:cNvPr>
          <p:cNvCxnSpPr>
            <a:cxnSpLocks/>
          </p:cNvCxnSpPr>
          <p:nvPr/>
        </p:nvCxnSpPr>
        <p:spPr bwMode="auto">
          <a:xfrm>
            <a:off x="7557579" y="3607292"/>
            <a:ext cx="0" cy="141176"/>
          </a:xfrm>
          <a:prstGeom prst="line">
            <a:avLst/>
          </a:prstGeom>
          <a:noFill/>
          <a:ln w="3810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C44E3E12-35BE-994D-F67B-6F94254E5AD2}"/>
              </a:ext>
            </a:extLst>
          </p:cNvPr>
          <p:cNvCxnSpPr>
            <a:cxnSpLocks/>
          </p:cNvCxnSpPr>
          <p:nvPr/>
        </p:nvCxnSpPr>
        <p:spPr bwMode="auto">
          <a:xfrm>
            <a:off x="7621728" y="3607292"/>
            <a:ext cx="0" cy="153441"/>
          </a:xfrm>
          <a:prstGeom prst="line">
            <a:avLst/>
          </a:prstGeom>
          <a:noFill/>
          <a:ln w="3810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0B7EF28C-B8CF-0E87-CEC1-DBF23967B898}"/>
              </a:ext>
            </a:extLst>
          </p:cNvPr>
          <p:cNvCxnSpPr>
            <a:cxnSpLocks/>
          </p:cNvCxnSpPr>
          <p:nvPr/>
        </p:nvCxnSpPr>
        <p:spPr bwMode="auto">
          <a:xfrm>
            <a:off x="7674298" y="3607292"/>
            <a:ext cx="0" cy="216957"/>
          </a:xfrm>
          <a:prstGeom prst="line">
            <a:avLst/>
          </a:prstGeom>
          <a:noFill/>
          <a:ln w="381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0A4D82BD-D571-C545-DEF7-86D04A167BCE}"/>
              </a:ext>
            </a:extLst>
          </p:cNvPr>
          <p:cNvCxnSpPr>
            <a:cxnSpLocks/>
          </p:cNvCxnSpPr>
          <p:nvPr/>
        </p:nvCxnSpPr>
        <p:spPr bwMode="auto">
          <a:xfrm>
            <a:off x="7740074" y="3607292"/>
            <a:ext cx="0" cy="245009"/>
          </a:xfrm>
          <a:prstGeom prst="line">
            <a:avLst/>
          </a:prstGeom>
          <a:noFill/>
          <a:ln w="3810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3D719292-4C44-E55D-905F-782C7AF0D521}"/>
              </a:ext>
            </a:extLst>
          </p:cNvPr>
          <p:cNvCxnSpPr>
            <a:cxnSpLocks/>
          </p:cNvCxnSpPr>
          <p:nvPr/>
        </p:nvCxnSpPr>
        <p:spPr bwMode="auto">
          <a:xfrm>
            <a:off x="7795572" y="3607292"/>
            <a:ext cx="0" cy="273428"/>
          </a:xfrm>
          <a:prstGeom prst="line">
            <a:avLst/>
          </a:prstGeom>
          <a:noFill/>
          <a:ln w="3810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457C1C37-D487-FD5A-1DD8-F72D5A62309D}"/>
              </a:ext>
            </a:extLst>
          </p:cNvPr>
          <p:cNvCxnSpPr>
            <a:cxnSpLocks/>
          </p:cNvCxnSpPr>
          <p:nvPr/>
        </p:nvCxnSpPr>
        <p:spPr bwMode="auto">
          <a:xfrm>
            <a:off x="7856605" y="3607292"/>
            <a:ext cx="0" cy="273428"/>
          </a:xfrm>
          <a:prstGeom prst="line">
            <a:avLst/>
          </a:prstGeom>
          <a:noFill/>
          <a:ln w="3810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C43935C-15DC-9F3D-083F-368BB7E7F49F}"/>
              </a:ext>
            </a:extLst>
          </p:cNvPr>
          <p:cNvCxnSpPr>
            <a:cxnSpLocks/>
          </p:cNvCxnSpPr>
          <p:nvPr/>
        </p:nvCxnSpPr>
        <p:spPr bwMode="auto">
          <a:xfrm>
            <a:off x="7924655" y="3607292"/>
            <a:ext cx="0" cy="291941"/>
          </a:xfrm>
          <a:prstGeom prst="line">
            <a:avLst/>
          </a:prstGeom>
          <a:noFill/>
          <a:ln w="3810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B45FB05C-A420-7D39-7440-02072DA70388}"/>
              </a:ext>
            </a:extLst>
          </p:cNvPr>
          <p:cNvCxnSpPr>
            <a:cxnSpLocks/>
          </p:cNvCxnSpPr>
          <p:nvPr/>
        </p:nvCxnSpPr>
        <p:spPr bwMode="auto">
          <a:xfrm>
            <a:off x="7984761" y="3607292"/>
            <a:ext cx="0" cy="317008"/>
          </a:xfrm>
          <a:prstGeom prst="line">
            <a:avLst/>
          </a:prstGeom>
          <a:noFill/>
          <a:ln w="3810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38D6908A-7B1C-2710-D68A-F6F2ABE3F9C5}"/>
              </a:ext>
            </a:extLst>
          </p:cNvPr>
          <p:cNvCxnSpPr>
            <a:cxnSpLocks/>
          </p:cNvCxnSpPr>
          <p:nvPr/>
        </p:nvCxnSpPr>
        <p:spPr bwMode="auto">
          <a:xfrm>
            <a:off x="8038611" y="3607292"/>
            <a:ext cx="0" cy="324152"/>
          </a:xfrm>
          <a:prstGeom prst="line">
            <a:avLst/>
          </a:prstGeom>
          <a:noFill/>
          <a:ln w="3810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36DD5E5D-7DD0-DC5D-5D3C-A91CF225FD31}"/>
              </a:ext>
            </a:extLst>
          </p:cNvPr>
          <p:cNvCxnSpPr>
            <a:cxnSpLocks/>
          </p:cNvCxnSpPr>
          <p:nvPr/>
        </p:nvCxnSpPr>
        <p:spPr bwMode="auto">
          <a:xfrm>
            <a:off x="8098142" y="3607292"/>
            <a:ext cx="0" cy="362113"/>
          </a:xfrm>
          <a:prstGeom prst="line">
            <a:avLst/>
          </a:prstGeom>
          <a:noFill/>
          <a:ln w="3810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C4CC93A7-3E2B-E497-4CA6-481AEA4A773C}"/>
              </a:ext>
            </a:extLst>
          </p:cNvPr>
          <p:cNvCxnSpPr>
            <a:cxnSpLocks/>
          </p:cNvCxnSpPr>
          <p:nvPr/>
        </p:nvCxnSpPr>
        <p:spPr bwMode="auto">
          <a:xfrm>
            <a:off x="8148634" y="3607292"/>
            <a:ext cx="0" cy="383509"/>
          </a:xfrm>
          <a:prstGeom prst="line">
            <a:avLst/>
          </a:prstGeom>
          <a:noFill/>
          <a:ln w="3810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41AA75AB-1CA3-6D86-7109-2949166CE73A}"/>
              </a:ext>
            </a:extLst>
          </p:cNvPr>
          <p:cNvCxnSpPr>
            <a:cxnSpLocks/>
          </p:cNvCxnSpPr>
          <p:nvPr/>
        </p:nvCxnSpPr>
        <p:spPr bwMode="auto">
          <a:xfrm>
            <a:off x="8202843" y="3607292"/>
            <a:ext cx="0" cy="423173"/>
          </a:xfrm>
          <a:prstGeom prst="line">
            <a:avLst/>
          </a:prstGeom>
          <a:noFill/>
          <a:ln w="3810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192A1893-7EC3-C216-3DAE-64A3C5D37854}"/>
              </a:ext>
            </a:extLst>
          </p:cNvPr>
          <p:cNvCxnSpPr>
            <a:cxnSpLocks/>
          </p:cNvCxnSpPr>
          <p:nvPr/>
        </p:nvCxnSpPr>
        <p:spPr bwMode="auto">
          <a:xfrm>
            <a:off x="8456713" y="3607292"/>
            <a:ext cx="0" cy="485055"/>
          </a:xfrm>
          <a:prstGeom prst="line">
            <a:avLst/>
          </a:prstGeom>
          <a:noFill/>
          <a:ln w="3810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342F7BA5-070A-D455-8DDB-7FD574377616}"/>
              </a:ext>
            </a:extLst>
          </p:cNvPr>
          <p:cNvCxnSpPr>
            <a:cxnSpLocks/>
          </p:cNvCxnSpPr>
          <p:nvPr/>
        </p:nvCxnSpPr>
        <p:spPr bwMode="auto">
          <a:xfrm>
            <a:off x="8268996" y="3607292"/>
            <a:ext cx="5848" cy="443214"/>
          </a:xfrm>
          <a:prstGeom prst="line">
            <a:avLst/>
          </a:prstGeom>
          <a:noFill/>
          <a:ln w="3810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819620F0-5E3D-EA29-AF8A-56B8045B0D50}"/>
              </a:ext>
            </a:extLst>
          </p:cNvPr>
          <p:cNvCxnSpPr>
            <a:cxnSpLocks/>
          </p:cNvCxnSpPr>
          <p:nvPr/>
        </p:nvCxnSpPr>
        <p:spPr bwMode="auto">
          <a:xfrm>
            <a:off x="8332221" y="3607292"/>
            <a:ext cx="0" cy="449074"/>
          </a:xfrm>
          <a:prstGeom prst="line">
            <a:avLst/>
          </a:prstGeom>
          <a:noFill/>
          <a:ln w="3810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18CCD1E6-B42A-CC81-2B2A-6457242D5F35}"/>
              </a:ext>
            </a:extLst>
          </p:cNvPr>
          <p:cNvCxnSpPr>
            <a:cxnSpLocks/>
          </p:cNvCxnSpPr>
          <p:nvPr/>
        </p:nvCxnSpPr>
        <p:spPr bwMode="auto">
          <a:xfrm>
            <a:off x="8391784" y="3607292"/>
            <a:ext cx="2122" cy="486077"/>
          </a:xfrm>
          <a:prstGeom prst="line">
            <a:avLst/>
          </a:prstGeom>
          <a:noFill/>
          <a:ln w="381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0154F842-FD20-BDD1-CA90-32A2F006E3B4}"/>
              </a:ext>
            </a:extLst>
          </p:cNvPr>
          <p:cNvCxnSpPr>
            <a:cxnSpLocks/>
          </p:cNvCxnSpPr>
          <p:nvPr/>
        </p:nvCxnSpPr>
        <p:spPr bwMode="auto">
          <a:xfrm>
            <a:off x="8505170" y="3607292"/>
            <a:ext cx="2122" cy="486077"/>
          </a:xfrm>
          <a:prstGeom prst="line">
            <a:avLst/>
          </a:prstGeom>
          <a:noFill/>
          <a:ln w="3810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8A533188-D957-A332-37CA-AD2CDD889109}"/>
              </a:ext>
            </a:extLst>
          </p:cNvPr>
          <p:cNvCxnSpPr>
            <a:cxnSpLocks/>
          </p:cNvCxnSpPr>
          <p:nvPr/>
        </p:nvCxnSpPr>
        <p:spPr bwMode="auto">
          <a:xfrm>
            <a:off x="8564772" y="3607292"/>
            <a:ext cx="0" cy="525098"/>
          </a:xfrm>
          <a:prstGeom prst="line">
            <a:avLst/>
          </a:prstGeom>
          <a:noFill/>
          <a:ln w="3810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F6EBF4DB-CE09-6071-796E-B12BDDA8A443}"/>
              </a:ext>
            </a:extLst>
          </p:cNvPr>
          <p:cNvCxnSpPr>
            <a:cxnSpLocks/>
          </p:cNvCxnSpPr>
          <p:nvPr/>
        </p:nvCxnSpPr>
        <p:spPr bwMode="auto">
          <a:xfrm>
            <a:off x="8628180" y="3607292"/>
            <a:ext cx="0" cy="525098"/>
          </a:xfrm>
          <a:prstGeom prst="line">
            <a:avLst/>
          </a:prstGeom>
          <a:noFill/>
          <a:ln w="3810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80DBBCA1-BF9A-9102-BAD7-B791F797570A}"/>
              </a:ext>
            </a:extLst>
          </p:cNvPr>
          <p:cNvCxnSpPr>
            <a:cxnSpLocks/>
          </p:cNvCxnSpPr>
          <p:nvPr/>
        </p:nvCxnSpPr>
        <p:spPr bwMode="auto">
          <a:xfrm>
            <a:off x="8692334" y="3607292"/>
            <a:ext cx="4612" cy="581048"/>
          </a:xfrm>
          <a:prstGeom prst="line">
            <a:avLst/>
          </a:prstGeom>
          <a:noFill/>
          <a:ln w="3810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018F355A-F100-6509-AB5C-7384D514132A}"/>
              </a:ext>
            </a:extLst>
          </p:cNvPr>
          <p:cNvCxnSpPr>
            <a:cxnSpLocks/>
          </p:cNvCxnSpPr>
          <p:nvPr/>
        </p:nvCxnSpPr>
        <p:spPr bwMode="auto">
          <a:xfrm>
            <a:off x="8744148" y="3607292"/>
            <a:ext cx="0" cy="635498"/>
          </a:xfrm>
          <a:prstGeom prst="line">
            <a:avLst/>
          </a:prstGeom>
          <a:noFill/>
          <a:ln w="3810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B78F43D1-EB73-3059-1B70-090411FA0309}"/>
              </a:ext>
            </a:extLst>
          </p:cNvPr>
          <p:cNvCxnSpPr>
            <a:cxnSpLocks/>
          </p:cNvCxnSpPr>
          <p:nvPr/>
        </p:nvCxnSpPr>
        <p:spPr bwMode="auto">
          <a:xfrm>
            <a:off x="8806563" y="3607292"/>
            <a:ext cx="0" cy="635498"/>
          </a:xfrm>
          <a:prstGeom prst="line">
            <a:avLst/>
          </a:prstGeom>
          <a:noFill/>
          <a:ln w="3810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106FF133-5250-D6AF-0139-76C99136BA58}"/>
              </a:ext>
            </a:extLst>
          </p:cNvPr>
          <p:cNvCxnSpPr>
            <a:cxnSpLocks/>
          </p:cNvCxnSpPr>
          <p:nvPr/>
        </p:nvCxnSpPr>
        <p:spPr bwMode="auto">
          <a:xfrm>
            <a:off x="8857199" y="3607292"/>
            <a:ext cx="0" cy="671965"/>
          </a:xfrm>
          <a:prstGeom prst="line">
            <a:avLst/>
          </a:prstGeom>
          <a:noFill/>
          <a:ln w="3810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9D07EAB3-9D72-551B-389E-709BC383C75E}"/>
              </a:ext>
            </a:extLst>
          </p:cNvPr>
          <p:cNvCxnSpPr>
            <a:cxnSpLocks/>
          </p:cNvCxnSpPr>
          <p:nvPr/>
        </p:nvCxnSpPr>
        <p:spPr bwMode="auto">
          <a:xfrm>
            <a:off x="8928031" y="3607292"/>
            <a:ext cx="0" cy="686102"/>
          </a:xfrm>
          <a:prstGeom prst="line">
            <a:avLst/>
          </a:prstGeom>
          <a:noFill/>
          <a:ln w="3810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CDBCE830-A462-D27D-37AD-03A57564CD59}"/>
              </a:ext>
            </a:extLst>
          </p:cNvPr>
          <p:cNvCxnSpPr>
            <a:cxnSpLocks/>
          </p:cNvCxnSpPr>
          <p:nvPr/>
        </p:nvCxnSpPr>
        <p:spPr bwMode="auto">
          <a:xfrm>
            <a:off x="8979005" y="3607292"/>
            <a:ext cx="0" cy="709914"/>
          </a:xfrm>
          <a:prstGeom prst="line">
            <a:avLst/>
          </a:prstGeom>
          <a:noFill/>
          <a:ln w="3810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9CFCFAF3-8FF9-B4B8-4FA0-C306A4F1B6A8}"/>
              </a:ext>
            </a:extLst>
          </p:cNvPr>
          <p:cNvCxnSpPr>
            <a:cxnSpLocks/>
          </p:cNvCxnSpPr>
          <p:nvPr/>
        </p:nvCxnSpPr>
        <p:spPr bwMode="auto">
          <a:xfrm>
            <a:off x="9038261" y="3607292"/>
            <a:ext cx="0" cy="721821"/>
          </a:xfrm>
          <a:prstGeom prst="line">
            <a:avLst/>
          </a:prstGeom>
          <a:noFill/>
          <a:ln w="38100"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C63E5CF0-A58E-75FD-AA5A-B5449395D070}"/>
              </a:ext>
            </a:extLst>
          </p:cNvPr>
          <p:cNvCxnSpPr>
            <a:cxnSpLocks/>
          </p:cNvCxnSpPr>
          <p:nvPr/>
        </p:nvCxnSpPr>
        <p:spPr bwMode="auto">
          <a:xfrm>
            <a:off x="9100141" y="3607292"/>
            <a:ext cx="0" cy="721821"/>
          </a:xfrm>
          <a:prstGeom prst="line">
            <a:avLst/>
          </a:prstGeom>
          <a:noFill/>
          <a:ln w="38100"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81179A60-D2B6-A2B4-0E98-6A8E8B007D10}"/>
              </a:ext>
            </a:extLst>
          </p:cNvPr>
          <p:cNvCxnSpPr>
            <a:cxnSpLocks/>
          </p:cNvCxnSpPr>
          <p:nvPr/>
        </p:nvCxnSpPr>
        <p:spPr bwMode="auto">
          <a:xfrm>
            <a:off x="9159012" y="3607292"/>
            <a:ext cx="0" cy="721821"/>
          </a:xfrm>
          <a:prstGeom prst="line">
            <a:avLst/>
          </a:prstGeom>
          <a:noFill/>
          <a:ln w="38100"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1144C85B-A82B-0880-A836-CE83801749D2}"/>
              </a:ext>
            </a:extLst>
          </p:cNvPr>
          <p:cNvCxnSpPr>
            <a:cxnSpLocks/>
          </p:cNvCxnSpPr>
          <p:nvPr/>
        </p:nvCxnSpPr>
        <p:spPr bwMode="auto">
          <a:xfrm>
            <a:off x="9224132" y="3607292"/>
            <a:ext cx="0" cy="743252"/>
          </a:xfrm>
          <a:prstGeom prst="line">
            <a:avLst/>
          </a:prstGeom>
          <a:noFill/>
          <a:ln w="3810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D96CE16-79FD-77F6-830B-E1C6F4DA014B}"/>
              </a:ext>
            </a:extLst>
          </p:cNvPr>
          <p:cNvCxnSpPr>
            <a:cxnSpLocks/>
          </p:cNvCxnSpPr>
          <p:nvPr/>
        </p:nvCxnSpPr>
        <p:spPr bwMode="auto">
          <a:xfrm>
            <a:off x="9281289" y="3607292"/>
            <a:ext cx="0" cy="771827"/>
          </a:xfrm>
          <a:prstGeom prst="line">
            <a:avLst/>
          </a:prstGeom>
          <a:noFill/>
          <a:ln w="381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E430CE2C-6D67-4D1A-60F7-AB2BC9EB2A4D}"/>
              </a:ext>
            </a:extLst>
          </p:cNvPr>
          <p:cNvCxnSpPr>
            <a:cxnSpLocks/>
          </p:cNvCxnSpPr>
          <p:nvPr/>
        </p:nvCxnSpPr>
        <p:spPr bwMode="auto">
          <a:xfrm>
            <a:off x="9338409" y="3607292"/>
            <a:ext cx="0" cy="771827"/>
          </a:xfrm>
          <a:prstGeom prst="line">
            <a:avLst/>
          </a:prstGeom>
          <a:noFill/>
          <a:ln w="38100"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5A2FD81-1EB2-EDDC-B818-FE3D2F734A3C}"/>
              </a:ext>
            </a:extLst>
          </p:cNvPr>
          <p:cNvCxnSpPr>
            <a:cxnSpLocks/>
          </p:cNvCxnSpPr>
          <p:nvPr/>
        </p:nvCxnSpPr>
        <p:spPr bwMode="auto">
          <a:xfrm>
            <a:off x="9402362" y="3607292"/>
            <a:ext cx="0" cy="771827"/>
          </a:xfrm>
          <a:prstGeom prst="line">
            <a:avLst/>
          </a:prstGeom>
          <a:noFill/>
          <a:ln w="38100"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3156E75C-5593-E66E-1B3A-2BB09097CE0C}"/>
              </a:ext>
            </a:extLst>
          </p:cNvPr>
          <p:cNvCxnSpPr>
            <a:cxnSpLocks/>
          </p:cNvCxnSpPr>
          <p:nvPr/>
        </p:nvCxnSpPr>
        <p:spPr bwMode="auto">
          <a:xfrm>
            <a:off x="9468084" y="3607292"/>
            <a:ext cx="0" cy="778971"/>
          </a:xfrm>
          <a:prstGeom prst="line">
            <a:avLst/>
          </a:prstGeom>
          <a:noFill/>
          <a:ln w="3810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CFD66AC5-3D4D-3F56-E359-7A04439CE995}"/>
              </a:ext>
            </a:extLst>
          </p:cNvPr>
          <p:cNvCxnSpPr>
            <a:cxnSpLocks/>
          </p:cNvCxnSpPr>
          <p:nvPr/>
        </p:nvCxnSpPr>
        <p:spPr bwMode="auto">
          <a:xfrm>
            <a:off x="9523643" y="3607292"/>
            <a:ext cx="0" cy="783733"/>
          </a:xfrm>
          <a:prstGeom prst="line">
            <a:avLst/>
          </a:prstGeom>
          <a:noFill/>
          <a:ln w="381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D16D531B-330C-7B83-113B-0D3DFCD686B7}"/>
              </a:ext>
            </a:extLst>
          </p:cNvPr>
          <p:cNvCxnSpPr>
            <a:cxnSpLocks/>
          </p:cNvCxnSpPr>
          <p:nvPr/>
        </p:nvCxnSpPr>
        <p:spPr bwMode="auto">
          <a:xfrm>
            <a:off x="9580136" y="3607292"/>
            <a:ext cx="0" cy="829960"/>
          </a:xfrm>
          <a:prstGeom prst="line">
            <a:avLst/>
          </a:prstGeom>
          <a:noFill/>
          <a:ln w="38100"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90FC796-DBB4-22C9-479F-92F163EDC488}"/>
              </a:ext>
            </a:extLst>
          </p:cNvPr>
          <p:cNvCxnSpPr>
            <a:cxnSpLocks/>
          </p:cNvCxnSpPr>
          <p:nvPr/>
        </p:nvCxnSpPr>
        <p:spPr bwMode="auto">
          <a:xfrm>
            <a:off x="9640162" y="3607292"/>
            <a:ext cx="0" cy="898033"/>
          </a:xfrm>
          <a:prstGeom prst="line">
            <a:avLst/>
          </a:prstGeom>
          <a:noFill/>
          <a:ln w="3810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9B6A4D60-D557-CF89-9AFF-885A2B37DED5}"/>
              </a:ext>
            </a:extLst>
          </p:cNvPr>
          <p:cNvCxnSpPr>
            <a:cxnSpLocks/>
          </p:cNvCxnSpPr>
          <p:nvPr/>
        </p:nvCxnSpPr>
        <p:spPr bwMode="auto">
          <a:xfrm>
            <a:off x="9695134" y="3607292"/>
            <a:ext cx="0" cy="914702"/>
          </a:xfrm>
          <a:prstGeom prst="line">
            <a:avLst/>
          </a:prstGeom>
          <a:noFill/>
          <a:ln w="3810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41130738-79E2-4422-2D84-7BE8A3ED9D9B}"/>
              </a:ext>
            </a:extLst>
          </p:cNvPr>
          <p:cNvCxnSpPr>
            <a:cxnSpLocks/>
          </p:cNvCxnSpPr>
          <p:nvPr/>
        </p:nvCxnSpPr>
        <p:spPr bwMode="auto">
          <a:xfrm>
            <a:off x="9755507" y="3607292"/>
            <a:ext cx="0" cy="914702"/>
          </a:xfrm>
          <a:prstGeom prst="line">
            <a:avLst/>
          </a:prstGeom>
          <a:noFill/>
          <a:ln w="3810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13C13797-426D-2A2A-E170-D01EFBDCFA61}"/>
              </a:ext>
            </a:extLst>
          </p:cNvPr>
          <p:cNvCxnSpPr>
            <a:cxnSpLocks/>
          </p:cNvCxnSpPr>
          <p:nvPr/>
        </p:nvCxnSpPr>
        <p:spPr bwMode="auto">
          <a:xfrm>
            <a:off x="9825079" y="3607292"/>
            <a:ext cx="0" cy="914702"/>
          </a:xfrm>
          <a:prstGeom prst="line">
            <a:avLst/>
          </a:prstGeom>
          <a:noFill/>
          <a:ln w="38100"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7DF66CB8-5F4B-AB67-5A63-F1F490CEDB6A}"/>
              </a:ext>
            </a:extLst>
          </p:cNvPr>
          <p:cNvCxnSpPr>
            <a:cxnSpLocks/>
          </p:cNvCxnSpPr>
          <p:nvPr/>
        </p:nvCxnSpPr>
        <p:spPr bwMode="auto">
          <a:xfrm>
            <a:off x="9884306" y="3607292"/>
            <a:ext cx="0" cy="914702"/>
          </a:xfrm>
          <a:prstGeom prst="line">
            <a:avLst/>
          </a:prstGeom>
          <a:noFill/>
          <a:ln w="3810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96760B2D-75C3-E66F-F250-604EDDE75D66}"/>
              </a:ext>
            </a:extLst>
          </p:cNvPr>
          <p:cNvCxnSpPr>
            <a:cxnSpLocks/>
          </p:cNvCxnSpPr>
          <p:nvPr/>
        </p:nvCxnSpPr>
        <p:spPr bwMode="auto">
          <a:xfrm>
            <a:off x="9933919" y="3607292"/>
            <a:ext cx="0" cy="1033764"/>
          </a:xfrm>
          <a:prstGeom prst="line">
            <a:avLst/>
          </a:prstGeom>
          <a:noFill/>
          <a:ln w="38100"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8D7D4310-6275-371D-164A-E5DD72DCFE0A}"/>
              </a:ext>
            </a:extLst>
          </p:cNvPr>
          <p:cNvCxnSpPr>
            <a:cxnSpLocks/>
          </p:cNvCxnSpPr>
          <p:nvPr/>
        </p:nvCxnSpPr>
        <p:spPr bwMode="auto">
          <a:xfrm>
            <a:off x="10000791" y="3607292"/>
            <a:ext cx="0" cy="1033764"/>
          </a:xfrm>
          <a:prstGeom prst="line">
            <a:avLst/>
          </a:prstGeom>
          <a:noFill/>
          <a:ln w="38100"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E23C72BC-0E31-DF06-3F9B-E5A5F9EC3CA3}"/>
              </a:ext>
            </a:extLst>
          </p:cNvPr>
          <p:cNvCxnSpPr>
            <a:cxnSpLocks/>
          </p:cNvCxnSpPr>
          <p:nvPr/>
        </p:nvCxnSpPr>
        <p:spPr bwMode="auto">
          <a:xfrm>
            <a:off x="10057941" y="3607292"/>
            <a:ext cx="0" cy="1105202"/>
          </a:xfrm>
          <a:prstGeom prst="line">
            <a:avLst/>
          </a:prstGeom>
          <a:noFill/>
          <a:ln w="3810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067E097-345E-1689-DD5C-B551714A9E37}"/>
              </a:ext>
            </a:extLst>
          </p:cNvPr>
          <p:cNvCxnSpPr>
            <a:cxnSpLocks/>
          </p:cNvCxnSpPr>
          <p:nvPr/>
        </p:nvCxnSpPr>
        <p:spPr bwMode="auto">
          <a:xfrm>
            <a:off x="10112710" y="3607292"/>
            <a:ext cx="0" cy="1105202"/>
          </a:xfrm>
          <a:prstGeom prst="line">
            <a:avLst/>
          </a:prstGeom>
          <a:noFill/>
          <a:ln w="3810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37022079-015E-DE69-1E71-9D744DCBF378}"/>
              </a:ext>
            </a:extLst>
          </p:cNvPr>
          <p:cNvCxnSpPr>
            <a:cxnSpLocks/>
          </p:cNvCxnSpPr>
          <p:nvPr/>
        </p:nvCxnSpPr>
        <p:spPr bwMode="auto">
          <a:xfrm>
            <a:off x="10172241" y="3607292"/>
            <a:ext cx="0" cy="1143302"/>
          </a:xfrm>
          <a:prstGeom prst="line">
            <a:avLst/>
          </a:prstGeom>
          <a:noFill/>
          <a:ln w="3810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0CE658C0-9320-5944-129B-CE1A6FBE8D77}"/>
              </a:ext>
            </a:extLst>
          </p:cNvPr>
          <p:cNvCxnSpPr>
            <a:cxnSpLocks/>
          </p:cNvCxnSpPr>
          <p:nvPr/>
        </p:nvCxnSpPr>
        <p:spPr bwMode="auto">
          <a:xfrm>
            <a:off x="10227010" y="3607292"/>
            <a:ext cx="0" cy="1155208"/>
          </a:xfrm>
          <a:prstGeom prst="line">
            <a:avLst/>
          </a:prstGeom>
          <a:noFill/>
          <a:ln w="3810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6355C762-377E-86E6-5C8A-381423DDC5D9}"/>
              </a:ext>
            </a:extLst>
          </p:cNvPr>
          <p:cNvCxnSpPr>
            <a:cxnSpLocks/>
          </p:cNvCxnSpPr>
          <p:nvPr/>
        </p:nvCxnSpPr>
        <p:spPr bwMode="auto">
          <a:xfrm>
            <a:off x="10291304" y="3607292"/>
            <a:ext cx="0" cy="1179021"/>
          </a:xfrm>
          <a:prstGeom prst="line">
            <a:avLst/>
          </a:prstGeom>
          <a:noFill/>
          <a:ln w="3810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84FB4E0C-A8AA-6BDB-9B3B-EBF740546159}"/>
              </a:ext>
            </a:extLst>
          </p:cNvPr>
          <p:cNvCxnSpPr>
            <a:cxnSpLocks/>
          </p:cNvCxnSpPr>
          <p:nvPr/>
        </p:nvCxnSpPr>
        <p:spPr bwMode="auto">
          <a:xfrm>
            <a:off x="10350835" y="3607292"/>
            <a:ext cx="0" cy="1193308"/>
          </a:xfrm>
          <a:prstGeom prst="line">
            <a:avLst/>
          </a:prstGeom>
          <a:noFill/>
          <a:ln w="38100"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38441538-2BC2-E345-F123-5258503EDF44}"/>
              </a:ext>
            </a:extLst>
          </p:cNvPr>
          <p:cNvCxnSpPr>
            <a:cxnSpLocks/>
          </p:cNvCxnSpPr>
          <p:nvPr/>
        </p:nvCxnSpPr>
        <p:spPr bwMode="auto">
          <a:xfrm>
            <a:off x="10410367" y="3607292"/>
            <a:ext cx="0" cy="1205214"/>
          </a:xfrm>
          <a:prstGeom prst="line">
            <a:avLst/>
          </a:prstGeom>
          <a:noFill/>
          <a:ln w="3810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8DB72356-B080-2D38-07E2-0EAFA40841B7}"/>
              </a:ext>
            </a:extLst>
          </p:cNvPr>
          <p:cNvCxnSpPr>
            <a:cxnSpLocks/>
          </p:cNvCxnSpPr>
          <p:nvPr/>
        </p:nvCxnSpPr>
        <p:spPr bwMode="auto">
          <a:xfrm>
            <a:off x="10472279" y="3607292"/>
            <a:ext cx="0" cy="1205214"/>
          </a:xfrm>
          <a:prstGeom prst="line">
            <a:avLst/>
          </a:prstGeom>
          <a:noFill/>
          <a:ln w="3810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FB0AAE14-3F03-99B7-FD35-3A9855C4D3D3}"/>
              </a:ext>
            </a:extLst>
          </p:cNvPr>
          <p:cNvCxnSpPr>
            <a:cxnSpLocks/>
          </p:cNvCxnSpPr>
          <p:nvPr/>
        </p:nvCxnSpPr>
        <p:spPr bwMode="auto">
          <a:xfrm>
            <a:off x="10529429" y="3607292"/>
            <a:ext cx="0" cy="1262364"/>
          </a:xfrm>
          <a:prstGeom prst="line">
            <a:avLst/>
          </a:prstGeom>
          <a:noFill/>
          <a:ln w="3810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B6FD14FD-531C-5973-27D0-2E5758079CCB}"/>
              </a:ext>
            </a:extLst>
          </p:cNvPr>
          <p:cNvCxnSpPr>
            <a:cxnSpLocks/>
          </p:cNvCxnSpPr>
          <p:nvPr/>
        </p:nvCxnSpPr>
        <p:spPr bwMode="auto">
          <a:xfrm>
            <a:off x="10588961" y="3607292"/>
            <a:ext cx="0" cy="1271889"/>
          </a:xfrm>
          <a:prstGeom prst="line">
            <a:avLst/>
          </a:prstGeom>
          <a:noFill/>
          <a:ln w="3810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89439F6F-5D73-A327-45BC-6D7E77A90339}"/>
              </a:ext>
            </a:extLst>
          </p:cNvPr>
          <p:cNvCxnSpPr>
            <a:cxnSpLocks/>
          </p:cNvCxnSpPr>
          <p:nvPr/>
        </p:nvCxnSpPr>
        <p:spPr bwMode="auto">
          <a:xfrm>
            <a:off x="10638967" y="3607292"/>
            <a:ext cx="0" cy="1331421"/>
          </a:xfrm>
          <a:prstGeom prst="line">
            <a:avLst/>
          </a:prstGeom>
          <a:noFill/>
          <a:ln w="3810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C9CD6198-5D3E-62D9-7152-DB0E81AF15C3}"/>
              </a:ext>
            </a:extLst>
          </p:cNvPr>
          <p:cNvCxnSpPr>
            <a:cxnSpLocks/>
          </p:cNvCxnSpPr>
          <p:nvPr/>
        </p:nvCxnSpPr>
        <p:spPr bwMode="auto">
          <a:xfrm>
            <a:off x="10700880" y="3607292"/>
            <a:ext cx="0" cy="1340946"/>
          </a:xfrm>
          <a:prstGeom prst="line">
            <a:avLst/>
          </a:prstGeom>
          <a:noFill/>
          <a:ln w="38100"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EEA4448C-7C8C-B4EC-FEB7-18664C3B7A29}"/>
              </a:ext>
            </a:extLst>
          </p:cNvPr>
          <p:cNvCxnSpPr>
            <a:cxnSpLocks/>
          </p:cNvCxnSpPr>
          <p:nvPr/>
        </p:nvCxnSpPr>
        <p:spPr bwMode="auto">
          <a:xfrm>
            <a:off x="10772656" y="3607292"/>
            <a:ext cx="0" cy="1359996"/>
          </a:xfrm>
          <a:prstGeom prst="line">
            <a:avLst/>
          </a:prstGeom>
          <a:noFill/>
          <a:ln w="3810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8FB20411-85F9-7857-DC21-FE4F2F0BC87C}"/>
              </a:ext>
            </a:extLst>
          </p:cNvPr>
          <p:cNvCxnSpPr>
            <a:cxnSpLocks/>
          </p:cNvCxnSpPr>
          <p:nvPr/>
        </p:nvCxnSpPr>
        <p:spPr bwMode="auto">
          <a:xfrm>
            <a:off x="10822662" y="3607292"/>
            <a:ext cx="0" cy="1371902"/>
          </a:xfrm>
          <a:prstGeom prst="line">
            <a:avLst/>
          </a:prstGeom>
          <a:noFill/>
          <a:ln w="38100"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AE2F1339-0225-F8E3-9B9A-C28A5DD80EAB}"/>
              </a:ext>
            </a:extLst>
          </p:cNvPr>
          <p:cNvCxnSpPr>
            <a:cxnSpLocks/>
          </p:cNvCxnSpPr>
          <p:nvPr/>
        </p:nvCxnSpPr>
        <p:spPr bwMode="auto">
          <a:xfrm>
            <a:off x="10884235" y="3607292"/>
            <a:ext cx="0" cy="1405239"/>
          </a:xfrm>
          <a:prstGeom prst="line">
            <a:avLst/>
          </a:prstGeom>
          <a:noFill/>
          <a:ln w="3810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0F43DAE3-01E9-10BC-4624-FBDCED4AC082}"/>
              </a:ext>
            </a:extLst>
          </p:cNvPr>
          <p:cNvCxnSpPr>
            <a:cxnSpLocks/>
          </p:cNvCxnSpPr>
          <p:nvPr/>
        </p:nvCxnSpPr>
        <p:spPr bwMode="auto">
          <a:xfrm>
            <a:off x="10946148" y="3607292"/>
            <a:ext cx="0" cy="1405239"/>
          </a:xfrm>
          <a:prstGeom prst="line">
            <a:avLst/>
          </a:prstGeom>
          <a:noFill/>
          <a:ln w="38100"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37C73245-4DFE-C9C5-02CD-18F0A2ECECC5}"/>
              </a:ext>
            </a:extLst>
          </p:cNvPr>
          <p:cNvCxnSpPr>
            <a:cxnSpLocks/>
          </p:cNvCxnSpPr>
          <p:nvPr/>
        </p:nvCxnSpPr>
        <p:spPr bwMode="auto">
          <a:xfrm>
            <a:off x="11001256" y="3607292"/>
            <a:ext cx="0" cy="1423878"/>
          </a:xfrm>
          <a:prstGeom prst="line">
            <a:avLst/>
          </a:prstGeom>
          <a:noFill/>
          <a:ln w="38100"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E5D061F3-3236-DDA5-4705-8961D79E5E5D}"/>
              </a:ext>
            </a:extLst>
          </p:cNvPr>
          <p:cNvCxnSpPr>
            <a:cxnSpLocks/>
          </p:cNvCxnSpPr>
          <p:nvPr/>
        </p:nvCxnSpPr>
        <p:spPr bwMode="auto">
          <a:xfrm>
            <a:off x="11063284" y="3607292"/>
            <a:ext cx="0" cy="1465602"/>
          </a:xfrm>
          <a:prstGeom prst="line">
            <a:avLst/>
          </a:prstGeom>
          <a:noFill/>
          <a:ln w="3810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E9950C41-DBA8-B2A9-CB19-C34712E9C366}"/>
              </a:ext>
            </a:extLst>
          </p:cNvPr>
          <p:cNvCxnSpPr>
            <a:cxnSpLocks/>
          </p:cNvCxnSpPr>
          <p:nvPr/>
        </p:nvCxnSpPr>
        <p:spPr bwMode="auto">
          <a:xfrm>
            <a:off x="11119254" y="3607292"/>
            <a:ext cx="0" cy="1493274"/>
          </a:xfrm>
          <a:prstGeom prst="line">
            <a:avLst/>
          </a:prstGeom>
          <a:noFill/>
          <a:ln w="3810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8278C501-8CDF-2D8C-AFA7-70E7E3C461FA}"/>
              </a:ext>
            </a:extLst>
          </p:cNvPr>
          <p:cNvCxnSpPr>
            <a:cxnSpLocks/>
          </p:cNvCxnSpPr>
          <p:nvPr/>
        </p:nvCxnSpPr>
        <p:spPr bwMode="auto">
          <a:xfrm>
            <a:off x="11177741" y="3607292"/>
            <a:ext cx="0" cy="1526683"/>
          </a:xfrm>
          <a:prstGeom prst="line">
            <a:avLst/>
          </a:prstGeom>
          <a:noFill/>
          <a:ln w="38100"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096FFACE-869B-F841-B821-B2D71F41C9EB}"/>
              </a:ext>
            </a:extLst>
          </p:cNvPr>
          <p:cNvCxnSpPr>
            <a:cxnSpLocks/>
          </p:cNvCxnSpPr>
          <p:nvPr/>
        </p:nvCxnSpPr>
        <p:spPr bwMode="auto">
          <a:xfrm>
            <a:off x="11237272" y="3607292"/>
            <a:ext cx="0" cy="1574308"/>
          </a:xfrm>
          <a:prstGeom prst="line">
            <a:avLst/>
          </a:prstGeom>
          <a:noFill/>
          <a:ln w="3810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7FFABA9E-E9B6-9606-FE0D-6D0418EF2A23}"/>
              </a:ext>
            </a:extLst>
          </p:cNvPr>
          <p:cNvCxnSpPr>
            <a:cxnSpLocks/>
          </p:cNvCxnSpPr>
          <p:nvPr/>
        </p:nvCxnSpPr>
        <p:spPr bwMode="auto">
          <a:xfrm>
            <a:off x="11302611" y="3607292"/>
            <a:ext cx="0" cy="1598121"/>
          </a:xfrm>
          <a:prstGeom prst="line">
            <a:avLst/>
          </a:prstGeom>
          <a:noFill/>
          <a:ln w="3810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B650CDCD-4A9D-67DE-5936-5B93F393C582}"/>
              </a:ext>
            </a:extLst>
          </p:cNvPr>
          <p:cNvCxnSpPr>
            <a:cxnSpLocks/>
          </p:cNvCxnSpPr>
          <p:nvPr/>
        </p:nvCxnSpPr>
        <p:spPr bwMode="auto">
          <a:xfrm>
            <a:off x="11361665" y="3607292"/>
            <a:ext cx="0" cy="1641173"/>
          </a:xfrm>
          <a:prstGeom prst="line">
            <a:avLst/>
          </a:prstGeom>
          <a:noFill/>
          <a:ln w="38100"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B23E9661-2950-30CC-A7DA-A68D4C75F64B}"/>
              </a:ext>
            </a:extLst>
          </p:cNvPr>
          <p:cNvCxnSpPr>
            <a:cxnSpLocks/>
          </p:cNvCxnSpPr>
          <p:nvPr/>
        </p:nvCxnSpPr>
        <p:spPr bwMode="auto">
          <a:xfrm>
            <a:off x="11419250" y="3607292"/>
            <a:ext cx="0" cy="1681464"/>
          </a:xfrm>
          <a:prstGeom prst="line">
            <a:avLst/>
          </a:prstGeom>
          <a:noFill/>
          <a:ln w="3810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495FC516-5BB2-B1D9-DF46-DD5A1BDC0966}"/>
              </a:ext>
            </a:extLst>
          </p:cNvPr>
          <p:cNvCxnSpPr>
            <a:cxnSpLocks/>
          </p:cNvCxnSpPr>
          <p:nvPr/>
        </p:nvCxnSpPr>
        <p:spPr bwMode="auto">
          <a:xfrm>
            <a:off x="11474018" y="3607292"/>
            <a:ext cx="0" cy="1700514"/>
          </a:xfrm>
          <a:prstGeom prst="line">
            <a:avLst/>
          </a:prstGeom>
          <a:noFill/>
          <a:ln w="3810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31838ED3-AED3-9EF7-AEF0-8F0974C1E589}"/>
              </a:ext>
            </a:extLst>
          </p:cNvPr>
          <p:cNvCxnSpPr>
            <a:cxnSpLocks/>
          </p:cNvCxnSpPr>
          <p:nvPr/>
        </p:nvCxnSpPr>
        <p:spPr bwMode="auto">
          <a:xfrm>
            <a:off x="11536690" y="3607292"/>
            <a:ext cx="0" cy="1707658"/>
          </a:xfrm>
          <a:prstGeom prst="line">
            <a:avLst/>
          </a:prstGeom>
          <a:noFill/>
          <a:ln w="38100"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A9A20FAA-3CAD-45C5-227C-DB13B034B3BC}"/>
              </a:ext>
            </a:extLst>
          </p:cNvPr>
          <p:cNvCxnSpPr>
            <a:cxnSpLocks/>
          </p:cNvCxnSpPr>
          <p:nvPr/>
        </p:nvCxnSpPr>
        <p:spPr bwMode="auto">
          <a:xfrm>
            <a:off x="11595337" y="3607292"/>
            <a:ext cx="0" cy="1745758"/>
          </a:xfrm>
          <a:prstGeom prst="line">
            <a:avLst/>
          </a:prstGeom>
          <a:noFill/>
          <a:ln w="3810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09D1F8B7-D25D-7087-9993-438EB6B487D5}"/>
              </a:ext>
            </a:extLst>
          </p:cNvPr>
          <p:cNvCxnSpPr>
            <a:cxnSpLocks/>
          </p:cNvCxnSpPr>
          <p:nvPr/>
        </p:nvCxnSpPr>
        <p:spPr bwMode="auto">
          <a:xfrm>
            <a:off x="11662012" y="3607292"/>
            <a:ext cx="0" cy="2001209"/>
          </a:xfrm>
          <a:prstGeom prst="line">
            <a:avLst/>
          </a:prstGeom>
          <a:noFill/>
          <a:ln w="38100" cap="flat" cmpd="sng" algn="ctr">
            <a:solidFill>
              <a:schemeClr val="accent3"/>
            </a:solidFill>
            <a:prstDash val="solid"/>
            <a:round/>
            <a:headEnd type="none" w="med" len="med"/>
            <a:tailEnd type="none" w="med" len="med"/>
          </a:ln>
          <a:effectLst/>
        </p:spPr>
      </p:cxnSp>
      <p:grpSp>
        <p:nvGrpSpPr>
          <p:cNvPr id="530" name="Group 529">
            <a:extLst>
              <a:ext uri="{FF2B5EF4-FFF2-40B4-BE49-F238E27FC236}">
                <a16:creationId xmlns:a16="http://schemas.microsoft.com/office/drawing/2014/main" id="{3E144FB0-DBCD-BC68-C5C4-078A3B223817}"/>
              </a:ext>
            </a:extLst>
          </p:cNvPr>
          <p:cNvGrpSpPr/>
          <p:nvPr/>
        </p:nvGrpSpPr>
        <p:grpSpPr>
          <a:xfrm>
            <a:off x="1079494" y="2257425"/>
            <a:ext cx="558856" cy="1331089"/>
            <a:chOff x="2085686" y="2257425"/>
            <a:chExt cx="558856" cy="1331089"/>
          </a:xfrm>
        </p:grpSpPr>
        <p:cxnSp>
          <p:nvCxnSpPr>
            <p:cNvPr id="522" name="Straight Connector 521">
              <a:extLst>
                <a:ext uri="{FF2B5EF4-FFF2-40B4-BE49-F238E27FC236}">
                  <a16:creationId xmlns:a16="http://schemas.microsoft.com/office/drawing/2014/main" id="{5925B191-B2CA-1ED2-A395-D673F1F70785}"/>
                </a:ext>
              </a:extLst>
            </p:cNvPr>
            <p:cNvCxnSpPr>
              <a:cxnSpLocks/>
            </p:cNvCxnSpPr>
            <p:nvPr/>
          </p:nvCxnSpPr>
          <p:spPr bwMode="auto">
            <a:xfrm>
              <a:off x="2085686" y="2257425"/>
              <a:ext cx="0" cy="1331089"/>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DE539F0C-58D4-48BD-7DEF-01B215C2CDCB}"/>
                </a:ext>
              </a:extLst>
            </p:cNvPr>
            <p:cNvCxnSpPr>
              <a:cxnSpLocks/>
            </p:cNvCxnSpPr>
            <p:nvPr/>
          </p:nvCxnSpPr>
          <p:spPr bwMode="auto">
            <a:xfrm>
              <a:off x="2124769" y="3112294"/>
              <a:ext cx="0" cy="476220"/>
            </a:xfrm>
            <a:prstGeom prst="line">
              <a:avLst/>
            </a:prstGeom>
            <a:noFill/>
            <a:ln w="28575"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1F747CDD-BE52-A4C3-44AD-6C4F5CCDC1B9}"/>
                </a:ext>
              </a:extLst>
            </p:cNvPr>
            <p:cNvCxnSpPr>
              <a:cxnSpLocks/>
            </p:cNvCxnSpPr>
            <p:nvPr/>
          </p:nvCxnSpPr>
          <p:spPr bwMode="auto">
            <a:xfrm>
              <a:off x="2209994" y="3238500"/>
              <a:ext cx="0" cy="350014"/>
            </a:xfrm>
            <a:prstGeom prst="line">
              <a:avLst/>
            </a:prstGeom>
            <a:noFill/>
            <a:ln w="28575"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B6FD316D-61F2-41B8-97CC-6246694554F2}"/>
                </a:ext>
              </a:extLst>
            </p:cNvPr>
            <p:cNvCxnSpPr>
              <a:cxnSpLocks/>
            </p:cNvCxnSpPr>
            <p:nvPr/>
          </p:nvCxnSpPr>
          <p:spPr bwMode="auto">
            <a:xfrm>
              <a:off x="2255238" y="3348142"/>
              <a:ext cx="0" cy="240372"/>
            </a:xfrm>
            <a:prstGeom prst="line">
              <a:avLst/>
            </a:prstGeom>
            <a:noFill/>
            <a:ln w="28575"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2EE9E61F-A3DE-4861-4DD4-10AC9E1AD5F2}"/>
                </a:ext>
              </a:extLst>
            </p:cNvPr>
            <p:cNvCxnSpPr>
              <a:cxnSpLocks/>
            </p:cNvCxnSpPr>
            <p:nvPr/>
          </p:nvCxnSpPr>
          <p:spPr bwMode="auto">
            <a:xfrm>
              <a:off x="2168376" y="3112294"/>
              <a:ext cx="0" cy="476220"/>
            </a:xfrm>
            <a:prstGeom prst="line">
              <a:avLst/>
            </a:prstGeom>
            <a:noFill/>
            <a:ln w="28575"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AF29BB75-CA8E-1A0F-1EA4-44F3F8B47BA0}"/>
                </a:ext>
              </a:extLst>
            </p:cNvPr>
            <p:cNvCxnSpPr>
              <a:cxnSpLocks/>
            </p:cNvCxnSpPr>
            <p:nvPr/>
          </p:nvCxnSpPr>
          <p:spPr bwMode="auto">
            <a:xfrm>
              <a:off x="2297119" y="3348142"/>
              <a:ext cx="0" cy="240372"/>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A3370798-2B4B-BA52-4597-D3C5FF30CD60}"/>
                </a:ext>
              </a:extLst>
            </p:cNvPr>
            <p:cNvCxnSpPr>
              <a:cxnSpLocks/>
            </p:cNvCxnSpPr>
            <p:nvPr/>
          </p:nvCxnSpPr>
          <p:spPr bwMode="auto">
            <a:xfrm>
              <a:off x="2330368" y="3405188"/>
              <a:ext cx="0" cy="183326"/>
            </a:xfrm>
            <a:prstGeom prst="line">
              <a:avLst/>
            </a:prstGeom>
            <a:noFill/>
            <a:ln w="28575"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A7F11AB4-F4CD-04EB-52C9-F3388F9FB360}"/>
                </a:ext>
              </a:extLst>
            </p:cNvPr>
            <p:cNvCxnSpPr>
              <a:cxnSpLocks/>
            </p:cNvCxnSpPr>
            <p:nvPr/>
          </p:nvCxnSpPr>
          <p:spPr bwMode="auto">
            <a:xfrm>
              <a:off x="2366348" y="3405188"/>
              <a:ext cx="0" cy="183326"/>
            </a:xfrm>
            <a:prstGeom prst="line">
              <a:avLst/>
            </a:prstGeom>
            <a:noFill/>
            <a:ln w="28575"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8B2A48E9-86E6-8DCA-91B9-639E318CD9E1}"/>
                </a:ext>
              </a:extLst>
            </p:cNvPr>
            <p:cNvCxnSpPr>
              <a:cxnSpLocks/>
            </p:cNvCxnSpPr>
            <p:nvPr/>
          </p:nvCxnSpPr>
          <p:spPr bwMode="auto">
            <a:xfrm>
              <a:off x="2409342" y="3436144"/>
              <a:ext cx="0" cy="152370"/>
            </a:xfrm>
            <a:prstGeom prst="line">
              <a:avLst/>
            </a:prstGeom>
            <a:noFill/>
            <a:ln w="28575"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F38BF087-2B75-82C4-FD2F-9DD54B82B36F}"/>
                </a:ext>
              </a:extLst>
            </p:cNvPr>
            <p:cNvCxnSpPr>
              <a:cxnSpLocks/>
            </p:cNvCxnSpPr>
            <p:nvPr/>
          </p:nvCxnSpPr>
          <p:spPr bwMode="auto">
            <a:xfrm>
              <a:off x="2444198" y="3459956"/>
              <a:ext cx="0" cy="128558"/>
            </a:xfrm>
            <a:prstGeom prst="line">
              <a:avLst/>
            </a:prstGeom>
            <a:noFill/>
            <a:ln w="28575"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426C05AC-60F0-9A04-965A-37AD9CE9A6C2}"/>
                </a:ext>
              </a:extLst>
            </p:cNvPr>
            <p:cNvCxnSpPr>
              <a:cxnSpLocks/>
            </p:cNvCxnSpPr>
            <p:nvPr/>
          </p:nvCxnSpPr>
          <p:spPr bwMode="auto">
            <a:xfrm>
              <a:off x="2484778" y="3481388"/>
              <a:ext cx="0" cy="107126"/>
            </a:xfrm>
            <a:prstGeom prst="line">
              <a:avLst/>
            </a:prstGeom>
            <a:noFill/>
            <a:ln w="28575"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A0DC35D1-9F22-FAE2-6B36-71A5466C2AC7}"/>
                </a:ext>
              </a:extLst>
            </p:cNvPr>
            <p:cNvCxnSpPr>
              <a:cxnSpLocks/>
            </p:cNvCxnSpPr>
            <p:nvPr/>
          </p:nvCxnSpPr>
          <p:spPr bwMode="auto">
            <a:xfrm>
              <a:off x="2530772" y="3479006"/>
              <a:ext cx="0" cy="109508"/>
            </a:xfrm>
            <a:prstGeom prst="line">
              <a:avLst/>
            </a:prstGeom>
            <a:noFill/>
            <a:ln w="28575"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4BF1E013-2569-4589-736A-6DB320B1590A}"/>
                </a:ext>
              </a:extLst>
            </p:cNvPr>
            <p:cNvCxnSpPr>
              <a:cxnSpLocks/>
            </p:cNvCxnSpPr>
            <p:nvPr/>
          </p:nvCxnSpPr>
          <p:spPr bwMode="auto">
            <a:xfrm>
              <a:off x="2567231" y="3490913"/>
              <a:ext cx="0" cy="97601"/>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4D3EC0B4-CABE-A122-53D2-AEF1ABC29125}"/>
                </a:ext>
              </a:extLst>
            </p:cNvPr>
            <p:cNvCxnSpPr>
              <a:cxnSpLocks/>
            </p:cNvCxnSpPr>
            <p:nvPr/>
          </p:nvCxnSpPr>
          <p:spPr bwMode="auto">
            <a:xfrm>
              <a:off x="2605836" y="3490913"/>
              <a:ext cx="0" cy="97601"/>
            </a:xfrm>
            <a:prstGeom prst="line">
              <a:avLst/>
            </a:prstGeom>
            <a:noFill/>
            <a:ln w="28575"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B8D91F78-F8C8-6E73-DC35-E4F7138018AB}"/>
                </a:ext>
              </a:extLst>
            </p:cNvPr>
            <p:cNvCxnSpPr>
              <a:cxnSpLocks/>
            </p:cNvCxnSpPr>
            <p:nvPr/>
          </p:nvCxnSpPr>
          <p:spPr bwMode="auto">
            <a:xfrm>
              <a:off x="2644542" y="3571156"/>
              <a:ext cx="0" cy="17358"/>
            </a:xfrm>
            <a:prstGeom prst="line">
              <a:avLst/>
            </a:prstGeom>
            <a:noFill/>
            <a:ln w="28575" cap="flat" cmpd="sng" algn="ctr">
              <a:solidFill>
                <a:schemeClr val="accent3"/>
              </a:solidFill>
              <a:prstDash val="solid"/>
              <a:round/>
              <a:headEnd type="none" w="med" len="med"/>
              <a:tailEnd type="none" w="med" len="med"/>
            </a:ln>
            <a:effectLst/>
          </p:spPr>
        </p:cxnSp>
      </p:grpSp>
      <p:cxnSp>
        <p:nvCxnSpPr>
          <p:cNvPr id="553" name="Straight Connector 552">
            <a:extLst>
              <a:ext uri="{FF2B5EF4-FFF2-40B4-BE49-F238E27FC236}">
                <a16:creationId xmlns:a16="http://schemas.microsoft.com/office/drawing/2014/main" id="{E03FB64A-020F-DDB2-C785-FC9E4F9A9408}"/>
              </a:ext>
            </a:extLst>
          </p:cNvPr>
          <p:cNvCxnSpPr>
            <a:cxnSpLocks/>
          </p:cNvCxnSpPr>
          <p:nvPr/>
        </p:nvCxnSpPr>
        <p:spPr bwMode="auto">
          <a:xfrm>
            <a:off x="1878443" y="3612356"/>
            <a:ext cx="0" cy="35719"/>
          </a:xfrm>
          <a:prstGeom prst="line">
            <a:avLst/>
          </a:prstGeom>
          <a:noFill/>
          <a:ln w="28575"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B3CF5911-B974-DDD3-2728-80C02ED429F2}"/>
              </a:ext>
            </a:extLst>
          </p:cNvPr>
          <p:cNvCxnSpPr>
            <a:cxnSpLocks/>
          </p:cNvCxnSpPr>
          <p:nvPr/>
        </p:nvCxnSpPr>
        <p:spPr bwMode="auto">
          <a:xfrm>
            <a:off x="1838504" y="3610595"/>
            <a:ext cx="0" cy="32801"/>
          </a:xfrm>
          <a:prstGeom prst="line">
            <a:avLst/>
          </a:prstGeom>
          <a:noFill/>
          <a:ln w="28575"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7AE5C466-5AFF-F313-C8A4-73B2EC366FC1}"/>
              </a:ext>
            </a:extLst>
          </p:cNvPr>
          <p:cNvCxnSpPr>
            <a:cxnSpLocks/>
          </p:cNvCxnSpPr>
          <p:nvPr/>
        </p:nvCxnSpPr>
        <p:spPr bwMode="auto">
          <a:xfrm>
            <a:off x="1918250" y="3610595"/>
            <a:ext cx="0" cy="70818"/>
          </a:xfrm>
          <a:prstGeom prst="line">
            <a:avLst/>
          </a:prstGeom>
          <a:noFill/>
          <a:ln w="28575"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C0CBCC7C-D0A9-72CB-5EBC-C865BE914A2D}"/>
              </a:ext>
            </a:extLst>
          </p:cNvPr>
          <p:cNvCxnSpPr>
            <a:cxnSpLocks/>
          </p:cNvCxnSpPr>
          <p:nvPr/>
        </p:nvCxnSpPr>
        <p:spPr bwMode="auto">
          <a:xfrm>
            <a:off x="1959926" y="3612356"/>
            <a:ext cx="0" cy="83344"/>
          </a:xfrm>
          <a:prstGeom prst="line">
            <a:avLst/>
          </a:prstGeom>
          <a:noFill/>
          <a:ln w="28575"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43AA9033-C9DC-C998-2B0E-CC793B6D152A}"/>
              </a:ext>
            </a:extLst>
          </p:cNvPr>
          <p:cNvCxnSpPr>
            <a:cxnSpLocks/>
          </p:cNvCxnSpPr>
          <p:nvPr/>
        </p:nvCxnSpPr>
        <p:spPr bwMode="auto">
          <a:xfrm>
            <a:off x="1999579" y="3610595"/>
            <a:ext cx="0" cy="108918"/>
          </a:xfrm>
          <a:prstGeom prst="line">
            <a:avLst/>
          </a:prstGeom>
          <a:noFill/>
          <a:ln w="28575"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AA0B81DF-C9AA-A9A0-2C51-CFDF514FA550}"/>
              </a:ext>
            </a:extLst>
          </p:cNvPr>
          <p:cNvCxnSpPr>
            <a:cxnSpLocks/>
          </p:cNvCxnSpPr>
          <p:nvPr/>
        </p:nvCxnSpPr>
        <p:spPr bwMode="auto">
          <a:xfrm>
            <a:off x="2042441" y="3610595"/>
            <a:ext cx="0" cy="142255"/>
          </a:xfrm>
          <a:prstGeom prst="line">
            <a:avLst/>
          </a:prstGeom>
          <a:noFill/>
          <a:ln w="28575"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98890004-685D-CBDE-BCAD-CACCE2F227E1}"/>
              </a:ext>
            </a:extLst>
          </p:cNvPr>
          <p:cNvCxnSpPr>
            <a:cxnSpLocks/>
          </p:cNvCxnSpPr>
          <p:nvPr/>
        </p:nvCxnSpPr>
        <p:spPr bwMode="auto">
          <a:xfrm>
            <a:off x="2126659" y="3610595"/>
            <a:ext cx="0" cy="142255"/>
          </a:xfrm>
          <a:prstGeom prst="line">
            <a:avLst/>
          </a:prstGeom>
          <a:noFill/>
          <a:ln w="28575"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F5C135C9-7E29-F778-13D9-1E42F490B3FD}"/>
              </a:ext>
            </a:extLst>
          </p:cNvPr>
          <p:cNvCxnSpPr>
            <a:cxnSpLocks/>
          </p:cNvCxnSpPr>
          <p:nvPr/>
        </p:nvCxnSpPr>
        <p:spPr bwMode="auto">
          <a:xfrm>
            <a:off x="2239705" y="3610595"/>
            <a:ext cx="0" cy="194643"/>
          </a:xfrm>
          <a:prstGeom prst="line">
            <a:avLst/>
          </a:prstGeom>
          <a:noFill/>
          <a:ln w="28575"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79671958-EE35-C634-F581-6A36BE932129}"/>
              </a:ext>
            </a:extLst>
          </p:cNvPr>
          <p:cNvCxnSpPr>
            <a:cxnSpLocks/>
          </p:cNvCxnSpPr>
          <p:nvPr/>
        </p:nvCxnSpPr>
        <p:spPr bwMode="auto">
          <a:xfrm>
            <a:off x="2322727" y="3610595"/>
            <a:ext cx="0" cy="242268"/>
          </a:xfrm>
          <a:prstGeom prst="line">
            <a:avLst/>
          </a:prstGeom>
          <a:noFill/>
          <a:ln w="28575"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8CF9287F-A1BB-239F-7D7E-17F41BDF851E}"/>
              </a:ext>
            </a:extLst>
          </p:cNvPr>
          <p:cNvCxnSpPr>
            <a:cxnSpLocks/>
          </p:cNvCxnSpPr>
          <p:nvPr/>
        </p:nvCxnSpPr>
        <p:spPr bwMode="auto">
          <a:xfrm>
            <a:off x="2451315" y="3610595"/>
            <a:ext cx="0" cy="266080"/>
          </a:xfrm>
          <a:prstGeom prst="line">
            <a:avLst/>
          </a:prstGeom>
          <a:noFill/>
          <a:ln w="28575"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2CA8D601-0698-B4A8-05D9-3F2AC922A54A}"/>
              </a:ext>
            </a:extLst>
          </p:cNvPr>
          <p:cNvCxnSpPr>
            <a:cxnSpLocks/>
          </p:cNvCxnSpPr>
          <p:nvPr/>
        </p:nvCxnSpPr>
        <p:spPr bwMode="auto">
          <a:xfrm>
            <a:off x="2484653" y="3610595"/>
            <a:ext cx="0" cy="273224"/>
          </a:xfrm>
          <a:prstGeom prst="line">
            <a:avLst/>
          </a:prstGeom>
          <a:noFill/>
          <a:ln w="28575"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98581D43-FB89-31C0-A996-643CC1C83C78}"/>
              </a:ext>
            </a:extLst>
          </p:cNvPr>
          <p:cNvCxnSpPr>
            <a:cxnSpLocks/>
          </p:cNvCxnSpPr>
          <p:nvPr/>
        </p:nvCxnSpPr>
        <p:spPr bwMode="auto">
          <a:xfrm>
            <a:off x="2520371" y="3610595"/>
            <a:ext cx="0" cy="282749"/>
          </a:xfrm>
          <a:prstGeom prst="line">
            <a:avLst/>
          </a:prstGeom>
          <a:noFill/>
          <a:ln w="28575"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9987603E-5DAB-EACE-EFF4-3A4262600FC9}"/>
              </a:ext>
            </a:extLst>
          </p:cNvPr>
          <p:cNvCxnSpPr>
            <a:cxnSpLocks/>
          </p:cNvCxnSpPr>
          <p:nvPr/>
        </p:nvCxnSpPr>
        <p:spPr bwMode="auto">
          <a:xfrm>
            <a:off x="2613240" y="3610595"/>
            <a:ext cx="0" cy="282749"/>
          </a:xfrm>
          <a:prstGeom prst="line">
            <a:avLst/>
          </a:prstGeom>
          <a:noFill/>
          <a:ln w="28575"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32D65E75-6DF5-9534-3A2E-4C23E05ECD31}"/>
              </a:ext>
            </a:extLst>
          </p:cNvPr>
          <p:cNvCxnSpPr>
            <a:cxnSpLocks/>
          </p:cNvCxnSpPr>
          <p:nvPr/>
        </p:nvCxnSpPr>
        <p:spPr bwMode="auto">
          <a:xfrm>
            <a:off x="2651340" y="3610595"/>
            <a:ext cx="0" cy="313705"/>
          </a:xfrm>
          <a:prstGeom prst="line">
            <a:avLst/>
          </a:prstGeom>
          <a:noFill/>
          <a:ln w="28575"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9F1C9F75-CD89-E80F-2FDA-9E7F6E82B86F}"/>
              </a:ext>
            </a:extLst>
          </p:cNvPr>
          <p:cNvCxnSpPr>
            <a:cxnSpLocks/>
          </p:cNvCxnSpPr>
          <p:nvPr/>
        </p:nvCxnSpPr>
        <p:spPr bwMode="auto">
          <a:xfrm>
            <a:off x="2687059" y="3610595"/>
            <a:ext cx="0" cy="306561"/>
          </a:xfrm>
          <a:prstGeom prst="line">
            <a:avLst/>
          </a:prstGeom>
          <a:noFill/>
          <a:ln w="28575"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B81D3374-C72C-D9E3-B340-95B68F38799E}"/>
              </a:ext>
            </a:extLst>
          </p:cNvPr>
          <p:cNvCxnSpPr>
            <a:cxnSpLocks/>
          </p:cNvCxnSpPr>
          <p:nvPr/>
        </p:nvCxnSpPr>
        <p:spPr bwMode="auto">
          <a:xfrm>
            <a:off x="2844222" y="3610595"/>
            <a:ext cx="0" cy="366093"/>
          </a:xfrm>
          <a:prstGeom prst="line">
            <a:avLst/>
          </a:prstGeom>
          <a:noFill/>
          <a:ln w="28575"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970D4201-DB53-CFD3-2661-3082086E8E47}"/>
              </a:ext>
            </a:extLst>
          </p:cNvPr>
          <p:cNvCxnSpPr>
            <a:cxnSpLocks/>
          </p:cNvCxnSpPr>
          <p:nvPr/>
        </p:nvCxnSpPr>
        <p:spPr bwMode="auto">
          <a:xfrm>
            <a:off x="2882322" y="3610595"/>
            <a:ext cx="0" cy="385143"/>
          </a:xfrm>
          <a:prstGeom prst="line">
            <a:avLst/>
          </a:prstGeom>
          <a:noFill/>
          <a:ln w="28575"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DAA19926-5E50-5252-4476-65F5CDEFEBA5}"/>
              </a:ext>
            </a:extLst>
          </p:cNvPr>
          <p:cNvCxnSpPr>
            <a:cxnSpLocks/>
          </p:cNvCxnSpPr>
          <p:nvPr/>
        </p:nvCxnSpPr>
        <p:spPr bwMode="auto">
          <a:xfrm>
            <a:off x="3091873" y="3610595"/>
            <a:ext cx="0" cy="456580"/>
          </a:xfrm>
          <a:prstGeom prst="line">
            <a:avLst/>
          </a:prstGeom>
          <a:noFill/>
          <a:ln w="28575"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16F90E5B-8845-87FA-703A-0539A05DBE67}"/>
              </a:ext>
            </a:extLst>
          </p:cNvPr>
          <p:cNvCxnSpPr>
            <a:cxnSpLocks/>
          </p:cNvCxnSpPr>
          <p:nvPr/>
        </p:nvCxnSpPr>
        <p:spPr bwMode="auto">
          <a:xfrm>
            <a:off x="3129973" y="3610595"/>
            <a:ext cx="0" cy="485155"/>
          </a:xfrm>
          <a:prstGeom prst="line">
            <a:avLst/>
          </a:prstGeom>
          <a:noFill/>
          <a:ln w="28575"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5EC6F330-45A0-9769-E480-CE16627DECB4}"/>
              </a:ext>
            </a:extLst>
          </p:cNvPr>
          <p:cNvCxnSpPr>
            <a:cxnSpLocks/>
          </p:cNvCxnSpPr>
          <p:nvPr/>
        </p:nvCxnSpPr>
        <p:spPr bwMode="auto">
          <a:xfrm>
            <a:off x="3213316" y="3610595"/>
            <a:ext cx="0" cy="485155"/>
          </a:xfrm>
          <a:prstGeom prst="line">
            <a:avLst/>
          </a:prstGeom>
          <a:noFill/>
          <a:ln w="28575"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E1EF7051-64B6-4B31-7FCA-D72551B15226}"/>
              </a:ext>
            </a:extLst>
          </p:cNvPr>
          <p:cNvCxnSpPr>
            <a:cxnSpLocks/>
          </p:cNvCxnSpPr>
          <p:nvPr/>
        </p:nvCxnSpPr>
        <p:spPr bwMode="auto">
          <a:xfrm>
            <a:off x="3377622" y="3610595"/>
            <a:ext cx="0" cy="520874"/>
          </a:xfrm>
          <a:prstGeom prst="line">
            <a:avLst/>
          </a:prstGeom>
          <a:noFill/>
          <a:ln w="28575"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2043FE5A-8735-E2FE-CC36-094244B5FE78}"/>
              </a:ext>
            </a:extLst>
          </p:cNvPr>
          <p:cNvCxnSpPr>
            <a:cxnSpLocks/>
          </p:cNvCxnSpPr>
          <p:nvPr/>
        </p:nvCxnSpPr>
        <p:spPr bwMode="auto">
          <a:xfrm>
            <a:off x="2926425" y="3610595"/>
            <a:ext cx="0" cy="411336"/>
          </a:xfrm>
          <a:prstGeom prst="line">
            <a:avLst/>
          </a:prstGeom>
          <a:noFill/>
          <a:ln w="28575"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4DFE455F-DDF6-3615-DEFF-CA0C475EBDF2}"/>
              </a:ext>
            </a:extLst>
          </p:cNvPr>
          <p:cNvCxnSpPr>
            <a:cxnSpLocks/>
          </p:cNvCxnSpPr>
          <p:nvPr/>
        </p:nvCxnSpPr>
        <p:spPr bwMode="auto">
          <a:xfrm>
            <a:off x="3418104" y="3610595"/>
            <a:ext cx="0" cy="520874"/>
          </a:xfrm>
          <a:prstGeom prst="line">
            <a:avLst/>
          </a:prstGeom>
          <a:noFill/>
          <a:ln w="28575"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044C4577-926F-D067-0FE5-691422F4EED8}"/>
              </a:ext>
            </a:extLst>
          </p:cNvPr>
          <p:cNvCxnSpPr>
            <a:cxnSpLocks/>
          </p:cNvCxnSpPr>
          <p:nvPr/>
        </p:nvCxnSpPr>
        <p:spPr bwMode="auto">
          <a:xfrm>
            <a:off x="3532404" y="3610595"/>
            <a:ext cx="0" cy="575643"/>
          </a:xfrm>
          <a:prstGeom prst="line">
            <a:avLst/>
          </a:prstGeom>
          <a:noFill/>
          <a:ln w="28575"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2AA84F23-6366-0B48-41DA-C5775666D9AB}"/>
              </a:ext>
            </a:extLst>
          </p:cNvPr>
          <p:cNvCxnSpPr>
            <a:cxnSpLocks/>
          </p:cNvCxnSpPr>
          <p:nvPr/>
        </p:nvCxnSpPr>
        <p:spPr bwMode="auto">
          <a:xfrm>
            <a:off x="3696709" y="3610595"/>
            <a:ext cx="0" cy="625649"/>
          </a:xfrm>
          <a:prstGeom prst="line">
            <a:avLst/>
          </a:prstGeom>
          <a:noFill/>
          <a:ln w="28575"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B53D8A37-90AC-86E5-09B6-E62CBB7B59F6}"/>
              </a:ext>
            </a:extLst>
          </p:cNvPr>
          <p:cNvCxnSpPr>
            <a:cxnSpLocks/>
          </p:cNvCxnSpPr>
          <p:nvPr/>
        </p:nvCxnSpPr>
        <p:spPr bwMode="auto">
          <a:xfrm>
            <a:off x="3856253" y="3610595"/>
            <a:ext cx="0" cy="713755"/>
          </a:xfrm>
          <a:prstGeom prst="line">
            <a:avLst/>
          </a:prstGeom>
          <a:noFill/>
          <a:ln w="28575"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0FCA12B2-9AD0-5344-1FC8-F19CC2100DE1}"/>
              </a:ext>
            </a:extLst>
          </p:cNvPr>
          <p:cNvCxnSpPr>
            <a:cxnSpLocks/>
          </p:cNvCxnSpPr>
          <p:nvPr/>
        </p:nvCxnSpPr>
        <p:spPr bwMode="auto">
          <a:xfrm>
            <a:off x="3894353" y="3610595"/>
            <a:ext cx="0" cy="723280"/>
          </a:xfrm>
          <a:prstGeom prst="line">
            <a:avLst/>
          </a:prstGeom>
          <a:noFill/>
          <a:ln w="28575"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0B760CA7-A86B-D311-7D64-D4964DCD52A4}"/>
              </a:ext>
            </a:extLst>
          </p:cNvPr>
          <p:cNvCxnSpPr>
            <a:cxnSpLocks/>
          </p:cNvCxnSpPr>
          <p:nvPr/>
        </p:nvCxnSpPr>
        <p:spPr bwMode="auto">
          <a:xfrm>
            <a:off x="3934834" y="3610595"/>
            <a:ext cx="0" cy="723280"/>
          </a:xfrm>
          <a:prstGeom prst="line">
            <a:avLst/>
          </a:prstGeom>
          <a:noFill/>
          <a:ln w="28575"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66CD1959-BAEC-D505-9853-AA4BC3547510}"/>
              </a:ext>
            </a:extLst>
          </p:cNvPr>
          <p:cNvCxnSpPr>
            <a:cxnSpLocks/>
          </p:cNvCxnSpPr>
          <p:nvPr/>
        </p:nvCxnSpPr>
        <p:spPr bwMode="auto">
          <a:xfrm>
            <a:off x="4058659" y="3610595"/>
            <a:ext cx="0" cy="766143"/>
          </a:xfrm>
          <a:prstGeom prst="line">
            <a:avLst/>
          </a:prstGeom>
          <a:noFill/>
          <a:ln w="28575"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DDD54596-C2B9-4682-57C5-BF0D51B3CBF2}"/>
              </a:ext>
            </a:extLst>
          </p:cNvPr>
          <p:cNvCxnSpPr>
            <a:cxnSpLocks/>
          </p:cNvCxnSpPr>
          <p:nvPr/>
        </p:nvCxnSpPr>
        <p:spPr bwMode="auto">
          <a:xfrm>
            <a:off x="4089615" y="3610595"/>
            <a:ext cx="0" cy="778049"/>
          </a:xfrm>
          <a:prstGeom prst="line">
            <a:avLst/>
          </a:prstGeom>
          <a:noFill/>
          <a:ln w="28575"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1A9DE053-061D-2A7A-CCF2-3651F9E46AB1}"/>
              </a:ext>
            </a:extLst>
          </p:cNvPr>
          <p:cNvCxnSpPr>
            <a:cxnSpLocks/>
          </p:cNvCxnSpPr>
          <p:nvPr/>
        </p:nvCxnSpPr>
        <p:spPr bwMode="auto">
          <a:xfrm>
            <a:off x="4251540" y="3610595"/>
            <a:ext cx="0" cy="828055"/>
          </a:xfrm>
          <a:prstGeom prst="line">
            <a:avLst/>
          </a:prstGeom>
          <a:noFill/>
          <a:ln w="28575"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B5A3BD12-7E73-1E89-9750-347215FFCACF}"/>
              </a:ext>
            </a:extLst>
          </p:cNvPr>
          <p:cNvCxnSpPr>
            <a:cxnSpLocks/>
          </p:cNvCxnSpPr>
          <p:nvPr/>
        </p:nvCxnSpPr>
        <p:spPr bwMode="auto">
          <a:xfrm>
            <a:off x="4375365" y="3610595"/>
            <a:ext cx="0" cy="906636"/>
          </a:xfrm>
          <a:prstGeom prst="line">
            <a:avLst/>
          </a:prstGeom>
          <a:noFill/>
          <a:ln w="28575"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F3644B3E-C4E8-45A9-C212-8AB607273D3E}"/>
              </a:ext>
            </a:extLst>
          </p:cNvPr>
          <p:cNvCxnSpPr>
            <a:cxnSpLocks/>
          </p:cNvCxnSpPr>
          <p:nvPr/>
        </p:nvCxnSpPr>
        <p:spPr bwMode="auto">
          <a:xfrm>
            <a:off x="4415846" y="3610595"/>
            <a:ext cx="0" cy="906636"/>
          </a:xfrm>
          <a:prstGeom prst="line">
            <a:avLst/>
          </a:prstGeom>
          <a:noFill/>
          <a:ln w="28575"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39152626-6D27-F14C-3121-7F48CDA7EA46}"/>
              </a:ext>
            </a:extLst>
          </p:cNvPr>
          <p:cNvCxnSpPr>
            <a:cxnSpLocks/>
          </p:cNvCxnSpPr>
          <p:nvPr/>
        </p:nvCxnSpPr>
        <p:spPr bwMode="auto">
          <a:xfrm>
            <a:off x="4458708" y="3610595"/>
            <a:ext cx="0" cy="906636"/>
          </a:xfrm>
          <a:prstGeom prst="line">
            <a:avLst/>
          </a:prstGeom>
          <a:noFill/>
          <a:ln w="28575"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EF9FC092-0A09-8F85-1E6B-382B5B00B3D8}"/>
              </a:ext>
            </a:extLst>
          </p:cNvPr>
          <p:cNvCxnSpPr>
            <a:cxnSpLocks/>
          </p:cNvCxnSpPr>
          <p:nvPr/>
        </p:nvCxnSpPr>
        <p:spPr bwMode="auto">
          <a:xfrm>
            <a:off x="4527764" y="3610595"/>
            <a:ext cx="0" cy="1030461"/>
          </a:xfrm>
          <a:prstGeom prst="line">
            <a:avLst/>
          </a:prstGeom>
          <a:noFill/>
          <a:ln w="28575"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A9208843-B750-08A3-75B5-16A25A89241A}"/>
              </a:ext>
            </a:extLst>
          </p:cNvPr>
          <p:cNvCxnSpPr>
            <a:cxnSpLocks/>
          </p:cNvCxnSpPr>
          <p:nvPr/>
        </p:nvCxnSpPr>
        <p:spPr bwMode="auto">
          <a:xfrm>
            <a:off x="4577770" y="3610595"/>
            <a:ext cx="0" cy="1030461"/>
          </a:xfrm>
          <a:prstGeom prst="line">
            <a:avLst/>
          </a:prstGeom>
          <a:noFill/>
          <a:ln w="28575"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4D704841-3434-591D-2D17-DB0F1A758955}"/>
              </a:ext>
            </a:extLst>
          </p:cNvPr>
          <p:cNvCxnSpPr>
            <a:cxnSpLocks/>
          </p:cNvCxnSpPr>
          <p:nvPr/>
        </p:nvCxnSpPr>
        <p:spPr bwMode="auto">
          <a:xfrm>
            <a:off x="4615870" y="3610595"/>
            <a:ext cx="0" cy="1099518"/>
          </a:xfrm>
          <a:prstGeom prst="line">
            <a:avLst/>
          </a:prstGeom>
          <a:noFill/>
          <a:ln w="28575"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10E5322F-8C95-E0F9-1BB9-53D5C2FF7307}"/>
              </a:ext>
            </a:extLst>
          </p:cNvPr>
          <p:cNvCxnSpPr>
            <a:cxnSpLocks/>
          </p:cNvCxnSpPr>
          <p:nvPr/>
        </p:nvCxnSpPr>
        <p:spPr bwMode="auto">
          <a:xfrm>
            <a:off x="4658733" y="3610595"/>
            <a:ext cx="0" cy="1109043"/>
          </a:xfrm>
          <a:prstGeom prst="line">
            <a:avLst/>
          </a:prstGeom>
          <a:noFill/>
          <a:ln w="28575" cap="flat" cmpd="sng" algn="ctr">
            <a:solidFill>
              <a:schemeClr val="accent3"/>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9AFEAE4D-8400-5604-6618-8F3800D615AD}"/>
              </a:ext>
            </a:extLst>
          </p:cNvPr>
          <p:cNvCxnSpPr>
            <a:cxnSpLocks/>
          </p:cNvCxnSpPr>
          <p:nvPr/>
        </p:nvCxnSpPr>
        <p:spPr bwMode="auto">
          <a:xfrm>
            <a:off x="4696833" y="3610595"/>
            <a:ext cx="0" cy="1132855"/>
          </a:xfrm>
          <a:prstGeom prst="line">
            <a:avLst/>
          </a:prstGeom>
          <a:noFill/>
          <a:ln w="28575"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08836830-EE2D-82C6-6049-F65D5684F4EC}"/>
              </a:ext>
            </a:extLst>
          </p:cNvPr>
          <p:cNvCxnSpPr>
            <a:cxnSpLocks/>
          </p:cNvCxnSpPr>
          <p:nvPr/>
        </p:nvCxnSpPr>
        <p:spPr bwMode="auto">
          <a:xfrm>
            <a:off x="4734933" y="3610595"/>
            <a:ext cx="0" cy="1144761"/>
          </a:xfrm>
          <a:prstGeom prst="line">
            <a:avLst/>
          </a:prstGeom>
          <a:noFill/>
          <a:ln w="28575"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7EE933C9-51DA-FA1D-F819-0FE1EEB2BFF5}"/>
              </a:ext>
            </a:extLst>
          </p:cNvPr>
          <p:cNvCxnSpPr>
            <a:cxnSpLocks/>
          </p:cNvCxnSpPr>
          <p:nvPr/>
        </p:nvCxnSpPr>
        <p:spPr bwMode="auto">
          <a:xfrm>
            <a:off x="4773033" y="3610595"/>
            <a:ext cx="0" cy="1144761"/>
          </a:xfrm>
          <a:prstGeom prst="line">
            <a:avLst/>
          </a:prstGeom>
          <a:noFill/>
          <a:ln w="28575"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DD09FD53-5248-6FA6-B8E5-F5CBF782831B}"/>
              </a:ext>
            </a:extLst>
          </p:cNvPr>
          <p:cNvCxnSpPr>
            <a:cxnSpLocks/>
          </p:cNvCxnSpPr>
          <p:nvPr/>
        </p:nvCxnSpPr>
        <p:spPr bwMode="auto">
          <a:xfrm>
            <a:off x="4858758" y="3610595"/>
            <a:ext cx="0" cy="1144761"/>
          </a:xfrm>
          <a:prstGeom prst="line">
            <a:avLst/>
          </a:prstGeom>
          <a:noFill/>
          <a:ln w="28575"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71027F4A-291D-8D33-83AC-2BE71789828D}"/>
              </a:ext>
            </a:extLst>
          </p:cNvPr>
          <p:cNvCxnSpPr>
            <a:cxnSpLocks/>
          </p:cNvCxnSpPr>
          <p:nvPr/>
        </p:nvCxnSpPr>
        <p:spPr bwMode="auto">
          <a:xfrm>
            <a:off x="4896858" y="3610595"/>
            <a:ext cx="0" cy="1175718"/>
          </a:xfrm>
          <a:prstGeom prst="line">
            <a:avLst/>
          </a:prstGeom>
          <a:noFill/>
          <a:ln w="28575"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A0D81444-3A64-6FB9-F9D4-BDE7C0972E65}"/>
              </a:ext>
            </a:extLst>
          </p:cNvPr>
          <p:cNvCxnSpPr>
            <a:cxnSpLocks/>
          </p:cNvCxnSpPr>
          <p:nvPr/>
        </p:nvCxnSpPr>
        <p:spPr bwMode="auto">
          <a:xfrm>
            <a:off x="4982583" y="3610595"/>
            <a:ext cx="0" cy="1199530"/>
          </a:xfrm>
          <a:prstGeom prst="line">
            <a:avLst/>
          </a:prstGeom>
          <a:noFill/>
          <a:ln w="28575"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6006CC9E-326E-2C48-93C5-CF441688FD6B}"/>
              </a:ext>
            </a:extLst>
          </p:cNvPr>
          <p:cNvCxnSpPr>
            <a:cxnSpLocks/>
          </p:cNvCxnSpPr>
          <p:nvPr/>
        </p:nvCxnSpPr>
        <p:spPr bwMode="auto">
          <a:xfrm>
            <a:off x="5020683" y="3610595"/>
            <a:ext cx="0" cy="1199530"/>
          </a:xfrm>
          <a:prstGeom prst="line">
            <a:avLst/>
          </a:prstGeom>
          <a:noFill/>
          <a:ln w="28575"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0AFC2767-CF0F-81DE-E7E8-3D8395C20FAE}"/>
              </a:ext>
            </a:extLst>
          </p:cNvPr>
          <p:cNvCxnSpPr>
            <a:cxnSpLocks/>
          </p:cNvCxnSpPr>
          <p:nvPr/>
        </p:nvCxnSpPr>
        <p:spPr bwMode="auto">
          <a:xfrm>
            <a:off x="5058783" y="3610595"/>
            <a:ext cx="0" cy="1270968"/>
          </a:xfrm>
          <a:prstGeom prst="line">
            <a:avLst/>
          </a:prstGeom>
          <a:noFill/>
          <a:ln w="28575"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07D39BAC-F87E-3225-E845-53C35F89307F}"/>
              </a:ext>
            </a:extLst>
          </p:cNvPr>
          <p:cNvCxnSpPr>
            <a:cxnSpLocks/>
          </p:cNvCxnSpPr>
          <p:nvPr/>
        </p:nvCxnSpPr>
        <p:spPr bwMode="auto">
          <a:xfrm>
            <a:off x="5101646" y="3610595"/>
            <a:ext cx="0" cy="1270968"/>
          </a:xfrm>
          <a:prstGeom prst="line">
            <a:avLst/>
          </a:prstGeom>
          <a:noFill/>
          <a:ln w="28575"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9775A45F-C41F-4595-473D-BFEF12EF4E6B}"/>
              </a:ext>
            </a:extLst>
          </p:cNvPr>
          <p:cNvCxnSpPr>
            <a:cxnSpLocks/>
          </p:cNvCxnSpPr>
          <p:nvPr/>
        </p:nvCxnSpPr>
        <p:spPr bwMode="auto">
          <a:xfrm>
            <a:off x="5137365" y="3610595"/>
            <a:ext cx="0" cy="1330499"/>
          </a:xfrm>
          <a:prstGeom prst="line">
            <a:avLst/>
          </a:prstGeom>
          <a:noFill/>
          <a:ln w="28575"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1AA5D6AF-2CD6-96A9-6447-B3DFB61125CF}"/>
              </a:ext>
            </a:extLst>
          </p:cNvPr>
          <p:cNvCxnSpPr>
            <a:cxnSpLocks/>
          </p:cNvCxnSpPr>
          <p:nvPr/>
        </p:nvCxnSpPr>
        <p:spPr bwMode="auto">
          <a:xfrm>
            <a:off x="5342152" y="3610595"/>
            <a:ext cx="0" cy="1387649"/>
          </a:xfrm>
          <a:prstGeom prst="line">
            <a:avLst/>
          </a:prstGeom>
          <a:noFill/>
          <a:ln w="28575"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CA89FDE7-43C2-3DB0-6BBB-1C1FF854D053}"/>
              </a:ext>
            </a:extLst>
          </p:cNvPr>
          <p:cNvCxnSpPr>
            <a:cxnSpLocks/>
          </p:cNvCxnSpPr>
          <p:nvPr/>
        </p:nvCxnSpPr>
        <p:spPr bwMode="auto">
          <a:xfrm>
            <a:off x="5376125" y="3610595"/>
            <a:ext cx="0" cy="1394793"/>
          </a:xfrm>
          <a:prstGeom prst="line">
            <a:avLst/>
          </a:prstGeom>
          <a:noFill/>
          <a:ln w="28575"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59397431-0948-81AF-A8A5-1C2E8BDC8FBA}"/>
              </a:ext>
            </a:extLst>
          </p:cNvPr>
          <p:cNvCxnSpPr>
            <a:cxnSpLocks/>
          </p:cNvCxnSpPr>
          <p:nvPr/>
        </p:nvCxnSpPr>
        <p:spPr bwMode="auto">
          <a:xfrm>
            <a:off x="5457087" y="3610595"/>
            <a:ext cx="0" cy="1430511"/>
          </a:xfrm>
          <a:prstGeom prst="line">
            <a:avLst/>
          </a:prstGeom>
          <a:noFill/>
          <a:ln w="28575"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A5ECA4B6-A0EB-0136-C323-F14A860366DE}"/>
              </a:ext>
            </a:extLst>
          </p:cNvPr>
          <p:cNvCxnSpPr>
            <a:cxnSpLocks/>
          </p:cNvCxnSpPr>
          <p:nvPr/>
        </p:nvCxnSpPr>
        <p:spPr bwMode="auto">
          <a:xfrm>
            <a:off x="5499950" y="3610595"/>
            <a:ext cx="0" cy="1466230"/>
          </a:xfrm>
          <a:prstGeom prst="line">
            <a:avLst/>
          </a:prstGeom>
          <a:noFill/>
          <a:ln w="28575"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A2A0E3A1-71A0-C3BF-816A-1AFA7985B542}"/>
              </a:ext>
            </a:extLst>
          </p:cNvPr>
          <p:cNvCxnSpPr>
            <a:cxnSpLocks/>
          </p:cNvCxnSpPr>
          <p:nvPr/>
        </p:nvCxnSpPr>
        <p:spPr bwMode="auto">
          <a:xfrm>
            <a:off x="5540431" y="3610595"/>
            <a:ext cx="0" cy="1478136"/>
          </a:xfrm>
          <a:prstGeom prst="line">
            <a:avLst/>
          </a:prstGeom>
          <a:noFill/>
          <a:ln w="28575"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BF1B3FDA-ED24-15DE-D862-44B07133C797}"/>
              </a:ext>
            </a:extLst>
          </p:cNvPr>
          <p:cNvCxnSpPr>
            <a:cxnSpLocks/>
          </p:cNvCxnSpPr>
          <p:nvPr/>
        </p:nvCxnSpPr>
        <p:spPr bwMode="auto">
          <a:xfrm>
            <a:off x="5659470" y="3610595"/>
            <a:ext cx="0" cy="1609105"/>
          </a:xfrm>
          <a:prstGeom prst="line">
            <a:avLst/>
          </a:prstGeom>
          <a:noFill/>
          <a:ln w="28575"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21B46E9B-5A69-3B24-EBA6-1FC864784DDE}"/>
              </a:ext>
            </a:extLst>
          </p:cNvPr>
          <p:cNvCxnSpPr>
            <a:cxnSpLocks/>
          </p:cNvCxnSpPr>
          <p:nvPr/>
        </p:nvCxnSpPr>
        <p:spPr bwMode="auto">
          <a:xfrm>
            <a:off x="5740432" y="3610595"/>
            <a:ext cx="0" cy="1635299"/>
          </a:xfrm>
          <a:prstGeom prst="line">
            <a:avLst/>
          </a:prstGeom>
          <a:noFill/>
          <a:ln w="28575"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01734BD6-4984-ABC2-81B6-03969CAB5878}"/>
              </a:ext>
            </a:extLst>
          </p:cNvPr>
          <p:cNvCxnSpPr>
            <a:cxnSpLocks/>
          </p:cNvCxnSpPr>
          <p:nvPr/>
        </p:nvCxnSpPr>
        <p:spPr bwMode="auto">
          <a:xfrm>
            <a:off x="5788057" y="3610595"/>
            <a:ext cx="0" cy="1678161"/>
          </a:xfrm>
          <a:prstGeom prst="line">
            <a:avLst/>
          </a:prstGeom>
          <a:noFill/>
          <a:ln w="28575"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D5CC2DEE-9E01-68BD-B97D-9E0053032835}"/>
              </a:ext>
            </a:extLst>
          </p:cNvPr>
          <p:cNvCxnSpPr>
            <a:cxnSpLocks/>
          </p:cNvCxnSpPr>
          <p:nvPr/>
        </p:nvCxnSpPr>
        <p:spPr bwMode="auto">
          <a:xfrm>
            <a:off x="5823776" y="3610595"/>
            <a:ext cx="0" cy="1682924"/>
          </a:xfrm>
          <a:prstGeom prst="line">
            <a:avLst/>
          </a:prstGeom>
          <a:noFill/>
          <a:ln w="28575"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F789DC32-13D5-936C-313B-4AD910E69147}"/>
              </a:ext>
            </a:extLst>
          </p:cNvPr>
          <p:cNvCxnSpPr>
            <a:cxnSpLocks/>
          </p:cNvCxnSpPr>
          <p:nvPr/>
        </p:nvCxnSpPr>
        <p:spPr bwMode="auto">
          <a:xfrm>
            <a:off x="5862307" y="3610595"/>
            <a:ext cx="0" cy="1694830"/>
          </a:xfrm>
          <a:prstGeom prst="line">
            <a:avLst/>
          </a:prstGeom>
          <a:noFill/>
          <a:ln w="28575"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D5D67D2D-F62C-E333-F45E-979D531F8D32}"/>
              </a:ext>
            </a:extLst>
          </p:cNvPr>
          <p:cNvCxnSpPr>
            <a:cxnSpLocks/>
          </p:cNvCxnSpPr>
          <p:nvPr/>
        </p:nvCxnSpPr>
        <p:spPr bwMode="auto">
          <a:xfrm>
            <a:off x="5945499" y="3610595"/>
            <a:ext cx="0" cy="1744836"/>
          </a:xfrm>
          <a:prstGeom prst="line">
            <a:avLst/>
          </a:prstGeom>
          <a:noFill/>
          <a:ln w="28575"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9B1A6D46-94A1-89B7-9EA5-C6D34C41A753}"/>
              </a:ext>
            </a:extLst>
          </p:cNvPr>
          <p:cNvCxnSpPr>
            <a:cxnSpLocks/>
          </p:cNvCxnSpPr>
          <p:nvPr/>
        </p:nvCxnSpPr>
        <p:spPr bwMode="auto">
          <a:xfrm>
            <a:off x="5983599" y="3610595"/>
            <a:ext cx="0" cy="1999630"/>
          </a:xfrm>
          <a:prstGeom prst="line">
            <a:avLst/>
          </a:prstGeom>
          <a:noFill/>
          <a:ln w="28575"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6D424D60-6063-D764-C438-F50843C64627}"/>
              </a:ext>
            </a:extLst>
          </p:cNvPr>
          <p:cNvCxnSpPr>
            <a:cxnSpLocks/>
          </p:cNvCxnSpPr>
          <p:nvPr/>
        </p:nvCxnSpPr>
        <p:spPr bwMode="auto">
          <a:xfrm>
            <a:off x="6024080" y="3610595"/>
            <a:ext cx="0" cy="1999630"/>
          </a:xfrm>
          <a:prstGeom prst="line">
            <a:avLst/>
          </a:prstGeom>
          <a:noFill/>
          <a:ln w="28575" cap="flat" cmpd="sng" algn="ctr">
            <a:solidFill>
              <a:schemeClr val="accent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988363C0-9802-492D-85AD-6D0956781AAD}"/>
              </a:ext>
            </a:extLst>
          </p:cNvPr>
          <p:cNvCxnSpPr>
            <a:cxnSpLocks/>
          </p:cNvCxnSpPr>
          <p:nvPr/>
        </p:nvCxnSpPr>
        <p:spPr bwMode="auto">
          <a:xfrm>
            <a:off x="5903061" y="3610595"/>
            <a:ext cx="0" cy="1706736"/>
          </a:xfrm>
          <a:prstGeom prst="line">
            <a:avLst/>
          </a:prstGeom>
          <a:noFill/>
          <a:ln w="28575" cap="flat" cmpd="sng" algn="ctr">
            <a:solidFill>
              <a:schemeClr val="accent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FEF807F7-DE64-A425-9E4E-CB1FAFF8B5F7}"/>
              </a:ext>
            </a:extLst>
          </p:cNvPr>
          <p:cNvCxnSpPr>
            <a:cxnSpLocks/>
          </p:cNvCxnSpPr>
          <p:nvPr/>
        </p:nvCxnSpPr>
        <p:spPr bwMode="auto">
          <a:xfrm>
            <a:off x="5703942" y="3610595"/>
            <a:ext cx="0" cy="1635299"/>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9BFE6DFE-1AA6-D491-EA66-E2271908FA33}"/>
              </a:ext>
            </a:extLst>
          </p:cNvPr>
          <p:cNvCxnSpPr>
            <a:cxnSpLocks/>
          </p:cNvCxnSpPr>
          <p:nvPr/>
        </p:nvCxnSpPr>
        <p:spPr bwMode="auto">
          <a:xfrm>
            <a:off x="5624546" y="3610595"/>
            <a:ext cx="0" cy="1571005"/>
          </a:xfrm>
          <a:prstGeom prst="line">
            <a:avLst/>
          </a:prstGeom>
          <a:noFill/>
          <a:ln w="28575" cap="flat" cmpd="sng" algn="ctr">
            <a:solidFill>
              <a:schemeClr val="accent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80914429-6662-2C56-6482-53033E1D89FD}"/>
              </a:ext>
            </a:extLst>
          </p:cNvPr>
          <p:cNvCxnSpPr>
            <a:cxnSpLocks/>
          </p:cNvCxnSpPr>
          <p:nvPr/>
        </p:nvCxnSpPr>
        <p:spPr bwMode="auto">
          <a:xfrm>
            <a:off x="5577802" y="3610595"/>
            <a:ext cx="0" cy="1530524"/>
          </a:xfrm>
          <a:prstGeom prst="line">
            <a:avLst/>
          </a:prstGeom>
          <a:noFill/>
          <a:ln w="28575"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5A7B1599-2B1F-A73B-5E14-50C0190B6738}"/>
              </a:ext>
            </a:extLst>
          </p:cNvPr>
          <p:cNvCxnSpPr>
            <a:cxnSpLocks/>
          </p:cNvCxnSpPr>
          <p:nvPr/>
        </p:nvCxnSpPr>
        <p:spPr bwMode="auto">
          <a:xfrm>
            <a:off x="5421753" y="3610595"/>
            <a:ext cx="0" cy="1430511"/>
          </a:xfrm>
          <a:prstGeom prst="line">
            <a:avLst/>
          </a:prstGeom>
          <a:noFill/>
          <a:ln w="28575" cap="flat" cmpd="sng" algn="ctr">
            <a:solidFill>
              <a:schemeClr val="accent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62F81A9B-ED93-A2EF-8010-61FCA64CB297}"/>
              </a:ext>
            </a:extLst>
          </p:cNvPr>
          <p:cNvCxnSpPr>
            <a:cxnSpLocks/>
          </p:cNvCxnSpPr>
          <p:nvPr/>
        </p:nvCxnSpPr>
        <p:spPr bwMode="auto">
          <a:xfrm>
            <a:off x="5300809" y="3610595"/>
            <a:ext cx="0" cy="1363836"/>
          </a:xfrm>
          <a:prstGeom prst="line">
            <a:avLst/>
          </a:prstGeom>
          <a:noFill/>
          <a:ln w="28575"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72824C39-C52E-0114-CC0A-5458A8058C35}"/>
              </a:ext>
            </a:extLst>
          </p:cNvPr>
          <p:cNvCxnSpPr>
            <a:cxnSpLocks/>
          </p:cNvCxnSpPr>
          <p:nvPr/>
        </p:nvCxnSpPr>
        <p:spPr bwMode="auto">
          <a:xfrm>
            <a:off x="5254791" y="3610595"/>
            <a:ext cx="0" cy="1363836"/>
          </a:xfrm>
          <a:prstGeom prst="line">
            <a:avLst/>
          </a:prstGeom>
          <a:noFill/>
          <a:ln w="28575" cap="flat" cmpd="sng" algn="ctr">
            <a:solidFill>
              <a:schemeClr val="accent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BBBEBE1E-9F18-26CF-B5D4-8F3126FE0C00}"/>
              </a:ext>
            </a:extLst>
          </p:cNvPr>
          <p:cNvCxnSpPr>
            <a:cxnSpLocks/>
          </p:cNvCxnSpPr>
          <p:nvPr/>
        </p:nvCxnSpPr>
        <p:spPr bwMode="auto">
          <a:xfrm>
            <a:off x="5221631" y="3610595"/>
            <a:ext cx="0" cy="1340024"/>
          </a:xfrm>
          <a:prstGeom prst="line">
            <a:avLst/>
          </a:prstGeom>
          <a:noFill/>
          <a:ln w="28575"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01166F7F-B23B-A0B2-A70D-387210564AE9}"/>
              </a:ext>
            </a:extLst>
          </p:cNvPr>
          <p:cNvCxnSpPr>
            <a:cxnSpLocks/>
          </p:cNvCxnSpPr>
          <p:nvPr/>
        </p:nvCxnSpPr>
        <p:spPr bwMode="auto">
          <a:xfrm>
            <a:off x="5181150" y="3610595"/>
            <a:ext cx="0" cy="1323355"/>
          </a:xfrm>
          <a:prstGeom prst="line">
            <a:avLst/>
          </a:prstGeom>
          <a:noFill/>
          <a:ln w="28575"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4A3CF54F-3E7D-D30A-64C3-0304F31695A7}"/>
              </a:ext>
            </a:extLst>
          </p:cNvPr>
          <p:cNvCxnSpPr>
            <a:cxnSpLocks/>
          </p:cNvCxnSpPr>
          <p:nvPr/>
        </p:nvCxnSpPr>
        <p:spPr bwMode="auto">
          <a:xfrm>
            <a:off x="4941927" y="3610595"/>
            <a:ext cx="0" cy="1199530"/>
          </a:xfrm>
          <a:prstGeom prst="line">
            <a:avLst/>
          </a:prstGeom>
          <a:noFill/>
          <a:ln w="28575"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20878AEC-1E6E-2600-2D50-81174AB211CA}"/>
              </a:ext>
            </a:extLst>
          </p:cNvPr>
          <p:cNvCxnSpPr>
            <a:cxnSpLocks/>
          </p:cNvCxnSpPr>
          <p:nvPr/>
        </p:nvCxnSpPr>
        <p:spPr bwMode="auto">
          <a:xfrm>
            <a:off x="4813859" y="3610595"/>
            <a:ext cx="0" cy="1144761"/>
          </a:xfrm>
          <a:prstGeom prst="line">
            <a:avLst/>
          </a:prstGeom>
          <a:noFill/>
          <a:ln w="28575" cap="flat" cmpd="sng" algn="ctr">
            <a:solidFill>
              <a:schemeClr val="accent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31A93E58-5E56-08F6-334A-00DC58F60998}"/>
              </a:ext>
            </a:extLst>
          </p:cNvPr>
          <p:cNvCxnSpPr>
            <a:cxnSpLocks/>
          </p:cNvCxnSpPr>
          <p:nvPr/>
        </p:nvCxnSpPr>
        <p:spPr bwMode="auto">
          <a:xfrm>
            <a:off x="4492313" y="3610595"/>
            <a:ext cx="0" cy="906636"/>
          </a:xfrm>
          <a:prstGeom prst="line">
            <a:avLst/>
          </a:prstGeom>
          <a:noFill/>
          <a:ln w="28575" cap="flat" cmpd="sng" algn="ctr">
            <a:solidFill>
              <a:schemeClr val="accent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00D425FF-62B9-E07F-66CC-6981F4E5C45B}"/>
              </a:ext>
            </a:extLst>
          </p:cNvPr>
          <p:cNvCxnSpPr>
            <a:cxnSpLocks/>
          </p:cNvCxnSpPr>
          <p:nvPr/>
        </p:nvCxnSpPr>
        <p:spPr bwMode="auto">
          <a:xfrm>
            <a:off x="4339432" y="3610595"/>
            <a:ext cx="0" cy="906636"/>
          </a:xfrm>
          <a:prstGeom prst="line">
            <a:avLst/>
          </a:prstGeom>
          <a:noFill/>
          <a:ln w="28575"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BDB14C9C-E2F7-B8DB-EF5B-9D105E37C0B5}"/>
              </a:ext>
            </a:extLst>
          </p:cNvPr>
          <p:cNvCxnSpPr>
            <a:cxnSpLocks/>
          </p:cNvCxnSpPr>
          <p:nvPr/>
        </p:nvCxnSpPr>
        <p:spPr bwMode="auto">
          <a:xfrm>
            <a:off x="4292034" y="3610595"/>
            <a:ext cx="0" cy="897111"/>
          </a:xfrm>
          <a:prstGeom prst="line">
            <a:avLst/>
          </a:prstGeom>
          <a:noFill/>
          <a:ln w="28575"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B713DC8B-032E-5636-3972-4F94D57C7895}"/>
              </a:ext>
            </a:extLst>
          </p:cNvPr>
          <p:cNvCxnSpPr>
            <a:cxnSpLocks/>
          </p:cNvCxnSpPr>
          <p:nvPr/>
        </p:nvCxnSpPr>
        <p:spPr bwMode="auto">
          <a:xfrm>
            <a:off x="4127686" y="3610595"/>
            <a:ext cx="0" cy="778049"/>
          </a:xfrm>
          <a:prstGeom prst="line">
            <a:avLst/>
          </a:prstGeom>
          <a:noFill/>
          <a:ln w="28575"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68D1787B-3F64-AFEA-C222-689CCDE91A2D}"/>
              </a:ext>
            </a:extLst>
          </p:cNvPr>
          <p:cNvCxnSpPr>
            <a:cxnSpLocks/>
          </p:cNvCxnSpPr>
          <p:nvPr/>
        </p:nvCxnSpPr>
        <p:spPr bwMode="auto">
          <a:xfrm>
            <a:off x="4166905" y="3610595"/>
            <a:ext cx="0" cy="787574"/>
          </a:xfrm>
          <a:prstGeom prst="line">
            <a:avLst/>
          </a:prstGeom>
          <a:noFill/>
          <a:ln w="28575"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B17A86BB-73B5-54A9-D78F-79D57635D924}"/>
              </a:ext>
            </a:extLst>
          </p:cNvPr>
          <p:cNvCxnSpPr>
            <a:cxnSpLocks/>
          </p:cNvCxnSpPr>
          <p:nvPr/>
        </p:nvCxnSpPr>
        <p:spPr bwMode="auto">
          <a:xfrm>
            <a:off x="4209768" y="3610595"/>
            <a:ext cx="0" cy="787574"/>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7B141115-5963-A60E-775E-E91B8E23F25C}"/>
              </a:ext>
            </a:extLst>
          </p:cNvPr>
          <p:cNvCxnSpPr>
            <a:cxnSpLocks/>
          </p:cNvCxnSpPr>
          <p:nvPr/>
        </p:nvCxnSpPr>
        <p:spPr bwMode="auto">
          <a:xfrm>
            <a:off x="4012804" y="3610595"/>
            <a:ext cx="0" cy="768524"/>
          </a:xfrm>
          <a:prstGeom prst="line">
            <a:avLst/>
          </a:prstGeom>
          <a:noFill/>
          <a:ln w="28575"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1209A903-942C-3297-49C3-751DDFCF1FBB}"/>
              </a:ext>
            </a:extLst>
          </p:cNvPr>
          <p:cNvCxnSpPr>
            <a:cxnSpLocks/>
          </p:cNvCxnSpPr>
          <p:nvPr/>
        </p:nvCxnSpPr>
        <p:spPr bwMode="auto">
          <a:xfrm>
            <a:off x="3977025" y="3610595"/>
            <a:ext cx="0" cy="739949"/>
          </a:xfrm>
          <a:prstGeom prst="line">
            <a:avLst/>
          </a:prstGeom>
          <a:noFill/>
          <a:ln w="28575" cap="flat" cmpd="sng" algn="ctr">
            <a:solidFill>
              <a:schemeClr val="accent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3C586F15-324E-FB47-0ADE-E5B8593F0025}"/>
              </a:ext>
            </a:extLst>
          </p:cNvPr>
          <p:cNvCxnSpPr>
            <a:cxnSpLocks/>
          </p:cNvCxnSpPr>
          <p:nvPr/>
        </p:nvCxnSpPr>
        <p:spPr bwMode="auto">
          <a:xfrm>
            <a:off x="3813396" y="3610595"/>
            <a:ext cx="0" cy="713755"/>
          </a:xfrm>
          <a:prstGeom prst="line">
            <a:avLst/>
          </a:prstGeom>
          <a:noFill/>
          <a:ln w="28575"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6531B890-8414-6C1E-8D5A-0553799BEE40}"/>
              </a:ext>
            </a:extLst>
          </p:cNvPr>
          <p:cNvCxnSpPr>
            <a:cxnSpLocks/>
          </p:cNvCxnSpPr>
          <p:nvPr/>
        </p:nvCxnSpPr>
        <p:spPr bwMode="auto">
          <a:xfrm>
            <a:off x="3651445" y="3610595"/>
            <a:ext cx="0" cy="625649"/>
          </a:xfrm>
          <a:prstGeom prst="line">
            <a:avLst/>
          </a:prstGeom>
          <a:noFill/>
          <a:ln w="28575"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110EB651-B57B-CD79-B889-1938D31CF0CA}"/>
              </a:ext>
            </a:extLst>
          </p:cNvPr>
          <p:cNvCxnSpPr>
            <a:cxnSpLocks/>
          </p:cNvCxnSpPr>
          <p:nvPr/>
        </p:nvCxnSpPr>
        <p:spPr bwMode="auto">
          <a:xfrm>
            <a:off x="3607663" y="3610595"/>
            <a:ext cx="0" cy="625649"/>
          </a:xfrm>
          <a:prstGeom prst="line">
            <a:avLst/>
          </a:prstGeom>
          <a:noFill/>
          <a:ln w="28575" cap="flat" cmpd="sng" algn="ctr">
            <a:solidFill>
              <a:schemeClr val="accent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7BB4E1BB-9DFA-923F-A305-CA43E3DA8048}"/>
              </a:ext>
            </a:extLst>
          </p:cNvPr>
          <p:cNvCxnSpPr>
            <a:cxnSpLocks/>
          </p:cNvCxnSpPr>
          <p:nvPr/>
        </p:nvCxnSpPr>
        <p:spPr bwMode="auto">
          <a:xfrm>
            <a:off x="3735097" y="3610595"/>
            <a:ext cx="0" cy="663749"/>
          </a:xfrm>
          <a:prstGeom prst="line">
            <a:avLst/>
          </a:prstGeom>
          <a:noFill/>
          <a:ln w="28575"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EEB07760-D2E6-1A00-CD80-800B3523A856}"/>
              </a:ext>
            </a:extLst>
          </p:cNvPr>
          <p:cNvCxnSpPr>
            <a:cxnSpLocks/>
          </p:cNvCxnSpPr>
          <p:nvPr/>
        </p:nvCxnSpPr>
        <p:spPr bwMode="auto">
          <a:xfrm>
            <a:off x="3778784" y="3610595"/>
            <a:ext cx="0" cy="680418"/>
          </a:xfrm>
          <a:prstGeom prst="line">
            <a:avLst/>
          </a:prstGeom>
          <a:noFill/>
          <a:ln w="28575"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909AC5A0-F749-7846-3BFE-0A80EE69B8DA}"/>
              </a:ext>
            </a:extLst>
          </p:cNvPr>
          <p:cNvCxnSpPr>
            <a:cxnSpLocks/>
          </p:cNvCxnSpPr>
          <p:nvPr/>
        </p:nvCxnSpPr>
        <p:spPr bwMode="auto">
          <a:xfrm>
            <a:off x="3568366" y="3610595"/>
            <a:ext cx="0" cy="575643"/>
          </a:xfrm>
          <a:prstGeom prst="line">
            <a:avLst/>
          </a:prstGeom>
          <a:noFill/>
          <a:ln w="28575"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2799DD8C-6DF6-4AD3-2495-6D7D59EA0436}"/>
              </a:ext>
            </a:extLst>
          </p:cNvPr>
          <p:cNvCxnSpPr>
            <a:cxnSpLocks/>
          </p:cNvCxnSpPr>
          <p:nvPr/>
        </p:nvCxnSpPr>
        <p:spPr bwMode="auto">
          <a:xfrm>
            <a:off x="3455914" y="3610595"/>
            <a:ext cx="0" cy="530399"/>
          </a:xfrm>
          <a:prstGeom prst="line">
            <a:avLst/>
          </a:prstGeom>
          <a:noFill/>
          <a:ln w="28575"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72356B59-7FDA-8024-491C-D2F938E580EB}"/>
              </a:ext>
            </a:extLst>
          </p:cNvPr>
          <p:cNvCxnSpPr>
            <a:cxnSpLocks/>
          </p:cNvCxnSpPr>
          <p:nvPr/>
        </p:nvCxnSpPr>
        <p:spPr bwMode="auto">
          <a:xfrm>
            <a:off x="3490557" y="3610595"/>
            <a:ext cx="0" cy="547068"/>
          </a:xfrm>
          <a:prstGeom prst="line">
            <a:avLst/>
          </a:prstGeom>
          <a:noFill/>
          <a:ln w="28575" cap="flat" cmpd="sng" algn="ctr">
            <a:solidFill>
              <a:schemeClr val="accent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7FF877A2-3E93-E235-D2F7-8E1D694A5751}"/>
              </a:ext>
            </a:extLst>
          </p:cNvPr>
          <p:cNvCxnSpPr>
            <a:cxnSpLocks/>
          </p:cNvCxnSpPr>
          <p:nvPr/>
        </p:nvCxnSpPr>
        <p:spPr bwMode="auto">
          <a:xfrm>
            <a:off x="3326118" y="3610595"/>
            <a:ext cx="0" cy="506586"/>
          </a:xfrm>
          <a:prstGeom prst="line">
            <a:avLst/>
          </a:prstGeom>
          <a:noFill/>
          <a:ln w="28575" cap="flat" cmpd="sng" algn="ctr">
            <a:solidFill>
              <a:schemeClr val="accent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BB08A9B4-2C45-BF57-ECF2-FAA06890E8AB}"/>
              </a:ext>
            </a:extLst>
          </p:cNvPr>
          <p:cNvCxnSpPr>
            <a:cxnSpLocks/>
          </p:cNvCxnSpPr>
          <p:nvPr/>
        </p:nvCxnSpPr>
        <p:spPr bwMode="auto">
          <a:xfrm>
            <a:off x="3253047" y="3610595"/>
            <a:ext cx="0" cy="485155"/>
          </a:xfrm>
          <a:prstGeom prst="line">
            <a:avLst/>
          </a:prstGeom>
          <a:noFill/>
          <a:ln w="28575" cap="flat" cmpd="sng" algn="ctr">
            <a:solidFill>
              <a:schemeClr val="accent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8FC53A58-2486-419C-21C3-8F14076579B4}"/>
              </a:ext>
            </a:extLst>
          </p:cNvPr>
          <p:cNvCxnSpPr>
            <a:cxnSpLocks/>
          </p:cNvCxnSpPr>
          <p:nvPr/>
        </p:nvCxnSpPr>
        <p:spPr bwMode="auto">
          <a:xfrm>
            <a:off x="3287599" y="3610595"/>
            <a:ext cx="0" cy="485155"/>
          </a:xfrm>
          <a:prstGeom prst="line">
            <a:avLst/>
          </a:prstGeom>
          <a:noFill/>
          <a:ln w="28575"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0AC0CF98-60F2-8F8C-5B44-4653D1DBD9B9}"/>
              </a:ext>
            </a:extLst>
          </p:cNvPr>
          <p:cNvCxnSpPr>
            <a:cxnSpLocks/>
          </p:cNvCxnSpPr>
          <p:nvPr/>
        </p:nvCxnSpPr>
        <p:spPr bwMode="auto">
          <a:xfrm>
            <a:off x="3171459" y="3610595"/>
            <a:ext cx="0" cy="485155"/>
          </a:xfrm>
          <a:prstGeom prst="line">
            <a:avLst/>
          </a:prstGeom>
          <a:noFill/>
          <a:ln w="28575" cap="flat" cmpd="sng" algn="ctr">
            <a:solidFill>
              <a:schemeClr val="accent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E115B099-DB7C-738D-C7FA-A295E8DD33D3}"/>
              </a:ext>
            </a:extLst>
          </p:cNvPr>
          <p:cNvCxnSpPr>
            <a:cxnSpLocks/>
          </p:cNvCxnSpPr>
          <p:nvPr/>
        </p:nvCxnSpPr>
        <p:spPr bwMode="auto">
          <a:xfrm>
            <a:off x="3049918" y="3610595"/>
            <a:ext cx="0" cy="449436"/>
          </a:xfrm>
          <a:prstGeom prst="line">
            <a:avLst/>
          </a:prstGeom>
          <a:noFill/>
          <a:ln w="28575"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BA90E728-3FB1-955F-6E9E-851090879728}"/>
              </a:ext>
            </a:extLst>
          </p:cNvPr>
          <p:cNvCxnSpPr>
            <a:cxnSpLocks/>
          </p:cNvCxnSpPr>
          <p:nvPr/>
        </p:nvCxnSpPr>
        <p:spPr bwMode="auto">
          <a:xfrm>
            <a:off x="3003842" y="3610595"/>
            <a:ext cx="0" cy="432768"/>
          </a:xfrm>
          <a:prstGeom prst="line">
            <a:avLst/>
          </a:prstGeom>
          <a:noFill/>
          <a:ln w="28575" cap="flat" cmpd="sng" algn="ctr">
            <a:solidFill>
              <a:schemeClr val="accent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A929CA7F-FA20-97CB-2FF0-4BE37D603308}"/>
              </a:ext>
            </a:extLst>
          </p:cNvPr>
          <p:cNvCxnSpPr>
            <a:cxnSpLocks/>
          </p:cNvCxnSpPr>
          <p:nvPr/>
        </p:nvCxnSpPr>
        <p:spPr bwMode="auto">
          <a:xfrm>
            <a:off x="2965742" y="3610595"/>
            <a:ext cx="0" cy="432768"/>
          </a:xfrm>
          <a:prstGeom prst="line">
            <a:avLst/>
          </a:prstGeom>
          <a:noFill/>
          <a:ln w="28575"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4834A513-29C2-0C6A-D5AE-3B4729B010F0}"/>
              </a:ext>
            </a:extLst>
          </p:cNvPr>
          <p:cNvCxnSpPr>
            <a:cxnSpLocks/>
          </p:cNvCxnSpPr>
          <p:nvPr/>
        </p:nvCxnSpPr>
        <p:spPr bwMode="auto">
          <a:xfrm>
            <a:off x="2807495" y="3610595"/>
            <a:ext cx="0" cy="361330"/>
          </a:xfrm>
          <a:prstGeom prst="line">
            <a:avLst/>
          </a:prstGeom>
          <a:noFill/>
          <a:ln w="28575"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7BD85727-D3A6-104F-0BD3-602621D99F47}"/>
              </a:ext>
            </a:extLst>
          </p:cNvPr>
          <p:cNvCxnSpPr>
            <a:cxnSpLocks/>
          </p:cNvCxnSpPr>
          <p:nvPr/>
        </p:nvCxnSpPr>
        <p:spPr bwMode="auto">
          <a:xfrm>
            <a:off x="2769395" y="3610595"/>
            <a:ext cx="0" cy="323230"/>
          </a:xfrm>
          <a:prstGeom prst="line">
            <a:avLst/>
          </a:prstGeom>
          <a:noFill/>
          <a:ln w="28575" cap="flat" cmpd="sng" algn="ctr">
            <a:solidFill>
              <a:schemeClr val="accent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0381861B-3BAD-142B-D8E6-295242A92834}"/>
              </a:ext>
            </a:extLst>
          </p:cNvPr>
          <p:cNvCxnSpPr>
            <a:cxnSpLocks/>
          </p:cNvCxnSpPr>
          <p:nvPr/>
        </p:nvCxnSpPr>
        <p:spPr bwMode="auto">
          <a:xfrm>
            <a:off x="2725878" y="3610595"/>
            <a:ext cx="0" cy="323230"/>
          </a:xfrm>
          <a:prstGeom prst="line">
            <a:avLst/>
          </a:prstGeom>
          <a:noFill/>
          <a:ln w="28575"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9986894F-6C4A-60FD-CDE7-881819600C2C}"/>
              </a:ext>
            </a:extLst>
          </p:cNvPr>
          <p:cNvCxnSpPr>
            <a:cxnSpLocks/>
          </p:cNvCxnSpPr>
          <p:nvPr/>
        </p:nvCxnSpPr>
        <p:spPr bwMode="auto">
          <a:xfrm>
            <a:off x="2567326" y="3610595"/>
            <a:ext cx="0" cy="282749"/>
          </a:xfrm>
          <a:prstGeom prst="line">
            <a:avLst/>
          </a:prstGeom>
          <a:noFill/>
          <a:ln w="28575"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A8F6D097-60B4-2B90-C3E6-940DE8CC27E6}"/>
              </a:ext>
            </a:extLst>
          </p:cNvPr>
          <p:cNvCxnSpPr>
            <a:cxnSpLocks/>
          </p:cNvCxnSpPr>
          <p:nvPr/>
        </p:nvCxnSpPr>
        <p:spPr bwMode="auto">
          <a:xfrm>
            <a:off x="2363164" y="3610595"/>
            <a:ext cx="0" cy="242268"/>
          </a:xfrm>
          <a:prstGeom prst="line">
            <a:avLst/>
          </a:prstGeom>
          <a:noFill/>
          <a:ln w="28575"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9B79743D-EC89-1476-627D-86CE20637BF0}"/>
              </a:ext>
            </a:extLst>
          </p:cNvPr>
          <p:cNvCxnSpPr>
            <a:cxnSpLocks/>
          </p:cNvCxnSpPr>
          <p:nvPr/>
        </p:nvCxnSpPr>
        <p:spPr bwMode="auto">
          <a:xfrm>
            <a:off x="2407221" y="3610595"/>
            <a:ext cx="0" cy="256555"/>
          </a:xfrm>
          <a:prstGeom prst="line">
            <a:avLst/>
          </a:prstGeom>
          <a:noFill/>
          <a:ln w="28575"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065DFE8-73B2-6FE0-DB85-E2E983EC6546}"/>
              </a:ext>
            </a:extLst>
          </p:cNvPr>
          <p:cNvCxnSpPr>
            <a:cxnSpLocks/>
          </p:cNvCxnSpPr>
          <p:nvPr/>
        </p:nvCxnSpPr>
        <p:spPr bwMode="auto">
          <a:xfrm>
            <a:off x="2284524" y="3610595"/>
            <a:ext cx="0" cy="216074"/>
          </a:xfrm>
          <a:prstGeom prst="line">
            <a:avLst/>
          </a:prstGeom>
          <a:noFill/>
          <a:ln w="28575"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999511F6-ADD2-3F9A-7DE7-8AC818C8E997}"/>
              </a:ext>
            </a:extLst>
          </p:cNvPr>
          <p:cNvCxnSpPr>
            <a:cxnSpLocks/>
          </p:cNvCxnSpPr>
          <p:nvPr/>
        </p:nvCxnSpPr>
        <p:spPr bwMode="auto">
          <a:xfrm>
            <a:off x="2200989" y="3610595"/>
            <a:ext cx="0" cy="194643"/>
          </a:xfrm>
          <a:prstGeom prst="line">
            <a:avLst/>
          </a:prstGeom>
          <a:noFill/>
          <a:ln w="28575"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CDCDBBFF-20E0-4C56-52C2-CC0FCFA98876}"/>
              </a:ext>
            </a:extLst>
          </p:cNvPr>
          <p:cNvCxnSpPr>
            <a:cxnSpLocks/>
          </p:cNvCxnSpPr>
          <p:nvPr/>
        </p:nvCxnSpPr>
        <p:spPr bwMode="auto">
          <a:xfrm>
            <a:off x="2163325" y="3610595"/>
            <a:ext cx="0" cy="161305"/>
          </a:xfrm>
          <a:prstGeom prst="line">
            <a:avLst/>
          </a:prstGeom>
          <a:noFill/>
          <a:ln w="28575" cap="flat" cmpd="sng" algn="ctr">
            <a:solidFill>
              <a:schemeClr val="accent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152BE7B7-04AC-CD3C-E3D1-A54641863DBF}"/>
              </a:ext>
            </a:extLst>
          </p:cNvPr>
          <p:cNvCxnSpPr>
            <a:cxnSpLocks/>
          </p:cNvCxnSpPr>
          <p:nvPr/>
        </p:nvCxnSpPr>
        <p:spPr bwMode="auto">
          <a:xfrm>
            <a:off x="2083280" y="3610595"/>
            <a:ext cx="0" cy="142255"/>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1199961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TROPION-Lung02: Safety</a:t>
            </a:r>
          </a:p>
        </p:txBody>
      </p:sp>
      <p:sp>
        <p:nvSpPr>
          <p:cNvPr id="5" name="Content Placeholder 4">
            <a:extLst>
              <a:ext uri="{FF2B5EF4-FFF2-40B4-BE49-F238E27FC236}">
                <a16:creationId xmlns:a16="http://schemas.microsoft.com/office/drawing/2014/main" id="{63878CB2-65FB-5BC8-F8A3-2686FE271898}"/>
              </a:ext>
            </a:extLst>
          </p:cNvPr>
          <p:cNvSpPr>
            <a:spLocks noGrp="1"/>
          </p:cNvSpPr>
          <p:nvPr>
            <p:ph sz="half" idx="2"/>
          </p:nvPr>
        </p:nvSpPr>
        <p:spPr>
          <a:xfrm>
            <a:off x="7712453" y="1476805"/>
            <a:ext cx="3761203" cy="4679462"/>
          </a:xfrm>
        </p:spPr>
        <p:txBody>
          <a:bodyPr/>
          <a:lstStyle/>
          <a:p>
            <a:r>
              <a:rPr lang="en-US" sz="2000" dirty="0"/>
              <a:t>During the dose-finding phase, DLTs occurred in 2 patients receiving Dato-DXd + pembrolizumab + platinum CT: </a:t>
            </a:r>
          </a:p>
          <a:p>
            <a:pPr lvl="1"/>
            <a:r>
              <a:rPr lang="en-US" sz="2000" dirty="0"/>
              <a:t>Grade 4 platelet decrease (n = 2) </a:t>
            </a:r>
          </a:p>
          <a:p>
            <a:pPr lvl="1"/>
            <a:r>
              <a:rPr lang="en-US" sz="2000" dirty="0"/>
              <a:t>Grade 4 neutrophil count decrease (n = 1)</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Goto. ASCO 2023. Abstr 9004.</a:t>
            </a:r>
            <a:endParaRPr lang="en-US" altLang="en-US" sz="1200" b="0" dirty="0">
              <a:solidFill>
                <a:srgbClr val="455560"/>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3089364564"/>
              </p:ext>
            </p:extLst>
          </p:nvPr>
        </p:nvGraphicFramePr>
        <p:xfrm>
          <a:off x="719138" y="1600200"/>
          <a:ext cx="6748336" cy="4297760"/>
        </p:xfrm>
        <a:graphic>
          <a:graphicData uri="http://schemas.openxmlformats.org/drawingml/2006/table">
            <a:tbl>
              <a:tblPr/>
              <a:tblGrid>
                <a:gridCol w="3592982">
                  <a:extLst>
                    <a:ext uri="{9D8B030D-6E8A-4147-A177-3AD203B41FA5}">
                      <a16:colId xmlns:a16="http://schemas.microsoft.com/office/drawing/2014/main" val="20000"/>
                    </a:ext>
                  </a:extLst>
                </a:gridCol>
                <a:gridCol w="1645073">
                  <a:extLst>
                    <a:ext uri="{9D8B030D-6E8A-4147-A177-3AD203B41FA5}">
                      <a16:colId xmlns:a16="http://schemas.microsoft.com/office/drawing/2014/main" val="20001"/>
                    </a:ext>
                  </a:extLst>
                </a:gridCol>
                <a:gridCol w="1510281">
                  <a:extLst>
                    <a:ext uri="{9D8B030D-6E8A-4147-A177-3AD203B41FA5}">
                      <a16:colId xmlns:a16="http://schemas.microsoft.com/office/drawing/2014/main" val="20002"/>
                    </a:ext>
                  </a:extLst>
                </a:gridCol>
              </a:tblGrid>
              <a:tr h="57326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Triplet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7326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(91)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7326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TEAE,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(58)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7326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TEAE,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3872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associated with:</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reduction of any drug</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reduction of Dato-DXd</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of any drug</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of Dato-DXd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(28)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bl>
          </a:graphicData>
        </a:graphic>
      </p:graphicFrame>
    </p:spTree>
    <p:extLst>
      <p:ext uri="{BB962C8B-B14F-4D97-AF65-F5344CB8AC3E}">
        <p14:creationId xmlns:p14="http://schemas.microsoft.com/office/powerpoint/2010/main" val="1324682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TROPION-Lung02: TEAEs </a:t>
            </a:r>
            <a:r>
              <a:rPr lang="en-US" altLang="en-US" sz="3600" dirty="0">
                <a:latin typeface="Calibri" panose="020F0502020204030204" pitchFamily="34" charset="0"/>
              </a:rPr>
              <a:t>Occurring in ≥20% of Patients</a:t>
            </a:r>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Goto. ASCO 2023. Abstr 9004. Reproduced with permission.</a:t>
            </a:r>
            <a:endParaRPr lang="en-US" altLang="en-US" sz="1200" b="0" dirty="0">
              <a:solidFill>
                <a:srgbClr val="455560"/>
              </a:solidFill>
              <a:latin typeface="Calibri" panose="020F0502020204030204" pitchFamily="34" charset="0"/>
            </a:endParaRPr>
          </a:p>
        </p:txBody>
      </p:sp>
      <p:sp>
        <p:nvSpPr>
          <p:cNvPr id="3" name="TextBox 2">
            <a:extLst>
              <a:ext uri="{FF2B5EF4-FFF2-40B4-BE49-F238E27FC236}">
                <a16:creationId xmlns:a16="http://schemas.microsoft.com/office/drawing/2014/main" id="{0C2A794C-0AB1-B45D-77CB-6F18DD970804}"/>
              </a:ext>
            </a:extLst>
          </p:cNvPr>
          <p:cNvSpPr txBox="1"/>
          <p:nvPr/>
        </p:nvSpPr>
        <p:spPr bwMode="auto">
          <a:xfrm>
            <a:off x="1810083" y="1790700"/>
            <a:ext cx="2220095" cy="418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Stomatitis</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Nausea</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Anemia</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Fatigue</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Decreased appetite</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Constipation</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Vomiting</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Cough</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Platelet count decreased</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Amylase increased</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Alopecia</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Diarrhea</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Neutrophil count decreased</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Pruritus</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Rash</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Weight decreased</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Blood creatinine increased</a:t>
            </a:r>
          </a:p>
          <a:p>
            <a:pPr algn="r">
              <a:lnSpc>
                <a:spcPct val="100000"/>
              </a:lnSpc>
              <a:spcBef>
                <a:spcPts val="0"/>
              </a:spcBef>
              <a:spcAft>
                <a:spcPts val="100"/>
              </a:spcAft>
              <a:buClrTx/>
              <a:buFontTx/>
              <a:buNone/>
            </a:pPr>
            <a:r>
              <a:rPr lang="en-US" sz="1400" b="0" dirty="0">
                <a:solidFill>
                  <a:schemeClr val="bg1"/>
                </a:solidFill>
                <a:latin typeface="Calibri" panose="020F0502020204030204" pitchFamily="34" charset="0"/>
              </a:rPr>
              <a:t>Neutropenia</a:t>
            </a:r>
          </a:p>
        </p:txBody>
      </p:sp>
      <p:grpSp>
        <p:nvGrpSpPr>
          <p:cNvPr id="14" name="Group 13">
            <a:extLst>
              <a:ext uri="{FF2B5EF4-FFF2-40B4-BE49-F238E27FC236}">
                <a16:creationId xmlns:a16="http://schemas.microsoft.com/office/drawing/2014/main" id="{3D9C8B23-6E25-A6EE-6B8F-D3C8110DCF49}"/>
              </a:ext>
            </a:extLst>
          </p:cNvPr>
          <p:cNvGrpSpPr/>
          <p:nvPr/>
        </p:nvGrpSpPr>
        <p:grpSpPr>
          <a:xfrm>
            <a:off x="3740200" y="5953155"/>
            <a:ext cx="6784729" cy="338554"/>
            <a:chOff x="3740200" y="5953155"/>
            <a:chExt cx="6784729" cy="338554"/>
          </a:xfrm>
        </p:grpSpPr>
        <p:sp>
          <p:nvSpPr>
            <p:cNvPr id="6" name="TextBox 5">
              <a:extLst>
                <a:ext uri="{FF2B5EF4-FFF2-40B4-BE49-F238E27FC236}">
                  <a16:creationId xmlns:a16="http://schemas.microsoft.com/office/drawing/2014/main" id="{D51C7BBD-7C2D-958E-B05D-BBF731DE36D6}"/>
                </a:ext>
              </a:extLst>
            </p:cNvPr>
            <p:cNvSpPr txBox="1"/>
            <p:nvPr/>
          </p:nvSpPr>
          <p:spPr bwMode="auto">
            <a:xfrm>
              <a:off x="3740200"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7" name="TextBox 6">
              <a:extLst>
                <a:ext uri="{FF2B5EF4-FFF2-40B4-BE49-F238E27FC236}">
                  <a16:creationId xmlns:a16="http://schemas.microsoft.com/office/drawing/2014/main" id="{C0F67A19-31BF-9F12-35F9-4FFA419406D6}"/>
                </a:ext>
              </a:extLst>
            </p:cNvPr>
            <p:cNvSpPr txBox="1"/>
            <p:nvPr/>
          </p:nvSpPr>
          <p:spPr bwMode="auto">
            <a:xfrm>
              <a:off x="4624120"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8" name="TextBox 7">
              <a:extLst>
                <a:ext uri="{FF2B5EF4-FFF2-40B4-BE49-F238E27FC236}">
                  <a16:creationId xmlns:a16="http://schemas.microsoft.com/office/drawing/2014/main" id="{33ECCDE3-E938-939D-0928-A1D2BFDE112A}"/>
                </a:ext>
              </a:extLst>
            </p:cNvPr>
            <p:cNvSpPr txBox="1"/>
            <p:nvPr/>
          </p:nvSpPr>
          <p:spPr bwMode="auto">
            <a:xfrm>
              <a:off x="8193696"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 name="TextBox 8">
              <a:extLst>
                <a:ext uri="{FF2B5EF4-FFF2-40B4-BE49-F238E27FC236}">
                  <a16:creationId xmlns:a16="http://schemas.microsoft.com/office/drawing/2014/main" id="{38678C33-D6B3-7B40-53A4-8736FCB261AE}"/>
                </a:ext>
              </a:extLst>
            </p:cNvPr>
            <p:cNvSpPr txBox="1"/>
            <p:nvPr/>
          </p:nvSpPr>
          <p:spPr bwMode="auto">
            <a:xfrm>
              <a:off x="9077616"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 name="TextBox 9">
              <a:extLst>
                <a:ext uri="{FF2B5EF4-FFF2-40B4-BE49-F238E27FC236}">
                  <a16:creationId xmlns:a16="http://schemas.microsoft.com/office/drawing/2014/main" id="{99915F74-6BBE-2F7D-C3AD-9253CF93AC1A}"/>
                </a:ext>
              </a:extLst>
            </p:cNvPr>
            <p:cNvSpPr txBox="1"/>
            <p:nvPr/>
          </p:nvSpPr>
          <p:spPr bwMode="auto">
            <a:xfrm>
              <a:off x="9984396"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FDDB341B-A3A4-842C-FC07-22368F9BE166}"/>
                </a:ext>
              </a:extLst>
            </p:cNvPr>
            <p:cNvSpPr txBox="1"/>
            <p:nvPr/>
          </p:nvSpPr>
          <p:spPr bwMode="auto">
            <a:xfrm>
              <a:off x="6408908"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1EB03D6B-207A-AAD0-FC5B-ED66B3818A44}"/>
                </a:ext>
              </a:extLst>
            </p:cNvPr>
            <p:cNvSpPr txBox="1"/>
            <p:nvPr/>
          </p:nvSpPr>
          <p:spPr bwMode="auto">
            <a:xfrm>
              <a:off x="5525559"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03EC0677-82F5-E84B-B5CA-870D9B51A221}"/>
                </a:ext>
              </a:extLst>
            </p:cNvPr>
            <p:cNvSpPr txBox="1"/>
            <p:nvPr/>
          </p:nvSpPr>
          <p:spPr bwMode="auto">
            <a:xfrm>
              <a:off x="7427137" y="595315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20" name="Group 19">
            <a:extLst>
              <a:ext uri="{FF2B5EF4-FFF2-40B4-BE49-F238E27FC236}">
                <a16:creationId xmlns:a16="http://schemas.microsoft.com/office/drawing/2014/main" id="{FFC36011-7379-5A1B-924A-2DECDF0964AC}"/>
              </a:ext>
            </a:extLst>
          </p:cNvPr>
          <p:cNvGrpSpPr/>
          <p:nvPr/>
        </p:nvGrpSpPr>
        <p:grpSpPr>
          <a:xfrm>
            <a:off x="4498390" y="5320242"/>
            <a:ext cx="1149344" cy="584775"/>
            <a:chOff x="4498390" y="5320242"/>
            <a:chExt cx="1149344" cy="584775"/>
          </a:xfrm>
        </p:grpSpPr>
        <p:sp>
          <p:nvSpPr>
            <p:cNvPr id="17" name="TextBox 16">
              <a:extLst>
                <a:ext uri="{FF2B5EF4-FFF2-40B4-BE49-F238E27FC236}">
                  <a16:creationId xmlns:a16="http://schemas.microsoft.com/office/drawing/2014/main" id="{0481D935-C049-D010-05E3-2B8898D8EED8}"/>
                </a:ext>
              </a:extLst>
            </p:cNvPr>
            <p:cNvSpPr txBox="1"/>
            <p:nvPr/>
          </p:nvSpPr>
          <p:spPr bwMode="auto">
            <a:xfrm>
              <a:off x="4624120" y="5320242"/>
              <a:ext cx="10236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1/2</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a:t>
              </a:r>
              <a:r>
                <a:rPr lang="en-US" sz="1600" b="0" dirty="0">
                  <a:solidFill>
                    <a:schemeClr val="bg1"/>
                  </a:solidFill>
                </a:rPr>
                <a:t>≥</a:t>
              </a:r>
              <a:r>
                <a:rPr lang="en-US" sz="1600" b="0" dirty="0">
                  <a:solidFill>
                    <a:schemeClr val="bg1"/>
                  </a:solidFill>
                  <a:latin typeface="Calibri" panose="020F0502020204030204" pitchFamily="34" charset="0"/>
                </a:rPr>
                <a:t>3</a:t>
              </a:r>
            </a:p>
          </p:txBody>
        </p:sp>
        <p:sp>
          <p:nvSpPr>
            <p:cNvPr id="18" name="Rectangle 17">
              <a:extLst>
                <a:ext uri="{FF2B5EF4-FFF2-40B4-BE49-F238E27FC236}">
                  <a16:creationId xmlns:a16="http://schemas.microsoft.com/office/drawing/2014/main" id="{BE5FB799-14A0-0EF7-C6B3-7FDB7425E002}"/>
                </a:ext>
              </a:extLst>
            </p:cNvPr>
            <p:cNvSpPr/>
            <p:nvPr/>
          </p:nvSpPr>
          <p:spPr bwMode="auto">
            <a:xfrm>
              <a:off x="4498390" y="5429749"/>
              <a:ext cx="156210" cy="15621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5ACD64DD-C417-28C5-407B-253B82AA7267}"/>
                </a:ext>
              </a:extLst>
            </p:cNvPr>
            <p:cNvSpPr/>
            <p:nvPr/>
          </p:nvSpPr>
          <p:spPr bwMode="auto">
            <a:xfrm>
              <a:off x="4498390" y="5660305"/>
              <a:ext cx="156210" cy="15621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AB47F986-F3CD-8DE8-FB02-C33BFE0048E3}"/>
              </a:ext>
            </a:extLst>
          </p:cNvPr>
          <p:cNvGrpSpPr/>
          <p:nvPr/>
        </p:nvGrpSpPr>
        <p:grpSpPr>
          <a:xfrm>
            <a:off x="9618149" y="5320242"/>
            <a:ext cx="1149344" cy="584775"/>
            <a:chOff x="4498390" y="5320242"/>
            <a:chExt cx="1149344" cy="584775"/>
          </a:xfrm>
        </p:grpSpPr>
        <p:sp>
          <p:nvSpPr>
            <p:cNvPr id="22" name="TextBox 21">
              <a:extLst>
                <a:ext uri="{FF2B5EF4-FFF2-40B4-BE49-F238E27FC236}">
                  <a16:creationId xmlns:a16="http://schemas.microsoft.com/office/drawing/2014/main" id="{A525B067-5425-6C84-3CB3-BFEFC1E5BD28}"/>
                </a:ext>
              </a:extLst>
            </p:cNvPr>
            <p:cNvSpPr txBox="1"/>
            <p:nvPr/>
          </p:nvSpPr>
          <p:spPr bwMode="auto">
            <a:xfrm>
              <a:off x="4624120" y="5320242"/>
              <a:ext cx="10236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1/2</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a:t>
              </a:r>
              <a:r>
                <a:rPr lang="en-US" sz="1600" b="0" dirty="0">
                  <a:solidFill>
                    <a:schemeClr val="bg1"/>
                  </a:solidFill>
                </a:rPr>
                <a:t>≥</a:t>
              </a:r>
              <a:r>
                <a:rPr lang="en-US" sz="1600" b="0" dirty="0">
                  <a:solidFill>
                    <a:schemeClr val="bg1"/>
                  </a:solidFill>
                  <a:latin typeface="Calibri" panose="020F0502020204030204" pitchFamily="34" charset="0"/>
                </a:rPr>
                <a:t>3</a:t>
              </a:r>
            </a:p>
          </p:txBody>
        </p:sp>
        <p:sp>
          <p:nvSpPr>
            <p:cNvPr id="23" name="Rectangle 22">
              <a:extLst>
                <a:ext uri="{FF2B5EF4-FFF2-40B4-BE49-F238E27FC236}">
                  <a16:creationId xmlns:a16="http://schemas.microsoft.com/office/drawing/2014/main" id="{2D477F20-7B8D-98AD-8DBE-719C1606D6B3}"/>
                </a:ext>
              </a:extLst>
            </p:cNvPr>
            <p:cNvSpPr/>
            <p:nvPr/>
          </p:nvSpPr>
          <p:spPr bwMode="auto">
            <a:xfrm>
              <a:off x="4498390" y="5429749"/>
              <a:ext cx="156210" cy="15621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849AA7CE-63E0-6D0D-0121-0E5E63DA578C}"/>
                </a:ext>
              </a:extLst>
            </p:cNvPr>
            <p:cNvSpPr/>
            <p:nvPr/>
          </p:nvSpPr>
          <p:spPr bwMode="auto">
            <a:xfrm>
              <a:off x="4498390" y="5660305"/>
              <a:ext cx="156210" cy="156210"/>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5" name="TextBox 24">
            <a:extLst>
              <a:ext uri="{FF2B5EF4-FFF2-40B4-BE49-F238E27FC236}">
                <a16:creationId xmlns:a16="http://schemas.microsoft.com/office/drawing/2014/main" id="{A5FC0B18-2756-65AE-FE86-B7700A5C77B2}"/>
              </a:ext>
            </a:extLst>
          </p:cNvPr>
          <p:cNvSpPr txBox="1"/>
          <p:nvPr/>
        </p:nvSpPr>
        <p:spPr bwMode="auto">
          <a:xfrm>
            <a:off x="5510891" y="1512132"/>
            <a:ext cx="174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Doublet therapy</a:t>
            </a:r>
          </a:p>
        </p:txBody>
      </p:sp>
      <p:sp>
        <p:nvSpPr>
          <p:cNvPr id="26" name="TextBox 25">
            <a:extLst>
              <a:ext uri="{FF2B5EF4-FFF2-40B4-BE49-F238E27FC236}">
                <a16:creationId xmlns:a16="http://schemas.microsoft.com/office/drawing/2014/main" id="{75829025-1EC1-38FA-6382-89D76743B85C}"/>
              </a:ext>
            </a:extLst>
          </p:cNvPr>
          <p:cNvSpPr txBox="1"/>
          <p:nvPr/>
        </p:nvSpPr>
        <p:spPr bwMode="auto">
          <a:xfrm>
            <a:off x="7668167" y="1512132"/>
            <a:ext cx="1591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Triplet therapy</a:t>
            </a:r>
          </a:p>
        </p:txBody>
      </p:sp>
      <p:sp>
        <p:nvSpPr>
          <p:cNvPr id="27" name="Freeform: Shape 26">
            <a:extLst>
              <a:ext uri="{FF2B5EF4-FFF2-40B4-BE49-F238E27FC236}">
                <a16:creationId xmlns:a16="http://schemas.microsoft.com/office/drawing/2014/main" id="{7043E0CB-CD81-6B18-C79C-CCA9C7692BA5}"/>
              </a:ext>
            </a:extLst>
          </p:cNvPr>
          <p:cNvSpPr/>
          <p:nvPr/>
        </p:nvSpPr>
        <p:spPr bwMode="auto">
          <a:xfrm>
            <a:off x="4010466" y="1592444"/>
            <a:ext cx="6238434" cy="4351156"/>
          </a:xfrm>
          <a:custGeom>
            <a:avLst/>
            <a:gdLst>
              <a:gd name="connsiteX0" fmla="*/ 0 w 6278880"/>
              <a:gd name="connsiteY0" fmla="*/ 0 h 4053840"/>
              <a:gd name="connsiteX1" fmla="*/ 0 w 6278880"/>
              <a:gd name="connsiteY1" fmla="*/ 4053840 h 4053840"/>
              <a:gd name="connsiteX2" fmla="*/ 6278880 w 6278880"/>
              <a:gd name="connsiteY2" fmla="*/ 4053840 h 4053840"/>
            </a:gdLst>
            <a:ahLst/>
            <a:cxnLst>
              <a:cxn ang="0">
                <a:pos x="connsiteX0" y="connsiteY0"/>
              </a:cxn>
              <a:cxn ang="0">
                <a:pos x="connsiteX1" y="connsiteY1"/>
              </a:cxn>
              <a:cxn ang="0">
                <a:pos x="connsiteX2" y="connsiteY2"/>
              </a:cxn>
            </a:cxnLst>
            <a:rect l="l" t="t" r="r" b="b"/>
            <a:pathLst>
              <a:path w="6278880" h="4053840">
                <a:moveTo>
                  <a:pt x="0" y="0"/>
                </a:moveTo>
                <a:lnTo>
                  <a:pt x="0" y="4053840"/>
                </a:lnTo>
                <a:lnTo>
                  <a:pt x="6278880" y="4053840"/>
                </a:lnTo>
              </a:path>
            </a:pathLst>
          </a:custGeom>
          <a:noFill/>
          <a:ln w="28575">
            <a:solidFill>
              <a:schemeClr val="bg1"/>
            </a:solidFill>
            <a:miter lim="800000"/>
            <a:headEnd/>
            <a:tailEnd/>
          </a:ln>
        </p:spPr>
        <p:txBody>
          <a:bodyPr rtlCol="0" anchor="ctr"/>
          <a:lstStyle/>
          <a:p>
            <a:pPr algn="ctr"/>
            <a:endParaRPr lang="en-US"/>
          </a:p>
        </p:txBody>
      </p:sp>
      <p:grpSp>
        <p:nvGrpSpPr>
          <p:cNvPr id="37" name="Group 36">
            <a:extLst>
              <a:ext uri="{FF2B5EF4-FFF2-40B4-BE49-F238E27FC236}">
                <a16:creationId xmlns:a16="http://schemas.microsoft.com/office/drawing/2014/main" id="{E9D51CA3-49A4-25EC-81A6-7908441C4A0E}"/>
              </a:ext>
            </a:extLst>
          </p:cNvPr>
          <p:cNvGrpSpPr/>
          <p:nvPr/>
        </p:nvGrpSpPr>
        <p:grpSpPr>
          <a:xfrm>
            <a:off x="4010466" y="5951896"/>
            <a:ext cx="6248400" cy="67904"/>
            <a:chOff x="4010466" y="5139452"/>
            <a:chExt cx="6248400" cy="960120"/>
          </a:xfrm>
        </p:grpSpPr>
        <p:cxnSp>
          <p:nvCxnSpPr>
            <p:cNvPr id="29" name="Straight Connector 28">
              <a:extLst>
                <a:ext uri="{FF2B5EF4-FFF2-40B4-BE49-F238E27FC236}">
                  <a16:creationId xmlns:a16="http://schemas.microsoft.com/office/drawing/2014/main" id="{10C248E4-B9C8-0E6E-F7AA-7E424D291F5B}"/>
                </a:ext>
              </a:extLst>
            </p:cNvPr>
            <p:cNvCxnSpPr>
              <a:cxnSpLocks/>
            </p:cNvCxnSpPr>
            <p:nvPr/>
          </p:nvCxnSpPr>
          <p:spPr bwMode="auto">
            <a:xfrm>
              <a:off x="40104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C74C6E0-7409-ACDA-B661-44034A59F3FA}"/>
                </a:ext>
              </a:extLst>
            </p:cNvPr>
            <p:cNvCxnSpPr>
              <a:cxnSpLocks/>
            </p:cNvCxnSpPr>
            <p:nvPr/>
          </p:nvCxnSpPr>
          <p:spPr bwMode="auto">
            <a:xfrm>
              <a:off x="4909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1B9F52C-3336-8889-0E0B-885281C7A327}"/>
                </a:ext>
              </a:extLst>
            </p:cNvPr>
            <p:cNvCxnSpPr>
              <a:cxnSpLocks/>
            </p:cNvCxnSpPr>
            <p:nvPr/>
          </p:nvCxnSpPr>
          <p:spPr bwMode="auto">
            <a:xfrm>
              <a:off x="579354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03F8C57-6356-1446-712F-7AABD438A768}"/>
                </a:ext>
              </a:extLst>
            </p:cNvPr>
            <p:cNvCxnSpPr>
              <a:cxnSpLocks/>
            </p:cNvCxnSpPr>
            <p:nvPr/>
          </p:nvCxnSpPr>
          <p:spPr bwMode="auto">
            <a:xfrm>
              <a:off x="6692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9E28A12-50FC-4DB7-84AB-943110430731}"/>
                </a:ext>
              </a:extLst>
            </p:cNvPr>
            <p:cNvCxnSpPr>
              <a:cxnSpLocks/>
            </p:cNvCxnSpPr>
            <p:nvPr/>
          </p:nvCxnSpPr>
          <p:spPr bwMode="auto">
            <a:xfrm>
              <a:off x="7576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5A5A258-D1A2-D7ED-1FCC-08AB86D85CB6}"/>
                </a:ext>
              </a:extLst>
            </p:cNvPr>
            <p:cNvCxnSpPr>
              <a:cxnSpLocks/>
            </p:cNvCxnSpPr>
            <p:nvPr/>
          </p:nvCxnSpPr>
          <p:spPr bwMode="auto">
            <a:xfrm>
              <a:off x="847578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8E90B39-FD9D-0700-A6B7-B817AA06A5B1}"/>
                </a:ext>
              </a:extLst>
            </p:cNvPr>
            <p:cNvCxnSpPr>
              <a:cxnSpLocks/>
            </p:cNvCxnSpPr>
            <p:nvPr/>
          </p:nvCxnSpPr>
          <p:spPr bwMode="auto">
            <a:xfrm>
              <a:off x="9359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2051FF1-B510-4F84-9C28-61A51D418F19}"/>
                </a:ext>
              </a:extLst>
            </p:cNvPr>
            <p:cNvCxnSpPr>
              <a:cxnSpLocks/>
            </p:cNvCxnSpPr>
            <p:nvPr/>
          </p:nvCxnSpPr>
          <p:spPr bwMode="auto">
            <a:xfrm>
              <a:off x="10258866" y="5139452"/>
              <a:ext cx="0" cy="960120"/>
            </a:xfrm>
            <a:prstGeom prst="line">
              <a:avLst/>
            </a:prstGeom>
            <a:noFill/>
            <a:ln w="28575" cap="flat" cmpd="sng" algn="ctr">
              <a:solidFill>
                <a:schemeClr val="bg1"/>
              </a:solidFill>
              <a:prstDash val="solid"/>
              <a:round/>
              <a:headEnd type="none" w="med" len="med"/>
              <a:tailEnd type="none" w="med" len="med"/>
            </a:ln>
            <a:effectLst/>
          </p:spPr>
        </p:cxnSp>
      </p:grpSp>
      <p:sp>
        <p:nvSpPr>
          <p:cNvPr id="41" name="Rectangle 40">
            <a:extLst>
              <a:ext uri="{FF2B5EF4-FFF2-40B4-BE49-F238E27FC236}">
                <a16:creationId xmlns:a16="http://schemas.microsoft.com/office/drawing/2014/main" id="{62707633-6B2F-941A-3A25-16087BDAD595}"/>
              </a:ext>
            </a:extLst>
          </p:cNvPr>
          <p:cNvSpPr/>
          <p:nvPr/>
        </p:nvSpPr>
        <p:spPr bwMode="auto">
          <a:xfrm>
            <a:off x="5416551" y="1841500"/>
            <a:ext cx="2155824"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48%</a:t>
            </a:r>
          </a:p>
        </p:txBody>
      </p:sp>
      <p:sp>
        <p:nvSpPr>
          <p:cNvPr id="42" name="Rectangle 41">
            <a:extLst>
              <a:ext uri="{FF2B5EF4-FFF2-40B4-BE49-F238E27FC236}">
                <a16:creationId xmlns:a16="http://schemas.microsoft.com/office/drawing/2014/main" id="{2458E324-F3B9-EC7A-3BC0-F2C49A3348E6}"/>
              </a:ext>
            </a:extLst>
          </p:cNvPr>
          <p:cNvSpPr/>
          <p:nvPr/>
        </p:nvSpPr>
        <p:spPr bwMode="auto">
          <a:xfrm>
            <a:off x="5069443" y="1841500"/>
            <a:ext cx="343932" cy="149225"/>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8%</a:t>
            </a:r>
          </a:p>
        </p:txBody>
      </p:sp>
      <p:sp>
        <p:nvSpPr>
          <p:cNvPr id="43" name="Rectangle 42">
            <a:extLst>
              <a:ext uri="{FF2B5EF4-FFF2-40B4-BE49-F238E27FC236}">
                <a16:creationId xmlns:a16="http://schemas.microsoft.com/office/drawing/2014/main" id="{29D2FD14-0E30-928B-2B68-321195F7F23B}"/>
              </a:ext>
            </a:extLst>
          </p:cNvPr>
          <p:cNvSpPr/>
          <p:nvPr/>
        </p:nvSpPr>
        <p:spPr bwMode="auto">
          <a:xfrm>
            <a:off x="7572376" y="1841500"/>
            <a:ext cx="1355724"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31%</a:t>
            </a:r>
          </a:p>
        </p:txBody>
      </p:sp>
      <p:sp>
        <p:nvSpPr>
          <p:cNvPr id="44" name="Rectangle 43">
            <a:extLst>
              <a:ext uri="{FF2B5EF4-FFF2-40B4-BE49-F238E27FC236}">
                <a16:creationId xmlns:a16="http://schemas.microsoft.com/office/drawing/2014/main" id="{2BBAD696-A1CD-C84A-7826-F1010B868A1B}"/>
              </a:ext>
            </a:extLst>
          </p:cNvPr>
          <p:cNvSpPr/>
          <p:nvPr/>
        </p:nvSpPr>
        <p:spPr bwMode="auto">
          <a:xfrm>
            <a:off x="8927343" y="1841500"/>
            <a:ext cx="188082"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A6769BC0-83C2-E85F-7AFD-5E91E00F0DAC}"/>
              </a:ext>
            </a:extLst>
          </p:cNvPr>
          <p:cNvSpPr/>
          <p:nvPr/>
        </p:nvSpPr>
        <p:spPr bwMode="auto">
          <a:xfrm>
            <a:off x="5829299" y="2065071"/>
            <a:ext cx="1743075"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39%</a:t>
            </a:r>
          </a:p>
        </p:txBody>
      </p:sp>
      <p:sp>
        <p:nvSpPr>
          <p:cNvPr id="46" name="Rectangle 45">
            <a:extLst>
              <a:ext uri="{FF2B5EF4-FFF2-40B4-BE49-F238E27FC236}">
                <a16:creationId xmlns:a16="http://schemas.microsoft.com/office/drawing/2014/main" id="{14AD4A27-64CB-5188-B278-7E8C6DE36136}"/>
              </a:ext>
            </a:extLst>
          </p:cNvPr>
          <p:cNvSpPr/>
          <p:nvPr/>
        </p:nvSpPr>
        <p:spPr bwMode="auto">
          <a:xfrm>
            <a:off x="5753100" y="2065071"/>
            <a:ext cx="75246" cy="149225"/>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EA3CB787-DA8E-E87E-DDBF-4FFE452F95F5}"/>
              </a:ext>
            </a:extLst>
          </p:cNvPr>
          <p:cNvSpPr/>
          <p:nvPr/>
        </p:nvSpPr>
        <p:spPr bwMode="auto">
          <a:xfrm>
            <a:off x="7572375" y="2065071"/>
            <a:ext cx="1911349"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43%</a:t>
            </a:r>
          </a:p>
        </p:txBody>
      </p:sp>
      <p:sp>
        <p:nvSpPr>
          <p:cNvPr id="48" name="Rectangle 47">
            <a:extLst>
              <a:ext uri="{FF2B5EF4-FFF2-40B4-BE49-F238E27FC236}">
                <a16:creationId xmlns:a16="http://schemas.microsoft.com/office/drawing/2014/main" id="{CEC79D39-74BD-5667-7F7D-1AD62D843E9E}"/>
              </a:ext>
            </a:extLst>
          </p:cNvPr>
          <p:cNvSpPr/>
          <p:nvPr/>
        </p:nvSpPr>
        <p:spPr bwMode="auto">
          <a:xfrm>
            <a:off x="9483724" y="2065071"/>
            <a:ext cx="188082"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9FF0A483-3B19-E148-44F8-931EFE71D3F4}"/>
              </a:ext>
            </a:extLst>
          </p:cNvPr>
          <p:cNvSpPr/>
          <p:nvPr/>
        </p:nvSpPr>
        <p:spPr bwMode="auto">
          <a:xfrm>
            <a:off x="6731000" y="2288642"/>
            <a:ext cx="841374"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19%</a:t>
            </a:r>
          </a:p>
        </p:txBody>
      </p:sp>
      <p:sp>
        <p:nvSpPr>
          <p:cNvPr id="50" name="Rectangle 49">
            <a:extLst>
              <a:ext uri="{FF2B5EF4-FFF2-40B4-BE49-F238E27FC236}">
                <a16:creationId xmlns:a16="http://schemas.microsoft.com/office/drawing/2014/main" id="{C710ADAC-7A9B-AA98-FE73-993F8342C85C}"/>
              </a:ext>
            </a:extLst>
          </p:cNvPr>
          <p:cNvSpPr/>
          <p:nvPr/>
        </p:nvSpPr>
        <p:spPr bwMode="auto">
          <a:xfrm>
            <a:off x="6653409" y="2288642"/>
            <a:ext cx="75246" cy="149225"/>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D3ACFA86-DF91-6002-612E-1D3A82F3E29F}"/>
              </a:ext>
            </a:extLst>
          </p:cNvPr>
          <p:cNvSpPr/>
          <p:nvPr/>
        </p:nvSpPr>
        <p:spPr bwMode="auto">
          <a:xfrm>
            <a:off x="7572376" y="2288642"/>
            <a:ext cx="1543050"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35%</a:t>
            </a:r>
          </a:p>
        </p:txBody>
      </p:sp>
      <p:sp>
        <p:nvSpPr>
          <p:cNvPr id="52" name="Rectangle 51">
            <a:extLst>
              <a:ext uri="{FF2B5EF4-FFF2-40B4-BE49-F238E27FC236}">
                <a16:creationId xmlns:a16="http://schemas.microsoft.com/office/drawing/2014/main" id="{B19DD30B-25D5-7AD8-D17B-681CA05AA026}"/>
              </a:ext>
            </a:extLst>
          </p:cNvPr>
          <p:cNvSpPr/>
          <p:nvPr/>
        </p:nvSpPr>
        <p:spPr bwMode="auto">
          <a:xfrm>
            <a:off x="9115424" y="2288642"/>
            <a:ext cx="556379"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latin typeface="Calibri" panose="020F0502020204030204" pitchFamily="34" charset="0"/>
              </a:rPr>
              <a:t>13%</a:t>
            </a:r>
            <a:endParaRPr lang="en-US" sz="12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0D3A9409-ADCC-35D3-EDAD-D82C8CE00498}"/>
              </a:ext>
            </a:extLst>
          </p:cNvPr>
          <p:cNvSpPr/>
          <p:nvPr/>
        </p:nvSpPr>
        <p:spPr bwMode="auto">
          <a:xfrm>
            <a:off x="6320563" y="2518030"/>
            <a:ext cx="1251811"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28%</a:t>
            </a:r>
          </a:p>
        </p:txBody>
      </p:sp>
      <p:sp>
        <p:nvSpPr>
          <p:cNvPr id="56" name="Rectangle 55">
            <a:extLst>
              <a:ext uri="{FF2B5EF4-FFF2-40B4-BE49-F238E27FC236}">
                <a16:creationId xmlns:a16="http://schemas.microsoft.com/office/drawing/2014/main" id="{FCE96B2E-94B9-5A89-174C-FCBF679077A1}"/>
              </a:ext>
            </a:extLst>
          </p:cNvPr>
          <p:cNvSpPr/>
          <p:nvPr/>
        </p:nvSpPr>
        <p:spPr bwMode="auto">
          <a:xfrm>
            <a:off x="6174623" y="2518030"/>
            <a:ext cx="145940" cy="149225"/>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FB9B8434-3B77-3D2C-A57B-954B7D0DE686}"/>
              </a:ext>
            </a:extLst>
          </p:cNvPr>
          <p:cNvSpPr/>
          <p:nvPr/>
        </p:nvSpPr>
        <p:spPr bwMode="auto">
          <a:xfrm>
            <a:off x="7572376" y="2518030"/>
            <a:ext cx="1295399"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29%</a:t>
            </a:r>
          </a:p>
        </p:txBody>
      </p:sp>
      <p:sp>
        <p:nvSpPr>
          <p:cNvPr id="58" name="Rectangle 57">
            <a:extLst>
              <a:ext uri="{FF2B5EF4-FFF2-40B4-BE49-F238E27FC236}">
                <a16:creationId xmlns:a16="http://schemas.microsoft.com/office/drawing/2014/main" id="{8A5E9204-2691-9646-7747-DC1877132277}"/>
              </a:ext>
            </a:extLst>
          </p:cNvPr>
          <p:cNvSpPr/>
          <p:nvPr/>
        </p:nvSpPr>
        <p:spPr bwMode="auto">
          <a:xfrm>
            <a:off x="8867775" y="2518030"/>
            <a:ext cx="374651"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latin typeface="Calibri" panose="020F0502020204030204" pitchFamily="34" charset="0"/>
              </a:rPr>
              <a:t>8%</a:t>
            </a:r>
            <a:endParaRPr lang="en-US" sz="12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989F3841-ED8B-5A33-421C-59C2FF5C8D92}"/>
              </a:ext>
            </a:extLst>
          </p:cNvPr>
          <p:cNvSpPr/>
          <p:nvPr/>
        </p:nvSpPr>
        <p:spPr bwMode="auto">
          <a:xfrm>
            <a:off x="6246993" y="2747418"/>
            <a:ext cx="1325382"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30%</a:t>
            </a:r>
          </a:p>
        </p:txBody>
      </p:sp>
      <p:sp>
        <p:nvSpPr>
          <p:cNvPr id="60" name="Rectangle 59">
            <a:extLst>
              <a:ext uri="{FF2B5EF4-FFF2-40B4-BE49-F238E27FC236}">
                <a16:creationId xmlns:a16="http://schemas.microsoft.com/office/drawing/2014/main" id="{72EA0AA6-CEA7-D687-A460-668670A0A81E}"/>
              </a:ext>
            </a:extLst>
          </p:cNvPr>
          <p:cNvSpPr/>
          <p:nvPr/>
        </p:nvSpPr>
        <p:spPr bwMode="auto">
          <a:xfrm>
            <a:off x="6038850" y="2747418"/>
            <a:ext cx="208142" cy="149225"/>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9F724C6-A2A7-D856-4806-E7F5FEB5103F}"/>
              </a:ext>
            </a:extLst>
          </p:cNvPr>
          <p:cNvSpPr/>
          <p:nvPr/>
        </p:nvSpPr>
        <p:spPr bwMode="auto">
          <a:xfrm>
            <a:off x="7572376" y="2747418"/>
            <a:ext cx="1417317"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32%</a:t>
            </a:r>
          </a:p>
        </p:txBody>
      </p:sp>
      <p:sp>
        <p:nvSpPr>
          <p:cNvPr id="62" name="Rectangle 61">
            <a:extLst>
              <a:ext uri="{FF2B5EF4-FFF2-40B4-BE49-F238E27FC236}">
                <a16:creationId xmlns:a16="http://schemas.microsoft.com/office/drawing/2014/main" id="{8FA93973-466A-1611-5E75-BC3C1DFB86F9}"/>
              </a:ext>
            </a:extLst>
          </p:cNvPr>
          <p:cNvSpPr/>
          <p:nvPr/>
        </p:nvSpPr>
        <p:spPr bwMode="auto">
          <a:xfrm>
            <a:off x="8991600" y="2747418"/>
            <a:ext cx="66675"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335EFDC-8619-8E26-83F9-18BF60DEEBB0}"/>
              </a:ext>
            </a:extLst>
          </p:cNvPr>
          <p:cNvSpPr/>
          <p:nvPr/>
        </p:nvSpPr>
        <p:spPr bwMode="auto">
          <a:xfrm>
            <a:off x="6246993" y="2967625"/>
            <a:ext cx="1325382"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30%</a:t>
            </a:r>
          </a:p>
        </p:txBody>
      </p:sp>
      <p:sp>
        <p:nvSpPr>
          <p:cNvPr id="64" name="Rectangle 63">
            <a:extLst>
              <a:ext uri="{FF2B5EF4-FFF2-40B4-BE49-F238E27FC236}">
                <a16:creationId xmlns:a16="http://schemas.microsoft.com/office/drawing/2014/main" id="{07C5F8C6-4BB2-BE0C-73D1-3822BF86745B}"/>
              </a:ext>
            </a:extLst>
          </p:cNvPr>
          <p:cNvSpPr/>
          <p:nvPr/>
        </p:nvSpPr>
        <p:spPr bwMode="auto">
          <a:xfrm>
            <a:off x="7572376" y="2967625"/>
            <a:ext cx="1485899"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33%</a:t>
            </a:r>
          </a:p>
        </p:txBody>
      </p:sp>
      <p:sp>
        <p:nvSpPr>
          <p:cNvPr id="65" name="Rectangle 64">
            <a:extLst>
              <a:ext uri="{FF2B5EF4-FFF2-40B4-BE49-F238E27FC236}">
                <a16:creationId xmlns:a16="http://schemas.microsoft.com/office/drawing/2014/main" id="{7C92BB09-77A6-7EB1-6E6B-1FD570519A25}"/>
              </a:ext>
            </a:extLst>
          </p:cNvPr>
          <p:cNvSpPr/>
          <p:nvPr/>
        </p:nvSpPr>
        <p:spPr bwMode="auto">
          <a:xfrm>
            <a:off x="6728655" y="3194560"/>
            <a:ext cx="843720"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19%</a:t>
            </a:r>
          </a:p>
        </p:txBody>
      </p:sp>
      <p:sp>
        <p:nvSpPr>
          <p:cNvPr id="66" name="Rectangle 65">
            <a:extLst>
              <a:ext uri="{FF2B5EF4-FFF2-40B4-BE49-F238E27FC236}">
                <a16:creationId xmlns:a16="http://schemas.microsoft.com/office/drawing/2014/main" id="{F5812D88-FF8D-598F-E678-88BC4A9E35DD}"/>
              </a:ext>
            </a:extLst>
          </p:cNvPr>
          <p:cNvSpPr/>
          <p:nvPr/>
        </p:nvSpPr>
        <p:spPr bwMode="auto">
          <a:xfrm>
            <a:off x="7572376" y="3194560"/>
            <a:ext cx="1354967"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31%</a:t>
            </a:r>
          </a:p>
        </p:txBody>
      </p:sp>
      <p:sp>
        <p:nvSpPr>
          <p:cNvPr id="67" name="Rectangle 66">
            <a:extLst>
              <a:ext uri="{FF2B5EF4-FFF2-40B4-BE49-F238E27FC236}">
                <a16:creationId xmlns:a16="http://schemas.microsoft.com/office/drawing/2014/main" id="{AC8711B7-5342-6B41-6E9C-963CE00FE49C}"/>
              </a:ext>
            </a:extLst>
          </p:cNvPr>
          <p:cNvSpPr/>
          <p:nvPr/>
        </p:nvSpPr>
        <p:spPr bwMode="auto">
          <a:xfrm>
            <a:off x="6728655" y="3426878"/>
            <a:ext cx="843720"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19%</a:t>
            </a:r>
          </a:p>
        </p:txBody>
      </p:sp>
      <p:sp>
        <p:nvSpPr>
          <p:cNvPr id="68" name="Rectangle 67">
            <a:extLst>
              <a:ext uri="{FF2B5EF4-FFF2-40B4-BE49-F238E27FC236}">
                <a16:creationId xmlns:a16="http://schemas.microsoft.com/office/drawing/2014/main" id="{6CE39FFB-A16F-5A17-D45B-879A9286AB83}"/>
              </a:ext>
            </a:extLst>
          </p:cNvPr>
          <p:cNvSpPr/>
          <p:nvPr/>
        </p:nvSpPr>
        <p:spPr bwMode="auto">
          <a:xfrm>
            <a:off x="7572377" y="3426878"/>
            <a:ext cx="981074"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22%</a:t>
            </a:r>
          </a:p>
        </p:txBody>
      </p:sp>
      <p:sp>
        <p:nvSpPr>
          <p:cNvPr id="69" name="Rectangle 68">
            <a:extLst>
              <a:ext uri="{FF2B5EF4-FFF2-40B4-BE49-F238E27FC236}">
                <a16:creationId xmlns:a16="http://schemas.microsoft.com/office/drawing/2014/main" id="{A1699472-9FC5-695B-C859-E7A4637FE798}"/>
              </a:ext>
            </a:extLst>
          </p:cNvPr>
          <p:cNvSpPr/>
          <p:nvPr/>
        </p:nvSpPr>
        <p:spPr bwMode="auto">
          <a:xfrm>
            <a:off x="7427137" y="3653336"/>
            <a:ext cx="145237"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496E558F-96B6-2431-2091-5B35865A1BC6}"/>
              </a:ext>
            </a:extLst>
          </p:cNvPr>
          <p:cNvSpPr/>
          <p:nvPr/>
        </p:nvSpPr>
        <p:spPr bwMode="auto">
          <a:xfrm>
            <a:off x="7572376" y="3653336"/>
            <a:ext cx="1295399"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29%</a:t>
            </a:r>
          </a:p>
        </p:txBody>
      </p:sp>
      <p:sp>
        <p:nvSpPr>
          <p:cNvPr id="71" name="Rectangle 70">
            <a:extLst>
              <a:ext uri="{FF2B5EF4-FFF2-40B4-BE49-F238E27FC236}">
                <a16:creationId xmlns:a16="http://schemas.microsoft.com/office/drawing/2014/main" id="{6ABF8E16-A91A-DF9F-4EFB-DE39B7581806}"/>
              </a:ext>
            </a:extLst>
          </p:cNvPr>
          <p:cNvSpPr/>
          <p:nvPr/>
        </p:nvSpPr>
        <p:spPr bwMode="auto">
          <a:xfrm>
            <a:off x="8867776" y="3653336"/>
            <a:ext cx="304800"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latin typeface="Calibri" panose="020F0502020204030204" pitchFamily="34" charset="0"/>
              </a:rPr>
              <a:t>7%</a:t>
            </a:r>
            <a:endParaRPr lang="en-US" sz="12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9856808D-E096-152D-F916-2FBA872C6A54}"/>
              </a:ext>
            </a:extLst>
          </p:cNvPr>
          <p:cNvSpPr/>
          <p:nvPr/>
        </p:nvSpPr>
        <p:spPr bwMode="auto">
          <a:xfrm>
            <a:off x="7153275" y="3876907"/>
            <a:ext cx="419100"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9%</a:t>
            </a:r>
          </a:p>
        </p:txBody>
      </p:sp>
      <p:sp>
        <p:nvSpPr>
          <p:cNvPr id="78" name="Rectangle 77">
            <a:extLst>
              <a:ext uri="{FF2B5EF4-FFF2-40B4-BE49-F238E27FC236}">
                <a16:creationId xmlns:a16="http://schemas.microsoft.com/office/drawing/2014/main" id="{8A4F94AA-B4A4-BA05-1B65-AC70FA211CF0}"/>
              </a:ext>
            </a:extLst>
          </p:cNvPr>
          <p:cNvSpPr/>
          <p:nvPr/>
        </p:nvSpPr>
        <p:spPr bwMode="auto">
          <a:xfrm>
            <a:off x="6867525" y="3876907"/>
            <a:ext cx="287085" cy="149225"/>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a:t>
            </a:r>
          </a:p>
        </p:txBody>
      </p:sp>
      <p:sp>
        <p:nvSpPr>
          <p:cNvPr id="79" name="Rectangle 78">
            <a:extLst>
              <a:ext uri="{FF2B5EF4-FFF2-40B4-BE49-F238E27FC236}">
                <a16:creationId xmlns:a16="http://schemas.microsoft.com/office/drawing/2014/main" id="{435E297E-EF3E-CAC6-F76F-5D6642A5F88B}"/>
              </a:ext>
            </a:extLst>
          </p:cNvPr>
          <p:cNvSpPr/>
          <p:nvPr/>
        </p:nvSpPr>
        <p:spPr bwMode="auto">
          <a:xfrm>
            <a:off x="7572376" y="3876907"/>
            <a:ext cx="673099"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15%</a:t>
            </a:r>
          </a:p>
        </p:txBody>
      </p:sp>
      <p:sp>
        <p:nvSpPr>
          <p:cNvPr id="80" name="Rectangle 79">
            <a:extLst>
              <a:ext uri="{FF2B5EF4-FFF2-40B4-BE49-F238E27FC236}">
                <a16:creationId xmlns:a16="http://schemas.microsoft.com/office/drawing/2014/main" id="{41271C0D-453F-9DE6-1FB6-92072D4D4E02}"/>
              </a:ext>
            </a:extLst>
          </p:cNvPr>
          <p:cNvSpPr/>
          <p:nvPr/>
        </p:nvSpPr>
        <p:spPr bwMode="auto">
          <a:xfrm>
            <a:off x="8242934" y="3876907"/>
            <a:ext cx="367666"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8%</a:t>
            </a:r>
          </a:p>
        </p:txBody>
      </p:sp>
      <p:sp>
        <p:nvSpPr>
          <p:cNvPr id="81" name="Rectangle 80">
            <a:extLst>
              <a:ext uri="{FF2B5EF4-FFF2-40B4-BE49-F238E27FC236}">
                <a16:creationId xmlns:a16="http://schemas.microsoft.com/office/drawing/2014/main" id="{0261B532-8105-7D4C-8039-CD3079B0FD00}"/>
              </a:ext>
            </a:extLst>
          </p:cNvPr>
          <p:cNvSpPr/>
          <p:nvPr/>
        </p:nvSpPr>
        <p:spPr bwMode="auto">
          <a:xfrm>
            <a:off x="6448425" y="4100478"/>
            <a:ext cx="1123950"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25%</a:t>
            </a:r>
          </a:p>
        </p:txBody>
      </p:sp>
      <p:sp>
        <p:nvSpPr>
          <p:cNvPr id="82" name="Rectangle 81">
            <a:extLst>
              <a:ext uri="{FF2B5EF4-FFF2-40B4-BE49-F238E27FC236}">
                <a16:creationId xmlns:a16="http://schemas.microsoft.com/office/drawing/2014/main" id="{E4925415-9ABF-8EF2-1525-0AD238908AD5}"/>
              </a:ext>
            </a:extLst>
          </p:cNvPr>
          <p:cNvSpPr/>
          <p:nvPr/>
        </p:nvSpPr>
        <p:spPr bwMode="auto">
          <a:xfrm>
            <a:off x="7572377" y="4100478"/>
            <a:ext cx="603248"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14%</a:t>
            </a:r>
          </a:p>
        </p:txBody>
      </p:sp>
      <p:sp>
        <p:nvSpPr>
          <p:cNvPr id="83" name="Rectangle 82">
            <a:extLst>
              <a:ext uri="{FF2B5EF4-FFF2-40B4-BE49-F238E27FC236}">
                <a16:creationId xmlns:a16="http://schemas.microsoft.com/office/drawing/2014/main" id="{FCFE7FB9-D80F-2B10-5D75-78BA549F1C66}"/>
              </a:ext>
            </a:extLst>
          </p:cNvPr>
          <p:cNvSpPr/>
          <p:nvPr/>
        </p:nvSpPr>
        <p:spPr bwMode="auto">
          <a:xfrm>
            <a:off x="7024808" y="4327413"/>
            <a:ext cx="547568"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13%</a:t>
            </a:r>
          </a:p>
        </p:txBody>
      </p:sp>
      <p:sp>
        <p:nvSpPr>
          <p:cNvPr id="84" name="Rectangle 83">
            <a:extLst>
              <a:ext uri="{FF2B5EF4-FFF2-40B4-BE49-F238E27FC236}">
                <a16:creationId xmlns:a16="http://schemas.microsoft.com/office/drawing/2014/main" id="{14FFC90E-E68C-8F48-5318-3D58DBEB2B3B}"/>
              </a:ext>
            </a:extLst>
          </p:cNvPr>
          <p:cNvSpPr/>
          <p:nvPr/>
        </p:nvSpPr>
        <p:spPr bwMode="auto">
          <a:xfrm>
            <a:off x="6949440" y="4327413"/>
            <a:ext cx="75367" cy="149225"/>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511823E1-7933-8C1D-039D-ABB6DD509B75}"/>
              </a:ext>
            </a:extLst>
          </p:cNvPr>
          <p:cNvSpPr/>
          <p:nvPr/>
        </p:nvSpPr>
        <p:spPr bwMode="auto">
          <a:xfrm>
            <a:off x="7572376" y="4327413"/>
            <a:ext cx="1047749"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24%</a:t>
            </a:r>
          </a:p>
        </p:txBody>
      </p:sp>
      <p:sp>
        <p:nvSpPr>
          <p:cNvPr id="86" name="Rectangle 85">
            <a:extLst>
              <a:ext uri="{FF2B5EF4-FFF2-40B4-BE49-F238E27FC236}">
                <a16:creationId xmlns:a16="http://schemas.microsoft.com/office/drawing/2014/main" id="{B24C6CF2-03C9-18F3-84C3-A099A59E48CF}"/>
              </a:ext>
            </a:extLst>
          </p:cNvPr>
          <p:cNvSpPr/>
          <p:nvPr/>
        </p:nvSpPr>
        <p:spPr bwMode="auto">
          <a:xfrm>
            <a:off x="7499350" y="4547620"/>
            <a:ext cx="73024"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D3B484D7-8993-6C0F-8086-B43E4BD527F6}"/>
              </a:ext>
            </a:extLst>
          </p:cNvPr>
          <p:cNvSpPr/>
          <p:nvPr/>
        </p:nvSpPr>
        <p:spPr bwMode="auto">
          <a:xfrm>
            <a:off x="7572377" y="4547620"/>
            <a:ext cx="798192"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18%</a:t>
            </a:r>
          </a:p>
        </p:txBody>
      </p:sp>
      <p:sp>
        <p:nvSpPr>
          <p:cNvPr id="88" name="Rectangle 87">
            <a:extLst>
              <a:ext uri="{FF2B5EF4-FFF2-40B4-BE49-F238E27FC236}">
                <a16:creationId xmlns:a16="http://schemas.microsoft.com/office/drawing/2014/main" id="{EA3196ED-039D-E087-5304-B0ABBF5CD4B7}"/>
              </a:ext>
            </a:extLst>
          </p:cNvPr>
          <p:cNvSpPr/>
          <p:nvPr/>
        </p:nvSpPr>
        <p:spPr bwMode="auto">
          <a:xfrm>
            <a:off x="8359775" y="4547620"/>
            <a:ext cx="628651"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latin typeface="Calibri" panose="020F0502020204030204" pitchFamily="34" charset="0"/>
              </a:rPr>
              <a:t>14%</a:t>
            </a:r>
            <a:endParaRPr lang="en-US" sz="12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F2FD280F-4D0D-8348-DC30-3899DD02FBB7}"/>
              </a:ext>
            </a:extLst>
          </p:cNvPr>
          <p:cNvSpPr/>
          <p:nvPr/>
        </p:nvSpPr>
        <p:spPr bwMode="auto">
          <a:xfrm>
            <a:off x="6657975" y="4773330"/>
            <a:ext cx="914400"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20%</a:t>
            </a:r>
          </a:p>
        </p:txBody>
      </p:sp>
      <p:sp>
        <p:nvSpPr>
          <p:cNvPr id="90" name="Rectangle 89">
            <a:extLst>
              <a:ext uri="{FF2B5EF4-FFF2-40B4-BE49-F238E27FC236}">
                <a16:creationId xmlns:a16="http://schemas.microsoft.com/office/drawing/2014/main" id="{0248862C-5B4C-7BDD-CEA5-8A5E627F31CF}"/>
              </a:ext>
            </a:extLst>
          </p:cNvPr>
          <p:cNvSpPr/>
          <p:nvPr/>
        </p:nvSpPr>
        <p:spPr bwMode="auto">
          <a:xfrm>
            <a:off x="7572376" y="4773330"/>
            <a:ext cx="676273"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15%</a:t>
            </a:r>
          </a:p>
        </p:txBody>
      </p:sp>
      <p:sp>
        <p:nvSpPr>
          <p:cNvPr id="94" name="Rectangle 93">
            <a:extLst>
              <a:ext uri="{FF2B5EF4-FFF2-40B4-BE49-F238E27FC236}">
                <a16:creationId xmlns:a16="http://schemas.microsoft.com/office/drawing/2014/main" id="{6519F904-AE21-E0DB-F5D2-2AB25319567A}"/>
              </a:ext>
            </a:extLst>
          </p:cNvPr>
          <p:cNvSpPr/>
          <p:nvPr/>
        </p:nvSpPr>
        <p:spPr bwMode="auto">
          <a:xfrm>
            <a:off x="6448425" y="5008814"/>
            <a:ext cx="1123950"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25%</a:t>
            </a:r>
          </a:p>
        </p:txBody>
      </p:sp>
      <p:sp>
        <p:nvSpPr>
          <p:cNvPr id="95" name="Rectangle 94">
            <a:extLst>
              <a:ext uri="{FF2B5EF4-FFF2-40B4-BE49-F238E27FC236}">
                <a16:creationId xmlns:a16="http://schemas.microsoft.com/office/drawing/2014/main" id="{EF3C9217-4133-FF5B-83DF-C9624D14FACC}"/>
              </a:ext>
            </a:extLst>
          </p:cNvPr>
          <p:cNvSpPr/>
          <p:nvPr/>
        </p:nvSpPr>
        <p:spPr bwMode="auto">
          <a:xfrm>
            <a:off x="7572376" y="5008814"/>
            <a:ext cx="482599"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11%</a:t>
            </a:r>
          </a:p>
        </p:txBody>
      </p:sp>
      <p:sp>
        <p:nvSpPr>
          <p:cNvPr id="96" name="Rectangle 95">
            <a:extLst>
              <a:ext uri="{FF2B5EF4-FFF2-40B4-BE49-F238E27FC236}">
                <a16:creationId xmlns:a16="http://schemas.microsoft.com/office/drawing/2014/main" id="{229831ED-6A82-C287-92C9-28FDEFC09702}"/>
              </a:ext>
            </a:extLst>
          </p:cNvPr>
          <p:cNvSpPr/>
          <p:nvPr/>
        </p:nvSpPr>
        <p:spPr bwMode="auto">
          <a:xfrm>
            <a:off x="6940549" y="5227486"/>
            <a:ext cx="631825"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14%</a:t>
            </a:r>
          </a:p>
        </p:txBody>
      </p:sp>
      <p:sp>
        <p:nvSpPr>
          <p:cNvPr id="97" name="Rectangle 96">
            <a:extLst>
              <a:ext uri="{FF2B5EF4-FFF2-40B4-BE49-F238E27FC236}">
                <a16:creationId xmlns:a16="http://schemas.microsoft.com/office/drawing/2014/main" id="{AA1685A1-A35E-383D-2DAE-C22342A53776}"/>
              </a:ext>
            </a:extLst>
          </p:cNvPr>
          <p:cNvSpPr/>
          <p:nvPr/>
        </p:nvSpPr>
        <p:spPr bwMode="auto">
          <a:xfrm>
            <a:off x="7572376" y="5227486"/>
            <a:ext cx="917574"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21%</a:t>
            </a:r>
          </a:p>
        </p:txBody>
      </p:sp>
      <p:sp>
        <p:nvSpPr>
          <p:cNvPr id="98" name="Rectangle 97">
            <a:extLst>
              <a:ext uri="{FF2B5EF4-FFF2-40B4-BE49-F238E27FC236}">
                <a16:creationId xmlns:a16="http://schemas.microsoft.com/office/drawing/2014/main" id="{28E39374-A8A4-EE00-675D-24A786F7775E}"/>
              </a:ext>
            </a:extLst>
          </p:cNvPr>
          <p:cNvSpPr/>
          <p:nvPr/>
        </p:nvSpPr>
        <p:spPr bwMode="auto">
          <a:xfrm>
            <a:off x="7143750" y="5460933"/>
            <a:ext cx="428624"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9%</a:t>
            </a:r>
          </a:p>
        </p:txBody>
      </p:sp>
      <p:sp>
        <p:nvSpPr>
          <p:cNvPr id="99" name="Rectangle 98">
            <a:extLst>
              <a:ext uri="{FF2B5EF4-FFF2-40B4-BE49-F238E27FC236}">
                <a16:creationId xmlns:a16="http://schemas.microsoft.com/office/drawing/2014/main" id="{5F3A198A-B110-8CCD-14F0-8495AE7594CE}"/>
              </a:ext>
            </a:extLst>
          </p:cNvPr>
          <p:cNvSpPr/>
          <p:nvPr/>
        </p:nvSpPr>
        <p:spPr bwMode="auto">
          <a:xfrm>
            <a:off x="7572377" y="5460933"/>
            <a:ext cx="984248"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22%</a:t>
            </a:r>
          </a:p>
        </p:txBody>
      </p:sp>
      <p:sp>
        <p:nvSpPr>
          <p:cNvPr id="100" name="Rectangle 99">
            <a:extLst>
              <a:ext uri="{FF2B5EF4-FFF2-40B4-BE49-F238E27FC236}">
                <a16:creationId xmlns:a16="http://schemas.microsoft.com/office/drawing/2014/main" id="{A575905E-8BCF-031E-58DE-BC2EC35C3FD2}"/>
              </a:ext>
            </a:extLst>
          </p:cNvPr>
          <p:cNvSpPr/>
          <p:nvPr/>
        </p:nvSpPr>
        <p:spPr bwMode="auto">
          <a:xfrm>
            <a:off x="8550474" y="5460933"/>
            <a:ext cx="69651"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A25CD142-D55C-11FC-014D-320CB354D484}"/>
              </a:ext>
            </a:extLst>
          </p:cNvPr>
          <p:cNvSpPr/>
          <p:nvPr/>
        </p:nvSpPr>
        <p:spPr bwMode="auto">
          <a:xfrm>
            <a:off x="7432562" y="5687797"/>
            <a:ext cx="139812" cy="149225"/>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EE3F326A-DE8D-91EC-6AF5-BF95777B58A1}"/>
              </a:ext>
            </a:extLst>
          </p:cNvPr>
          <p:cNvSpPr/>
          <p:nvPr/>
        </p:nvSpPr>
        <p:spPr bwMode="auto">
          <a:xfrm>
            <a:off x="7572377" y="5687797"/>
            <a:ext cx="428623" cy="149225"/>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10%</a:t>
            </a:r>
          </a:p>
        </p:txBody>
      </p:sp>
      <p:sp>
        <p:nvSpPr>
          <p:cNvPr id="103" name="Rectangle 102">
            <a:extLst>
              <a:ext uri="{FF2B5EF4-FFF2-40B4-BE49-F238E27FC236}">
                <a16:creationId xmlns:a16="http://schemas.microsoft.com/office/drawing/2014/main" id="{CAF2F604-0D07-87D8-14CF-27F9D16BC4AB}"/>
              </a:ext>
            </a:extLst>
          </p:cNvPr>
          <p:cNvSpPr/>
          <p:nvPr/>
        </p:nvSpPr>
        <p:spPr bwMode="auto">
          <a:xfrm>
            <a:off x="8001000" y="5687797"/>
            <a:ext cx="547567" cy="149225"/>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latin typeface="Calibri" panose="020F0502020204030204" pitchFamily="34" charset="0"/>
              </a:rPr>
              <a:t>13%</a:t>
            </a:r>
            <a:endParaRPr lang="en-US" sz="1200" b="0" dirty="0">
              <a:solidFill>
                <a:schemeClr val="tx1"/>
              </a:solidFill>
              <a:latin typeface="Calibri" panose="020F0502020204030204" pitchFamily="34" charset="0"/>
            </a:endParaRPr>
          </a:p>
        </p:txBody>
      </p:sp>
      <p:sp>
        <p:nvSpPr>
          <p:cNvPr id="105" name="TextBox 104">
            <a:extLst>
              <a:ext uri="{FF2B5EF4-FFF2-40B4-BE49-F238E27FC236}">
                <a16:creationId xmlns:a16="http://schemas.microsoft.com/office/drawing/2014/main" id="{D71C8C6F-0931-7B7E-FBFF-BEA2F0F8D452}"/>
              </a:ext>
            </a:extLst>
          </p:cNvPr>
          <p:cNvSpPr txBox="1"/>
          <p:nvPr/>
        </p:nvSpPr>
        <p:spPr bwMode="auto">
          <a:xfrm>
            <a:off x="7067012" y="5608681"/>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06" name="TextBox 105">
            <a:extLst>
              <a:ext uri="{FF2B5EF4-FFF2-40B4-BE49-F238E27FC236}">
                <a16:creationId xmlns:a16="http://schemas.microsoft.com/office/drawing/2014/main" id="{E1405B5B-9D80-7C96-99B0-9E3FD1E8D19C}"/>
              </a:ext>
            </a:extLst>
          </p:cNvPr>
          <p:cNvSpPr txBox="1"/>
          <p:nvPr/>
        </p:nvSpPr>
        <p:spPr bwMode="auto">
          <a:xfrm>
            <a:off x="8625590" y="5402224"/>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07" name="TextBox 106">
            <a:extLst>
              <a:ext uri="{FF2B5EF4-FFF2-40B4-BE49-F238E27FC236}">
                <a16:creationId xmlns:a16="http://schemas.microsoft.com/office/drawing/2014/main" id="{22E1B479-F66D-1749-555B-94427782E8C5}"/>
              </a:ext>
            </a:extLst>
          </p:cNvPr>
          <p:cNvSpPr txBox="1"/>
          <p:nvPr/>
        </p:nvSpPr>
        <p:spPr bwMode="auto">
          <a:xfrm>
            <a:off x="7189129" y="4475161"/>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08" name="TextBox 107">
            <a:extLst>
              <a:ext uri="{FF2B5EF4-FFF2-40B4-BE49-F238E27FC236}">
                <a16:creationId xmlns:a16="http://schemas.microsoft.com/office/drawing/2014/main" id="{DFFB0EE0-FD16-C073-1D5F-B6531B4988BE}"/>
              </a:ext>
            </a:extLst>
          </p:cNvPr>
          <p:cNvSpPr txBox="1"/>
          <p:nvPr/>
        </p:nvSpPr>
        <p:spPr bwMode="auto">
          <a:xfrm>
            <a:off x="6620812" y="4269308"/>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09" name="TextBox 108">
            <a:extLst>
              <a:ext uri="{FF2B5EF4-FFF2-40B4-BE49-F238E27FC236}">
                <a16:creationId xmlns:a16="http://schemas.microsoft.com/office/drawing/2014/main" id="{C3DA1633-AD7D-5C20-9095-23B26ED2F0C7}"/>
              </a:ext>
            </a:extLst>
          </p:cNvPr>
          <p:cNvSpPr txBox="1"/>
          <p:nvPr/>
        </p:nvSpPr>
        <p:spPr bwMode="auto">
          <a:xfrm>
            <a:off x="7091682" y="3593180"/>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10" name="TextBox 109">
            <a:extLst>
              <a:ext uri="{FF2B5EF4-FFF2-40B4-BE49-F238E27FC236}">
                <a16:creationId xmlns:a16="http://schemas.microsoft.com/office/drawing/2014/main" id="{372C4E58-2FA8-191F-D15F-118BD88C195F}"/>
              </a:ext>
            </a:extLst>
          </p:cNvPr>
          <p:cNvSpPr txBox="1"/>
          <p:nvPr/>
        </p:nvSpPr>
        <p:spPr bwMode="auto">
          <a:xfrm>
            <a:off x="5851269" y="245458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B23E5D82-EAC6-036D-A5D8-1D0153DE0B9A}"/>
              </a:ext>
            </a:extLst>
          </p:cNvPr>
          <p:cNvSpPr txBox="1"/>
          <p:nvPr/>
        </p:nvSpPr>
        <p:spPr bwMode="auto">
          <a:xfrm>
            <a:off x="5709551" y="2686055"/>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12" name="TextBox 111">
            <a:extLst>
              <a:ext uri="{FF2B5EF4-FFF2-40B4-BE49-F238E27FC236}">
                <a16:creationId xmlns:a16="http://schemas.microsoft.com/office/drawing/2014/main" id="{3B82EAAE-1340-38B0-87ED-F2288AD427AC}"/>
              </a:ext>
            </a:extLst>
          </p:cNvPr>
          <p:cNvSpPr txBox="1"/>
          <p:nvPr/>
        </p:nvSpPr>
        <p:spPr bwMode="auto">
          <a:xfrm>
            <a:off x="6290456" y="2228119"/>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13" name="TextBox 112">
            <a:extLst>
              <a:ext uri="{FF2B5EF4-FFF2-40B4-BE49-F238E27FC236}">
                <a16:creationId xmlns:a16="http://schemas.microsoft.com/office/drawing/2014/main" id="{FC05436F-6EBF-2293-8B5A-ADE50CD2FB26}"/>
              </a:ext>
            </a:extLst>
          </p:cNvPr>
          <p:cNvSpPr txBox="1"/>
          <p:nvPr/>
        </p:nvSpPr>
        <p:spPr bwMode="auto">
          <a:xfrm>
            <a:off x="5405372" y="2001183"/>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14" name="TextBox 113">
            <a:extLst>
              <a:ext uri="{FF2B5EF4-FFF2-40B4-BE49-F238E27FC236}">
                <a16:creationId xmlns:a16="http://schemas.microsoft.com/office/drawing/2014/main" id="{3890544B-3946-BF97-52D1-DFEB4BBD21AC}"/>
              </a:ext>
            </a:extLst>
          </p:cNvPr>
          <p:cNvSpPr txBox="1"/>
          <p:nvPr/>
        </p:nvSpPr>
        <p:spPr bwMode="auto">
          <a:xfrm>
            <a:off x="9645742" y="2001183"/>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15" name="TextBox 114">
            <a:extLst>
              <a:ext uri="{FF2B5EF4-FFF2-40B4-BE49-F238E27FC236}">
                <a16:creationId xmlns:a16="http://schemas.microsoft.com/office/drawing/2014/main" id="{49614370-9629-5905-6A7F-2036772CBF64}"/>
              </a:ext>
            </a:extLst>
          </p:cNvPr>
          <p:cNvSpPr txBox="1"/>
          <p:nvPr/>
        </p:nvSpPr>
        <p:spPr bwMode="auto">
          <a:xfrm>
            <a:off x="9093587" y="1769308"/>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16" name="TextBox 115">
            <a:extLst>
              <a:ext uri="{FF2B5EF4-FFF2-40B4-BE49-F238E27FC236}">
                <a16:creationId xmlns:a16="http://schemas.microsoft.com/office/drawing/2014/main" id="{BE27C929-A729-D7EB-5632-B3C6D769D6DF}"/>
              </a:ext>
            </a:extLst>
          </p:cNvPr>
          <p:cNvSpPr txBox="1"/>
          <p:nvPr/>
        </p:nvSpPr>
        <p:spPr bwMode="auto">
          <a:xfrm>
            <a:off x="9040296" y="2678808"/>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cxnSp>
        <p:nvCxnSpPr>
          <p:cNvPr id="39" name="Straight Connector 38">
            <a:extLst>
              <a:ext uri="{FF2B5EF4-FFF2-40B4-BE49-F238E27FC236}">
                <a16:creationId xmlns:a16="http://schemas.microsoft.com/office/drawing/2014/main" id="{3D77840A-413F-7F97-5399-07583F4AFB05}"/>
              </a:ext>
            </a:extLst>
          </p:cNvPr>
          <p:cNvCxnSpPr>
            <a:cxnSpLocks/>
          </p:cNvCxnSpPr>
          <p:nvPr/>
        </p:nvCxnSpPr>
        <p:spPr bwMode="auto">
          <a:xfrm>
            <a:off x="7574280" y="1591326"/>
            <a:ext cx="0" cy="4367514"/>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56917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TROPION-Lung02: AEs of Special Interest</a:t>
            </a:r>
          </a:p>
        </p:txBody>
      </p:sp>
      <p:sp>
        <p:nvSpPr>
          <p:cNvPr id="3" name="Content Placeholder 2">
            <a:extLst>
              <a:ext uri="{FF2B5EF4-FFF2-40B4-BE49-F238E27FC236}">
                <a16:creationId xmlns:a16="http://schemas.microsoft.com/office/drawing/2014/main" id="{698F161B-C270-77B8-8455-215DA5C72847}"/>
              </a:ext>
            </a:extLst>
          </p:cNvPr>
          <p:cNvSpPr>
            <a:spLocks noGrp="1"/>
          </p:cNvSpPr>
          <p:nvPr>
            <p:ph idx="1"/>
          </p:nvPr>
        </p:nvSpPr>
        <p:spPr>
          <a:xfrm>
            <a:off x="599590" y="4310378"/>
            <a:ext cx="10877529" cy="1971112"/>
          </a:xfrm>
        </p:spPr>
        <p:txBody>
          <a:bodyPr/>
          <a:lstStyle/>
          <a:p>
            <a:r>
              <a:rPr lang="en-US" sz="2000" dirty="0"/>
              <a:t>Oral mucositis/stomatitis was predominantly grade 1/2</a:t>
            </a:r>
          </a:p>
          <a:p>
            <a:r>
              <a:rPr lang="en-US" sz="2000" dirty="0"/>
              <a:t>No grade 5 AEs of special interest occurred</a:t>
            </a:r>
          </a:p>
          <a:p>
            <a:r>
              <a:rPr lang="en-US" sz="2000" dirty="0"/>
              <a:t>No grade 4/5 adjucated ILD/pneumonitis occurred</a:t>
            </a:r>
          </a:p>
          <a:p>
            <a:endParaRPr lang="en-US" sz="2000"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Goto. ASCO 2023. Abstr 9004.</a:t>
            </a:r>
            <a:endParaRPr lang="en-US" altLang="en-US" sz="1200" b="0" dirty="0">
              <a:solidFill>
                <a:srgbClr val="455560"/>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1032340172"/>
              </p:ext>
            </p:extLst>
          </p:nvPr>
        </p:nvGraphicFramePr>
        <p:xfrm>
          <a:off x="719138" y="1600200"/>
          <a:ext cx="10646820" cy="2468976"/>
        </p:xfrm>
        <a:graphic>
          <a:graphicData uri="http://schemas.openxmlformats.org/drawingml/2006/table">
            <a:tbl>
              <a:tblPr/>
              <a:tblGrid>
                <a:gridCol w="4153034">
                  <a:extLst>
                    <a:ext uri="{9D8B030D-6E8A-4147-A177-3AD203B41FA5}">
                      <a16:colId xmlns:a16="http://schemas.microsoft.com/office/drawing/2014/main" val="20000"/>
                    </a:ext>
                  </a:extLst>
                </a:gridCol>
                <a:gridCol w="1692799">
                  <a:extLst>
                    <a:ext uri="{9D8B030D-6E8A-4147-A177-3AD203B41FA5}">
                      <a16:colId xmlns:a16="http://schemas.microsoft.com/office/drawing/2014/main" val="20001"/>
                    </a:ext>
                  </a:extLst>
                </a:gridCol>
                <a:gridCol w="1692799">
                  <a:extLst>
                    <a:ext uri="{9D8B030D-6E8A-4147-A177-3AD203B41FA5}">
                      <a16:colId xmlns:a16="http://schemas.microsoft.com/office/drawing/2014/main" val="4131966023"/>
                    </a:ext>
                  </a:extLst>
                </a:gridCol>
                <a:gridCol w="1554094">
                  <a:extLst>
                    <a:ext uri="{9D8B030D-6E8A-4147-A177-3AD203B41FA5}">
                      <a16:colId xmlns:a16="http://schemas.microsoft.com/office/drawing/2014/main" val="20002"/>
                    </a:ext>
                  </a:extLst>
                </a:gridCol>
                <a:gridCol w="1554094">
                  <a:extLst>
                    <a:ext uri="{9D8B030D-6E8A-4147-A177-3AD203B41FA5}">
                      <a16:colId xmlns:a16="http://schemas.microsoft.com/office/drawing/2014/main" val="2643692230"/>
                    </a:ext>
                  </a:extLst>
                </a:gridCol>
              </a:tblGrid>
              <a:tr h="165334">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 of Special Interest,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Doublet (n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Triplet (n =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bg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54324319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Oral mucositis/stomatitis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(58)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(43)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ILD/pneumonitis adjudicated as drug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Ocular surface 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bl>
          </a:graphicData>
        </a:graphic>
      </p:graphicFrame>
    </p:spTree>
    <p:extLst>
      <p:ext uri="{BB962C8B-B14F-4D97-AF65-F5344CB8AC3E}">
        <p14:creationId xmlns:p14="http://schemas.microsoft.com/office/powerpoint/2010/main" val="2691763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TROPION-Lung02: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Antitumor responses were seen in patients with advanced NSCLC treated with Dato-DXd + pembrolizumab ± platinum chemotherapy in the first line and later lines of therapy </a:t>
            </a:r>
            <a:endParaRPr lang="en-US" altLang="en-US" sz="2400" baseline="30000" dirty="0"/>
          </a:p>
          <a:p>
            <a:pPr lvl="1"/>
            <a:r>
              <a:rPr lang="en-US" altLang="en-US" sz="2400" dirty="0"/>
              <a:t>Confirmed or pending ORR as first-line therapy: 50% (doublet); 57% (triplet)</a:t>
            </a:r>
          </a:p>
          <a:p>
            <a:r>
              <a:rPr lang="en-US" altLang="en-US" sz="2400" dirty="0"/>
              <a:t>No unexpected safety signals were noted</a:t>
            </a:r>
          </a:p>
          <a:p>
            <a:pPr lvl="1"/>
            <a:r>
              <a:rPr lang="en-US" altLang="en-US" sz="2400" dirty="0"/>
              <a:t>Most frequent TEAEs were stomatitis, nausea, anemia, and fatigue</a:t>
            </a:r>
          </a:p>
          <a:p>
            <a:r>
              <a:rPr lang="en-US" altLang="en-US" sz="2400" dirty="0"/>
              <a:t>Pivotal phase III TROPION-Lung07 and TROPION-Lung08 trials comparing Dato-DXd + pembrolizumab ± chemotherapy against standard of care therapies in first-line advanced/metastatic NSCLC are ongoing</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dirty="0">
                <a:solidFill>
                  <a:schemeClr val="bg2"/>
                </a:solidFill>
                <a:latin typeface="Calibri" panose="020F0502020204030204" pitchFamily="34" charset="0"/>
              </a:rPr>
              <a:t>Goto. ASCO 2023. Abstr 9004</a:t>
            </a:r>
            <a:endParaRPr lang="en-US" altLang="en-US" sz="1200" b="0" dirty="0">
              <a:solidFill>
                <a:srgbClr val="455560"/>
              </a:solidFill>
              <a:latin typeface="Calibri" panose="020F050202020403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0A5B6C669F7A2943AA7A6638064A83DF" ma:contentTypeVersion="1" ma:contentTypeDescription="Create a new document." ma:contentTypeScope="" ma:versionID="da069da76f47736d347c1cd4d48f91ee">
  <xsd:schema xmlns:xsd="http://www.w3.org/2001/XMLSchema" xmlns:xs="http://www.w3.org/2001/XMLSchema" xmlns:p="http://schemas.microsoft.com/office/2006/metadata/properties" xmlns:ns2="d54cbe69-32bd-412a-b004-9152f949605e" xmlns:ns3="ff8ed0ad-f7e9-4d17-9e88-330494e5ebb5" targetNamespace="http://schemas.microsoft.com/office/2006/metadata/properties" ma:root="true" ma:fieldsID="59351856dcb035949f25d39f9e0a07a6" ns2:_="" ns3:_="">
    <xsd:import namespace="d54cbe69-32bd-412a-b004-9152f949605e"/>
    <xsd:import namespace="ff8ed0ad-f7e9-4d17-9e88-330494e5ebb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f8ed0ad-f7e9-4d17-9e88-330494e5ebb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56M7VY3CDVN5-570700048-1</_dlc_DocId>
    <_dlc_DocIdUrl xmlns="d54cbe69-32bd-412a-b004-9152f949605e">
      <Url>https://intranet.clinicaloptions.com/mews/oncology/ONC_2023_ASCO_CF_(PRP6243)/Lung_9004_Goto/_layouts/15/DocIdRedir.aspx?ID=56M7VY3CDVN5-570700048-1</Url>
      <Description>56M7VY3CDVN5-570700048-1</Description>
    </_dlc_DocIdUrl>
    <Document_x0020_Category xmlns="ff8ed0ad-f7e9-4d17-9e88-330494e5ebb5">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4.xml><?xml version="1.0" encoding="utf-8"?>
<ds:datastoreItem xmlns:ds="http://schemas.openxmlformats.org/officeDocument/2006/customXml" ds:itemID="{A4C9D818-6ABE-4A0F-81D9-F2EFB816FD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f8ed0ad-f7e9-4d17-9e88-330494e5eb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purl.org/dc/dcmitype/"/>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purl.org/dc/terms/"/>
    <ds:schemaRef ds:uri="d54cbe69-32bd-412a-b004-9152f949605e"/>
    <ds:schemaRef ds:uri="http://purl.org/dc/elements/1.1/"/>
    <ds:schemaRef ds:uri="http://schemas.microsoft.com/office/infopath/2007/PartnerControls"/>
    <ds:schemaRef ds:uri="ff8ed0ad-f7e9-4d17-9e88-330494e5ebb5"/>
  </ds:schemaRefs>
</ds:datastoreItem>
</file>

<file path=docProps/app.xml><?xml version="1.0" encoding="utf-8"?>
<Properties xmlns="http://schemas.openxmlformats.org/officeDocument/2006/extended-properties" xmlns:vt="http://schemas.openxmlformats.org/officeDocument/2006/docPropsVTypes">
  <Template/>
  <TotalTime>1632</TotalTime>
  <Words>2422</Words>
  <Application>Microsoft Office PowerPoint</Application>
  <PresentationFormat>Widescreen</PresentationFormat>
  <Paragraphs>687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TROPION-Lung02: Datopotamab Deruxtecan + Pembrolizumab ± Platinum Chemotherapy in Advanced NSCLC</vt:lpstr>
      <vt:lpstr>About These Slides</vt:lpstr>
      <vt:lpstr>TROPION-Lung02: Background</vt:lpstr>
      <vt:lpstr>TROPION-Lung02: Study Design</vt:lpstr>
      <vt:lpstr>TROPION-Lung02: Baseline Characteristics and Treatment Disposition</vt:lpstr>
      <vt:lpstr>TROPION-Lung02: Antitumor Activity</vt:lpstr>
      <vt:lpstr>TROPION-Lung02: Best Overall Tumor Change From Baseline</vt:lpstr>
      <vt:lpstr>TROPION-Lung02: Safety</vt:lpstr>
      <vt:lpstr>TROPION-Lung02: TEAEs Occurring in ≥20% of Patients</vt:lpstr>
      <vt:lpstr>TROPION-Lung02: AEs of Special Interest</vt:lpstr>
      <vt:lpstr>TROPION-Lung02: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TROPION-Lung02: Datopotamab Deruxtecan + Pembrolizumab ± Platinum Chemotherapy in Advanced NSCLC</dc:title>
  <dc:creator>Preferred User</dc:creator>
  <cp:lastModifiedBy>nkolenko@clinicaloptions.com</cp:lastModifiedBy>
  <cp:revision>57</cp:revision>
  <cp:lastPrinted>2016-09-26T20:21:49Z</cp:lastPrinted>
  <dcterms:created xsi:type="dcterms:W3CDTF">2005-05-27T15:08:01Z</dcterms:created>
  <dcterms:modified xsi:type="dcterms:W3CDTF">2023-06-08T20:38:20Z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2f6726cf-9c1d-4ef2-a5c2-3e2f627684cd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0x0101000A5B6C669F7A2943AA7A6638064A83DF</vt:lpwstr>
  </property>
  <property fmtid="{D5CDD505-2E9C-101B-9397-08002B2CF9AE}" pid="9" name="MediaServiceImageTags">
    <vt:lpwstr/>
  </property>
</Properties>
</file>