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308" r:id="rId8"/>
    <p:sldId id="257" r:id="rId9"/>
    <p:sldId id="553" r:id="rId10"/>
    <p:sldId id="554" r:id="rId11"/>
    <p:sldId id="562" r:id="rId12"/>
    <p:sldId id="561" r:id="rId13"/>
    <p:sldId id="560" r:id="rId14"/>
    <p:sldId id="556" r:id="rId15"/>
    <p:sldId id="557" r:id="rId16"/>
    <p:sldId id="558"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B409B0-7A87-692F-D503-042C2114C1FC}" name="Taryn Gross" initials="TG" userId="81ba9eb79225ec82"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Ryan Topping" initials="RT" lastIdx="3" clrIdx="16">
    <p:extLst>
      <p:ext uri="{19B8F6BF-5375-455C-9EA6-DF929625EA0E}">
        <p15:presenceInfo xmlns:p15="http://schemas.microsoft.com/office/powerpoint/2012/main" userId="Ryan Topping" providerId="None"/>
      </p:ext>
    </p:extLst>
  </p:cmAuthor>
  <p:cmAuthor id="18" name="CLINICALOPTIONS\tquill" initials="C" lastIdx="4" clrIdx="17">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E1471D"/>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9FF577-1107-46FB-83AA-3A1981556FE0}" v="112" dt="2023-06-08T16:01:36.86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94" autoAdjust="0"/>
    <p:restoredTop sz="72467" autoAdjust="0"/>
  </p:normalViewPr>
  <p:slideViewPr>
    <p:cSldViewPr snapToGrid="0">
      <p:cViewPr varScale="1">
        <p:scale>
          <a:sx n="55" d="100"/>
          <a:sy n="55" d="100"/>
        </p:scale>
        <p:origin x="876" y="32"/>
      </p:cViewPr>
      <p:guideLst>
        <p:guide orient="horz" pos="4128"/>
        <p:guide orient="horz" pos="1008"/>
        <p:guide orient="horz" pos="4032"/>
        <p:guide orient="horz" pos="151"/>
        <p:guide orient="horz" pos="264"/>
        <p:guide orient="horz" pos="3912"/>
        <p:guide orient="horz"/>
        <p:guide pos="329"/>
        <p:guide pos="7407"/>
        <p:guide pos="3840"/>
        <p:guide pos="453"/>
        <p:guide pos="7248"/>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Eimers" userId="e496f3f7-6a48-4339-9b0c-9f426a43f948" providerId="ADAL" clId="{4D9FF577-1107-46FB-83AA-3A1981556FE0}"/>
    <pc:docChg chg="undo custSel modSld">
      <pc:chgData name="Jennifer Eimers" userId="e496f3f7-6a48-4339-9b0c-9f426a43f948" providerId="ADAL" clId="{4D9FF577-1107-46FB-83AA-3A1981556FE0}" dt="2023-06-08T16:02:00.305" v="824" actId="1038"/>
      <pc:docMkLst>
        <pc:docMk/>
      </pc:docMkLst>
      <pc:sldChg chg="modSp mod">
        <pc:chgData name="Jennifer Eimers" userId="e496f3f7-6a48-4339-9b0c-9f426a43f948" providerId="ADAL" clId="{4D9FF577-1107-46FB-83AA-3A1981556FE0}" dt="2023-06-08T15:04:40.984" v="7" actId="14734"/>
        <pc:sldMkLst>
          <pc:docMk/>
          <pc:sldMk cId="1117029442" sldId="554"/>
        </pc:sldMkLst>
        <pc:graphicFrameChg chg="mod modGraphic">
          <ac:chgData name="Jennifer Eimers" userId="e496f3f7-6a48-4339-9b0c-9f426a43f948" providerId="ADAL" clId="{4D9FF577-1107-46FB-83AA-3A1981556FE0}" dt="2023-06-08T15:04:40.984" v="7" actId="14734"/>
          <ac:graphicFrameMkLst>
            <pc:docMk/>
            <pc:sldMk cId="1117029442" sldId="554"/>
            <ac:graphicFrameMk id="3" creationId="{7790F7DC-3D6D-0E6A-9E7A-9469A7AA65AD}"/>
          </ac:graphicFrameMkLst>
        </pc:graphicFrameChg>
        <pc:graphicFrameChg chg="mod modGraphic">
          <ac:chgData name="Jennifer Eimers" userId="e496f3f7-6a48-4339-9b0c-9f426a43f948" providerId="ADAL" clId="{4D9FF577-1107-46FB-83AA-3A1981556FE0}" dt="2023-06-08T15:04:23.232" v="3" actId="14734"/>
          <ac:graphicFrameMkLst>
            <pc:docMk/>
            <pc:sldMk cId="1117029442" sldId="554"/>
            <ac:graphicFrameMk id="4" creationId="{611794FB-6C53-5F0F-5BD3-C51D8A1D061E}"/>
          </ac:graphicFrameMkLst>
        </pc:graphicFrameChg>
      </pc:sldChg>
      <pc:sldChg chg="modSp mod">
        <pc:chgData name="Jennifer Eimers" userId="e496f3f7-6a48-4339-9b0c-9f426a43f948" providerId="ADAL" clId="{4D9FF577-1107-46FB-83AA-3A1981556FE0}" dt="2023-06-08T15:04:59.242" v="10" actId="14100"/>
        <pc:sldMkLst>
          <pc:docMk/>
          <pc:sldMk cId="3293621307" sldId="556"/>
        </pc:sldMkLst>
        <pc:graphicFrameChg chg="mod modGraphic">
          <ac:chgData name="Jennifer Eimers" userId="e496f3f7-6a48-4339-9b0c-9f426a43f948" providerId="ADAL" clId="{4D9FF577-1107-46FB-83AA-3A1981556FE0}" dt="2023-06-08T15:04:59.242" v="10" actId="14100"/>
          <ac:graphicFrameMkLst>
            <pc:docMk/>
            <pc:sldMk cId="3293621307" sldId="556"/>
            <ac:graphicFrameMk id="4" creationId="{611794FB-6C53-5F0F-5BD3-C51D8A1D061E}"/>
          </ac:graphicFrameMkLst>
        </pc:graphicFrameChg>
      </pc:sldChg>
      <pc:sldChg chg="modSp mod">
        <pc:chgData name="Jennifer Eimers" userId="e496f3f7-6a48-4339-9b0c-9f426a43f948" providerId="ADAL" clId="{4D9FF577-1107-46FB-83AA-3A1981556FE0}" dt="2023-06-08T15:05:05.592" v="11" actId="12"/>
        <pc:sldMkLst>
          <pc:docMk/>
          <pc:sldMk cId="3067257428" sldId="557"/>
        </pc:sldMkLst>
        <pc:spChg chg="mod">
          <ac:chgData name="Jennifer Eimers" userId="e496f3f7-6a48-4339-9b0c-9f426a43f948" providerId="ADAL" clId="{4D9FF577-1107-46FB-83AA-3A1981556FE0}" dt="2023-06-08T15:05:05.592" v="11" actId="12"/>
          <ac:spMkLst>
            <pc:docMk/>
            <pc:sldMk cId="3067257428" sldId="557"/>
            <ac:spMk id="9219" creationId="{D25C30B9-DB9B-4F0D-825F-3ADFC7E0F72C}"/>
          </ac:spMkLst>
        </pc:spChg>
      </pc:sldChg>
      <pc:sldChg chg="addSp delSp modSp mod">
        <pc:chgData name="Jennifer Eimers" userId="e496f3f7-6a48-4339-9b0c-9f426a43f948" providerId="ADAL" clId="{4D9FF577-1107-46FB-83AA-3A1981556FE0}" dt="2023-06-08T16:02:00.305" v="824" actId="1038"/>
        <pc:sldMkLst>
          <pc:docMk/>
          <pc:sldMk cId="933213945" sldId="560"/>
        </pc:sldMkLst>
        <pc:spChg chg="add mod">
          <ac:chgData name="Jennifer Eimers" userId="e496f3f7-6a48-4339-9b0c-9f426a43f948" providerId="ADAL" clId="{4D9FF577-1107-46FB-83AA-3A1981556FE0}" dt="2023-06-08T15:53:33.692" v="689"/>
          <ac:spMkLst>
            <pc:docMk/>
            <pc:sldMk cId="933213945" sldId="560"/>
            <ac:spMk id="2" creationId="{41AF5B46-1E7C-B647-9AC3-A4263862E242}"/>
          </ac:spMkLst>
        </pc:spChg>
        <pc:spChg chg="add mod">
          <ac:chgData name="Jennifer Eimers" userId="e496f3f7-6a48-4339-9b0c-9f426a43f948" providerId="ADAL" clId="{4D9FF577-1107-46FB-83AA-3A1981556FE0}" dt="2023-06-08T15:53:33.692" v="689"/>
          <ac:spMkLst>
            <pc:docMk/>
            <pc:sldMk cId="933213945" sldId="560"/>
            <ac:spMk id="25" creationId="{5B638D47-8A87-4BDE-B06E-0A2816BAAC1B}"/>
          </ac:spMkLst>
        </pc:spChg>
        <pc:spChg chg="add mod">
          <ac:chgData name="Jennifer Eimers" userId="e496f3f7-6a48-4339-9b0c-9f426a43f948" providerId="ADAL" clId="{4D9FF577-1107-46FB-83AA-3A1981556FE0}" dt="2023-06-08T15:53:33.692" v="689"/>
          <ac:spMkLst>
            <pc:docMk/>
            <pc:sldMk cId="933213945" sldId="560"/>
            <ac:spMk id="26" creationId="{F23472C9-86FF-E610-9F9E-09E1E41F1E9A}"/>
          </ac:spMkLst>
        </pc:spChg>
        <pc:spChg chg="add mod">
          <ac:chgData name="Jennifer Eimers" userId="e496f3f7-6a48-4339-9b0c-9f426a43f948" providerId="ADAL" clId="{4D9FF577-1107-46FB-83AA-3A1981556FE0}" dt="2023-06-08T15:53:33.692" v="689"/>
          <ac:spMkLst>
            <pc:docMk/>
            <pc:sldMk cId="933213945" sldId="560"/>
            <ac:spMk id="27" creationId="{AA1DDFE3-4244-2152-B4C2-0D84456215B6}"/>
          </ac:spMkLst>
        </pc:spChg>
        <pc:spChg chg="add mod">
          <ac:chgData name="Jennifer Eimers" userId="e496f3f7-6a48-4339-9b0c-9f426a43f948" providerId="ADAL" clId="{4D9FF577-1107-46FB-83AA-3A1981556FE0}" dt="2023-06-08T15:53:33.692" v="689"/>
          <ac:spMkLst>
            <pc:docMk/>
            <pc:sldMk cId="933213945" sldId="560"/>
            <ac:spMk id="28" creationId="{CE52A5C6-64FB-8127-F167-B9951F095531}"/>
          </ac:spMkLst>
        </pc:spChg>
        <pc:spChg chg="add mod">
          <ac:chgData name="Jennifer Eimers" userId="e496f3f7-6a48-4339-9b0c-9f426a43f948" providerId="ADAL" clId="{4D9FF577-1107-46FB-83AA-3A1981556FE0}" dt="2023-06-08T15:53:33.692" v="689"/>
          <ac:spMkLst>
            <pc:docMk/>
            <pc:sldMk cId="933213945" sldId="560"/>
            <ac:spMk id="29" creationId="{A2E13770-71EE-ADE0-A8A9-5F19C79AE50A}"/>
          </ac:spMkLst>
        </pc:spChg>
        <pc:spChg chg="add mod">
          <ac:chgData name="Jennifer Eimers" userId="e496f3f7-6a48-4339-9b0c-9f426a43f948" providerId="ADAL" clId="{4D9FF577-1107-46FB-83AA-3A1981556FE0}" dt="2023-06-08T15:53:33.692" v="689"/>
          <ac:spMkLst>
            <pc:docMk/>
            <pc:sldMk cId="933213945" sldId="560"/>
            <ac:spMk id="30" creationId="{CCF9253B-A37B-2997-217F-E1CF7744A7E6}"/>
          </ac:spMkLst>
        </pc:spChg>
        <pc:spChg chg="add mod">
          <ac:chgData name="Jennifer Eimers" userId="e496f3f7-6a48-4339-9b0c-9f426a43f948" providerId="ADAL" clId="{4D9FF577-1107-46FB-83AA-3A1981556FE0}" dt="2023-06-08T15:53:33.692" v="689"/>
          <ac:spMkLst>
            <pc:docMk/>
            <pc:sldMk cId="933213945" sldId="560"/>
            <ac:spMk id="31" creationId="{A22263E3-9F67-65DC-7B19-A2B3227DA0A8}"/>
          </ac:spMkLst>
        </pc:spChg>
        <pc:spChg chg="add mod">
          <ac:chgData name="Jennifer Eimers" userId="e496f3f7-6a48-4339-9b0c-9f426a43f948" providerId="ADAL" clId="{4D9FF577-1107-46FB-83AA-3A1981556FE0}" dt="2023-06-08T15:53:33.692" v="689"/>
          <ac:spMkLst>
            <pc:docMk/>
            <pc:sldMk cId="933213945" sldId="560"/>
            <ac:spMk id="32" creationId="{2D445122-34F8-D572-2883-6BCD8CD09FB0}"/>
          </ac:spMkLst>
        </pc:spChg>
        <pc:spChg chg="add mod">
          <ac:chgData name="Jennifer Eimers" userId="e496f3f7-6a48-4339-9b0c-9f426a43f948" providerId="ADAL" clId="{4D9FF577-1107-46FB-83AA-3A1981556FE0}" dt="2023-06-08T15:53:33.692" v="689"/>
          <ac:spMkLst>
            <pc:docMk/>
            <pc:sldMk cId="933213945" sldId="560"/>
            <ac:spMk id="33" creationId="{112EF702-2568-1F3E-9046-2993164B6DE2}"/>
          </ac:spMkLst>
        </pc:spChg>
        <pc:spChg chg="add mod">
          <ac:chgData name="Jennifer Eimers" userId="e496f3f7-6a48-4339-9b0c-9f426a43f948" providerId="ADAL" clId="{4D9FF577-1107-46FB-83AA-3A1981556FE0}" dt="2023-06-08T15:53:33.692" v="689"/>
          <ac:spMkLst>
            <pc:docMk/>
            <pc:sldMk cId="933213945" sldId="560"/>
            <ac:spMk id="34" creationId="{2C21336A-BB5B-6EF5-8E4B-E6FD63455A62}"/>
          </ac:spMkLst>
        </pc:spChg>
        <pc:spChg chg="add mod">
          <ac:chgData name="Jennifer Eimers" userId="e496f3f7-6a48-4339-9b0c-9f426a43f948" providerId="ADAL" clId="{4D9FF577-1107-46FB-83AA-3A1981556FE0}" dt="2023-06-08T15:53:33.692" v="689"/>
          <ac:spMkLst>
            <pc:docMk/>
            <pc:sldMk cId="933213945" sldId="560"/>
            <ac:spMk id="35" creationId="{5C33C350-E289-B26A-BF96-8F65F01BC504}"/>
          </ac:spMkLst>
        </pc:spChg>
        <pc:spChg chg="add mod">
          <ac:chgData name="Jennifer Eimers" userId="e496f3f7-6a48-4339-9b0c-9f426a43f948" providerId="ADAL" clId="{4D9FF577-1107-46FB-83AA-3A1981556FE0}" dt="2023-06-08T15:53:33.692" v="689"/>
          <ac:spMkLst>
            <pc:docMk/>
            <pc:sldMk cId="933213945" sldId="560"/>
            <ac:spMk id="36" creationId="{D10FBF0E-71C6-C901-77A9-7EF5D0AF8129}"/>
          </ac:spMkLst>
        </pc:spChg>
        <pc:spChg chg="add mod">
          <ac:chgData name="Jennifer Eimers" userId="e496f3f7-6a48-4339-9b0c-9f426a43f948" providerId="ADAL" clId="{4D9FF577-1107-46FB-83AA-3A1981556FE0}" dt="2023-06-08T15:53:33.692" v="689"/>
          <ac:spMkLst>
            <pc:docMk/>
            <pc:sldMk cId="933213945" sldId="560"/>
            <ac:spMk id="37" creationId="{FF4B443F-3864-BAAE-75F5-EB2C9B3ADFB9}"/>
          </ac:spMkLst>
        </pc:spChg>
        <pc:spChg chg="add mod">
          <ac:chgData name="Jennifer Eimers" userId="e496f3f7-6a48-4339-9b0c-9f426a43f948" providerId="ADAL" clId="{4D9FF577-1107-46FB-83AA-3A1981556FE0}" dt="2023-06-08T15:53:33.692" v="689"/>
          <ac:spMkLst>
            <pc:docMk/>
            <pc:sldMk cId="933213945" sldId="560"/>
            <ac:spMk id="38" creationId="{06293DAE-5771-0C63-EDA6-A416D84AB14E}"/>
          </ac:spMkLst>
        </pc:spChg>
        <pc:spChg chg="add mod">
          <ac:chgData name="Jennifer Eimers" userId="e496f3f7-6a48-4339-9b0c-9f426a43f948" providerId="ADAL" clId="{4D9FF577-1107-46FB-83AA-3A1981556FE0}" dt="2023-06-08T15:53:33.692" v="689"/>
          <ac:spMkLst>
            <pc:docMk/>
            <pc:sldMk cId="933213945" sldId="560"/>
            <ac:spMk id="39" creationId="{A566D147-359B-4981-EDF7-1F065921F7F9}"/>
          </ac:spMkLst>
        </pc:spChg>
        <pc:spChg chg="add mod">
          <ac:chgData name="Jennifer Eimers" userId="e496f3f7-6a48-4339-9b0c-9f426a43f948" providerId="ADAL" clId="{4D9FF577-1107-46FB-83AA-3A1981556FE0}" dt="2023-06-08T15:53:33.692" v="689"/>
          <ac:spMkLst>
            <pc:docMk/>
            <pc:sldMk cId="933213945" sldId="560"/>
            <ac:spMk id="40" creationId="{98A74906-D3BB-3D90-6C50-695B0F359A83}"/>
          </ac:spMkLst>
        </pc:spChg>
        <pc:spChg chg="add mod">
          <ac:chgData name="Jennifer Eimers" userId="e496f3f7-6a48-4339-9b0c-9f426a43f948" providerId="ADAL" clId="{4D9FF577-1107-46FB-83AA-3A1981556FE0}" dt="2023-06-08T15:53:33.692" v="689"/>
          <ac:spMkLst>
            <pc:docMk/>
            <pc:sldMk cId="933213945" sldId="560"/>
            <ac:spMk id="41" creationId="{363D76B6-826C-A142-D645-2B62E51937EE}"/>
          </ac:spMkLst>
        </pc:spChg>
        <pc:spChg chg="add mod">
          <ac:chgData name="Jennifer Eimers" userId="e496f3f7-6a48-4339-9b0c-9f426a43f948" providerId="ADAL" clId="{4D9FF577-1107-46FB-83AA-3A1981556FE0}" dt="2023-06-08T15:53:33.692" v="689"/>
          <ac:spMkLst>
            <pc:docMk/>
            <pc:sldMk cId="933213945" sldId="560"/>
            <ac:spMk id="42" creationId="{08A70210-7C03-6DF3-559C-648CCC927DA9}"/>
          </ac:spMkLst>
        </pc:spChg>
        <pc:spChg chg="add mod">
          <ac:chgData name="Jennifer Eimers" userId="e496f3f7-6a48-4339-9b0c-9f426a43f948" providerId="ADAL" clId="{4D9FF577-1107-46FB-83AA-3A1981556FE0}" dt="2023-06-08T15:53:33.692" v="689"/>
          <ac:spMkLst>
            <pc:docMk/>
            <pc:sldMk cId="933213945" sldId="560"/>
            <ac:spMk id="43" creationId="{6BE193C4-B661-07C9-0D23-FA9732934251}"/>
          </ac:spMkLst>
        </pc:spChg>
        <pc:spChg chg="add mod">
          <ac:chgData name="Jennifer Eimers" userId="e496f3f7-6a48-4339-9b0c-9f426a43f948" providerId="ADAL" clId="{4D9FF577-1107-46FB-83AA-3A1981556FE0}" dt="2023-06-08T15:55:13.355" v="715" actId="20577"/>
          <ac:spMkLst>
            <pc:docMk/>
            <pc:sldMk cId="933213945" sldId="560"/>
            <ac:spMk id="44" creationId="{5E5A70A9-D71C-5452-FC45-02DF2D53C222}"/>
          </ac:spMkLst>
        </pc:spChg>
        <pc:spChg chg="add mod">
          <ac:chgData name="Jennifer Eimers" userId="e496f3f7-6a48-4339-9b0c-9f426a43f948" providerId="ADAL" clId="{4D9FF577-1107-46FB-83AA-3A1981556FE0}" dt="2023-06-08T15:55:21.888" v="721" actId="20577"/>
          <ac:spMkLst>
            <pc:docMk/>
            <pc:sldMk cId="933213945" sldId="560"/>
            <ac:spMk id="45" creationId="{8E053A1C-7E92-C2B1-2C3E-4D9F4664F65E}"/>
          </ac:spMkLst>
        </pc:spChg>
        <pc:spChg chg="add mod">
          <ac:chgData name="Jennifer Eimers" userId="e496f3f7-6a48-4339-9b0c-9f426a43f948" providerId="ADAL" clId="{4D9FF577-1107-46FB-83AA-3A1981556FE0}" dt="2023-06-08T15:55:31.192" v="729" actId="20577"/>
          <ac:spMkLst>
            <pc:docMk/>
            <pc:sldMk cId="933213945" sldId="560"/>
            <ac:spMk id="46" creationId="{98851AD4-BCCB-1039-E98F-5351E293C218}"/>
          </ac:spMkLst>
        </pc:spChg>
        <pc:spChg chg="add mod">
          <ac:chgData name="Jennifer Eimers" userId="e496f3f7-6a48-4339-9b0c-9f426a43f948" providerId="ADAL" clId="{4D9FF577-1107-46FB-83AA-3A1981556FE0}" dt="2023-06-08T15:55:42.021" v="739" actId="20577"/>
          <ac:spMkLst>
            <pc:docMk/>
            <pc:sldMk cId="933213945" sldId="560"/>
            <ac:spMk id="47" creationId="{8FE00F04-E5DD-499B-29B8-0195103DE59A}"/>
          </ac:spMkLst>
        </pc:spChg>
        <pc:spChg chg="add mod">
          <ac:chgData name="Jennifer Eimers" userId="e496f3f7-6a48-4339-9b0c-9f426a43f948" providerId="ADAL" clId="{4D9FF577-1107-46FB-83AA-3A1981556FE0}" dt="2023-06-08T15:55:52.450" v="749" actId="20577"/>
          <ac:spMkLst>
            <pc:docMk/>
            <pc:sldMk cId="933213945" sldId="560"/>
            <ac:spMk id="48" creationId="{4A2C311F-C0C2-538D-5542-A44FB08F7D97}"/>
          </ac:spMkLst>
        </pc:spChg>
        <pc:spChg chg="add mod">
          <ac:chgData name="Jennifer Eimers" userId="e496f3f7-6a48-4339-9b0c-9f426a43f948" providerId="ADAL" clId="{4D9FF577-1107-46FB-83AA-3A1981556FE0}" dt="2023-06-08T15:56:02.216" v="756" actId="20577"/>
          <ac:spMkLst>
            <pc:docMk/>
            <pc:sldMk cId="933213945" sldId="560"/>
            <ac:spMk id="49" creationId="{312B3984-816C-A04F-59EC-C3AE1897125D}"/>
          </ac:spMkLst>
        </pc:spChg>
        <pc:spChg chg="add mod">
          <ac:chgData name="Jennifer Eimers" userId="e496f3f7-6a48-4339-9b0c-9f426a43f948" providerId="ADAL" clId="{4D9FF577-1107-46FB-83AA-3A1981556FE0}" dt="2023-06-08T15:56:14.435" v="768" actId="20577"/>
          <ac:spMkLst>
            <pc:docMk/>
            <pc:sldMk cId="933213945" sldId="560"/>
            <ac:spMk id="50" creationId="{F54E4676-6BF7-4BCE-4B5B-924BA3CC2F83}"/>
          </ac:spMkLst>
        </pc:spChg>
        <pc:spChg chg="add mod">
          <ac:chgData name="Jennifer Eimers" userId="e496f3f7-6a48-4339-9b0c-9f426a43f948" providerId="ADAL" clId="{4D9FF577-1107-46FB-83AA-3A1981556FE0}" dt="2023-06-08T15:56:24.224" v="778" actId="20577"/>
          <ac:spMkLst>
            <pc:docMk/>
            <pc:sldMk cId="933213945" sldId="560"/>
            <ac:spMk id="51" creationId="{102B35E7-240C-8808-683F-6B630323318D}"/>
          </ac:spMkLst>
        </pc:spChg>
        <pc:spChg chg="add mod">
          <ac:chgData name="Jennifer Eimers" userId="e496f3f7-6a48-4339-9b0c-9f426a43f948" providerId="ADAL" clId="{4D9FF577-1107-46FB-83AA-3A1981556FE0}" dt="2023-06-08T15:56:38.361" v="789" actId="20577"/>
          <ac:spMkLst>
            <pc:docMk/>
            <pc:sldMk cId="933213945" sldId="560"/>
            <ac:spMk id="52" creationId="{B892143C-428C-7B6F-5610-F593C62AF751}"/>
          </ac:spMkLst>
        </pc:spChg>
        <pc:spChg chg="add mod">
          <ac:chgData name="Jennifer Eimers" userId="e496f3f7-6a48-4339-9b0c-9f426a43f948" providerId="ADAL" clId="{4D9FF577-1107-46FB-83AA-3A1981556FE0}" dt="2023-06-08T15:53:33.692" v="689"/>
          <ac:spMkLst>
            <pc:docMk/>
            <pc:sldMk cId="933213945" sldId="560"/>
            <ac:spMk id="53" creationId="{917FCE0B-A43A-0B8A-161F-8540AD5A582C}"/>
          </ac:spMkLst>
        </pc:spChg>
        <pc:spChg chg="add mod">
          <ac:chgData name="Jennifer Eimers" userId="e496f3f7-6a48-4339-9b0c-9f426a43f948" providerId="ADAL" clId="{4D9FF577-1107-46FB-83AA-3A1981556FE0}" dt="2023-06-08T15:54:37.686" v="706" actId="207"/>
          <ac:spMkLst>
            <pc:docMk/>
            <pc:sldMk cId="933213945" sldId="560"/>
            <ac:spMk id="54" creationId="{07A9BAC8-785C-EF4F-82A9-BC5FBC28B5D3}"/>
          </ac:spMkLst>
        </pc:spChg>
        <pc:spChg chg="add mod">
          <ac:chgData name="Jennifer Eimers" userId="e496f3f7-6a48-4339-9b0c-9f426a43f948" providerId="ADAL" clId="{4D9FF577-1107-46FB-83AA-3A1981556FE0}" dt="2023-06-08T15:54:20.408" v="703" actId="207"/>
          <ac:spMkLst>
            <pc:docMk/>
            <pc:sldMk cId="933213945" sldId="560"/>
            <ac:spMk id="55" creationId="{EA493C82-2F46-F4AA-81DE-9A00C2F4882B}"/>
          </ac:spMkLst>
        </pc:spChg>
        <pc:spChg chg="add mod">
          <ac:chgData name="Jennifer Eimers" userId="e496f3f7-6a48-4339-9b0c-9f426a43f948" providerId="ADAL" clId="{4D9FF577-1107-46FB-83AA-3A1981556FE0}" dt="2023-06-08T15:56:44.731" v="795" actId="20577"/>
          <ac:spMkLst>
            <pc:docMk/>
            <pc:sldMk cId="933213945" sldId="560"/>
            <ac:spMk id="57" creationId="{CBC0A00F-E3CE-FA67-9037-3BD8E411D34F}"/>
          </ac:spMkLst>
        </pc:spChg>
        <pc:spChg chg="add del mod">
          <ac:chgData name="Jennifer Eimers" userId="e496f3f7-6a48-4339-9b0c-9f426a43f948" providerId="ADAL" clId="{4D9FF577-1107-46FB-83AA-3A1981556FE0}" dt="2023-06-08T15:54:00.239" v="697" actId="478"/>
          <ac:spMkLst>
            <pc:docMk/>
            <pc:sldMk cId="933213945" sldId="560"/>
            <ac:spMk id="58" creationId="{EB899625-22BF-19C8-0259-913D2812F90B}"/>
          </ac:spMkLst>
        </pc:spChg>
        <pc:spChg chg="add del mod">
          <ac:chgData name="Jennifer Eimers" userId="e496f3f7-6a48-4339-9b0c-9f426a43f948" providerId="ADAL" clId="{4D9FF577-1107-46FB-83AA-3A1981556FE0}" dt="2023-06-08T15:54:01.969" v="698" actId="478"/>
          <ac:spMkLst>
            <pc:docMk/>
            <pc:sldMk cId="933213945" sldId="560"/>
            <ac:spMk id="59" creationId="{05E70069-FBC1-2A26-A157-3AE97441D153}"/>
          </ac:spMkLst>
        </pc:spChg>
        <pc:spChg chg="add mod">
          <ac:chgData name="Jennifer Eimers" userId="e496f3f7-6a48-4339-9b0c-9f426a43f948" providerId="ADAL" clId="{4D9FF577-1107-46FB-83AA-3A1981556FE0}" dt="2023-06-08T15:53:43.553" v="691" actId="571"/>
          <ac:spMkLst>
            <pc:docMk/>
            <pc:sldMk cId="933213945" sldId="560"/>
            <ac:spMk id="60" creationId="{A8F8CF01-6988-C7A7-5E5B-62282A04E883}"/>
          </ac:spMkLst>
        </pc:spChg>
        <pc:spChg chg="add mod">
          <ac:chgData name="Jennifer Eimers" userId="e496f3f7-6a48-4339-9b0c-9f426a43f948" providerId="ADAL" clId="{4D9FF577-1107-46FB-83AA-3A1981556FE0}" dt="2023-06-08T15:53:43.553" v="691" actId="571"/>
          <ac:spMkLst>
            <pc:docMk/>
            <pc:sldMk cId="933213945" sldId="560"/>
            <ac:spMk id="9235" creationId="{D945C8CB-25BD-DE59-6669-7A01EA7B181E}"/>
          </ac:spMkLst>
        </pc:spChg>
        <pc:spChg chg="add mod">
          <ac:chgData name="Jennifer Eimers" userId="e496f3f7-6a48-4339-9b0c-9f426a43f948" providerId="ADAL" clId="{4D9FF577-1107-46FB-83AA-3A1981556FE0}" dt="2023-06-08T15:53:43.553" v="691" actId="571"/>
          <ac:spMkLst>
            <pc:docMk/>
            <pc:sldMk cId="933213945" sldId="560"/>
            <ac:spMk id="9236" creationId="{B8D22734-55C4-0D50-8434-2CFC6BBCFDCA}"/>
          </ac:spMkLst>
        </pc:spChg>
        <pc:spChg chg="add mod">
          <ac:chgData name="Jennifer Eimers" userId="e496f3f7-6a48-4339-9b0c-9f426a43f948" providerId="ADAL" clId="{4D9FF577-1107-46FB-83AA-3A1981556FE0}" dt="2023-06-08T15:53:43.553" v="691" actId="571"/>
          <ac:spMkLst>
            <pc:docMk/>
            <pc:sldMk cId="933213945" sldId="560"/>
            <ac:spMk id="9237" creationId="{96E5B4DA-04CD-F62A-F39C-4520223F34F4}"/>
          </ac:spMkLst>
        </pc:spChg>
        <pc:spChg chg="add mod">
          <ac:chgData name="Jennifer Eimers" userId="e496f3f7-6a48-4339-9b0c-9f426a43f948" providerId="ADAL" clId="{4D9FF577-1107-46FB-83AA-3A1981556FE0}" dt="2023-06-08T15:53:43.553" v="691" actId="571"/>
          <ac:spMkLst>
            <pc:docMk/>
            <pc:sldMk cId="933213945" sldId="560"/>
            <ac:spMk id="9238" creationId="{A454D166-ECD6-BCBB-7859-5C8A5F23EFED}"/>
          </ac:spMkLst>
        </pc:spChg>
        <pc:spChg chg="add mod">
          <ac:chgData name="Jennifer Eimers" userId="e496f3f7-6a48-4339-9b0c-9f426a43f948" providerId="ADAL" clId="{4D9FF577-1107-46FB-83AA-3A1981556FE0}" dt="2023-06-08T15:53:43.553" v="691" actId="571"/>
          <ac:spMkLst>
            <pc:docMk/>
            <pc:sldMk cId="933213945" sldId="560"/>
            <ac:spMk id="9239" creationId="{6A091960-C320-A7E2-F06A-6E1AF518FC74}"/>
          </ac:spMkLst>
        </pc:spChg>
        <pc:spChg chg="add mod">
          <ac:chgData name="Jennifer Eimers" userId="e496f3f7-6a48-4339-9b0c-9f426a43f948" providerId="ADAL" clId="{4D9FF577-1107-46FB-83AA-3A1981556FE0}" dt="2023-06-08T15:53:43.553" v="691" actId="571"/>
          <ac:spMkLst>
            <pc:docMk/>
            <pc:sldMk cId="933213945" sldId="560"/>
            <ac:spMk id="9240" creationId="{4BD661D5-4DDC-FB4F-F9FC-DC834A051A20}"/>
          </ac:spMkLst>
        </pc:spChg>
        <pc:spChg chg="add mod">
          <ac:chgData name="Jennifer Eimers" userId="e496f3f7-6a48-4339-9b0c-9f426a43f948" providerId="ADAL" clId="{4D9FF577-1107-46FB-83AA-3A1981556FE0}" dt="2023-06-08T15:53:43.553" v="691" actId="571"/>
          <ac:spMkLst>
            <pc:docMk/>
            <pc:sldMk cId="933213945" sldId="560"/>
            <ac:spMk id="9241" creationId="{058B1456-962C-A29E-D388-D002B83374FA}"/>
          </ac:spMkLst>
        </pc:spChg>
        <pc:spChg chg="add mod">
          <ac:chgData name="Jennifer Eimers" userId="e496f3f7-6a48-4339-9b0c-9f426a43f948" providerId="ADAL" clId="{4D9FF577-1107-46FB-83AA-3A1981556FE0}" dt="2023-06-08T15:53:43.553" v="691" actId="571"/>
          <ac:spMkLst>
            <pc:docMk/>
            <pc:sldMk cId="933213945" sldId="560"/>
            <ac:spMk id="9242" creationId="{4C10C460-50FA-494B-55B7-97C5F4204378}"/>
          </ac:spMkLst>
        </pc:spChg>
        <pc:spChg chg="add mod">
          <ac:chgData name="Jennifer Eimers" userId="e496f3f7-6a48-4339-9b0c-9f426a43f948" providerId="ADAL" clId="{4D9FF577-1107-46FB-83AA-3A1981556FE0}" dt="2023-06-08T15:53:43.553" v="691" actId="571"/>
          <ac:spMkLst>
            <pc:docMk/>
            <pc:sldMk cId="933213945" sldId="560"/>
            <ac:spMk id="9243" creationId="{1ECD1CF3-4316-3464-91B2-9CB3801DB894}"/>
          </ac:spMkLst>
        </pc:spChg>
        <pc:spChg chg="add mod">
          <ac:chgData name="Jennifer Eimers" userId="e496f3f7-6a48-4339-9b0c-9f426a43f948" providerId="ADAL" clId="{4D9FF577-1107-46FB-83AA-3A1981556FE0}" dt="2023-06-08T15:53:43.553" v="691" actId="571"/>
          <ac:spMkLst>
            <pc:docMk/>
            <pc:sldMk cId="933213945" sldId="560"/>
            <ac:spMk id="9244" creationId="{9D10E430-BE2B-9DB6-75BA-6567F8D9A891}"/>
          </ac:spMkLst>
        </pc:spChg>
        <pc:spChg chg="add mod">
          <ac:chgData name="Jennifer Eimers" userId="e496f3f7-6a48-4339-9b0c-9f426a43f948" providerId="ADAL" clId="{4D9FF577-1107-46FB-83AA-3A1981556FE0}" dt="2023-06-08T15:53:43.553" v="691" actId="571"/>
          <ac:spMkLst>
            <pc:docMk/>
            <pc:sldMk cId="933213945" sldId="560"/>
            <ac:spMk id="9245" creationId="{B3C3E8E1-EFAD-2AD1-FE68-14F4C12B5C46}"/>
          </ac:spMkLst>
        </pc:spChg>
        <pc:spChg chg="add mod">
          <ac:chgData name="Jennifer Eimers" userId="e496f3f7-6a48-4339-9b0c-9f426a43f948" providerId="ADAL" clId="{4D9FF577-1107-46FB-83AA-3A1981556FE0}" dt="2023-06-08T15:53:43.553" v="691" actId="571"/>
          <ac:spMkLst>
            <pc:docMk/>
            <pc:sldMk cId="933213945" sldId="560"/>
            <ac:spMk id="9246" creationId="{DFE75626-F5E5-AF82-EA22-BC6C6C0C6931}"/>
          </ac:spMkLst>
        </pc:spChg>
        <pc:spChg chg="add mod">
          <ac:chgData name="Jennifer Eimers" userId="e496f3f7-6a48-4339-9b0c-9f426a43f948" providerId="ADAL" clId="{4D9FF577-1107-46FB-83AA-3A1981556FE0}" dt="2023-06-08T15:53:43.553" v="691" actId="571"/>
          <ac:spMkLst>
            <pc:docMk/>
            <pc:sldMk cId="933213945" sldId="560"/>
            <ac:spMk id="9247" creationId="{704E152C-D3E8-F047-391C-4E1F4F9C5508}"/>
          </ac:spMkLst>
        </pc:spChg>
        <pc:spChg chg="add mod">
          <ac:chgData name="Jennifer Eimers" userId="e496f3f7-6a48-4339-9b0c-9f426a43f948" providerId="ADAL" clId="{4D9FF577-1107-46FB-83AA-3A1981556FE0}" dt="2023-06-08T15:53:43.553" v="691" actId="571"/>
          <ac:spMkLst>
            <pc:docMk/>
            <pc:sldMk cId="933213945" sldId="560"/>
            <ac:spMk id="9248" creationId="{4DF62A1C-166C-4F2F-2CAA-AB5D9B0B0723}"/>
          </ac:spMkLst>
        </pc:spChg>
        <pc:spChg chg="add mod">
          <ac:chgData name="Jennifer Eimers" userId="e496f3f7-6a48-4339-9b0c-9f426a43f948" providerId="ADAL" clId="{4D9FF577-1107-46FB-83AA-3A1981556FE0}" dt="2023-06-08T15:53:43.553" v="691" actId="571"/>
          <ac:spMkLst>
            <pc:docMk/>
            <pc:sldMk cId="933213945" sldId="560"/>
            <ac:spMk id="9249" creationId="{92853EB6-E60C-056A-EB97-668BD9EF1527}"/>
          </ac:spMkLst>
        </pc:spChg>
        <pc:spChg chg="add mod">
          <ac:chgData name="Jennifer Eimers" userId="e496f3f7-6a48-4339-9b0c-9f426a43f948" providerId="ADAL" clId="{4D9FF577-1107-46FB-83AA-3A1981556FE0}" dt="2023-06-08T15:53:43.553" v="691" actId="571"/>
          <ac:spMkLst>
            <pc:docMk/>
            <pc:sldMk cId="933213945" sldId="560"/>
            <ac:spMk id="9250" creationId="{D5F2BC4E-C1E7-C8D2-E42A-AE4BB7036719}"/>
          </ac:spMkLst>
        </pc:spChg>
        <pc:spChg chg="add mod">
          <ac:chgData name="Jennifer Eimers" userId="e496f3f7-6a48-4339-9b0c-9f426a43f948" providerId="ADAL" clId="{4D9FF577-1107-46FB-83AA-3A1981556FE0}" dt="2023-06-08T15:53:43.553" v="691" actId="571"/>
          <ac:spMkLst>
            <pc:docMk/>
            <pc:sldMk cId="933213945" sldId="560"/>
            <ac:spMk id="9251" creationId="{A1F8B6FD-9E6A-8FBF-CDF5-39022969DC17}"/>
          </ac:spMkLst>
        </pc:spChg>
        <pc:spChg chg="add mod">
          <ac:chgData name="Jennifer Eimers" userId="e496f3f7-6a48-4339-9b0c-9f426a43f948" providerId="ADAL" clId="{4D9FF577-1107-46FB-83AA-3A1981556FE0}" dt="2023-06-08T15:53:43.553" v="691" actId="571"/>
          <ac:spMkLst>
            <pc:docMk/>
            <pc:sldMk cId="933213945" sldId="560"/>
            <ac:spMk id="9252" creationId="{C6425CD7-883D-CAC8-BE4D-9758FFF29116}"/>
          </ac:spMkLst>
        </pc:spChg>
        <pc:spChg chg="add mod">
          <ac:chgData name="Jennifer Eimers" userId="e496f3f7-6a48-4339-9b0c-9f426a43f948" providerId="ADAL" clId="{4D9FF577-1107-46FB-83AA-3A1981556FE0}" dt="2023-06-08T15:53:43.553" v="691" actId="571"/>
          <ac:spMkLst>
            <pc:docMk/>
            <pc:sldMk cId="933213945" sldId="560"/>
            <ac:spMk id="9253" creationId="{D590D0C5-7961-37AC-3D3C-35321254442F}"/>
          </ac:spMkLst>
        </pc:spChg>
        <pc:spChg chg="add mod">
          <ac:chgData name="Jennifer Eimers" userId="e496f3f7-6a48-4339-9b0c-9f426a43f948" providerId="ADAL" clId="{4D9FF577-1107-46FB-83AA-3A1981556FE0}" dt="2023-06-08T15:53:43.553" v="691" actId="571"/>
          <ac:spMkLst>
            <pc:docMk/>
            <pc:sldMk cId="933213945" sldId="560"/>
            <ac:spMk id="9254" creationId="{AE3432EA-700E-532C-97F4-439B182D5D59}"/>
          </ac:spMkLst>
        </pc:spChg>
        <pc:spChg chg="add mod">
          <ac:chgData name="Jennifer Eimers" userId="e496f3f7-6a48-4339-9b0c-9f426a43f948" providerId="ADAL" clId="{4D9FF577-1107-46FB-83AA-3A1981556FE0}" dt="2023-06-08T15:53:43.553" v="691" actId="571"/>
          <ac:spMkLst>
            <pc:docMk/>
            <pc:sldMk cId="933213945" sldId="560"/>
            <ac:spMk id="9255" creationId="{371595F8-D48C-0EEA-AA7D-75161BB92193}"/>
          </ac:spMkLst>
        </pc:spChg>
        <pc:spChg chg="add mod">
          <ac:chgData name="Jennifer Eimers" userId="e496f3f7-6a48-4339-9b0c-9f426a43f948" providerId="ADAL" clId="{4D9FF577-1107-46FB-83AA-3A1981556FE0}" dt="2023-06-08T15:53:43.553" v="691" actId="571"/>
          <ac:spMkLst>
            <pc:docMk/>
            <pc:sldMk cId="933213945" sldId="560"/>
            <ac:spMk id="9256" creationId="{64FE84DD-FF29-7CCA-6520-0D2D602AFED7}"/>
          </ac:spMkLst>
        </pc:spChg>
        <pc:spChg chg="add mod">
          <ac:chgData name="Jennifer Eimers" userId="e496f3f7-6a48-4339-9b0c-9f426a43f948" providerId="ADAL" clId="{4D9FF577-1107-46FB-83AA-3A1981556FE0}" dt="2023-06-08T15:53:43.553" v="691" actId="571"/>
          <ac:spMkLst>
            <pc:docMk/>
            <pc:sldMk cId="933213945" sldId="560"/>
            <ac:spMk id="9257" creationId="{F2F579B3-6AF6-C72F-0D00-8B2E043166F1}"/>
          </ac:spMkLst>
        </pc:spChg>
        <pc:spChg chg="add mod">
          <ac:chgData name="Jennifer Eimers" userId="e496f3f7-6a48-4339-9b0c-9f426a43f948" providerId="ADAL" clId="{4D9FF577-1107-46FB-83AA-3A1981556FE0}" dt="2023-06-08T15:53:43.553" v="691" actId="571"/>
          <ac:spMkLst>
            <pc:docMk/>
            <pc:sldMk cId="933213945" sldId="560"/>
            <ac:spMk id="9258" creationId="{4E56D2D1-7279-F6FD-06A0-A669F1160DF8}"/>
          </ac:spMkLst>
        </pc:spChg>
        <pc:spChg chg="add mod">
          <ac:chgData name="Jennifer Eimers" userId="e496f3f7-6a48-4339-9b0c-9f426a43f948" providerId="ADAL" clId="{4D9FF577-1107-46FB-83AA-3A1981556FE0}" dt="2023-06-08T15:53:43.553" v="691" actId="571"/>
          <ac:spMkLst>
            <pc:docMk/>
            <pc:sldMk cId="933213945" sldId="560"/>
            <ac:spMk id="9259" creationId="{4B89BACB-8EEC-EBA6-7830-651FEBC4F3EE}"/>
          </ac:spMkLst>
        </pc:spChg>
        <pc:spChg chg="add mod">
          <ac:chgData name="Jennifer Eimers" userId="e496f3f7-6a48-4339-9b0c-9f426a43f948" providerId="ADAL" clId="{4D9FF577-1107-46FB-83AA-3A1981556FE0}" dt="2023-06-08T15:53:43.553" v="691" actId="571"/>
          <ac:spMkLst>
            <pc:docMk/>
            <pc:sldMk cId="933213945" sldId="560"/>
            <ac:spMk id="9260" creationId="{19D1F583-7992-51FF-E03B-40452DAEC6DC}"/>
          </ac:spMkLst>
        </pc:spChg>
        <pc:spChg chg="add mod">
          <ac:chgData name="Jennifer Eimers" userId="e496f3f7-6a48-4339-9b0c-9f426a43f948" providerId="ADAL" clId="{4D9FF577-1107-46FB-83AA-3A1981556FE0}" dt="2023-06-08T15:53:43.553" v="691" actId="571"/>
          <ac:spMkLst>
            <pc:docMk/>
            <pc:sldMk cId="933213945" sldId="560"/>
            <ac:spMk id="9261" creationId="{B656021F-7EC3-8B47-0BC1-EAADCC3D5ADD}"/>
          </ac:spMkLst>
        </pc:spChg>
        <pc:spChg chg="add mod">
          <ac:chgData name="Jennifer Eimers" userId="e496f3f7-6a48-4339-9b0c-9f426a43f948" providerId="ADAL" clId="{4D9FF577-1107-46FB-83AA-3A1981556FE0}" dt="2023-06-08T15:53:43.553" v="691" actId="571"/>
          <ac:spMkLst>
            <pc:docMk/>
            <pc:sldMk cId="933213945" sldId="560"/>
            <ac:spMk id="9262" creationId="{DCE447E8-0DE7-6FF2-B065-B75D852C9DCC}"/>
          </ac:spMkLst>
        </pc:spChg>
        <pc:spChg chg="add mod">
          <ac:chgData name="Jennifer Eimers" userId="e496f3f7-6a48-4339-9b0c-9f426a43f948" providerId="ADAL" clId="{4D9FF577-1107-46FB-83AA-3A1981556FE0}" dt="2023-06-08T15:53:43.553" v="691" actId="571"/>
          <ac:spMkLst>
            <pc:docMk/>
            <pc:sldMk cId="933213945" sldId="560"/>
            <ac:spMk id="9263" creationId="{CE0B1C46-3BA1-B073-4A1F-EC8E169C2A21}"/>
          </ac:spMkLst>
        </pc:spChg>
        <pc:spChg chg="add mod">
          <ac:chgData name="Jennifer Eimers" userId="e496f3f7-6a48-4339-9b0c-9f426a43f948" providerId="ADAL" clId="{4D9FF577-1107-46FB-83AA-3A1981556FE0}" dt="2023-06-08T15:53:43.553" v="691" actId="571"/>
          <ac:spMkLst>
            <pc:docMk/>
            <pc:sldMk cId="933213945" sldId="560"/>
            <ac:spMk id="9264" creationId="{9692A5FD-0069-D376-5DF1-DE7BF89B60FE}"/>
          </ac:spMkLst>
        </pc:spChg>
        <pc:spChg chg="add mod">
          <ac:chgData name="Jennifer Eimers" userId="e496f3f7-6a48-4339-9b0c-9f426a43f948" providerId="ADAL" clId="{4D9FF577-1107-46FB-83AA-3A1981556FE0}" dt="2023-06-08T15:53:43.553" v="691" actId="571"/>
          <ac:spMkLst>
            <pc:docMk/>
            <pc:sldMk cId="933213945" sldId="560"/>
            <ac:spMk id="9265" creationId="{FE1C31D1-4FDF-F24F-D565-DF7B88C811B7}"/>
          </ac:spMkLst>
        </pc:spChg>
        <pc:spChg chg="add mod">
          <ac:chgData name="Jennifer Eimers" userId="e496f3f7-6a48-4339-9b0c-9f426a43f948" providerId="ADAL" clId="{4D9FF577-1107-46FB-83AA-3A1981556FE0}" dt="2023-06-08T15:53:43.553" v="691" actId="571"/>
          <ac:spMkLst>
            <pc:docMk/>
            <pc:sldMk cId="933213945" sldId="560"/>
            <ac:spMk id="9267" creationId="{C79FF03F-9F40-8102-1581-031AF38A63D2}"/>
          </ac:spMkLst>
        </pc:spChg>
        <pc:spChg chg="add mod">
          <ac:chgData name="Jennifer Eimers" userId="e496f3f7-6a48-4339-9b0c-9f426a43f948" providerId="ADAL" clId="{4D9FF577-1107-46FB-83AA-3A1981556FE0}" dt="2023-06-08T15:53:43.553" v="691" actId="571"/>
          <ac:spMkLst>
            <pc:docMk/>
            <pc:sldMk cId="933213945" sldId="560"/>
            <ac:spMk id="9268" creationId="{2A5A2EB0-FA8C-AA51-1210-B32E183B3EEF}"/>
          </ac:spMkLst>
        </pc:spChg>
        <pc:spChg chg="add mod">
          <ac:chgData name="Jennifer Eimers" userId="e496f3f7-6a48-4339-9b0c-9f426a43f948" providerId="ADAL" clId="{4D9FF577-1107-46FB-83AA-3A1981556FE0}" dt="2023-06-08T15:53:43.553" v="691" actId="571"/>
          <ac:spMkLst>
            <pc:docMk/>
            <pc:sldMk cId="933213945" sldId="560"/>
            <ac:spMk id="9269" creationId="{75C88665-0559-2022-90D4-453EFCE20C5D}"/>
          </ac:spMkLst>
        </pc:spChg>
        <pc:spChg chg="add del">
          <ac:chgData name="Jennifer Eimers" userId="e496f3f7-6a48-4339-9b0c-9f426a43f948" providerId="ADAL" clId="{4D9FF577-1107-46FB-83AA-3A1981556FE0}" dt="2023-06-08T15:57:12.558" v="800" actId="478"/>
          <ac:spMkLst>
            <pc:docMk/>
            <pc:sldMk cId="933213945" sldId="560"/>
            <ac:spMk id="9270" creationId="{B7A61F8A-35CE-6105-53D2-2F14A176F972}"/>
          </ac:spMkLst>
        </pc:spChg>
        <pc:spChg chg="add mod">
          <ac:chgData name="Jennifer Eimers" userId="e496f3f7-6a48-4339-9b0c-9f426a43f948" providerId="ADAL" clId="{4D9FF577-1107-46FB-83AA-3A1981556FE0}" dt="2023-06-08T15:59:12.629" v="807" actId="164"/>
          <ac:spMkLst>
            <pc:docMk/>
            <pc:sldMk cId="933213945" sldId="560"/>
            <ac:spMk id="9271" creationId="{80A6A04C-6127-5D61-7EA2-D96DCA1C636A}"/>
          </ac:spMkLst>
        </pc:spChg>
        <pc:spChg chg="add mod">
          <ac:chgData name="Jennifer Eimers" userId="e496f3f7-6a48-4339-9b0c-9f426a43f948" providerId="ADAL" clId="{4D9FF577-1107-46FB-83AA-3A1981556FE0}" dt="2023-06-08T15:59:12.629" v="807" actId="164"/>
          <ac:spMkLst>
            <pc:docMk/>
            <pc:sldMk cId="933213945" sldId="560"/>
            <ac:spMk id="9272" creationId="{6120EA48-D491-5345-51EA-76776155522B}"/>
          </ac:spMkLst>
        </pc:spChg>
        <pc:spChg chg="add mod">
          <ac:chgData name="Jennifer Eimers" userId="e496f3f7-6a48-4339-9b0c-9f426a43f948" providerId="ADAL" clId="{4D9FF577-1107-46FB-83AA-3A1981556FE0}" dt="2023-06-08T16:01:36.867" v="815" actId="164"/>
          <ac:spMkLst>
            <pc:docMk/>
            <pc:sldMk cId="933213945" sldId="560"/>
            <ac:spMk id="9274" creationId="{38FC7EF6-6364-BA7B-7AD5-23B3A0D2FD05}"/>
          </ac:spMkLst>
        </pc:spChg>
        <pc:spChg chg="add mod">
          <ac:chgData name="Jennifer Eimers" userId="e496f3f7-6a48-4339-9b0c-9f426a43f948" providerId="ADAL" clId="{4D9FF577-1107-46FB-83AA-3A1981556FE0}" dt="2023-06-08T16:01:36.867" v="815" actId="164"/>
          <ac:spMkLst>
            <pc:docMk/>
            <pc:sldMk cId="933213945" sldId="560"/>
            <ac:spMk id="9275" creationId="{3330DA1A-0B18-1DD1-2F1C-BA654C9CFE27}"/>
          </ac:spMkLst>
        </pc:spChg>
        <pc:grpChg chg="add mod">
          <ac:chgData name="Jennifer Eimers" userId="e496f3f7-6a48-4339-9b0c-9f426a43f948" providerId="ADAL" clId="{4D9FF577-1107-46FB-83AA-3A1981556FE0}" dt="2023-06-08T15:53:33.692" v="689"/>
          <ac:grpSpMkLst>
            <pc:docMk/>
            <pc:sldMk cId="933213945" sldId="560"/>
            <ac:grpSpMk id="5" creationId="{03649FEF-FC7F-F58C-7C1D-BF9D982E6C59}"/>
          </ac:grpSpMkLst>
        </pc:grpChg>
        <pc:grpChg chg="add mod">
          <ac:chgData name="Jennifer Eimers" userId="e496f3f7-6a48-4339-9b0c-9f426a43f948" providerId="ADAL" clId="{4D9FF577-1107-46FB-83AA-3A1981556FE0}" dt="2023-06-08T15:53:33.692" v="689"/>
          <ac:grpSpMkLst>
            <pc:docMk/>
            <pc:sldMk cId="933213945" sldId="560"/>
            <ac:grpSpMk id="11" creationId="{F0B1367F-8B15-25A9-5AE4-D16A250DD893}"/>
          </ac:grpSpMkLst>
        </pc:grpChg>
        <pc:grpChg chg="mod">
          <ac:chgData name="Jennifer Eimers" userId="e496f3f7-6a48-4339-9b0c-9f426a43f948" providerId="ADAL" clId="{4D9FF577-1107-46FB-83AA-3A1981556FE0}" dt="2023-06-08T15:53:33.692" v="689"/>
          <ac:grpSpMkLst>
            <pc:docMk/>
            <pc:sldMk cId="933213945" sldId="560"/>
            <ac:grpSpMk id="12" creationId="{DBC09186-B80E-189A-43EC-3A97EE9983B2}"/>
          </ac:grpSpMkLst>
        </pc:grpChg>
        <pc:grpChg chg="mod">
          <ac:chgData name="Jennifer Eimers" userId="e496f3f7-6a48-4339-9b0c-9f426a43f948" providerId="ADAL" clId="{4D9FF577-1107-46FB-83AA-3A1981556FE0}" dt="2023-06-08T15:53:33.692" v="689"/>
          <ac:grpSpMkLst>
            <pc:docMk/>
            <pc:sldMk cId="933213945" sldId="560"/>
            <ac:grpSpMk id="13" creationId="{4A69A86A-25F5-9B95-7561-A203679648F2}"/>
          </ac:grpSpMkLst>
        </pc:grpChg>
        <pc:grpChg chg="add mod">
          <ac:chgData name="Jennifer Eimers" userId="e496f3f7-6a48-4339-9b0c-9f426a43f948" providerId="ADAL" clId="{4D9FF577-1107-46FB-83AA-3A1981556FE0}" dt="2023-06-08T15:53:43.553" v="691" actId="571"/>
          <ac:grpSpMkLst>
            <pc:docMk/>
            <pc:sldMk cId="933213945" sldId="560"/>
            <ac:grpSpMk id="61" creationId="{C3A34D3B-BD9A-8D08-89ED-6E3A7AA8D4E9}"/>
          </ac:grpSpMkLst>
        </pc:grpChg>
        <pc:grpChg chg="add mod">
          <ac:chgData name="Jennifer Eimers" userId="e496f3f7-6a48-4339-9b0c-9f426a43f948" providerId="ADAL" clId="{4D9FF577-1107-46FB-83AA-3A1981556FE0}" dt="2023-06-08T15:53:43.553" v="691" actId="571"/>
          <ac:grpSpMkLst>
            <pc:docMk/>
            <pc:sldMk cId="933213945" sldId="560"/>
            <ac:grpSpMk id="9220" creationId="{FE8C1646-9D01-2C3C-850D-FAD2AA419C8B}"/>
          </ac:grpSpMkLst>
        </pc:grpChg>
        <pc:grpChg chg="mod">
          <ac:chgData name="Jennifer Eimers" userId="e496f3f7-6a48-4339-9b0c-9f426a43f948" providerId="ADAL" clId="{4D9FF577-1107-46FB-83AA-3A1981556FE0}" dt="2023-06-08T15:53:43.553" v="691" actId="571"/>
          <ac:grpSpMkLst>
            <pc:docMk/>
            <pc:sldMk cId="933213945" sldId="560"/>
            <ac:grpSpMk id="9222" creationId="{111CF49A-1E66-431B-4313-374284414CB5}"/>
          </ac:grpSpMkLst>
        </pc:grpChg>
        <pc:grpChg chg="mod">
          <ac:chgData name="Jennifer Eimers" userId="e496f3f7-6a48-4339-9b0c-9f426a43f948" providerId="ADAL" clId="{4D9FF577-1107-46FB-83AA-3A1981556FE0}" dt="2023-06-08T15:53:43.553" v="691" actId="571"/>
          <ac:grpSpMkLst>
            <pc:docMk/>
            <pc:sldMk cId="933213945" sldId="560"/>
            <ac:grpSpMk id="9223" creationId="{B9BBE0A5-DACB-A1EC-3E63-7EDB3C4E1ABE}"/>
          </ac:grpSpMkLst>
        </pc:grpChg>
        <pc:grpChg chg="add mod ord">
          <ac:chgData name="Jennifer Eimers" userId="e496f3f7-6a48-4339-9b0c-9f426a43f948" providerId="ADAL" clId="{4D9FF577-1107-46FB-83AA-3A1981556FE0}" dt="2023-06-08T15:59:48.335" v="808" actId="167"/>
          <ac:grpSpMkLst>
            <pc:docMk/>
            <pc:sldMk cId="933213945" sldId="560"/>
            <ac:grpSpMk id="9273" creationId="{CC923E96-E173-A474-3175-165AC8740BF3}"/>
          </ac:grpSpMkLst>
        </pc:grpChg>
        <pc:grpChg chg="add mod">
          <ac:chgData name="Jennifer Eimers" userId="e496f3f7-6a48-4339-9b0c-9f426a43f948" providerId="ADAL" clId="{4D9FF577-1107-46FB-83AA-3A1981556FE0}" dt="2023-06-08T16:01:36.867" v="815" actId="164"/>
          <ac:grpSpMkLst>
            <pc:docMk/>
            <pc:sldMk cId="933213945" sldId="560"/>
            <ac:grpSpMk id="9276" creationId="{A74ADC00-B72A-AB13-8989-3CD9EB44F4B3}"/>
          </ac:grpSpMkLst>
        </pc:grpChg>
        <pc:graphicFrameChg chg="mod ord modGraphic">
          <ac:chgData name="Jennifer Eimers" userId="e496f3f7-6a48-4339-9b0c-9f426a43f948" providerId="ADAL" clId="{4D9FF577-1107-46FB-83AA-3A1981556FE0}" dt="2023-06-08T16:02:00.305" v="824" actId="1038"/>
          <ac:graphicFrameMkLst>
            <pc:docMk/>
            <pc:sldMk cId="933213945" sldId="560"/>
            <ac:graphicFrameMk id="3" creationId="{7790F7DC-3D6D-0E6A-9E7A-9469A7AA65AD}"/>
          </ac:graphicFrameMkLst>
        </pc:graphicFrameChg>
        <pc:picChg chg="del mod">
          <ac:chgData name="Jennifer Eimers" userId="e496f3f7-6a48-4339-9b0c-9f426a43f948" providerId="ADAL" clId="{4D9FF577-1107-46FB-83AA-3A1981556FE0}" dt="2023-06-08T16:01:41.099" v="817" actId="478"/>
          <ac:picMkLst>
            <pc:docMk/>
            <pc:sldMk cId="933213945" sldId="560"/>
            <ac:picMk id="4" creationId="{28479AA9-6137-3116-2E58-4E823950E225}"/>
          </ac:picMkLst>
        </pc:picChg>
        <pc:cxnChg chg="mod">
          <ac:chgData name="Jennifer Eimers" userId="e496f3f7-6a48-4339-9b0c-9f426a43f948" providerId="ADAL" clId="{4D9FF577-1107-46FB-83AA-3A1981556FE0}" dt="2023-06-08T15:53:33.692" v="689"/>
          <ac:cxnSpMkLst>
            <pc:docMk/>
            <pc:sldMk cId="933213945" sldId="560"/>
            <ac:cxnSpMk id="6" creationId="{56D46697-6E3B-9AD6-C337-64805CCD621E}"/>
          </ac:cxnSpMkLst>
        </pc:cxnChg>
        <pc:cxnChg chg="mod">
          <ac:chgData name="Jennifer Eimers" userId="e496f3f7-6a48-4339-9b0c-9f426a43f948" providerId="ADAL" clId="{4D9FF577-1107-46FB-83AA-3A1981556FE0}" dt="2023-06-08T15:53:33.692" v="689"/>
          <ac:cxnSpMkLst>
            <pc:docMk/>
            <pc:sldMk cId="933213945" sldId="560"/>
            <ac:cxnSpMk id="7" creationId="{42E5F05E-8463-5D04-41E5-12F29E529B13}"/>
          </ac:cxnSpMkLst>
        </pc:cxnChg>
        <pc:cxnChg chg="mod">
          <ac:chgData name="Jennifer Eimers" userId="e496f3f7-6a48-4339-9b0c-9f426a43f948" providerId="ADAL" clId="{4D9FF577-1107-46FB-83AA-3A1981556FE0}" dt="2023-06-08T15:53:33.692" v="689"/>
          <ac:cxnSpMkLst>
            <pc:docMk/>
            <pc:sldMk cId="933213945" sldId="560"/>
            <ac:cxnSpMk id="8" creationId="{3364A45F-4A65-EAA0-7E79-C4839B6053BA}"/>
          </ac:cxnSpMkLst>
        </pc:cxnChg>
        <pc:cxnChg chg="mod">
          <ac:chgData name="Jennifer Eimers" userId="e496f3f7-6a48-4339-9b0c-9f426a43f948" providerId="ADAL" clId="{4D9FF577-1107-46FB-83AA-3A1981556FE0}" dt="2023-06-08T15:53:33.692" v="689"/>
          <ac:cxnSpMkLst>
            <pc:docMk/>
            <pc:sldMk cId="933213945" sldId="560"/>
            <ac:cxnSpMk id="9" creationId="{0F63C212-9966-BB1D-0F33-2B9850D3B908}"/>
          </ac:cxnSpMkLst>
        </pc:cxnChg>
        <pc:cxnChg chg="mod">
          <ac:chgData name="Jennifer Eimers" userId="e496f3f7-6a48-4339-9b0c-9f426a43f948" providerId="ADAL" clId="{4D9FF577-1107-46FB-83AA-3A1981556FE0}" dt="2023-06-08T15:53:33.692" v="689"/>
          <ac:cxnSpMkLst>
            <pc:docMk/>
            <pc:sldMk cId="933213945" sldId="560"/>
            <ac:cxnSpMk id="10" creationId="{ECDE7493-70D5-7864-F62E-4C943925633B}"/>
          </ac:cxnSpMkLst>
        </pc:cxnChg>
        <pc:cxnChg chg="mod">
          <ac:chgData name="Jennifer Eimers" userId="e496f3f7-6a48-4339-9b0c-9f426a43f948" providerId="ADAL" clId="{4D9FF577-1107-46FB-83AA-3A1981556FE0}" dt="2023-06-08T15:53:33.692" v="689"/>
          <ac:cxnSpMkLst>
            <pc:docMk/>
            <pc:sldMk cId="933213945" sldId="560"/>
            <ac:cxnSpMk id="14" creationId="{598A397A-06AE-B586-0722-834662FD2B63}"/>
          </ac:cxnSpMkLst>
        </pc:cxnChg>
        <pc:cxnChg chg="mod">
          <ac:chgData name="Jennifer Eimers" userId="e496f3f7-6a48-4339-9b0c-9f426a43f948" providerId="ADAL" clId="{4D9FF577-1107-46FB-83AA-3A1981556FE0}" dt="2023-06-08T15:53:33.692" v="689"/>
          <ac:cxnSpMkLst>
            <pc:docMk/>
            <pc:sldMk cId="933213945" sldId="560"/>
            <ac:cxnSpMk id="15" creationId="{55753AB2-DC56-26FC-DE44-38D3B1A6FC79}"/>
          </ac:cxnSpMkLst>
        </pc:cxnChg>
        <pc:cxnChg chg="mod">
          <ac:chgData name="Jennifer Eimers" userId="e496f3f7-6a48-4339-9b0c-9f426a43f948" providerId="ADAL" clId="{4D9FF577-1107-46FB-83AA-3A1981556FE0}" dt="2023-06-08T15:53:33.692" v="689"/>
          <ac:cxnSpMkLst>
            <pc:docMk/>
            <pc:sldMk cId="933213945" sldId="560"/>
            <ac:cxnSpMk id="16" creationId="{3E4C43C7-A375-639F-4BF1-00841AD201A2}"/>
          </ac:cxnSpMkLst>
        </pc:cxnChg>
        <pc:cxnChg chg="mod">
          <ac:chgData name="Jennifer Eimers" userId="e496f3f7-6a48-4339-9b0c-9f426a43f948" providerId="ADAL" clId="{4D9FF577-1107-46FB-83AA-3A1981556FE0}" dt="2023-06-08T15:53:33.692" v="689"/>
          <ac:cxnSpMkLst>
            <pc:docMk/>
            <pc:sldMk cId="933213945" sldId="560"/>
            <ac:cxnSpMk id="17" creationId="{AC94D551-A4AE-F4AE-E6A9-EFAD3719AE21}"/>
          </ac:cxnSpMkLst>
        </pc:cxnChg>
        <pc:cxnChg chg="mod">
          <ac:chgData name="Jennifer Eimers" userId="e496f3f7-6a48-4339-9b0c-9f426a43f948" providerId="ADAL" clId="{4D9FF577-1107-46FB-83AA-3A1981556FE0}" dt="2023-06-08T15:53:33.692" v="689"/>
          <ac:cxnSpMkLst>
            <pc:docMk/>
            <pc:sldMk cId="933213945" sldId="560"/>
            <ac:cxnSpMk id="18" creationId="{9C34292D-CD03-9F32-A426-81D86554DF1B}"/>
          </ac:cxnSpMkLst>
        </pc:cxnChg>
        <pc:cxnChg chg="mod">
          <ac:chgData name="Jennifer Eimers" userId="e496f3f7-6a48-4339-9b0c-9f426a43f948" providerId="ADAL" clId="{4D9FF577-1107-46FB-83AA-3A1981556FE0}" dt="2023-06-08T15:53:33.692" v="689"/>
          <ac:cxnSpMkLst>
            <pc:docMk/>
            <pc:sldMk cId="933213945" sldId="560"/>
            <ac:cxnSpMk id="19" creationId="{163300BC-2704-B444-B878-72C69E313A0A}"/>
          </ac:cxnSpMkLst>
        </pc:cxnChg>
        <pc:cxnChg chg="mod">
          <ac:chgData name="Jennifer Eimers" userId="e496f3f7-6a48-4339-9b0c-9f426a43f948" providerId="ADAL" clId="{4D9FF577-1107-46FB-83AA-3A1981556FE0}" dt="2023-06-08T15:53:33.692" v="689"/>
          <ac:cxnSpMkLst>
            <pc:docMk/>
            <pc:sldMk cId="933213945" sldId="560"/>
            <ac:cxnSpMk id="20" creationId="{EBE35CD8-AF15-9F85-9772-D3241D3E70A5}"/>
          </ac:cxnSpMkLst>
        </pc:cxnChg>
        <pc:cxnChg chg="mod">
          <ac:chgData name="Jennifer Eimers" userId="e496f3f7-6a48-4339-9b0c-9f426a43f948" providerId="ADAL" clId="{4D9FF577-1107-46FB-83AA-3A1981556FE0}" dt="2023-06-08T15:53:33.692" v="689"/>
          <ac:cxnSpMkLst>
            <pc:docMk/>
            <pc:sldMk cId="933213945" sldId="560"/>
            <ac:cxnSpMk id="21" creationId="{6F2F3318-A3BD-C219-6685-DB57B552670F}"/>
          </ac:cxnSpMkLst>
        </pc:cxnChg>
        <pc:cxnChg chg="mod">
          <ac:chgData name="Jennifer Eimers" userId="e496f3f7-6a48-4339-9b0c-9f426a43f948" providerId="ADAL" clId="{4D9FF577-1107-46FB-83AA-3A1981556FE0}" dt="2023-06-08T15:53:33.692" v="689"/>
          <ac:cxnSpMkLst>
            <pc:docMk/>
            <pc:sldMk cId="933213945" sldId="560"/>
            <ac:cxnSpMk id="22" creationId="{019DD6D8-FFD6-6F15-E31C-911CCA738171}"/>
          </ac:cxnSpMkLst>
        </pc:cxnChg>
        <pc:cxnChg chg="mod">
          <ac:chgData name="Jennifer Eimers" userId="e496f3f7-6a48-4339-9b0c-9f426a43f948" providerId="ADAL" clId="{4D9FF577-1107-46FB-83AA-3A1981556FE0}" dt="2023-06-08T15:53:33.692" v="689"/>
          <ac:cxnSpMkLst>
            <pc:docMk/>
            <pc:sldMk cId="933213945" sldId="560"/>
            <ac:cxnSpMk id="23" creationId="{70985B03-2923-99CA-6CA4-BD6B89E7D297}"/>
          </ac:cxnSpMkLst>
        </pc:cxnChg>
        <pc:cxnChg chg="mod">
          <ac:chgData name="Jennifer Eimers" userId="e496f3f7-6a48-4339-9b0c-9f426a43f948" providerId="ADAL" clId="{4D9FF577-1107-46FB-83AA-3A1981556FE0}" dt="2023-06-08T15:53:33.692" v="689"/>
          <ac:cxnSpMkLst>
            <pc:docMk/>
            <pc:sldMk cId="933213945" sldId="560"/>
            <ac:cxnSpMk id="24" creationId="{35EED7A5-59AB-A974-488B-69A534296C10}"/>
          </ac:cxnSpMkLst>
        </pc:cxnChg>
        <pc:cxnChg chg="add mod">
          <ac:chgData name="Jennifer Eimers" userId="e496f3f7-6a48-4339-9b0c-9f426a43f948" providerId="ADAL" clId="{4D9FF577-1107-46FB-83AA-3A1981556FE0}" dt="2023-06-08T15:53:33.692" v="689"/>
          <ac:cxnSpMkLst>
            <pc:docMk/>
            <pc:sldMk cId="933213945" sldId="560"/>
            <ac:cxnSpMk id="56" creationId="{61DB4F19-F0D0-80CE-D759-51DC11B3C633}"/>
          </ac:cxnSpMkLst>
        </pc:cxnChg>
        <pc:cxnChg chg="mod">
          <ac:chgData name="Jennifer Eimers" userId="e496f3f7-6a48-4339-9b0c-9f426a43f948" providerId="ADAL" clId="{4D9FF577-1107-46FB-83AA-3A1981556FE0}" dt="2023-06-08T15:53:43.553" v="691" actId="571"/>
          <ac:cxnSpMkLst>
            <pc:docMk/>
            <pc:sldMk cId="933213945" sldId="560"/>
            <ac:cxnSpMk id="62" creationId="{AA192AD0-BDC7-2B64-F9F9-C10E29C09D9E}"/>
          </ac:cxnSpMkLst>
        </pc:cxnChg>
        <pc:cxnChg chg="mod">
          <ac:chgData name="Jennifer Eimers" userId="e496f3f7-6a48-4339-9b0c-9f426a43f948" providerId="ADAL" clId="{4D9FF577-1107-46FB-83AA-3A1981556FE0}" dt="2023-06-08T15:53:43.553" v="691" actId="571"/>
          <ac:cxnSpMkLst>
            <pc:docMk/>
            <pc:sldMk cId="933213945" sldId="560"/>
            <ac:cxnSpMk id="63" creationId="{8B2508BD-E7A7-537B-1898-B5F696AC2C46}"/>
          </ac:cxnSpMkLst>
        </pc:cxnChg>
        <pc:cxnChg chg="mod">
          <ac:chgData name="Jennifer Eimers" userId="e496f3f7-6a48-4339-9b0c-9f426a43f948" providerId="ADAL" clId="{4D9FF577-1107-46FB-83AA-3A1981556FE0}" dt="2023-06-08T15:53:43.553" v="691" actId="571"/>
          <ac:cxnSpMkLst>
            <pc:docMk/>
            <pc:sldMk cId="933213945" sldId="560"/>
            <ac:cxnSpMk id="9216" creationId="{18B9561B-5DEA-12B3-ACD1-7E00025AE3C9}"/>
          </ac:cxnSpMkLst>
        </pc:cxnChg>
        <pc:cxnChg chg="mod">
          <ac:chgData name="Jennifer Eimers" userId="e496f3f7-6a48-4339-9b0c-9f426a43f948" providerId="ADAL" clId="{4D9FF577-1107-46FB-83AA-3A1981556FE0}" dt="2023-06-08T15:53:43.553" v="691" actId="571"/>
          <ac:cxnSpMkLst>
            <pc:docMk/>
            <pc:sldMk cId="933213945" sldId="560"/>
            <ac:cxnSpMk id="9217" creationId="{9723D260-E5BB-7B6F-3854-3079B649F3FB}"/>
          </ac:cxnSpMkLst>
        </pc:cxnChg>
        <pc:cxnChg chg="mod">
          <ac:chgData name="Jennifer Eimers" userId="e496f3f7-6a48-4339-9b0c-9f426a43f948" providerId="ADAL" clId="{4D9FF577-1107-46FB-83AA-3A1981556FE0}" dt="2023-06-08T15:53:43.553" v="691" actId="571"/>
          <ac:cxnSpMkLst>
            <pc:docMk/>
            <pc:sldMk cId="933213945" sldId="560"/>
            <ac:cxnSpMk id="9219" creationId="{26EE30CA-D31F-3F65-5DEA-D8317B44EC6F}"/>
          </ac:cxnSpMkLst>
        </pc:cxnChg>
        <pc:cxnChg chg="mod">
          <ac:chgData name="Jennifer Eimers" userId="e496f3f7-6a48-4339-9b0c-9f426a43f948" providerId="ADAL" clId="{4D9FF577-1107-46FB-83AA-3A1981556FE0}" dt="2023-06-08T15:53:43.553" v="691" actId="571"/>
          <ac:cxnSpMkLst>
            <pc:docMk/>
            <pc:sldMk cId="933213945" sldId="560"/>
            <ac:cxnSpMk id="9224" creationId="{CDEB901D-D58E-ADC1-6938-8467EF4FA159}"/>
          </ac:cxnSpMkLst>
        </pc:cxnChg>
        <pc:cxnChg chg="mod">
          <ac:chgData name="Jennifer Eimers" userId="e496f3f7-6a48-4339-9b0c-9f426a43f948" providerId="ADAL" clId="{4D9FF577-1107-46FB-83AA-3A1981556FE0}" dt="2023-06-08T15:53:43.553" v="691" actId="571"/>
          <ac:cxnSpMkLst>
            <pc:docMk/>
            <pc:sldMk cId="933213945" sldId="560"/>
            <ac:cxnSpMk id="9225" creationId="{D1B9B269-559E-26FE-4848-BF2DACF46E99}"/>
          </ac:cxnSpMkLst>
        </pc:cxnChg>
        <pc:cxnChg chg="mod">
          <ac:chgData name="Jennifer Eimers" userId="e496f3f7-6a48-4339-9b0c-9f426a43f948" providerId="ADAL" clId="{4D9FF577-1107-46FB-83AA-3A1981556FE0}" dt="2023-06-08T15:53:43.553" v="691" actId="571"/>
          <ac:cxnSpMkLst>
            <pc:docMk/>
            <pc:sldMk cId="933213945" sldId="560"/>
            <ac:cxnSpMk id="9226" creationId="{0583A5CE-0EBE-C3CC-6C76-F9D0F36BF20D}"/>
          </ac:cxnSpMkLst>
        </pc:cxnChg>
        <pc:cxnChg chg="mod">
          <ac:chgData name="Jennifer Eimers" userId="e496f3f7-6a48-4339-9b0c-9f426a43f948" providerId="ADAL" clId="{4D9FF577-1107-46FB-83AA-3A1981556FE0}" dt="2023-06-08T15:53:43.553" v="691" actId="571"/>
          <ac:cxnSpMkLst>
            <pc:docMk/>
            <pc:sldMk cId="933213945" sldId="560"/>
            <ac:cxnSpMk id="9227" creationId="{E6A3DF48-6988-A194-8E22-336CEFA755C0}"/>
          </ac:cxnSpMkLst>
        </pc:cxnChg>
        <pc:cxnChg chg="mod">
          <ac:chgData name="Jennifer Eimers" userId="e496f3f7-6a48-4339-9b0c-9f426a43f948" providerId="ADAL" clId="{4D9FF577-1107-46FB-83AA-3A1981556FE0}" dt="2023-06-08T15:53:43.553" v="691" actId="571"/>
          <ac:cxnSpMkLst>
            <pc:docMk/>
            <pc:sldMk cId="933213945" sldId="560"/>
            <ac:cxnSpMk id="9228" creationId="{E447AAC0-05F3-DD7D-5FB2-7611141DBC81}"/>
          </ac:cxnSpMkLst>
        </pc:cxnChg>
        <pc:cxnChg chg="mod">
          <ac:chgData name="Jennifer Eimers" userId="e496f3f7-6a48-4339-9b0c-9f426a43f948" providerId="ADAL" clId="{4D9FF577-1107-46FB-83AA-3A1981556FE0}" dt="2023-06-08T15:53:43.553" v="691" actId="571"/>
          <ac:cxnSpMkLst>
            <pc:docMk/>
            <pc:sldMk cId="933213945" sldId="560"/>
            <ac:cxnSpMk id="9229" creationId="{C2DF70F4-9FD1-CDC4-1E97-3684A7BE19C1}"/>
          </ac:cxnSpMkLst>
        </pc:cxnChg>
        <pc:cxnChg chg="mod">
          <ac:chgData name="Jennifer Eimers" userId="e496f3f7-6a48-4339-9b0c-9f426a43f948" providerId="ADAL" clId="{4D9FF577-1107-46FB-83AA-3A1981556FE0}" dt="2023-06-08T15:53:43.553" v="691" actId="571"/>
          <ac:cxnSpMkLst>
            <pc:docMk/>
            <pc:sldMk cId="933213945" sldId="560"/>
            <ac:cxnSpMk id="9230" creationId="{5616D25C-26B2-C367-4800-9493FC780E90}"/>
          </ac:cxnSpMkLst>
        </pc:cxnChg>
        <pc:cxnChg chg="mod">
          <ac:chgData name="Jennifer Eimers" userId="e496f3f7-6a48-4339-9b0c-9f426a43f948" providerId="ADAL" clId="{4D9FF577-1107-46FB-83AA-3A1981556FE0}" dt="2023-06-08T15:53:43.553" v="691" actId="571"/>
          <ac:cxnSpMkLst>
            <pc:docMk/>
            <pc:sldMk cId="933213945" sldId="560"/>
            <ac:cxnSpMk id="9231" creationId="{5F730121-830D-2FA6-2D67-B4C7C09313C7}"/>
          </ac:cxnSpMkLst>
        </pc:cxnChg>
        <pc:cxnChg chg="mod">
          <ac:chgData name="Jennifer Eimers" userId="e496f3f7-6a48-4339-9b0c-9f426a43f948" providerId="ADAL" clId="{4D9FF577-1107-46FB-83AA-3A1981556FE0}" dt="2023-06-08T15:53:43.553" v="691" actId="571"/>
          <ac:cxnSpMkLst>
            <pc:docMk/>
            <pc:sldMk cId="933213945" sldId="560"/>
            <ac:cxnSpMk id="9232" creationId="{A8A433E3-C708-641F-8A27-817BF64E43F9}"/>
          </ac:cxnSpMkLst>
        </pc:cxnChg>
        <pc:cxnChg chg="mod">
          <ac:chgData name="Jennifer Eimers" userId="e496f3f7-6a48-4339-9b0c-9f426a43f948" providerId="ADAL" clId="{4D9FF577-1107-46FB-83AA-3A1981556FE0}" dt="2023-06-08T15:53:43.553" v="691" actId="571"/>
          <ac:cxnSpMkLst>
            <pc:docMk/>
            <pc:sldMk cId="933213945" sldId="560"/>
            <ac:cxnSpMk id="9233" creationId="{8C56D1F6-D7C4-16C0-7A7B-BDBF743E0150}"/>
          </ac:cxnSpMkLst>
        </pc:cxnChg>
        <pc:cxnChg chg="mod">
          <ac:chgData name="Jennifer Eimers" userId="e496f3f7-6a48-4339-9b0c-9f426a43f948" providerId="ADAL" clId="{4D9FF577-1107-46FB-83AA-3A1981556FE0}" dt="2023-06-08T15:53:43.553" v="691" actId="571"/>
          <ac:cxnSpMkLst>
            <pc:docMk/>
            <pc:sldMk cId="933213945" sldId="560"/>
            <ac:cxnSpMk id="9234" creationId="{45223074-DAA3-4B68-34F1-30423409B6CD}"/>
          </ac:cxnSpMkLst>
        </pc:cxnChg>
        <pc:cxnChg chg="add mod">
          <ac:chgData name="Jennifer Eimers" userId="e496f3f7-6a48-4339-9b0c-9f426a43f948" providerId="ADAL" clId="{4D9FF577-1107-46FB-83AA-3A1981556FE0}" dt="2023-06-08T15:53:43.553" v="691" actId="571"/>
          <ac:cxnSpMkLst>
            <pc:docMk/>
            <pc:sldMk cId="933213945" sldId="560"/>
            <ac:cxnSpMk id="9266" creationId="{810EAB1E-D578-BAE2-FB7B-933EF0C1A6D3}"/>
          </ac:cxnSpMkLst>
        </pc:cxnChg>
      </pc:sldChg>
      <pc:sldChg chg="addSp delSp modSp mod delCm">
        <pc:chgData name="Jennifer Eimers" userId="e496f3f7-6a48-4339-9b0c-9f426a43f948" providerId="ADAL" clId="{4D9FF577-1107-46FB-83AA-3A1981556FE0}" dt="2023-06-08T15:54:29.429" v="705" actId="207"/>
        <pc:sldMkLst>
          <pc:docMk/>
          <pc:sldMk cId="3999011754" sldId="561"/>
        </pc:sldMkLst>
        <pc:spChg chg="add mod">
          <ac:chgData name="Jennifer Eimers" userId="e496f3f7-6a48-4339-9b0c-9f426a43f948" providerId="ADAL" clId="{4D9FF577-1107-46FB-83AA-3A1981556FE0}" dt="2023-06-08T15:23:19.357" v="424"/>
          <ac:spMkLst>
            <pc:docMk/>
            <pc:sldMk cId="3999011754" sldId="561"/>
            <ac:spMk id="5" creationId="{E76423D8-EEF7-6A85-9822-695C533EFCDF}"/>
          </ac:spMkLst>
        </pc:spChg>
        <pc:spChg chg="add mod">
          <ac:chgData name="Jennifer Eimers" userId="e496f3f7-6a48-4339-9b0c-9f426a43f948" providerId="ADAL" clId="{4D9FF577-1107-46FB-83AA-3A1981556FE0}" dt="2023-06-08T15:23:19.357" v="424"/>
          <ac:spMkLst>
            <pc:docMk/>
            <pc:sldMk cId="3999011754" sldId="561"/>
            <ac:spMk id="26" creationId="{E3FBD230-538C-47A4-3B3B-EFA69A32BDD6}"/>
          </ac:spMkLst>
        </pc:spChg>
        <pc:spChg chg="add mod">
          <ac:chgData name="Jennifer Eimers" userId="e496f3f7-6a48-4339-9b0c-9f426a43f948" providerId="ADAL" clId="{4D9FF577-1107-46FB-83AA-3A1981556FE0}" dt="2023-06-08T15:23:19.357" v="424"/>
          <ac:spMkLst>
            <pc:docMk/>
            <pc:sldMk cId="3999011754" sldId="561"/>
            <ac:spMk id="27" creationId="{9DC6FDA0-38FB-E7B1-361A-F75EDB7607A3}"/>
          </ac:spMkLst>
        </pc:spChg>
        <pc:spChg chg="add mod">
          <ac:chgData name="Jennifer Eimers" userId="e496f3f7-6a48-4339-9b0c-9f426a43f948" providerId="ADAL" clId="{4D9FF577-1107-46FB-83AA-3A1981556FE0}" dt="2023-06-08T15:23:19.357" v="424"/>
          <ac:spMkLst>
            <pc:docMk/>
            <pc:sldMk cId="3999011754" sldId="561"/>
            <ac:spMk id="28" creationId="{35777A60-5F83-6384-BD94-FC158474F3C8}"/>
          </ac:spMkLst>
        </pc:spChg>
        <pc:spChg chg="add mod">
          <ac:chgData name="Jennifer Eimers" userId="e496f3f7-6a48-4339-9b0c-9f426a43f948" providerId="ADAL" clId="{4D9FF577-1107-46FB-83AA-3A1981556FE0}" dt="2023-06-08T15:23:19.357" v="424"/>
          <ac:spMkLst>
            <pc:docMk/>
            <pc:sldMk cId="3999011754" sldId="561"/>
            <ac:spMk id="29" creationId="{7751BC5D-A089-497D-2B30-581D96BEF921}"/>
          </ac:spMkLst>
        </pc:spChg>
        <pc:spChg chg="add mod">
          <ac:chgData name="Jennifer Eimers" userId="e496f3f7-6a48-4339-9b0c-9f426a43f948" providerId="ADAL" clId="{4D9FF577-1107-46FB-83AA-3A1981556FE0}" dt="2023-06-08T15:23:19.357" v="424"/>
          <ac:spMkLst>
            <pc:docMk/>
            <pc:sldMk cId="3999011754" sldId="561"/>
            <ac:spMk id="30" creationId="{5E83644B-3BA7-D319-91A8-5E117BB1A0DA}"/>
          </ac:spMkLst>
        </pc:spChg>
        <pc:spChg chg="add mod">
          <ac:chgData name="Jennifer Eimers" userId="e496f3f7-6a48-4339-9b0c-9f426a43f948" providerId="ADAL" clId="{4D9FF577-1107-46FB-83AA-3A1981556FE0}" dt="2023-06-08T15:23:19.357" v="424"/>
          <ac:spMkLst>
            <pc:docMk/>
            <pc:sldMk cId="3999011754" sldId="561"/>
            <ac:spMk id="31" creationId="{BA126D3D-76E9-DFF0-6DF4-A791C664AFFF}"/>
          </ac:spMkLst>
        </pc:spChg>
        <pc:spChg chg="add mod">
          <ac:chgData name="Jennifer Eimers" userId="e496f3f7-6a48-4339-9b0c-9f426a43f948" providerId="ADAL" clId="{4D9FF577-1107-46FB-83AA-3A1981556FE0}" dt="2023-06-08T15:23:19.357" v="424"/>
          <ac:spMkLst>
            <pc:docMk/>
            <pc:sldMk cId="3999011754" sldId="561"/>
            <ac:spMk id="32" creationId="{1589188F-E654-FDE2-81EE-2F7EC54B4798}"/>
          </ac:spMkLst>
        </pc:spChg>
        <pc:spChg chg="add mod">
          <ac:chgData name="Jennifer Eimers" userId="e496f3f7-6a48-4339-9b0c-9f426a43f948" providerId="ADAL" clId="{4D9FF577-1107-46FB-83AA-3A1981556FE0}" dt="2023-06-08T15:23:19.357" v="424"/>
          <ac:spMkLst>
            <pc:docMk/>
            <pc:sldMk cId="3999011754" sldId="561"/>
            <ac:spMk id="33" creationId="{C856F477-AC43-C2CD-5AF7-8C681DAAFD74}"/>
          </ac:spMkLst>
        </pc:spChg>
        <pc:spChg chg="add mod">
          <ac:chgData name="Jennifer Eimers" userId="e496f3f7-6a48-4339-9b0c-9f426a43f948" providerId="ADAL" clId="{4D9FF577-1107-46FB-83AA-3A1981556FE0}" dt="2023-06-08T15:23:19.357" v="424"/>
          <ac:spMkLst>
            <pc:docMk/>
            <pc:sldMk cId="3999011754" sldId="561"/>
            <ac:spMk id="34" creationId="{F96415C7-B373-8A36-2457-E178CD12347C}"/>
          </ac:spMkLst>
        </pc:spChg>
        <pc:spChg chg="add mod">
          <ac:chgData name="Jennifer Eimers" userId="e496f3f7-6a48-4339-9b0c-9f426a43f948" providerId="ADAL" clId="{4D9FF577-1107-46FB-83AA-3A1981556FE0}" dt="2023-06-08T15:23:19.357" v="424"/>
          <ac:spMkLst>
            <pc:docMk/>
            <pc:sldMk cId="3999011754" sldId="561"/>
            <ac:spMk id="35" creationId="{A18F56F4-F5D6-F21F-C78B-3F3136FC5A18}"/>
          </ac:spMkLst>
        </pc:spChg>
        <pc:spChg chg="add mod">
          <ac:chgData name="Jennifer Eimers" userId="e496f3f7-6a48-4339-9b0c-9f426a43f948" providerId="ADAL" clId="{4D9FF577-1107-46FB-83AA-3A1981556FE0}" dt="2023-06-08T15:23:19.357" v="424"/>
          <ac:spMkLst>
            <pc:docMk/>
            <pc:sldMk cId="3999011754" sldId="561"/>
            <ac:spMk id="36" creationId="{4B50A298-C441-C25C-0174-38297F3567BB}"/>
          </ac:spMkLst>
        </pc:spChg>
        <pc:spChg chg="add mod">
          <ac:chgData name="Jennifer Eimers" userId="e496f3f7-6a48-4339-9b0c-9f426a43f948" providerId="ADAL" clId="{4D9FF577-1107-46FB-83AA-3A1981556FE0}" dt="2023-06-08T15:23:19.357" v="424"/>
          <ac:spMkLst>
            <pc:docMk/>
            <pc:sldMk cId="3999011754" sldId="561"/>
            <ac:spMk id="37" creationId="{CF5929C2-03DF-7B51-61D1-3D77C94E76E8}"/>
          </ac:spMkLst>
        </pc:spChg>
        <pc:spChg chg="add mod">
          <ac:chgData name="Jennifer Eimers" userId="e496f3f7-6a48-4339-9b0c-9f426a43f948" providerId="ADAL" clId="{4D9FF577-1107-46FB-83AA-3A1981556FE0}" dt="2023-06-08T15:23:19.357" v="424"/>
          <ac:spMkLst>
            <pc:docMk/>
            <pc:sldMk cId="3999011754" sldId="561"/>
            <ac:spMk id="38" creationId="{8AA012CD-7EC1-2204-2357-1C1F3C9D4047}"/>
          </ac:spMkLst>
        </pc:spChg>
        <pc:spChg chg="add mod">
          <ac:chgData name="Jennifer Eimers" userId="e496f3f7-6a48-4339-9b0c-9f426a43f948" providerId="ADAL" clId="{4D9FF577-1107-46FB-83AA-3A1981556FE0}" dt="2023-06-08T15:23:19.357" v="424"/>
          <ac:spMkLst>
            <pc:docMk/>
            <pc:sldMk cId="3999011754" sldId="561"/>
            <ac:spMk id="39" creationId="{992CC908-6679-0729-7F2B-F7609A714CC5}"/>
          </ac:spMkLst>
        </pc:spChg>
        <pc:spChg chg="add mod">
          <ac:chgData name="Jennifer Eimers" userId="e496f3f7-6a48-4339-9b0c-9f426a43f948" providerId="ADAL" clId="{4D9FF577-1107-46FB-83AA-3A1981556FE0}" dt="2023-06-08T15:23:19.357" v="424"/>
          <ac:spMkLst>
            <pc:docMk/>
            <pc:sldMk cId="3999011754" sldId="561"/>
            <ac:spMk id="40" creationId="{2BB59C80-9854-D5A5-6EDE-2E7CBCEB2F4C}"/>
          </ac:spMkLst>
        </pc:spChg>
        <pc:spChg chg="add mod">
          <ac:chgData name="Jennifer Eimers" userId="e496f3f7-6a48-4339-9b0c-9f426a43f948" providerId="ADAL" clId="{4D9FF577-1107-46FB-83AA-3A1981556FE0}" dt="2023-06-08T15:23:19.357" v="424"/>
          <ac:spMkLst>
            <pc:docMk/>
            <pc:sldMk cId="3999011754" sldId="561"/>
            <ac:spMk id="41" creationId="{CD909092-1736-CE04-3662-818257998F5A}"/>
          </ac:spMkLst>
        </pc:spChg>
        <pc:spChg chg="add mod">
          <ac:chgData name="Jennifer Eimers" userId="e496f3f7-6a48-4339-9b0c-9f426a43f948" providerId="ADAL" clId="{4D9FF577-1107-46FB-83AA-3A1981556FE0}" dt="2023-06-08T15:23:19.357" v="424"/>
          <ac:spMkLst>
            <pc:docMk/>
            <pc:sldMk cId="3999011754" sldId="561"/>
            <ac:spMk id="42" creationId="{F7F877D2-E7F0-96D8-5387-66239FC6CD41}"/>
          </ac:spMkLst>
        </pc:spChg>
        <pc:spChg chg="add mod">
          <ac:chgData name="Jennifer Eimers" userId="e496f3f7-6a48-4339-9b0c-9f426a43f948" providerId="ADAL" clId="{4D9FF577-1107-46FB-83AA-3A1981556FE0}" dt="2023-06-08T15:23:19.357" v="424"/>
          <ac:spMkLst>
            <pc:docMk/>
            <pc:sldMk cId="3999011754" sldId="561"/>
            <ac:spMk id="43" creationId="{0E62D81A-38DE-C50E-9DF4-5799CC2C400D}"/>
          </ac:spMkLst>
        </pc:spChg>
        <pc:spChg chg="add mod">
          <ac:chgData name="Jennifer Eimers" userId="e496f3f7-6a48-4339-9b0c-9f426a43f948" providerId="ADAL" clId="{4D9FF577-1107-46FB-83AA-3A1981556FE0}" dt="2023-06-08T15:23:19.357" v="424"/>
          <ac:spMkLst>
            <pc:docMk/>
            <pc:sldMk cId="3999011754" sldId="561"/>
            <ac:spMk id="44" creationId="{16E597FF-2EED-F9D3-FBB3-2C4415C5C2FE}"/>
          </ac:spMkLst>
        </pc:spChg>
        <pc:spChg chg="add mod">
          <ac:chgData name="Jennifer Eimers" userId="e496f3f7-6a48-4339-9b0c-9f426a43f948" providerId="ADAL" clId="{4D9FF577-1107-46FB-83AA-3A1981556FE0}" dt="2023-06-08T15:24:46.534" v="477" actId="20577"/>
          <ac:spMkLst>
            <pc:docMk/>
            <pc:sldMk cId="3999011754" sldId="561"/>
            <ac:spMk id="45" creationId="{F4D56B49-2B25-B09B-0AC7-66C18B9D7920}"/>
          </ac:spMkLst>
        </pc:spChg>
        <pc:spChg chg="add mod">
          <ac:chgData name="Jennifer Eimers" userId="e496f3f7-6a48-4339-9b0c-9f426a43f948" providerId="ADAL" clId="{4D9FF577-1107-46FB-83AA-3A1981556FE0}" dt="2023-06-08T15:24:58.626" v="487" actId="20577"/>
          <ac:spMkLst>
            <pc:docMk/>
            <pc:sldMk cId="3999011754" sldId="561"/>
            <ac:spMk id="46" creationId="{B7ACFFA6-9EC2-4382-42EB-A966905A7C75}"/>
          </ac:spMkLst>
        </pc:spChg>
        <pc:spChg chg="add mod">
          <ac:chgData name="Jennifer Eimers" userId="e496f3f7-6a48-4339-9b0c-9f426a43f948" providerId="ADAL" clId="{4D9FF577-1107-46FB-83AA-3A1981556FE0}" dt="2023-06-08T15:25:08.009" v="495" actId="20577"/>
          <ac:spMkLst>
            <pc:docMk/>
            <pc:sldMk cId="3999011754" sldId="561"/>
            <ac:spMk id="47" creationId="{44C53F49-84C4-FF15-206B-ADDF0BBBC786}"/>
          </ac:spMkLst>
        </pc:spChg>
        <pc:spChg chg="add mod">
          <ac:chgData name="Jennifer Eimers" userId="e496f3f7-6a48-4339-9b0c-9f426a43f948" providerId="ADAL" clId="{4D9FF577-1107-46FB-83AA-3A1981556FE0}" dt="2023-06-08T15:25:19.030" v="504" actId="20577"/>
          <ac:spMkLst>
            <pc:docMk/>
            <pc:sldMk cId="3999011754" sldId="561"/>
            <ac:spMk id="48" creationId="{0E26F0B4-0A38-C1D0-0259-0AE51DDBD9D2}"/>
          </ac:spMkLst>
        </pc:spChg>
        <pc:spChg chg="add mod">
          <ac:chgData name="Jennifer Eimers" userId="e496f3f7-6a48-4339-9b0c-9f426a43f948" providerId="ADAL" clId="{4D9FF577-1107-46FB-83AA-3A1981556FE0}" dt="2023-06-08T15:25:30.782" v="512" actId="20577"/>
          <ac:spMkLst>
            <pc:docMk/>
            <pc:sldMk cId="3999011754" sldId="561"/>
            <ac:spMk id="49" creationId="{F5BDD9C9-C4BC-08FA-BA09-91EFD25789DB}"/>
          </ac:spMkLst>
        </pc:spChg>
        <pc:spChg chg="add mod">
          <ac:chgData name="Jennifer Eimers" userId="e496f3f7-6a48-4339-9b0c-9f426a43f948" providerId="ADAL" clId="{4D9FF577-1107-46FB-83AA-3A1981556FE0}" dt="2023-06-08T15:25:43.623" v="522" actId="20577"/>
          <ac:spMkLst>
            <pc:docMk/>
            <pc:sldMk cId="3999011754" sldId="561"/>
            <ac:spMk id="50" creationId="{35700861-4E44-0370-9228-23EE15B6F8DE}"/>
          </ac:spMkLst>
        </pc:spChg>
        <pc:spChg chg="add mod">
          <ac:chgData name="Jennifer Eimers" userId="e496f3f7-6a48-4339-9b0c-9f426a43f948" providerId="ADAL" clId="{4D9FF577-1107-46FB-83AA-3A1981556FE0}" dt="2023-06-08T15:25:56.511" v="530" actId="20577"/>
          <ac:spMkLst>
            <pc:docMk/>
            <pc:sldMk cId="3999011754" sldId="561"/>
            <ac:spMk id="51" creationId="{A54C0E2E-B8BA-9FF7-823F-5A533B639B9B}"/>
          </ac:spMkLst>
        </pc:spChg>
        <pc:spChg chg="add mod">
          <ac:chgData name="Jennifer Eimers" userId="e496f3f7-6a48-4339-9b0c-9f426a43f948" providerId="ADAL" clId="{4D9FF577-1107-46FB-83AA-3A1981556FE0}" dt="2023-06-08T15:26:06.352" v="539" actId="20577"/>
          <ac:spMkLst>
            <pc:docMk/>
            <pc:sldMk cId="3999011754" sldId="561"/>
            <ac:spMk id="52" creationId="{C88EC254-4D06-0C9C-6E2F-3041AFAC5396}"/>
          </ac:spMkLst>
        </pc:spChg>
        <pc:spChg chg="add mod">
          <ac:chgData name="Jennifer Eimers" userId="e496f3f7-6a48-4339-9b0c-9f426a43f948" providerId="ADAL" clId="{4D9FF577-1107-46FB-83AA-3A1981556FE0}" dt="2023-06-08T15:26:21.556" v="551" actId="20577"/>
          <ac:spMkLst>
            <pc:docMk/>
            <pc:sldMk cId="3999011754" sldId="561"/>
            <ac:spMk id="53" creationId="{861CCE4D-7094-C9D8-D490-A1C633B2293E}"/>
          </ac:spMkLst>
        </pc:spChg>
        <pc:spChg chg="add del mod">
          <ac:chgData name="Jennifer Eimers" userId="e496f3f7-6a48-4339-9b0c-9f426a43f948" providerId="ADAL" clId="{4D9FF577-1107-46FB-83AA-3A1981556FE0}" dt="2023-06-08T15:27:21.903" v="567" actId="478"/>
          <ac:spMkLst>
            <pc:docMk/>
            <pc:sldMk cId="3999011754" sldId="561"/>
            <ac:spMk id="54" creationId="{8E4DBD9F-E9A5-19BB-BA94-F2301DE51204}"/>
          </ac:spMkLst>
        </pc:spChg>
        <pc:spChg chg="add mod">
          <ac:chgData name="Jennifer Eimers" userId="e496f3f7-6a48-4339-9b0c-9f426a43f948" providerId="ADAL" clId="{4D9FF577-1107-46FB-83AA-3A1981556FE0}" dt="2023-06-08T15:23:19.357" v="424"/>
          <ac:spMkLst>
            <pc:docMk/>
            <pc:sldMk cId="3999011754" sldId="561"/>
            <ac:spMk id="55" creationId="{75F11670-CF81-8126-5E3B-90422A17FA0D}"/>
          </ac:spMkLst>
        </pc:spChg>
        <pc:spChg chg="add mod">
          <ac:chgData name="Jennifer Eimers" userId="e496f3f7-6a48-4339-9b0c-9f426a43f948" providerId="ADAL" clId="{4D9FF577-1107-46FB-83AA-3A1981556FE0}" dt="2023-06-08T15:54:26.262" v="704" actId="207"/>
          <ac:spMkLst>
            <pc:docMk/>
            <pc:sldMk cId="3999011754" sldId="561"/>
            <ac:spMk id="56" creationId="{FCE21071-E066-2B2B-F142-E19B98ED8C66}"/>
          </ac:spMkLst>
        </pc:spChg>
        <pc:spChg chg="add mod">
          <ac:chgData name="Jennifer Eimers" userId="e496f3f7-6a48-4339-9b0c-9f426a43f948" providerId="ADAL" clId="{4D9FF577-1107-46FB-83AA-3A1981556FE0}" dt="2023-06-08T15:54:29.429" v="705" actId="207"/>
          <ac:spMkLst>
            <pc:docMk/>
            <pc:sldMk cId="3999011754" sldId="561"/>
            <ac:spMk id="57" creationId="{52B1AEDE-278C-CF1C-607D-4D76CBB452D4}"/>
          </ac:spMkLst>
        </pc:spChg>
        <pc:spChg chg="mod">
          <ac:chgData name="Jennifer Eimers" userId="e496f3f7-6a48-4339-9b0c-9f426a43f948" providerId="ADAL" clId="{4D9FF577-1107-46FB-83AA-3A1981556FE0}" dt="2023-06-08T15:23:19.357" v="424"/>
          <ac:spMkLst>
            <pc:docMk/>
            <pc:sldMk cId="3999011754" sldId="561"/>
            <ac:spMk id="59" creationId="{8F150AC0-CD61-CBDD-9FD5-473D80083177}"/>
          </ac:spMkLst>
        </pc:spChg>
        <pc:spChg chg="mod">
          <ac:chgData name="Jennifer Eimers" userId="e496f3f7-6a48-4339-9b0c-9f426a43f948" providerId="ADAL" clId="{4D9FF577-1107-46FB-83AA-3A1981556FE0}" dt="2023-06-08T15:23:19.357" v="424"/>
          <ac:spMkLst>
            <pc:docMk/>
            <pc:sldMk cId="3999011754" sldId="561"/>
            <ac:spMk id="60" creationId="{BCD7FFA8-B6A0-5672-246B-F7B5D9553409}"/>
          </ac:spMkLst>
        </pc:spChg>
        <pc:spChg chg="mod">
          <ac:chgData name="Jennifer Eimers" userId="e496f3f7-6a48-4339-9b0c-9f426a43f948" providerId="ADAL" clId="{4D9FF577-1107-46FB-83AA-3A1981556FE0}" dt="2023-06-08T15:23:19.357" v="424"/>
          <ac:spMkLst>
            <pc:docMk/>
            <pc:sldMk cId="3999011754" sldId="561"/>
            <ac:spMk id="62" creationId="{9FAD9E1D-BEA5-3251-E804-372F1710D323}"/>
          </ac:spMkLst>
        </pc:spChg>
        <pc:spChg chg="mod">
          <ac:chgData name="Jennifer Eimers" userId="e496f3f7-6a48-4339-9b0c-9f426a43f948" providerId="ADAL" clId="{4D9FF577-1107-46FB-83AA-3A1981556FE0}" dt="2023-06-08T15:23:19.357" v="424"/>
          <ac:spMkLst>
            <pc:docMk/>
            <pc:sldMk cId="3999011754" sldId="561"/>
            <ac:spMk id="63" creationId="{9107B923-B996-98FC-970F-3885CE4A84E2}"/>
          </ac:spMkLst>
        </pc:spChg>
        <pc:spChg chg="add mod">
          <ac:chgData name="Jennifer Eimers" userId="e496f3f7-6a48-4339-9b0c-9f426a43f948" providerId="ADAL" clId="{4D9FF577-1107-46FB-83AA-3A1981556FE0}" dt="2023-06-08T15:27:37.453" v="575" actId="20577"/>
          <ac:spMkLst>
            <pc:docMk/>
            <pc:sldMk cId="3999011754" sldId="561"/>
            <ac:spMk id="9217" creationId="{534CFB1B-97EF-DA9C-AD99-6ECD3A2BC7A2}"/>
          </ac:spMkLst>
        </pc:spChg>
        <pc:spChg chg="add mod">
          <ac:chgData name="Jennifer Eimers" userId="e496f3f7-6a48-4339-9b0c-9f426a43f948" providerId="ADAL" clId="{4D9FF577-1107-46FB-83AA-3A1981556FE0}" dt="2023-06-08T15:46:37.019" v="617" actId="1582"/>
          <ac:spMkLst>
            <pc:docMk/>
            <pc:sldMk cId="3999011754" sldId="561"/>
            <ac:spMk id="9219" creationId="{2877C3EF-EEC0-2900-1712-DF07D1AEFDF0}"/>
          </ac:spMkLst>
        </pc:spChg>
        <pc:spChg chg="add mod">
          <ac:chgData name="Jennifer Eimers" userId="e496f3f7-6a48-4339-9b0c-9f426a43f948" providerId="ADAL" clId="{4D9FF577-1107-46FB-83AA-3A1981556FE0}" dt="2023-06-08T15:51:45.429" v="620" actId="1582"/>
          <ac:spMkLst>
            <pc:docMk/>
            <pc:sldMk cId="3999011754" sldId="561"/>
            <ac:spMk id="9220" creationId="{7003569D-426E-8F2B-DFB6-2675AA39E9B2}"/>
          </ac:spMkLst>
        </pc:spChg>
        <pc:grpChg chg="add mod">
          <ac:chgData name="Jennifer Eimers" userId="e496f3f7-6a48-4339-9b0c-9f426a43f948" providerId="ADAL" clId="{4D9FF577-1107-46FB-83AA-3A1981556FE0}" dt="2023-06-08T15:23:19.357" v="424"/>
          <ac:grpSpMkLst>
            <pc:docMk/>
            <pc:sldMk cId="3999011754" sldId="561"/>
            <ac:grpSpMk id="6" creationId="{249B4FF1-F694-869B-B69D-1508D07F098D}"/>
          </ac:grpSpMkLst>
        </pc:grpChg>
        <pc:grpChg chg="add mod">
          <ac:chgData name="Jennifer Eimers" userId="e496f3f7-6a48-4339-9b0c-9f426a43f948" providerId="ADAL" clId="{4D9FF577-1107-46FB-83AA-3A1981556FE0}" dt="2023-06-08T15:23:19.357" v="424"/>
          <ac:grpSpMkLst>
            <pc:docMk/>
            <pc:sldMk cId="3999011754" sldId="561"/>
            <ac:grpSpMk id="12" creationId="{CB43927C-4771-E856-968A-6424B58AB411}"/>
          </ac:grpSpMkLst>
        </pc:grpChg>
        <pc:grpChg chg="mod">
          <ac:chgData name="Jennifer Eimers" userId="e496f3f7-6a48-4339-9b0c-9f426a43f948" providerId="ADAL" clId="{4D9FF577-1107-46FB-83AA-3A1981556FE0}" dt="2023-06-08T15:23:19.357" v="424"/>
          <ac:grpSpMkLst>
            <pc:docMk/>
            <pc:sldMk cId="3999011754" sldId="561"/>
            <ac:grpSpMk id="13" creationId="{B23A9974-7F23-6DCF-6C9D-5E7F4F97625C}"/>
          </ac:grpSpMkLst>
        </pc:grpChg>
        <pc:grpChg chg="mod">
          <ac:chgData name="Jennifer Eimers" userId="e496f3f7-6a48-4339-9b0c-9f426a43f948" providerId="ADAL" clId="{4D9FF577-1107-46FB-83AA-3A1981556FE0}" dt="2023-06-08T15:23:19.357" v="424"/>
          <ac:grpSpMkLst>
            <pc:docMk/>
            <pc:sldMk cId="3999011754" sldId="561"/>
            <ac:grpSpMk id="14" creationId="{A2C49BB5-96B5-BEBC-2EA8-C30AA8ED1A86}"/>
          </ac:grpSpMkLst>
        </pc:grpChg>
        <pc:grpChg chg="add del mod">
          <ac:chgData name="Jennifer Eimers" userId="e496f3f7-6a48-4339-9b0c-9f426a43f948" providerId="ADAL" clId="{4D9FF577-1107-46FB-83AA-3A1981556FE0}" dt="2023-06-08T15:24:07.924" v="468" actId="478"/>
          <ac:grpSpMkLst>
            <pc:docMk/>
            <pc:sldMk cId="3999011754" sldId="561"/>
            <ac:grpSpMk id="58" creationId="{FA330A74-FFCF-0F02-4356-98EE65D02A6C}"/>
          </ac:grpSpMkLst>
        </pc:grpChg>
        <pc:grpChg chg="add del mod">
          <ac:chgData name="Jennifer Eimers" userId="e496f3f7-6a48-4339-9b0c-9f426a43f948" providerId="ADAL" clId="{4D9FF577-1107-46FB-83AA-3A1981556FE0}" dt="2023-06-08T15:24:05.838" v="467" actId="478"/>
          <ac:grpSpMkLst>
            <pc:docMk/>
            <pc:sldMk cId="3999011754" sldId="561"/>
            <ac:grpSpMk id="61" creationId="{33E6EA83-2FEF-F9DB-72CD-E839A2567338}"/>
          </ac:grpSpMkLst>
        </pc:grpChg>
        <pc:graphicFrameChg chg="add del mod">
          <ac:chgData name="Jennifer Eimers" userId="e496f3f7-6a48-4339-9b0c-9f426a43f948" providerId="ADAL" clId="{4D9FF577-1107-46FB-83AA-3A1981556FE0}" dt="2023-06-08T15:23:28.388" v="426" actId="478"/>
          <ac:graphicFrameMkLst>
            <pc:docMk/>
            <pc:sldMk cId="3999011754" sldId="561"/>
            <ac:graphicFrameMk id="2" creationId="{686D0C4B-2A21-200D-2C36-B58893E192EA}"/>
          </ac:graphicFrameMkLst>
        </pc:graphicFrameChg>
        <pc:graphicFrameChg chg="mod ord modGraphic">
          <ac:chgData name="Jennifer Eimers" userId="e496f3f7-6a48-4339-9b0c-9f426a43f948" providerId="ADAL" clId="{4D9FF577-1107-46FB-83AA-3A1981556FE0}" dt="2023-06-08T15:23:04.741" v="422" actId="1076"/>
          <ac:graphicFrameMkLst>
            <pc:docMk/>
            <pc:sldMk cId="3999011754" sldId="561"/>
            <ac:graphicFrameMk id="3" creationId="{7790F7DC-3D6D-0E6A-9E7A-9469A7AA65AD}"/>
          </ac:graphicFrameMkLst>
        </pc:graphicFrameChg>
        <pc:picChg chg="del mod">
          <ac:chgData name="Jennifer Eimers" userId="e496f3f7-6a48-4339-9b0c-9f426a43f948" providerId="ADAL" clId="{4D9FF577-1107-46FB-83AA-3A1981556FE0}" dt="2023-06-08T15:52:04.864" v="622" actId="478"/>
          <ac:picMkLst>
            <pc:docMk/>
            <pc:sldMk cId="3999011754" sldId="561"/>
            <ac:picMk id="4" creationId="{B9E94B6B-F312-B8FB-749E-0180F447038D}"/>
          </ac:picMkLst>
        </pc:picChg>
        <pc:cxnChg chg="mod">
          <ac:chgData name="Jennifer Eimers" userId="e496f3f7-6a48-4339-9b0c-9f426a43f948" providerId="ADAL" clId="{4D9FF577-1107-46FB-83AA-3A1981556FE0}" dt="2023-06-08T15:23:19.357" v="424"/>
          <ac:cxnSpMkLst>
            <pc:docMk/>
            <pc:sldMk cId="3999011754" sldId="561"/>
            <ac:cxnSpMk id="7" creationId="{5FD20A2F-D8FE-CD49-E0F1-09BF5291F145}"/>
          </ac:cxnSpMkLst>
        </pc:cxnChg>
        <pc:cxnChg chg="mod">
          <ac:chgData name="Jennifer Eimers" userId="e496f3f7-6a48-4339-9b0c-9f426a43f948" providerId="ADAL" clId="{4D9FF577-1107-46FB-83AA-3A1981556FE0}" dt="2023-06-08T15:23:19.357" v="424"/>
          <ac:cxnSpMkLst>
            <pc:docMk/>
            <pc:sldMk cId="3999011754" sldId="561"/>
            <ac:cxnSpMk id="8" creationId="{E1E97319-4EBE-B29D-06C0-3F1D1A8D488D}"/>
          </ac:cxnSpMkLst>
        </pc:cxnChg>
        <pc:cxnChg chg="mod">
          <ac:chgData name="Jennifer Eimers" userId="e496f3f7-6a48-4339-9b0c-9f426a43f948" providerId="ADAL" clId="{4D9FF577-1107-46FB-83AA-3A1981556FE0}" dt="2023-06-08T15:23:19.357" v="424"/>
          <ac:cxnSpMkLst>
            <pc:docMk/>
            <pc:sldMk cId="3999011754" sldId="561"/>
            <ac:cxnSpMk id="9" creationId="{4CC4D3BB-4226-FA9C-E3DE-2A4995D5CC46}"/>
          </ac:cxnSpMkLst>
        </pc:cxnChg>
        <pc:cxnChg chg="mod">
          <ac:chgData name="Jennifer Eimers" userId="e496f3f7-6a48-4339-9b0c-9f426a43f948" providerId="ADAL" clId="{4D9FF577-1107-46FB-83AA-3A1981556FE0}" dt="2023-06-08T15:23:19.357" v="424"/>
          <ac:cxnSpMkLst>
            <pc:docMk/>
            <pc:sldMk cId="3999011754" sldId="561"/>
            <ac:cxnSpMk id="10" creationId="{41331D42-DBC8-F365-30F2-F3E37C906F7D}"/>
          </ac:cxnSpMkLst>
        </pc:cxnChg>
        <pc:cxnChg chg="mod">
          <ac:chgData name="Jennifer Eimers" userId="e496f3f7-6a48-4339-9b0c-9f426a43f948" providerId="ADAL" clId="{4D9FF577-1107-46FB-83AA-3A1981556FE0}" dt="2023-06-08T15:23:19.357" v="424"/>
          <ac:cxnSpMkLst>
            <pc:docMk/>
            <pc:sldMk cId="3999011754" sldId="561"/>
            <ac:cxnSpMk id="11" creationId="{015E18B9-48DF-A13B-E9BE-E47781BBD439}"/>
          </ac:cxnSpMkLst>
        </pc:cxnChg>
        <pc:cxnChg chg="mod">
          <ac:chgData name="Jennifer Eimers" userId="e496f3f7-6a48-4339-9b0c-9f426a43f948" providerId="ADAL" clId="{4D9FF577-1107-46FB-83AA-3A1981556FE0}" dt="2023-06-08T15:23:19.357" v="424"/>
          <ac:cxnSpMkLst>
            <pc:docMk/>
            <pc:sldMk cId="3999011754" sldId="561"/>
            <ac:cxnSpMk id="15" creationId="{FEF66EA8-D9AE-1C07-8CBF-911F4FAF2606}"/>
          </ac:cxnSpMkLst>
        </pc:cxnChg>
        <pc:cxnChg chg="mod">
          <ac:chgData name="Jennifer Eimers" userId="e496f3f7-6a48-4339-9b0c-9f426a43f948" providerId="ADAL" clId="{4D9FF577-1107-46FB-83AA-3A1981556FE0}" dt="2023-06-08T15:23:19.357" v="424"/>
          <ac:cxnSpMkLst>
            <pc:docMk/>
            <pc:sldMk cId="3999011754" sldId="561"/>
            <ac:cxnSpMk id="16" creationId="{6A45031D-1125-BE4E-0EFE-AC2F9EB0A44D}"/>
          </ac:cxnSpMkLst>
        </pc:cxnChg>
        <pc:cxnChg chg="mod">
          <ac:chgData name="Jennifer Eimers" userId="e496f3f7-6a48-4339-9b0c-9f426a43f948" providerId="ADAL" clId="{4D9FF577-1107-46FB-83AA-3A1981556FE0}" dt="2023-06-08T15:23:19.357" v="424"/>
          <ac:cxnSpMkLst>
            <pc:docMk/>
            <pc:sldMk cId="3999011754" sldId="561"/>
            <ac:cxnSpMk id="17" creationId="{2C9CB7D5-95CA-E4FF-32A3-DBA94FCDEFE8}"/>
          </ac:cxnSpMkLst>
        </pc:cxnChg>
        <pc:cxnChg chg="mod">
          <ac:chgData name="Jennifer Eimers" userId="e496f3f7-6a48-4339-9b0c-9f426a43f948" providerId="ADAL" clId="{4D9FF577-1107-46FB-83AA-3A1981556FE0}" dt="2023-06-08T15:23:19.357" v="424"/>
          <ac:cxnSpMkLst>
            <pc:docMk/>
            <pc:sldMk cId="3999011754" sldId="561"/>
            <ac:cxnSpMk id="18" creationId="{A8EB6C4B-1045-A1CD-BFAA-0661AEC20BD4}"/>
          </ac:cxnSpMkLst>
        </pc:cxnChg>
        <pc:cxnChg chg="mod">
          <ac:chgData name="Jennifer Eimers" userId="e496f3f7-6a48-4339-9b0c-9f426a43f948" providerId="ADAL" clId="{4D9FF577-1107-46FB-83AA-3A1981556FE0}" dt="2023-06-08T15:23:19.357" v="424"/>
          <ac:cxnSpMkLst>
            <pc:docMk/>
            <pc:sldMk cId="3999011754" sldId="561"/>
            <ac:cxnSpMk id="19" creationId="{F4A79EA5-89FD-4FEA-9321-9F5CE3B31B24}"/>
          </ac:cxnSpMkLst>
        </pc:cxnChg>
        <pc:cxnChg chg="mod">
          <ac:chgData name="Jennifer Eimers" userId="e496f3f7-6a48-4339-9b0c-9f426a43f948" providerId="ADAL" clId="{4D9FF577-1107-46FB-83AA-3A1981556FE0}" dt="2023-06-08T15:23:19.357" v="424"/>
          <ac:cxnSpMkLst>
            <pc:docMk/>
            <pc:sldMk cId="3999011754" sldId="561"/>
            <ac:cxnSpMk id="20" creationId="{A4852CCA-5A7D-B03C-3AFF-12E23FCBDEF9}"/>
          </ac:cxnSpMkLst>
        </pc:cxnChg>
        <pc:cxnChg chg="mod">
          <ac:chgData name="Jennifer Eimers" userId="e496f3f7-6a48-4339-9b0c-9f426a43f948" providerId="ADAL" clId="{4D9FF577-1107-46FB-83AA-3A1981556FE0}" dt="2023-06-08T15:23:19.357" v="424"/>
          <ac:cxnSpMkLst>
            <pc:docMk/>
            <pc:sldMk cId="3999011754" sldId="561"/>
            <ac:cxnSpMk id="21" creationId="{6D9C54F5-4329-E547-EDE1-5A94806032A3}"/>
          </ac:cxnSpMkLst>
        </pc:cxnChg>
        <pc:cxnChg chg="mod">
          <ac:chgData name="Jennifer Eimers" userId="e496f3f7-6a48-4339-9b0c-9f426a43f948" providerId="ADAL" clId="{4D9FF577-1107-46FB-83AA-3A1981556FE0}" dt="2023-06-08T15:23:19.357" v="424"/>
          <ac:cxnSpMkLst>
            <pc:docMk/>
            <pc:sldMk cId="3999011754" sldId="561"/>
            <ac:cxnSpMk id="22" creationId="{A9929088-25C8-74E5-377C-AFE39A3A0B81}"/>
          </ac:cxnSpMkLst>
        </pc:cxnChg>
        <pc:cxnChg chg="mod">
          <ac:chgData name="Jennifer Eimers" userId="e496f3f7-6a48-4339-9b0c-9f426a43f948" providerId="ADAL" clId="{4D9FF577-1107-46FB-83AA-3A1981556FE0}" dt="2023-06-08T15:23:19.357" v="424"/>
          <ac:cxnSpMkLst>
            <pc:docMk/>
            <pc:sldMk cId="3999011754" sldId="561"/>
            <ac:cxnSpMk id="23" creationId="{102A6FDB-B82A-772E-BC54-C3452E0218CD}"/>
          </ac:cxnSpMkLst>
        </pc:cxnChg>
        <pc:cxnChg chg="mod">
          <ac:chgData name="Jennifer Eimers" userId="e496f3f7-6a48-4339-9b0c-9f426a43f948" providerId="ADAL" clId="{4D9FF577-1107-46FB-83AA-3A1981556FE0}" dt="2023-06-08T15:23:19.357" v="424"/>
          <ac:cxnSpMkLst>
            <pc:docMk/>
            <pc:sldMk cId="3999011754" sldId="561"/>
            <ac:cxnSpMk id="24" creationId="{F65A4FB6-11DB-D204-5A17-147BA26E3F88}"/>
          </ac:cxnSpMkLst>
        </pc:cxnChg>
        <pc:cxnChg chg="mod">
          <ac:chgData name="Jennifer Eimers" userId="e496f3f7-6a48-4339-9b0c-9f426a43f948" providerId="ADAL" clId="{4D9FF577-1107-46FB-83AA-3A1981556FE0}" dt="2023-06-08T15:23:19.357" v="424"/>
          <ac:cxnSpMkLst>
            <pc:docMk/>
            <pc:sldMk cId="3999011754" sldId="561"/>
            <ac:cxnSpMk id="25" creationId="{6071644D-45CB-4D68-55E6-237824141C3C}"/>
          </ac:cxnSpMkLst>
        </pc:cxnChg>
        <pc:cxnChg chg="add mod">
          <ac:chgData name="Jennifer Eimers" userId="e496f3f7-6a48-4339-9b0c-9f426a43f948" providerId="ADAL" clId="{4D9FF577-1107-46FB-83AA-3A1981556FE0}" dt="2023-06-08T15:24:26.518" v="473"/>
          <ac:cxnSpMkLst>
            <pc:docMk/>
            <pc:sldMk cId="3999011754" sldId="561"/>
            <ac:cxnSpMk id="9216" creationId="{99D36C2F-6196-3DF2-1DEF-6A8ED10AC868}"/>
          </ac:cxnSpMkLst>
        </pc:cxnChg>
      </pc:sldChg>
      <pc:sldChg chg="addSp delSp modSp mod delCm">
        <pc:chgData name="Jennifer Eimers" userId="e496f3f7-6a48-4339-9b0c-9f426a43f948" providerId="ADAL" clId="{4D9FF577-1107-46FB-83AA-3A1981556FE0}" dt="2023-06-08T15:54:45.194" v="708" actId="207"/>
        <pc:sldMkLst>
          <pc:docMk/>
          <pc:sldMk cId="1176251239" sldId="562"/>
        </pc:sldMkLst>
        <pc:spChg chg="add mod">
          <ac:chgData name="Jennifer Eimers" userId="e496f3f7-6a48-4339-9b0c-9f426a43f948" providerId="ADAL" clId="{4D9FF577-1107-46FB-83AA-3A1981556FE0}" dt="2023-06-08T15:15:36.972" v="324" actId="14100"/>
          <ac:spMkLst>
            <pc:docMk/>
            <pc:sldMk cId="1176251239" sldId="562"/>
            <ac:spMk id="4" creationId="{157CA946-F749-6F21-09C1-98B04CE27B38}"/>
          </ac:spMkLst>
        </pc:spChg>
        <pc:spChg chg="add mod">
          <ac:chgData name="Jennifer Eimers" userId="e496f3f7-6a48-4339-9b0c-9f426a43f948" providerId="ADAL" clId="{4D9FF577-1107-46FB-83AA-3A1981556FE0}" dt="2023-06-08T15:10:41.874" v="114" actId="1076"/>
          <ac:spMkLst>
            <pc:docMk/>
            <pc:sldMk cId="1176251239" sldId="562"/>
            <ac:spMk id="27" creationId="{CA5ED464-E7BA-72AB-8310-D977392DAE4F}"/>
          </ac:spMkLst>
        </pc:spChg>
        <pc:spChg chg="add mod">
          <ac:chgData name="Jennifer Eimers" userId="e496f3f7-6a48-4339-9b0c-9f426a43f948" providerId="ADAL" clId="{4D9FF577-1107-46FB-83AA-3A1981556FE0}" dt="2023-06-08T15:10:48.748" v="118" actId="1076"/>
          <ac:spMkLst>
            <pc:docMk/>
            <pc:sldMk cId="1176251239" sldId="562"/>
            <ac:spMk id="28" creationId="{60D5A7D4-4347-95AE-89A3-5274DD950ACB}"/>
          </ac:spMkLst>
        </pc:spChg>
        <pc:spChg chg="add mod">
          <ac:chgData name="Jennifer Eimers" userId="e496f3f7-6a48-4339-9b0c-9f426a43f948" providerId="ADAL" clId="{4D9FF577-1107-46FB-83AA-3A1981556FE0}" dt="2023-06-08T15:11:08.267" v="132" actId="1037"/>
          <ac:spMkLst>
            <pc:docMk/>
            <pc:sldMk cId="1176251239" sldId="562"/>
            <ac:spMk id="29" creationId="{E6F830BD-2517-4473-BB1A-28BA99BF8CC5}"/>
          </ac:spMkLst>
        </pc:spChg>
        <pc:spChg chg="add mod">
          <ac:chgData name="Jennifer Eimers" userId="e496f3f7-6a48-4339-9b0c-9f426a43f948" providerId="ADAL" clId="{4D9FF577-1107-46FB-83AA-3A1981556FE0}" dt="2023-06-08T15:11:06.848" v="130" actId="1037"/>
          <ac:spMkLst>
            <pc:docMk/>
            <pc:sldMk cId="1176251239" sldId="562"/>
            <ac:spMk id="30" creationId="{A8090E18-6E5D-3C41-3906-8B1FA09241A5}"/>
          </ac:spMkLst>
        </pc:spChg>
        <pc:spChg chg="add mod">
          <ac:chgData name="Jennifer Eimers" userId="e496f3f7-6a48-4339-9b0c-9f426a43f948" providerId="ADAL" clId="{4D9FF577-1107-46FB-83AA-3A1981556FE0}" dt="2023-06-08T15:11:05.524" v="129" actId="1037"/>
          <ac:spMkLst>
            <pc:docMk/>
            <pc:sldMk cId="1176251239" sldId="562"/>
            <ac:spMk id="31" creationId="{2E0F64EC-5470-A139-EB0B-680FB23A758F}"/>
          </ac:spMkLst>
        </pc:spChg>
        <pc:spChg chg="add mod">
          <ac:chgData name="Jennifer Eimers" userId="e496f3f7-6a48-4339-9b0c-9f426a43f948" providerId="ADAL" clId="{4D9FF577-1107-46FB-83AA-3A1981556FE0}" dt="2023-06-08T15:11:16.266" v="135" actId="1076"/>
          <ac:spMkLst>
            <pc:docMk/>
            <pc:sldMk cId="1176251239" sldId="562"/>
            <ac:spMk id="32" creationId="{D6BFE185-7886-3781-5413-ABD2367D7F06}"/>
          </ac:spMkLst>
        </pc:spChg>
        <pc:spChg chg="add mod">
          <ac:chgData name="Jennifer Eimers" userId="e496f3f7-6a48-4339-9b0c-9f426a43f948" providerId="ADAL" clId="{4D9FF577-1107-46FB-83AA-3A1981556FE0}" dt="2023-06-08T15:11:23.716" v="138" actId="1076"/>
          <ac:spMkLst>
            <pc:docMk/>
            <pc:sldMk cId="1176251239" sldId="562"/>
            <ac:spMk id="33" creationId="{4A9B755C-A809-622B-0F49-682B08C9CF75}"/>
          </ac:spMkLst>
        </pc:spChg>
        <pc:spChg chg="add mod">
          <ac:chgData name="Jennifer Eimers" userId="e496f3f7-6a48-4339-9b0c-9f426a43f948" providerId="ADAL" clId="{4D9FF577-1107-46FB-83AA-3A1981556FE0}" dt="2023-06-08T15:11:34.103" v="147" actId="20577"/>
          <ac:spMkLst>
            <pc:docMk/>
            <pc:sldMk cId="1176251239" sldId="562"/>
            <ac:spMk id="34" creationId="{97E9F85E-989F-41BC-F3CD-618C1CA4061B}"/>
          </ac:spMkLst>
        </pc:spChg>
        <pc:spChg chg="add mod">
          <ac:chgData name="Jennifer Eimers" userId="e496f3f7-6a48-4339-9b0c-9f426a43f948" providerId="ADAL" clId="{4D9FF577-1107-46FB-83AA-3A1981556FE0}" dt="2023-06-08T15:11:35.827" v="149" actId="20577"/>
          <ac:spMkLst>
            <pc:docMk/>
            <pc:sldMk cId="1176251239" sldId="562"/>
            <ac:spMk id="35" creationId="{56CFDD4A-E38B-14BB-0E95-0D75775BC4DB}"/>
          </ac:spMkLst>
        </pc:spChg>
        <pc:spChg chg="add mod">
          <ac:chgData name="Jennifer Eimers" userId="e496f3f7-6a48-4339-9b0c-9f426a43f948" providerId="ADAL" clId="{4D9FF577-1107-46FB-83AA-3A1981556FE0}" dt="2023-06-08T15:11:44.793" v="153" actId="20577"/>
          <ac:spMkLst>
            <pc:docMk/>
            <pc:sldMk cId="1176251239" sldId="562"/>
            <ac:spMk id="36" creationId="{139D4845-8041-DF3A-1672-D8004345E782}"/>
          </ac:spMkLst>
        </pc:spChg>
        <pc:spChg chg="add mod">
          <ac:chgData name="Jennifer Eimers" userId="e496f3f7-6a48-4339-9b0c-9f426a43f948" providerId="ADAL" clId="{4D9FF577-1107-46FB-83AA-3A1981556FE0}" dt="2023-06-08T15:11:46.856" v="155" actId="20577"/>
          <ac:spMkLst>
            <pc:docMk/>
            <pc:sldMk cId="1176251239" sldId="562"/>
            <ac:spMk id="37" creationId="{E37BE832-6B58-0CE3-1320-D8AEE4D31402}"/>
          </ac:spMkLst>
        </pc:spChg>
        <pc:spChg chg="add mod">
          <ac:chgData name="Jennifer Eimers" userId="e496f3f7-6a48-4339-9b0c-9f426a43f948" providerId="ADAL" clId="{4D9FF577-1107-46FB-83AA-3A1981556FE0}" dt="2023-06-08T15:11:49.574" v="157" actId="20577"/>
          <ac:spMkLst>
            <pc:docMk/>
            <pc:sldMk cId="1176251239" sldId="562"/>
            <ac:spMk id="38" creationId="{87EE227B-372D-4850-F97A-67213E6F4A1D}"/>
          </ac:spMkLst>
        </pc:spChg>
        <pc:spChg chg="add mod">
          <ac:chgData name="Jennifer Eimers" userId="e496f3f7-6a48-4339-9b0c-9f426a43f948" providerId="ADAL" clId="{4D9FF577-1107-46FB-83AA-3A1981556FE0}" dt="2023-06-08T15:11:51.575" v="159" actId="20577"/>
          <ac:spMkLst>
            <pc:docMk/>
            <pc:sldMk cId="1176251239" sldId="562"/>
            <ac:spMk id="39" creationId="{C818A5E5-ED5F-EC27-6E1B-DBE7E83D56E9}"/>
          </ac:spMkLst>
        </pc:spChg>
        <pc:spChg chg="add mod">
          <ac:chgData name="Jennifer Eimers" userId="e496f3f7-6a48-4339-9b0c-9f426a43f948" providerId="ADAL" clId="{4D9FF577-1107-46FB-83AA-3A1981556FE0}" dt="2023-06-08T15:12:04.912" v="165" actId="20577"/>
          <ac:spMkLst>
            <pc:docMk/>
            <pc:sldMk cId="1176251239" sldId="562"/>
            <ac:spMk id="40" creationId="{BD40246F-97DD-BD58-D9D8-91EB04AE3BC0}"/>
          </ac:spMkLst>
        </pc:spChg>
        <pc:spChg chg="add mod">
          <ac:chgData name="Jennifer Eimers" userId="e496f3f7-6a48-4339-9b0c-9f426a43f948" providerId="ADAL" clId="{4D9FF577-1107-46FB-83AA-3A1981556FE0}" dt="2023-06-08T15:12:06.889" v="167" actId="20577"/>
          <ac:spMkLst>
            <pc:docMk/>
            <pc:sldMk cId="1176251239" sldId="562"/>
            <ac:spMk id="41" creationId="{D0B6FD6B-2A3D-608A-FAE3-1B5727C73C58}"/>
          </ac:spMkLst>
        </pc:spChg>
        <pc:spChg chg="add mod">
          <ac:chgData name="Jennifer Eimers" userId="e496f3f7-6a48-4339-9b0c-9f426a43f948" providerId="ADAL" clId="{4D9FF577-1107-46FB-83AA-3A1981556FE0}" dt="2023-06-08T15:12:08.903" v="169" actId="20577"/>
          <ac:spMkLst>
            <pc:docMk/>
            <pc:sldMk cId="1176251239" sldId="562"/>
            <ac:spMk id="42" creationId="{EB4EA95C-82A5-D271-9814-8368E3E83496}"/>
          </ac:spMkLst>
        </pc:spChg>
        <pc:spChg chg="add mod">
          <ac:chgData name="Jennifer Eimers" userId="e496f3f7-6a48-4339-9b0c-9f426a43f948" providerId="ADAL" clId="{4D9FF577-1107-46FB-83AA-3A1981556FE0}" dt="2023-06-08T15:23:14.569" v="423" actId="1076"/>
          <ac:spMkLst>
            <pc:docMk/>
            <pc:sldMk cId="1176251239" sldId="562"/>
            <ac:spMk id="43" creationId="{9A1C15C5-5F1A-DF70-601F-79F84F6E96E9}"/>
          </ac:spMkLst>
        </pc:spChg>
        <pc:spChg chg="add mod">
          <ac:chgData name="Jennifer Eimers" userId="e496f3f7-6a48-4339-9b0c-9f426a43f948" providerId="ADAL" clId="{4D9FF577-1107-46FB-83AA-3A1981556FE0}" dt="2023-06-08T15:12:43.613" v="204" actId="1076"/>
          <ac:spMkLst>
            <pc:docMk/>
            <pc:sldMk cId="1176251239" sldId="562"/>
            <ac:spMk id="44" creationId="{909F8093-140B-A12F-3695-FBA5620D38F1}"/>
          </ac:spMkLst>
        </pc:spChg>
        <pc:spChg chg="add mod">
          <ac:chgData name="Jennifer Eimers" userId="e496f3f7-6a48-4339-9b0c-9f426a43f948" providerId="ADAL" clId="{4D9FF577-1107-46FB-83AA-3A1981556FE0}" dt="2023-06-08T15:13:17.087" v="229" actId="20577"/>
          <ac:spMkLst>
            <pc:docMk/>
            <pc:sldMk cId="1176251239" sldId="562"/>
            <ac:spMk id="45" creationId="{4FCEB8EE-D14A-90C7-E746-D798A78D0775}"/>
          </ac:spMkLst>
        </pc:spChg>
        <pc:spChg chg="add mod">
          <ac:chgData name="Jennifer Eimers" userId="e496f3f7-6a48-4339-9b0c-9f426a43f948" providerId="ADAL" clId="{4D9FF577-1107-46FB-83AA-3A1981556FE0}" dt="2023-06-08T15:13:55.739" v="251" actId="20577"/>
          <ac:spMkLst>
            <pc:docMk/>
            <pc:sldMk cId="1176251239" sldId="562"/>
            <ac:spMk id="46" creationId="{77367687-A760-986F-47A9-DD243BE03FE0}"/>
          </ac:spMkLst>
        </pc:spChg>
        <pc:spChg chg="add mod">
          <ac:chgData name="Jennifer Eimers" userId="e496f3f7-6a48-4339-9b0c-9f426a43f948" providerId="ADAL" clId="{4D9FF577-1107-46FB-83AA-3A1981556FE0}" dt="2023-06-08T15:14:05.241" v="258" actId="20577"/>
          <ac:spMkLst>
            <pc:docMk/>
            <pc:sldMk cId="1176251239" sldId="562"/>
            <ac:spMk id="47" creationId="{760EEA02-10D0-246A-97BC-DDE5E3BF657B}"/>
          </ac:spMkLst>
        </pc:spChg>
        <pc:spChg chg="add mod">
          <ac:chgData name="Jennifer Eimers" userId="e496f3f7-6a48-4339-9b0c-9f426a43f948" providerId="ADAL" clId="{4D9FF577-1107-46FB-83AA-3A1981556FE0}" dt="2023-06-08T15:14:18.319" v="268" actId="20577"/>
          <ac:spMkLst>
            <pc:docMk/>
            <pc:sldMk cId="1176251239" sldId="562"/>
            <ac:spMk id="48" creationId="{D19F1168-D2AB-AE7C-F7DC-3106A23BA025}"/>
          </ac:spMkLst>
        </pc:spChg>
        <pc:spChg chg="add mod">
          <ac:chgData name="Jennifer Eimers" userId="e496f3f7-6a48-4339-9b0c-9f426a43f948" providerId="ADAL" clId="{4D9FF577-1107-46FB-83AA-3A1981556FE0}" dt="2023-06-08T15:14:27.336" v="278" actId="20577"/>
          <ac:spMkLst>
            <pc:docMk/>
            <pc:sldMk cId="1176251239" sldId="562"/>
            <ac:spMk id="49" creationId="{B015856C-8FD5-C9AD-1ED2-D06089B6C1FA}"/>
          </ac:spMkLst>
        </pc:spChg>
        <pc:spChg chg="add mod">
          <ac:chgData name="Jennifer Eimers" userId="e496f3f7-6a48-4339-9b0c-9f426a43f948" providerId="ADAL" clId="{4D9FF577-1107-46FB-83AA-3A1981556FE0}" dt="2023-06-08T15:14:40.963" v="287" actId="20577"/>
          <ac:spMkLst>
            <pc:docMk/>
            <pc:sldMk cId="1176251239" sldId="562"/>
            <ac:spMk id="50" creationId="{F474B6EF-8519-E036-F891-0562B915DC8D}"/>
          </ac:spMkLst>
        </pc:spChg>
        <pc:spChg chg="add mod">
          <ac:chgData name="Jennifer Eimers" userId="e496f3f7-6a48-4339-9b0c-9f426a43f948" providerId="ADAL" clId="{4D9FF577-1107-46FB-83AA-3A1981556FE0}" dt="2023-06-08T15:14:52.692" v="296" actId="20577"/>
          <ac:spMkLst>
            <pc:docMk/>
            <pc:sldMk cId="1176251239" sldId="562"/>
            <ac:spMk id="51" creationId="{E6C4EF46-323F-BA0D-423A-5F33140409EC}"/>
          </ac:spMkLst>
        </pc:spChg>
        <pc:spChg chg="add mod">
          <ac:chgData name="Jennifer Eimers" userId="e496f3f7-6a48-4339-9b0c-9f426a43f948" providerId="ADAL" clId="{4D9FF577-1107-46FB-83AA-3A1981556FE0}" dt="2023-06-08T15:15:02.680" v="305" actId="20577"/>
          <ac:spMkLst>
            <pc:docMk/>
            <pc:sldMk cId="1176251239" sldId="562"/>
            <ac:spMk id="52" creationId="{209790A1-CCD6-D0A3-F60D-4731FE3F93D3}"/>
          </ac:spMkLst>
        </pc:spChg>
        <pc:spChg chg="add mod">
          <ac:chgData name="Jennifer Eimers" userId="e496f3f7-6a48-4339-9b0c-9f426a43f948" providerId="ADAL" clId="{4D9FF577-1107-46FB-83AA-3A1981556FE0}" dt="2023-06-08T15:15:12.390" v="315" actId="20577"/>
          <ac:spMkLst>
            <pc:docMk/>
            <pc:sldMk cId="1176251239" sldId="562"/>
            <ac:spMk id="53" creationId="{FA2A14AA-0CFD-66FA-F904-11F7449EA4A6}"/>
          </ac:spMkLst>
        </pc:spChg>
        <pc:spChg chg="add mod">
          <ac:chgData name="Jennifer Eimers" userId="e496f3f7-6a48-4339-9b0c-9f426a43f948" providerId="ADAL" clId="{4D9FF577-1107-46FB-83AA-3A1981556FE0}" dt="2023-06-08T15:15:22.518" v="322" actId="20577"/>
          <ac:spMkLst>
            <pc:docMk/>
            <pc:sldMk cId="1176251239" sldId="562"/>
            <ac:spMk id="54" creationId="{1264677F-1703-6FD9-43F0-43AB46276333}"/>
          </ac:spMkLst>
        </pc:spChg>
        <pc:spChg chg="add del mod">
          <ac:chgData name="Jennifer Eimers" userId="e496f3f7-6a48-4339-9b0c-9f426a43f948" providerId="ADAL" clId="{4D9FF577-1107-46FB-83AA-3A1981556FE0}" dt="2023-06-08T15:26:55.045" v="560" actId="478"/>
          <ac:spMkLst>
            <pc:docMk/>
            <pc:sldMk cId="1176251239" sldId="562"/>
            <ac:spMk id="55" creationId="{3AC60167-1200-0CCB-38F6-414A934D270F}"/>
          </ac:spMkLst>
        </pc:spChg>
        <pc:spChg chg="add mod">
          <ac:chgData name="Jennifer Eimers" userId="e496f3f7-6a48-4339-9b0c-9f426a43f948" providerId="ADAL" clId="{4D9FF577-1107-46FB-83AA-3A1981556FE0}" dt="2023-06-08T15:15:52.875" v="339" actId="1076"/>
          <ac:spMkLst>
            <pc:docMk/>
            <pc:sldMk cId="1176251239" sldId="562"/>
            <ac:spMk id="56" creationId="{0525127B-A8B0-AA66-9D5E-86DC284EE329}"/>
          </ac:spMkLst>
        </pc:spChg>
        <pc:spChg chg="add mod">
          <ac:chgData name="Jennifer Eimers" userId="e496f3f7-6a48-4339-9b0c-9f426a43f948" providerId="ADAL" clId="{4D9FF577-1107-46FB-83AA-3A1981556FE0}" dt="2023-06-08T15:54:41.928" v="707" actId="207"/>
          <ac:spMkLst>
            <pc:docMk/>
            <pc:sldMk cId="1176251239" sldId="562"/>
            <ac:spMk id="57" creationId="{4BF4BC2E-0732-135C-762A-787B5737CEE6}"/>
          </ac:spMkLst>
        </pc:spChg>
        <pc:spChg chg="add mod">
          <ac:chgData name="Jennifer Eimers" userId="e496f3f7-6a48-4339-9b0c-9f426a43f948" providerId="ADAL" clId="{4D9FF577-1107-46FB-83AA-3A1981556FE0}" dt="2023-06-08T15:54:45.194" v="708" actId="207"/>
          <ac:spMkLst>
            <pc:docMk/>
            <pc:sldMk cId="1176251239" sldId="562"/>
            <ac:spMk id="58" creationId="{BB36DB83-A33E-0CBD-E1D5-B14DB836DF84}"/>
          </ac:spMkLst>
        </pc:spChg>
        <pc:spChg chg="add mod">
          <ac:chgData name="Jennifer Eimers" userId="e496f3f7-6a48-4339-9b0c-9f426a43f948" providerId="ADAL" clId="{4D9FF577-1107-46FB-83AA-3A1981556FE0}" dt="2023-06-08T15:19:02.727" v="393" actId="164"/>
          <ac:spMkLst>
            <pc:docMk/>
            <pc:sldMk cId="1176251239" sldId="562"/>
            <ac:spMk id="59" creationId="{D6C5EEF8-A428-9060-D19C-DA06FBCFC7C4}"/>
          </ac:spMkLst>
        </pc:spChg>
        <pc:spChg chg="add mod">
          <ac:chgData name="Jennifer Eimers" userId="e496f3f7-6a48-4339-9b0c-9f426a43f948" providerId="ADAL" clId="{4D9FF577-1107-46FB-83AA-3A1981556FE0}" dt="2023-06-08T15:19:02.727" v="393" actId="164"/>
          <ac:spMkLst>
            <pc:docMk/>
            <pc:sldMk cId="1176251239" sldId="562"/>
            <ac:spMk id="60" creationId="{55C68698-9B6D-5E79-E194-A6B7AA7F92A5}"/>
          </ac:spMkLst>
        </pc:spChg>
        <pc:spChg chg="add mod">
          <ac:chgData name="Jennifer Eimers" userId="e496f3f7-6a48-4339-9b0c-9f426a43f948" providerId="ADAL" clId="{4D9FF577-1107-46FB-83AA-3A1981556FE0}" dt="2023-06-08T15:21:42.149" v="400" actId="164"/>
          <ac:spMkLst>
            <pc:docMk/>
            <pc:sldMk cId="1176251239" sldId="562"/>
            <ac:spMk id="62" creationId="{60802A0E-3FE6-9B2D-535A-380BD55C803C}"/>
          </ac:spMkLst>
        </pc:spChg>
        <pc:spChg chg="add mod">
          <ac:chgData name="Jennifer Eimers" userId="e496f3f7-6a48-4339-9b0c-9f426a43f948" providerId="ADAL" clId="{4D9FF577-1107-46FB-83AA-3A1981556FE0}" dt="2023-06-08T15:21:42.149" v="400" actId="164"/>
          <ac:spMkLst>
            <pc:docMk/>
            <pc:sldMk cId="1176251239" sldId="562"/>
            <ac:spMk id="63" creationId="{63CABD59-B07C-EFCF-A99B-A612848B652B}"/>
          </ac:spMkLst>
        </pc:spChg>
        <pc:spChg chg="add mod">
          <ac:chgData name="Jennifer Eimers" userId="e496f3f7-6a48-4339-9b0c-9f426a43f948" providerId="ADAL" clId="{4D9FF577-1107-46FB-83AA-3A1981556FE0}" dt="2023-06-08T15:27:08.238" v="566" actId="20577"/>
          <ac:spMkLst>
            <pc:docMk/>
            <pc:sldMk cId="1176251239" sldId="562"/>
            <ac:spMk id="9220" creationId="{F3FD2AC4-EA26-6360-FE4C-E59D49284423}"/>
          </ac:spMkLst>
        </pc:spChg>
        <pc:grpChg chg="add mod">
          <ac:chgData name="Jennifer Eimers" userId="e496f3f7-6a48-4339-9b0c-9f426a43f948" providerId="ADAL" clId="{4D9FF577-1107-46FB-83AA-3A1981556FE0}" dt="2023-06-08T15:08:14.088" v="86" actId="164"/>
          <ac:grpSpMkLst>
            <pc:docMk/>
            <pc:sldMk cId="1176251239" sldId="562"/>
            <ac:grpSpMk id="12" creationId="{823E1D13-C807-83CB-D8D6-3268E1A1B745}"/>
          </ac:grpSpMkLst>
        </pc:grpChg>
        <pc:grpChg chg="add mod">
          <ac:chgData name="Jennifer Eimers" userId="e496f3f7-6a48-4339-9b0c-9f426a43f948" providerId="ADAL" clId="{4D9FF577-1107-46FB-83AA-3A1981556FE0}" dt="2023-06-08T15:08:46.241" v="108" actId="164"/>
          <ac:grpSpMkLst>
            <pc:docMk/>
            <pc:sldMk cId="1176251239" sldId="562"/>
            <ac:grpSpMk id="13" creationId="{A7ED8462-E85C-E2A1-217E-0CD88211652A}"/>
          </ac:grpSpMkLst>
        </pc:grpChg>
        <pc:grpChg chg="add mod">
          <ac:chgData name="Jennifer Eimers" userId="e496f3f7-6a48-4339-9b0c-9f426a43f948" providerId="ADAL" clId="{4D9FF577-1107-46FB-83AA-3A1981556FE0}" dt="2023-06-08T15:08:46.241" v="108" actId="164"/>
          <ac:grpSpMkLst>
            <pc:docMk/>
            <pc:sldMk cId="1176251239" sldId="562"/>
            <ac:grpSpMk id="19" creationId="{0D350A5D-7D05-C0B3-24BF-368ADE60E171}"/>
          </ac:grpSpMkLst>
        </pc:grpChg>
        <pc:grpChg chg="add mod">
          <ac:chgData name="Jennifer Eimers" userId="e496f3f7-6a48-4339-9b0c-9f426a43f948" providerId="ADAL" clId="{4D9FF577-1107-46FB-83AA-3A1981556FE0}" dt="2023-06-08T15:08:46.241" v="108" actId="164"/>
          <ac:grpSpMkLst>
            <pc:docMk/>
            <pc:sldMk cId="1176251239" sldId="562"/>
            <ac:grpSpMk id="26" creationId="{903C71E8-FDCE-15A9-BB5F-60B1E2C0697C}"/>
          </ac:grpSpMkLst>
        </pc:grpChg>
        <pc:grpChg chg="add mod">
          <ac:chgData name="Jennifer Eimers" userId="e496f3f7-6a48-4339-9b0c-9f426a43f948" providerId="ADAL" clId="{4D9FF577-1107-46FB-83AA-3A1981556FE0}" dt="2023-06-08T15:19:02.727" v="393" actId="164"/>
          <ac:grpSpMkLst>
            <pc:docMk/>
            <pc:sldMk cId="1176251239" sldId="562"/>
            <ac:grpSpMk id="61" creationId="{BD5E73A7-1F40-5344-D7E7-5F6C1F3EC54B}"/>
          </ac:grpSpMkLst>
        </pc:grpChg>
        <pc:grpChg chg="add mod">
          <ac:chgData name="Jennifer Eimers" userId="e496f3f7-6a48-4339-9b0c-9f426a43f948" providerId="ADAL" clId="{4D9FF577-1107-46FB-83AA-3A1981556FE0}" dt="2023-06-08T15:21:42.149" v="400" actId="164"/>
          <ac:grpSpMkLst>
            <pc:docMk/>
            <pc:sldMk cId="1176251239" sldId="562"/>
            <ac:grpSpMk id="9216" creationId="{534404CB-1AD4-7189-B1D9-0026BB8EEF7F}"/>
          </ac:grpSpMkLst>
        </pc:grpChg>
        <pc:graphicFrameChg chg="mod modGraphic">
          <ac:chgData name="Jennifer Eimers" userId="e496f3f7-6a48-4339-9b0c-9f426a43f948" providerId="ADAL" clId="{4D9FF577-1107-46FB-83AA-3A1981556FE0}" dt="2023-06-08T15:05:41.432" v="23" actId="1076"/>
          <ac:graphicFrameMkLst>
            <pc:docMk/>
            <pc:sldMk cId="1176251239" sldId="562"/>
            <ac:graphicFrameMk id="3" creationId="{7790F7DC-3D6D-0E6A-9E7A-9469A7AA65AD}"/>
          </ac:graphicFrameMkLst>
        </pc:graphicFrameChg>
        <pc:picChg chg="del mod">
          <ac:chgData name="Jennifer Eimers" userId="e496f3f7-6a48-4339-9b0c-9f426a43f948" providerId="ADAL" clId="{4D9FF577-1107-46FB-83AA-3A1981556FE0}" dt="2023-06-08T15:22:00.499" v="402" actId="478"/>
          <ac:picMkLst>
            <pc:docMk/>
            <pc:sldMk cId="1176251239" sldId="562"/>
            <ac:picMk id="5" creationId="{BB473301-C786-C10D-722E-1816C296AC2C}"/>
          </ac:picMkLst>
        </pc:picChg>
        <pc:cxnChg chg="add mod">
          <ac:chgData name="Jennifer Eimers" userId="e496f3f7-6a48-4339-9b0c-9f426a43f948" providerId="ADAL" clId="{4D9FF577-1107-46FB-83AA-3A1981556FE0}" dt="2023-06-08T15:08:14.088" v="86" actId="164"/>
          <ac:cxnSpMkLst>
            <pc:docMk/>
            <pc:sldMk cId="1176251239" sldId="562"/>
            <ac:cxnSpMk id="7" creationId="{C3CCA7D0-C55F-D9EF-4304-BE746D86F226}"/>
          </ac:cxnSpMkLst>
        </pc:cxnChg>
        <pc:cxnChg chg="add mod">
          <ac:chgData name="Jennifer Eimers" userId="e496f3f7-6a48-4339-9b0c-9f426a43f948" providerId="ADAL" clId="{4D9FF577-1107-46FB-83AA-3A1981556FE0}" dt="2023-06-08T15:08:14.088" v="86" actId="164"/>
          <ac:cxnSpMkLst>
            <pc:docMk/>
            <pc:sldMk cId="1176251239" sldId="562"/>
            <ac:cxnSpMk id="8" creationId="{F645C2F5-9A14-C381-882D-9A767F65D492}"/>
          </ac:cxnSpMkLst>
        </pc:cxnChg>
        <pc:cxnChg chg="add mod">
          <ac:chgData name="Jennifer Eimers" userId="e496f3f7-6a48-4339-9b0c-9f426a43f948" providerId="ADAL" clId="{4D9FF577-1107-46FB-83AA-3A1981556FE0}" dt="2023-06-08T15:08:14.088" v="86" actId="164"/>
          <ac:cxnSpMkLst>
            <pc:docMk/>
            <pc:sldMk cId="1176251239" sldId="562"/>
            <ac:cxnSpMk id="9" creationId="{22B32D8B-F37C-62B6-7847-B14EA5C34F27}"/>
          </ac:cxnSpMkLst>
        </pc:cxnChg>
        <pc:cxnChg chg="add mod">
          <ac:chgData name="Jennifer Eimers" userId="e496f3f7-6a48-4339-9b0c-9f426a43f948" providerId="ADAL" clId="{4D9FF577-1107-46FB-83AA-3A1981556FE0}" dt="2023-06-08T15:08:14.088" v="86" actId="164"/>
          <ac:cxnSpMkLst>
            <pc:docMk/>
            <pc:sldMk cId="1176251239" sldId="562"/>
            <ac:cxnSpMk id="10" creationId="{DAB12BAA-DDE3-9FD2-A72A-D93E17EBD679}"/>
          </ac:cxnSpMkLst>
        </pc:cxnChg>
        <pc:cxnChg chg="add mod">
          <ac:chgData name="Jennifer Eimers" userId="e496f3f7-6a48-4339-9b0c-9f426a43f948" providerId="ADAL" clId="{4D9FF577-1107-46FB-83AA-3A1981556FE0}" dt="2023-06-08T15:08:14.088" v="86" actId="164"/>
          <ac:cxnSpMkLst>
            <pc:docMk/>
            <pc:sldMk cId="1176251239" sldId="562"/>
            <ac:cxnSpMk id="11" creationId="{831E0F9A-9119-A122-CA9B-87E7092689FD}"/>
          </ac:cxnSpMkLst>
        </pc:cxnChg>
        <pc:cxnChg chg="mod">
          <ac:chgData name="Jennifer Eimers" userId="e496f3f7-6a48-4339-9b0c-9f426a43f948" providerId="ADAL" clId="{4D9FF577-1107-46FB-83AA-3A1981556FE0}" dt="2023-06-08T15:08:15.185" v="87"/>
          <ac:cxnSpMkLst>
            <pc:docMk/>
            <pc:sldMk cId="1176251239" sldId="562"/>
            <ac:cxnSpMk id="14" creationId="{3C33F800-0DEC-19DA-72F1-B00829C6CCF2}"/>
          </ac:cxnSpMkLst>
        </pc:cxnChg>
        <pc:cxnChg chg="mod">
          <ac:chgData name="Jennifer Eimers" userId="e496f3f7-6a48-4339-9b0c-9f426a43f948" providerId="ADAL" clId="{4D9FF577-1107-46FB-83AA-3A1981556FE0}" dt="2023-06-08T15:08:15.185" v="87"/>
          <ac:cxnSpMkLst>
            <pc:docMk/>
            <pc:sldMk cId="1176251239" sldId="562"/>
            <ac:cxnSpMk id="15" creationId="{DD82E5EF-DD6B-4E20-F9EC-87FA1BDED363}"/>
          </ac:cxnSpMkLst>
        </pc:cxnChg>
        <pc:cxnChg chg="mod">
          <ac:chgData name="Jennifer Eimers" userId="e496f3f7-6a48-4339-9b0c-9f426a43f948" providerId="ADAL" clId="{4D9FF577-1107-46FB-83AA-3A1981556FE0}" dt="2023-06-08T15:08:15.185" v="87"/>
          <ac:cxnSpMkLst>
            <pc:docMk/>
            <pc:sldMk cId="1176251239" sldId="562"/>
            <ac:cxnSpMk id="16" creationId="{3ED921E7-ADE0-3E37-DFE3-B82ABD8CF908}"/>
          </ac:cxnSpMkLst>
        </pc:cxnChg>
        <pc:cxnChg chg="mod">
          <ac:chgData name="Jennifer Eimers" userId="e496f3f7-6a48-4339-9b0c-9f426a43f948" providerId="ADAL" clId="{4D9FF577-1107-46FB-83AA-3A1981556FE0}" dt="2023-06-08T15:08:15.185" v="87"/>
          <ac:cxnSpMkLst>
            <pc:docMk/>
            <pc:sldMk cId="1176251239" sldId="562"/>
            <ac:cxnSpMk id="17" creationId="{33AAC4B7-612D-7BD7-664E-7E2EE8EB7D73}"/>
          </ac:cxnSpMkLst>
        </pc:cxnChg>
        <pc:cxnChg chg="mod">
          <ac:chgData name="Jennifer Eimers" userId="e496f3f7-6a48-4339-9b0c-9f426a43f948" providerId="ADAL" clId="{4D9FF577-1107-46FB-83AA-3A1981556FE0}" dt="2023-06-08T15:08:15.185" v="87"/>
          <ac:cxnSpMkLst>
            <pc:docMk/>
            <pc:sldMk cId="1176251239" sldId="562"/>
            <ac:cxnSpMk id="18" creationId="{FB680513-A7F5-CFFC-4BD7-8242FC3EE1EB}"/>
          </ac:cxnSpMkLst>
        </pc:cxnChg>
        <pc:cxnChg chg="mod">
          <ac:chgData name="Jennifer Eimers" userId="e496f3f7-6a48-4339-9b0c-9f426a43f948" providerId="ADAL" clId="{4D9FF577-1107-46FB-83AA-3A1981556FE0}" dt="2023-06-08T15:08:21.682" v="91"/>
          <ac:cxnSpMkLst>
            <pc:docMk/>
            <pc:sldMk cId="1176251239" sldId="562"/>
            <ac:cxnSpMk id="20" creationId="{E223A511-DA6D-9531-F590-78E00C1AA54A}"/>
          </ac:cxnSpMkLst>
        </pc:cxnChg>
        <pc:cxnChg chg="mod">
          <ac:chgData name="Jennifer Eimers" userId="e496f3f7-6a48-4339-9b0c-9f426a43f948" providerId="ADAL" clId="{4D9FF577-1107-46FB-83AA-3A1981556FE0}" dt="2023-06-08T15:08:21.682" v="91"/>
          <ac:cxnSpMkLst>
            <pc:docMk/>
            <pc:sldMk cId="1176251239" sldId="562"/>
            <ac:cxnSpMk id="21" creationId="{17DCA1C5-8307-1462-152C-8F8E1099EE4A}"/>
          </ac:cxnSpMkLst>
        </pc:cxnChg>
        <pc:cxnChg chg="mod">
          <ac:chgData name="Jennifer Eimers" userId="e496f3f7-6a48-4339-9b0c-9f426a43f948" providerId="ADAL" clId="{4D9FF577-1107-46FB-83AA-3A1981556FE0}" dt="2023-06-08T15:08:21.682" v="91"/>
          <ac:cxnSpMkLst>
            <pc:docMk/>
            <pc:sldMk cId="1176251239" sldId="562"/>
            <ac:cxnSpMk id="22" creationId="{7C04D011-AFE9-933C-9469-D7585AD1057F}"/>
          </ac:cxnSpMkLst>
        </pc:cxnChg>
        <pc:cxnChg chg="mod">
          <ac:chgData name="Jennifer Eimers" userId="e496f3f7-6a48-4339-9b0c-9f426a43f948" providerId="ADAL" clId="{4D9FF577-1107-46FB-83AA-3A1981556FE0}" dt="2023-06-08T15:08:21.682" v="91"/>
          <ac:cxnSpMkLst>
            <pc:docMk/>
            <pc:sldMk cId="1176251239" sldId="562"/>
            <ac:cxnSpMk id="23" creationId="{3A2EA098-75AE-82BA-C597-71ABF8DF881E}"/>
          </ac:cxnSpMkLst>
        </pc:cxnChg>
        <pc:cxnChg chg="mod">
          <ac:chgData name="Jennifer Eimers" userId="e496f3f7-6a48-4339-9b0c-9f426a43f948" providerId="ADAL" clId="{4D9FF577-1107-46FB-83AA-3A1981556FE0}" dt="2023-06-08T15:08:21.682" v="91"/>
          <ac:cxnSpMkLst>
            <pc:docMk/>
            <pc:sldMk cId="1176251239" sldId="562"/>
            <ac:cxnSpMk id="24" creationId="{B88E5BCE-047A-879F-5506-FECF0832AE72}"/>
          </ac:cxnSpMkLst>
        </pc:cxnChg>
        <pc:cxnChg chg="add mod">
          <ac:chgData name="Jennifer Eimers" userId="e496f3f7-6a48-4339-9b0c-9f426a43f948" providerId="ADAL" clId="{4D9FF577-1107-46FB-83AA-3A1981556FE0}" dt="2023-06-08T15:08:46.241" v="108" actId="164"/>
          <ac:cxnSpMkLst>
            <pc:docMk/>
            <pc:sldMk cId="1176251239" sldId="562"/>
            <ac:cxnSpMk id="25" creationId="{C0851740-5A96-8598-A396-BE9672A20676}"/>
          </ac:cxnSpMkLst>
        </pc:cxnChg>
        <pc:cxnChg chg="add mod ord">
          <ac:chgData name="Jennifer Eimers" userId="e496f3f7-6a48-4339-9b0c-9f426a43f948" providerId="ADAL" clId="{4D9FF577-1107-46FB-83AA-3A1981556FE0}" dt="2023-06-08T15:24:23.585" v="472" actId="167"/>
          <ac:cxnSpMkLst>
            <pc:docMk/>
            <pc:sldMk cId="1176251239" sldId="562"/>
            <ac:cxnSpMk id="9219" creationId="{F24B3C7B-BB85-5C72-2A62-E5A07329E2F4}"/>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 hormone receptor.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785073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 hormone receptor;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467004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ABC, advanced breast cancer; AI, aromatase inhibitor; CDK4/6i, CDK4/6 inhibitor; HR, hormone receptor; OS, overall survival; PFS, progression-free survival; QoL, quality of life; RECIST, Response Evaluation Criteria in Solid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228539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CDK4/6i, CDK4/5 inhibitor; CT, chemotherapy; ET, endocrine therapy; PS, performance status; tx, treatment; WHO, World Health Organization.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894461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AI, aromatase inhibitor; CDK4/6i, CDK4/6 inhibitor; PFS1, progression-free survival in the first line.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014957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CDK4/6i, CDK4/6 inhibitor; PFS2, progression-free survival after 2 lines of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427096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CDK4/6i, CDK4/6 inhibitor;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105014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CDK4/6i, CDK4/6 inhibitor; CI, confidence interval; CT, chemotherapy; ET, endocrine therapy; PFS2, progression-free survival after 2 lines of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9589225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CDK4/6i, CDK4/6 inhibitor; EQ-5D-5L, 5-level EuroQuol 5 dimension; FACT-B, Functional Assessment of Cancer Therapy – Breast; 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60698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CDK4/6 inhibitor; HR, hormone receptor; OS, overall survival; PFS2, progression-free survival after 2 lines of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731101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SONIA: Phase III Trial Assessing the Optimal Therapeutic Position of CDK4/6 Inhibitors for Patients With HR+/HER2- Advanced Breast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49291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Gilead,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Annual Meeting, June 2-6, 2023, Chicago, Illinois</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SONIA: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7529" cy="4503361"/>
          </a:xfrm>
        </p:spPr>
        <p:txBody>
          <a:bodyPr/>
          <a:lstStyle/>
          <a:p>
            <a:r>
              <a:rPr lang="en-US" altLang="en-US" sz="2400" dirty="0"/>
              <a:t>Addition of CDK4/6 inhibitors to endocrine therapy improves PFS and OS in patients with advanced breast cancer as both initial treatment</a:t>
            </a:r>
            <a:r>
              <a:rPr lang="en-US" altLang="en-US" sz="2400" baseline="30000" dirty="0"/>
              <a:t>1-3</a:t>
            </a:r>
            <a:r>
              <a:rPr lang="en-US" altLang="en-US" sz="2400" dirty="0"/>
              <a:t> and post endocrine monotherapy</a:t>
            </a:r>
            <a:r>
              <a:rPr lang="en-US" altLang="en-US" sz="2400" baseline="30000" dirty="0"/>
              <a:t>4-6</a:t>
            </a:r>
            <a:endParaRPr lang="en-US" altLang="en-US" sz="2400" dirty="0"/>
          </a:p>
          <a:p>
            <a:pPr lvl="1"/>
            <a:r>
              <a:rPr lang="en-US" altLang="en-US" sz="2200" dirty="0"/>
              <a:t>Despite the lack of evidence of superiority of first-line use over second line, most guidelines recommend in the first-line setting</a:t>
            </a:r>
            <a:r>
              <a:rPr lang="en-US" altLang="en-US" sz="2200" baseline="30000" dirty="0"/>
              <a:t>7-9</a:t>
            </a:r>
          </a:p>
          <a:p>
            <a:r>
              <a:rPr lang="en-US" altLang="en-US" sz="2400" dirty="0"/>
              <a:t>The current study evaluated the efficacy and safety of CDK4/6 inhibitor added to either first-line or second-line endocrine therapy in patients with HR+/HER2- advanced breast cancer who have received no prior therapy in the advanced setting</a:t>
            </a:r>
            <a:r>
              <a:rPr lang="en-US" altLang="en-US" sz="2400" baseline="30000" dirty="0"/>
              <a:t>10</a:t>
            </a:r>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7531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Finn. NEJM. 2016;375:1925. 2. Hortobagyi. NEJM. 2016;375:1738. 3. Goetz. JCO. 2017;35:3638. 4. Cristofanili.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Lancet Oncol. 2016;17:425. 5. Slamon. JCO. 2018;36:2465. 6. Sledge. JCO. 2017;35:2875. 7. NCCN Breast v4.2023.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8. Burstein. JCO. 2021;35:3959. 9. Gennari. Ann Oncol. 2021;32:1475. 10. Sonke. ASCO 2023. Abstr LBA1000.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SONIA: </a:t>
            </a:r>
            <a:r>
              <a:rPr lang="en-US" dirty="0"/>
              <a:t>Study Design</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Investigator-initiated, randomized phase III trial</a:t>
            </a:r>
          </a:p>
          <a:p>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Sonke. ASCO 2023. Abstr LBA1000.</a:t>
            </a:r>
          </a:p>
        </p:txBody>
      </p:sp>
      <p:sp>
        <p:nvSpPr>
          <p:cNvPr id="2" name="Text Box 45">
            <a:extLst>
              <a:ext uri="{FF2B5EF4-FFF2-40B4-BE49-F238E27FC236}">
                <a16:creationId xmlns:a16="http://schemas.microsoft.com/office/drawing/2014/main" id="{A41CD1DE-BD35-6D31-C3FF-ECF623EDD44B}"/>
              </a:ext>
            </a:extLst>
          </p:cNvPr>
          <p:cNvSpPr txBox="1">
            <a:spLocks noChangeArrowheads="1"/>
          </p:cNvSpPr>
          <p:nvPr/>
        </p:nvSpPr>
        <p:spPr bwMode="auto">
          <a:xfrm>
            <a:off x="356370" y="2551837"/>
            <a:ext cx="350110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HR+/HER2- ABC; no prior therapy for ABC; neoadjuvant therapy allowed if disease-free interval &gt;12 mo after nonsteroidal AI; no visceral crisis</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(N = 1050)</a:t>
            </a:r>
            <a:endParaRPr lang="en-US" altLang="en-US" sz="1800" b="0" dirty="0">
              <a:solidFill>
                <a:schemeClr val="bg1"/>
              </a:solidFill>
              <a:latin typeface="Calibri" panose="020F0502020204030204" pitchFamily="34" charset="0"/>
            </a:endParaRPr>
          </a:p>
        </p:txBody>
      </p:sp>
      <p:sp>
        <p:nvSpPr>
          <p:cNvPr id="3" name="Rectangle 49">
            <a:extLst>
              <a:ext uri="{FF2B5EF4-FFF2-40B4-BE49-F238E27FC236}">
                <a16:creationId xmlns:a16="http://schemas.microsoft.com/office/drawing/2014/main" id="{772CDC45-DE45-8AD0-2CE0-FA82CFB3F1AD}"/>
              </a:ext>
            </a:extLst>
          </p:cNvPr>
          <p:cNvSpPr>
            <a:spLocks noChangeArrowheads="1"/>
          </p:cNvSpPr>
          <p:nvPr/>
        </p:nvSpPr>
        <p:spPr bwMode="auto">
          <a:xfrm>
            <a:off x="4508833" y="2672360"/>
            <a:ext cx="2900891" cy="62083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Nonsteroidal AI + CDK4/6i</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(n = 524)</a:t>
            </a:r>
          </a:p>
        </p:txBody>
      </p:sp>
      <p:sp>
        <p:nvSpPr>
          <p:cNvPr id="4" name="Rectangle 50">
            <a:extLst>
              <a:ext uri="{FF2B5EF4-FFF2-40B4-BE49-F238E27FC236}">
                <a16:creationId xmlns:a16="http://schemas.microsoft.com/office/drawing/2014/main" id="{0B1F110B-DDA8-4990-6577-568BE74429F6}"/>
              </a:ext>
            </a:extLst>
          </p:cNvPr>
          <p:cNvSpPr>
            <a:spLocks noChangeArrowheads="1"/>
          </p:cNvSpPr>
          <p:nvPr/>
        </p:nvSpPr>
        <p:spPr bwMode="auto">
          <a:xfrm>
            <a:off x="4508833" y="3388994"/>
            <a:ext cx="2900891" cy="736291"/>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Nonsteroidal AI</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(n = 526)</a:t>
            </a:r>
          </a:p>
        </p:txBody>
      </p:sp>
      <p:sp>
        <p:nvSpPr>
          <p:cNvPr id="5" name="Line 53">
            <a:extLst>
              <a:ext uri="{FF2B5EF4-FFF2-40B4-BE49-F238E27FC236}">
                <a16:creationId xmlns:a16="http://schemas.microsoft.com/office/drawing/2014/main" id="{2A27C7F6-1D17-3CE2-0BC4-B15AD58C301E}"/>
              </a:ext>
            </a:extLst>
          </p:cNvPr>
          <p:cNvSpPr>
            <a:spLocks noChangeShapeType="1"/>
          </p:cNvSpPr>
          <p:nvPr/>
        </p:nvSpPr>
        <p:spPr bwMode="auto">
          <a:xfrm>
            <a:off x="3916012" y="3583932"/>
            <a:ext cx="419629" cy="23657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 name="Line 54">
            <a:extLst>
              <a:ext uri="{FF2B5EF4-FFF2-40B4-BE49-F238E27FC236}">
                <a16:creationId xmlns:a16="http://schemas.microsoft.com/office/drawing/2014/main" id="{A2B42774-1CA2-CB8C-6B50-27247024F505}"/>
              </a:ext>
            </a:extLst>
          </p:cNvPr>
          <p:cNvSpPr>
            <a:spLocks noChangeShapeType="1"/>
          </p:cNvSpPr>
          <p:nvPr/>
        </p:nvSpPr>
        <p:spPr bwMode="auto">
          <a:xfrm flipV="1">
            <a:off x="3915446" y="2947134"/>
            <a:ext cx="420195" cy="23475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AFC41CCD-4C07-491B-4F3D-8D4EEE94EAB6}"/>
              </a:ext>
            </a:extLst>
          </p:cNvPr>
          <p:cNvSpPr txBox="1"/>
          <p:nvPr/>
        </p:nvSpPr>
        <p:spPr bwMode="auto">
          <a:xfrm>
            <a:off x="3370352" y="2016137"/>
            <a:ext cx="37909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Stratified by CDK4/6i, visceral disease, and prior (neo)adjuvant endocrine therapy</a:t>
            </a:r>
          </a:p>
        </p:txBody>
      </p:sp>
      <p:cxnSp>
        <p:nvCxnSpPr>
          <p:cNvPr id="8" name="Straight Arrow Connector 7">
            <a:extLst>
              <a:ext uri="{FF2B5EF4-FFF2-40B4-BE49-F238E27FC236}">
                <a16:creationId xmlns:a16="http://schemas.microsoft.com/office/drawing/2014/main" id="{56DB35BF-01E5-1F8D-7973-C531C6025FD3}"/>
              </a:ext>
            </a:extLst>
          </p:cNvPr>
          <p:cNvCxnSpPr>
            <a:cxnSpLocks/>
          </p:cNvCxnSpPr>
          <p:nvPr/>
        </p:nvCxnSpPr>
        <p:spPr bwMode="auto">
          <a:xfrm>
            <a:off x="4031387" y="2615871"/>
            <a:ext cx="0" cy="377605"/>
          </a:xfrm>
          <a:prstGeom prst="straightConnector1">
            <a:avLst/>
          </a:prstGeom>
          <a:noFill/>
          <a:ln w="28575" cap="flat" cmpd="sng" algn="ctr">
            <a:solidFill>
              <a:schemeClr val="bg1"/>
            </a:solidFill>
            <a:prstDash val="sysDot"/>
            <a:round/>
            <a:headEnd type="none" w="med" len="med"/>
            <a:tailEnd type="triangle"/>
          </a:ln>
          <a:effectLst/>
        </p:spPr>
      </p:cxnSp>
      <p:sp>
        <p:nvSpPr>
          <p:cNvPr id="11" name="Rectangle 49">
            <a:extLst>
              <a:ext uri="{FF2B5EF4-FFF2-40B4-BE49-F238E27FC236}">
                <a16:creationId xmlns:a16="http://schemas.microsoft.com/office/drawing/2014/main" id="{832DAA33-7174-CDEE-22FF-982B6CB71C2E}"/>
              </a:ext>
            </a:extLst>
          </p:cNvPr>
          <p:cNvSpPr>
            <a:spLocks noChangeArrowheads="1"/>
          </p:cNvSpPr>
          <p:nvPr/>
        </p:nvSpPr>
        <p:spPr bwMode="auto">
          <a:xfrm>
            <a:off x="7516080" y="2669617"/>
            <a:ext cx="2432835" cy="62083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Fulvestrant</a:t>
            </a:r>
            <a:endParaRPr lang="en-US" altLang="en-US" sz="1800" b="0" dirty="0">
              <a:solidFill>
                <a:schemeClr val="tx1"/>
              </a:solidFill>
              <a:latin typeface="Calibri" panose="020F0502020204030204" pitchFamily="34" charset="0"/>
            </a:endParaRPr>
          </a:p>
        </p:txBody>
      </p:sp>
      <p:sp>
        <p:nvSpPr>
          <p:cNvPr id="12" name="Rectangle 50">
            <a:extLst>
              <a:ext uri="{FF2B5EF4-FFF2-40B4-BE49-F238E27FC236}">
                <a16:creationId xmlns:a16="http://schemas.microsoft.com/office/drawing/2014/main" id="{0E70B18E-F811-C873-1B55-F280ADC10C3C}"/>
              </a:ext>
            </a:extLst>
          </p:cNvPr>
          <p:cNvSpPr>
            <a:spLocks noChangeArrowheads="1"/>
          </p:cNvSpPr>
          <p:nvPr/>
        </p:nvSpPr>
        <p:spPr bwMode="auto">
          <a:xfrm>
            <a:off x="7516080" y="3386251"/>
            <a:ext cx="2432835" cy="736291"/>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Fulvestrant</a:t>
            </a:r>
            <a:r>
              <a:rPr lang="en-US" altLang="en-US" sz="1800" b="0" dirty="0">
                <a:solidFill>
                  <a:schemeClr val="tx1"/>
                </a:solidFill>
                <a:latin typeface="Calibri" panose="020F0502020204030204" pitchFamily="34" charset="0"/>
              </a:rPr>
              <a:t> </a:t>
            </a:r>
            <a:r>
              <a:rPr lang="en-US" altLang="en-US" sz="1800" dirty="0">
                <a:solidFill>
                  <a:schemeClr val="tx1"/>
                </a:solidFill>
                <a:latin typeface="Calibri" panose="020F0502020204030204" pitchFamily="34" charset="0"/>
              </a:rPr>
              <a:t>+ CDK4/6i</a:t>
            </a:r>
            <a:endParaRPr lang="en-US" altLang="en-US" sz="1800" b="0" dirty="0">
              <a:solidFill>
                <a:schemeClr val="tx1"/>
              </a:solidFill>
              <a:latin typeface="Calibri" panose="020F0502020204030204" pitchFamily="34" charset="0"/>
            </a:endParaRPr>
          </a:p>
        </p:txBody>
      </p:sp>
      <p:sp>
        <p:nvSpPr>
          <p:cNvPr id="15" name="Content Placeholder 2">
            <a:extLst>
              <a:ext uri="{FF2B5EF4-FFF2-40B4-BE49-F238E27FC236}">
                <a16:creationId xmlns:a16="http://schemas.microsoft.com/office/drawing/2014/main" id="{DA3CFCF9-AB11-6E71-B9EA-A2B9E9D98861}"/>
              </a:ext>
            </a:extLst>
          </p:cNvPr>
          <p:cNvSpPr txBox="1">
            <a:spLocks/>
          </p:cNvSpPr>
          <p:nvPr/>
        </p:nvSpPr>
        <p:spPr bwMode="auto">
          <a:xfrm>
            <a:off x="604675" y="4652385"/>
            <a:ext cx="10872444" cy="124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dirty="0"/>
              <a:t>Primary endpoint: </a:t>
            </a:r>
            <a:r>
              <a:rPr lang="en-US" sz="2000" b="0" dirty="0"/>
              <a:t>PFS2 (time from randomization to second disease progression or death) per RECIST V1.1</a:t>
            </a:r>
          </a:p>
          <a:p>
            <a:pPr lvl="1"/>
            <a:r>
              <a:rPr lang="en-US" sz="1800" b="0" dirty="0"/>
              <a:t>Planned primary analysis after 574 PFS2 events; 89% power to detect superiority with 2-sided </a:t>
            </a:r>
            <a:r>
              <a:rPr lang="el-GR" sz="1800" b="0" dirty="0"/>
              <a:t>α</a:t>
            </a:r>
            <a:r>
              <a:rPr lang="en-US" sz="1800" b="0" dirty="0"/>
              <a:t> = 5% </a:t>
            </a:r>
          </a:p>
          <a:p>
            <a:r>
              <a:rPr lang="en-US" sz="2000" b="1" kern="0" dirty="0"/>
              <a:t>Secondary endpoints: </a:t>
            </a:r>
            <a:r>
              <a:rPr lang="en-US" sz="2000" b="0" kern="0" dirty="0"/>
              <a:t>OS, QoL, cost-effectiveness</a:t>
            </a:r>
            <a:endParaRPr lang="en-US" sz="2000" b="0" kern="0" baseline="30000" dirty="0"/>
          </a:p>
        </p:txBody>
      </p:sp>
      <p:cxnSp>
        <p:nvCxnSpPr>
          <p:cNvPr id="10" name="Straight Arrow Connector 9">
            <a:extLst>
              <a:ext uri="{FF2B5EF4-FFF2-40B4-BE49-F238E27FC236}">
                <a16:creationId xmlns:a16="http://schemas.microsoft.com/office/drawing/2014/main" id="{BE58E819-F063-7B6D-2FB7-96ED1633212D}"/>
              </a:ext>
            </a:extLst>
          </p:cNvPr>
          <p:cNvCxnSpPr>
            <a:cxnSpLocks/>
          </p:cNvCxnSpPr>
          <p:nvPr/>
        </p:nvCxnSpPr>
        <p:spPr bwMode="auto">
          <a:xfrm>
            <a:off x="9926979" y="2364059"/>
            <a:ext cx="0" cy="251812"/>
          </a:xfrm>
          <a:prstGeom prst="straightConnector1">
            <a:avLst/>
          </a:prstGeom>
          <a:noFill/>
          <a:ln w="28575" cap="flat" cmpd="sng" algn="ctr">
            <a:solidFill>
              <a:schemeClr val="bg1"/>
            </a:solidFill>
            <a:prstDash val="solid"/>
            <a:round/>
            <a:headEnd type="none" w="med" len="med"/>
            <a:tailEnd type="triangle"/>
          </a:ln>
          <a:effectLst/>
        </p:spPr>
      </p:cxnSp>
      <p:sp>
        <p:nvSpPr>
          <p:cNvPr id="14" name="TextBox 13">
            <a:extLst>
              <a:ext uri="{FF2B5EF4-FFF2-40B4-BE49-F238E27FC236}">
                <a16:creationId xmlns:a16="http://schemas.microsoft.com/office/drawing/2014/main" id="{DCCB97F5-30E7-EE2A-BD12-65C387730629}"/>
              </a:ext>
            </a:extLst>
          </p:cNvPr>
          <p:cNvSpPr txBox="1"/>
          <p:nvPr/>
        </p:nvSpPr>
        <p:spPr bwMode="auto">
          <a:xfrm>
            <a:off x="9612662" y="2022522"/>
            <a:ext cx="6286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PFS2</a:t>
            </a:r>
          </a:p>
        </p:txBody>
      </p:sp>
      <p:sp>
        <p:nvSpPr>
          <p:cNvPr id="16" name="TextBox 15">
            <a:extLst>
              <a:ext uri="{FF2B5EF4-FFF2-40B4-BE49-F238E27FC236}">
                <a16:creationId xmlns:a16="http://schemas.microsoft.com/office/drawing/2014/main" id="{E0295643-8896-33D2-39F8-1DB7A2DE1269}"/>
              </a:ext>
            </a:extLst>
          </p:cNvPr>
          <p:cNvSpPr txBox="1"/>
          <p:nvPr/>
        </p:nvSpPr>
        <p:spPr bwMode="auto">
          <a:xfrm>
            <a:off x="10055271" y="3014286"/>
            <a:ext cx="193517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Tumor assessments performed Q12W</a:t>
            </a:r>
          </a:p>
        </p:txBody>
      </p:sp>
    </p:spTree>
    <p:extLst>
      <p:ext uri="{BB962C8B-B14F-4D97-AF65-F5344CB8AC3E}">
        <p14:creationId xmlns:p14="http://schemas.microsoft.com/office/powerpoint/2010/main" val="2007056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SONIA: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Sonke. ASCO 2023. Abstr LBA1000.</a:t>
            </a:r>
          </a:p>
        </p:txBody>
      </p:sp>
      <p:graphicFrame>
        <p:nvGraphicFramePr>
          <p:cNvPr id="3" name="Group 32">
            <a:extLst>
              <a:ext uri="{FF2B5EF4-FFF2-40B4-BE49-F238E27FC236}">
                <a16:creationId xmlns:a16="http://schemas.microsoft.com/office/drawing/2014/main" id="{7790F7DC-3D6D-0E6A-9E7A-9469A7AA65AD}"/>
              </a:ext>
            </a:extLst>
          </p:cNvPr>
          <p:cNvGraphicFramePr>
            <a:graphicFrameLocks noGrp="1"/>
          </p:cNvGraphicFramePr>
          <p:nvPr>
            <p:extLst>
              <p:ext uri="{D42A27DB-BD31-4B8C-83A1-F6EECF244321}">
                <p14:modId xmlns:p14="http://schemas.microsoft.com/office/powerpoint/2010/main" val="508484378"/>
              </p:ext>
            </p:extLst>
          </p:nvPr>
        </p:nvGraphicFramePr>
        <p:xfrm>
          <a:off x="709796" y="1600200"/>
          <a:ext cx="5114741" cy="4297760"/>
        </p:xfrm>
        <a:graphic>
          <a:graphicData uri="http://schemas.openxmlformats.org/drawingml/2006/table">
            <a:tbl>
              <a:tblPr/>
              <a:tblGrid>
                <a:gridCol w="2466198">
                  <a:extLst>
                    <a:ext uri="{9D8B030D-6E8A-4147-A177-3AD203B41FA5}">
                      <a16:colId xmlns:a16="http://schemas.microsoft.com/office/drawing/2014/main" val="20000"/>
                    </a:ext>
                  </a:extLst>
                </a:gridCol>
                <a:gridCol w="1263926">
                  <a:extLst>
                    <a:ext uri="{9D8B030D-6E8A-4147-A177-3AD203B41FA5}">
                      <a16:colId xmlns:a16="http://schemas.microsoft.com/office/drawing/2014/main" val="20001"/>
                    </a:ext>
                  </a:extLst>
                </a:gridCol>
                <a:gridCol w="1384617">
                  <a:extLst>
                    <a:ext uri="{9D8B030D-6E8A-4147-A177-3AD203B41FA5}">
                      <a16:colId xmlns:a16="http://schemas.microsoft.com/office/drawing/2014/main" val="2895531665"/>
                    </a:ext>
                  </a:extLst>
                </a:gridCol>
              </a:tblGrid>
              <a:tr h="44242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First-line CDK4/6i</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524)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Second-line CDK4/6i</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526)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7429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 (24-88)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 (25-87)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7429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WHO PS</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257 (49)</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267 (51)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257 (49)</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269 (51)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0221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Menopausal status</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Pre/peri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Post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69 (13)</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455 (87)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76 (14)</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450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0221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Disease-free interval</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Newly diagnosed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≤24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&gt;24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182 (35)</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96 (18)</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246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182 (35)</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98 (19)</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246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aphicFrame>
        <p:nvGraphicFramePr>
          <p:cNvPr id="4" name="Group 32">
            <a:extLst>
              <a:ext uri="{FF2B5EF4-FFF2-40B4-BE49-F238E27FC236}">
                <a16:creationId xmlns:a16="http://schemas.microsoft.com/office/drawing/2014/main" id="{611794FB-6C53-5F0F-5BD3-C51D8A1D061E}"/>
              </a:ext>
            </a:extLst>
          </p:cNvPr>
          <p:cNvGraphicFramePr>
            <a:graphicFrameLocks noGrp="1"/>
          </p:cNvGraphicFramePr>
          <p:nvPr>
            <p:extLst>
              <p:ext uri="{D42A27DB-BD31-4B8C-83A1-F6EECF244321}">
                <p14:modId xmlns:p14="http://schemas.microsoft.com/office/powerpoint/2010/main" val="2739555156"/>
              </p:ext>
            </p:extLst>
          </p:nvPr>
        </p:nvGraphicFramePr>
        <p:xfrm>
          <a:off x="6391459" y="1600200"/>
          <a:ext cx="5114741" cy="4334199"/>
        </p:xfrm>
        <a:graphic>
          <a:graphicData uri="http://schemas.openxmlformats.org/drawingml/2006/table">
            <a:tbl>
              <a:tblPr/>
              <a:tblGrid>
                <a:gridCol w="2315661">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427480">
                  <a:extLst>
                    <a:ext uri="{9D8B030D-6E8A-4147-A177-3AD203B41FA5}">
                      <a16:colId xmlns:a16="http://schemas.microsoft.com/office/drawing/2014/main" val="2895531665"/>
                    </a:ext>
                  </a:extLst>
                </a:gridCol>
              </a:tblGrid>
              <a:tr h="44242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First-line CDK4/6i</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524)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Second-line CDK4/6i</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526)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0221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(neo)adjuvant tx</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212 (40)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258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210 (40)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254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0221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Metastatic site</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Visceral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Bone only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291 (56)</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292 (56)</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0221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Measurable disease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315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312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58696448"/>
                  </a:ext>
                </a:extLst>
              </a:tr>
              <a:tr h="40221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CDK4/6 inhibitor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Ribociclib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Abemaciclib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479 (91)</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42 (8)</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479 (91)</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44 (8)</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48221393"/>
                  </a:ext>
                </a:extLst>
              </a:tr>
            </a:tbl>
          </a:graphicData>
        </a:graphic>
      </p:graphicFrame>
    </p:spTree>
    <p:extLst>
      <p:ext uri="{BB962C8B-B14F-4D97-AF65-F5344CB8AC3E}">
        <p14:creationId xmlns:p14="http://schemas.microsoft.com/office/powerpoint/2010/main" val="1117029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219" name="Straight Connector 9218">
            <a:extLst>
              <a:ext uri="{FF2B5EF4-FFF2-40B4-BE49-F238E27FC236}">
                <a16:creationId xmlns:a16="http://schemas.microsoft.com/office/drawing/2014/main" id="{F24B3C7B-BB85-5C72-2A62-E5A07329E2F4}"/>
              </a:ext>
            </a:extLst>
          </p:cNvPr>
          <p:cNvCxnSpPr/>
          <p:nvPr/>
        </p:nvCxnSpPr>
        <p:spPr bwMode="auto">
          <a:xfrm>
            <a:off x="2244436" y="3251627"/>
            <a:ext cx="8351844" cy="0"/>
          </a:xfrm>
          <a:prstGeom prst="line">
            <a:avLst/>
          </a:prstGeom>
          <a:noFill/>
          <a:ln w="28575" cap="flat" cmpd="sng" algn="ctr">
            <a:solidFill>
              <a:schemeClr val="tx2"/>
            </a:solidFill>
            <a:prstDash val="sysDash"/>
            <a:round/>
            <a:headEnd type="none" w="med" len="med"/>
            <a:tailEnd type="none" w="med" len="med"/>
          </a:ln>
          <a:effectLst/>
        </p:spPr>
      </p:cxn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SONIA: PFS1</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Sonke. ASCO 2023. Abstr LBA1000. Reproduced with permission.</a:t>
            </a:r>
          </a:p>
        </p:txBody>
      </p:sp>
      <p:graphicFrame>
        <p:nvGraphicFramePr>
          <p:cNvPr id="3" name="Group 32">
            <a:extLst>
              <a:ext uri="{FF2B5EF4-FFF2-40B4-BE49-F238E27FC236}">
                <a16:creationId xmlns:a16="http://schemas.microsoft.com/office/drawing/2014/main" id="{7790F7DC-3D6D-0E6A-9E7A-9469A7AA65AD}"/>
              </a:ext>
            </a:extLst>
          </p:cNvPr>
          <p:cNvGraphicFramePr>
            <a:graphicFrameLocks noGrp="1"/>
          </p:cNvGraphicFramePr>
          <p:nvPr>
            <p:extLst>
              <p:ext uri="{D42A27DB-BD31-4B8C-83A1-F6EECF244321}">
                <p14:modId xmlns:p14="http://schemas.microsoft.com/office/powerpoint/2010/main" val="1054730857"/>
              </p:ext>
            </p:extLst>
          </p:nvPr>
        </p:nvGraphicFramePr>
        <p:xfrm>
          <a:off x="7245724" y="1600200"/>
          <a:ext cx="4260476" cy="1737440"/>
        </p:xfrm>
        <a:graphic>
          <a:graphicData uri="http://schemas.openxmlformats.org/drawingml/2006/table">
            <a:tbl>
              <a:tblPr/>
              <a:tblGrid>
                <a:gridCol w="1832236">
                  <a:extLst>
                    <a:ext uri="{9D8B030D-6E8A-4147-A177-3AD203B41FA5}">
                      <a16:colId xmlns:a16="http://schemas.microsoft.com/office/drawing/2014/main" val="20000"/>
                    </a:ext>
                  </a:extLst>
                </a:gridCol>
                <a:gridCol w="1308016">
                  <a:extLst>
                    <a:ext uri="{9D8B030D-6E8A-4147-A177-3AD203B41FA5}">
                      <a16:colId xmlns:a16="http://schemas.microsoft.com/office/drawing/2014/main" val="20001"/>
                    </a:ext>
                  </a:extLst>
                </a:gridCol>
                <a:gridCol w="1120224">
                  <a:extLst>
                    <a:ext uri="{9D8B030D-6E8A-4147-A177-3AD203B41FA5}">
                      <a16:colId xmlns:a16="http://schemas.microsoft.com/office/drawing/2014/main" val="2895531665"/>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AI + CDK4/6i</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AI</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2055707"/>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PFS1, mo</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2118099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Hazard ratio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0.59 (0.51-0.69)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1148755"/>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2-sided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value</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71306890"/>
                  </a:ext>
                </a:extLst>
              </a:tr>
            </a:tbl>
          </a:graphicData>
        </a:graphic>
      </p:graphicFrame>
      <p:sp>
        <p:nvSpPr>
          <p:cNvPr id="2" name="Text Box 11">
            <a:extLst>
              <a:ext uri="{FF2B5EF4-FFF2-40B4-BE49-F238E27FC236}">
                <a16:creationId xmlns:a16="http://schemas.microsoft.com/office/drawing/2014/main" id="{B051590E-1015-1EB3-0BCA-C2BE13D0FB4F}"/>
              </a:ext>
            </a:extLst>
          </p:cNvPr>
          <p:cNvSpPr txBox="1">
            <a:spLocks noChangeArrowheads="1"/>
          </p:cNvSpPr>
          <p:nvPr/>
        </p:nvSpPr>
        <p:spPr bwMode="auto">
          <a:xfrm>
            <a:off x="414339" y="6077963"/>
            <a:ext cx="80105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Median follow up: 37.3 mo</a:t>
            </a:r>
          </a:p>
        </p:txBody>
      </p:sp>
      <p:sp>
        <p:nvSpPr>
          <p:cNvPr id="4" name="Freeform: Shape 3">
            <a:extLst>
              <a:ext uri="{FF2B5EF4-FFF2-40B4-BE49-F238E27FC236}">
                <a16:creationId xmlns:a16="http://schemas.microsoft.com/office/drawing/2014/main" id="{157CA946-F749-6F21-09C1-98B04CE27B38}"/>
              </a:ext>
            </a:extLst>
          </p:cNvPr>
          <p:cNvSpPr/>
          <p:nvPr/>
        </p:nvSpPr>
        <p:spPr bwMode="auto">
          <a:xfrm>
            <a:off x="2251421" y="1698171"/>
            <a:ext cx="8344859" cy="3096666"/>
          </a:xfrm>
          <a:custGeom>
            <a:avLst/>
            <a:gdLst>
              <a:gd name="connsiteX0" fmla="*/ 0 w 8744430"/>
              <a:gd name="connsiteY0" fmla="*/ 0 h 3096666"/>
              <a:gd name="connsiteX1" fmla="*/ 0 w 8744430"/>
              <a:gd name="connsiteY1" fmla="*/ 3096666 h 3096666"/>
              <a:gd name="connsiteX2" fmla="*/ 8744430 w 8744430"/>
              <a:gd name="connsiteY2" fmla="*/ 3096666 h 3096666"/>
            </a:gdLst>
            <a:ahLst/>
            <a:cxnLst>
              <a:cxn ang="0">
                <a:pos x="connsiteX0" y="connsiteY0"/>
              </a:cxn>
              <a:cxn ang="0">
                <a:pos x="connsiteX1" y="connsiteY1"/>
              </a:cxn>
              <a:cxn ang="0">
                <a:pos x="connsiteX2" y="connsiteY2"/>
              </a:cxn>
            </a:cxnLst>
            <a:rect l="l" t="t" r="r" b="b"/>
            <a:pathLst>
              <a:path w="8744430" h="3096666">
                <a:moveTo>
                  <a:pt x="0" y="0"/>
                </a:moveTo>
                <a:lnTo>
                  <a:pt x="0" y="3096666"/>
                </a:lnTo>
                <a:lnTo>
                  <a:pt x="8744430" y="3096666"/>
                </a:lnTo>
              </a:path>
            </a:pathLst>
          </a:custGeom>
          <a:noFill/>
          <a:ln w="28575">
            <a:solidFill>
              <a:schemeClr val="bg1"/>
            </a:solidFill>
            <a:miter lim="800000"/>
            <a:headEnd/>
            <a:tailEnd/>
          </a:ln>
        </p:spPr>
        <p:txBody>
          <a:bodyPr rtlCol="0" anchor="ctr"/>
          <a:lstStyle/>
          <a:p>
            <a:pPr algn="ctr"/>
            <a:endParaRPr lang="en-US"/>
          </a:p>
        </p:txBody>
      </p:sp>
      <p:grpSp>
        <p:nvGrpSpPr>
          <p:cNvPr id="12" name="Group 11">
            <a:extLst>
              <a:ext uri="{FF2B5EF4-FFF2-40B4-BE49-F238E27FC236}">
                <a16:creationId xmlns:a16="http://schemas.microsoft.com/office/drawing/2014/main" id="{823E1D13-C807-83CB-D8D6-3268E1A1B745}"/>
              </a:ext>
            </a:extLst>
          </p:cNvPr>
          <p:cNvGrpSpPr/>
          <p:nvPr/>
        </p:nvGrpSpPr>
        <p:grpSpPr>
          <a:xfrm>
            <a:off x="2159214" y="1705855"/>
            <a:ext cx="92208" cy="3091544"/>
            <a:chOff x="2159214" y="1705855"/>
            <a:chExt cx="92208" cy="3091544"/>
          </a:xfrm>
        </p:grpSpPr>
        <p:cxnSp>
          <p:nvCxnSpPr>
            <p:cNvPr id="7" name="Straight Connector 6">
              <a:extLst>
                <a:ext uri="{FF2B5EF4-FFF2-40B4-BE49-F238E27FC236}">
                  <a16:creationId xmlns:a16="http://schemas.microsoft.com/office/drawing/2014/main" id="{C3CCA7D0-C55F-D9EF-4304-BE746D86F226}"/>
                </a:ext>
              </a:extLst>
            </p:cNvPr>
            <p:cNvCxnSpPr>
              <a:cxnSpLocks/>
            </p:cNvCxnSpPr>
            <p:nvPr/>
          </p:nvCxnSpPr>
          <p:spPr bwMode="auto">
            <a:xfrm>
              <a:off x="2159214" y="1705855"/>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F645C2F5-9A14-C381-882D-9A767F65D492}"/>
                </a:ext>
              </a:extLst>
            </p:cNvPr>
            <p:cNvCxnSpPr>
              <a:cxnSpLocks/>
            </p:cNvCxnSpPr>
            <p:nvPr/>
          </p:nvCxnSpPr>
          <p:spPr bwMode="auto">
            <a:xfrm>
              <a:off x="2159214" y="2478741"/>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22B32D8B-F37C-62B6-7847-B14EA5C34F27}"/>
                </a:ext>
              </a:extLst>
            </p:cNvPr>
            <p:cNvCxnSpPr>
              <a:cxnSpLocks/>
            </p:cNvCxnSpPr>
            <p:nvPr/>
          </p:nvCxnSpPr>
          <p:spPr bwMode="auto">
            <a:xfrm>
              <a:off x="2159214" y="3251627"/>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DAB12BAA-DDE3-9FD2-A72A-D93E17EBD679}"/>
                </a:ext>
              </a:extLst>
            </p:cNvPr>
            <p:cNvCxnSpPr>
              <a:cxnSpLocks/>
            </p:cNvCxnSpPr>
            <p:nvPr/>
          </p:nvCxnSpPr>
          <p:spPr bwMode="auto">
            <a:xfrm>
              <a:off x="2159214" y="4024513"/>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831E0F9A-9119-A122-CA9B-87E7092689FD}"/>
                </a:ext>
              </a:extLst>
            </p:cNvPr>
            <p:cNvCxnSpPr>
              <a:cxnSpLocks/>
            </p:cNvCxnSpPr>
            <p:nvPr/>
          </p:nvCxnSpPr>
          <p:spPr bwMode="auto">
            <a:xfrm>
              <a:off x="2159214" y="4797399"/>
              <a:ext cx="922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903C71E8-FDCE-15A9-BB5F-60B1E2C0697C}"/>
              </a:ext>
            </a:extLst>
          </p:cNvPr>
          <p:cNvGrpSpPr/>
          <p:nvPr/>
        </p:nvGrpSpPr>
        <p:grpSpPr>
          <a:xfrm>
            <a:off x="2251421" y="4786890"/>
            <a:ext cx="8344861" cy="108857"/>
            <a:chOff x="2251421" y="4786890"/>
            <a:chExt cx="8344861" cy="108857"/>
          </a:xfrm>
        </p:grpSpPr>
        <p:grpSp>
          <p:nvGrpSpPr>
            <p:cNvPr id="13" name="Group 12">
              <a:extLst>
                <a:ext uri="{FF2B5EF4-FFF2-40B4-BE49-F238E27FC236}">
                  <a16:creationId xmlns:a16="http://schemas.microsoft.com/office/drawing/2014/main" id="{A7ED8462-E85C-E2A1-217E-0CD88211652A}"/>
                </a:ext>
              </a:extLst>
            </p:cNvPr>
            <p:cNvGrpSpPr/>
            <p:nvPr/>
          </p:nvGrpSpPr>
          <p:grpSpPr>
            <a:xfrm rot="5400000">
              <a:off x="3873583" y="3164991"/>
              <a:ext cx="105916" cy="3350239"/>
              <a:chOff x="2159214" y="1705855"/>
              <a:chExt cx="92208" cy="3091544"/>
            </a:xfrm>
          </p:grpSpPr>
          <p:cxnSp>
            <p:nvCxnSpPr>
              <p:cNvPr id="14" name="Straight Connector 13">
                <a:extLst>
                  <a:ext uri="{FF2B5EF4-FFF2-40B4-BE49-F238E27FC236}">
                    <a16:creationId xmlns:a16="http://schemas.microsoft.com/office/drawing/2014/main" id="{3C33F800-0DEC-19DA-72F1-B00829C6CCF2}"/>
                  </a:ext>
                </a:extLst>
              </p:cNvPr>
              <p:cNvCxnSpPr>
                <a:cxnSpLocks/>
              </p:cNvCxnSpPr>
              <p:nvPr/>
            </p:nvCxnSpPr>
            <p:spPr bwMode="auto">
              <a:xfrm>
                <a:off x="2159214" y="1705855"/>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DD82E5EF-DD6B-4E20-F9EC-87FA1BDED363}"/>
                  </a:ext>
                </a:extLst>
              </p:cNvPr>
              <p:cNvCxnSpPr>
                <a:cxnSpLocks/>
              </p:cNvCxnSpPr>
              <p:nvPr/>
            </p:nvCxnSpPr>
            <p:spPr bwMode="auto">
              <a:xfrm>
                <a:off x="2159214" y="2478741"/>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3ED921E7-ADE0-3E37-DFE3-B82ABD8CF908}"/>
                  </a:ext>
                </a:extLst>
              </p:cNvPr>
              <p:cNvCxnSpPr>
                <a:cxnSpLocks/>
              </p:cNvCxnSpPr>
              <p:nvPr/>
            </p:nvCxnSpPr>
            <p:spPr bwMode="auto">
              <a:xfrm>
                <a:off x="2159214" y="3251627"/>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3AAC4B7-612D-7BD7-664E-7E2EE8EB7D73}"/>
                  </a:ext>
                </a:extLst>
              </p:cNvPr>
              <p:cNvCxnSpPr>
                <a:cxnSpLocks/>
              </p:cNvCxnSpPr>
              <p:nvPr/>
            </p:nvCxnSpPr>
            <p:spPr bwMode="auto">
              <a:xfrm>
                <a:off x="2159214" y="4024513"/>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B680513-A7F5-CFFC-4BD7-8242FC3EE1EB}"/>
                  </a:ext>
                </a:extLst>
              </p:cNvPr>
              <p:cNvCxnSpPr>
                <a:cxnSpLocks/>
              </p:cNvCxnSpPr>
              <p:nvPr/>
            </p:nvCxnSpPr>
            <p:spPr bwMode="auto">
              <a:xfrm>
                <a:off x="2159214" y="4797399"/>
                <a:ext cx="922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0D350A5D-7D05-C0B3-24BF-368ADE60E171}"/>
                </a:ext>
              </a:extLst>
            </p:cNvPr>
            <p:cNvGrpSpPr/>
            <p:nvPr/>
          </p:nvGrpSpPr>
          <p:grpSpPr>
            <a:xfrm rot="5400000">
              <a:off x="8046015" y="3167669"/>
              <a:ext cx="105916" cy="3350239"/>
              <a:chOff x="2159214" y="1705855"/>
              <a:chExt cx="92208" cy="3091544"/>
            </a:xfrm>
          </p:grpSpPr>
          <p:cxnSp>
            <p:nvCxnSpPr>
              <p:cNvPr id="20" name="Straight Connector 19">
                <a:extLst>
                  <a:ext uri="{FF2B5EF4-FFF2-40B4-BE49-F238E27FC236}">
                    <a16:creationId xmlns:a16="http://schemas.microsoft.com/office/drawing/2014/main" id="{E223A511-DA6D-9531-F590-78E00C1AA54A}"/>
                  </a:ext>
                </a:extLst>
              </p:cNvPr>
              <p:cNvCxnSpPr>
                <a:cxnSpLocks/>
              </p:cNvCxnSpPr>
              <p:nvPr/>
            </p:nvCxnSpPr>
            <p:spPr bwMode="auto">
              <a:xfrm>
                <a:off x="2159214" y="1705855"/>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7DCA1C5-8307-1462-152C-8F8E1099EE4A}"/>
                  </a:ext>
                </a:extLst>
              </p:cNvPr>
              <p:cNvCxnSpPr>
                <a:cxnSpLocks/>
              </p:cNvCxnSpPr>
              <p:nvPr/>
            </p:nvCxnSpPr>
            <p:spPr bwMode="auto">
              <a:xfrm>
                <a:off x="2159214" y="2478741"/>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C04D011-AFE9-933C-9469-D7585AD1057F}"/>
                  </a:ext>
                </a:extLst>
              </p:cNvPr>
              <p:cNvCxnSpPr>
                <a:cxnSpLocks/>
              </p:cNvCxnSpPr>
              <p:nvPr/>
            </p:nvCxnSpPr>
            <p:spPr bwMode="auto">
              <a:xfrm>
                <a:off x="2159214" y="3251627"/>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A2EA098-75AE-82BA-C597-71ABF8DF881E}"/>
                  </a:ext>
                </a:extLst>
              </p:cNvPr>
              <p:cNvCxnSpPr>
                <a:cxnSpLocks/>
              </p:cNvCxnSpPr>
              <p:nvPr/>
            </p:nvCxnSpPr>
            <p:spPr bwMode="auto">
              <a:xfrm>
                <a:off x="2159214" y="4024513"/>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88E5BCE-047A-879F-5506-FECF0832AE72}"/>
                  </a:ext>
                </a:extLst>
              </p:cNvPr>
              <p:cNvCxnSpPr>
                <a:cxnSpLocks/>
              </p:cNvCxnSpPr>
              <p:nvPr/>
            </p:nvCxnSpPr>
            <p:spPr bwMode="auto">
              <a:xfrm>
                <a:off x="2159214" y="4797399"/>
                <a:ext cx="92208" cy="0"/>
              </a:xfrm>
              <a:prstGeom prst="line">
                <a:avLst/>
              </a:prstGeom>
              <a:noFill/>
              <a:ln w="28575" cap="flat" cmpd="sng" algn="ctr">
                <a:solidFill>
                  <a:schemeClr val="bg1"/>
                </a:solidFill>
                <a:prstDash val="solid"/>
                <a:round/>
                <a:headEnd type="none" w="med" len="med"/>
                <a:tailEnd type="none" w="med" len="med"/>
              </a:ln>
              <a:effectLst/>
            </p:spPr>
          </p:cxnSp>
        </p:grpSp>
        <p:cxnSp>
          <p:nvCxnSpPr>
            <p:cNvPr id="25" name="Straight Connector 24">
              <a:extLst>
                <a:ext uri="{FF2B5EF4-FFF2-40B4-BE49-F238E27FC236}">
                  <a16:creationId xmlns:a16="http://schemas.microsoft.com/office/drawing/2014/main" id="{C0851740-5A96-8598-A396-BE9672A20676}"/>
                </a:ext>
              </a:extLst>
            </p:cNvPr>
            <p:cNvCxnSpPr>
              <a:cxnSpLocks/>
            </p:cNvCxnSpPr>
            <p:nvPr/>
          </p:nvCxnSpPr>
          <p:spPr bwMode="auto">
            <a:xfrm rot="5400000">
              <a:off x="10543324" y="4839848"/>
              <a:ext cx="105916" cy="0"/>
            </a:xfrm>
            <a:prstGeom prst="line">
              <a:avLst/>
            </a:prstGeom>
            <a:noFill/>
            <a:ln w="28575" cap="flat" cmpd="sng" algn="ctr">
              <a:solidFill>
                <a:schemeClr val="bg1"/>
              </a:solidFill>
              <a:prstDash val="solid"/>
              <a:round/>
              <a:headEnd type="none" w="med" len="med"/>
              <a:tailEnd type="none" w="med" len="med"/>
            </a:ln>
            <a:effectLst/>
          </p:spPr>
        </p:cxnSp>
      </p:grpSp>
      <p:sp>
        <p:nvSpPr>
          <p:cNvPr id="27" name="TextBox 26">
            <a:extLst>
              <a:ext uri="{FF2B5EF4-FFF2-40B4-BE49-F238E27FC236}">
                <a16:creationId xmlns:a16="http://schemas.microsoft.com/office/drawing/2014/main" id="{CA5ED464-E7BA-72AB-8310-D977392DAE4F}"/>
              </a:ext>
            </a:extLst>
          </p:cNvPr>
          <p:cNvSpPr txBox="1"/>
          <p:nvPr/>
        </p:nvSpPr>
        <p:spPr bwMode="auto">
          <a:xfrm>
            <a:off x="1669594" y="151350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8" name="TextBox 27">
            <a:extLst>
              <a:ext uri="{FF2B5EF4-FFF2-40B4-BE49-F238E27FC236}">
                <a16:creationId xmlns:a16="http://schemas.microsoft.com/office/drawing/2014/main" id="{60D5A7D4-4347-95AE-89A3-5274DD950ACB}"/>
              </a:ext>
            </a:extLst>
          </p:cNvPr>
          <p:cNvSpPr txBox="1"/>
          <p:nvPr/>
        </p:nvSpPr>
        <p:spPr bwMode="auto">
          <a:xfrm>
            <a:off x="1786614" y="228639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29" name="TextBox 28">
            <a:extLst>
              <a:ext uri="{FF2B5EF4-FFF2-40B4-BE49-F238E27FC236}">
                <a16:creationId xmlns:a16="http://schemas.microsoft.com/office/drawing/2014/main" id="{E6F830BD-2517-4473-BB1A-28BA99BF8CC5}"/>
              </a:ext>
            </a:extLst>
          </p:cNvPr>
          <p:cNvSpPr txBox="1"/>
          <p:nvPr/>
        </p:nvSpPr>
        <p:spPr bwMode="auto">
          <a:xfrm>
            <a:off x="1801982" y="30600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0" name="TextBox 29">
            <a:extLst>
              <a:ext uri="{FF2B5EF4-FFF2-40B4-BE49-F238E27FC236}">
                <a16:creationId xmlns:a16="http://schemas.microsoft.com/office/drawing/2014/main" id="{A8090E18-6E5D-3C41-3906-8B1FA09241A5}"/>
              </a:ext>
            </a:extLst>
          </p:cNvPr>
          <p:cNvSpPr txBox="1"/>
          <p:nvPr/>
        </p:nvSpPr>
        <p:spPr bwMode="auto">
          <a:xfrm>
            <a:off x="1809666" y="383294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1" name="TextBox 30">
            <a:extLst>
              <a:ext uri="{FF2B5EF4-FFF2-40B4-BE49-F238E27FC236}">
                <a16:creationId xmlns:a16="http://schemas.microsoft.com/office/drawing/2014/main" id="{2E0F64EC-5470-A139-EB0B-680FB23A758F}"/>
              </a:ext>
            </a:extLst>
          </p:cNvPr>
          <p:cNvSpPr txBox="1"/>
          <p:nvPr/>
        </p:nvSpPr>
        <p:spPr bwMode="auto">
          <a:xfrm>
            <a:off x="1919000" y="459452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2" name="TextBox 31">
            <a:extLst>
              <a:ext uri="{FF2B5EF4-FFF2-40B4-BE49-F238E27FC236}">
                <a16:creationId xmlns:a16="http://schemas.microsoft.com/office/drawing/2014/main" id="{D6BFE185-7886-3781-5413-ABD2367D7F06}"/>
              </a:ext>
            </a:extLst>
          </p:cNvPr>
          <p:cNvSpPr txBox="1"/>
          <p:nvPr/>
        </p:nvSpPr>
        <p:spPr bwMode="auto">
          <a:xfrm>
            <a:off x="2108262" y="484690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4A9B755C-A809-622B-0F49-682B08C9CF75}"/>
              </a:ext>
            </a:extLst>
          </p:cNvPr>
          <p:cNvSpPr txBox="1"/>
          <p:nvPr/>
        </p:nvSpPr>
        <p:spPr bwMode="auto">
          <a:xfrm>
            <a:off x="2930450" y="484460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4" name="TextBox 33">
            <a:extLst>
              <a:ext uri="{FF2B5EF4-FFF2-40B4-BE49-F238E27FC236}">
                <a16:creationId xmlns:a16="http://schemas.microsoft.com/office/drawing/2014/main" id="{97E9F85E-989F-41BC-F3CD-618C1CA4061B}"/>
              </a:ext>
            </a:extLst>
          </p:cNvPr>
          <p:cNvSpPr txBox="1"/>
          <p:nvPr/>
        </p:nvSpPr>
        <p:spPr bwMode="auto">
          <a:xfrm>
            <a:off x="3724873" y="485116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5" name="TextBox 34">
            <a:extLst>
              <a:ext uri="{FF2B5EF4-FFF2-40B4-BE49-F238E27FC236}">
                <a16:creationId xmlns:a16="http://schemas.microsoft.com/office/drawing/2014/main" id="{56CFDD4A-E38B-14BB-0E95-0D75775BC4DB}"/>
              </a:ext>
            </a:extLst>
          </p:cNvPr>
          <p:cNvSpPr txBox="1"/>
          <p:nvPr/>
        </p:nvSpPr>
        <p:spPr bwMode="auto">
          <a:xfrm>
            <a:off x="4547061" y="48488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6" name="TextBox 35">
            <a:extLst>
              <a:ext uri="{FF2B5EF4-FFF2-40B4-BE49-F238E27FC236}">
                <a16:creationId xmlns:a16="http://schemas.microsoft.com/office/drawing/2014/main" id="{139D4845-8041-DF3A-1672-D8004345E782}"/>
              </a:ext>
            </a:extLst>
          </p:cNvPr>
          <p:cNvSpPr txBox="1"/>
          <p:nvPr/>
        </p:nvSpPr>
        <p:spPr bwMode="auto">
          <a:xfrm>
            <a:off x="5392313" y="480360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7" name="TextBox 36">
            <a:extLst>
              <a:ext uri="{FF2B5EF4-FFF2-40B4-BE49-F238E27FC236}">
                <a16:creationId xmlns:a16="http://schemas.microsoft.com/office/drawing/2014/main" id="{E37BE832-6B58-0CE3-1320-D8AEE4D31402}"/>
              </a:ext>
            </a:extLst>
          </p:cNvPr>
          <p:cNvSpPr txBox="1"/>
          <p:nvPr/>
        </p:nvSpPr>
        <p:spPr bwMode="auto">
          <a:xfrm>
            <a:off x="6214501" y="48013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8" name="TextBox 37">
            <a:extLst>
              <a:ext uri="{FF2B5EF4-FFF2-40B4-BE49-F238E27FC236}">
                <a16:creationId xmlns:a16="http://schemas.microsoft.com/office/drawing/2014/main" id="{87EE227B-372D-4850-F97A-67213E6F4A1D}"/>
              </a:ext>
            </a:extLst>
          </p:cNvPr>
          <p:cNvSpPr txBox="1"/>
          <p:nvPr/>
        </p:nvSpPr>
        <p:spPr bwMode="auto">
          <a:xfrm>
            <a:off x="7067433" y="48078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9" name="TextBox 38">
            <a:extLst>
              <a:ext uri="{FF2B5EF4-FFF2-40B4-BE49-F238E27FC236}">
                <a16:creationId xmlns:a16="http://schemas.microsoft.com/office/drawing/2014/main" id="{C818A5E5-ED5F-EC27-6E1B-DBE7E83D56E9}"/>
              </a:ext>
            </a:extLst>
          </p:cNvPr>
          <p:cNvSpPr txBox="1"/>
          <p:nvPr/>
        </p:nvSpPr>
        <p:spPr bwMode="auto">
          <a:xfrm>
            <a:off x="7889621" y="480556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40" name="TextBox 39">
            <a:extLst>
              <a:ext uri="{FF2B5EF4-FFF2-40B4-BE49-F238E27FC236}">
                <a16:creationId xmlns:a16="http://schemas.microsoft.com/office/drawing/2014/main" id="{BD40246F-97DD-BD58-D9D8-91EB04AE3BC0}"/>
              </a:ext>
            </a:extLst>
          </p:cNvPr>
          <p:cNvSpPr txBox="1"/>
          <p:nvPr/>
        </p:nvSpPr>
        <p:spPr bwMode="auto">
          <a:xfrm>
            <a:off x="8719493" y="48128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41" name="TextBox 40">
            <a:extLst>
              <a:ext uri="{FF2B5EF4-FFF2-40B4-BE49-F238E27FC236}">
                <a16:creationId xmlns:a16="http://schemas.microsoft.com/office/drawing/2014/main" id="{D0B6FD6B-2A3D-608A-FAE3-1B5727C73C58}"/>
              </a:ext>
            </a:extLst>
          </p:cNvPr>
          <p:cNvSpPr txBox="1"/>
          <p:nvPr/>
        </p:nvSpPr>
        <p:spPr bwMode="auto">
          <a:xfrm>
            <a:off x="9572425" y="48193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42" name="TextBox 41">
            <a:extLst>
              <a:ext uri="{FF2B5EF4-FFF2-40B4-BE49-F238E27FC236}">
                <a16:creationId xmlns:a16="http://schemas.microsoft.com/office/drawing/2014/main" id="{EB4EA95C-82A5-D271-9814-8368E3E83496}"/>
              </a:ext>
            </a:extLst>
          </p:cNvPr>
          <p:cNvSpPr txBox="1"/>
          <p:nvPr/>
        </p:nvSpPr>
        <p:spPr bwMode="auto">
          <a:xfrm>
            <a:off x="10394613" y="48170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3" name="TextBox 42">
            <a:extLst>
              <a:ext uri="{FF2B5EF4-FFF2-40B4-BE49-F238E27FC236}">
                <a16:creationId xmlns:a16="http://schemas.microsoft.com/office/drawing/2014/main" id="{9A1C15C5-5F1A-DF70-601F-79F84F6E96E9}"/>
              </a:ext>
            </a:extLst>
          </p:cNvPr>
          <p:cNvSpPr txBox="1"/>
          <p:nvPr/>
        </p:nvSpPr>
        <p:spPr bwMode="auto">
          <a:xfrm>
            <a:off x="5711538" y="5070792"/>
            <a:ext cx="11801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Time (Mo)</a:t>
            </a:r>
          </a:p>
        </p:txBody>
      </p:sp>
      <p:sp>
        <p:nvSpPr>
          <p:cNvPr id="44" name="TextBox 43">
            <a:extLst>
              <a:ext uri="{FF2B5EF4-FFF2-40B4-BE49-F238E27FC236}">
                <a16:creationId xmlns:a16="http://schemas.microsoft.com/office/drawing/2014/main" id="{909F8093-140B-A12F-3695-FBA5620D38F1}"/>
              </a:ext>
            </a:extLst>
          </p:cNvPr>
          <p:cNvSpPr txBox="1"/>
          <p:nvPr/>
        </p:nvSpPr>
        <p:spPr bwMode="auto">
          <a:xfrm rot="16200000">
            <a:off x="567339" y="3060062"/>
            <a:ext cx="1616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Probability</a:t>
            </a:r>
          </a:p>
        </p:txBody>
      </p:sp>
      <p:sp>
        <p:nvSpPr>
          <p:cNvPr id="45" name="TextBox 44">
            <a:extLst>
              <a:ext uri="{FF2B5EF4-FFF2-40B4-BE49-F238E27FC236}">
                <a16:creationId xmlns:a16="http://schemas.microsoft.com/office/drawing/2014/main" id="{4FCEB8EE-D14A-90C7-E746-D798A78D0775}"/>
              </a:ext>
            </a:extLst>
          </p:cNvPr>
          <p:cNvSpPr txBox="1"/>
          <p:nvPr/>
        </p:nvSpPr>
        <p:spPr bwMode="auto">
          <a:xfrm>
            <a:off x="1920420" y="5414408"/>
            <a:ext cx="6992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524 (0)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526 (0)</a:t>
            </a:r>
          </a:p>
        </p:txBody>
      </p:sp>
      <p:sp>
        <p:nvSpPr>
          <p:cNvPr id="46" name="TextBox 45">
            <a:extLst>
              <a:ext uri="{FF2B5EF4-FFF2-40B4-BE49-F238E27FC236}">
                <a16:creationId xmlns:a16="http://schemas.microsoft.com/office/drawing/2014/main" id="{77367687-A760-986F-47A9-DD243BE03FE0}"/>
              </a:ext>
            </a:extLst>
          </p:cNvPr>
          <p:cNvSpPr txBox="1"/>
          <p:nvPr/>
        </p:nvSpPr>
        <p:spPr bwMode="auto">
          <a:xfrm>
            <a:off x="2742608" y="5412110"/>
            <a:ext cx="6992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451 (3)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406 (2)</a:t>
            </a:r>
          </a:p>
        </p:txBody>
      </p:sp>
      <p:sp>
        <p:nvSpPr>
          <p:cNvPr id="47" name="TextBox 46">
            <a:extLst>
              <a:ext uri="{FF2B5EF4-FFF2-40B4-BE49-F238E27FC236}">
                <a16:creationId xmlns:a16="http://schemas.microsoft.com/office/drawing/2014/main" id="{760EEA02-10D0-246A-97BC-DDE5E3BF657B}"/>
              </a:ext>
            </a:extLst>
          </p:cNvPr>
          <p:cNvSpPr txBox="1"/>
          <p:nvPr/>
        </p:nvSpPr>
        <p:spPr bwMode="auto">
          <a:xfrm>
            <a:off x="3595540" y="5418666"/>
            <a:ext cx="6992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374 (4)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315 (4)</a:t>
            </a:r>
          </a:p>
        </p:txBody>
      </p:sp>
      <p:sp>
        <p:nvSpPr>
          <p:cNvPr id="48" name="TextBox 47">
            <a:extLst>
              <a:ext uri="{FF2B5EF4-FFF2-40B4-BE49-F238E27FC236}">
                <a16:creationId xmlns:a16="http://schemas.microsoft.com/office/drawing/2014/main" id="{D19F1168-D2AB-AE7C-F7DC-3106A23BA025}"/>
              </a:ext>
            </a:extLst>
          </p:cNvPr>
          <p:cNvSpPr txBox="1"/>
          <p:nvPr/>
        </p:nvSpPr>
        <p:spPr bwMode="auto">
          <a:xfrm>
            <a:off x="4372043" y="5416368"/>
            <a:ext cx="7906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285 (30)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203 (25)</a:t>
            </a:r>
          </a:p>
        </p:txBody>
      </p:sp>
      <p:sp>
        <p:nvSpPr>
          <p:cNvPr id="49" name="TextBox 48">
            <a:extLst>
              <a:ext uri="{FF2B5EF4-FFF2-40B4-BE49-F238E27FC236}">
                <a16:creationId xmlns:a16="http://schemas.microsoft.com/office/drawing/2014/main" id="{B015856C-8FD5-C9AD-1ED2-D06089B6C1FA}"/>
              </a:ext>
            </a:extLst>
          </p:cNvPr>
          <p:cNvSpPr txBox="1"/>
          <p:nvPr/>
        </p:nvSpPr>
        <p:spPr bwMode="auto">
          <a:xfrm>
            <a:off x="5217295" y="5371114"/>
            <a:ext cx="7906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202 (76)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128 (54)</a:t>
            </a:r>
          </a:p>
        </p:txBody>
      </p:sp>
      <p:sp>
        <p:nvSpPr>
          <p:cNvPr id="50" name="TextBox 49">
            <a:extLst>
              <a:ext uri="{FF2B5EF4-FFF2-40B4-BE49-F238E27FC236}">
                <a16:creationId xmlns:a16="http://schemas.microsoft.com/office/drawing/2014/main" id="{F474B6EF-8519-E036-F891-0562B915DC8D}"/>
              </a:ext>
            </a:extLst>
          </p:cNvPr>
          <p:cNvSpPr txBox="1"/>
          <p:nvPr/>
        </p:nvSpPr>
        <p:spPr bwMode="auto">
          <a:xfrm>
            <a:off x="5993797" y="5368816"/>
            <a:ext cx="8819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137 (110)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84 (68)</a:t>
            </a:r>
          </a:p>
        </p:txBody>
      </p:sp>
      <p:sp>
        <p:nvSpPr>
          <p:cNvPr id="51" name="TextBox 50">
            <a:extLst>
              <a:ext uri="{FF2B5EF4-FFF2-40B4-BE49-F238E27FC236}">
                <a16:creationId xmlns:a16="http://schemas.microsoft.com/office/drawing/2014/main" id="{E6C4EF46-323F-BA0D-423A-5F33140409EC}"/>
              </a:ext>
            </a:extLst>
          </p:cNvPr>
          <p:cNvSpPr txBox="1"/>
          <p:nvPr/>
        </p:nvSpPr>
        <p:spPr bwMode="auto">
          <a:xfrm>
            <a:off x="6846729" y="5375372"/>
            <a:ext cx="8819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101 (129)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57 (81)</a:t>
            </a:r>
          </a:p>
        </p:txBody>
      </p:sp>
      <p:sp>
        <p:nvSpPr>
          <p:cNvPr id="52" name="TextBox 51">
            <a:extLst>
              <a:ext uri="{FF2B5EF4-FFF2-40B4-BE49-F238E27FC236}">
                <a16:creationId xmlns:a16="http://schemas.microsoft.com/office/drawing/2014/main" id="{209790A1-CCD6-D0A3-F60D-4731FE3F93D3}"/>
              </a:ext>
            </a:extLst>
          </p:cNvPr>
          <p:cNvSpPr txBox="1"/>
          <p:nvPr/>
        </p:nvSpPr>
        <p:spPr bwMode="auto">
          <a:xfrm>
            <a:off x="7714603" y="5373074"/>
            <a:ext cx="7906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63 (158)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 (93)</a:t>
            </a:r>
          </a:p>
        </p:txBody>
      </p:sp>
      <p:sp>
        <p:nvSpPr>
          <p:cNvPr id="53" name="TextBox 52">
            <a:extLst>
              <a:ext uri="{FF2B5EF4-FFF2-40B4-BE49-F238E27FC236}">
                <a16:creationId xmlns:a16="http://schemas.microsoft.com/office/drawing/2014/main" id="{FA2A14AA-0CFD-66FA-F904-11F7449EA4A6}"/>
              </a:ext>
            </a:extLst>
          </p:cNvPr>
          <p:cNvSpPr txBox="1"/>
          <p:nvPr/>
        </p:nvSpPr>
        <p:spPr bwMode="auto">
          <a:xfrm>
            <a:off x="8544475" y="5380311"/>
            <a:ext cx="7906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27 (189)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 (105)</a:t>
            </a:r>
          </a:p>
        </p:txBody>
      </p:sp>
      <p:sp>
        <p:nvSpPr>
          <p:cNvPr id="54" name="TextBox 53">
            <a:extLst>
              <a:ext uri="{FF2B5EF4-FFF2-40B4-BE49-F238E27FC236}">
                <a16:creationId xmlns:a16="http://schemas.microsoft.com/office/drawing/2014/main" id="{1264677F-1703-6FD9-43F0-43AB46276333}"/>
              </a:ext>
            </a:extLst>
          </p:cNvPr>
          <p:cNvSpPr txBox="1"/>
          <p:nvPr/>
        </p:nvSpPr>
        <p:spPr bwMode="auto">
          <a:xfrm>
            <a:off x="9443092" y="5386867"/>
            <a:ext cx="6992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 (210)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 (114)</a:t>
            </a:r>
          </a:p>
        </p:txBody>
      </p:sp>
      <p:sp>
        <p:nvSpPr>
          <p:cNvPr id="56" name="TextBox 55">
            <a:extLst>
              <a:ext uri="{FF2B5EF4-FFF2-40B4-BE49-F238E27FC236}">
                <a16:creationId xmlns:a16="http://schemas.microsoft.com/office/drawing/2014/main" id="{0525127B-A8B0-AA66-9D5E-86DC284EE329}"/>
              </a:ext>
            </a:extLst>
          </p:cNvPr>
          <p:cNvSpPr txBox="1"/>
          <p:nvPr/>
        </p:nvSpPr>
        <p:spPr bwMode="auto">
          <a:xfrm>
            <a:off x="1418911" y="5199205"/>
            <a:ext cx="9812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No. at Risk</a:t>
            </a:r>
          </a:p>
        </p:txBody>
      </p:sp>
      <p:sp>
        <p:nvSpPr>
          <p:cNvPr id="57" name="TextBox 56">
            <a:extLst>
              <a:ext uri="{FF2B5EF4-FFF2-40B4-BE49-F238E27FC236}">
                <a16:creationId xmlns:a16="http://schemas.microsoft.com/office/drawing/2014/main" id="{4BF4BC2E-0732-135C-762A-787B5737CEE6}"/>
              </a:ext>
            </a:extLst>
          </p:cNvPr>
          <p:cNvSpPr txBox="1"/>
          <p:nvPr/>
        </p:nvSpPr>
        <p:spPr bwMode="auto">
          <a:xfrm>
            <a:off x="6530591" y="4282859"/>
            <a:ext cx="3850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AI</a:t>
            </a:r>
          </a:p>
        </p:txBody>
      </p:sp>
      <p:sp>
        <p:nvSpPr>
          <p:cNvPr id="58" name="TextBox 57">
            <a:extLst>
              <a:ext uri="{FF2B5EF4-FFF2-40B4-BE49-F238E27FC236}">
                <a16:creationId xmlns:a16="http://schemas.microsoft.com/office/drawing/2014/main" id="{BB36DB83-A33E-0CBD-E1D5-B14DB836DF84}"/>
              </a:ext>
            </a:extLst>
          </p:cNvPr>
          <p:cNvSpPr txBox="1"/>
          <p:nvPr/>
        </p:nvSpPr>
        <p:spPr bwMode="auto">
          <a:xfrm>
            <a:off x="9079030" y="3588098"/>
            <a:ext cx="1390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AI + CDK4/6i</a:t>
            </a:r>
          </a:p>
        </p:txBody>
      </p:sp>
      <p:grpSp>
        <p:nvGrpSpPr>
          <p:cNvPr id="61" name="Group 60">
            <a:extLst>
              <a:ext uri="{FF2B5EF4-FFF2-40B4-BE49-F238E27FC236}">
                <a16:creationId xmlns:a16="http://schemas.microsoft.com/office/drawing/2014/main" id="{BD5E73A7-1F40-5344-D7E7-5F6C1F3EC54B}"/>
              </a:ext>
            </a:extLst>
          </p:cNvPr>
          <p:cNvGrpSpPr/>
          <p:nvPr/>
        </p:nvGrpSpPr>
        <p:grpSpPr>
          <a:xfrm>
            <a:off x="2244436" y="1712422"/>
            <a:ext cx="7852757" cy="2266603"/>
            <a:chOff x="2244436" y="1712422"/>
            <a:chExt cx="7852757" cy="2266603"/>
          </a:xfrm>
        </p:grpSpPr>
        <p:sp>
          <p:nvSpPr>
            <p:cNvPr id="59" name="Freeform: Shape 58">
              <a:extLst>
                <a:ext uri="{FF2B5EF4-FFF2-40B4-BE49-F238E27FC236}">
                  <a16:creationId xmlns:a16="http://schemas.microsoft.com/office/drawing/2014/main" id="{D6C5EEF8-A428-9060-D19C-DA06FBCFC7C4}"/>
                </a:ext>
              </a:extLst>
            </p:cNvPr>
            <p:cNvSpPr/>
            <p:nvPr/>
          </p:nvSpPr>
          <p:spPr bwMode="auto">
            <a:xfrm>
              <a:off x="2244436" y="1712422"/>
              <a:ext cx="2948248" cy="1341120"/>
            </a:xfrm>
            <a:custGeom>
              <a:avLst/>
              <a:gdLst>
                <a:gd name="connsiteX0" fmla="*/ 0 w 2948248"/>
                <a:gd name="connsiteY0" fmla="*/ 0 h 1341120"/>
                <a:gd name="connsiteX1" fmla="*/ 149629 w 2948248"/>
                <a:gd name="connsiteY1" fmla="*/ 0 h 1341120"/>
                <a:gd name="connsiteX2" fmla="*/ 149629 w 2948248"/>
                <a:gd name="connsiteY2" fmla="*/ 38793 h 1341120"/>
                <a:gd name="connsiteX3" fmla="*/ 260466 w 2948248"/>
                <a:gd name="connsiteY3" fmla="*/ 38793 h 1341120"/>
                <a:gd name="connsiteX4" fmla="*/ 260466 w 2948248"/>
                <a:gd name="connsiteY4" fmla="*/ 77585 h 1341120"/>
                <a:gd name="connsiteX5" fmla="*/ 354677 w 2948248"/>
                <a:gd name="connsiteY5" fmla="*/ 77585 h 1341120"/>
                <a:gd name="connsiteX6" fmla="*/ 354677 w 2948248"/>
                <a:gd name="connsiteY6" fmla="*/ 105294 h 1341120"/>
                <a:gd name="connsiteX7" fmla="*/ 382386 w 2948248"/>
                <a:gd name="connsiteY7" fmla="*/ 105294 h 1341120"/>
                <a:gd name="connsiteX8" fmla="*/ 382386 w 2948248"/>
                <a:gd name="connsiteY8" fmla="*/ 166254 h 1341120"/>
                <a:gd name="connsiteX9" fmla="*/ 415637 w 2948248"/>
                <a:gd name="connsiteY9" fmla="*/ 166254 h 1341120"/>
                <a:gd name="connsiteX10" fmla="*/ 415637 w 2948248"/>
                <a:gd name="connsiteY10" fmla="*/ 227214 h 1341120"/>
                <a:gd name="connsiteX11" fmla="*/ 471055 w 2948248"/>
                <a:gd name="connsiteY11" fmla="*/ 227214 h 1341120"/>
                <a:gd name="connsiteX12" fmla="*/ 471055 w 2948248"/>
                <a:gd name="connsiteY12" fmla="*/ 282633 h 1341120"/>
                <a:gd name="connsiteX13" fmla="*/ 576349 w 2948248"/>
                <a:gd name="connsiteY13" fmla="*/ 282633 h 1341120"/>
                <a:gd name="connsiteX14" fmla="*/ 576349 w 2948248"/>
                <a:gd name="connsiteY14" fmla="*/ 299258 h 1341120"/>
                <a:gd name="connsiteX15" fmla="*/ 742604 w 2948248"/>
                <a:gd name="connsiteY15" fmla="*/ 299258 h 1341120"/>
                <a:gd name="connsiteX16" fmla="*/ 742604 w 2948248"/>
                <a:gd name="connsiteY16" fmla="*/ 332509 h 1341120"/>
                <a:gd name="connsiteX17" fmla="*/ 786939 w 2948248"/>
                <a:gd name="connsiteY17" fmla="*/ 332509 h 1341120"/>
                <a:gd name="connsiteX18" fmla="*/ 786939 w 2948248"/>
                <a:gd name="connsiteY18" fmla="*/ 404553 h 1341120"/>
                <a:gd name="connsiteX19" fmla="*/ 847899 w 2948248"/>
                <a:gd name="connsiteY19" fmla="*/ 404553 h 1341120"/>
                <a:gd name="connsiteX20" fmla="*/ 847899 w 2948248"/>
                <a:gd name="connsiteY20" fmla="*/ 432262 h 1341120"/>
                <a:gd name="connsiteX21" fmla="*/ 1014153 w 2948248"/>
                <a:gd name="connsiteY21" fmla="*/ 432262 h 1341120"/>
                <a:gd name="connsiteX22" fmla="*/ 1014153 w 2948248"/>
                <a:gd name="connsiteY22" fmla="*/ 459971 h 1341120"/>
                <a:gd name="connsiteX23" fmla="*/ 1075113 w 2948248"/>
                <a:gd name="connsiteY23" fmla="*/ 459971 h 1341120"/>
                <a:gd name="connsiteX24" fmla="*/ 1075113 w 2948248"/>
                <a:gd name="connsiteY24" fmla="*/ 487680 h 1341120"/>
                <a:gd name="connsiteX25" fmla="*/ 1147157 w 2948248"/>
                <a:gd name="connsiteY25" fmla="*/ 487680 h 1341120"/>
                <a:gd name="connsiteX26" fmla="*/ 1147157 w 2948248"/>
                <a:gd name="connsiteY26" fmla="*/ 543098 h 1341120"/>
                <a:gd name="connsiteX27" fmla="*/ 1191491 w 2948248"/>
                <a:gd name="connsiteY27" fmla="*/ 543098 h 1341120"/>
                <a:gd name="connsiteX28" fmla="*/ 1191491 w 2948248"/>
                <a:gd name="connsiteY28" fmla="*/ 570807 h 1341120"/>
                <a:gd name="connsiteX29" fmla="*/ 1230284 w 2948248"/>
                <a:gd name="connsiteY29" fmla="*/ 570807 h 1341120"/>
                <a:gd name="connsiteX30" fmla="*/ 1230284 w 2948248"/>
                <a:gd name="connsiteY30" fmla="*/ 631767 h 1341120"/>
                <a:gd name="connsiteX31" fmla="*/ 1313411 w 2948248"/>
                <a:gd name="connsiteY31" fmla="*/ 631767 h 1341120"/>
                <a:gd name="connsiteX32" fmla="*/ 1313411 w 2948248"/>
                <a:gd name="connsiteY32" fmla="*/ 648393 h 1341120"/>
                <a:gd name="connsiteX33" fmla="*/ 1346662 w 2948248"/>
                <a:gd name="connsiteY33" fmla="*/ 648393 h 1341120"/>
                <a:gd name="connsiteX34" fmla="*/ 1346662 w 2948248"/>
                <a:gd name="connsiteY34" fmla="*/ 681643 h 1341120"/>
                <a:gd name="connsiteX35" fmla="*/ 1451957 w 2948248"/>
                <a:gd name="connsiteY35" fmla="*/ 681643 h 1341120"/>
                <a:gd name="connsiteX36" fmla="*/ 1451957 w 2948248"/>
                <a:gd name="connsiteY36" fmla="*/ 714894 h 1341120"/>
                <a:gd name="connsiteX37" fmla="*/ 1524000 w 2948248"/>
                <a:gd name="connsiteY37" fmla="*/ 714894 h 1341120"/>
                <a:gd name="connsiteX38" fmla="*/ 1524000 w 2948248"/>
                <a:gd name="connsiteY38" fmla="*/ 731520 h 1341120"/>
                <a:gd name="connsiteX39" fmla="*/ 1584960 w 2948248"/>
                <a:gd name="connsiteY39" fmla="*/ 731520 h 1341120"/>
                <a:gd name="connsiteX40" fmla="*/ 1584960 w 2948248"/>
                <a:gd name="connsiteY40" fmla="*/ 809105 h 1341120"/>
                <a:gd name="connsiteX41" fmla="*/ 1640379 w 2948248"/>
                <a:gd name="connsiteY41" fmla="*/ 809105 h 1341120"/>
                <a:gd name="connsiteX42" fmla="*/ 1640379 w 2948248"/>
                <a:gd name="connsiteY42" fmla="*/ 858982 h 1341120"/>
                <a:gd name="connsiteX43" fmla="*/ 1773382 w 2948248"/>
                <a:gd name="connsiteY43" fmla="*/ 858982 h 1341120"/>
                <a:gd name="connsiteX44" fmla="*/ 1773382 w 2948248"/>
                <a:gd name="connsiteY44" fmla="*/ 897774 h 1341120"/>
                <a:gd name="connsiteX45" fmla="*/ 1928553 w 2948248"/>
                <a:gd name="connsiteY45" fmla="*/ 897774 h 1341120"/>
                <a:gd name="connsiteX46" fmla="*/ 1928553 w 2948248"/>
                <a:gd name="connsiteY46" fmla="*/ 942109 h 1341120"/>
                <a:gd name="connsiteX47" fmla="*/ 1978429 w 2948248"/>
                <a:gd name="connsiteY47" fmla="*/ 942109 h 1341120"/>
                <a:gd name="connsiteX48" fmla="*/ 1978429 w 2948248"/>
                <a:gd name="connsiteY48" fmla="*/ 986443 h 1341120"/>
                <a:gd name="connsiteX49" fmla="*/ 1995055 w 2948248"/>
                <a:gd name="connsiteY49" fmla="*/ 986443 h 1341120"/>
                <a:gd name="connsiteX50" fmla="*/ 1995055 w 2948248"/>
                <a:gd name="connsiteY50" fmla="*/ 1014153 h 1341120"/>
                <a:gd name="connsiteX51" fmla="*/ 2072640 w 2948248"/>
                <a:gd name="connsiteY51" fmla="*/ 1014153 h 1341120"/>
                <a:gd name="connsiteX52" fmla="*/ 2072640 w 2948248"/>
                <a:gd name="connsiteY52" fmla="*/ 1041862 h 1341120"/>
                <a:gd name="connsiteX53" fmla="*/ 2233353 w 2948248"/>
                <a:gd name="connsiteY53" fmla="*/ 1041862 h 1341120"/>
                <a:gd name="connsiteX54" fmla="*/ 2233353 w 2948248"/>
                <a:gd name="connsiteY54" fmla="*/ 1080654 h 1341120"/>
                <a:gd name="connsiteX55" fmla="*/ 2299855 w 2948248"/>
                <a:gd name="connsiteY55" fmla="*/ 1080654 h 1341120"/>
                <a:gd name="connsiteX56" fmla="*/ 2299855 w 2948248"/>
                <a:gd name="connsiteY56" fmla="*/ 1102822 h 1341120"/>
                <a:gd name="connsiteX57" fmla="*/ 2355273 w 2948248"/>
                <a:gd name="connsiteY57" fmla="*/ 1102822 h 1341120"/>
                <a:gd name="connsiteX58" fmla="*/ 2355273 w 2948248"/>
                <a:gd name="connsiteY58" fmla="*/ 1152698 h 1341120"/>
                <a:gd name="connsiteX59" fmla="*/ 2421775 w 2948248"/>
                <a:gd name="connsiteY59" fmla="*/ 1152698 h 1341120"/>
                <a:gd name="connsiteX60" fmla="*/ 2421775 w 2948248"/>
                <a:gd name="connsiteY60" fmla="*/ 1208116 h 1341120"/>
                <a:gd name="connsiteX61" fmla="*/ 2499360 w 2948248"/>
                <a:gd name="connsiteY61" fmla="*/ 1208116 h 1341120"/>
                <a:gd name="connsiteX62" fmla="*/ 2499360 w 2948248"/>
                <a:gd name="connsiteY62" fmla="*/ 1257993 h 1341120"/>
                <a:gd name="connsiteX63" fmla="*/ 2671157 w 2948248"/>
                <a:gd name="connsiteY63" fmla="*/ 1257993 h 1341120"/>
                <a:gd name="connsiteX64" fmla="*/ 2671157 w 2948248"/>
                <a:gd name="connsiteY64" fmla="*/ 1280160 h 1341120"/>
                <a:gd name="connsiteX65" fmla="*/ 2715491 w 2948248"/>
                <a:gd name="connsiteY65" fmla="*/ 1280160 h 1341120"/>
                <a:gd name="connsiteX66" fmla="*/ 2715491 w 2948248"/>
                <a:gd name="connsiteY66" fmla="*/ 1313411 h 1341120"/>
                <a:gd name="connsiteX67" fmla="*/ 2748742 w 2948248"/>
                <a:gd name="connsiteY67" fmla="*/ 1313411 h 1341120"/>
                <a:gd name="connsiteX68" fmla="*/ 2748742 w 2948248"/>
                <a:gd name="connsiteY68" fmla="*/ 1341120 h 1341120"/>
                <a:gd name="connsiteX69" fmla="*/ 2948248 w 2948248"/>
                <a:gd name="connsiteY69" fmla="*/ 1341120 h 1341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948248" h="1341120">
                  <a:moveTo>
                    <a:pt x="0" y="0"/>
                  </a:moveTo>
                  <a:lnTo>
                    <a:pt x="149629" y="0"/>
                  </a:lnTo>
                  <a:lnTo>
                    <a:pt x="149629" y="38793"/>
                  </a:lnTo>
                  <a:lnTo>
                    <a:pt x="260466" y="38793"/>
                  </a:lnTo>
                  <a:lnTo>
                    <a:pt x="260466" y="77585"/>
                  </a:lnTo>
                  <a:lnTo>
                    <a:pt x="354677" y="77585"/>
                  </a:lnTo>
                  <a:lnTo>
                    <a:pt x="354677" y="105294"/>
                  </a:lnTo>
                  <a:lnTo>
                    <a:pt x="382386" y="105294"/>
                  </a:lnTo>
                  <a:lnTo>
                    <a:pt x="382386" y="166254"/>
                  </a:lnTo>
                  <a:lnTo>
                    <a:pt x="415637" y="166254"/>
                  </a:lnTo>
                  <a:lnTo>
                    <a:pt x="415637" y="227214"/>
                  </a:lnTo>
                  <a:lnTo>
                    <a:pt x="471055" y="227214"/>
                  </a:lnTo>
                  <a:lnTo>
                    <a:pt x="471055" y="282633"/>
                  </a:lnTo>
                  <a:lnTo>
                    <a:pt x="576349" y="282633"/>
                  </a:lnTo>
                  <a:lnTo>
                    <a:pt x="576349" y="299258"/>
                  </a:lnTo>
                  <a:lnTo>
                    <a:pt x="742604" y="299258"/>
                  </a:lnTo>
                  <a:lnTo>
                    <a:pt x="742604" y="332509"/>
                  </a:lnTo>
                  <a:lnTo>
                    <a:pt x="786939" y="332509"/>
                  </a:lnTo>
                  <a:lnTo>
                    <a:pt x="786939" y="404553"/>
                  </a:lnTo>
                  <a:lnTo>
                    <a:pt x="847899" y="404553"/>
                  </a:lnTo>
                  <a:lnTo>
                    <a:pt x="847899" y="432262"/>
                  </a:lnTo>
                  <a:lnTo>
                    <a:pt x="1014153" y="432262"/>
                  </a:lnTo>
                  <a:lnTo>
                    <a:pt x="1014153" y="459971"/>
                  </a:lnTo>
                  <a:lnTo>
                    <a:pt x="1075113" y="459971"/>
                  </a:lnTo>
                  <a:lnTo>
                    <a:pt x="1075113" y="487680"/>
                  </a:lnTo>
                  <a:lnTo>
                    <a:pt x="1147157" y="487680"/>
                  </a:lnTo>
                  <a:lnTo>
                    <a:pt x="1147157" y="543098"/>
                  </a:lnTo>
                  <a:lnTo>
                    <a:pt x="1191491" y="543098"/>
                  </a:lnTo>
                  <a:lnTo>
                    <a:pt x="1191491" y="570807"/>
                  </a:lnTo>
                  <a:lnTo>
                    <a:pt x="1230284" y="570807"/>
                  </a:lnTo>
                  <a:lnTo>
                    <a:pt x="1230284" y="631767"/>
                  </a:lnTo>
                  <a:lnTo>
                    <a:pt x="1313411" y="631767"/>
                  </a:lnTo>
                  <a:lnTo>
                    <a:pt x="1313411" y="648393"/>
                  </a:lnTo>
                  <a:lnTo>
                    <a:pt x="1346662" y="648393"/>
                  </a:lnTo>
                  <a:lnTo>
                    <a:pt x="1346662" y="681643"/>
                  </a:lnTo>
                  <a:lnTo>
                    <a:pt x="1451957" y="681643"/>
                  </a:lnTo>
                  <a:lnTo>
                    <a:pt x="1451957" y="714894"/>
                  </a:lnTo>
                  <a:lnTo>
                    <a:pt x="1524000" y="714894"/>
                  </a:lnTo>
                  <a:lnTo>
                    <a:pt x="1524000" y="731520"/>
                  </a:lnTo>
                  <a:lnTo>
                    <a:pt x="1584960" y="731520"/>
                  </a:lnTo>
                  <a:lnTo>
                    <a:pt x="1584960" y="809105"/>
                  </a:lnTo>
                  <a:lnTo>
                    <a:pt x="1640379" y="809105"/>
                  </a:lnTo>
                  <a:lnTo>
                    <a:pt x="1640379" y="858982"/>
                  </a:lnTo>
                  <a:lnTo>
                    <a:pt x="1773382" y="858982"/>
                  </a:lnTo>
                  <a:lnTo>
                    <a:pt x="1773382" y="897774"/>
                  </a:lnTo>
                  <a:lnTo>
                    <a:pt x="1928553" y="897774"/>
                  </a:lnTo>
                  <a:lnTo>
                    <a:pt x="1928553" y="942109"/>
                  </a:lnTo>
                  <a:lnTo>
                    <a:pt x="1978429" y="942109"/>
                  </a:lnTo>
                  <a:lnTo>
                    <a:pt x="1978429" y="986443"/>
                  </a:lnTo>
                  <a:lnTo>
                    <a:pt x="1995055" y="986443"/>
                  </a:lnTo>
                  <a:lnTo>
                    <a:pt x="1995055" y="1014153"/>
                  </a:lnTo>
                  <a:lnTo>
                    <a:pt x="2072640" y="1014153"/>
                  </a:lnTo>
                  <a:lnTo>
                    <a:pt x="2072640" y="1041862"/>
                  </a:lnTo>
                  <a:lnTo>
                    <a:pt x="2233353" y="1041862"/>
                  </a:lnTo>
                  <a:lnTo>
                    <a:pt x="2233353" y="1080654"/>
                  </a:lnTo>
                  <a:lnTo>
                    <a:pt x="2299855" y="1080654"/>
                  </a:lnTo>
                  <a:lnTo>
                    <a:pt x="2299855" y="1102822"/>
                  </a:lnTo>
                  <a:lnTo>
                    <a:pt x="2355273" y="1102822"/>
                  </a:lnTo>
                  <a:lnTo>
                    <a:pt x="2355273" y="1152698"/>
                  </a:lnTo>
                  <a:lnTo>
                    <a:pt x="2421775" y="1152698"/>
                  </a:lnTo>
                  <a:lnTo>
                    <a:pt x="2421775" y="1208116"/>
                  </a:lnTo>
                  <a:lnTo>
                    <a:pt x="2499360" y="1208116"/>
                  </a:lnTo>
                  <a:lnTo>
                    <a:pt x="2499360" y="1257993"/>
                  </a:lnTo>
                  <a:lnTo>
                    <a:pt x="2671157" y="1257993"/>
                  </a:lnTo>
                  <a:lnTo>
                    <a:pt x="2671157" y="1280160"/>
                  </a:lnTo>
                  <a:lnTo>
                    <a:pt x="2715491" y="1280160"/>
                  </a:lnTo>
                  <a:lnTo>
                    <a:pt x="2715491" y="1313411"/>
                  </a:lnTo>
                  <a:lnTo>
                    <a:pt x="2748742" y="1313411"/>
                  </a:lnTo>
                  <a:lnTo>
                    <a:pt x="2748742" y="1341120"/>
                  </a:lnTo>
                  <a:lnTo>
                    <a:pt x="2948248" y="1341120"/>
                  </a:lnTo>
                </a:path>
              </a:pathLst>
            </a:custGeom>
            <a:noFill/>
            <a:ln w="28575">
              <a:solidFill>
                <a:schemeClr val="accent1"/>
              </a:solidFill>
              <a:miter lim="800000"/>
              <a:headEnd/>
              <a:tailEnd/>
            </a:ln>
          </p:spPr>
          <p:txBody>
            <a:bodyPr rtlCol="0" anchor="ctr"/>
            <a:lstStyle/>
            <a:p>
              <a:pPr algn="ctr"/>
              <a:endParaRPr lang="en-US"/>
            </a:p>
          </p:txBody>
        </p:sp>
        <p:sp>
          <p:nvSpPr>
            <p:cNvPr id="60" name="Freeform: Shape 59">
              <a:extLst>
                <a:ext uri="{FF2B5EF4-FFF2-40B4-BE49-F238E27FC236}">
                  <a16:creationId xmlns:a16="http://schemas.microsoft.com/office/drawing/2014/main" id="{55C68698-9B6D-5E79-E194-A6B7AA7F92A5}"/>
                </a:ext>
              </a:extLst>
            </p:cNvPr>
            <p:cNvSpPr/>
            <p:nvPr/>
          </p:nvSpPr>
          <p:spPr bwMode="auto">
            <a:xfrm>
              <a:off x="5104015" y="3053542"/>
              <a:ext cx="4993178" cy="925483"/>
            </a:xfrm>
            <a:custGeom>
              <a:avLst/>
              <a:gdLst>
                <a:gd name="connsiteX0" fmla="*/ 0 w 4993178"/>
                <a:gd name="connsiteY0" fmla="*/ 0 h 925483"/>
                <a:gd name="connsiteX1" fmla="*/ 110836 w 4993178"/>
                <a:gd name="connsiteY1" fmla="*/ 0 h 925483"/>
                <a:gd name="connsiteX2" fmla="*/ 110836 w 4993178"/>
                <a:gd name="connsiteY2" fmla="*/ 22167 h 925483"/>
                <a:gd name="connsiteX3" fmla="*/ 182880 w 4993178"/>
                <a:gd name="connsiteY3" fmla="*/ 22167 h 925483"/>
                <a:gd name="connsiteX4" fmla="*/ 182880 w 4993178"/>
                <a:gd name="connsiteY4" fmla="*/ 60960 h 925483"/>
                <a:gd name="connsiteX5" fmla="*/ 221672 w 4993178"/>
                <a:gd name="connsiteY5" fmla="*/ 60960 h 925483"/>
                <a:gd name="connsiteX6" fmla="*/ 221672 w 4993178"/>
                <a:gd name="connsiteY6" fmla="*/ 83127 h 925483"/>
                <a:gd name="connsiteX7" fmla="*/ 310341 w 4993178"/>
                <a:gd name="connsiteY7" fmla="*/ 83127 h 925483"/>
                <a:gd name="connsiteX8" fmla="*/ 310341 w 4993178"/>
                <a:gd name="connsiteY8" fmla="*/ 110836 h 925483"/>
                <a:gd name="connsiteX9" fmla="*/ 365760 w 4993178"/>
                <a:gd name="connsiteY9" fmla="*/ 110836 h 925483"/>
                <a:gd name="connsiteX10" fmla="*/ 365760 w 4993178"/>
                <a:gd name="connsiteY10" fmla="*/ 155171 h 925483"/>
                <a:gd name="connsiteX11" fmla="*/ 437803 w 4993178"/>
                <a:gd name="connsiteY11" fmla="*/ 155171 h 925483"/>
                <a:gd name="connsiteX12" fmla="*/ 437803 w 4993178"/>
                <a:gd name="connsiteY12" fmla="*/ 182880 h 925483"/>
                <a:gd name="connsiteX13" fmla="*/ 565265 w 4993178"/>
                <a:gd name="connsiteY13" fmla="*/ 182880 h 925483"/>
                <a:gd name="connsiteX14" fmla="*/ 565265 w 4993178"/>
                <a:gd name="connsiteY14" fmla="*/ 199505 h 925483"/>
                <a:gd name="connsiteX15" fmla="*/ 631767 w 4993178"/>
                <a:gd name="connsiteY15" fmla="*/ 199505 h 925483"/>
                <a:gd name="connsiteX16" fmla="*/ 631767 w 4993178"/>
                <a:gd name="connsiteY16" fmla="*/ 238298 h 925483"/>
                <a:gd name="connsiteX17" fmla="*/ 714894 w 4993178"/>
                <a:gd name="connsiteY17" fmla="*/ 238298 h 925483"/>
                <a:gd name="connsiteX18" fmla="*/ 714894 w 4993178"/>
                <a:gd name="connsiteY18" fmla="*/ 260465 h 925483"/>
                <a:gd name="connsiteX19" fmla="*/ 809105 w 4993178"/>
                <a:gd name="connsiteY19" fmla="*/ 260465 h 925483"/>
                <a:gd name="connsiteX20" fmla="*/ 809105 w 4993178"/>
                <a:gd name="connsiteY20" fmla="*/ 277091 h 925483"/>
                <a:gd name="connsiteX21" fmla="*/ 980901 w 4993178"/>
                <a:gd name="connsiteY21" fmla="*/ 277091 h 925483"/>
                <a:gd name="connsiteX22" fmla="*/ 980901 w 4993178"/>
                <a:gd name="connsiteY22" fmla="*/ 304800 h 925483"/>
                <a:gd name="connsiteX23" fmla="*/ 1036320 w 4993178"/>
                <a:gd name="connsiteY23" fmla="*/ 304800 h 925483"/>
                <a:gd name="connsiteX24" fmla="*/ 1036320 w 4993178"/>
                <a:gd name="connsiteY24" fmla="*/ 349134 h 925483"/>
                <a:gd name="connsiteX25" fmla="*/ 1080654 w 4993178"/>
                <a:gd name="connsiteY25" fmla="*/ 349134 h 925483"/>
                <a:gd name="connsiteX26" fmla="*/ 1080654 w 4993178"/>
                <a:gd name="connsiteY26" fmla="*/ 382385 h 925483"/>
                <a:gd name="connsiteX27" fmla="*/ 1119447 w 4993178"/>
                <a:gd name="connsiteY27" fmla="*/ 382385 h 925483"/>
                <a:gd name="connsiteX28" fmla="*/ 1119447 w 4993178"/>
                <a:gd name="connsiteY28" fmla="*/ 410094 h 925483"/>
                <a:gd name="connsiteX29" fmla="*/ 1174865 w 4993178"/>
                <a:gd name="connsiteY29" fmla="*/ 410094 h 925483"/>
                <a:gd name="connsiteX30" fmla="*/ 1174865 w 4993178"/>
                <a:gd name="connsiteY30" fmla="*/ 437803 h 925483"/>
                <a:gd name="connsiteX31" fmla="*/ 1363287 w 4993178"/>
                <a:gd name="connsiteY31" fmla="*/ 437803 h 925483"/>
                <a:gd name="connsiteX32" fmla="*/ 1363287 w 4993178"/>
                <a:gd name="connsiteY32" fmla="*/ 448887 h 925483"/>
                <a:gd name="connsiteX33" fmla="*/ 1463040 w 4993178"/>
                <a:gd name="connsiteY33" fmla="*/ 448887 h 925483"/>
                <a:gd name="connsiteX34" fmla="*/ 1463040 w 4993178"/>
                <a:gd name="connsiteY34" fmla="*/ 471054 h 925483"/>
                <a:gd name="connsiteX35" fmla="*/ 1529541 w 4993178"/>
                <a:gd name="connsiteY35" fmla="*/ 471054 h 925483"/>
                <a:gd name="connsiteX36" fmla="*/ 1529541 w 4993178"/>
                <a:gd name="connsiteY36" fmla="*/ 498763 h 925483"/>
                <a:gd name="connsiteX37" fmla="*/ 1651461 w 4993178"/>
                <a:gd name="connsiteY37" fmla="*/ 498763 h 925483"/>
                <a:gd name="connsiteX38" fmla="*/ 1668087 w 4993178"/>
                <a:gd name="connsiteY38" fmla="*/ 515389 h 925483"/>
                <a:gd name="connsiteX39" fmla="*/ 1778923 w 4993178"/>
                <a:gd name="connsiteY39" fmla="*/ 515389 h 925483"/>
                <a:gd name="connsiteX40" fmla="*/ 1778923 w 4993178"/>
                <a:gd name="connsiteY40" fmla="*/ 570807 h 925483"/>
                <a:gd name="connsiteX41" fmla="*/ 1878676 w 4993178"/>
                <a:gd name="connsiteY41" fmla="*/ 570807 h 925483"/>
                <a:gd name="connsiteX42" fmla="*/ 1878676 w 4993178"/>
                <a:gd name="connsiteY42" fmla="*/ 581891 h 925483"/>
                <a:gd name="connsiteX43" fmla="*/ 2050472 w 4993178"/>
                <a:gd name="connsiteY43" fmla="*/ 581891 h 925483"/>
                <a:gd name="connsiteX44" fmla="*/ 2050472 w 4993178"/>
                <a:gd name="connsiteY44" fmla="*/ 592974 h 925483"/>
                <a:gd name="connsiteX45" fmla="*/ 2111432 w 4993178"/>
                <a:gd name="connsiteY45" fmla="*/ 592974 h 925483"/>
                <a:gd name="connsiteX46" fmla="*/ 2111432 w 4993178"/>
                <a:gd name="connsiteY46" fmla="*/ 609600 h 925483"/>
                <a:gd name="connsiteX47" fmla="*/ 2183476 w 4993178"/>
                <a:gd name="connsiteY47" fmla="*/ 609600 h 925483"/>
                <a:gd name="connsiteX48" fmla="*/ 2183476 w 4993178"/>
                <a:gd name="connsiteY48" fmla="*/ 631767 h 925483"/>
                <a:gd name="connsiteX49" fmla="*/ 2394065 w 4993178"/>
                <a:gd name="connsiteY49" fmla="*/ 631767 h 925483"/>
                <a:gd name="connsiteX50" fmla="*/ 2394065 w 4993178"/>
                <a:gd name="connsiteY50" fmla="*/ 642851 h 925483"/>
                <a:gd name="connsiteX51" fmla="*/ 2527069 w 4993178"/>
                <a:gd name="connsiteY51" fmla="*/ 642851 h 925483"/>
                <a:gd name="connsiteX52" fmla="*/ 2527069 w 4993178"/>
                <a:gd name="connsiteY52" fmla="*/ 665018 h 925483"/>
                <a:gd name="connsiteX53" fmla="*/ 2615738 w 4993178"/>
                <a:gd name="connsiteY53" fmla="*/ 665018 h 925483"/>
                <a:gd name="connsiteX54" fmla="*/ 2615738 w 4993178"/>
                <a:gd name="connsiteY54" fmla="*/ 687185 h 925483"/>
                <a:gd name="connsiteX55" fmla="*/ 2698865 w 4993178"/>
                <a:gd name="connsiteY55" fmla="*/ 687185 h 925483"/>
                <a:gd name="connsiteX56" fmla="*/ 2698865 w 4993178"/>
                <a:gd name="connsiteY56" fmla="*/ 709353 h 925483"/>
                <a:gd name="connsiteX57" fmla="*/ 2926080 w 4993178"/>
                <a:gd name="connsiteY57" fmla="*/ 709353 h 925483"/>
                <a:gd name="connsiteX58" fmla="*/ 2926080 w 4993178"/>
                <a:gd name="connsiteY58" fmla="*/ 737062 h 925483"/>
                <a:gd name="connsiteX59" fmla="*/ 3169920 w 4993178"/>
                <a:gd name="connsiteY59" fmla="*/ 737062 h 925483"/>
                <a:gd name="connsiteX60" fmla="*/ 3169920 w 4993178"/>
                <a:gd name="connsiteY60" fmla="*/ 759229 h 925483"/>
                <a:gd name="connsiteX61" fmla="*/ 3280756 w 4993178"/>
                <a:gd name="connsiteY61" fmla="*/ 759229 h 925483"/>
                <a:gd name="connsiteX62" fmla="*/ 3280756 w 4993178"/>
                <a:gd name="connsiteY62" fmla="*/ 775854 h 925483"/>
                <a:gd name="connsiteX63" fmla="*/ 3546763 w 4993178"/>
                <a:gd name="connsiteY63" fmla="*/ 775854 h 925483"/>
                <a:gd name="connsiteX64" fmla="*/ 3546763 w 4993178"/>
                <a:gd name="connsiteY64" fmla="*/ 798022 h 925483"/>
                <a:gd name="connsiteX65" fmla="*/ 3768436 w 4993178"/>
                <a:gd name="connsiteY65" fmla="*/ 798022 h 925483"/>
                <a:gd name="connsiteX66" fmla="*/ 3768436 w 4993178"/>
                <a:gd name="connsiteY66" fmla="*/ 820189 h 925483"/>
                <a:gd name="connsiteX67" fmla="*/ 3801687 w 4993178"/>
                <a:gd name="connsiteY67" fmla="*/ 820189 h 925483"/>
                <a:gd name="connsiteX68" fmla="*/ 3801687 w 4993178"/>
                <a:gd name="connsiteY68" fmla="*/ 842356 h 925483"/>
                <a:gd name="connsiteX69" fmla="*/ 3840480 w 4993178"/>
                <a:gd name="connsiteY69" fmla="*/ 842356 h 925483"/>
                <a:gd name="connsiteX70" fmla="*/ 3840480 w 4993178"/>
                <a:gd name="connsiteY70" fmla="*/ 886691 h 925483"/>
                <a:gd name="connsiteX71" fmla="*/ 3956858 w 4993178"/>
                <a:gd name="connsiteY71" fmla="*/ 886691 h 925483"/>
                <a:gd name="connsiteX72" fmla="*/ 3956858 w 4993178"/>
                <a:gd name="connsiteY72" fmla="*/ 925483 h 925483"/>
                <a:gd name="connsiteX73" fmla="*/ 4993178 w 4993178"/>
                <a:gd name="connsiteY73" fmla="*/ 925483 h 925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4993178" h="925483">
                  <a:moveTo>
                    <a:pt x="0" y="0"/>
                  </a:moveTo>
                  <a:lnTo>
                    <a:pt x="110836" y="0"/>
                  </a:lnTo>
                  <a:lnTo>
                    <a:pt x="110836" y="22167"/>
                  </a:lnTo>
                  <a:lnTo>
                    <a:pt x="182880" y="22167"/>
                  </a:lnTo>
                  <a:lnTo>
                    <a:pt x="182880" y="60960"/>
                  </a:lnTo>
                  <a:lnTo>
                    <a:pt x="221672" y="60960"/>
                  </a:lnTo>
                  <a:lnTo>
                    <a:pt x="221672" y="83127"/>
                  </a:lnTo>
                  <a:lnTo>
                    <a:pt x="310341" y="83127"/>
                  </a:lnTo>
                  <a:lnTo>
                    <a:pt x="310341" y="110836"/>
                  </a:lnTo>
                  <a:lnTo>
                    <a:pt x="365760" y="110836"/>
                  </a:lnTo>
                  <a:lnTo>
                    <a:pt x="365760" y="155171"/>
                  </a:lnTo>
                  <a:lnTo>
                    <a:pt x="437803" y="155171"/>
                  </a:lnTo>
                  <a:lnTo>
                    <a:pt x="437803" y="182880"/>
                  </a:lnTo>
                  <a:lnTo>
                    <a:pt x="565265" y="182880"/>
                  </a:lnTo>
                  <a:lnTo>
                    <a:pt x="565265" y="199505"/>
                  </a:lnTo>
                  <a:lnTo>
                    <a:pt x="631767" y="199505"/>
                  </a:lnTo>
                  <a:lnTo>
                    <a:pt x="631767" y="238298"/>
                  </a:lnTo>
                  <a:lnTo>
                    <a:pt x="714894" y="238298"/>
                  </a:lnTo>
                  <a:lnTo>
                    <a:pt x="714894" y="260465"/>
                  </a:lnTo>
                  <a:lnTo>
                    <a:pt x="809105" y="260465"/>
                  </a:lnTo>
                  <a:lnTo>
                    <a:pt x="809105" y="277091"/>
                  </a:lnTo>
                  <a:lnTo>
                    <a:pt x="980901" y="277091"/>
                  </a:lnTo>
                  <a:lnTo>
                    <a:pt x="980901" y="304800"/>
                  </a:lnTo>
                  <a:lnTo>
                    <a:pt x="1036320" y="304800"/>
                  </a:lnTo>
                  <a:lnTo>
                    <a:pt x="1036320" y="349134"/>
                  </a:lnTo>
                  <a:lnTo>
                    <a:pt x="1080654" y="349134"/>
                  </a:lnTo>
                  <a:lnTo>
                    <a:pt x="1080654" y="382385"/>
                  </a:lnTo>
                  <a:lnTo>
                    <a:pt x="1119447" y="382385"/>
                  </a:lnTo>
                  <a:lnTo>
                    <a:pt x="1119447" y="410094"/>
                  </a:lnTo>
                  <a:lnTo>
                    <a:pt x="1174865" y="410094"/>
                  </a:lnTo>
                  <a:lnTo>
                    <a:pt x="1174865" y="437803"/>
                  </a:lnTo>
                  <a:lnTo>
                    <a:pt x="1363287" y="437803"/>
                  </a:lnTo>
                  <a:lnTo>
                    <a:pt x="1363287" y="448887"/>
                  </a:lnTo>
                  <a:lnTo>
                    <a:pt x="1463040" y="448887"/>
                  </a:lnTo>
                  <a:lnTo>
                    <a:pt x="1463040" y="471054"/>
                  </a:lnTo>
                  <a:lnTo>
                    <a:pt x="1529541" y="471054"/>
                  </a:lnTo>
                  <a:lnTo>
                    <a:pt x="1529541" y="498763"/>
                  </a:lnTo>
                  <a:lnTo>
                    <a:pt x="1651461" y="498763"/>
                  </a:lnTo>
                  <a:lnTo>
                    <a:pt x="1668087" y="515389"/>
                  </a:lnTo>
                  <a:lnTo>
                    <a:pt x="1778923" y="515389"/>
                  </a:lnTo>
                  <a:lnTo>
                    <a:pt x="1778923" y="570807"/>
                  </a:lnTo>
                  <a:lnTo>
                    <a:pt x="1878676" y="570807"/>
                  </a:lnTo>
                  <a:lnTo>
                    <a:pt x="1878676" y="581891"/>
                  </a:lnTo>
                  <a:lnTo>
                    <a:pt x="2050472" y="581891"/>
                  </a:lnTo>
                  <a:lnTo>
                    <a:pt x="2050472" y="592974"/>
                  </a:lnTo>
                  <a:lnTo>
                    <a:pt x="2111432" y="592974"/>
                  </a:lnTo>
                  <a:lnTo>
                    <a:pt x="2111432" y="609600"/>
                  </a:lnTo>
                  <a:lnTo>
                    <a:pt x="2183476" y="609600"/>
                  </a:lnTo>
                  <a:lnTo>
                    <a:pt x="2183476" y="631767"/>
                  </a:lnTo>
                  <a:lnTo>
                    <a:pt x="2394065" y="631767"/>
                  </a:lnTo>
                  <a:lnTo>
                    <a:pt x="2394065" y="642851"/>
                  </a:lnTo>
                  <a:lnTo>
                    <a:pt x="2527069" y="642851"/>
                  </a:lnTo>
                  <a:lnTo>
                    <a:pt x="2527069" y="665018"/>
                  </a:lnTo>
                  <a:lnTo>
                    <a:pt x="2615738" y="665018"/>
                  </a:lnTo>
                  <a:lnTo>
                    <a:pt x="2615738" y="687185"/>
                  </a:lnTo>
                  <a:lnTo>
                    <a:pt x="2698865" y="687185"/>
                  </a:lnTo>
                  <a:lnTo>
                    <a:pt x="2698865" y="709353"/>
                  </a:lnTo>
                  <a:lnTo>
                    <a:pt x="2926080" y="709353"/>
                  </a:lnTo>
                  <a:lnTo>
                    <a:pt x="2926080" y="737062"/>
                  </a:lnTo>
                  <a:lnTo>
                    <a:pt x="3169920" y="737062"/>
                  </a:lnTo>
                  <a:lnTo>
                    <a:pt x="3169920" y="759229"/>
                  </a:lnTo>
                  <a:lnTo>
                    <a:pt x="3280756" y="759229"/>
                  </a:lnTo>
                  <a:lnTo>
                    <a:pt x="3280756" y="775854"/>
                  </a:lnTo>
                  <a:lnTo>
                    <a:pt x="3546763" y="775854"/>
                  </a:lnTo>
                  <a:lnTo>
                    <a:pt x="3546763" y="798022"/>
                  </a:lnTo>
                  <a:lnTo>
                    <a:pt x="3768436" y="798022"/>
                  </a:lnTo>
                  <a:lnTo>
                    <a:pt x="3768436" y="820189"/>
                  </a:lnTo>
                  <a:lnTo>
                    <a:pt x="3801687" y="820189"/>
                  </a:lnTo>
                  <a:lnTo>
                    <a:pt x="3801687" y="842356"/>
                  </a:lnTo>
                  <a:lnTo>
                    <a:pt x="3840480" y="842356"/>
                  </a:lnTo>
                  <a:lnTo>
                    <a:pt x="3840480" y="886691"/>
                  </a:lnTo>
                  <a:lnTo>
                    <a:pt x="3956858" y="886691"/>
                  </a:lnTo>
                  <a:lnTo>
                    <a:pt x="3956858" y="925483"/>
                  </a:lnTo>
                  <a:lnTo>
                    <a:pt x="4993178" y="925483"/>
                  </a:lnTo>
                </a:path>
              </a:pathLst>
            </a:custGeom>
            <a:noFill/>
            <a:ln w="28575">
              <a:solidFill>
                <a:schemeClr val="accent1"/>
              </a:solidFill>
              <a:miter lim="800000"/>
              <a:headEnd/>
              <a:tailEnd/>
            </a:ln>
          </p:spPr>
          <p:txBody>
            <a:bodyPr rtlCol="0" anchor="ctr"/>
            <a:lstStyle/>
            <a:p>
              <a:pPr algn="ctr"/>
              <a:endParaRPr lang="en-US"/>
            </a:p>
          </p:txBody>
        </p:sp>
      </p:grpSp>
      <p:grpSp>
        <p:nvGrpSpPr>
          <p:cNvPr id="9216" name="Group 9215">
            <a:extLst>
              <a:ext uri="{FF2B5EF4-FFF2-40B4-BE49-F238E27FC236}">
                <a16:creationId xmlns:a16="http://schemas.microsoft.com/office/drawing/2014/main" id="{534404CB-1AD4-7189-B1D9-0026BB8EEF7F}"/>
              </a:ext>
            </a:extLst>
          </p:cNvPr>
          <p:cNvGrpSpPr/>
          <p:nvPr/>
        </p:nvGrpSpPr>
        <p:grpSpPr>
          <a:xfrm>
            <a:off x="2244436" y="1712422"/>
            <a:ext cx="8106732" cy="2787389"/>
            <a:chOff x="2244436" y="1712422"/>
            <a:chExt cx="8106732" cy="2787389"/>
          </a:xfrm>
        </p:grpSpPr>
        <p:sp>
          <p:nvSpPr>
            <p:cNvPr id="62" name="Freeform: Shape 61">
              <a:extLst>
                <a:ext uri="{FF2B5EF4-FFF2-40B4-BE49-F238E27FC236}">
                  <a16:creationId xmlns:a16="http://schemas.microsoft.com/office/drawing/2014/main" id="{60802A0E-3FE6-9B2D-535A-380BD55C803C}"/>
                </a:ext>
              </a:extLst>
            </p:cNvPr>
            <p:cNvSpPr/>
            <p:nvPr/>
          </p:nvSpPr>
          <p:spPr bwMode="auto">
            <a:xfrm>
              <a:off x="2244436" y="1712422"/>
              <a:ext cx="3020291" cy="1939636"/>
            </a:xfrm>
            <a:custGeom>
              <a:avLst/>
              <a:gdLst>
                <a:gd name="connsiteX0" fmla="*/ 0 w 3020291"/>
                <a:gd name="connsiteY0" fmla="*/ 0 h 1939636"/>
                <a:gd name="connsiteX1" fmla="*/ 88669 w 3020291"/>
                <a:gd name="connsiteY1" fmla="*/ 0 h 1939636"/>
                <a:gd name="connsiteX2" fmla="*/ 88669 w 3020291"/>
                <a:gd name="connsiteY2" fmla="*/ 27709 h 1939636"/>
                <a:gd name="connsiteX3" fmla="*/ 149629 w 3020291"/>
                <a:gd name="connsiteY3" fmla="*/ 27709 h 1939636"/>
                <a:gd name="connsiteX4" fmla="*/ 149629 w 3020291"/>
                <a:gd name="connsiteY4" fmla="*/ 60960 h 1939636"/>
                <a:gd name="connsiteX5" fmla="*/ 216131 w 3020291"/>
                <a:gd name="connsiteY5" fmla="*/ 60960 h 1939636"/>
                <a:gd name="connsiteX6" fmla="*/ 216131 w 3020291"/>
                <a:gd name="connsiteY6" fmla="*/ 99753 h 1939636"/>
                <a:gd name="connsiteX7" fmla="*/ 277091 w 3020291"/>
                <a:gd name="connsiteY7" fmla="*/ 99753 h 1939636"/>
                <a:gd name="connsiteX8" fmla="*/ 277091 w 3020291"/>
                <a:gd name="connsiteY8" fmla="*/ 127462 h 1939636"/>
                <a:gd name="connsiteX9" fmla="*/ 332509 w 3020291"/>
                <a:gd name="connsiteY9" fmla="*/ 127462 h 1939636"/>
                <a:gd name="connsiteX10" fmla="*/ 332509 w 3020291"/>
                <a:gd name="connsiteY10" fmla="*/ 166254 h 1939636"/>
                <a:gd name="connsiteX11" fmla="*/ 365760 w 3020291"/>
                <a:gd name="connsiteY11" fmla="*/ 166254 h 1939636"/>
                <a:gd name="connsiteX12" fmla="*/ 365760 w 3020291"/>
                <a:gd name="connsiteY12" fmla="*/ 260465 h 1939636"/>
                <a:gd name="connsiteX13" fmla="*/ 387928 w 3020291"/>
                <a:gd name="connsiteY13" fmla="*/ 260465 h 1939636"/>
                <a:gd name="connsiteX14" fmla="*/ 387928 w 3020291"/>
                <a:gd name="connsiteY14" fmla="*/ 338051 h 1939636"/>
                <a:gd name="connsiteX15" fmla="*/ 410095 w 3020291"/>
                <a:gd name="connsiteY15" fmla="*/ 338051 h 1939636"/>
                <a:gd name="connsiteX16" fmla="*/ 410095 w 3020291"/>
                <a:gd name="connsiteY16" fmla="*/ 387927 h 1939636"/>
                <a:gd name="connsiteX17" fmla="*/ 437804 w 3020291"/>
                <a:gd name="connsiteY17" fmla="*/ 387927 h 1939636"/>
                <a:gd name="connsiteX18" fmla="*/ 437804 w 3020291"/>
                <a:gd name="connsiteY18" fmla="*/ 437803 h 1939636"/>
                <a:gd name="connsiteX19" fmla="*/ 487680 w 3020291"/>
                <a:gd name="connsiteY19" fmla="*/ 437803 h 1939636"/>
                <a:gd name="connsiteX20" fmla="*/ 487680 w 3020291"/>
                <a:gd name="connsiteY20" fmla="*/ 459971 h 1939636"/>
                <a:gd name="connsiteX21" fmla="*/ 626226 w 3020291"/>
                <a:gd name="connsiteY21" fmla="*/ 459971 h 1939636"/>
                <a:gd name="connsiteX22" fmla="*/ 626226 w 3020291"/>
                <a:gd name="connsiteY22" fmla="*/ 482138 h 1939636"/>
                <a:gd name="connsiteX23" fmla="*/ 687186 w 3020291"/>
                <a:gd name="connsiteY23" fmla="*/ 482138 h 1939636"/>
                <a:gd name="connsiteX24" fmla="*/ 687186 w 3020291"/>
                <a:gd name="connsiteY24" fmla="*/ 520931 h 1939636"/>
                <a:gd name="connsiteX25" fmla="*/ 737062 w 3020291"/>
                <a:gd name="connsiteY25" fmla="*/ 520931 h 1939636"/>
                <a:gd name="connsiteX26" fmla="*/ 737062 w 3020291"/>
                <a:gd name="connsiteY26" fmla="*/ 543098 h 1939636"/>
                <a:gd name="connsiteX27" fmla="*/ 775855 w 3020291"/>
                <a:gd name="connsiteY27" fmla="*/ 543098 h 1939636"/>
                <a:gd name="connsiteX28" fmla="*/ 775855 w 3020291"/>
                <a:gd name="connsiteY28" fmla="*/ 648393 h 1939636"/>
                <a:gd name="connsiteX29" fmla="*/ 809106 w 3020291"/>
                <a:gd name="connsiteY29" fmla="*/ 648393 h 1939636"/>
                <a:gd name="connsiteX30" fmla="*/ 809106 w 3020291"/>
                <a:gd name="connsiteY30" fmla="*/ 692727 h 1939636"/>
                <a:gd name="connsiteX31" fmla="*/ 864524 w 3020291"/>
                <a:gd name="connsiteY31" fmla="*/ 692727 h 1939636"/>
                <a:gd name="connsiteX32" fmla="*/ 864524 w 3020291"/>
                <a:gd name="connsiteY32" fmla="*/ 714894 h 1939636"/>
                <a:gd name="connsiteX33" fmla="*/ 969819 w 3020291"/>
                <a:gd name="connsiteY33" fmla="*/ 714894 h 1939636"/>
                <a:gd name="connsiteX34" fmla="*/ 969819 w 3020291"/>
                <a:gd name="connsiteY34" fmla="*/ 753687 h 1939636"/>
                <a:gd name="connsiteX35" fmla="*/ 1041862 w 3020291"/>
                <a:gd name="connsiteY35" fmla="*/ 753687 h 1939636"/>
                <a:gd name="connsiteX36" fmla="*/ 1041862 w 3020291"/>
                <a:gd name="connsiteY36" fmla="*/ 775854 h 1939636"/>
                <a:gd name="connsiteX37" fmla="*/ 1113906 w 3020291"/>
                <a:gd name="connsiteY37" fmla="*/ 775854 h 1939636"/>
                <a:gd name="connsiteX38" fmla="*/ 1113906 w 3020291"/>
                <a:gd name="connsiteY38" fmla="*/ 803563 h 1939636"/>
                <a:gd name="connsiteX39" fmla="*/ 1141615 w 3020291"/>
                <a:gd name="connsiteY39" fmla="*/ 803563 h 1939636"/>
                <a:gd name="connsiteX40" fmla="*/ 1141615 w 3020291"/>
                <a:gd name="connsiteY40" fmla="*/ 847898 h 1939636"/>
                <a:gd name="connsiteX41" fmla="*/ 1180408 w 3020291"/>
                <a:gd name="connsiteY41" fmla="*/ 847898 h 1939636"/>
                <a:gd name="connsiteX42" fmla="*/ 1180408 w 3020291"/>
                <a:gd name="connsiteY42" fmla="*/ 875607 h 1939636"/>
                <a:gd name="connsiteX43" fmla="*/ 1208117 w 3020291"/>
                <a:gd name="connsiteY43" fmla="*/ 875607 h 1939636"/>
                <a:gd name="connsiteX44" fmla="*/ 1208117 w 3020291"/>
                <a:gd name="connsiteY44" fmla="*/ 914400 h 1939636"/>
                <a:gd name="connsiteX45" fmla="*/ 1257993 w 3020291"/>
                <a:gd name="connsiteY45" fmla="*/ 914400 h 1939636"/>
                <a:gd name="connsiteX46" fmla="*/ 1257993 w 3020291"/>
                <a:gd name="connsiteY46" fmla="*/ 958734 h 1939636"/>
                <a:gd name="connsiteX47" fmla="*/ 1302328 w 3020291"/>
                <a:gd name="connsiteY47" fmla="*/ 958734 h 1939636"/>
                <a:gd name="connsiteX48" fmla="*/ 1302328 w 3020291"/>
                <a:gd name="connsiteY48" fmla="*/ 975360 h 1939636"/>
                <a:gd name="connsiteX49" fmla="*/ 1352204 w 3020291"/>
                <a:gd name="connsiteY49" fmla="*/ 975360 h 1939636"/>
                <a:gd name="connsiteX50" fmla="*/ 1352204 w 3020291"/>
                <a:gd name="connsiteY50" fmla="*/ 997527 h 1939636"/>
                <a:gd name="connsiteX51" fmla="*/ 1396539 w 3020291"/>
                <a:gd name="connsiteY51" fmla="*/ 997527 h 1939636"/>
                <a:gd name="connsiteX52" fmla="*/ 1385455 w 3020291"/>
                <a:gd name="connsiteY52" fmla="*/ 1008611 h 1939636"/>
                <a:gd name="connsiteX53" fmla="*/ 1468582 w 3020291"/>
                <a:gd name="connsiteY53" fmla="*/ 1008611 h 1939636"/>
                <a:gd name="connsiteX54" fmla="*/ 1468582 w 3020291"/>
                <a:gd name="connsiteY54" fmla="*/ 1041862 h 1939636"/>
                <a:gd name="connsiteX55" fmla="*/ 1529542 w 3020291"/>
                <a:gd name="connsiteY55" fmla="*/ 1041862 h 1939636"/>
                <a:gd name="connsiteX56" fmla="*/ 1529542 w 3020291"/>
                <a:gd name="connsiteY56" fmla="*/ 1097280 h 1939636"/>
                <a:gd name="connsiteX57" fmla="*/ 1562793 w 3020291"/>
                <a:gd name="connsiteY57" fmla="*/ 1097280 h 1939636"/>
                <a:gd name="connsiteX58" fmla="*/ 1562793 w 3020291"/>
                <a:gd name="connsiteY58" fmla="*/ 1136073 h 1939636"/>
                <a:gd name="connsiteX59" fmla="*/ 1612669 w 3020291"/>
                <a:gd name="connsiteY59" fmla="*/ 1136073 h 1939636"/>
                <a:gd name="connsiteX60" fmla="*/ 1612669 w 3020291"/>
                <a:gd name="connsiteY60" fmla="*/ 1174865 h 1939636"/>
                <a:gd name="connsiteX61" fmla="*/ 1634837 w 3020291"/>
                <a:gd name="connsiteY61" fmla="*/ 1174865 h 1939636"/>
                <a:gd name="connsiteX62" fmla="*/ 1634837 w 3020291"/>
                <a:gd name="connsiteY62" fmla="*/ 1202574 h 1939636"/>
                <a:gd name="connsiteX63" fmla="*/ 1706880 w 3020291"/>
                <a:gd name="connsiteY63" fmla="*/ 1202574 h 1939636"/>
                <a:gd name="connsiteX64" fmla="*/ 1706880 w 3020291"/>
                <a:gd name="connsiteY64" fmla="*/ 1252451 h 1939636"/>
                <a:gd name="connsiteX65" fmla="*/ 1817717 w 3020291"/>
                <a:gd name="connsiteY65" fmla="*/ 1252451 h 1939636"/>
                <a:gd name="connsiteX66" fmla="*/ 1817717 w 3020291"/>
                <a:gd name="connsiteY66" fmla="*/ 1285702 h 1939636"/>
                <a:gd name="connsiteX67" fmla="*/ 1900844 w 3020291"/>
                <a:gd name="connsiteY67" fmla="*/ 1285702 h 1939636"/>
                <a:gd name="connsiteX68" fmla="*/ 1900844 w 3020291"/>
                <a:gd name="connsiteY68" fmla="*/ 1335578 h 1939636"/>
                <a:gd name="connsiteX69" fmla="*/ 1934095 w 3020291"/>
                <a:gd name="connsiteY69" fmla="*/ 1335578 h 1939636"/>
                <a:gd name="connsiteX70" fmla="*/ 1934095 w 3020291"/>
                <a:gd name="connsiteY70" fmla="*/ 1368829 h 1939636"/>
                <a:gd name="connsiteX71" fmla="*/ 1978429 w 3020291"/>
                <a:gd name="connsiteY71" fmla="*/ 1368829 h 1939636"/>
                <a:gd name="connsiteX72" fmla="*/ 1978429 w 3020291"/>
                <a:gd name="connsiteY72" fmla="*/ 1407622 h 1939636"/>
                <a:gd name="connsiteX73" fmla="*/ 2056015 w 3020291"/>
                <a:gd name="connsiteY73" fmla="*/ 1407622 h 1939636"/>
                <a:gd name="connsiteX74" fmla="*/ 2056015 w 3020291"/>
                <a:gd name="connsiteY74" fmla="*/ 1446414 h 1939636"/>
                <a:gd name="connsiteX75" fmla="*/ 2078182 w 3020291"/>
                <a:gd name="connsiteY75" fmla="*/ 1446414 h 1939636"/>
                <a:gd name="connsiteX76" fmla="*/ 2078182 w 3020291"/>
                <a:gd name="connsiteY76" fmla="*/ 1496291 h 1939636"/>
                <a:gd name="connsiteX77" fmla="*/ 2166851 w 3020291"/>
                <a:gd name="connsiteY77" fmla="*/ 1496291 h 1939636"/>
                <a:gd name="connsiteX78" fmla="*/ 2166851 w 3020291"/>
                <a:gd name="connsiteY78" fmla="*/ 1529542 h 1939636"/>
                <a:gd name="connsiteX79" fmla="*/ 2227811 w 3020291"/>
                <a:gd name="connsiteY79" fmla="*/ 1529542 h 1939636"/>
                <a:gd name="connsiteX80" fmla="*/ 2227811 w 3020291"/>
                <a:gd name="connsiteY80" fmla="*/ 1573876 h 1939636"/>
                <a:gd name="connsiteX81" fmla="*/ 2294313 w 3020291"/>
                <a:gd name="connsiteY81" fmla="*/ 1573876 h 1939636"/>
                <a:gd name="connsiteX82" fmla="*/ 2294313 w 3020291"/>
                <a:gd name="connsiteY82" fmla="*/ 1607127 h 1939636"/>
                <a:gd name="connsiteX83" fmla="*/ 2327564 w 3020291"/>
                <a:gd name="connsiteY83" fmla="*/ 1607127 h 1939636"/>
                <a:gd name="connsiteX84" fmla="*/ 2327564 w 3020291"/>
                <a:gd name="connsiteY84" fmla="*/ 1651462 h 1939636"/>
                <a:gd name="connsiteX85" fmla="*/ 2382982 w 3020291"/>
                <a:gd name="connsiteY85" fmla="*/ 1651462 h 1939636"/>
                <a:gd name="connsiteX86" fmla="*/ 2382982 w 3020291"/>
                <a:gd name="connsiteY86" fmla="*/ 1695796 h 1939636"/>
                <a:gd name="connsiteX87" fmla="*/ 2438400 w 3020291"/>
                <a:gd name="connsiteY87" fmla="*/ 1695796 h 1939636"/>
                <a:gd name="connsiteX88" fmla="*/ 2438400 w 3020291"/>
                <a:gd name="connsiteY88" fmla="*/ 1729047 h 1939636"/>
                <a:gd name="connsiteX89" fmla="*/ 2488277 w 3020291"/>
                <a:gd name="connsiteY89" fmla="*/ 1729047 h 1939636"/>
                <a:gd name="connsiteX90" fmla="*/ 2488277 w 3020291"/>
                <a:gd name="connsiteY90" fmla="*/ 1773382 h 1939636"/>
                <a:gd name="connsiteX91" fmla="*/ 2549237 w 3020291"/>
                <a:gd name="connsiteY91" fmla="*/ 1773382 h 1939636"/>
                <a:gd name="connsiteX92" fmla="*/ 2549237 w 3020291"/>
                <a:gd name="connsiteY92" fmla="*/ 1806633 h 1939636"/>
                <a:gd name="connsiteX93" fmla="*/ 2610197 w 3020291"/>
                <a:gd name="connsiteY93" fmla="*/ 1806633 h 1939636"/>
                <a:gd name="connsiteX94" fmla="*/ 2610197 w 3020291"/>
                <a:gd name="connsiteY94" fmla="*/ 1812174 h 1939636"/>
                <a:gd name="connsiteX95" fmla="*/ 2665615 w 3020291"/>
                <a:gd name="connsiteY95" fmla="*/ 1812174 h 1939636"/>
                <a:gd name="connsiteX96" fmla="*/ 2665615 w 3020291"/>
                <a:gd name="connsiteY96" fmla="*/ 1845425 h 1939636"/>
                <a:gd name="connsiteX97" fmla="*/ 2704408 w 3020291"/>
                <a:gd name="connsiteY97" fmla="*/ 1845425 h 1939636"/>
                <a:gd name="connsiteX98" fmla="*/ 2704408 w 3020291"/>
                <a:gd name="connsiteY98" fmla="*/ 1867593 h 1939636"/>
                <a:gd name="connsiteX99" fmla="*/ 2815244 w 3020291"/>
                <a:gd name="connsiteY99" fmla="*/ 1867593 h 1939636"/>
                <a:gd name="connsiteX100" fmla="*/ 2815244 w 3020291"/>
                <a:gd name="connsiteY100" fmla="*/ 1911927 h 1939636"/>
                <a:gd name="connsiteX101" fmla="*/ 2898371 w 3020291"/>
                <a:gd name="connsiteY101" fmla="*/ 1911927 h 1939636"/>
                <a:gd name="connsiteX102" fmla="*/ 2898371 w 3020291"/>
                <a:gd name="connsiteY102" fmla="*/ 1939636 h 1939636"/>
                <a:gd name="connsiteX103" fmla="*/ 3020291 w 3020291"/>
                <a:gd name="connsiteY103" fmla="*/ 1939636 h 1939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020291" h="1939636">
                  <a:moveTo>
                    <a:pt x="0" y="0"/>
                  </a:moveTo>
                  <a:lnTo>
                    <a:pt x="88669" y="0"/>
                  </a:lnTo>
                  <a:lnTo>
                    <a:pt x="88669" y="27709"/>
                  </a:lnTo>
                  <a:lnTo>
                    <a:pt x="149629" y="27709"/>
                  </a:lnTo>
                  <a:lnTo>
                    <a:pt x="149629" y="60960"/>
                  </a:lnTo>
                  <a:lnTo>
                    <a:pt x="216131" y="60960"/>
                  </a:lnTo>
                  <a:lnTo>
                    <a:pt x="216131" y="99753"/>
                  </a:lnTo>
                  <a:lnTo>
                    <a:pt x="277091" y="99753"/>
                  </a:lnTo>
                  <a:lnTo>
                    <a:pt x="277091" y="127462"/>
                  </a:lnTo>
                  <a:lnTo>
                    <a:pt x="332509" y="127462"/>
                  </a:lnTo>
                  <a:lnTo>
                    <a:pt x="332509" y="166254"/>
                  </a:lnTo>
                  <a:lnTo>
                    <a:pt x="365760" y="166254"/>
                  </a:lnTo>
                  <a:lnTo>
                    <a:pt x="365760" y="260465"/>
                  </a:lnTo>
                  <a:lnTo>
                    <a:pt x="387928" y="260465"/>
                  </a:lnTo>
                  <a:lnTo>
                    <a:pt x="387928" y="338051"/>
                  </a:lnTo>
                  <a:lnTo>
                    <a:pt x="410095" y="338051"/>
                  </a:lnTo>
                  <a:lnTo>
                    <a:pt x="410095" y="387927"/>
                  </a:lnTo>
                  <a:lnTo>
                    <a:pt x="437804" y="387927"/>
                  </a:lnTo>
                  <a:lnTo>
                    <a:pt x="437804" y="437803"/>
                  </a:lnTo>
                  <a:lnTo>
                    <a:pt x="487680" y="437803"/>
                  </a:lnTo>
                  <a:lnTo>
                    <a:pt x="487680" y="459971"/>
                  </a:lnTo>
                  <a:lnTo>
                    <a:pt x="626226" y="459971"/>
                  </a:lnTo>
                  <a:lnTo>
                    <a:pt x="626226" y="482138"/>
                  </a:lnTo>
                  <a:lnTo>
                    <a:pt x="687186" y="482138"/>
                  </a:lnTo>
                  <a:lnTo>
                    <a:pt x="687186" y="520931"/>
                  </a:lnTo>
                  <a:lnTo>
                    <a:pt x="737062" y="520931"/>
                  </a:lnTo>
                  <a:lnTo>
                    <a:pt x="737062" y="543098"/>
                  </a:lnTo>
                  <a:lnTo>
                    <a:pt x="775855" y="543098"/>
                  </a:lnTo>
                  <a:lnTo>
                    <a:pt x="775855" y="648393"/>
                  </a:lnTo>
                  <a:lnTo>
                    <a:pt x="809106" y="648393"/>
                  </a:lnTo>
                  <a:lnTo>
                    <a:pt x="809106" y="692727"/>
                  </a:lnTo>
                  <a:lnTo>
                    <a:pt x="864524" y="692727"/>
                  </a:lnTo>
                  <a:lnTo>
                    <a:pt x="864524" y="714894"/>
                  </a:lnTo>
                  <a:lnTo>
                    <a:pt x="969819" y="714894"/>
                  </a:lnTo>
                  <a:lnTo>
                    <a:pt x="969819" y="753687"/>
                  </a:lnTo>
                  <a:lnTo>
                    <a:pt x="1041862" y="753687"/>
                  </a:lnTo>
                  <a:lnTo>
                    <a:pt x="1041862" y="775854"/>
                  </a:lnTo>
                  <a:lnTo>
                    <a:pt x="1113906" y="775854"/>
                  </a:lnTo>
                  <a:lnTo>
                    <a:pt x="1113906" y="803563"/>
                  </a:lnTo>
                  <a:lnTo>
                    <a:pt x="1141615" y="803563"/>
                  </a:lnTo>
                  <a:lnTo>
                    <a:pt x="1141615" y="847898"/>
                  </a:lnTo>
                  <a:lnTo>
                    <a:pt x="1180408" y="847898"/>
                  </a:lnTo>
                  <a:lnTo>
                    <a:pt x="1180408" y="875607"/>
                  </a:lnTo>
                  <a:lnTo>
                    <a:pt x="1208117" y="875607"/>
                  </a:lnTo>
                  <a:lnTo>
                    <a:pt x="1208117" y="914400"/>
                  </a:lnTo>
                  <a:lnTo>
                    <a:pt x="1257993" y="914400"/>
                  </a:lnTo>
                  <a:lnTo>
                    <a:pt x="1257993" y="958734"/>
                  </a:lnTo>
                  <a:lnTo>
                    <a:pt x="1302328" y="958734"/>
                  </a:lnTo>
                  <a:lnTo>
                    <a:pt x="1302328" y="975360"/>
                  </a:lnTo>
                  <a:lnTo>
                    <a:pt x="1352204" y="975360"/>
                  </a:lnTo>
                  <a:lnTo>
                    <a:pt x="1352204" y="997527"/>
                  </a:lnTo>
                  <a:lnTo>
                    <a:pt x="1396539" y="997527"/>
                  </a:lnTo>
                  <a:lnTo>
                    <a:pt x="1385455" y="1008611"/>
                  </a:lnTo>
                  <a:lnTo>
                    <a:pt x="1468582" y="1008611"/>
                  </a:lnTo>
                  <a:lnTo>
                    <a:pt x="1468582" y="1041862"/>
                  </a:lnTo>
                  <a:lnTo>
                    <a:pt x="1529542" y="1041862"/>
                  </a:lnTo>
                  <a:lnTo>
                    <a:pt x="1529542" y="1097280"/>
                  </a:lnTo>
                  <a:lnTo>
                    <a:pt x="1562793" y="1097280"/>
                  </a:lnTo>
                  <a:lnTo>
                    <a:pt x="1562793" y="1136073"/>
                  </a:lnTo>
                  <a:lnTo>
                    <a:pt x="1612669" y="1136073"/>
                  </a:lnTo>
                  <a:lnTo>
                    <a:pt x="1612669" y="1174865"/>
                  </a:lnTo>
                  <a:lnTo>
                    <a:pt x="1634837" y="1174865"/>
                  </a:lnTo>
                  <a:lnTo>
                    <a:pt x="1634837" y="1202574"/>
                  </a:lnTo>
                  <a:lnTo>
                    <a:pt x="1706880" y="1202574"/>
                  </a:lnTo>
                  <a:lnTo>
                    <a:pt x="1706880" y="1252451"/>
                  </a:lnTo>
                  <a:lnTo>
                    <a:pt x="1817717" y="1252451"/>
                  </a:lnTo>
                  <a:lnTo>
                    <a:pt x="1817717" y="1285702"/>
                  </a:lnTo>
                  <a:lnTo>
                    <a:pt x="1900844" y="1285702"/>
                  </a:lnTo>
                  <a:lnTo>
                    <a:pt x="1900844" y="1335578"/>
                  </a:lnTo>
                  <a:lnTo>
                    <a:pt x="1934095" y="1335578"/>
                  </a:lnTo>
                  <a:lnTo>
                    <a:pt x="1934095" y="1368829"/>
                  </a:lnTo>
                  <a:lnTo>
                    <a:pt x="1978429" y="1368829"/>
                  </a:lnTo>
                  <a:lnTo>
                    <a:pt x="1978429" y="1407622"/>
                  </a:lnTo>
                  <a:lnTo>
                    <a:pt x="2056015" y="1407622"/>
                  </a:lnTo>
                  <a:lnTo>
                    <a:pt x="2056015" y="1446414"/>
                  </a:lnTo>
                  <a:lnTo>
                    <a:pt x="2078182" y="1446414"/>
                  </a:lnTo>
                  <a:lnTo>
                    <a:pt x="2078182" y="1496291"/>
                  </a:lnTo>
                  <a:lnTo>
                    <a:pt x="2166851" y="1496291"/>
                  </a:lnTo>
                  <a:lnTo>
                    <a:pt x="2166851" y="1529542"/>
                  </a:lnTo>
                  <a:lnTo>
                    <a:pt x="2227811" y="1529542"/>
                  </a:lnTo>
                  <a:lnTo>
                    <a:pt x="2227811" y="1573876"/>
                  </a:lnTo>
                  <a:lnTo>
                    <a:pt x="2294313" y="1573876"/>
                  </a:lnTo>
                  <a:lnTo>
                    <a:pt x="2294313" y="1607127"/>
                  </a:lnTo>
                  <a:lnTo>
                    <a:pt x="2327564" y="1607127"/>
                  </a:lnTo>
                  <a:lnTo>
                    <a:pt x="2327564" y="1651462"/>
                  </a:lnTo>
                  <a:lnTo>
                    <a:pt x="2382982" y="1651462"/>
                  </a:lnTo>
                  <a:lnTo>
                    <a:pt x="2382982" y="1695796"/>
                  </a:lnTo>
                  <a:lnTo>
                    <a:pt x="2438400" y="1695796"/>
                  </a:lnTo>
                  <a:lnTo>
                    <a:pt x="2438400" y="1729047"/>
                  </a:lnTo>
                  <a:lnTo>
                    <a:pt x="2488277" y="1729047"/>
                  </a:lnTo>
                  <a:lnTo>
                    <a:pt x="2488277" y="1773382"/>
                  </a:lnTo>
                  <a:lnTo>
                    <a:pt x="2549237" y="1773382"/>
                  </a:lnTo>
                  <a:lnTo>
                    <a:pt x="2549237" y="1806633"/>
                  </a:lnTo>
                  <a:lnTo>
                    <a:pt x="2610197" y="1806633"/>
                  </a:lnTo>
                  <a:lnTo>
                    <a:pt x="2610197" y="1812174"/>
                  </a:lnTo>
                  <a:lnTo>
                    <a:pt x="2665615" y="1812174"/>
                  </a:lnTo>
                  <a:lnTo>
                    <a:pt x="2665615" y="1845425"/>
                  </a:lnTo>
                  <a:lnTo>
                    <a:pt x="2704408" y="1845425"/>
                  </a:lnTo>
                  <a:lnTo>
                    <a:pt x="2704408" y="1867593"/>
                  </a:lnTo>
                  <a:lnTo>
                    <a:pt x="2815244" y="1867593"/>
                  </a:lnTo>
                  <a:lnTo>
                    <a:pt x="2815244" y="1911927"/>
                  </a:lnTo>
                  <a:lnTo>
                    <a:pt x="2898371" y="1911927"/>
                  </a:lnTo>
                  <a:lnTo>
                    <a:pt x="2898371" y="1939636"/>
                  </a:lnTo>
                  <a:lnTo>
                    <a:pt x="3020291" y="1939636"/>
                  </a:lnTo>
                </a:path>
              </a:pathLst>
            </a:custGeom>
            <a:noFill/>
            <a:ln w="28575">
              <a:solidFill>
                <a:schemeClr val="accent3"/>
              </a:solidFill>
              <a:miter lim="800000"/>
              <a:headEnd/>
              <a:tailEnd/>
            </a:ln>
          </p:spPr>
          <p:txBody>
            <a:bodyPr rtlCol="0" anchor="ctr"/>
            <a:lstStyle/>
            <a:p>
              <a:pPr algn="ctr"/>
              <a:endParaRPr lang="en-US"/>
            </a:p>
          </p:txBody>
        </p:sp>
        <p:sp>
          <p:nvSpPr>
            <p:cNvPr id="63" name="Freeform: Shape 62">
              <a:extLst>
                <a:ext uri="{FF2B5EF4-FFF2-40B4-BE49-F238E27FC236}">
                  <a16:creationId xmlns:a16="http://schemas.microsoft.com/office/drawing/2014/main" id="{63CABD59-B07C-EFCF-A99B-A612848B652B}"/>
                </a:ext>
              </a:extLst>
            </p:cNvPr>
            <p:cNvSpPr/>
            <p:nvPr/>
          </p:nvSpPr>
          <p:spPr bwMode="auto">
            <a:xfrm>
              <a:off x="5181600" y="3661611"/>
              <a:ext cx="5169568" cy="838200"/>
            </a:xfrm>
            <a:custGeom>
              <a:avLst/>
              <a:gdLst>
                <a:gd name="connsiteX0" fmla="*/ 0 w 5169568"/>
                <a:gd name="connsiteY0" fmla="*/ 0 h 838200"/>
                <a:gd name="connsiteX1" fmla="*/ 120316 w 5169568"/>
                <a:gd name="connsiteY1" fmla="*/ 0 h 838200"/>
                <a:gd name="connsiteX2" fmla="*/ 120316 w 5169568"/>
                <a:gd name="connsiteY2" fmla="*/ 36094 h 838200"/>
                <a:gd name="connsiteX3" fmla="*/ 220579 w 5169568"/>
                <a:gd name="connsiteY3" fmla="*/ 36094 h 838200"/>
                <a:gd name="connsiteX4" fmla="*/ 220579 w 5169568"/>
                <a:gd name="connsiteY4" fmla="*/ 56147 h 838200"/>
                <a:gd name="connsiteX5" fmla="*/ 292768 w 5169568"/>
                <a:gd name="connsiteY5" fmla="*/ 56147 h 838200"/>
                <a:gd name="connsiteX6" fmla="*/ 292768 w 5169568"/>
                <a:gd name="connsiteY6" fmla="*/ 96252 h 838200"/>
                <a:gd name="connsiteX7" fmla="*/ 372979 w 5169568"/>
                <a:gd name="connsiteY7" fmla="*/ 96252 h 838200"/>
                <a:gd name="connsiteX8" fmla="*/ 372979 w 5169568"/>
                <a:gd name="connsiteY8" fmla="*/ 144378 h 838200"/>
                <a:gd name="connsiteX9" fmla="*/ 453189 w 5169568"/>
                <a:gd name="connsiteY9" fmla="*/ 144378 h 838200"/>
                <a:gd name="connsiteX10" fmla="*/ 453189 w 5169568"/>
                <a:gd name="connsiteY10" fmla="*/ 168442 h 838200"/>
                <a:gd name="connsiteX11" fmla="*/ 585537 w 5169568"/>
                <a:gd name="connsiteY11" fmla="*/ 168442 h 838200"/>
                <a:gd name="connsiteX12" fmla="*/ 585537 w 5169568"/>
                <a:gd name="connsiteY12" fmla="*/ 192505 h 838200"/>
                <a:gd name="connsiteX13" fmla="*/ 645695 w 5169568"/>
                <a:gd name="connsiteY13" fmla="*/ 192505 h 838200"/>
                <a:gd name="connsiteX14" fmla="*/ 645695 w 5169568"/>
                <a:gd name="connsiteY14" fmla="*/ 212557 h 838200"/>
                <a:gd name="connsiteX15" fmla="*/ 717884 w 5169568"/>
                <a:gd name="connsiteY15" fmla="*/ 212557 h 838200"/>
                <a:gd name="connsiteX16" fmla="*/ 717884 w 5169568"/>
                <a:gd name="connsiteY16" fmla="*/ 240631 h 838200"/>
                <a:gd name="connsiteX17" fmla="*/ 798095 w 5169568"/>
                <a:gd name="connsiteY17" fmla="*/ 240631 h 838200"/>
                <a:gd name="connsiteX18" fmla="*/ 798095 w 5169568"/>
                <a:gd name="connsiteY18" fmla="*/ 272715 h 838200"/>
                <a:gd name="connsiteX19" fmla="*/ 834189 w 5169568"/>
                <a:gd name="connsiteY19" fmla="*/ 272715 h 838200"/>
                <a:gd name="connsiteX20" fmla="*/ 834189 w 5169568"/>
                <a:gd name="connsiteY20" fmla="*/ 296778 h 838200"/>
                <a:gd name="connsiteX21" fmla="*/ 938463 w 5169568"/>
                <a:gd name="connsiteY21" fmla="*/ 296778 h 838200"/>
                <a:gd name="connsiteX22" fmla="*/ 938463 w 5169568"/>
                <a:gd name="connsiteY22" fmla="*/ 320842 h 838200"/>
                <a:gd name="connsiteX23" fmla="*/ 1050758 w 5169568"/>
                <a:gd name="connsiteY23" fmla="*/ 320842 h 838200"/>
                <a:gd name="connsiteX24" fmla="*/ 1050758 w 5169568"/>
                <a:gd name="connsiteY24" fmla="*/ 348915 h 838200"/>
                <a:gd name="connsiteX25" fmla="*/ 1159042 w 5169568"/>
                <a:gd name="connsiteY25" fmla="*/ 348915 h 838200"/>
                <a:gd name="connsiteX26" fmla="*/ 1159042 w 5169568"/>
                <a:gd name="connsiteY26" fmla="*/ 368968 h 838200"/>
                <a:gd name="connsiteX27" fmla="*/ 1219200 w 5169568"/>
                <a:gd name="connsiteY27" fmla="*/ 368968 h 838200"/>
                <a:gd name="connsiteX28" fmla="*/ 1219200 w 5169568"/>
                <a:gd name="connsiteY28" fmla="*/ 393031 h 838200"/>
                <a:gd name="connsiteX29" fmla="*/ 1399674 w 5169568"/>
                <a:gd name="connsiteY29" fmla="*/ 393031 h 838200"/>
                <a:gd name="connsiteX30" fmla="*/ 1399674 w 5169568"/>
                <a:gd name="connsiteY30" fmla="*/ 417094 h 838200"/>
                <a:gd name="connsiteX31" fmla="*/ 1507958 w 5169568"/>
                <a:gd name="connsiteY31" fmla="*/ 417094 h 838200"/>
                <a:gd name="connsiteX32" fmla="*/ 1507958 w 5169568"/>
                <a:gd name="connsiteY32" fmla="*/ 445168 h 838200"/>
                <a:gd name="connsiteX33" fmla="*/ 1708484 w 5169568"/>
                <a:gd name="connsiteY33" fmla="*/ 445168 h 838200"/>
                <a:gd name="connsiteX34" fmla="*/ 1708484 w 5169568"/>
                <a:gd name="connsiteY34" fmla="*/ 457200 h 838200"/>
                <a:gd name="connsiteX35" fmla="*/ 1816768 w 5169568"/>
                <a:gd name="connsiteY35" fmla="*/ 457200 h 838200"/>
                <a:gd name="connsiteX36" fmla="*/ 1816768 w 5169568"/>
                <a:gd name="connsiteY36" fmla="*/ 481263 h 838200"/>
                <a:gd name="connsiteX37" fmla="*/ 1884947 w 5169568"/>
                <a:gd name="connsiteY37" fmla="*/ 481263 h 838200"/>
                <a:gd name="connsiteX38" fmla="*/ 1884947 w 5169568"/>
                <a:gd name="connsiteY38" fmla="*/ 497305 h 838200"/>
                <a:gd name="connsiteX39" fmla="*/ 1949116 w 5169568"/>
                <a:gd name="connsiteY39" fmla="*/ 497305 h 838200"/>
                <a:gd name="connsiteX40" fmla="*/ 1949116 w 5169568"/>
                <a:gd name="connsiteY40" fmla="*/ 521368 h 838200"/>
                <a:gd name="connsiteX41" fmla="*/ 2125579 w 5169568"/>
                <a:gd name="connsiteY41" fmla="*/ 521368 h 838200"/>
                <a:gd name="connsiteX42" fmla="*/ 2125579 w 5169568"/>
                <a:gd name="connsiteY42" fmla="*/ 557463 h 838200"/>
                <a:gd name="connsiteX43" fmla="*/ 2221832 w 5169568"/>
                <a:gd name="connsiteY43" fmla="*/ 557463 h 838200"/>
                <a:gd name="connsiteX44" fmla="*/ 2221832 w 5169568"/>
                <a:gd name="connsiteY44" fmla="*/ 589547 h 838200"/>
                <a:gd name="connsiteX45" fmla="*/ 2434389 w 5169568"/>
                <a:gd name="connsiteY45" fmla="*/ 589547 h 838200"/>
                <a:gd name="connsiteX46" fmla="*/ 2434389 w 5169568"/>
                <a:gd name="connsiteY46" fmla="*/ 609600 h 838200"/>
                <a:gd name="connsiteX47" fmla="*/ 2534653 w 5169568"/>
                <a:gd name="connsiteY47" fmla="*/ 609600 h 838200"/>
                <a:gd name="connsiteX48" fmla="*/ 2534653 w 5169568"/>
                <a:gd name="connsiteY48" fmla="*/ 641684 h 838200"/>
                <a:gd name="connsiteX49" fmla="*/ 2598821 w 5169568"/>
                <a:gd name="connsiteY49" fmla="*/ 641684 h 838200"/>
                <a:gd name="connsiteX50" fmla="*/ 2598821 w 5169568"/>
                <a:gd name="connsiteY50" fmla="*/ 665747 h 838200"/>
                <a:gd name="connsiteX51" fmla="*/ 2727158 w 5169568"/>
                <a:gd name="connsiteY51" fmla="*/ 665747 h 838200"/>
                <a:gd name="connsiteX52" fmla="*/ 2727158 w 5169568"/>
                <a:gd name="connsiteY52" fmla="*/ 693821 h 838200"/>
                <a:gd name="connsiteX53" fmla="*/ 3124200 w 5169568"/>
                <a:gd name="connsiteY53" fmla="*/ 693821 h 838200"/>
                <a:gd name="connsiteX54" fmla="*/ 3124200 w 5169568"/>
                <a:gd name="connsiteY54" fmla="*/ 709863 h 838200"/>
                <a:gd name="connsiteX55" fmla="*/ 3424989 w 5169568"/>
                <a:gd name="connsiteY55" fmla="*/ 709863 h 838200"/>
                <a:gd name="connsiteX56" fmla="*/ 3424989 w 5169568"/>
                <a:gd name="connsiteY56" fmla="*/ 725905 h 838200"/>
                <a:gd name="connsiteX57" fmla="*/ 3765884 w 5169568"/>
                <a:gd name="connsiteY57" fmla="*/ 725905 h 838200"/>
                <a:gd name="connsiteX58" fmla="*/ 3765884 w 5169568"/>
                <a:gd name="connsiteY58" fmla="*/ 757989 h 838200"/>
                <a:gd name="connsiteX59" fmla="*/ 3793958 w 5169568"/>
                <a:gd name="connsiteY59" fmla="*/ 757989 h 838200"/>
                <a:gd name="connsiteX60" fmla="*/ 3793958 w 5169568"/>
                <a:gd name="connsiteY60" fmla="*/ 778042 h 838200"/>
                <a:gd name="connsiteX61" fmla="*/ 4588042 w 5169568"/>
                <a:gd name="connsiteY61" fmla="*/ 778042 h 838200"/>
                <a:gd name="connsiteX62" fmla="*/ 4588042 w 5169568"/>
                <a:gd name="connsiteY62" fmla="*/ 838200 h 838200"/>
                <a:gd name="connsiteX63" fmla="*/ 5169568 w 5169568"/>
                <a:gd name="connsiteY63" fmla="*/ 83820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169568" h="838200">
                  <a:moveTo>
                    <a:pt x="0" y="0"/>
                  </a:moveTo>
                  <a:lnTo>
                    <a:pt x="120316" y="0"/>
                  </a:lnTo>
                  <a:lnTo>
                    <a:pt x="120316" y="36094"/>
                  </a:lnTo>
                  <a:lnTo>
                    <a:pt x="220579" y="36094"/>
                  </a:lnTo>
                  <a:lnTo>
                    <a:pt x="220579" y="56147"/>
                  </a:lnTo>
                  <a:lnTo>
                    <a:pt x="292768" y="56147"/>
                  </a:lnTo>
                  <a:lnTo>
                    <a:pt x="292768" y="96252"/>
                  </a:lnTo>
                  <a:lnTo>
                    <a:pt x="372979" y="96252"/>
                  </a:lnTo>
                  <a:lnTo>
                    <a:pt x="372979" y="144378"/>
                  </a:lnTo>
                  <a:lnTo>
                    <a:pt x="453189" y="144378"/>
                  </a:lnTo>
                  <a:lnTo>
                    <a:pt x="453189" y="168442"/>
                  </a:lnTo>
                  <a:lnTo>
                    <a:pt x="585537" y="168442"/>
                  </a:lnTo>
                  <a:lnTo>
                    <a:pt x="585537" y="192505"/>
                  </a:lnTo>
                  <a:lnTo>
                    <a:pt x="645695" y="192505"/>
                  </a:lnTo>
                  <a:lnTo>
                    <a:pt x="645695" y="212557"/>
                  </a:lnTo>
                  <a:lnTo>
                    <a:pt x="717884" y="212557"/>
                  </a:lnTo>
                  <a:lnTo>
                    <a:pt x="717884" y="240631"/>
                  </a:lnTo>
                  <a:lnTo>
                    <a:pt x="798095" y="240631"/>
                  </a:lnTo>
                  <a:lnTo>
                    <a:pt x="798095" y="272715"/>
                  </a:lnTo>
                  <a:lnTo>
                    <a:pt x="834189" y="272715"/>
                  </a:lnTo>
                  <a:lnTo>
                    <a:pt x="834189" y="296778"/>
                  </a:lnTo>
                  <a:lnTo>
                    <a:pt x="938463" y="296778"/>
                  </a:lnTo>
                  <a:lnTo>
                    <a:pt x="938463" y="320842"/>
                  </a:lnTo>
                  <a:lnTo>
                    <a:pt x="1050758" y="320842"/>
                  </a:lnTo>
                  <a:lnTo>
                    <a:pt x="1050758" y="348915"/>
                  </a:lnTo>
                  <a:lnTo>
                    <a:pt x="1159042" y="348915"/>
                  </a:lnTo>
                  <a:lnTo>
                    <a:pt x="1159042" y="368968"/>
                  </a:lnTo>
                  <a:lnTo>
                    <a:pt x="1219200" y="368968"/>
                  </a:lnTo>
                  <a:lnTo>
                    <a:pt x="1219200" y="393031"/>
                  </a:lnTo>
                  <a:lnTo>
                    <a:pt x="1399674" y="393031"/>
                  </a:lnTo>
                  <a:lnTo>
                    <a:pt x="1399674" y="417094"/>
                  </a:lnTo>
                  <a:lnTo>
                    <a:pt x="1507958" y="417094"/>
                  </a:lnTo>
                  <a:lnTo>
                    <a:pt x="1507958" y="445168"/>
                  </a:lnTo>
                  <a:lnTo>
                    <a:pt x="1708484" y="445168"/>
                  </a:lnTo>
                  <a:lnTo>
                    <a:pt x="1708484" y="457200"/>
                  </a:lnTo>
                  <a:lnTo>
                    <a:pt x="1816768" y="457200"/>
                  </a:lnTo>
                  <a:lnTo>
                    <a:pt x="1816768" y="481263"/>
                  </a:lnTo>
                  <a:lnTo>
                    <a:pt x="1884947" y="481263"/>
                  </a:lnTo>
                  <a:lnTo>
                    <a:pt x="1884947" y="497305"/>
                  </a:lnTo>
                  <a:lnTo>
                    <a:pt x="1949116" y="497305"/>
                  </a:lnTo>
                  <a:lnTo>
                    <a:pt x="1949116" y="521368"/>
                  </a:lnTo>
                  <a:lnTo>
                    <a:pt x="2125579" y="521368"/>
                  </a:lnTo>
                  <a:lnTo>
                    <a:pt x="2125579" y="557463"/>
                  </a:lnTo>
                  <a:lnTo>
                    <a:pt x="2221832" y="557463"/>
                  </a:lnTo>
                  <a:lnTo>
                    <a:pt x="2221832" y="589547"/>
                  </a:lnTo>
                  <a:lnTo>
                    <a:pt x="2434389" y="589547"/>
                  </a:lnTo>
                  <a:lnTo>
                    <a:pt x="2434389" y="609600"/>
                  </a:lnTo>
                  <a:lnTo>
                    <a:pt x="2534653" y="609600"/>
                  </a:lnTo>
                  <a:lnTo>
                    <a:pt x="2534653" y="641684"/>
                  </a:lnTo>
                  <a:lnTo>
                    <a:pt x="2598821" y="641684"/>
                  </a:lnTo>
                  <a:lnTo>
                    <a:pt x="2598821" y="665747"/>
                  </a:lnTo>
                  <a:lnTo>
                    <a:pt x="2727158" y="665747"/>
                  </a:lnTo>
                  <a:lnTo>
                    <a:pt x="2727158" y="693821"/>
                  </a:lnTo>
                  <a:lnTo>
                    <a:pt x="3124200" y="693821"/>
                  </a:lnTo>
                  <a:lnTo>
                    <a:pt x="3124200" y="709863"/>
                  </a:lnTo>
                  <a:lnTo>
                    <a:pt x="3424989" y="709863"/>
                  </a:lnTo>
                  <a:lnTo>
                    <a:pt x="3424989" y="725905"/>
                  </a:lnTo>
                  <a:lnTo>
                    <a:pt x="3765884" y="725905"/>
                  </a:lnTo>
                  <a:lnTo>
                    <a:pt x="3765884" y="757989"/>
                  </a:lnTo>
                  <a:lnTo>
                    <a:pt x="3793958" y="757989"/>
                  </a:lnTo>
                  <a:lnTo>
                    <a:pt x="3793958" y="778042"/>
                  </a:lnTo>
                  <a:lnTo>
                    <a:pt x="4588042" y="778042"/>
                  </a:lnTo>
                  <a:lnTo>
                    <a:pt x="4588042" y="838200"/>
                  </a:lnTo>
                  <a:lnTo>
                    <a:pt x="5169568" y="838200"/>
                  </a:lnTo>
                </a:path>
              </a:pathLst>
            </a:custGeom>
            <a:noFill/>
            <a:ln w="28575">
              <a:solidFill>
                <a:schemeClr val="accent3"/>
              </a:solidFill>
              <a:miter lim="800000"/>
              <a:headEnd/>
              <a:tailEnd/>
            </a:ln>
          </p:spPr>
          <p:txBody>
            <a:bodyPr rtlCol="0" anchor="ctr"/>
            <a:lstStyle/>
            <a:p>
              <a:pPr algn="ctr"/>
              <a:endParaRPr lang="en-US"/>
            </a:p>
          </p:txBody>
        </p:sp>
      </p:grpSp>
      <p:sp>
        <p:nvSpPr>
          <p:cNvPr id="9220" name="TextBox 9219">
            <a:extLst>
              <a:ext uri="{FF2B5EF4-FFF2-40B4-BE49-F238E27FC236}">
                <a16:creationId xmlns:a16="http://schemas.microsoft.com/office/drawing/2014/main" id="{F3FD2AC4-EA26-6360-FE4C-E59D49284423}"/>
              </a:ext>
            </a:extLst>
          </p:cNvPr>
          <p:cNvSpPr txBox="1"/>
          <p:nvPr/>
        </p:nvSpPr>
        <p:spPr bwMode="auto">
          <a:xfrm>
            <a:off x="10263922" y="5368816"/>
            <a:ext cx="6992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 (214)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 (119)</a:t>
            </a:r>
          </a:p>
        </p:txBody>
      </p:sp>
    </p:spTree>
    <p:extLst>
      <p:ext uri="{BB962C8B-B14F-4D97-AF65-F5344CB8AC3E}">
        <p14:creationId xmlns:p14="http://schemas.microsoft.com/office/powerpoint/2010/main" val="1176251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SONIA: PFS2 (Primary Endpoint)</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Sonke. ASCO 2023. Abstr LBA1000. Reproduced with permission.</a:t>
            </a:r>
          </a:p>
        </p:txBody>
      </p:sp>
      <p:graphicFrame>
        <p:nvGraphicFramePr>
          <p:cNvPr id="3" name="Group 32">
            <a:extLst>
              <a:ext uri="{FF2B5EF4-FFF2-40B4-BE49-F238E27FC236}">
                <a16:creationId xmlns:a16="http://schemas.microsoft.com/office/drawing/2014/main" id="{7790F7DC-3D6D-0E6A-9E7A-9469A7AA65AD}"/>
              </a:ext>
            </a:extLst>
          </p:cNvPr>
          <p:cNvGraphicFramePr>
            <a:graphicFrameLocks noGrp="1"/>
          </p:cNvGraphicFramePr>
          <p:nvPr>
            <p:extLst>
              <p:ext uri="{D42A27DB-BD31-4B8C-83A1-F6EECF244321}">
                <p14:modId xmlns:p14="http://schemas.microsoft.com/office/powerpoint/2010/main" val="1805232820"/>
              </p:ext>
            </p:extLst>
          </p:nvPr>
        </p:nvGraphicFramePr>
        <p:xfrm>
          <a:off x="6596626" y="1223977"/>
          <a:ext cx="5161987" cy="1737440"/>
        </p:xfrm>
        <a:graphic>
          <a:graphicData uri="http://schemas.openxmlformats.org/drawingml/2006/table">
            <a:tbl>
              <a:tblPr/>
              <a:tblGrid>
                <a:gridCol w="1789890">
                  <a:extLst>
                    <a:ext uri="{9D8B030D-6E8A-4147-A177-3AD203B41FA5}">
                      <a16:colId xmlns:a16="http://schemas.microsoft.com/office/drawing/2014/main" val="20000"/>
                    </a:ext>
                  </a:extLst>
                </a:gridCol>
                <a:gridCol w="1561649">
                  <a:extLst>
                    <a:ext uri="{9D8B030D-6E8A-4147-A177-3AD203B41FA5}">
                      <a16:colId xmlns:a16="http://schemas.microsoft.com/office/drawing/2014/main" val="20001"/>
                    </a:ext>
                  </a:extLst>
                </a:gridCol>
                <a:gridCol w="1810448">
                  <a:extLst>
                    <a:ext uri="{9D8B030D-6E8A-4147-A177-3AD203B41FA5}">
                      <a16:colId xmlns:a16="http://schemas.microsoft.com/office/drawing/2014/main" val="2895531665"/>
                    </a:ext>
                  </a:extLst>
                </a:gridCol>
              </a:tblGrid>
              <a:tr h="29588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First-line CDK4/6i</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Second-line CDK4/6i</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7405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7405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PFS2, mo</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2966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Hazard ratio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0.87 (0.74-1.03)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2966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2-sided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value</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5" name="Freeform: Shape 4">
            <a:extLst>
              <a:ext uri="{FF2B5EF4-FFF2-40B4-BE49-F238E27FC236}">
                <a16:creationId xmlns:a16="http://schemas.microsoft.com/office/drawing/2014/main" id="{E76423D8-EEF7-6A85-9822-695C533EFCDF}"/>
              </a:ext>
            </a:extLst>
          </p:cNvPr>
          <p:cNvSpPr/>
          <p:nvPr/>
        </p:nvSpPr>
        <p:spPr bwMode="auto">
          <a:xfrm>
            <a:off x="2251421" y="1698171"/>
            <a:ext cx="8344859" cy="3096666"/>
          </a:xfrm>
          <a:custGeom>
            <a:avLst/>
            <a:gdLst>
              <a:gd name="connsiteX0" fmla="*/ 0 w 8744430"/>
              <a:gd name="connsiteY0" fmla="*/ 0 h 3096666"/>
              <a:gd name="connsiteX1" fmla="*/ 0 w 8744430"/>
              <a:gd name="connsiteY1" fmla="*/ 3096666 h 3096666"/>
              <a:gd name="connsiteX2" fmla="*/ 8744430 w 8744430"/>
              <a:gd name="connsiteY2" fmla="*/ 3096666 h 3096666"/>
            </a:gdLst>
            <a:ahLst/>
            <a:cxnLst>
              <a:cxn ang="0">
                <a:pos x="connsiteX0" y="connsiteY0"/>
              </a:cxn>
              <a:cxn ang="0">
                <a:pos x="connsiteX1" y="connsiteY1"/>
              </a:cxn>
              <a:cxn ang="0">
                <a:pos x="connsiteX2" y="connsiteY2"/>
              </a:cxn>
            </a:cxnLst>
            <a:rect l="l" t="t" r="r" b="b"/>
            <a:pathLst>
              <a:path w="8744430" h="3096666">
                <a:moveTo>
                  <a:pt x="0" y="0"/>
                </a:moveTo>
                <a:lnTo>
                  <a:pt x="0" y="3096666"/>
                </a:lnTo>
                <a:lnTo>
                  <a:pt x="8744430" y="3096666"/>
                </a:lnTo>
              </a:path>
            </a:pathLst>
          </a:custGeom>
          <a:noFill/>
          <a:ln w="28575">
            <a:solidFill>
              <a:schemeClr val="bg1"/>
            </a:solidFill>
            <a:miter lim="800000"/>
            <a:headEnd/>
            <a:tailEnd/>
          </a:ln>
        </p:spPr>
        <p:txBody>
          <a:bodyPr rtlCol="0" anchor="ctr"/>
          <a:lstStyle/>
          <a:p>
            <a:pPr algn="ctr"/>
            <a:endParaRPr lang="en-US"/>
          </a:p>
        </p:txBody>
      </p:sp>
      <p:grpSp>
        <p:nvGrpSpPr>
          <p:cNvPr id="6" name="Group 5">
            <a:extLst>
              <a:ext uri="{FF2B5EF4-FFF2-40B4-BE49-F238E27FC236}">
                <a16:creationId xmlns:a16="http://schemas.microsoft.com/office/drawing/2014/main" id="{249B4FF1-F694-869B-B69D-1508D07F098D}"/>
              </a:ext>
            </a:extLst>
          </p:cNvPr>
          <p:cNvGrpSpPr/>
          <p:nvPr/>
        </p:nvGrpSpPr>
        <p:grpSpPr>
          <a:xfrm>
            <a:off x="2159214" y="1705855"/>
            <a:ext cx="92208" cy="3091544"/>
            <a:chOff x="2159214" y="1705855"/>
            <a:chExt cx="92208" cy="3091544"/>
          </a:xfrm>
        </p:grpSpPr>
        <p:cxnSp>
          <p:nvCxnSpPr>
            <p:cNvPr id="7" name="Straight Connector 6">
              <a:extLst>
                <a:ext uri="{FF2B5EF4-FFF2-40B4-BE49-F238E27FC236}">
                  <a16:creationId xmlns:a16="http://schemas.microsoft.com/office/drawing/2014/main" id="{5FD20A2F-D8FE-CD49-E0F1-09BF5291F145}"/>
                </a:ext>
              </a:extLst>
            </p:cNvPr>
            <p:cNvCxnSpPr>
              <a:cxnSpLocks/>
            </p:cNvCxnSpPr>
            <p:nvPr/>
          </p:nvCxnSpPr>
          <p:spPr bwMode="auto">
            <a:xfrm>
              <a:off x="2159214" y="1705855"/>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E1E97319-4EBE-B29D-06C0-3F1D1A8D488D}"/>
                </a:ext>
              </a:extLst>
            </p:cNvPr>
            <p:cNvCxnSpPr>
              <a:cxnSpLocks/>
            </p:cNvCxnSpPr>
            <p:nvPr/>
          </p:nvCxnSpPr>
          <p:spPr bwMode="auto">
            <a:xfrm>
              <a:off x="2159214" y="2478741"/>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4CC4D3BB-4226-FA9C-E3DE-2A4995D5CC46}"/>
                </a:ext>
              </a:extLst>
            </p:cNvPr>
            <p:cNvCxnSpPr>
              <a:cxnSpLocks/>
            </p:cNvCxnSpPr>
            <p:nvPr/>
          </p:nvCxnSpPr>
          <p:spPr bwMode="auto">
            <a:xfrm>
              <a:off x="2159214" y="3251627"/>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1331D42-DBC8-F365-30F2-F3E37C906F7D}"/>
                </a:ext>
              </a:extLst>
            </p:cNvPr>
            <p:cNvCxnSpPr>
              <a:cxnSpLocks/>
            </p:cNvCxnSpPr>
            <p:nvPr/>
          </p:nvCxnSpPr>
          <p:spPr bwMode="auto">
            <a:xfrm>
              <a:off x="2159214" y="4024513"/>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15E18B9-48DF-A13B-E9BE-E47781BBD439}"/>
                </a:ext>
              </a:extLst>
            </p:cNvPr>
            <p:cNvCxnSpPr>
              <a:cxnSpLocks/>
            </p:cNvCxnSpPr>
            <p:nvPr/>
          </p:nvCxnSpPr>
          <p:spPr bwMode="auto">
            <a:xfrm>
              <a:off x="2159214" y="4797399"/>
              <a:ext cx="922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 name="Group 11">
            <a:extLst>
              <a:ext uri="{FF2B5EF4-FFF2-40B4-BE49-F238E27FC236}">
                <a16:creationId xmlns:a16="http://schemas.microsoft.com/office/drawing/2014/main" id="{CB43927C-4771-E856-968A-6424B58AB411}"/>
              </a:ext>
            </a:extLst>
          </p:cNvPr>
          <p:cNvGrpSpPr/>
          <p:nvPr/>
        </p:nvGrpSpPr>
        <p:grpSpPr>
          <a:xfrm>
            <a:off x="2251421" y="4786890"/>
            <a:ext cx="8344861" cy="108857"/>
            <a:chOff x="2251421" y="4786890"/>
            <a:chExt cx="8344861" cy="108857"/>
          </a:xfrm>
        </p:grpSpPr>
        <p:grpSp>
          <p:nvGrpSpPr>
            <p:cNvPr id="13" name="Group 12">
              <a:extLst>
                <a:ext uri="{FF2B5EF4-FFF2-40B4-BE49-F238E27FC236}">
                  <a16:creationId xmlns:a16="http://schemas.microsoft.com/office/drawing/2014/main" id="{B23A9974-7F23-6DCF-6C9D-5E7F4F97625C}"/>
                </a:ext>
              </a:extLst>
            </p:cNvPr>
            <p:cNvGrpSpPr/>
            <p:nvPr/>
          </p:nvGrpSpPr>
          <p:grpSpPr>
            <a:xfrm rot="5400000">
              <a:off x="3873583" y="3164991"/>
              <a:ext cx="105916" cy="3350239"/>
              <a:chOff x="2159214" y="1705855"/>
              <a:chExt cx="92208" cy="3091544"/>
            </a:xfrm>
          </p:grpSpPr>
          <p:cxnSp>
            <p:nvCxnSpPr>
              <p:cNvPr id="21" name="Straight Connector 20">
                <a:extLst>
                  <a:ext uri="{FF2B5EF4-FFF2-40B4-BE49-F238E27FC236}">
                    <a16:creationId xmlns:a16="http://schemas.microsoft.com/office/drawing/2014/main" id="{6D9C54F5-4329-E547-EDE1-5A94806032A3}"/>
                  </a:ext>
                </a:extLst>
              </p:cNvPr>
              <p:cNvCxnSpPr>
                <a:cxnSpLocks/>
              </p:cNvCxnSpPr>
              <p:nvPr/>
            </p:nvCxnSpPr>
            <p:spPr bwMode="auto">
              <a:xfrm>
                <a:off x="2159214" y="1705855"/>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9929088-25C8-74E5-377C-AFE39A3A0B81}"/>
                  </a:ext>
                </a:extLst>
              </p:cNvPr>
              <p:cNvCxnSpPr>
                <a:cxnSpLocks/>
              </p:cNvCxnSpPr>
              <p:nvPr/>
            </p:nvCxnSpPr>
            <p:spPr bwMode="auto">
              <a:xfrm>
                <a:off x="2159214" y="2478741"/>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02A6FDB-B82A-772E-BC54-C3452E0218CD}"/>
                  </a:ext>
                </a:extLst>
              </p:cNvPr>
              <p:cNvCxnSpPr>
                <a:cxnSpLocks/>
              </p:cNvCxnSpPr>
              <p:nvPr/>
            </p:nvCxnSpPr>
            <p:spPr bwMode="auto">
              <a:xfrm>
                <a:off x="2159214" y="3251627"/>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65A4FB6-11DB-D204-5A17-147BA26E3F88}"/>
                  </a:ext>
                </a:extLst>
              </p:cNvPr>
              <p:cNvCxnSpPr>
                <a:cxnSpLocks/>
              </p:cNvCxnSpPr>
              <p:nvPr/>
            </p:nvCxnSpPr>
            <p:spPr bwMode="auto">
              <a:xfrm>
                <a:off x="2159214" y="4024513"/>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071644D-45CB-4D68-55E6-237824141C3C}"/>
                  </a:ext>
                </a:extLst>
              </p:cNvPr>
              <p:cNvCxnSpPr>
                <a:cxnSpLocks/>
              </p:cNvCxnSpPr>
              <p:nvPr/>
            </p:nvCxnSpPr>
            <p:spPr bwMode="auto">
              <a:xfrm>
                <a:off x="2159214" y="4797399"/>
                <a:ext cx="922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 name="Group 13">
              <a:extLst>
                <a:ext uri="{FF2B5EF4-FFF2-40B4-BE49-F238E27FC236}">
                  <a16:creationId xmlns:a16="http://schemas.microsoft.com/office/drawing/2014/main" id="{A2C49BB5-96B5-BEBC-2EA8-C30AA8ED1A86}"/>
                </a:ext>
              </a:extLst>
            </p:cNvPr>
            <p:cNvGrpSpPr/>
            <p:nvPr/>
          </p:nvGrpSpPr>
          <p:grpSpPr>
            <a:xfrm rot="5400000">
              <a:off x="8046015" y="3167669"/>
              <a:ext cx="105916" cy="3350239"/>
              <a:chOff x="2159214" y="1705855"/>
              <a:chExt cx="92208" cy="3091544"/>
            </a:xfrm>
          </p:grpSpPr>
          <p:cxnSp>
            <p:nvCxnSpPr>
              <p:cNvPr id="16" name="Straight Connector 15">
                <a:extLst>
                  <a:ext uri="{FF2B5EF4-FFF2-40B4-BE49-F238E27FC236}">
                    <a16:creationId xmlns:a16="http://schemas.microsoft.com/office/drawing/2014/main" id="{6A45031D-1125-BE4E-0EFE-AC2F9EB0A44D}"/>
                  </a:ext>
                </a:extLst>
              </p:cNvPr>
              <p:cNvCxnSpPr>
                <a:cxnSpLocks/>
              </p:cNvCxnSpPr>
              <p:nvPr/>
            </p:nvCxnSpPr>
            <p:spPr bwMode="auto">
              <a:xfrm>
                <a:off x="2159214" y="1705855"/>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C9CB7D5-95CA-E4FF-32A3-DBA94FCDEFE8}"/>
                  </a:ext>
                </a:extLst>
              </p:cNvPr>
              <p:cNvCxnSpPr>
                <a:cxnSpLocks/>
              </p:cNvCxnSpPr>
              <p:nvPr/>
            </p:nvCxnSpPr>
            <p:spPr bwMode="auto">
              <a:xfrm>
                <a:off x="2159214" y="2478741"/>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8EB6C4B-1045-A1CD-BFAA-0661AEC20BD4}"/>
                  </a:ext>
                </a:extLst>
              </p:cNvPr>
              <p:cNvCxnSpPr>
                <a:cxnSpLocks/>
              </p:cNvCxnSpPr>
              <p:nvPr/>
            </p:nvCxnSpPr>
            <p:spPr bwMode="auto">
              <a:xfrm>
                <a:off x="2159214" y="3251627"/>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4A79EA5-89FD-4FEA-9321-9F5CE3B31B24}"/>
                  </a:ext>
                </a:extLst>
              </p:cNvPr>
              <p:cNvCxnSpPr>
                <a:cxnSpLocks/>
              </p:cNvCxnSpPr>
              <p:nvPr/>
            </p:nvCxnSpPr>
            <p:spPr bwMode="auto">
              <a:xfrm>
                <a:off x="2159214" y="4024513"/>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4852CCA-5A7D-B03C-3AFF-12E23FCBDEF9}"/>
                  </a:ext>
                </a:extLst>
              </p:cNvPr>
              <p:cNvCxnSpPr>
                <a:cxnSpLocks/>
              </p:cNvCxnSpPr>
              <p:nvPr/>
            </p:nvCxnSpPr>
            <p:spPr bwMode="auto">
              <a:xfrm>
                <a:off x="2159214" y="4797399"/>
                <a:ext cx="92208" cy="0"/>
              </a:xfrm>
              <a:prstGeom prst="line">
                <a:avLst/>
              </a:prstGeom>
              <a:noFill/>
              <a:ln w="28575" cap="flat" cmpd="sng" algn="ctr">
                <a:solidFill>
                  <a:schemeClr val="bg1"/>
                </a:solidFill>
                <a:prstDash val="solid"/>
                <a:round/>
                <a:headEnd type="none" w="med" len="med"/>
                <a:tailEnd type="none" w="med" len="med"/>
              </a:ln>
              <a:effectLst/>
            </p:spPr>
          </p:cxnSp>
        </p:grpSp>
        <p:cxnSp>
          <p:nvCxnSpPr>
            <p:cNvPr id="15" name="Straight Connector 14">
              <a:extLst>
                <a:ext uri="{FF2B5EF4-FFF2-40B4-BE49-F238E27FC236}">
                  <a16:creationId xmlns:a16="http://schemas.microsoft.com/office/drawing/2014/main" id="{FEF66EA8-D9AE-1C07-8CBF-911F4FAF2606}"/>
                </a:ext>
              </a:extLst>
            </p:cNvPr>
            <p:cNvCxnSpPr>
              <a:cxnSpLocks/>
            </p:cNvCxnSpPr>
            <p:nvPr/>
          </p:nvCxnSpPr>
          <p:spPr bwMode="auto">
            <a:xfrm rot="5400000">
              <a:off x="10543324" y="4839848"/>
              <a:ext cx="105916" cy="0"/>
            </a:xfrm>
            <a:prstGeom prst="line">
              <a:avLst/>
            </a:prstGeom>
            <a:noFill/>
            <a:ln w="28575" cap="flat" cmpd="sng" algn="ctr">
              <a:solidFill>
                <a:schemeClr val="bg1"/>
              </a:solidFill>
              <a:prstDash val="solid"/>
              <a:round/>
              <a:headEnd type="none" w="med" len="med"/>
              <a:tailEnd type="none" w="med" len="med"/>
            </a:ln>
            <a:effectLst/>
          </p:spPr>
        </p:cxnSp>
      </p:grpSp>
      <p:sp>
        <p:nvSpPr>
          <p:cNvPr id="26" name="TextBox 25">
            <a:extLst>
              <a:ext uri="{FF2B5EF4-FFF2-40B4-BE49-F238E27FC236}">
                <a16:creationId xmlns:a16="http://schemas.microsoft.com/office/drawing/2014/main" id="{E3FBD230-538C-47A4-3B3B-EFA69A32BDD6}"/>
              </a:ext>
            </a:extLst>
          </p:cNvPr>
          <p:cNvSpPr txBox="1"/>
          <p:nvPr/>
        </p:nvSpPr>
        <p:spPr bwMode="auto">
          <a:xfrm>
            <a:off x="1669594" y="151350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7" name="TextBox 26">
            <a:extLst>
              <a:ext uri="{FF2B5EF4-FFF2-40B4-BE49-F238E27FC236}">
                <a16:creationId xmlns:a16="http://schemas.microsoft.com/office/drawing/2014/main" id="{9DC6FDA0-38FB-E7B1-361A-F75EDB7607A3}"/>
              </a:ext>
            </a:extLst>
          </p:cNvPr>
          <p:cNvSpPr txBox="1"/>
          <p:nvPr/>
        </p:nvSpPr>
        <p:spPr bwMode="auto">
          <a:xfrm>
            <a:off x="1786614" y="228639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28" name="TextBox 27">
            <a:extLst>
              <a:ext uri="{FF2B5EF4-FFF2-40B4-BE49-F238E27FC236}">
                <a16:creationId xmlns:a16="http://schemas.microsoft.com/office/drawing/2014/main" id="{35777A60-5F83-6384-BD94-FC158474F3C8}"/>
              </a:ext>
            </a:extLst>
          </p:cNvPr>
          <p:cNvSpPr txBox="1"/>
          <p:nvPr/>
        </p:nvSpPr>
        <p:spPr bwMode="auto">
          <a:xfrm>
            <a:off x="1801982" y="30600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29" name="TextBox 28">
            <a:extLst>
              <a:ext uri="{FF2B5EF4-FFF2-40B4-BE49-F238E27FC236}">
                <a16:creationId xmlns:a16="http://schemas.microsoft.com/office/drawing/2014/main" id="{7751BC5D-A089-497D-2B30-581D96BEF921}"/>
              </a:ext>
            </a:extLst>
          </p:cNvPr>
          <p:cNvSpPr txBox="1"/>
          <p:nvPr/>
        </p:nvSpPr>
        <p:spPr bwMode="auto">
          <a:xfrm>
            <a:off x="1809666" y="383294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0" name="TextBox 29">
            <a:extLst>
              <a:ext uri="{FF2B5EF4-FFF2-40B4-BE49-F238E27FC236}">
                <a16:creationId xmlns:a16="http://schemas.microsoft.com/office/drawing/2014/main" id="{5E83644B-3BA7-D319-91A8-5E117BB1A0DA}"/>
              </a:ext>
            </a:extLst>
          </p:cNvPr>
          <p:cNvSpPr txBox="1"/>
          <p:nvPr/>
        </p:nvSpPr>
        <p:spPr bwMode="auto">
          <a:xfrm>
            <a:off x="1919000" y="459452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 name="TextBox 30">
            <a:extLst>
              <a:ext uri="{FF2B5EF4-FFF2-40B4-BE49-F238E27FC236}">
                <a16:creationId xmlns:a16="http://schemas.microsoft.com/office/drawing/2014/main" id="{BA126D3D-76E9-DFF0-6DF4-A791C664AFFF}"/>
              </a:ext>
            </a:extLst>
          </p:cNvPr>
          <p:cNvSpPr txBox="1"/>
          <p:nvPr/>
        </p:nvSpPr>
        <p:spPr bwMode="auto">
          <a:xfrm>
            <a:off x="2108262" y="484690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2" name="TextBox 31">
            <a:extLst>
              <a:ext uri="{FF2B5EF4-FFF2-40B4-BE49-F238E27FC236}">
                <a16:creationId xmlns:a16="http://schemas.microsoft.com/office/drawing/2014/main" id="{1589188F-E654-FDE2-81EE-2F7EC54B4798}"/>
              </a:ext>
            </a:extLst>
          </p:cNvPr>
          <p:cNvSpPr txBox="1"/>
          <p:nvPr/>
        </p:nvSpPr>
        <p:spPr bwMode="auto">
          <a:xfrm>
            <a:off x="2930450" y="484460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3" name="TextBox 32">
            <a:extLst>
              <a:ext uri="{FF2B5EF4-FFF2-40B4-BE49-F238E27FC236}">
                <a16:creationId xmlns:a16="http://schemas.microsoft.com/office/drawing/2014/main" id="{C856F477-AC43-C2CD-5AF7-8C681DAAFD74}"/>
              </a:ext>
            </a:extLst>
          </p:cNvPr>
          <p:cNvSpPr txBox="1"/>
          <p:nvPr/>
        </p:nvSpPr>
        <p:spPr bwMode="auto">
          <a:xfrm>
            <a:off x="3724873" y="485116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4" name="TextBox 33">
            <a:extLst>
              <a:ext uri="{FF2B5EF4-FFF2-40B4-BE49-F238E27FC236}">
                <a16:creationId xmlns:a16="http://schemas.microsoft.com/office/drawing/2014/main" id="{F96415C7-B373-8A36-2457-E178CD12347C}"/>
              </a:ext>
            </a:extLst>
          </p:cNvPr>
          <p:cNvSpPr txBox="1"/>
          <p:nvPr/>
        </p:nvSpPr>
        <p:spPr bwMode="auto">
          <a:xfrm>
            <a:off x="4547061" y="48488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5" name="TextBox 34">
            <a:extLst>
              <a:ext uri="{FF2B5EF4-FFF2-40B4-BE49-F238E27FC236}">
                <a16:creationId xmlns:a16="http://schemas.microsoft.com/office/drawing/2014/main" id="{A18F56F4-F5D6-F21F-C78B-3F3136FC5A18}"/>
              </a:ext>
            </a:extLst>
          </p:cNvPr>
          <p:cNvSpPr txBox="1"/>
          <p:nvPr/>
        </p:nvSpPr>
        <p:spPr bwMode="auto">
          <a:xfrm>
            <a:off x="5392313" y="480360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6" name="TextBox 35">
            <a:extLst>
              <a:ext uri="{FF2B5EF4-FFF2-40B4-BE49-F238E27FC236}">
                <a16:creationId xmlns:a16="http://schemas.microsoft.com/office/drawing/2014/main" id="{4B50A298-C441-C25C-0174-38297F3567BB}"/>
              </a:ext>
            </a:extLst>
          </p:cNvPr>
          <p:cNvSpPr txBox="1"/>
          <p:nvPr/>
        </p:nvSpPr>
        <p:spPr bwMode="auto">
          <a:xfrm>
            <a:off x="6214501" y="48013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7" name="TextBox 36">
            <a:extLst>
              <a:ext uri="{FF2B5EF4-FFF2-40B4-BE49-F238E27FC236}">
                <a16:creationId xmlns:a16="http://schemas.microsoft.com/office/drawing/2014/main" id="{CF5929C2-03DF-7B51-61D1-3D77C94E76E8}"/>
              </a:ext>
            </a:extLst>
          </p:cNvPr>
          <p:cNvSpPr txBox="1"/>
          <p:nvPr/>
        </p:nvSpPr>
        <p:spPr bwMode="auto">
          <a:xfrm>
            <a:off x="7067433" y="48078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8" name="TextBox 37">
            <a:extLst>
              <a:ext uri="{FF2B5EF4-FFF2-40B4-BE49-F238E27FC236}">
                <a16:creationId xmlns:a16="http://schemas.microsoft.com/office/drawing/2014/main" id="{8AA012CD-7EC1-2204-2357-1C1F3C9D4047}"/>
              </a:ext>
            </a:extLst>
          </p:cNvPr>
          <p:cNvSpPr txBox="1"/>
          <p:nvPr/>
        </p:nvSpPr>
        <p:spPr bwMode="auto">
          <a:xfrm>
            <a:off x="7889621" y="480556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9" name="TextBox 38">
            <a:extLst>
              <a:ext uri="{FF2B5EF4-FFF2-40B4-BE49-F238E27FC236}">
                <a16:creationId xmlns:a16="http://schemas.microsoft.com/office/drawing/2014/main" id="{992CC908-6679-0729-7F2B-F7609A714CC5}"/>
              </a:ext>
            </a:extLst>
          </p:cNvPr>
          <p:cNvSpPr txBox="1"/>
          <p:nvPr/>
        </p:nvSpPr>
        <p:spPr bwMode="auto">
          <a:xfrm>
            <a:off x="8719493" y="48128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40" name="TextBox 39">
            <a:extLst>
              <a:ext uri="{FF2B5EF4-FFF2-40B4-BE49-F238E27FC236}">
                <a16:creationId xmlns:a16="http://schemas.microsoft.com/office/drawing/2014/main" id="{2BB59C80-9854-D5A5-6EDE-2E7CBCEB2F4C}"/>
              </a:ext>
            </a:extLst>
          </p:cNvPr>
          <p:cNvSpPr txBox="1"/>
          <p:nvPr/>
        </p:nvSpPr>
        <p:spPr bwMode="auto">
          <a:xfrm>
            <a:off x="9572425" y="48193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41" name="TextBox 40">
            <a:extLst>
              <a:ext uri="{FF2B5EF4-FFF2-40B4-BE49-F238E27FC236}">
                <a16:creationId xmlns:a16="http://schemas.microsoft.com/office/drawing/2014/main" id="{CD909092-1736-CE04-3662-818257998F5A}"/>
              </a:ext>
            </a:extLst>
          </p:cNvPr>
          <p:cNvSpPr txBox="1"/>
          <p:nvPr/>
        </p:nvSpPr>
        <p:spPr bwMode="auto">
          <a:xfrm>
            <a:off x="10394613" y="48170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2" name="TextBox 41">
            <a:extLst>
              <a:ext uri="{FF2B5EF4-FFF2-40B4-BE49-F238E27FC236}">
                <a16:creationId xmlns:a16="http://schemas.microsoft.com/office/drawing/2014/main" id="{F7F877D2-E7F0-96D8-5387-66239FC6CD41}"/>
              </a:ext>
            </a:extLst>
          </p:cNvPr>
          <p:cNvSpPr txBox="1"/>
          <p:nvPr/>
        </p:nvSpPr>
        <p:spPr bwMode="auto">
          <a:xfrm>
            <a:off x="5711538" y="5070792"/>
            <a:ext cx="11801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Time (Mo)</a:t>
            </a:r>
          </a:p>
        </p:txBody>
      </p:sp>
      <p:sp>
        <p:nvSpPr>
          <p:cNvPr id="43" name="TextBox 42">
            <a:extLst>
              <a:ext uri="{FF2B5EF4-FFF2-40B4-BE49-F238E27FC236}">
                <a16:creationId xmlns:a16="http://schemas.microsoft.com/office/drawing/2014/main" id="{0E62D81A-38DE-C50E-9DF4-5799CC2C400D}"/>
              </a:ext>
            </a:extLst>
          </p:cNvPr>
          <p:cNvSpPr txBox="1"/>
          <p:nvPr/>
        </p:nvSpPr>
        <p:spPr bwMode="auto">
          <a:xfrm rot="16200000">
            <a:off x="508830" y="3060062"/>
            <a:ext cx="1733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PFS2 Probability</a:t>
            </a:r>
          </a:p>
        </p:txBody>
      </p:sp>
      <p:sp>
        <p:nvSpPr>
          <p:cNvPr id="44" name="TextBox 43">
            <a:extLst>
              <a:ext uri="{FF2B5EF4-FFF2-40B4-BE49-F238E27FC236}">
                <a16:creationId xmlns:a16="http://schemas.microsoft.com/office/drawing/2014/main" id="{16E597FF-2EED-F9D3-FBB3-2C4415C5C2FE}"/>
              </a:ext>
            </a:extLst>
          </p:cNvPr>
          <p:cNvSpPr txBox="1"/>
          <p:nvPr/>
        </p:nvSpPr>
        <p:spPr bwMode="auto">
          <a:xfrm>
            <a:off x="1920420" y="5414408"/>
            <a:ext cx="6992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524 (0)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526 (0)</a:t>
            </a:r>
          </a:p>
        </p:txBody>
      </p:sp>
      <p:sp>
        <p:nvSpPr>
          <p:cNvPr id="45" name="TextBox 44">
            <a:extLst>
              <a:ext uri="{FF2B5EF4-FFF2-40B4-BE49-F238E27FC236}">
                <a16:creationId xmlns:a16="http://schemas.microsoft.com/office/drawing/2014/main" id="{F4D56B49-2B25-B09B-0AC7-66C18B9D7920}"/>
              </a:ext>
            </a:extLst>
          </p:cNvPr>
          <p:cNvSpPr txBox="1"/>
          <p:nvPr/>
        </p:nvSpPr>
        <p:spPr bwMode="auto">
          <a:xfrm>
            <a:off x="2742608" y="5412110"/>
            <a:ext cx="6992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491 (3)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478 (2)</a:t>
            </a:r>
          </a:p>
        </p:txBody>
      </p:sp>
      <p:sp>
        <p:nvSpPr>
          <p:cNvPr id="46" name="TextBox 45">
            <a:extLst>
              <a:ext uri="{FF2B5EF4-FFF2-40B4-BE49-F238E27FC236}">
                <a16:creationId xmlns:a16="http://schemas.microsoft.com/office/drawing/2014/main" id="{B7ACFFA6-9EC2-4382-42EB-A966905A7C75}"/>
              </a:ext>
            </a:extLst>
          </p:cNvPr>
          <p:cNvSpPr txBox="1"/>
          <p:nvPr/>
        </p:nvSpPr>
        <p:spPr bwMode="auto">
          <a:xfrm>
            <a:off x="3595540" y="5418666"/>
            <a:ext cx="6992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429 (5)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418 (6)</a:t>
            </a:r>
          </a:p>
        </p:txBody>
      </p:sp>
      <p:sp>
        <p:nvSpPr>
          <p:cNvPr id="47" name="TextBox 46">
            <a:extLst>
              <a:ext uri="{FF2B5EF4-FFF2-40B4-BE49-F238E27FC236}">
                <a16:creationId xmlns:a16="http://schemas.microsoft.com/office/drawing/2014/main" id="{44C53F49-84C4-FF15-206B-ADDF0BBBC786}"/>
              </a:ext>
            </a:extLst>
          </p:cNvPr>
          <p:cNvSpPr txBox="1"/>
          <p:nvPr/>
        </p:nvSpPr>
        <p:spPr bwMode="auto">
          <a:xfrm>
            <a:off x="4372043" y="5416368"/>
            <a:ext cx="7906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339 (34)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330 (35)</a:t>
            </a:r>
          </a:p>
        </p:txBody>
      </p:sp>
      <p:sp>
        <p:nvSpPr>
          <p:cNvPr id="48" name="TextBox 47">
            <a:extLst>
              <a:ext uri="{FF2B5EF4-FFF2-40B4-BE49-F238E27FC236}">
                <a16:creationId xmlns:a16="http://schemas.microsoft.com/office/drawing/2014/main" id="{0E26F0B4-0A38-C1D0-0259-0AE51DDBD9D2}"/>
              </a:ext>
            </a:extLst>
          </p:cNvPr>
          <p:cNvSpPr txBox="1"/>
          <p:nvPr/>
        </p:nvSpPr>
        <p:spPr bwMode="auto">
          <a:xfrm>
            <a:off x="5217295" y="5371114"/>
            <a:ext cx="7906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244 (84)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225 (76)</a:t>
            </a:r>
          </a:p>
        </p:txBody>
      </p:sp>
      <p:sp>
        <p:nvSpPr>
          <p:cNvPr id="49" name="TextBox 48">
            <a:extLst>
              <a:ext uri="{FF2B5EF4-FFF2-40B4-BE49-F238E27FC236}">
                <a16:creationId xmlns:a16="http://schemas.microsoft.com/office/drawing/2014/main" id="{F5BDD9C9-C4BC-08FA-BA09-91EFD25789DB}"/>
              </a:ext>
            </a:extLst>
          </p:cNvPr>
          <p:cNvSpPr txBox="1"/>
          <p:nvPr/>
        </p:nvSpPr>
        <p:spPr bwMode="auto">
          <a:xfrm>
            <a:off x="5993797" y="5368816"/>
            <a:ext cx="8819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167 (123)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164 (105)</a:t>
            </a:r>
          </a:p>
        </p:txBody>
      </p:sp>
      <p:sp>
        <p:nvSpPr>
          <p:cNvPr id="50" name="TextBox 49">
            <a:extLst>
              <a:ext uri="{FF2B5EF4-FFF2-40B4-BE49-F238E27FC236}">
                <a16:creationId xmlns:a16="http://schemas.microsoft.com/office/drawing/2014/main" id="{35700861-4E44-0370-9228-23EE15B6F8DE}"/>
              </a:ext>
            </a:extLst>
          </p:cNvPr>
          <p:cNvSpPr txBox="1"/>
          <p:nvPr/>
        </p:nvSpPr>
        <p:spPr bwMode="auto">
          <a:xfrm>
            <a:off x="6846729" y="5375372"/>
            <a:ext cx="8819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118 (148)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115 (133)</a:t>
            </a:r>
          </a:p>
        </p:txBody>
      </p:sp>
      <p:sp>
        <p:nvSpPr>
          <p:cNvPr id="51" name="TextBox 50">
            <a:extLst>
              <a:ext uri="{FF2B5EF4-FFF2-40B4-BE49-F238E27FC236}">
                <a16:creationId xmlns:a16="http://schemas.microsoft.com/office/drawing/2014/main" id="{A54C0E2E-B8BA-9FF7-823F-5A533B639B9B}"/>
              </a:ext>
            </a:extLst>
          </p:cNvPr>
          <p:cNvSpPr txBox="1"/>
          <p:nvPr/>
        </p:nvSpPr>
        <p:spPr bwMode="auto">
          <a:xfrm>
            <a:off x="7714603" y="5373074"/>
            <a:ext cx="7906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69 (184)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65 (161)</a:t>
            </a:r>
          </a:p>
        </p:txBody>
      </p:sp>
      <p:sp>
        <p:nvSpPr>
          <p:cNvPr id="52" name="TextBox 51">
            <a:extLst>
              <a:ext uri="{FF2B5EF4-FFF2-40B4-BE49-F238E27FC236}">
                <a16:creationId xmlns:a16="http://schemas.microsoft.com/office/drawing/2014/main" id="{C88EC254-4D06-0C9C-6E2F-3041AFAC5396}"/>
              </a:ext>
            </a:extLst>
          </p:cNvPr>
          <p:cNvSpPr txBox="1"/>
          <p:nvPr/>
        </p:nvSpPr>
        <p:spPr bwMode="auto">
          <a:xfrm>
            <a:off x="8544475" y="5380311"/>
            <a:ext cx="7906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 (215)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30 (190)</a:t>
            </a:r>
          </a:p>
        </p:txBody>
      </p:sp>
      <p:sp>
        <p:nvSpPr>
          <p:cNvPr id="53" name="TextBox 52">
            <a:extLst>
              <a:ext uri="{FF2B5EF4-FFF2-40B4-BE49-F238E27FC236}">
                <a16:creationId xmlns:a16="http://schemas.microsoft.com/office/drawing/2014/main" id="{861CCE4D-7094-C9D8-D490-A1C633B2293E}"/>
              </a:ext>
            </a:extLst>
          </p:cNvPr>
          <p:cNvSpPr txBox="1"/>
          <p:nvPr/>
        </p:nvSpPr>
        <p:spPr bwMode="auto">
          <a:xfrm>
            <a:off x="9443092" y="5386867"/>
            <a:ext cx="6992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 (239)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 (207)</a:t>
            </a:r>
          </a:p>
        </p:txBody>
      </p:sp>
      <p:sp>
        <p:nvSpPr>
          <p:cNvPr id="55" name="TextBox 54">
            <a:extLst>
              <a:ext uri="{FF2B5EF4-FFF2-40B4-BE49-F238E27FC236}">
                <a16:creationId xmlns:a16="http://schemas.microsoft.com/office/drawing/2014/main" id="{75F11670-CF81-8126-5E3B-90422A17FA0D}"/>
              </a:ext>
            </a:extLst>
          </p:cNvPr>
          <p:cNvSpPr txBox="1"/>
          <p:nvPr/>
        </p:nvSpPr>
        <p:spPr bwMode="auto">
          <a:xfrm>
            <a:off x="1418911" y="5199205"/>
            <a:ext cx="9812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No. at Risk</a:t>
            </a:r>
          </a:p>
        </p:txBody>
      </p:sp>
      <p:sp>
        <p:nvSpPr>
          <p:cNvPr id="56" name="TextBox 55">
            <a:extLst>
              <a:ext uri="{FF2B5EF4-FFF2-40B4-BE49-F238E27FC236}">
                <a16:creationId xmlns:a16="http://schemas.microsoft.com/office/drawing/2014/main" id="{FCE21071-E066-2B2B-F142-E19B98ED8C66}"/>
              </a:ext>
            </a:extLst>
          </p:cNvPr>
          <p:cNvSpPr txBox="1"/>
          <p:nvPr/>
        </p:nvSpPr>
        <p:spPr bwMode="auto">
          <a:xfrm>
            <a:off x="6790903" y="3958834"/>
            <a:ext cx="2132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Second-line CDK4/6i</a:t>
            </a:r>
          </a:p>
        </p:txBody>
      </p:sp>
      <p:sp>
        <p:nvSpPr>
          <p:cNvPr id="57" name="TextBox 56">
            <a:extLst>
              <a:ext uri="{FF2B5EF4-FFF2-40B4-BE49-F238E27FC236}">
                <a16:creationId xmlns:a16="http://schemas.microsoft.com/office/drawing/2014/main" id="{52B1AEDE-278C-CF1C-607D-4D76CBB452D4}"/>
              </a:ext>
            </a:extLst>
          </p:cNvPr>
          <p:cNvSpPr txBox="1"/>
          <p:nvPr/>
        </p:nvSpPr>
        <p:spPr bwMode="auto">
          <a:xfrm>
            <a:off x="8719493" y="3375931"/>
            <a:ext cx="18528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First-line CDK4/6i</a:t>
            </a:r>
          </a:p>
        </p:txBody>
      </p:sp>
      <p:cxnSp>
        <p:nvCxnSpPr>
          <p:cNvPr id="9216" name="Straight Connector 9215">
            <a:extLst>
              <a:ext uri="{FF2B5EF4-FFF2-40B4-BE49-F238E27FC236}">
                <a16:creationId xmlns:a16="http://schemas.microsoft.com/office/drawing/2014/main" id="{99D36C2F-6196-3DF2-1DEF-6A8ED10AC868}"/>
              </a:ext>
            </a:extLst>
          </p:cNvPr>
          <p:cNvCxnSpPr/>
          <p:nvPr/>
        </p:nvCxnSpPr>
        <p:spPr bwMode="auto">
          <a:xfrm>
            <a:off x="2244436" y="3251627"/>
            <a:ext cx="8351844" cy="0"/>
          </a:xfrm>
          <a:prstGeom prst="line">
            <a:avLst/>
          </a:prstGeom>
          <a:noFill/>
          <a:ln w="28575" cap="flat" cmpd="sng" algn="ctr">
            <a:solidFill>
              <a:schemeClr val="tx2"/>
            </a:solidFill>
            <a:prstDash val="sysDash"/>
            <a:round/>
            <a:headEnd type="none" w="med" len="med"/>
            <a:tailEnd type="none" w="med" len="med"/>
          </a:ln>
          <a:effectLst/>
        </p:spPr>
      </p:cxnSp>
      <p:sp>
        <p:nvSpPr>
          <p:cNvPr id="9217" name="TextBox 9216">
            <a:extLst>
              <a:ext uri="{FF2B5EF4-FFF2-40B4-BE49-F238E27FC236}">
                <a16:creationId xmlns:a16="http://schemas.microsoft.com/office/drawing/2014/main" id="{534CFB1B-97EF-DA9C-AD99-6ECD3A2BC7A2}"/>
              </a:ext>
            </a:extLst>
          </p:cNvPr>
          <p:cNvSpPr txBox="1"/>
          <p:nvPr/>
        </p:nvSpPr>
        <p:spPr bwMode="auto">
          <a:xfrm>
            <a:off x="10257601" y="5386867"/>
            <a:ext cx="6992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 (243)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 (216)</a:t>
            </a:r>
          </a:p>
        </p:txBody>
      </p:sp>
      <p:sp>
        <p:nvSpPr>
          <p:cNvPr id="9219" name="Freeform: Shape 9218">
            <a:extLst>
              <a:ext uri="{FF2B5EF4-FFF2-40B4-BE49-F238E27FC236}">
                <a16:creationId xmlns:a16="http://schemas.microsoft.com/office/drawing/2014/main" id="{2877C3EF-EEC0-2900-1712-DF07D1AEFDF0}"/>
              </a:ext>
            </a:extLst>
          </p:cNvPr>
          <p:cNvSpPr/>
          <p:nvPr/>
        </p:nvSpPr>
        <p:spPr bwMode="auto">
          <a:xfrm>
            <a:off x="2266545" y="1702340"/>
            <a:ext cx="7689715" cy="2495145"/>
          </a:xfrm>
          <a:custGeom>
            <a:avLst/>
            <a:gdLst>
              <a:gd name="connsiteX0" fmla="*/ 0 w 7689715"/>
              <a:gd name="connsiteY0" fmla="*/ 0 h 2495145"/>
              <a:gd name="connsiteX1" fmla="*/ 92412 w 7689715"/>
              <a:gd name="connsiteY1" fmla="*/ 0 h 2495145"/>
              <a:gd name="connsiteX2" fmla="*/ 92412 w 7689715"/>
              <a:gd name="connsiteY2" fmla="*/ 19456 h 2495145"/>
              <a:gd name="connsiteX3" fmla="*/ 155642 w 7689715"/>
              <a:gd name="connsiteY3" fmla="*/ 19456 h 2495145"/>
              <a:gd name="connsiteX4" fmla="*/ 155642 w 7689715"/>
              <a:gd name="connsiteY4" fmla="*/ 34047 h 2495145"/>
              <a:gd name="connsiteX5" fmla="*/ 306421 w 7689715"/>
              <a:gd name="connsiteY5" fmla="*/ 34047 h 2495145"/>
              <a:gd name="connsiteX6" fmla="*/ 306421 w 7689715"/>
              <a:gd name="connsiteY6" fmla="*/ 53503 h 2495145"/>
              <a:gd name="connsiteX7" fmla="*/ 350195 w 7689715"/>
              <a:gd name="connsiteY7" fmla="*/ 53503 h 2495145"/>
              <a:gd name="connsiteX8" fmla="*/ 350195 w 7689715"/>
              <a:gd name="connsiteY8" fmla="*/ 77822 h 2495145"/>
              <a:gd name="connsiteX9" fmla="*/ 398834 w 7689715"/>
              <a:gd name="connsiteY9" fmla="*/ 77822 h 2495145"/>
              <a:gd name="connsiteX10" fmla="*/ 398834 w 7689715"/>
              <a:gd name="connsiteY10" fmla="*/ 116732 h 2495145"/>
              <a:gd name="connsiteX11" fmla="*/ 549612 w 7689715"/>
              <a:gd name="connsiteY11" fmla="*/ 116732 h 2495145"/>
              <a:gd name="connsiteX12" fmla="*/ 549612 w 7689715"/>
              <a:gd name="connsiteY12" fmla="*/ 141051 h 2495145"/>
              <a:gd name="connsiteX13" fmla="*/ 642025 w 7689715"/>
              <a:gd name="connsiteY13" fmla="*/ 141051 h 2495145"/>
              <a:gd name="connsiteX14" fmla="*/ 671208 w 7689715"/>
              <a:gd name="connsiteY14" fmla="*/ 141051 h 2495145"/>
              <a:gd name="connsiteX15" fmla="*/ 671208 w 7689715"/>
              <a:gd name="connsiteY15" fmla="*/ 170234 h 2495145"/>
              <a:gd name="connsiteX16" fmla="*/ 826851 w 7689715"/>
              <a:gd name="connsiteY16" fmla="*/ 170234 h 2495145"/>
              <a:gd name="connsiteX17" fmla="*/ 826851 w 7689715"/>
              <a:gd name="connsiteY17" fmla="*/ 204281 h 2495145"/>
              <a:gd name="connsiteX18" fmla="*/ 865761 w 7689715"/>
              <a:gd name="connsiteY18" fmla="*/ 204281 h 2495145"/>
              <a:gd name="connsiteX19" fmla="*/ 865761 w 7689715"/>
              <a:gd name="connsiteY19" fmla="*/ 228600 h 2495145"/>
              <a:gd name="connsiteX20" fmla="*/ 992221 w 7689715"/>
              <a:gd name="connsiteY20" fmla="*/ 228600 h 2495145"/>
              <a:gd name="connsiteX21" fmla="*/ 992221 w 7689715"/>
              <a:gd name="connsiteY21" fmla="*/ 248056 h 2495145"/>
              <a:gd name="connsiteX22" fmla="*/ 1070042 w 7689715"/>
              <a:gd name="connsiteY22" fmla="*/ 248056 h 2495145"/>
              <a:gd name="connsiteX23" fmla="*/ 1070042 w 7689715"/>
              <a:gd name="connsiteY23" fmla="*/ 277239 h 2495145"/>
              <a:gd name="connsiteX24" fmla="*/ 1152727 w 7689715"/>
              <a:gd name="connsiteY24" fmla="*/ 277239 h 2495145"/>
              <a:gd name="connsiteX25" fmla="*/ 1152727 w 7689715"/>
              <a:gd name="connsiteY25" fmla="*/ 311286 h 2495145"/>
              <a:gd name="connsiteX26" fmla="*/ 1201366 w 7689715"/>
              <a:gd name="connsiteY26" fmla="*/ 311286 h 2495145"/>
              <a:gd name="connsiteX27" fmla="*/ 1201366 w 7689715"/>
              <a:gd name="connsiteY27" fmla="*/ 330741 h 2495145"/>
              <a:gd name="connsiteX28" fmla="*/ 1245140 w 7689715"/>
              <a:gd name="connsiteY28" fmla="*/ 330741 h 2495145"/>
              <a:gd name="connsiteX29" fmla="*/ 1245140 w 7689715"/>
              <a:gd name="connsiteY29" fmla="*/ 355060 h 2495145"/>
              <a:gd name="connsiteX30" fmla="*/ 1357008 w 7689715"/>
              <a:gd name="connsiteY30" fmla="*/ 355060 h 2495145"/>
              <a:gd name="connsiteX31" fmla="*/ 1357008 w 7689715"/>
              <a:gd name="connsiteY31" fmla="*/ 389107 h 2495145"/>
              <a:gd name="connsiteX32" fmla="*/ 1444557 w 7689715"/>
              <a:gd name="connsiteY32" fmla="*/ 389107 h 2495145"/>
              <a:gd name="connsiteX33" fmla="*/ 1444557 w 7689715"/>
              <a:gd name="connsiteY33" fmla="*/ 423154 h 2495145"/>
              <a:gd name="connsiteX34" fmla="*/ 1498059 w 7689715"/>
              <a:gd name="connsiteY34" fmla="*/ 423154 h 2495145"/>
              <a:gd name="connsiteX35" fmla="*/ 1498059 w 7689715"/>
              <a:gd name="connsiteY35" fmla="*/ 442609 h 2495145"/>
              <a:gd name="connsiteX36" fmla="*/ 1522378 w 7689715"/>
              <a:gd name="connsiteY36" fmla="*/ 442609 h 2495145"/>
              <a:gd name="connsiteX37" fmla="*/ 1522378 w 7689715"/>
              <a:gd name="connsiteY37" fmla="*/ 476656 h 2495145"/>
              <a:gd name="connsiteX38" fmla="*/ 1561289 w 7689715"/>
              <a:gd name="connsiteY38" fmla="*/ 476656 h 2495145"/>
              <a:gd name="connsiteX39" fmla="*/ 1561289 w 7689715"/>
              <a:gd name="connsiteY39" fmla="*/ 515566 h 2495145"/>
              <a:gd name="connsiteX40" fmla="*/ 1624519 w 7689715"/>
              <a:gd name="connsiteY40" fmla="*/ 515566 h 2495145"/>
              <a:gd name="connsiteX41" fmla="*/ 1624519 w 7689715"/>
              <a:gd name="connsiteY41" fmla="*/ 525294 h 2495145"/>
              <a:gd name="connsiteX42" fmla="*/ 1678021 w 7689715"/>
              <a:gd name="connsiteY42" fmla="*/ 525294 h 2495145"/>
              <a:gd name="connsiteX43" fmla="*/ 1678021 w 7689715"/>
              <a:gd name="connsiteY43" fmla="*/ 549613 h 2495145"/>
              <a:gd name="connsiteX44" fmla="*/ 1721795 w 7689715"/>
              <a:gd name="connsiteY44" fmla="*/ 549613 h 2495145"/>
              <a:gd name="connsiteX45" fmla="*/ 1721795 w 7689715"/>
              <a:gd name="connsiteY45" fmla="*/ 578796 h 2495145"/>
              <a:gd name="connsiteX46" fmla="*/ 1765570 w 7689715"/>
              <a:gd name="connsiteY46" fmla="*/ 578796 h 2495145"/>
              <a:gd name="connsiteX47" fmla="*/ 1765570 w 7689715"/>
              <a:gd name="connsiteY47" fmla="*/ 612843 h 2495145"/>
              <a:gd name="connsiteX48" fmla="*/ 1906621 w 7689715"/>
              <a:gd name="connsiteY48" fmla="*/ 612843 h 2495145"/>
              <a:gd name="connsiteX49" fmla="*/ 1906621 w 7689715"/>
              <a:gd name="connsiteY49" fmla="*/ 637162 h 2495145"/>
              <a:gd name="connsiteX50" fmla="*/ 1955259 w 7689715"/>
              <a:gd name="connsiteY50" fmla="*/ 637162 h 2495145"/>
              <a:gd name="connsiteX51" fmla="*/ 1955259 w 7689715"/>
              <a:gd name="connsiteY51" fmla="*/ 685800 h 2495145"/>
              <a:gd name="connsiteX52" fmla="*/ 1984442 w 7689715"/>
              <a:gd name="connsiteY52" fmla="*/ 685800 h 2495145"/>
              <a:gd name="connsiteX53" fmla="*/ 1984442 w 7689715"/>
              <a:gd name="connsiteY53" fmla="*/ 739303 h 2495145"/>
              <a:gd name="connsiteX54" fmla="*/ 2047672 w 7689715"/>
              <a:gd name="connsiteY54" fmla="*/ 739303 h 2495145"/>
              <a:gd name="connsiteX55" fmla="*/ 2047672 w 7689715"/>
              <a:gd name="connsiteY55" fmla="*/ 753894 h 2495145"/>
              <a:gd name="connsiteX56" fmla="*/ 2140085 w 7689715"/>
              <a:gd name="connsiteY56" fmla="*/ 753894 h 2495145"/>
              <a:gd name="connsiteX57" fmla="*/ 2140085 w 7689715"/>
              <a:gd name="connsiteY57" fmla="*/ 778213 h 2495145"/>
              <a:gd name="connsiteX58" fmla="*/ 2232498 w 7689715"/>
              <a:gd name="connsiteY58" fmla="*/ 778213 h 2495145"/>
              <a:gd name="connsiteX59" fmla="*/ 2232498 w 7689715"/>
              <a:gd name="connsiteY59" fmla="*/ 797669 h 2495145"/>
              <a:gd name="connsiteX60" fmla="*/ 2310319 w 7689715"/>
              <a:gd name="connsiteY60" fmla="*/ 797669 h 2495145"/>
              <a:gd name="connsiteX61" fmla="*/ 2310319 w 7689715"/>
              <a:gd name="connsiteY61" fmla="*/ 826851 h 2495145"/>
              <a:gd name="connsiteX62" fmla="*/ 2383276 w 7689715"/>
              <a:gd name="connsiteY62" fmla="*/ 826851 h 2495145"/>
              <a:gd name="connsiteX63" fmla="*/ 2383276 w 7689715"/>
              <a:gd name="connsiteY63" fmla="*/ 880354 h 2495145"/>
              <a:gd name="connsiteX64" fmla="*/ 2451370 w 7689715"/>
              <a:gd name="connsiteY64" fmla="*/ 880354 h 2495145"/>
              <a:gd name="connsiteX65" fmla="*/ 2451370 w 7689715"/>
              <a:gd name="connsiteY65" fmla="*/ 899809 h 2495145"/>
              <a:gd name="connsiteX66" fmla="*/ 2495144 w 7689715"/>
              <a:gd name="connsiteY66" fmla="*/ 899809 h 2495145"/>
              <a:gd name="connsiteX67" fmla="*/ 2495144 w 7689715"/>
              <a:gd name="connsiteY67" fmla="*/ 924128 h 2495145"/>
              <a:gd name="connsiteX68" fmla="*/ 2568102 w 7689715"/>
              <a:gd name="connsiteY68" fmla="*/ 924128 h 2495145"/>
              <a:gd name="connsiteX69" fmla="*/ 2568102 w 7689715"/>
              <a:gd name="connsiteY69" fmla="*/ 943583 h 2495145"/>
              <a:gd name="connsiteX70" fmla="*/ 2660515 w 7689715"/>
              <a:gd name="connsiteY70" fmla="*/ 943583 h 2495145"/>
              <a:gd name="connsiteX71" fmla="*/ 2660515 w 7689715"/>
              <a:gd name="connsiteY71" fmla="*/ 967903 h 2495145"/>
              <a:gd name="connsiteX72" fmla="*/ 2699425 w 7689715"/>
              <a:gd name="connsiteY72" fmla="*/ 967903 h 2495145"/>
              <a:gd name="connsiteX73" fmla="*/ 2699425 w 7689715"/>
              <a:gd name="connsiteY73" fmla="*/ 1001949 h 2495145"/>
              <a:gd name="connsiteX74" fmla="*/ 2752927 w 7689715"/>
              <a:gd name="connsiteY74" fmla="*/ 1001949 h 2495145"/>
              <a:gd name="connsiteX75" fmla="*/ 2752927 w 7689715"/>
              <a:gd name="connsiteY75" fmla="*/ 1035996 h 2495145"/>
              <a:gd name="connsiteX76" fmla="*/ 2786974 w 7689715"/>
              <a:gd name="connsiteY76" fmla="*/ 1035996 h 2495145"/>
              <a:gd name="connsiteX77" fmla="*/ 2786974 w 7689715"/>
              <a:gd name="connsiteY77" fmla="*/ 1079771 h 2495145"/>
              <a:gd name="connsiteX78" fmla="*/ 2864795 w 7689715"/>
              <a:gd name="connsiteY78" fmla="*/ 1079771 h 2495145"/>
              <a:gd name="connsiteX79" fmla="*/ 2864795 w 7689715"/>
              <a:gd name="connsiteY79" fmla="*/ 1094362 h 2495145"/>
              <a:gd name="connsiteX80" fmla="*/ 2947481 w 7689715"/>
              <a:gd name="connsiteY80" fmla="*/ 1094362 h 2495145"/>
              <a:gd name="connsiteX81" fmla="*/ 2947481 w 7689715"/>
              <a:gd name="connsiteY81" fmla="*/ 1123545 h 2495145"/>
              <a:gd name="connsiteX82" fmla="*/ 2996119 w 7689715"/>
              <a:gd name="connsiteY82" fmla="*/ 1123545 h 2495145"/>
              <a:gd name="connsiteX83" fmla="*/ 2996119 w 7689715"/>
              <a:gd name="connsiteY83" fmla="*/ 1138137 h 2495145"/>
              <a:gd name="connsiteX84" fmla="*/ 3112851 w 7689715"/>
              <a:gd name="connsiteY84" fmla="*/ 1138137 h 2495145"/>
              <a:gd name="connsiteX85" fmla="*/ 3112851 w 7689715"/>
              <a:gd name="connsiteY85" fmla="*/ 1157592 h 2495145"/>
              <a:gd name="connsiteX86" fmla="*/ 3180944 w 7689715"/>
              <a:gd name="connsiteY86" fmla="*/ 1157592 h 2495145"/>
              <a:gd name="connsiteX87" fmla="*/ 3180944 w 7689715"/>
              <a:gd name="connsiteY87" fmla="*/ 1196503 h 2495145"/>
              <a:gd name="connsiteX88" fmla="*/ 3249038 w 7689715"/>
              <a:gd name="connsiteY88" fmla="*/ 1196503 h 2495145"/>
              <a:gd name="connsiteX89" fmla="*/ 3249038 w 7689715"/>
              <a:gd name="connsiteY89" fmla="*/ 1215958 h 2495145"/>
              <a:gd name="connsiteX90" fmla="*/ 3341451 w 7689715"/>
              <a:gd name="connsiteY90" fmla="*/ 1215958 h 2495145"/>
              <a:gd name="connsiteX91" fmla="*/ 3341451 w 7689715"/>
              <a:gd name="connsiteY91" fmla="*/ 1250005 h 2495145"/>
              <a:gd name="connsiteX92" fmla="*/ 3419272 w 7689715"/>
              <a:gd name="connsiteY92" fmla="*/ 1250005 h 2495145"/>
              <a:gd name="connsiteX93" fmla="*/ 3419272 w 7689715"/>
              <a:gd name="connsiteY93" fmla="*/ 1250005 h 2495145"/>
              <a:gd name="connsiteX94" fmla="*/ 3492229 w 7689715"/>
              <a:gd name="connsiteY94" fmla="*/ 1250005 h 2495145"/>
              <a:gd name="connsiteX95" fmla="*/ 3492229 w 7689715"/>
              <a:gd name="connsiteY95" fmla="*/ 1303507 h 2495145"/>
              <a:gd name="connsiteX96" fmla="*/ 3531140 w 7689715"/>
              <a:gd name="connsiteY96" fmla="*/ 1303507 h 2495145"/>
              <a:gd name="connsiteX97" fmla="*/ 3531140 w 7689715"/>
              <a:gd name="connsiteY97" fmla="*/ 1347281 h 2495145"/>
              <a:gd name="connsiteX98" fmla="*/ 3579778 w 7689715"/>
              <a:gd name="connsiteY98" fmla="*/ 1347281 h 2495145"/>
              <a:gd name="connsiteX99" fmla="*/ 3579778 w 7689715"/>
              <a:gd name="connsiteY99" fmla="*/ 1391056 h 2495145"/>
              <a:gd name="connsiteX100" fmla="*/ 3662464 w 7689715"/>
              <a:gd name="connsiteY100" fmla="*/ 1391056 h 2495145"/>
              <a:gd name="connsiteX101" fmla="*/ 3662464 w 7689715"/>
              <a:gd name="connsiteY101" fmla="*/ 1425103 h 2495145"/>
              <a:gd name="connsiteX102" fmla="*/ 3837561 w 7689715"/>
              <a:gd name="connsiteY102" fmla="*/ 1425103 h 2495145"/>
              <a:gd name="connsiteX103" fmla="*/ 3837561 w 7689715"/>
              <a:gd name="connsiteY103" fmla="*/ 1449422 h 2495145"/>
              <a:gd name="connsiteX104" fmla="*/ 3886200 w 7689715"/>
              <a:gd name="connsiteY104" fmla="*/ 1449422 h 2495145"/>
              <a:gd name="connsiteX105" fmla="*/ 3886200 w 7689715"/>
              <a:gd name="connsiteY105" fmla="*/ 1483469 h 2495145"/>
              <a:gd name="connsiteX106" fmla="*/ 3964021 w 7689715"/>
              <a:gd name="connsiteY106" fmla="*/ 1483469 h 2495145"/>
              <a:gd name="connsiteX107" fmla="*/ 3964021 w 7689715"/>
              <a:gd name="connsiteY107" fmla="*/ 1527243 h 2495145"/>
              <a:gd name="connsiteX108" fmla="*/ 4032115 w 7689715"/>
              <a:gd name="connsiteY108" fmla="*/ 1527243 h 2495145"/>
              <a:gd name="connsiteX109" fmla="*/ 4032115 w 7689715"/>
              <a:gd name="connsiteY109" fmla="*/ 1536971 h 2495145"/>
              <a:gd name="connsiteX110" fmla="*/ 4280170 w 7689715"/>
              <a:gd name="connsiteY110" fmla="*/ 1536971 h 2495145"/>
              <a:gd name="connsiteX111" fmla="*/ 4280170 w 7689715"/>
              <a:gd name="connsiteY111" fmla="*/ 1566154 h 2495145"/>
              <a:gd name="connsiteX112" fmla="*/ 4430949 w 7689715"/>
              <a:gd name="connsiteY112" fmla="*/ 1566154 h 2495145"/>
              <a:gd name="connsiteX113" fmla="*/ 4430949 w 7689715"/>
              <a:gd name="connsiteY113" fmla="*/ 1609928 h 2495145"/>
              <a:gd name="connsiteX114" fmla="*/ 4518498 w 7689715"/>
              <a:gd name="connsiteY114" fmla="*/ 1609928 h 2495145"/>
              <a:gd name="connsiteX115" fmla="*/ 4518498 w 7689715"/>
              <a:gd name="connsiteY115" fmla="*/ 1643975 h 2495145"/>
              <a:gd name="connsiteX116" fmla="*/ 4581727 w 7689715"/>
              <a:gd name="connsiteY116" fmla="*/ 1643975 h 2495145"/>
              <a:gd name="connsiteX117" fmla="*/ 4581727 w 7689715"/>
              <a:gd name="connsiteY117" fmla="*/ 1678022 h 2495145"/>
              <a:gd name="connsiteX118" fmla="*/ 4664412 w 7689715"/>
              <a:gd name="connsiteY118" fmla="*/ 1678022 h 2495145"/>
              <a:gd name="connsiteX119" fmla="*/ 4664412 w 7689715"/>
              <a:gd name="connsiteY119" fmla="*/ 1702341 h 2495145"/>
              <a:gd name="connsiteX120" fmla="*/ 4781144 w 7689715"/>
              <a:gd name="connsiteY120" fmla="*/ 1702341 h 2495145"/>
              <a:gd name="connsiteX121" fmla="*/ 4781144 w 7689715"/>
              <a:gd name="connsiteY121" fmla="*/ 1736388 h 2495145"/>
              <a:gd name="connsiteX122" fmla="*/ 4893012 w 7689715"/>
              <a:gd name="connsiteY122" fmla="*/ 1736388 h 2495145"/>
              <a:gd name="connsiteX123" fmla="*/ 4902740 w 7689715"/>
              <a:gd name="connsiteY123" fmla="*/ 1746116 h 2495145"/>
              <a:gd name="connsiteX124" fmla="*/ 4912468 w 7689715"/>
              <a:gd name="connsiteY124" fmla="*/ 1746116 h 2495145"/>
              <a:gd name="connsiteX125" fmla="*/ 4912468 w 7689715"/>
              <a:gd name="connsiteY125" fmla="*/ 1770434 h 2495145"/>
              <a:gd name="connsiteX126" fmla="*/ 5014608 w 7689715"/>
              <a:gd name="connsiteY126" fmla="*/ 1770434 h 2495145"/>
              <a:gd name="connsiteX127" fmla="*/ 5014608 w 7689715"/>
              <a:gd name="connsiteY127" fmla="*/ 1809345 h 2495145"/>
              <a:gd name="connsiteX128" fmla="*/ 5141068 w 7689715"/>
              <a:gd name="connsiteY128" fmla="*/ 1809345 h 2495145"/>
              <a:gd name="connsiteX129" fmla="*/ 5141068 w 7689715"/>
              <a:gd name="connsiteY129" fmla="*/ 1853120 h 2495145"/>
              <a:gd name="connsiteX130" fmla="*/ 5248072 w 7689715"/>
              <a:gd name="connsiteY130" fmla="*/ 1853120 h 2495145"/>
              <a:gd name="connsiteX131" fmla="*/ 5248072 w 7689715"/>
              <a:gd name="connsiteY131" fmla="*/ 1877439 h 2495145"/>
              <a:gd name="connsiteX132" fmla="*/ 5457217 w 7689715"/>
              <a:gd name="connsiteY132" fmla="*/ 1877439 h 2495145"/>
              <a:gd name="connsiteX133" fmla="*/ 5457217 w 7689715"/>
              <a:gd name="connsiteY133" fmla="*/ 1892030 h 2495145"/>
              <a:gd name="connsiteX134" fmla="*/ 5559357 w 7689715"/>
              <a:gd name="connsiteY134" fmla="*/ 1892030 h 2495145"/>
              <a:gd name="connsiteX135" fmla="*/ 5559357 w 7689715"/>
              <a:gd name="connsiteY135" fmla="*/ 1926077 h 2495145"/>
              <a:gd name="connsiteX136" fmla="*/ 5734455 w 7689715"/>
              <a:gd name="connsiteY136" fmla="*/ 1926077 h 2495145"/>
              <a:gd name="connsiteX137" fmla="*/ 5734455 w 7689715"/>
              <a:gd name="connsiteY137" fmla="*/ 1945532 h 2495145"/>
              <a:gd name="connsiteX138" fmla="*/ 5904689 w 7689715"/>
              <a:gd name="connsiteY138" fmla="*/ 1945532 h 2495145"/>
              <a:gd name="connsiteX139" fmla="*/ 5904689 w 7689715"/>
              <a:gd name="connsiteY139" fmla="*/ 1974715 h 2495145"/>
              <a:gd name="connsiteX140" fmla="*/ 5972783 w 7689715"/>
              <a:gd name="connsiteY140" fmla="*/ 1974715 h 2495145"/>
              <a:gd name="connsiteX141" fmla="*/ 5972783 w 7689715"/>
              <a:gd name="connsiteY141" fmla="*/ 1994171 h 2495145"/>
              <a:gd name="connsiteX142" fmla="*/ 6006829 w 7689715"/>
              <a:gd name="connsiteY142" fmla="*/ 1994171 h 2495145"/>
              <a:gd name="connsiteX143" fmla="*/ 6006829 w 7689715"/>
              <a:gd name="connsiteY143" fmla="*/ 2013626 h 2495145"/>
              <a:gd name="connsiteX144" fmla="*/ 6074923 w 7689715"/>
              <a:gd name="connsiteY144" fmla="*/ 2013626 h 2495145"/>
              <a:gd name="connsiteX145" fmla="*/ 6074923 w 7689715"/>
              <a:gd name="connsiteY145" fmla="*/ 2033081 h 2495145"/>
              <a:gd name="connsiteX146" fmla="*/ 6483485 w 7689715"/>
              <a:gd name="connsiteY146" fmla="*/ 2033081 h 2495145"/>
              <a:gd name="connsiteX147" fmla="*/ 6483485 w 7689715"/>
              <a:gd name="connsiteY147" fmla="*/ 2081720 h 2495145"/>
              <a:gd name="connsiteX148" fmla="*/ 6536987 w 7689715"/>
              <a:gd name="connsiteY148" fmla="*/ 2081720 h 2495145"/>
              <a:gd name="connsiteX149" fmla="*/ 6536987 w 7689715"/>
              <a:gd name="connsiteY149" fmla="*/ 2110903 h 2495145"/>
              <a:gd name="connsiteX150" fmla="*/ 6678038 w 7689715"/>
              <a:gd name="connsiteY150" fmla="*/ 2110903 h 2495145"/>
              <a:gd name="connsiteX151" fmla="*/ 6678038 w 7689715"/>
              <a:gd name="connsiteY151" fmla="*/ 2144949 h 2495145"/>
              <a:gd name="connsiteX152" fmla="*/ 7042825 w 7689715"/>
              <a:gd name="connsiteY152" fmla="*/ 2144949 h 2495145"/>
              <a:gd name="connsiteX153" fmla="*/ 7042825 w 7689715"/>
              <a:gd name="connsiteY153" fmla="*/ 2183860 h 2495145"/>
              <a:gd name="connsiteX154" fmla="*/ 7689715 w 7689715"/>
              <a:gd name="connsiteY154" fmla="*/ 2183860 h 2495145"/>
              <a:gd name="connsiteX155" fmla="*/ 7689715 w 7689715"/>
              <a:gd name="connsiteY155" fmla="*/ 2495145 h 2495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7689715" h="2495145">
                <a:moveTo>
                  <a:pt x="0" y="0"/>
                </a:moveTo>
                <a:lnTo>
                  <a:pt x="92412" y="0"/>
                </a:lnTo>
                <a:lnTo>
                  <a:pt x="92412" y="19456"/>
                </a:lnTo>
                <a:lnTo>
                  <a:pt x="155642" y="19456"/>
                </a:lnTo>
                <a:lnTo>
                  <a:pt x="155642" y="34047"/>
                </a:lnTo>
                <a:lnTo>
                  <a:pt x="306421" y="34047"/>
                </a:lnTo>
                <a:lnTo>
                  <a:pt x="306421" y="53503"/>
                </a:lnTo>
                <a:lnTo>
                  <a:pt x="350195" y="53503"/>
                </a:lnTo>
                <a:lnTo>
                  <a:pt x="350195" y="77822"/>
                </a:lnTo>
                <a:lnTo>
                  <a:pt x="398834" y="77822"/>
                </a:lnTo>
                <a:lnTo>
                  <a:pt x="398834" y="116732"/>
                </a:lnTo>
                <a:lnTo>
                  <a:pt x="549612" y="116732"/>
                </a:lnTo>
                <a:lnTo>
                  <a:pt x="549612" y="141051"/>
                </a:lnTo>
                <a:lnTo>
                  <a:pt x="642025" y="141051"/>
                </a:lnTo>
                <a:lnTo>
                  <a:pt x="671208" y="141051"/>
                </a:lnTo>
                <a:lnTo>
                  <a:pt x="671208" y="170234"/>
                </a:lnTo>
                <a:lnTo>
                  <a:pt x="826851" y="170234"/>
                </a:lnTo>
                <a:lnTo>
                  <a:pt x="826851" y="204281"/>
                </a:lnTo>
                <a:lnTo>
                  <a:pt x="865761" y="204281"/>
                </a:lnTo>
                <a:lnTo>
                  <a:pt x="865761" y="228600"/>
                </a:lnTo>
                <a:lnTo>
                  <a:pt x="992221" y="228600"/>
                </a:lnTo>
                <a:lnTo>
                  <a:pt x="992221" y="248056"/>
                </a:lnTo>
                <a:lnTo>
                  <a:pt x="1070042" y="248056"/>
                </a:lnTo>
                <a:lnTo>
                  <a:pt x="1070042" y="277239"/>
                </a:lnTo>
                <a:lnTo>
                  <a:pt x="1152727" y="277239"/>
                </a:lnTo>
                <a:lnTo>
                  <a:pt x="1152727" y="311286"/>
                </a:lnTo>
                <a:lnTo>
                  <a:pt x="1201366" y="311286"/>
                </a:lnTo>
                <a:lnTo>
                  <a:pt x="1201366" y="330741"/>
                </a:lnTo>
                <a:lnTo>
                  <a:pt x="1245140" y="330741"/>
                </a:lnTo>
                <a:lnTo>
                  <a:pt x="1245140" y="355060"/>
                </a:lnTo>
                <a:lnTo>
                  <a:pt x="1357008" y="355060"/>
                </a:lnTo>
                <a:lnTo>
                  <a:pt x="1357008" y="389107"/>
                </a:lnTo>
                <a:lnTo>
                  <a:pt x="1444557" y="389107"/>
                </a:lnTo>
                <a:lnTo>
                  <a:pt x="1444557" y="423154"/>
                </a:lnTo>
                <a:lnTo>
                  <a:pt x="1498059" y="423154"/>
                </a:lnTo>
                <a:lnTo>
                  <a:pt x="1498059" y="442609"/>
                </a:lnTo>
                <a:lnTo>
                  <a:pt x="1522378" y="442609"/>
                </a:lnTo>
                <a:lnTo>
                  <a:pt x="1522378" y="476656"/>
                </a:lnTo>
                <a:lnTo>
                  <a:pt x="1561289" y="476656"/>
                </a:lnTo>
                <a:lnTo>
                  <a:pt x="1561289" y="515566"/>
                </a:lnTo>
                <a:lnTo>
                  <a:pt x="1624519" y="515566"/>
                </a:lnTo>
                <a:lnTo>
                  <a:pt x="1624519" y="525294"/>
                </a:lnTo>
                <a:lnTo>
                  <a:pt x="1678021" y="525294"/>
                </a:lnTo>
                <a:lnTo>
                  <a:pt x="1678021" y="549613"/>
                </a:lnTo>
                <a:lnTo>
                  <a:pt x="1721795" y="549613"/>
                </a:lnTo>
                <a:lnTo>
                  <a:pt x="1721795" y="578796"/>
                </a:lnTo>
                <a:lnTo>
                  <a:pt x="1765570" y="578796"/>
                </a:lnTo>
                <a:lnTo>
                  <a:pt x="1765570" y="612843"/>
                </a:lnTo>
                <a:lnTo>
                  <a:pt x="1906621" y="612843"/>
                </a:lnTo>
                <a:lnTo>
                  <a:pt x="1906621" y="637162"/>
                </a:lnTo>
                <a:lnTo>
                  <a:pt x="1955259" y="637162"/>
                </a:lnTo>
                <a:lnTo>
                  <a:pt x="1955259" y="685800"/>
                </a:lnTo>
                <a:lnTo>
                  <a:pt x="1984442" y="685800"/>
                </a:lnTo>
                <a:lnTo>
                  <a:pt x="1984442" y="739303"/>
                </a:lnTo>
                <a:lnTo>
                  <a:pt x="2047672" y="739303"/>
                </a:lnTo>
                <a:lnTo>
                  <a:pt x="2047672" y="753894"/>
                </a:lnTo>
                <a:lnTo>
                  <a:pt x="2140085" y="753894"/>
                </a:lnTo>
                <a:lnTo>
                  <a:pt x="2140085" y="778213"/>
                </a:lnTo>
                <a:lnTo>
                  <a:pt x="2232498" y="778213"/>
                </a:lnTo>
                <a:lnTo>
                  <a:pt x="2232498" y="797669"/>
                </a:lnTo>
                <a:lnTo>
                  <a:pt x="2310319" y="797669"/>
                </a:lnTo>
                <a:lnTo>
                  <a:pt x="2310319" y="826851"/>
                </a:lnTo>
                <a:lnTo>
                  <a:pt x="2383276" y="826851"/>
                </a:lnTo>
                <a:lnTo>
                  <a:pt x="2383276" y="880354"/>
                </a:lnTo>
                <a:lnTo>
                  <a:pt x="2451370" y="880354"/>
                </a:lnTo>
                <a:lnTo>
                  <a:pt x="2451370" y="899809"/>
                </a:lnTo>
                <a:lnTo>
                  <a:pt x="2495144" y="899809"/>
                </a:lnTo>
                <a:lnTo>
                  <a:pt x="2495144" y="924128"/>
                </a:lnTo>
                <a:lnTo>
                  <a:pt x="2568102" y="924128"/>
                </a:lnTo>
                <a:lnTo>
                  <a:pt x="2568102" y="943583"/>
                </a:lnTo>
                <a:lnTo>
                  <a:pt x="2660515" y="943583"/>
                </a:lnTo>
                <a:lnTo>
                  <a:pt x="2660515" y="967903"/>
                </a:lnTo>
                <a:lnTo>
                  <a:pt x="2699425" y="967903"/>
                </a:lnTo>
                <a:lnTo>
                  <a:pt x="2699425" y="1001949"/>
                </a:lnTo>
                <a:lnTo>
                  <a:pt x="2752927" y="1001949"/>
                </a:lnTo>
                <a:lnTo>
                  <a:pt x="2752927" y="1035996"/>
                </a:lnTo>
                <a:lnTo>
                  <a:pt x="2786974" y="1035996"/>
                </a:lnTo>
                <a:lnTo>
                  <a:pt x="2786974" y="1079771"/>
                </a:lnTo>
                <a:lnTo>
                  <a:pt x="2864795" y="1079771"/>
                </a:lnTo>
                <a:lnTo>
                  <a:pt x="2864795" y="1094362"/>
                </a:lnTo>
                <a:lnTo>
                  <a:pt x="2947481" y="1094362"/>
                </a:lnTo>
                <a:lnTo>
                  <a:pt x="2947481" y="1123545"/>
                </a:lnTo>
                <a:lnTo>
                  <a:pt x="2996119" y="1123545"/>
                </a:lnTo>
                <a:lnTo>
                  <a:pt x="2996119" y="1138137"/>
                </a:lnTo>
                <a:lnTo>
                  <a:pt x="3112851" y="1138137"/>
                </a:lnTo>
                <a:lnTo>
                  <a:pt x="3112851" y="1157592"/>
                </a:lnTo>
                <a:lnTo>
                  <a:pt x="3180944" y="1157592"/>
                </a:lnTo>
                <a:lnTo>
                  <a:pt x="3180944" y="1196503"/>
                </a:lnTo>
                <a:lnTo>
                  <a:pt x="3249038" y="1196503"/>
                </a:lnTo>
                <a:lnTo>
                  <a:pt x="3249038" y="1215958"/>
                </a:lnTo>
                <a:lnTo>
                  <a:pt x="3341451" y="1215958"/>
                </a:lnTo>
                <a:lnTo>
                  <a:pt x="3341451" y="1250005"/>
                </a:lnTo>
                <a:lnTo>
                  <a:pt x="3419272" y="1250005"/>
                </a:lnTo>
                <a:lnTo>
                  <a:pt x="3419272" y="1250005"/>
                </a:lnTo>
                <a:lnTo>
                  <a:pt x="3492229" y="1250005"/>
                </a:lnTo>
                <a:lnTo>
                  <a:pt x="3492229" y="1303507"/>
                </a:lnTo>
                <a:lnTo>
                  <a:pt x="3531140" y="1303507"/>
                </a:lnTo>
                <a:lnTo>
                  <a:pt x="3531140" y="1347281"/>
                </a:lnTo>
                <a:lnTo>
                  <a:pt x="3579778" y="1347281"/>
                </a:lnTo>
                <a:lnTo>
                  <a:pt x="3579778" y="1391056"/>
                </a:lnTo>
                <a:lnTo>
                  <a:pt x="3662464" y="1391056"/>
                </a:lnTo>
                <a:lnTo>
                  <a:pt x="3662464" y="1425103"/>
                </a:lnTo>
                <a:lnTo>
                  <a:pt x="3837561" y="1425103"/>
                </a:lnTo>
                <a:lnTo>
                  <a:pt x="3837561" y="1449422"/>
                </a:lnTo>
                <a:lnTo>
                  <a:pt x="3886200" y="1449422"/>
                </a:lnTo>
                <a:lnTo>
                  <a:pt x="3886200" y="1483469"/>
                </a:lnTo>
                <a:lnTo>
                  <a:pt x="3964021" y="1483469"/>
                </a:lnTo>
                <a:lnTo>
                  <a:pt x="3964021" y="1527243"/>
                </a:lnTo>
                <a:lnTo>
                  <a:pt x="4032115" y="1527243"/>
                </a:lnTo>
                <a:lnTo>
                  <a:pt x="4032115" y="1536971"/>
                </a:lnTo>
                <a:lnTo>
                  <a:pt x="4280170" y="1536971"/>
                </a:lnTo>
                <a:lnTo>
                  <a:pt x="4280170" y="1566154"/>
                </a:lnTo>
                <a:lnTo>
                  <a:pt x="4430949" y="1566154"/>
                </a:lnTo>
                <a:lnTo>
                  <a:pt x="4430949" y="1609928"/>
                </a:lnTo>
                <a:lnTo>
                  <a:pt x="4518498" y="1609928"/>
                </a:lnTo>
                <a:lnTo>
                  <a:pt x="4518498" y="1643975"/>
                </a:lnTo>
                <a:lnTo>
                  <a:pt x="4581727" y="1643975"/>
                </a:lnTo>
                <a:lnTo>
                  <a:pt x="4581727" y="1678022"/>
                </a:lnTo>
                <a:lnTo>
                  <a:pt x="4664412" y="1678022"/>
                </a:lnTo>
                <a:lnTo>
                  <a:pt x="4664412" y="1702341"/>
                </a:lnTo>
                <a:lnTo>
                  <a:pt x="4781144" y="1702341"/>
                </a:lnTo>
                <a:lnTo>
                  <a:pt x="4781144" y="1736388"/>
                </a:lnTo>
                <a:lnTo>
                  <a:pt x="4893012" y="1736388"/>
                </a:lnTo>
                <a:lnTo>
                  <a:pt x="4902740" y="1746116"/>
                </a:lnTo>
                <a:lnTo>
                  <a:pt x="4912468" y="1746116"/>
                </a:lnTo>
                <a:lnTo>
                  <a:pt x="4912468" y="1770434"/>
                </a:lnTo>
                <a:lnTo>
                  <a:pt x="5014608" y="1770434"/>
                </a:lnTo>
                <a:lnTo>
                  <a:pt x="5014608" y="1809345"/>
                </a:lnTo>
                <a:lnTo>
                  <a:pt x="5141068" y="1809345"/>
                </a:lnTo>
                <a:lnTo>
                  <a:pt x="5141068" y="1853120"/>
                </a:lnTo>
                <a:lnTo>
                  <a:pt x="5248072" y="1853120"/>
                </a:lnTo>
                <a:lnTo>
                  <a:pt x="5248072" y="1877439"/>
                </a:lnTo>
                <a:lnTo>
                  <a:pt x="5457217" y="1877439"/>
                </a:lnTo>
                <a:lnTo>
                  <a:pt x="5457217" y="1892030"/>
                </a:lnTo>
                <a:lnTo>
                  <a:pt x="5559357" y="1892030"/>
                </a:lnTo>
                <a:lnTo>
                  <a:pt x="5559357" y="1926077"/>
                </a:lnTo>
                <a:lnTo>
                  <a:pt x="5734455" y="1926077"/>
                </a:lnTo>
                <a:lnTo>
                  <a:pt x="5734455" y="1945532"/>
                </a:lnTo>
                <a:lnTo>
                  <a:pt x="5904689" y="1945532"/>
                </a:lnTo>
                <a:lnTo>
                  <a:pt x="5904689" y="1974715"/>
                </a:lnTo>
                <a:lnTo>
                  <a:pt x="5972783" y="1974715"/>
                </a:lnTo>
                <a:lnTo>
                  <a:pt x="5972783" y="1994171"/>
                </a:lnTo>
                <a:lnTo>
                  <a:pt x="6006829" y="1994171"/>
                </a:lnTo>
                <a:lnTo>
                  <a:pt x="6006829" y="2013626"/>
                </a:lnTo>
                <a:lnTo>
                  <a:pt x="6074923" y="2013626"/>
                </a:lnTo>
                <a:lnTo>
                  <a:pt x="6074923" y="2033081"/>
                </a:lnTo>
                <a:lnTo>
                  <a:pt x="6483485" y="2033081"/>
                </a:lnTo>
                <a:lnTo>
                  <a:pt x="6483485" y="2081720"/>
                </a:lnTo>
                <a:lnTo>
                  <a:pt x="6536987" y="2081720"/>
                </a:lnTo>
                <a:lnTo>
                  <a:pt x="6536987" y="2110903"/>
                </a:lnTo>
                <a:lnTo>
                  <a:pt x="6678038" y="2110903"/>
                </a:lnTo>
                <a:lnTo>
                  <a:pt x="6678038" y="2144949"/>
                </a:lnTo>
                <a:lnTo>
                  <a:pt x="7042825" y="2144949"/>
                </a:lnTo>
                <a:lnTo>
                  <a:pt x="7042825" y="2183860"/>
                </a:lnTo>
                <a:lnTo>
                  <a:pt x="7689715" y="2183860"/>
                </a:lnTo>
                <a:lnTo>
                  <a:pt x="7689715" y="2495145"/>
                </a:lnTo>
              </a:path>
            </a:pathLst>
          </a:custGeom>
          <a:noFill/>
          <a:ln w="28575">
            <a:solidFill>
              <a:schemeClr val="accent1"/>
            </a:solidFill>
            <a:miter lim="800000"/>
            <a:headEnd/>
            <a:tailEnd/>
          </a:ln>
        </p:spPr>
        <p:txBody>
          <a:bodyPr rtlCol="0" anchor="ctr"/>
          <a:lstStyle/>
          <a:p>
            <a:pPr algn="ctr"/>
            <a:endParaRPr lang="en-US"/>
          </a:p>
        </p:txBody>
      </p:sp>
      <p:sp>
        <p:nvSpPr>
          <p:cNvPr id="9220" name="Freeform: Shape 9219">
            <a:extLst>
              <a:ext uri="{FF2B5EF4-FFF2-40B4-BE49-F238E27FC236}">
                <a16:creationId xmlns:a16="http://schemas.microsoft.com/office/drawing/2014/main" id="{7003569D-426E-8F2B-DFB6-2675AA39E9B2}"/>
              </a:ext>
            </a:extLst>
          </p:cNvPr>
          <p:cNvSpPr/>
          <p:nvPr/>
        </p:nvSpPr>
        <p:spPr bwMode="auto">
          <a:xfrm>
            <a:off x="2242226" y="1712068"/>
            <a:ext cx="8249055" cy="2480553"/>
          </a:xfrm>
          <a:custGeom>
            <a:avLst/>
            <a:gdLst>
              <a:gd name="connsiteX0" fmla="*/ 0 w 8249055"/>
              <a:gd name="connsiteY0" fmla="*/ 0 h 2480553"/>
              <a:gd name="connsiteX1" fmla="*/ 82685 w 8249055"/>
              <a:gd name="connsiteY1" fmla="*/ 0 h 2480553"/>
              <a:gd name="connsiteX2" fmla="*/ 82685 w 8249055"/>
              <a:gd name="connsiteY2" fmla="*/ 29183 h 2480553"/>
              <a:gd name="connsiteX3" fmla="*/ 262646 w 8249055"/>
              <a:gd name="connsiteY3" fmla="*/ 29183 h 2480553"/>
              <a:gd name="connsiteX4" fmla="*/ 262646 w 8249055"/>
              <a:gd name="connsiteY4" fmla="*/ 72958 h 2480553"/>
              <a:gd name="connsiteX5" fmla="*/ 340468 w 8249055"/>
              <a:gd name="connsiteY5" fmla="*/ 72958 h 2480553"/>
              <a:gd name="connsiteX6" fmla="*/ 340468 w 8249055"/>
              <a:gd name="connsiteY6" fmla="*/ 87549 h 2480553"/>
              <a:gd name="connsiteX7" fmla="*/ 423153 w 8249055"/>
              <a:gd name="connsiteY7" fmla="*/ 87549 h 2480553"/>
              <a:gd name="connsiteX8" fmla="*/ 423153 w 8249055"/>
              <a:gd name="connsiteY8" fmla="*/ 126460 h 2480553"/>
              <a:gd name="connsiteX9" fmla="*/ 486383 w 8249055"/>
              <a:gd name="connsiteY9" fmla="*/ 126460 h 2480553"/>
              <a:gd name="connsiteX10" fmla="*/ 486383 w 8249055"/>
              <a:gd name="connsiteY10" fmla="*/ 126460 h 2480553"/>
              <a:gd name="connsiteX11" fmla="*/ 486383 w 8249055"/>
              <a:gd name="connsiteY11" fmla="*/ 165370 h 2480553"/>
              <a:gd name="connsiteX12" fmla="*/ 603114 w 8249055"/>
              <a:gd name="connsiteY12" fmla="*/ 165370 h 2480553"/>
              <a:gd name="connsiteX13" fmla="*/ 603114 w 8249055"/>
              <a:gd name="connsiteY13" fmla="*/ 175098 h 2480553"/>
              <a:gd name="connsiteX14" fmla="*/ 749029 w 8249055"/>
              <a:gd name="connsiteY14" fmla="*/ 175098 h 2480553"/>
              <a:gd name="connsiteX15" fmla="*/ 749029 w 8249055"/>
              <a:gd name="connsiteY15" fmla="*/ 204281 h 2480553"/>
              <a:gd name="connsiteX16" fmla="*/ 778212 w 8249055"/>
              <a:gd name="connsiteY16" fmla="*/ 204281 h 2480553"/>
              <a:gd name="connsiteX17" fmla="*/ 778212 w 8249055"/>
              <a:gd name="connsiteY17" fmla="*/ 228600 h 2480553"/>
              <a:gd name="connsiteX18" fmla="*/ 836578 w 8249055"/>
              <a:gd name="connsiteY18" fmla="*/ 228600 h 2480553"/>
              <a:gd name="connsiteX19" fmla="*/ 836578 w 8249055"/>
              <a:gd name="connsiteY19" fmla="*/ 272375 h 2480553"/>
              <a:gd name="connsiteX20" fmla="*/ 933855 w 8249055"/>
              <a:gd name="connsiteY20" fmla="*/ 272375 h 2480553"/>
              <a:gd name="connsiteX21" fmla="*/ 953310 w 8249055"/>
              <a:gd name="connsiteY21" fmla="*/ 291830 h 2480553"/>
              <a:gd name="connsiteX22" fmla="*/ 1031131 w 8249055"/>
              <a:gd name="connsiteY22" fmla="*/ 291830 h 2480553"/>
              <a:gd name="connsiteX23" fmla="*/ 1031131 w 8249055"/>
              <a:gd name="connsiteY23" fmla="*/ 321013 h 2480553"/>
              <a:gd name="connsiteX24" fmla="*/ 1162455 w 8249055"/>
              <a:gd name="connsiteY24" fmla="*/ 321013 h 2480553"/>
              <a:gd name="connsiteX25" fmla="*/ 1162455 w 8249055"/>
              <a:gd name="connsiteY25" fmla="*/ 345332 h 2480553"/>
              <a:gd name="connsiteX26" fmla="*/ 1201365 w 8249055"/>
              <a:gd name="connsiteY26" fmla="*/ 345332 h 2480553"/>
              <a:gd name="connsiteX27" fmla="*/ 1201365 w 8249055"/>
              <a:gd name="connsiteY27" fmla="*/ 389106 h 2480553"/>
              <a:gd name="connsiteX28" fmla="*/ 1342417 w 8249055"/>
              <a:gd name="connsiteY28" fmla="*/ 389106 h 2480553"/>
              <a:gd name="connsiteX29" fmla="*/ 1342417 w 8249055"/>
              <a:gd name="connsiteY29" fmla="*/ 423153 h 2480553"/>
              <a:gd name="connsiteX30" fmla="*/ 1400783 w 8249055"/>
              <a:gd name="connsiteY30" fmla="*/ 423153 h 2480553"/>
              <a:gd name="connsiteX31" fmla="*/ 1400783 w 8249055"/>
              <a:gd name="connsiteY31" fmla="*/ 447472 h 2480553"/>
              <a:gd name="connsiteX32" fmla="*/ 1478604 w 8249055"/>
              <a:gd name="connsiteY32" fmla="*/ 447472 h 2480553"/>
              <a:gd name="connsiteX33" fmla="*/ 1478604 w 8249055"/>
              <a:gd name="connsiteY33" fmla="*/ 481519 h 2480553"/>
              <a:gd name="connsiteX34" fmla="*/ 1541834 w 8249055"/>
              <a:gd name="connsiteY34" fmla="*/ 481519 h 2480553"/>
              <a:gd name="connsiteX35" fmla="*/ 1541834 w 8249055"/>
              <a:gd name="connsiteY35" fmla="*/ 525294 h 2480553"/>
              <a:gd name="connsiteX36" fmla="*/ 1605063 w 8249055"/>
              <a:gd name="connsiteY36" fmla="*/ 525294 h 2480553"/>
              <a:gd name="connsiteX37" fmla="*/ 1605063 w 8249055"/>
              <a:gd name="connsiteY37" fmla="*/ 559341 h 2480553"/>
              <a:gd name="connsiteX38" fmla="*/ 1668293 w 8249055"/>
              <a:gd name="connsiteY38" fmla="*/ 559341 h 2480553"/>
              <a:gd name="connsiteX39" fmla="*/ 1668293 w 8249055"/>
              <a:gd name="connsiteY39" fmla="*/ 593387 h 2480553"/>
              <a:gd name="connsiteX40" fmla="*/ 1789889 w 8249055"/>
              <a:gd name="connsiteY40" fmla="*/ 593387 h 2480553"/>
              <a:gd name="connsiteX41" fmla="*/ 1789889 w 8249055"/>
              <a:gd name="connsiteY41" fmla="*/ 637162 h 2480553"/>
              <a:gd name="connsiteX42" fmla="*/ 1838527 w 8249055"/>
              <a:gd name="connsiteY42" fmla="*/ 637162 h 2480553"/>
              <a:gd name="connsiteX43" fmla="*/ 1838527 w 8249055"/>
              <a:gd name="connsiteY43" fmla="*/ 651753 h 2480553"/>
              <a:gd name="connsiteX44" fmla="*/ 1911485 w 8249055"/>
              <a:gd name="connsiteY44" fmla="*/ 651753 h 2480553"/>
              <a:gd name="connsiteX45" fmla="*/ 1911485 w 8249055"/>
              <a:gd name="connsiteY45" fmla="*/ 695528 h 2480553"/>
              <a:gd name="connsiteX46" fmla="*/ 1955259 w 8249055"/>
              <a:gd name="connsiteY46" fmla="*/ 695528 h 2480553"/>
              <a:gd name="connsiteX47" fmla="*/ 1955259 w 8249055"/>
              <a:gd name="connsiteY47" fmla="*/ 739302 h 2480553"/>
              <a:gd name="connsiteX48" fmla="*/ 2008761 w 8249055"/>
              <a:gd name="connsiteY48" fmla="*/ 739302 h 2480553"/>
              <a:gd name="connsiteX49" fmla="*/ 2008761 w 8249055"/>
              <a:gd name="connsiteY49" fmla="*/ 773349 h 2480553"/>
              <a:gd name="connsiteX50" fmla="*/ 2101174 w 8249055"/>
              <a:gd name="connsiteY50" fmla="*/ 773349 h 2480553"/>
              <a:gd name="connsiteX51" fmla="*/ 2101174 w 8249055"/>
              <a:gd name="connsiteY51" fmla="*/ 807396 h 2480553"/>
              <a:gd name="connsiteX52" fmla="*/ 2247089 w 8249055"/>
              <a:gd name="connsiteY52" fmla="*/ 807396 h 2480553"/>
              <a:gd name="connsiteX53" fmla="*/ 2247089 w 8249055"/>
              <a:gd name="connsiteY53" fmla="*/ 841443 h 2480553"/>
              <a:gd name="connsiteX54" fmla="*/ 2320046 w 8249055"/>
              <a:gd name="connsiteY54" fmla="*/ 841443 h 2480553"/>
              <a:gd name="connsiteX55" fmla="*/ 2320046 w 8249055"/>
              <a:gd name="connsiteY55" fmla="*/ 865762 h 2480553"/>
              <a:gd name="connsiteX56" fmla="*/ 2383276 w 8249055"/>
              <a:gd name="connsiteY56" fmla="*/ 865762 h 2480553"/>
              <a:gd name="connsiteX57" fmla="*/ 2383276 w 8249055"/>
              <a:gd name="connsiteY57" fmla="*/ 890081 h 2480553"/>
              <a:gd name="connsiteX58" fmla="*/ 2431914 w 8249055"/>
              <a:gd name="connsiteY58" fmla="*/ 890081 h 2480553"/>
              <a:gd name="connsiteX59" fmla="*/ 2431914 w 8249055"/>
              <a:gd name="connsiteY59" fmla="*/ 928992 h 2480553"/>
              <a:gd name="connsiteX60" fmla="*/ 2495144 w 8249055"/>
              <a:gd name="connsiteY60" fmla="*/ 928992 h 2480553"/>
              <a:gd name="connsiteX61" fmla="*/ 2495144 w 8249055"/>
              <a:gd name="connsiteY61" fmla="*/ 967902 h 2480553"/>
              <a:gd name="connsiteX62" fmla="*/ 2558374 w 8249055"/>
              <a:gd name="connsiteY62" fmla="*/ 967902 h 2480553"/>
              <a:gd name="connsiteX63" fmla="*/ 2558374 w 8249055"/>
              <a:gd name="connsiteY63" fmla="*/ 1006813 h 2480553"/>
              <a:gd name="connsiteX64" fmla="*/ 2660514 w 8249055"/>
              <a:gd name="connsiteY64" fmla="*/ 1006813 h 2480553"/>
              <a:gd name="connsiteX65" fmla="*/ 2660514 w 8249055"/>
              <a:gd name="connsiteY65" fmla="*/ 1055451 h 2480553"/>
              <a:gd name="connsiteX66" fmla="*/ 2748063 w 8249055"/>
              <a:gd name="connsiteY66" fmla="*/ 1055451 h 2480553"/>
              <a:gd name="connsiteX67" fmla="*/ 2748063 w 8249055"/>
              <a:gd name="connsiteY67" fmla="*/ 1089498 h 2480553"/>
              <a:gd name="connsiteX68" fmla="*/ 2816157 w 8249055"/>
              <a:gd name="connsiteY68" fmla="*/ 1089498 h 2480553"/>
              <a:gd name="connsiteX69" fmla="*/ 2816157 w 8249055"/>
              <a:gd name="connsiteY69" fmla="*/ 1133272 h 2480553"/>
              <a:gd name="connsiteX70" fmla="*/ 2879387 w 8249055"/>
              <a:gd name="connsiteY70" fmla="*/ 1133272 h 2480553"/>
              <a:gd name="connsiteX71" fmla="*/ 2879387 w 8249055"/>
              <a:gd name="connsiteY71" fmla="*/ 1162455 h 2480553"/>
              <a:gd name="connsiteX72" fmla="*/ 3025302 w 8249055"/>
              <a:gd name="connsiteY72" fmla="*/ 1162455 h 2480553"/>
              <a:gd name="connsiteX73" fmla="*/ 3025302 w 8249055"/>
              <a:gd name="connsiteY73" fmla="*/ 1211094 h 2480553"/>
              <a:gd name="connsiteX74" fmla="*/ 3088531 w 8249055"/>
              <a:gd name="connsiteY74" fmla="*/ 1211094 h 2480553"/>
              <a:gd name="connsiteX75" fmla="*/ 3088531 w 8249055"/>
              <a:gd name="connsiteY75" fmla="*/ 1250004 h 2480553"/>
              <a:gd name="connsiteX76" fmla="*/ 3132306 w 8249055"/>
              <a:gd name="connsiteY76" fmla="*/ 1250004 h 2480553"/>
              <a:gd name="connsiteX77" fmla="*/ 3132306 w 8249055"/>
              <a:gd name="connsiteY77" fmla="*/ 1284051 h 2480553"/>
              <a:gd name="connsiteX78" fmla="*/ 3176080 w 8249055"/>
              <a:gd name="connsiteY78" fmla="*/ 1284051 h 2480553"/>
              <a:gd name="connsiteX79" fmla="*/ 3176080 w 8249055"/>
              <a:gd name="connsiteY79" fmla="*/ 1322962 h 2480553"/>
              <a:gd name="connsiteX80" fmla="*/ 3234446 w 8249055"/>
              <a:gd name="connsiteY80" fmla="*/ 1322962 h 2480553"/>
              <a:gd name="connsiteX81" fmla="*/ 3234446 w 8249055"/>
              <a:gd name="connsiteY81" fmla="*/ 1357009 h 2480553"/>
              <a:gd name="connsiteX82" fmla="*/ 3268493 w 8249055"/>
              <a:gd name="connsiteY82" fmla="*/ 1357009 h 2480553"/>
              <a:gd name="connsiteX83" fmla="*/ 3268493 w 8249055"/>
              <a:gd name="connsiteY83" fmla="*/ 1395919 h 2480553"/>
              <a:gd name="connsiteX84" fmla="*/ 3380361 w 8249055"/>
              <a:gd name="connsiteY84" fmla="*/ 1395919 h 2480553"/>
              <a:gd name="connsiteX85" fmla="*/ 3380361 w 8249055"/>
              <a:gd name="connsiteY85" fmla="*/ 1420238 h 2480553"/>
              <a:gd name="connsiteX86" fmla="*/ 3526276 w 8249055"/>
              <a:gd name="connsiteY86" fmla="*/ 1420238 h 2480553"/>
              <a:gd name="connsiteX87" fmla="*/ 3526276 w 8249055"/>
              <a:gd name="connsiteY87" fmla="*/ 1468877 h 2480553"/>
              <a:gd name="connsiteX88" fmla="*/ 3667327 w 8249055"/>
              <a:gd name="connsiteY88" fmla="*/ 1468877 h 2480553"/>
              <a:gd name="connsiteX89" fmla="*/ 3667327 w 8249055"/>
              <a:gd name="connsiteY89" fmla="*/ 1522379 h 2480553"/>
              <a:gd name="connsiteX90" fmla="*/ 3764604 w 8249055"/>
              <a:gd name="connsiteY90" fmla="*/ 1522379 h 2480553"/>
              <a:gd name="connsiteX91" fmla="*/ 3764604 w 8249055"/>
              <a:gd name="connsiteY91" fmla="*/ 1566153 h 2480553"/>
              <a:gd name="connsiteX92" fmla="*/ 3954293 w 8249055"/>
              <a:gd name="connsiteY92" fmla="*/ 1566153 h 2480553"/>
              <a:gd name="connsiteX93" fmla="*/ 3954293 w 8249055"/>
              <a:gd name="connsiteY93" fmla="*/ 1600200 h 2480553"/>
              <a:gd name="connsiteX94" fmla="*/ 4036978 w 8249055"/>
              <a:gd name="connsiteY94" fmla="*/ 1600200 h 2480553"/>
              <a:gd name="connsiteX95" fmla="*/ 4036978 w 8249055"/>
              <a:gd name="connsiteY95" fmla="*/ 1624519 h 2480553"/>
              <a:gd name="connsiteX96" fmla="*/ 4105072 w 8249055"/>
              <a:gd name="connsiteY96" fmla="*/ 1624519 h 2480553"/>
              <a:gd name="connsiteX97" fmla="*/ 4105072 w 8249055"/>
              <a:gd name="connsiteY97" fmla="*/ 1653702 h 2480553"/>
              <a:gd name="connsiteX98" fmla="*/ 4212076 w 8249055"/>
              <a:gd name="connsiteY98" fmla="*/ 1653702 h 2480553"/>
              <a:gd name="connsiteX99" fmla="*/ 4212076 w 8249055"/>
              <a:gd name="connsiteY99" fmla="*/ 1697477 h 2480553"/>
              <a:gd name="connsiteX100" fmla="*/ 4338536 w 8249055"/>
              <a:gd name="connsiteY100" fmla="*/ 1697477 h 2480553"/>
              <a:gd name="connsiteX101" fmla="*/ 4338536 w 8249055"/>
              <a:gd name="connsiteY101" fmla="*/ 1731523 h 2480553"/>
              <a:gd name="connsiteX102" fmla="*/ 4430948 w 8249055"/>
              <a:gd name="connsiteY102" fmla="*/ 1731523 h 2480553"/>
              <a:gd name="connsiteX103" fmla="*/ 4430948 w 8249055"/>
              <a:gd name="connsiteY103" fmla="*/ 1765570 h 2480553"/>
              <a:gd name="connsiteX104" fmla="*/ 4586591 w 8249055"/>
              <a:gd name="connsiteY104" fmla="*/ 1765570 h 2480553"/>
              <a:gd name="connsiteX105" fmla="*/ 4586591 w 8249055"/>
              <a:gd name="connsiteY105" fmla="*/ 1799617 h 2480553"/>
              <a:gd name="connsiteX106" fmla="*/ 4824919 w 8249055"/>
              <a:gd name="connsiteY106" fmla="*/ 1799617 h 2480553"/>
              <a:gd name="connsiteX107" fmla="*/ 4824919 w 8249055"/>
              <a:gd name="connsiteY107" fmla="*/ 1838528 h 2480553"/>
              <a:gd name="connsiteX108" fmla="*/ 4956242 w 8249055"/>
              <a:gd name="connsiteY108" fmla="*/ 1838528 h 2480553"/>
              <a:gd name="connsiteX109" fmla="*/ 4956242 w 8249055"/>
              <a:gd name="connsiteY109" fmla="*/ 1862847 h 2480553"/>
              <a:gd name="connsiteX110" fmla="*/ 5068110 w 8249055"/>
              <a:gd name="connsiteY110" fmla="*/ 1862847 h 2480553"/>
              <a:gd name="connsiteX111" fmla="*/ 5068110 w 8249055"/>
              <a:gd name="connsiteY111" fmla="*/ 1896894 h 2480553"/>
              <a:gd name="connsiteX112" fmla="*/ 5170251 w 8249055"/>
              <a:gd name="connsiteY112" fmla="*/ 1896894 h 2480553"/>
              <a:gd name="connsiteX113" fmla="*/ 5170251 w 8249055"/>
              <a:gd name="connsiteY113" fmla="*/ 1945532 h 2480553"/>
              <a:gd name="connsiteX114" fmla="*/ 5291846 w 8249055"/>
              <a:gd name="connsiteY114" fmla="*/ 1945532 h 2480553"/>
              <a:gd name="connsiteX115" fmla="*/ 5291846 w 8249055"/>
              <a:gd name="connsiteY115" fmla="*/ 1984443 h 2480553"/>
              <a:gd name="connsiteX116" fmla="*/ 5471808 w 8249055"/>
              <a:gd name="connsiteY116" fmla="*/ 1984443 h 2480553"/>
              <a:gd name="connsiteX117" fmla="*/ 5471808 w 8249055"/>
              <a:gd name="connsiteY117" fmla="*/ 2028217 h 2480553"/>
              <a:gd name="connsiteX118" fmla="*/ 5510719 w 8249055"/>
              <a:gd name="connsiteY118" fmla="*/ 2028217 h 2480553"/>
              <a:gd name="connsiteX119" fmla="*/ 5510719 w 8249055"/>
              <a:gd name="connsiteY119" fmla="*/ 2076855 h 2480553"/>
              <a:gd name="connsiteX120" fmla="*/ 5700408 w 8249055"/>
              <a:gd name="connsiteY120" fmla="*/ 2076855 h 2480553"/>
              <a:gd name="connsiteX121" fmla="*/ 5700408 w 8249055"/>
              <a:gd name="connsiteY121" fmla="*/ 2096311 h 2480553"/>
              <a:gd name="connsiteX122" fmla="*/ 5768502 w 8249055"/>
              <a:gd name="connsiteY122" fmla="*/ 2096311 h 2480553"/>
              <a:gd name="connsiteX123" fmla="*/ 5768502 w 8249055"/>
              <a:gd name="connsiteY123" fmla="*/ 2130358 h 2480553"/>
              <a:gd name="connsiteX124" fmla="*/ 6021421 w 8249055"/>
              <a:gd name="connsiteY124" fmla="*/ 2130358 h 2480553"/>
              <a:gd name="connsiteX125" fmla="*/ 6021421 w 8249055"/>
              <a:gd name="connsiteY125" fmla="*/ 2154677 h 2480553"/>
              <a:gd name="connsiteX126" fmla="*/ 6055468 w 8249055"/>
              <a:gd name="connsiteY126" fmla="*/ 2154677 h 2480553"/>
              <a:gd name="connsiteX127" fmla="*/ 6055468 w 8249055"/>
              <a:gd name="connsiteY127" fmla="*/ 2169268 h 2480553"/>
              <a:gd name="connsiteX128" fmla="*/ 6138153 w 8249055"/>
              <a:gd name="connsiteY128" fmla="*/ 2169268 h 2480553"/>
              <a:gd name="connsiteX129" fmla="*/ 6138153 w 8249055"/>
              <a:gd name="connsiteY129" fmla="*/ 2188723 h 2480553"/>
              <a:gd name="connsiteX130" fmla="*/ 6259748 w 8249055"/>
              <a:gd name="connsiteY130" fmla="*/ 2188723 h 2480553"/>
              <a:gd name="connsiteX131" fmla="*/ 6259748 w 8249055"/>
              <a:gd name="connsiteY131" fmla="*/ 2203315 h 2480553"/>
              <a:gd name="connsiteX132" fmla="*/ 6337570 w 8249055"/>
              <a:gd name="connsiteY132" fmla="*/ 2203315 h 2480553"/>
              <a:gd name="connsiteX133" fmla="*/ 6337570 w 8249055"/>
              <a:gd name="connsiteY133" fmla="*/ 2237362 h 2480553"/>
              <a:gd name="connsiteX134" fmla="*/ 7358974 w 8249055"/>
              <a:gd name="connsiteY134" fmla="*/ 2237362 h 2480553"/>
              <a:gd name="connsiteX135" fmla="*/ 7358974 w 8249055"/>
              <a:gd name="connsiteY135" fmla="*/ 2286000 h 2480553"/>
              <a:gd name="connsiteX136" fmla="*/ 7393021 w 8249055"/>
              <a:gd name="connsiteY136" fmla="*/ 2286000 h 2480553"/>
              <a:gd name="connsiteX137" fmla="*/ 7393021 w 8249055"/>
              <a:gd name="connsiteY137" fmla="*/ 2354094 h 2480553"/>
              <a:gd name="connsiteX138" fmla="*/ 7427068 w 8249055"/>
              <a:gd name="connsiteY138" fmla="*/ 2354094 h 2480553"/>
              <a:gd name="connsiteX139" fmla="*/ 7427068 w 8249055"/>
              <a:gd name="connsiteY139" fmla="*/ 2412460 h 2480553"/>
              <a:gd name="connsiteX140" fmla="*/ 7509753 w 8249055"/>
              <a:gd name="connsiteY140" fmla="*/ 2412460 h 2480553"/>
              <a:gd name="connsiteX141" fmla="*/ 7509753 w 8249055"/>
              <a:gd name="connsiteY141" fmla="*/ 2480553 h 2480553"/>
              <a:gd name="connsiteX142" fmla="*/ 8249055 w 8249055"/>
              <a:gd name="connsiteY142" fmla="*/ 2480553 h 2480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8249055" h="2480553">
                <a:moveTo>
                  <a:pt x="0" y="0"/>
                </a:moveTo>
                <a:lnTo>
                  <a:pt x="82685" y="0"/>
                </a:lnTo>
                <a:lnTo>
                  <a:pt x="82685" y="29183"/>
                </a:lnTo>
                <a:lnTo>
                  <a:pt x="262646" y="29183"/>
                </a:lnTo>
                <a:lnTo>
                  <a:pt x="262646" y="72958"/>
                </a:lnTo>
                <a:lnTo>
                  <a:pt x="340468" y="72958"/>
                </a:lnTo>
                <a:lnTo>
                  <a:pt x="340468" y="87549"/>
                </a:lnTo>
                <a:lnTo>
                  <a:pt x="423153" y="87549"/>
                </a:lnTo>
                <a:lnTo>
                  <a:pt x="423153" y="126460"/>
                </a:lnTo>
                <a:lnTo>
                  <a:pt x="486383" y="126460"/>
                </a:lnTo>
                <a:lnTo>
                  <a:pt x="486383" y="126460"/>
                </a:lnTo>
                <a:lnTo>
                  <a:pt x="486383" y="165370"/>
                </a:lnTo>
                <a:lnTo>
                  <a:pt x="603114" y="165370"/>
                </a:lnTo>
                <a:lnTo>
                  <a:pt x="603114" y="175098"/>
                </a:lnTo>
                <a:lnTo>
                  <a:pt x="749029" y="175098"/>
                </a:lnTo>
                <a:lnTo>
                  <a:pt x="749029" y="204281"/>
                </a:lnTo>
                <a:lnTo>
                  <a:pt x="778212" y="204281"/>
                </a:lnTo>
                <a:lnTo>
                  <a:pt x="778212" y="228600"/>
                </a:lnTo>
                <a:lnTo>
                  <a:pt x="836578" y="228600"/>
                </a:lnTo>
                <a:lnTo>
                  <a:pt x="836578" y="272375"/>
                </a:lnTo>
                <a:lnTo>
                  <a:pt x="933855" y="272375"/>
                </a:lnTo>
                <a:lnTo>
                  <a:pt x="953310" y="291830"/>
                </a:lnTo>
                <a:lnTo>
                  <a:pt x="1031131" y="291830"/>
                </a:lnTo>
                <a:lnTo>
                  <a:pt x="1031131" y="321013"/>
                </a:lnTo>
                <a:lnTo>
                  <a:pt x="1162455" y="321013"/>
                </a:lnTo>
                <a:lnTo>
                  <a:pt x="1162455" y="345332"/>
                </a:lnTo>
                <a:lnTo>
                  <a:pt x="1201365" y="345332"/>
                </a:lnTo>
                <a:lnTo>
                  <a:pt x="1201365" y="389106"/>
                </a:lnTo>
                <a:lnTo>
                  <a:pt x="1342417" y="389106"/>
                </a:lnTo>
                <a:lnTo>
                  <a:pt x="1342417" y="423153"/>
                </a:lnTo>
                <a:lnTo>
                  <a:pt x="1400783" y="423153"/>
                </a:lnTo>
                <a:lnTo>
                  <a:pt x="1400783" y="447472"/>
                </a:lnTo>
                <a:lnTo>
                  <a:pt x="1478604" y="447472"/>
                </a:lnTo>
                <a:lnTo>
                  <a:pt x="1478604" y="481519"/>
                </a:lnTo>
                <a:lnTo>
                  <a:pt x="1541834" y="481519"/>
                </a:lnTo>
                <a:lnTo>
                  <a:pt x="1541834" y="525294"/>
                </a:lnTo>
                <a:lnTo>
                  <a:pt x="1605063" y="525294"/>
                </a:lnTo>
                <a:lnTo>
                  <a:pt x="1605063" y="559341"/>
                </a:lnTo>
                <a:lnTo>
                  <a:pt x="1668293" y="559341"/>
                </a:lnTo>
                <a:lnTo>
                  <a:pt x="1668293" y="593387"/>
                </a:lnTo>
                <a:lnTo>
                  <a:pt x="1789889" y="593387"/>
                </a:lnTo>
                <a:lnTo>
                  <a:pt x="1789889" y="637162"/>
                </a:lnTo>
                <a:lnTo>
                  <a:pt x="1838527" y="637162"/>
                </a:lnTo>
                <a:lnTo>
                  <a:pt x="1838527" y="651753"/>
                </a:lnTo>
                <a:lnTo>
                  <a:pt x="1911485" y="651753"/>
                </a:lnTo>
                <a:lnTo>
                  <a:pt x="1911485" y="695528"/>
                </a:lnTo>
                <a:lnTo>
                  <a:pt x="1955259" y="695528"/>
                </a:lnTo>
                <a:lnTo>
                  <a:pt x="1955259" y="739302"/>
                </a:lnTo>
                <a:lnTo>
                  <a:pt x="2008761" y="739302"/>
                </a:lnTo>
                <a:lnTo>
                  <a:pt x="2008761" y="773349"/>
                </a:lnTo>
                <a:lnTo>
                  <a:pt x="2101174" y="773349"/>
                </a:lnTo>
                <a:lnTo>
                  <a:pt x="2101174" y="807396"/>
                </a:lnTo>
                <a:lnTo>
                  <a:pt x="2247089" y="807396"/>
                </a:lnTo>
                <a:lnTo>
                  <a:pt x="2247089" y="841443"/>
                </a:lnTo>
                <a:lnTo>
                  <a:pt x="2320046" y="841443"/>
                </a:lnTo>
                <a:lnTo>
                  <a:pt x="2320046" y="865762"/>
                </a:lnTo>
                <a:lnTo>
                  <a:pt x="2383276" y="865762"/>
                </a:lnTo>
                <a:lnTo>
                  <a:pt x="2383276" y="890081"/>
                </a:lnTo>
                <a:lnTo>
                  <a:pt x="2431914" y="890081"/>
                </a:lnTo>
                <a:lnTo>
                  <a:pt x="2431914" y="928992"/>
                </a:lnTo>
                <a:lnTo>
                  <a:pt x="2495144" y="928992"/>
                </a:lnTo>
                <a:lnTo>
                  <a:pt x="2495144" y="967902"/>
                </a:lnTo>
                <a:lnTo>
                  <a:pt x="2558374" y="967902"/>
                </a:lnTo>
                <a:lnTo>
                  <a:pt x="2558374" y="1006813"/>
                </a:lnTo>
                <a:lnTo>
                  <a:pt x="2660514" y="1006813"/>
                </a:lnTo>
                <a:lnTo>
                  <a:pt x="2660514" y="1055451"/>
                </a:lnTo>
                <a:lnTo>
                  <a:pt x="2748063" y="1055451"/>
                </a:lnTo>
                <a:lnTo>
                  <a:pt x="2748063" y="1089498"/>
                </a:lnTo>
                <a:lnTo>
                  <a:pt x="2816157" y="1089498"/>
                </a:lnTo>
                <a:lnTo>
                  <a:pt x="2816157" y="1133272"/>
                </a:lnTo>
                <a:lnTo>
                  <a:pt x="2879387" y="1133272"/>
                </a:lnTo>
                <a:lnTo>
                  <a:pt x="2879387" y="1162455"/>
                </a:lnTo>
                <a:lnTo>
                  <a:pt x="3025302" y="1162455"/>
                </a:lnTo>
                <a:lnTo>
                  <a:pt x="3025302" y="1211094"/>
                </a:lnTo>
                <a:lnTo>
                  <a:pt x="3088531" y="1211094"/>
                </a:lnTo>
                <a:lnTo>
                  <a:pt x="3088531" y="1250004"/>
                </a:lnTo>
                <a:lnTo>
                  <a:pt x="3132306" y="1250004"/>
                </a:lnTo>
                <a:lnTo>
                  <a:pt x="3132306" y="1284051"/>
                </a:lnTo>
                <a:lnTo>
                  <a:pt x="3176080" y="1284051"/>
                </a:lnTo>
                <a:lnTo>
                  <a:pt x="3176080" y="1322962"/>
                </a:lnTo>
                <a:lnTo>
                  <a:pt x="3234446" y="1322962"/>
                </a:lnTo>
                <a:lnTo>
                  <a:pt x="3234446" y="1357009"/>
                </a:lnTo>
                <a:lnTo>
                  <a:pt x="3268493" y="1357009"/>
                </a:lnTo>
                <a:lnTo>
                  <a:pt x="3268493" y="1395919"/>
                </a:lnTo>
                <a:lnTo>
                  <a:pt x="3380361" y="1395919"/>
                </a:lnTo>
                <a:lnTo>
                  <a:pt x="3380361" y="1420238"/>
                </a:lnTo>
                <a:lnTo>
                  <a:pt x="3526276" y="1420238"/>
                </a:lnTo>
                <a:lnTo>
                  <a:pt x="3526276" y="1468877"/>
                </a:lnTo>
                <a:lnTo>
                  <a:pt x="3667327" y="1468877"/>
                </a:lnTo>
                <a:lnTo>
                  <a:pt x="3667327" y="1522379"/>
                </a:lnTo>
                <a:lnTo>
                  <a:pt x="3764604" y="1522379"/>
                </a:lnTo>
                <a:lnTo>
                  <a:pt x="3764604" y="1566153"/>
                </a:lnTo>
                <a:lnTo>
                  <a:pt x="3954293" y="1566153"/>
                </a:lnTo>
                <a:lnTo>
                  <a:pt x="3954293" y="1600200"/>
                </a:lnTo>
                <a:lnTo>
                  <a:pt x="4036978" y="1600200"/>
                </a:lnTo>
                <a:lnTo>
                  <a:pt x="4036978" y="1624519"/>
                </a:lnTo>
                <a:lnTo>
                  <a:pt x="4105072" y="1624519"/>
                </a:lnTo>
                <a:lnTo>
                  <a:pt x="4105072" y="1653702"/>
                </a:lnTo>
                <a:lnTo>
                  <a:pt x="4212076" y="1653702"/>
                </a:lnTo>
                <a:lnTo>
                  <a:pt x="4212076" y="1697477"/>
                </a:lnTo>
                <a:lnTo>
                  <a:pt x="4338536" y="1697477"/>
                </a:lnTo>
                <a:lnTo>
                  <a:pt x="4338536" y="1731523"/>
                </a:lnTo>
                <a:lnTo>
                  <a:pt x="4430948" y="1731523"/>
                </a:lnTo>
                <a:lnTo>
                  <a:pt x="4430948" y="1765570"/>
                </a:lnTo>
                <a:lnTo>
                  <a:pt x="4586591" y="1765570"/>
                </a:lnTo>
                <a:lnTo>
                  <a:pt x="4586591" y="1799617"/>
                </a:lnTo>
                <a:lnTo>
                  <a:pt x="4824919" y="1799617"/>
                </a:lnTo>
                <a:lnTo>
                  <a:pt x="4824919" y="1838528"/>
                </a:lnTo>
                <a:lnTo>
                  <a:pt x="4956242" y="1838528"/>
                </a:lnTo>
                <a:lnTo>
                  <a:pt x="4956242" y="1862847"/>
                </a:lnTo>
                <a:lnTo>
                  <a:pt x="5068110" y="1862847"/>
                </a:lnTo>
                <a:lnTo>
                  <a:pt x="5068110" y="1896894"/>
                </a:lnTo>
                <a:lnTo>
                  <a:pt x="5170251" y="1896894"/>
                </a:lnTo>
                <a:lnTo>
                  <a:pt x="5170251" y="1945532"/>
                </a:lnTo>
                <a:lnTo>
                  <a:pt x="5291846" y="1945532"/>
                </a:lnTo>
                <a:lnTo>
                  <a:pt x="5291846" y="1984443"/>
                </a:lnTo>
                <a:lnTo>
                  <a:pt x="5471808" y="1984443"/>
                </a:lnTo>
                <a:lnTo>
                  <a:pt x="5471808" y="2028217"/>
                </a:lnTo>
                <a:lnTo>
                  <a:pt x="5510719" y="2028217"/>
                </a:lnTo>
                <a:lnTo>
                  <a:pt x="5510719" y="2076855"/>
                </a:lnTo>
                <a:lnTo>
                  <a:pt x="5700408" y="2076855"/>
                </a:lnTo>
                <a:lnTo>
                  <a:pt x="5700408" y="2096311"/>
                </a:lnTo>
                <a:lnTo>
                  <a:pt x="5768502" y="2096311"/>
                </a:lnTo>
                <a:lnTo>
                  <a:pt x="5768502" y="2130358"/>
                </a:lnTo>
                <a:lnTo>
                  <a:pt x="6021421" y="2130358"/>
                </a:lnTo>
                <a:lnTo>
                  <a:pt x="6021421" y="2154677"/>
                </a:lnTo>
                <a:lnTo>
                  <a:pt x="6055468" y="2154677"/>
                </a:lnTo>
                <a:lnTo>
                  <a:pt x="6055468" y="2169268"/>
                </a:lnTo>
                <a:lnTo>
                  <a:pt x="6138153" y="2169268"/>
                </a:lnTo>
                <a:lnTo>
                  <a:pt x="6138153" y="2188723"/>
                </a:lnTo>
                <a:lnTo>
                  <a:pt x="6259748" y="2188723"/>
                </a:lnTo>
                <a:lnTo>
                  <a:pt x="6259748" y="2203315"/>
                </a:lnTo>
                <a:lnTo>
                  <a:pt x="6337570" y="2203315"/>
                </a:lnTo>
                <a:lnTo>
                  <a:pt x="6337570" y="2237362"/>
                </a:lnTo>
                <a:lnTo>
                  <a:pt x="7358974" y="2237362"/>
                </a:lnTo>
                <a:lnTo>
                  <a:pt x="7358974" y="2286000"/>
                </a:lnTo>
                <a:lnTo>
                  <a:pt x="7393021" y="2286000"/>
                </a:lnTo>
                <a:lnTo>
                  <a:pt x="7393021" y="2354094"/>
                </a:lnTo>
                <a:lnTo>
                  <a:pt x="7427068" y="2354094"/>
                </a:lnTo>
                <a:lnTo>
                  <a:pt x="7427068" y="2412460"/>
                </a:lnTo>
                <a:lnTo>
                  <a:pt x="7509753" y="2412460"/>
                </a:lnTo>
                <a:lnTo>
                  <a:pt x="7509753" y="2480553"/>
                </a:lnTo>
                <a:lnTo>
                  <a:pt x="8249055" y="2480553"/>
                </a:lnTo>
              </a:path>
            </a:pathLst>
          </a:custGeom>
          <a:noFill/>
          <a:ln w="28575">
            <a:solidFill>
              <a:schemeClr val="accent3"/>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3999011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73" name="Group 9272">
            <a:extLst>
              <a:ext uri="{FF2B5EF4-FFF2-40B4-BE49-F238E27FC236}">
                <a16:creationId xmlns:a16="http://schemas.microsoft.com/office/drawing/2014/main" id="{CC923E96-E173-A474-3175-165AC8740BF3}"/>
              </a:ext>
            </a:extLst>
          </p:cNvPr>
          <p:cNvGrpSpPr/>
          <p:nvPr/>
        </p:nvGrpSpPr>
        <p:grpSpPr>
          <a:xfrm>
            <a:off x="2251953" y="1707204"/>
            <a:ext cx="8069094" cy="1707205"/>
            <a:chOff x="2251953" y="1707204"/>
            <a:chExt cx="8069094" cy="1707205"/>
          </a:xfrm>
        </p:grpSpPr>
        <p:sp>
          <p:nvSpPr>
            <p:cNvPr id="9271" name="Freeform: Shape 9270">
              <a:extLst>
                <a:ext uri="{FF2B5EF4-FFF2-40B4-BE49-F238E27FC236}">
                  <a16:creationId xmlns:a16="http://schemas.microsoft.com/office/drawing/2014/main" id="{80A6A04C-6127-5D61-7EA2-D96DCA1C636A}"/>
                </a:ext>
              </a:extLst>
            </p:cNvPr>
            <p:cNvSpPr/>
            <p:nvPr/>
          </p:nvSpPr>
          <p:spPr bwMode="auto">
            <a:xfrm>
              <a:off x="2251953" y="1707204"/>
              <a:ext cx="3531141" cy="637162"/>
            </a:xfrm>
            <a:custGeom>
              <a:avLst/>
              <a:gdLst>
                <a:gd name="connsiteX0" fmla="*/ 0 w 3531141"/>
                <a:gd name="connsiteY0" fmla="*/ 0 h 637162"/>
                <a:gd name="connsiteX1" fmla="*/ 170234 w 3531141"/>
                <a:gd name="connsiteY1" fmla="*/ 0 h 637162"/>
                <a:gd name="connsiteX2" fmla="*/ 170234 w 3531141"/>
                <a:gd name="connsiteY2" fmla="*/ 14592 h 637162"/>
                <a:gd name="connsiteX3" fmla="*/ 384243 w 3531141"/>
                <a:gd name="connsiteY3" fmla="*/ 14592 h 637162"/>
                <a:gd name="connsiteX4" fmla="*/ 384243 w 3531141"/>
                <a:gd name="connsiteY4" fmla="*/ 34047 h 637162"/>
                <a:gd name="connsiteX5" fmla="*/ 466928 w 3531141"/>
                <a:gd name="connsiteY5" fmla="*/ 34047 h 637162"/>
                <a:gd name="connsiteX6" fmla="*/ 466928 w 3531141"/>
                <a:gd name="connsiteY6" fmla="*/ 53502 h 637162"/>
                <a:gd name="connsiteX7" fmla="*/ 564204 w 3531141"/>
                <a:gd name="connsiteY7" fmla="*/ 53502 h 637162"/>
                <a:gd name="connsiteX8" fmla="*/ 724711 w 3531141"/>
                <a:gd name="connsiteY8" fmla="*/ 53502 h 637162"/>
                <a:gd name="connsiteX9" fmla="*/ 739302 w 3531141"/>
                <a:gd name="connsiteY9" fmla="*/ 68093 h 637162"/>
                <a:gd name="connsiteX10" fmla="*/ 1035996 w 3531141"/>
                <a:gd name="connsiteY10" fmla="*/ 68093 h 637162"/>
                <a:gd name="connsiteX11" fmla="*/ 1035996 w 3531141"/>
                <a:gd name="connsiteY11" fmla="*/ 87549 h 637162"/>
                <a:gd name="connsiteX12" fmla="*/ 1094362 w 3531141"/>
                <a:gd name="connsiteY12" fmla="*/ 87549 h 637162"/>
                <a:gd name="connsiteX13" fmla="*/ 1094362 w 3531141"/>
                <a:gd name="connsiteY13" fmla="*/ 107005 h 637162"/>
                <a:gd name="connsiteX14" fmla="*/ 1138136 w 3531141"/>
                <a:gd name="connsiteY14" fmla="*/ 107005 h 637162"/>
                <a:gd name="connsiteX15" fmla="*/ 1138136 w 3531141"/>
                <a:gd name="connsiteY15" fmla="*/ 116732 h 637162"/>
                <a:gd name="connsiteX16" fmla="*/ 1230549 w 3531141"/>
                <a:gd name="connsiteY16" fmla="*/ 116732 h 637162"/>
                <a:gd name="connsiteX17" fmla="*/ 1230549 w 3531141"/>
                <a:gd name="connsiteY17" fmla="*/ 150779 h 637162"/>
                <a:gd name="connsiteX18" fmla="*/ 1395919 w 3531141"/>
                <a:gd name="connsiteY18" fmla="*/ 150779 h 637162"/>
                <a:gd name="connsiteX19" fmla="*/ 1395919 w 3531141"/>
                <a:gd name="connsiteY19" fmla="*/ 194553 h 637162"/>
                <a:gd name="connsiteX20" fmla="*/ 1609928 w 3531141"/>
                <a:gd name="connsiteY20" fmla="*/ 194553 h 637162"/>
                <a:gd name="connsiteX21" fmla="*/ 1609928 w 3531141"/>
                <a:gd name="connsiteY21" fmla="*/ 199417 h 637162"/>
                <a:gd name="connsiteX22" fmla="*/ 1678021 w 3531141"/>
                <a:gd name="connsiteY22" fmla="*/ 199417 h 637162"/>
                <a:gd name="connsiteX23" fmla="*/ 1678021 w 3531141"/>
                <a:gd name="connsiteY23" fmla="*/ 209145 h 637162"/>
                <a:gd name="connsiteX24" fmla="*/ 1760707 w 3531141"/>
                <a:gd name="connsiteY24" fmla="*/ 209145 h 637162"/>
                <a:gd name="connsiteX25" fmla="*/ 1760707 w 3531141"/>
                <a:gd name="connsiteY25" fmla="*/ 228600 h 637162"/>
                <a:gd name="connsiteX26" fmla="*/ 1882302 w 3531141"/>
                <a:gd name="connsiteY26" fmla="*/ 228600 h 637162"/>
                <a:gd name="connsiteX27" fmla="*/ 1882302 w 3531141"/>
                <a:gd name="connsiteY27" fmla="*/ 252919 h 637162"/>
                <a:gd name="connsiteX28" fmla="*/ 2023353 w 3531141"/>
                <a:gd name="connsiteY28" fmla="*/ 252919 h 637162"/>
                <a:gd name="connsiteX29" fmla="*/ 2023353 w 3531141"/>
                <a:gd name="connsiteY29" fmla="*/ 272375 h 637162"/>
                <a:gd name="connsiteX30" fmla="*/ 2106038 w 3531141"/>
                <a:gd name="connsiteY30" fmla="*/ 272375 h 637162"/>
                <a:gd name="connsiteX31" fmla="*/ 2106038 w 3531141"/>
                <a:gd name="connsiteY31" fmla="*/ 306422 h 637162"/>
                <a:gd name="connsiteX32" fmla="*/ 2213043 w 3531141"/>
                <a:gd name="connsiteY32" fmla="*/ 306422 h 637162"/>
                <a:gd name="connsiteX33" fmla="*/ 2213043 w 3531141"/>
                <a:gd name="connsiteY33" fmla="*/ 345332 h 637162"/>
                <a:gd name="connsiteX34" fmla="*/ 2475690 w 3531141"/>
                <a:gd name="connsiteY34" fmla="*/ 345332 h 637162"/>
                <a:gd name="connsiteX35" fmla="*/ 2475690 w 3531141"/>
                <a:gd name="connsiteY35" fmla="*/ 364787 h 637162"/>
                <a:gd name="connsiteX36" fmla="*/ 2621604 w 3531141"/>
                <a:gd name="connsiteY36" fmla="*/ 364787 h 637162"/>
                <a:gd name="connsiteX37" fmla="*/ 2621604 w 3531141"/>
                <a:gd name="connsiteY37" fmla="*/ 384243 h 637162"/>
                <a:gd name="connsiteX38" fmla="*/ 2718881 w 3531141"/>
                <a:gd name="connsiteY38" fmla="*/ 384243 h 637162"/>
                <a:gd name="connsiteX39" fmla="*/ 2718881 w 3531141"/>
                <a:gd name="connsiteY39" fmla="*/ 418290 h 637162"/>
                <a:gd name="connsiteX40" fmla="*/ 2840477 w 3531141"/>
                <a:gd name="connsiteY40" fmla="*/ 418290 h 637162"/>
                <a:gd name="connsiteX41" fmla="*/ 2840477 w 3531141"/>
                <a:gd name="connsiteY41" fmla="*/ 466928 h 637162"/>
                <a:gd name="connsiteX42" fmla="*/ 2874524 w 3531141"/>
                <a:gd name="connsiteY42" fmla="*/ 466928 h 637162"/>
                <a:gd name="connsiteX43" fmla="*/ 2874524 w 3531141"/>
                <a:gd name="connsiteY43" fmla="*/ 481519 h 637162"/>
                <a:gd name="connsiteX44" fmla="*/ 3005847 w 3531141"/>
                <a:gd name="connsiteY44" fmla="*/ 481519 h 637162"/>
                <a:gd name="connsiteX45" fmla="*/ 3005847 w 3531141"/>
                <a:gd name="connsiteY45" fmla="*/ 515566 h 637162"/>
                <a:gd name="connsiteX46" fmla="*/ 3083668 w 3531141"/>
                <a:gd name="connsiteY46" fmla="*/ 515566 h 637162"/>
                <a:gd name="connsiteX47" fmla="*/ 3083668 w 3531141"/>
                <a:gd name="connsiteY47" fmla="*/ 559341 h 637162"/>
                <a:gd name="connsiteX48" fmla="*/ 3224719 w 3531141"/>
                <a:gd name="connsiteY48" fmla="*/ 559341 h 637162"/>
                <a:gd name="connsiteX49" fmla="*/ 3224719 w 3531141"/>
                <a:gd name="connsiteY49" fmla="*/ 583660 h 637162"/>
                <a:gd name="connsiteX50" fmla="*/ 3297677 w 3531141"/>
                <a:gd name="connsiteY50" fmla="*/ 583660 h 637162"/>
                <a:gd name="connsiteX51" fmla="*/ 3297677 w 3531141"/>
                <a:gd name="connsiteY51" fmla="*/ 627434 h 637162"/>
                <a:gd name="connsiteX52" fmla="*/ 3365770 w 3531141"/>
                <a:gd name="connsiteY52" fmla="*/ 627434 h 637162"/>
                <a:gd name="connsiteX53" fmla="*/ 3365770 w 3531141"/>
                <a:gd name="connsiteY53" fmla="*/ 637162 h 637162"/>
                <a:gd name="connsiteX54" fmla="*/ 3531141 w 3531141"/>
                <a:gd name="connsiteY54" fmla="*/ 637162 h 637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531141" h="637162">
                  <a:moveTo>
                    <a:pt x="0" y="0"/>
                  </a:moveTo>
                  <a:lnTo>
                    <a:pt x="170234" y="0"/>
                  </a:lnTo>
                  <a:lnTo>
                    <a:pt x="170234" y="14592"/>
                  </a:lnTo>
                  <a:lnTo>
                    <a:pt x="384243" y="14592"/>
                  </a:lnTo>
                  <a:lnTo>
                    <a:pt x="384243" y="34047"/>
                  </a:lnTo>
                  <a:lnTo>
                    <a:pt x="466928" y="34047"/>
                  </a:lnTo>
                  <a:lnTo>
                    <a:pt x="466928" y="53502"/>
                  </a:lnTo>
                  <a:lnTo>
                    <a:pt x="564204" y="53502"/>
                  </a:lnTo>
                  <a:lnTo>
                    <a:pt x="724711" y="53502"/>
                  </a:lnTo>
                  <a:lnTo>
                    <a:pt x="739302" y="68093"/>
                  </a:lnTo>
                  <a:lnTo>
                    <a:pt x="1035996" y="68093"/>
                  </a:lnTo>
                  <a:lnTo>
                    <a:pt x="1035996" y="87549"/>
                  </a:lnTo>
                  <a:lnTo>
                    <a:pt x="1094362" y="87549"/>
                  </a:lnTo>
                  <a:lnTo>
                    <a:pt x="1094362" y="107005"/>
                  </a:lnTo>
                  <a:lnTo>
                    <a:pt x="1138136" y="107005"/>
                  </a:lnTo>
                  <a:lnTo>
                    <a:pt x="1138136" y="116732"/>
                  </a:lnTo>
                  <a:lnTo>
                    <a:pt x="1230549" y="116732"/>
                  </a:lnTo>
                  <a:lnTo>
                    <a:pt x="1230549" y="150779"/>
                  </a:lnTo>
                  <a:lnTo>
                    <a:pt x="1395919" y="150779"/>
                  </a:lnTo>
                  <a:lnTo>
                    <a:pt x="1395919" y="194553"/>
                  </a:lnTo>
                  <a:lnTo>
                    <a:pt x="1609928" y="194553"/>
                  </a:lnTo>
                  <a:lnTo>
                    <a:pt x="1609928" y="199417"/>
                  </a:lnTo>
                  <a:lnTo>
                    <a:pt x="1678021" y="199417"/>
                  </a:lnTo>
                  <a:lnTo>
                    <a:pt x="1678021" y="209145"/>
                  </a:lnTo>
                  <a:lnTo>
                    <a:pt x="1760707" y="209145"/>
                  </a:lnTo>
                  <a:lnTo>
                    <a:pt x="1760707" y="228600"/>
                  </a:lnTo>
                  <a:lnTo>
                    <a:pt x="1882302" y="228600"/>
                  </a:lnTo>
                  <a:lnTo>
                    <a:pt x="1882302" y="252919"/>
                  </a:lnTo>
                  <a:lnTo>
                    <a:pt x="2023353" y="252919"/>
                  </a:lnTo>
                  <a:lnTo>
                    <a:pt x="2023353" y="272375"/>
                  </a:lnTo>
                  <a:lnTo>
                    <a:pt x="2106038" y="272375"/>
                  </a:lnTo>
                  <a:lnTo>
                    <a:pt x="2106038" y="306422"/>
                  </a:lnTo>
                  <a:lnTo>
                    <a:pt x="2213043" y="306422"/>
                  </a:lnTo>
                  <a:lnTo>
                    <a:pt x="2213043" y="345332"/>
                  </a:lnTo>
                  <a:lnTo>
                    <a:pt x="2475690" y="345332"/>
                  </a:lnTo>
                  <a:lnTo>
                    <a:pt x="2475690" y="364787"/>
                  </a:lnTo>
                  <a:lnTo>
                    <a:pt x="2621604" y="364787"/>
                  </a:lnTo>
                  <a:lnTo>
                    <a:pt x="2621604" y="384243"/>
                  </a:lnTo>
                  <a:lnTo>
                    <a:pt x="2718881" y="384243"/>
                  </a:lnTo>
                  <a:lnTo>
                    <a:pt x="2718881" y="418290"/>
                  </a:lnTo>
                  <a:lnTo>
                    <a:pt x="2840477" y="418290"/>
                  </a:lnTo>
                  <a:lnTo>
                    <a:pt x="2840477" y="466928"/>
                  </a:lnTo>
                  <a:lnTo>
                    <a:pt x="2874524" y="466928"/>
                  </a:lnTo>
                  <a:lnTo>
                    <a:pt x="2874524" y="481519"/>
                  </a:lnTo>
                  <a:lnTo>
                    <a:pt x="3005847" y="481519"/>
                  </a:lnTo>
                  <a:lnTo>
                    <a:pt x="3005847" y="515566"/>
                  </a:lnTo>
                  <a:lnTo>
                    <a:pt x="3083668" y="515566"/>
                  </a:lnTo>
                  <a:lnTo>
                    <a:pt x="3083668" y="559341"/>
                  </a:lnTo>
                  <a:lnTo>
                    <a:pt x="3224719" y="559341"/>
                  </a:lnTo>
                  <a:lnTo>
                    <a:pt x="3224719" y="583660"/>
                  </a:lnTo>
                  <a:lnTo>
                    <a:pt x="3297677" y="583660"/>
                  </a:lnTo>
                  <a:lnTo>
                    <a:pt x="3297677" y="627434"/>
                  </a:lnTo>
                  <a:lnTo>
                    <a:pt x="3365770" y="627434"/>
                  </a:lnTo>
                  <a:lnTo>
                    <a:pt x="3365770" y="637162"/>
                  </a:lnTo>
                  <a:lnTo>
                    <a:pt x="3531141" y="637162"/>
                  </a:lnTo>
                </a:path>
              </a:pathLst>
            </a:custGeom>
            <a:noFill/>
            <a:ln w="28575">
              <a:solidFill>
                <a:schemeClr val="accent1"/>
              </a:solidFill>
              <a:miter lim="800000"/>
              <a:headEnd/>
              <a:tailEnd/>
            </a:ln>
          </p:spPr>
          <p:txBody>
            <a:bodyPr rtlCol="0" anchor="ctr"/>
            <a:lstStyle/>
            <a:p>
              <a:pPr algn="ctr"/>
              <a:endParaRPr lang="en-US"/>
            </a:p>
          </p:txBody>
        </p:sp>
        <p:sp>
          <p:nvSpPr>
            <p:cNvPr id="9272" name="Freeform: Shape 9271">
              <a:extLst>
                <a:ext uri="{FF2B5EF4-FFF2-40B4-BE49-F238E27FC236}">
                  <a16:creationId xmlns:a16="http://schemas.microsoft.com/office/drawing/2014/main" id="{6120EA48-D491-5345-51EA-76776155522B}"/>
                </a:ext>
              </a:extLst>
            </p:cNvPr>
            <p:cNvSpPr/>
            <p:nvPr/>
          </p:nvSpPr>
          <p:spPr bwMode="auto">
            <a:xfrm>
              <a:off x="5744183" y="2354094"/>
              <a:ext cx="4576864" cy="1060315"/>
            </a:xfrm>
            <a:custGeom>
              <a:avLst/>
              <a:gdLst>
                <a:gd name="connsiteX0" fmla="*/ 0 w 4576864"/>
                <a:gd name="connsiteY0" fmla="*/ 0 h 1060315"/>
                <a:gd name="connsiteX1" fmla="*/ 72957 w 4576864"/>
                <a:gd name="connsiteY1" fmla="*/ 0 h 1060315"/>
                <a:gd name="connsiteX2" fmla="*/ 72957 w 4576864"/>
                <a:gd name="connsiteY2" fmla="*/ 29183 h 1060315"/>
                <a:gd name="connsiteX3" fmla="*/ 121596 w 4576864"/>
                <a:gd name="connsiteY3" fmla="*/ 29183 h 1060315"/>
                <a:gd name="connsiteX4" fmla="*/ 121596 w 4576864"/>
                <a:gd name="connsiteY4" fmla="*/ 63229 h 1060315"/>
                <a:gd name="connsiteX5" fmla="*/ 228600 w 4576864"/>
                <a:gd name="connsiteY5" fmla="*/ 63229 h 1060315"/>
                <a:gd name="connsiteX6" fmla="*/ 228600 w 4576864"/>
                <a:gd name="connsiteY6" fmla="*/ 107004 h 1060315"/>
                <a:gd name="connsiteX7" fmla="*/ 296694 w 4576864"/>
                <a:gd name="connsiteY7" fmla="*/ 107004 h 1060315"/>
                <a:gd name="connsiteX8" fmla="*/ 296694 w 4576864"/>
                <a:gd name="connsiteY8" fmla="*/ 141051 h 1060315"/>
                <a:gd name="connsiteX9" fmla="*/ 393970 w 4576864"/>
                <a:gd name="connsiteY9" fmla="*/ 141051 h 1060315"/>
                <a:gd name="connsiteX10" fmla="*/ 393970 w 4576864"/>
                <a:gd name="connsiteY10" fmla="*/ 170234 h 1060315"/>
                <a:gd name="connsiteX11" fmla="*/ 491247 w 4576864"/>
                <a:gd name="connsiteY11" fmla="*/ 170234 h 1060315"/>
                <a:gd name="connsiteX12" fmla="*/ 491247 w 4576864"/>
                <a:gd name="connsiteY12" fmla="*/ 199417 h 1060315"/>
                <a:gd name="connsiteX13" fmla="*/ 637162 w 4576864"/>
                <a:gd name="connsiteY13" fmla="*/ 199417 h 1060315"/>
                <a:gd name="connsiteX14" fmla="*/ 637162 w 4576864"/>
                <a:gd name="connsiteY14" fmla="*/ 223736 h 1060315"/>
                <a:gd name="connsiteX15" fmla="*/ 690664 w 4576864"/>
                <a:gd name="connsiteY15" fmla="*/ 223736 h 1060315"/>
                <a:gd name="connsiteX16" fmla="*/ 690664 w 4576864"/>
                <a:gd name="connsiteY16" fmla="*/ 248055 h 1060315"/>
                <a:gd name="connsiteX17" fmla="*/ 860898 w 4576864"/>
                <a:gd name="connsiteY17" fmla="*/ 248055 h 1060315"/>
                <a:gd name="connsiteX18" fmla="*/ 860898 w 4576864"/>
                <a:gd name="connsiteY18" fmla="*/ 272374 h 1060315"/>
                <a:gd name="connsiteX19" fmla="*/ 958174 w 4576864"/>
                <a:gd name="connsiteY19" fmla="*/ 272374 h 1060315"/>
                <a:gd name="connsiteX20" fmla="*/ 958174 w 4576864"/>
                <a:gd name="connsiteY20" fmla="*/ 296693 h 1060315"/>
                <a:gd name="connsiteX21" fmla="*/ 1006813 w 4576864"/>
                <a:gd name="connsiteY21" fmla="*/ 296693 h 1060315"/>
                <a:gd name="connsiteX22" fmla="*/ 1006813 w 4576864"/>
                <a:gd name="connsiteY22" fmla="*/ 321012 h 1060315"/>
                <a:gd name="connsiteX23" fmla="*/ 1074906 w 4576864"/>
                <a:gd name="connsiteY23" fmla="*/ 321012 h 1060315"/>
                <a:gd name="connsiteX24" fmla="*/ 1074906 w 4576864"/>
                <a:gd name="connsiteY24" fmla="*/ 350195 h 1060315"/>
                <a:gd name="connsiteX25" fmla="*/ 1113817 w 4576864"/>
                <a:gd name="connsiteY25" fmla="*/ 350195 h 1060315"/>
                <a:gd name="connsiteX26" fmla="*/ 1113817 w 4576864"/>
                <a:gd name="connsiteY26" fmla="*/ 398834 h 1060315"/>
                <a:gd name="connsiteX27" fmla="*/ 1186774 w 4576864"/>
                <a:gd name="connsiteY27" fmla="*/ 398834 h 1060315"/>
                <a:gd name="connsiteX28" fmla="*/ 1186774 w 4576864"/>
                <a:gd name="connsiteY28" fmla="*/ 442608 h 1060315"/>
                <a:gd name="connsiteX29" fmla="*/ 1327826 w 4576864"/>
                <a:gd name="connsiteY29" fmla="*/ 442608 h 1060315"/>
                <a:gd name="connsiteX30" fmla="*/ 1327826 w 4576864"/>
                <a:gd name="connsiteY30" fmla="*/ 491246 h 1060315"/>
                <a:gd name="connsiteX31" fmla="*/ 1478604 w 4576864"/>
                <a:gd name="connsiteY31" fmla="*/ 491246 h 1060315"/>
                <a:gd name="connsiteX32" fmla="*/ 1478604 w 4576864"/>
                <a:gd name="connsiteY32" fmla="*/ 520429 h 1060315"/>
                <a:gd name="connsiteX33" fmla="*/ 1614791 w 4576864"/>
                <a:gd name="connsiteY33" fmla="*/ 520429 h 1060315"/>
                <a:gd name="connsiteX34" fmla="*/ 1614791 w 4576864"/>
                <a:gd name="connsiteY34" fmla="*/ 559340 h 1060315"/>
                <a:gd name="connsiteX35" fmla="*/ 1736387 w 4576864"/>
                <a:gd name="connsiteY35" fmla="*/ 559340 h 1060315"/>
                <a:gd name="connsiteX36" fmla="*/ 1736387 w 4576864"/>
                <a:gd name="connsiteY36" fmla="*/ 603115 h 1060315"/>
                <a:gd name="connsiteX37" fmla="*/ 1916349 w 4576864"/>
                <a:gd name="connsiteY37" fmla="*/ 603115 h 1060315"/>
                <a:gd name="connsiteX38" fmla="*/ 1916349 w 4576864"/>
                <a:gd name="connsiteY38" fmla="*/ 627434 h 1060315"/>
                <a:gd name="connsiteX39" fmla="*/ 2174132 w 4576864"/>
                <a:gd name="connsiteY39" fmla="*/ 627434 h 1060315"/>
                <a:gd name="connsiteX40" fmla="*/ 2174132 w 4576864"/>
                <a:gd name="connsiteY40" fmla="*/ 651753 h 1060315"/>
                <a:gd name="connsiteX41" fmla="*/ 2295728 w 4576864"/>
                <a:gd name="connsiteY41" fmla="*/ 651753 h 1060315"/>
                <a:gd name="connsiteX42" fmla="*/ 2295728 w 4576864"/>
                <a:gd name="connsiteY42" fmla="*/ 705255 h 1060315"/>
                <a:gd name="connsiteX43" fmla="*/ 2368685 w 4576864"/>
                <a:gd name="connsiteY43" fmla="*/ 705255 h 1060315"/>
                <a:gd name="connsiteX44" fmla="*/ 2368685 w 4576864"/>
                <a:gd name="connsiteY44" fmla="*/ 749029 h 1060315"/>
                <a:gd name="connsiteX45" fmla="*/ 2431915 w 4576864"/>
                <a:gd name="connsiteY45" fmla="*/ 749029 h 1060315"/>
                <a:gd name="connsiteX46" fmla="*/ 2431915 w 4576864"/>
                <a:gd name="connsiteY46" fmla="*/ 763621 h 1060315"/>
                <a:gd name="connsiteX47" fmla="*/ 2461098 w 4576864"/>
                <a:gd name="connsiteY47" fmla="*/ 763621 h 1060315"/>
                <a:gd name="connsiteX48" fmla="*/ 2461098 w 4576864"/>
                <a:gd name="connsiteY48" fmla="*/ 773349 h 1060315"/>
                <a:gd name="connsiteX49" fmla="*/ 2572966 w 4576864"/>
                <a:gd name="connsiteY49" fmla="*/ 773349 h 1060315"/>
                <a:gd name="connsiteX50" fmla="*/ 2572966 w 4576864"/>
                <a:gd name="connsiteY50" fmla="*/ 817123 h 1060315"/>
                <a:gd name="connsiteX51" fmla="*/ 2616740 w 4576864"/>
                <a:gd name="connsiteY51" fmla="*/ 817123 h 1060315"/>
                <a:gd name="connsiteX52" fmla="*/ 2616740 w 4576864"/>
                <a:gd name="connsiteY52" fmla="*/ 851170 h 1060315"/>
                <a:gd name="connsiteX53" fmla="*/ 2655651 w 4576864"/>
                <a:gd name="connsiteY53" fmla="*/ 851170 h 1060315"/>
                <a:gd name="connsiteX54" fmla="*/ 2655651 w 4576864"/>
                <a:gd name="connsiteY54" fmla="*/ 875489 h 1060315"/>
                <a:gd name="connsiteX55" fmla="*/ 2796702 w 4576864"/>
                <a:gd name="connsiteY55" fmla="*/ 875489 h 1060315"/>
                <a:gd name="connsiteX56" fmla="*/ 2796702 w 4576864"/>
                <a:gd name="connsiteY56" fmla="*/ 899808 h 1060315"/>
                <a:gd name="connsiteX57" fmla="*/ 2869660 w 4576864"/>
                <a:gd name="connsiteY57" fmla="*/ 899808 h 1060315"/>
                <a:gd name="connsiteX58" fmla="*/ 2869660 w 4576864"/>
                <a:gd name="connsiteY58" fmla="*/ 933855 h 1060315"/>
                <a:gd name="connsiteX59" fmla="*/ 3005847 w 4576864"/>
                <a:gd name="connsiteY59" fmla="*/ 933855 h 1060315"/>
                <a:gd name="connsiteX60" fmla="*/ 3005847 w 4576864"/>
                <a:gd name="connsiteY60" fmla="*/ 953310 h 1060315"/>
                <a:gd name="connsiteX61" fmla="*/ 3501957 w 4576864"/>
                <a:gd name="connsiteY61" fmla="*/ 953310 h 1060315"/>
                <a:gd name="connsiteX62" fmla="*/ 3501957 w 4576864"/>
                <a:gd name="connsiteY62" fmla="*/ 1001949 h 1060315"/>
                <a:gd name="connsiteX63" fmla="*/ 3613826 w 4576864"/>
                <a:gd name="connsiteY63" fmla="*/ 1001949 h 1060315"/>
                <a:gd name="connsiteX64" fmla="*/ 3613826 w 4576864"/>
                <a:gd name="connsiteY64" fmla="*/ 1060315 h 1060315"/>
                <a:gd name="connsiteX65" fmla="*/ 4576864 w 4576864"/>
                <a:gd name="connsiteY65" fmla="*/ 1060315 h 106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576864" h="1060315">
                  <a:moveTo>
                    <a:pt x="0" y="0"/>
                  </a:moveTo>
                  <a:lnTo>
                    <a:pt x="72957" y="0"/>
                  </a:lnTo>
                  <a:lnTo>
                    <a:pt x="72957" y="29183"/>
                  </a:lnTo>
                  <a:lnTo>
                    <a:pt x="121596" y="29183"/>
                  </a:lnTo>
                  <a:lnTo>
                    <a:pt x="121596" y="63229"/>
                  </a:lnTo>
                  <a:lnTo>
                    <a:pt x="228600" y="63229"/>
                  </a:lnTo>
                  <a:lnTo>
                    <a:pt x="228600" y="107004"/>
                  </a:lnTo>
                  <a:lnTo>
                    <a:pt x="296694" y="107004"/>
                  </a:lnTo>
                  <a:lnTo>
                    <a:pt x="296694" y="141051"/>
                  </a:lnTo>
                  <a:lnTo>
                    <a:pt x="393970" y="141051"/>
                  </a:lnTo>
                  <a:lnTo>
                    <a:pt x="393970" y="170234"/>
                  </a:lnTo>
                  <a:lnTo>
                    <a:pt x="491247" y="170234"/>
                  </a:lnTo>
                  <a:lnTo>
                    <a:pt x="491247" y="199417"/>
                  </a:lnTo>
                  <a:lnTo>
                    <a:pt x="637162" y="199417"/>
                  </a:lnTo>
                  <a:lnTo>
                    <a:pt x="637162" y="223736"/>
                  </a:lnTo>
                  <a:lnTo>
                    <a:pt x="690664" y="223736"/>
                  </a:lnTo>
                  <a:lnTo>
                    <a:pt x="690664" y="248055"/>
                  </a:lnTo>
                  <a:lnTo>
                    <a:pt x="860898" y="248055"/>
                  </a:lnTo>
                  <a:lnTo>
                    <a:pt x="860898" y="272374"/>
                  </a:lnTo>
                  <a:lnTo>
                    <a:pt x="958174" y="272374"/>
                  </a:lnTo>
                  <a:lnTo>
                    <a:pt x="958174" y="296693"/>
                  </a:lnTo>
                  <a:lnTo>
                    <a:pt x="1006813" y="296693"/>
                  </a:lnTo>
                  <a:lnTo>
                    <a:pt x="1006813" y="321012"/>
                  </a:lnTo>
                  <a:lnTo>
                    <a:pt x="1074906" y="321012"/>
                  </a:lnTo>
                  <a:lnTo>
                    <a:pt x="1074906" y="350195"/>
                  </a:lnTo>
                  <a:lnTo>
                    <a:pt x="1113817" y="350195"/>
                  </a:lnTo>
                  <a:lnTo>
                    <a:pt x="1113817" y="398834"/>
                  </a:lnTo>
                  <a:lnTo>
                    <a:pt x="1186774" y="398834"/>
                  </a:lnTo>
                  <a:lnTo>
                    <a:pt x="1186774" y="442608"/>
                  </a:lnTo>
                  <a:lnTo>
                    <a:pt x="1327826" y="442608"/>
                  </a:lnTo>
                  <a:lnTo>
                    <a:pt x="1327826" y="491246"/>
                  </a:lnTo>
                  <a:lnTo>
                    <a:pt x="1478604" y="491246"/>
                  </a:lnTo>
                  <a:lnTo>
                    <a:pt x="1478604" y="520429"/>
                  </a:lnTo>
                  <a:lnTo>
                    <a:pt x="1614791" y="520429"/>
                  </a:lnTo>
                  <a:lnTo>
                    <a:pt x="1614791" y="559340"/>
                  </a:lnTo>
                  <a:lnTo>
                    <a:pt x="1736387" y="559340"/>
                  </a:lnTo>
                  <a:lnTo>
                    <a:pt x="1736387" y="603115"/>
                  </a:lnTo>
                  <a:lnTo>
                    <a:pt x="1916349" y="603115"/>
                  </a:lnTo>
                  <a:lnTo>
                    <a:pt x="1916349" y="627434"/>
                  </a:lnTo>
                  <a:lnTo>
                    <a:pt x="2174132" y="627434"/>
                  </a:lnTo>
                  <a:lnTo>
                    <a:pt x="2174132" y="651753"/>
                  </a:lnTo>
                  <a:lnTo>
                    <a:pt x="2295728" y="651753"/>
                  </a:lnTo>
                  <a:lnTo>
                    <a:pt x="2295728" y="705255"/>
                  </a:lnTo>
                  <a:lnTo>
                    <a:pt x="2368685" y="705255"/>
                  </a:lnTo>
                  <a:lnTo>
                    <a:pt x="2368685" y="749029"/>
                  </a:lnTo>
                  <a:lnTo>
                    <a:pt x="2431915" y="749029"/>
                  </a:lnTo>
                  <a:lnTo>
                    <a:pt x="2431915" y="763621"/>
                  </a:lnTo>
                  <a:lnTo>
                    <a:pt x="2461098" y="763621"/>
                  </a:lnTo>
                  <a:lnTo>
                    <a:pt x="2461098" y="773349"/>
                  </a:lnTo>
                  <a:lnTo>
                    <a:pt x="2572966" y="773349"/>
                  </a:lnTo>
                  <a:lnTo>
                    <a:pt x="2572966" y="817123"/>
                  </a:lnTo>
                  <a:lnTo>
                    <a:pt x="2616740" y="817123"/>
                  </a:lnTo>
                  <a:lnTo>
                    <a:pt x="2616740" y="851170"/>
                  </a:lnTo>
                  <a:lnTo>
                    <a:pt x="2655651" y="851170"/>
                  </a:lnTo>
                  <a:lnTo>
                    <a:pt x="2655651" y="875489"/>
                  </a:lnTo>
                  <a:lnTo>
                    <a:pt x="2796702" y="875489"/>
                  </a:lnTo>
                  <a:lnTo>
                    <a:pt x="2796702" y="899808"/>
                  </a:lnTo>
                  <a:lnTo>
                    <a:pt x="2869660" y="899808"/>
                  </a:lnTo>
                  <a:lnTo>
                    <a:pt x="2869660" y="933855"/>
                  </a:lnTo>
                  <a:lnTo>
                    <a:pt x="3005847" y="933855"/>
                  </a:lnTo>
                  <a:lnTo>
                    <a:pt x="3005847" y="953310"/>
                  </a:lnTo>
                  <a:lnTo>
                    <a:pt x="3501957" y="953310"/>
                  </a:lnTo>
                  <a:lnTo>
                    <a:pt x="3501957" y="1001949"/>
                  </a:lnTo>
                  <a:lnTo>
                    <a:pt x="3613826" y="1001949"/>
                  </a:lnTo>
                  <a:lnTo>
                    <a:pt x="3613826" y="1060315"/>
                  </a:lnTo>
                  <a:lnTo>
                    <a:pt x="4576864" y="1060315"/>
                  </a:lnTo>
                </a:path>
              </a:pathLst>
            </a:custGeom>
            <a:noFill/>
            <a:ln w="28575">
              <a:solidFill>
                <a:schemeClr val="accent1"/>
              </a:solidFill>
              <a:miter lim="800000"/>
              <a:headEnd/>
              <a:tailEnd/>
            </a:ln>
          </p:spPr>
          <p:txBody>
            <a:bodyPr rtlCol="0" anchor="ctr"/>
            <a:lstStyle/>
            <a:p>
              <a:pPr algn="ctr"/>
              <a:endParaRPr lang="en-US"/>
            </a:p>
          </p:txBody>
        </p: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SONIA: Overall Survival</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Sonke. ASCO 2023. Abstr LBA1000. Reproduced with permission.</a:t>
            </a:r>
          </a:p>
        </p:txBody>
      </p:sp>
      <p:sp>
        <p:nvSpPr>
          <p:cNvPr id="2" name="Freeform: Shape 1">
            <a:extLst>
              <a:ext uri="{FF2B5EF4-FFF2-40B4-BE49-F238E27FC236}">
                <a16:creationId xmlns:a16="http://schemas.microsoft.com/office/drawing/2014/main" id="{41AF5B46-1E7C-B647-9AC3-A4263862E242}"/>
              </a:ext>
            </a:extLst>
          </p:cNvPr>
          <p:cNvSpPr/>
          <p:nvPr/>
        </p:nvSpPr>
        <p:spPr bwMode="auto">
          <a:xfrm>
            <a:off x="2251421" y="1698171"/>
            <a:ext cx="8344859" cy="3096666"/>
          </a:xfrm>
          <a:custGeom>
            <a:avLst/>
            <a:gdLst>
              <a:gd name="connsiteX0" fmla="*/ 0 w 8744430"/>
              <a:gd name="connsiteY0" fmla="*/ 0 h 3096666"/>
              <a:gd name="connsiteX1" fmla="*/ 0 w 8744430"/>
              <a:gd name="connsiteY1" fmla="*/ 3096666 h 3096666"/>
              <a:gd name="connsiteX2" fmla="*/ 8744430 w 8744430"/>
              <a:gd name="connsiteY2" fmla="*/ 3096666 h 3096666"/>
            </a:gdLst>
            <a:ahLst/>
            <a:cxnLst>
              <a:cxn ang="0">
                <a:pos x="connsiteX0" y="connsiteY0"/>
              </a:cxn>
              <a:cxn ang="0">
                <a:pos x="connsiteX1" y="connsiteY1"/>
              </a:cxn>
              <a:cxn ang="0">
                <a:pos x="connsiteX2" y="connsiteY2"/>
              </a:cxn>
            </a:cxnLst>
            <a:rect l="l" t="t" r="r" b="b"/>
            <a:pathLst>
              <a:path w="8744430" h="3096666">
                <a:moveTo>
                  <a:pt x="0" y="0"/>
                </a:moveTo>
                <a:lnTo>
                  <a:pt x="0" y="3096666"/>
                </a:lnTo>
                <a:lnTo>
                  <a:pt x="8744430" y="3096666"/>
                </a:lnTo>
              </a:path>
            </a:pathLst>
          </a:custGeom>
          <a:noFill/>
          <a:ln w="28575">
            <a:solidFill>
              <a:schemeClr val="bg1"/>
            </a:solidFill>
            <a:miter lim="800000"/>
            <a:headEnd/>
            <a:tailEnd/>
          </a:ln>
        </p:spPr>
        <p:txBody>
          <a:bodyPr rtlCol="0" anchor="ctr"/>
          <a:lstStyle/>
          <a:p>
            <a:pPr algn="ctr"/>
            <a:endParaRPr lang="en-US"/>
          </a:p>
        </p:txBody>
      </p:sp>
      <p:grpSp>
        <p:nvGrpSpPr>
          <p:cNvPr id="5" name="Group 4">
            <a:extLst>
              <a:ext uri="{FF2B5EF4-FFF2-40B4-BE49-F238E27FC236}">
                <a16:creationId xmlns:a16="http://schemas.microsoft.com/office/drawing/2014/main" id="{03649FEF-FC7F-F58C-7C1D-BF9D982E6C59}"/>
              </a:ext>
            </a:extLst>
          </p:cNvPr>
          <p:cNvGrpSpPr/>
          <p:nvPr/>
        </p:nvGrpSpPr>
        <p:grpSpPr>
          <a:xfrm>
            <a:off x="2159214" y="1705855"/>
            <a:ext cx="92208" cy="3091544"/>
            <a:chOff x="2159214" y="1705855"/>
            <a:chExt cx="92208" cy="3091544"/>
          </a:xfrm>
        </p:grpSpPr>
        <p:cxnSp>
          <p:nvCxnSpPr>
            <p:cNvPr id="6" name="Straight Connector 5">
              <a:extLst>
                <a:ext uri="{FF2B5EF4-FFF2-40B4-BE49-F238E27FC236}">
                  <a16:creationId xmlns:a16="http://schemas.microsoft.com/office/drawing/2014/main" id="{56D46697-6E3B-9AD6-C337-64805CCD621E}"/>
                </a:ext>
              </a:extLst>
            </p:cNvPr>
            <p:cNvCxnSpPr>
              <a:cxnSpLocks/>
            </p:cNvCxnSpPr>
            <p:nvPr/>
          </p:nvCxnSpPr>
          <p:spPr bwMode="auto">
            <a:xfrm>
              <a:off x="2159214" y="1705855"/>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42E5F05E-8463-5D04-41E5-12F29E529B13}"/>
                </a:ext>
              </a:extLst>
            </p:cNvPr>
            <p:cNvCxnSpPr>
              <a:cxnSpLocks/>
            </p:cNvCxnSpPr>
            <p:nvPr/>
          </p:nvCxnSpPr>
          <p:spPr bwMode="auto">
            <a:xfrm>
              <a:off x="2159214" y="2478741"/>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3364A45F-4A65-EAA0-7E79-C4839B6053BA}"/>
                </a:ext>
              </a:extLst>
            </p:cNvPr>
            <p:cNvCxnSpPr>
              <a:cxnSpLocks/>
            </p:cNvCxnSpPr>
            <p:nvPr/>
          </p:nvCxnSpPr>
          <p:spPr bwMode="auto">
            <a:xfrm>
              <a:off x="2159214" y="3251627"/>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0F63C212-9966-BB1D-0F33-2B9850D3B908}"/>
                </a:ext>
              </a:extLst>
            </p:cNvPr>
            <p:cNvCxnSpPr>
              <a:cxnSpLocks/>
            </p:cNvCxnSpPr>
            <p:nvPr/>
          </p:nvCxnSpPr>
          <p:spPr bwMode="auto">
            <a:xfrm>
              <a:off x="2159214" y="4024513"/>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ECDE7493-70D5-7864-F62E-4C943925633B}"/>
                </a:ext>
              </a:extLst>
            </p:cNvPr>
            <p:cNvCxnSpPr>
              <a:cxnSpLocks/>
            </p:cNvCxnSpPr>
            <p:nvPr/>
          </p:nvCxnSpPr>
          <p:spPr bwMode="auto">
            <a:xfrm>
              <a:off x="2159214" y="4797399"/>
              <a:ext cx="922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 name="Group 10">
            <a:extLst>
              <a:ext uri="{FF2B5EF4-FFF2-40B4-BE49-F238E27FC236}">
                <a16:creationId xmlns:a16="http://schemas.microsoft.com/office/drawing/2014/main" id="{F0B1367F-8B15-25A9-5AE4-D16A250DD893}"/>
              </a:ext>
            </a:extLst>
          </p:cNvPr>
          <p:cNvGrpSpPr/>
          <p:nvPr/>
        </p:nvGrpSpPr>
        <p:grpSpPr>
          <a:xfrm>
            <a:off x="2251421" y="4786890"/>
            <a:ext cx="8344861" cy="108857"/>
            <a:chOff x="2251421" y="4786890"/>
            <a:chExt cx="8344861" cy="108857"/>
          </a:xfrm>
        </p:grpSpPr>
        <p:grpSp>
          <p:nvGrpSpPr>
            <p:cNvPr id="12" name="Group 11">
              <a:extLst>
                <a:ext uri="{FF2B5EF4-FFF2-40B4-BE49-F238E27FC236}">
                  <a16:creationId xmlns:a16="http://schemas.microsoft.com/office/drawing/2014/main" id="{DBC09186-B80E-189A-43EC-3A97EE9983B2}"/>
                </a:ext>
              </a:extLst>
            </p:cNvPr>
            <p:cNvGrpSpPr/>
            <p:nvPr/>
          </p:nvGrpSpPr>
          <p:grpSpPr>
            <a:xfrm rot="5400000">
              <a:off x="3873583" y="3164991"/>
              <a:ext cx="105916" cy="3350239"/>
              <a:chOff x="2159214" y="1705855"/>
              <a:chExt cx="92208" cy="3091544"/>
            </a:xfrm>
          </p:grpSpPr>
          <p:cxnSp>
            <p:nvCxnSpPr>
              <p:cNvPr id="20" name="Straight Connector 19">
                <a:extLst>
                  <a:ext uri="{FF2B5EF4-FFF2-40B4-BE49-F238E27FC236}">
                    <a16:creationId xmlns:a16="http://schemas.microsoft.com/office/drawing/2014/main" id="{EBE35CD8-AF15-9F85-9772-D3241D3E70A5}"/>
                  </a:ext>
                </a:extLst>
              </p:cNvPr>
              <p:cNvCxnSpPr>
                <a:cxnSpLocks/>
              </p:cNvCxnSpPr>
              <p:nvPr/>
            </p:nvCxnSpPr>
            <p:spPr bwMode="auto">
              <a:xfrm>
                <a:off x="2159214" y="1705855"/>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F2F3318-A3BD-C219-6685-DB57B552670F}"/>
                  </a:ext>
                </a:extLst>
              </p:cNvPr>
              <p:cNvCxnSpPr>
                <a:cxnSpLocks/>
              </p:cNvCxnSpPr>
              <p:nvPr/>
            </p:nvCxnSpPr>
            <p:spPr bwMode="auto">
              <a:xfrm>
                <a:off x="2159214" y="2478741"/>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19DD6D8-FFD6-6F15-E31C-911CCA738171}"/>
                  </a:ext>
                </a:extLst>
              </p:cNvPr>
              <p:cNvCxnSpPr>
                <a:cxnSpLocks/>
              </p:cNvCxnSpPr>
              <p:nvPr/>
            </p:nvCxnSpPr>
            <p:spPr bwMode="auto">
              <a:xfrm>
                <a:off x="2159214" y="3251627"/>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0985B03-2923-99CA-6CA4-BD6B89E7D297}"/>
                  </a:ext>
                </a:extLst>
              </p:cNvPr>
              <p:cNvCxnSpPr>
                <a:cxnSpLocks/>
              </p:cNvCxnSpPr>
              <p:nvPr/>
            </p:nvCxnSpPr>
            <p:spPr bwMode="auto">
              <a:xfrm>
                <a:off x="2159214" y="4024513"/>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5EED7A5-59AB-A974-488B-69A534296C10}"/>
                  </a:ext>
                </a:extLst>
              </p:cNvPr>
              <p:cNvCxnSpPr>
                <a:cxnSpLocks/>
              </p:cNvCxnSpPr>
              <p:nvPr/>
            </p:nvCxnSpPr>
            <p:spPr bwMode="auto">
              <a:xfrm>
                <a:off x="2159214" y="4797399"/>
                <a:ext cx="922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 name="Group 12">
              <a:extLst>
                <a:ext uri="{FF2B5EF4-FFF2-40B4-BE49-F238E27FC236}">
                  <a16:creationId xmlns:a16="http://schemas.microsoft.com/office/drawing/2014/main" id="{4A69A86A-25F5-9B95-7561-A203679648F2}"/>
                </a:ext>
              </a:extLst>
            </p:cNvPr>
            <p:cNvGrpSpPr/>
            <p:nvPr/>
          </p:nvGrpSpPr>
          <p:grpSpPr>
            <a:xfrm rot="5400000">
              <a:off x="8046015" y="3167669"/>
              <a:ext cx="105916" cy="3350239"/>
              <a:chOff x="2159214" y="1705855"/>
              <a:chExt cx="92208" cy="3091544"/>
            </a:xfrm>
          </p:grpSpPr>
          <p:cxnSp>
            <p:nvCxnSpPr>
              <p:cNvPr id="15" name="Straight Connector 14">
                <a:extLst>
                  <a:ext uri="{FF2B5EF4-FFF2-40B4-BE49-F238E27FC236}">
                    <a16:creationId xmlns:a16="http://schemas.microsoft.com/office/drawing/2014/main" id="{55753AB2-DC56-26FC-DE44-38D3B1A6FC79}"/>
                  </a:ext>
                </a:extLst>
              </p:cNvPr>
              <p:cNvCxnSpPr>
                <a:cxnSpLocks/>
              </p:cNvCxnSpPr>
              <p:nvPr/>
            </p:nvCxnSpPr>
            <p:spPr bwMode="auto">
              <a:xfrm>
                <a:off x="2159214" y="1705855"/>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3E4C43C7-A375-639F-4BF1-00841AD201A2}"/>
                  </a:ext>
                </a:extLst>
              </p:cNvPr>
              <p:cNvCxnSpPr>
                <a:cxnSpLocks/>
              </p:cNvCxnSpPr>
              <p:nvPr/>
            </p:nvCxnSpPr>
            <p:spPr bwMode="auto">
              <a:xfrm>
                <a:off x="2159214" y="2478741"/>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C94D551-A4AE-F4AE-E6A9-EFAD3719AE21}"/>
                  </a:ext>
                </a:extLst>
              </p:cNvPr>
              <p:cNvCxnSpPr>
                <a:cxnSpLocks/>
              </p:cNvCxnSpPr>
              <p:nvPr/>
            </p:nvCxnSpPr>
            <p:spPr bwMode="auto">
              <a:xfrm>
                <a:off x="2159214" y="3251627"/>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C34292D-CD03-9F32-A426-81D86554DF1B}"/>
                  </a:ext>
                </a:extLst>
              </p:cNvPr>
              <p:cNvCxnSpPr>
                <a:cxnSpLocks/>
              </p:cNvCxnSpPr>
              <p:nvPr/>
            </p:nvCxnSpPr>
            <p:spPr bwMode="auto">
              <a:xfrm>
                <a:off x="2159214" y="4024513"/>
                <a:ext cx="922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63300BC-2704-B444-B878-72C69E313A0A}"/>
                  </a:ext>
                </a:extLst>
              </p:cNvPr>
              <p:cNvCxnSpPr>
                <a:cxnSpLocks/>
              </p:cNvCxnSpPr>
              <p:nvPr/>
            </p:nvCxnSpPr>
            <p:spPr bwMode="auto">
              <a:xfrm>
                <a:off x="2159214" y="4797399"/>
                <a:ext cx="92208" cy="0"/>
              </a:xfrm>
              <a:prstGeom prst="line">
                <a:avLst/>
              </a:prstGeom>
              <a:noFill/>
              <a:ln w="28575" cap="flat" cmpd="sng" algn="ctr">
                <a:solidFill>
                  <a:schemeClr val="bg1"/>
                </a:solidFill>
                <a:prstDash val="solid"/>
                <a:round/>
                <a:headEnd type="none" w="med" len="med"/>
                <a:tailEnd type="none" w="med" len="med"/>
              </a:ln>
              <a:effectLst/>
            </p:spPr>
          </p:cxnSp>
        </p:grpSp>
        <p:cxnSp>
          <p:nvCxnSpPr>
            <p:cNvPr id="14" name="Straight Connector 13">
              <a:extLst>
                <a:ext uri="{FF2B5EF4-FFF2-40B4-BE49-F238E27FC236}">
                  <a16:creationId xmlns:a16="http://schemas.microsoft.com/office/drawing/2014/main" id="{598A397A-06AE-B586-0722-834662FD2B63}"/>
                </a:ext>
              </a:extLst>
            </p:cNvPr>
            <p:cNvCxnSpPr>
              <a:cxnSpLocks/>
            </p:cNvCxnSpPr>
            <p:nvPr/>
          </p:nvCxnSpPr>
          <p:spPr bwMode="auto">
            <a:xfrm rot="5400000">
              <a:off x="10543324" y="4839848"/>
              <a:ext cx="105916" cy="0"/>
            </a:xfrm>
            <a:prstGeom prst="line">
              <a:avLst/>
            </a:prstGeom>
            <a:noFill/>
            <a:ln w="28575" cap="flat" cmpd="sng" algn="ctr">
              <a:solidFill>
                <a:schemeClr val="bg1"/>
              </a:solidFill>
              <a:prstDash val="solid"/>
              <a:round/>
              <a:headEnd type="none" w="med" len="med"/>
              <a:tailEnd type="none" w="med" len="med"/>
            </a:ln>
            <a:effectLst/>
          </p:spPr>
        </p:cxnSp>
      </p:grpSp>
      <p:sp>
        <p:nvSpPr>
          <p:cNvPr id="25" name="TextBox 24">
            <a:extLst>
              <a:ext uri="{FF2B5EF4-FFF2-40B4-BE49-F238E27FC236}">
                <a16:creationId xmlns:a16="http://schemas.microsoft.com/office/drawing/2014/main" id="{5B638D47-8A87-4BDE-B06E-0A2816BAAC1B}"/>
              </a:ext>
            </a:extLst>
          </p:cNvPr>
          <p:cNvSpPr txBox="1"/>
          <p:nvPr/>
        </p:nvSpPr>
        <p:spPr bwMode="auto">
          <a:xfrm>
            <a:off x="1669594" y="151350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6" name="TextBox 25">
            <a:extLst>
              <a:ext uri="{FF2B5EF4-FFF2-40B4-BE49-F238E27FC236}">
                <a16:creationId xmlns:a16="http://schemas.microsoft.com/office/drawing/2014/main" id="{F23472C9-86FF-E610-9F9E-09E1E41F1E9A}"/>
              </a:ext>
            </a:extLst>
          </p:cNvPr>
          <p:cNvSpPr txBox="1"/>
          <p:nvPr/>
        </p:nvSpPr>
        <p:spPr bwMode="auto">
          <a:xfrm>
            <a:off x="1786614" y="228639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27" name="TextBox 26">
            <a:extLst>
              <a:ext uri="{FF2B5EF4-FFF2-40B4-BE49-F238E27FC236}">
                <a16:creationId xmlns:a16="http://schemas.microsoft.com/office/drawing/2014/main" id="{AA1DDFE3-4244-2152-B4C2-0D84456215B6}"/>
              </a:ext>
            </a:extLst>
          </p:cNvPr>
          <p:cNvSpPr txBox="1"/>
          <p:nvPr/>
        </p:nvSpPr>
        <p:spPr bwMode="auto">
          <a:xfrm>
            <a:off x="1801982" y="30600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28" name="TextBox 27">
            <a:extLst>
              <a:ext uri="{FF2B5EF4-FFF2-40B4-BE49-F238E27FC236}">
                <a16:creationId xmlns:a16="http://schemas.microsoft.com/office/drawing/2014/main" id="{CE52A5C6-64FB-8127-F167-B9951F095531}"/>
              </a:ext>
            </a:extLst>
          </p:cNvPr>
          <p:cNvSpPr txBox="1"/>
          <p:nvPr/>
        </p:nvSpPr>
        <p:spPr bwMode="auto">
          <a:xfrm>
            <a:off x="1809666" y="383294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29" name="TextBox 28">
            <a:extLst>
              <a:ext uri="{FF2B5EF4-FFF2-40B4-BE49-F238E27FC236}">
                <a16:creationId xmlns:a16="http://schemas.microsoft.com/office/drawing/2014/main" id="{A2E13770-71EE-ADE0-A8A9-5F19C79AE50A}"/>
              </a:ext>
            </a:extLst>
          </p:cNvPr>
          <p:cNvSpPr txBox="1"/>
          <p:nvPr/>
        </p:nvSpPr>
        <p:spPr bwMode="auto">
          <a:xfrm>
            <a:off x="1919000" y="459452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CCF9253B-A37B-2997-217F-E1CF7744A7E6}"/>
              </a:ext>
            </a:extLst>
          </p:cNvPr>
          <p:cNvSpPr txBox="1"/>
          <p:nvPr/>
        </p:nvSpPr>
        <p:spPr bwMode="auto">
          <a:xfrm>
            <a:off x="2108262" y="484690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 name="TextBox 30">
            <a:extLst>
              <a:ext uri="{FF2B5EF4-FFF2-40B4-BE49-F238E27FC236}">
                <a16:creationId xmlns:a16="http://schemas.microsoft.com/office/drawing/2014/main" id="{A22263E3-9F67-65DC-7B19-A2B3227DA0A8}"/>
              </a:ext>
            </a:extLst>
          </p:cNvPr>
          <p:cNvSpPr txBox="1"/>
          <p:nvPr/>
        </p:nvSpPr>
        <p:spPr bwMode="auto">
          <a:xfrm>
            <a:off x="2930450" y="484460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2" name="TextBox 31">
            <a:extLst>
              <a:ext uri="{FF2B5EF4-FFF2-40B4-BE49-F238E27FC236}">
                <a16:creationId xmlns:a16="http://schemas.microsoft.com/office/drawing/2014/main" id="{2D445122-34F8-D572-2883-6BCD8CD09FB0}"/>
              </a:ext>
            </a:extLst>
          </p:cNvPr>
          <p:cNvSpPr txBox="1"/>
          <p:nvPr/>
        </p:nvSpPr>
        <p:spPr bwMode="auto">
          <a:xfrm>
            <a:off x="3724873" y="485116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3" name="TextBox 32">
            <a:extLst>
              <a:ext uri="{FF2B5EF4-FFF2-40B4-BE49-F238E27FC236}">
                <a16:creationId xmlns:a16="http://schemas.microsoft.com/office/drawing/2014/main" id="{112EF702-2568-1F3E-9046-2993164B6DE2}"/>
              </a:ext>
            </a:extLst>
          </p:cNvPr>
          <p:cNvSpPr txBox="1"/>
          <p:nvPr/>
        </p:nvSpPr>
        <p:spPr bwMode="auto">
          <a:xfrm>
            <a:off x="4547061" y="484886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4" name="TextBox 33">
            <a:extLst>
              <a:ext uri="{FF2B5EF4-FFF2-40B4-BE49-F238E27FC236}">
                <a16:creationId xmlns:a16="http://schemas.microsoft.com/office/drawing/2014/main" id="{2C21336A-BB5B-6EF5-8E4B-E6FD63455A62}"/>
              </a:ext>
            </a:extLst>
          </p:cNvPr>
          <p:cNvSpPr txBox="1"/>
          <p:nvPr/>
        </p:nvSpPr>
        <p:spPr bwMode="auto">
          <a:xfrm>
            <a:off x="5392313" y="480360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5" name="TextBox 34">
            <a:extLst>
              <a:ext uri="{FF2B5EF4-FFF2-40B4-BE49-F238E27FC236}">
                <a16:creationId xmlns:a16="http://schemas.microsoft.com/office/drawing/2014/main" id="{5C33C350-E289-B26A-BF96-8F65F01BC504}"/>
              </a:ext>
            </a:extLst>
          </p:cNvPr>
          <p:cNvSpPr txBox="1"/>
          <p:nvPr/>
        </p:nvSpPr>
        <p:spPr bwMode="auto">
          <a:xfrm>
            <a:off x="6214501" y="48013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6" name="TextBox 35">
            <a:extLst>
              <a:ext uri="{FF2B5EF4-FFF2-40B4-BE49-F238E27FC236}">
                <a16:creationId xmlns:a16="http://schemas.microsoft.com/office/drawing/2014/main" id="{D10FBF0E-71C6-C901-77A9-7EF5D0AF8129}"/>
              </a:ext>
            </a:extLst>
          </p:cNvPr>
          <p:cNvSpPr txBox="1"/>
          <p:nvPr/>
        </p:nvSpPr>
        <p:spPr bwMode="auto">
          <a:xfrm>
            <a:off x="7067433" y="48078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7" name="TextBox 36">
            <a:extLst>
              <a:ext uri="{FF2B5EF4-FFF2-40B4-BE49-F238E27FC236}">
                <a16:creationId xmlns:a16="http://schemas.microsoft.com/office/drawing/2014/main" id="{FF4B443F-3864-BAAE-75F5-EB2C9B3ADFB9}"/>
              </a:ext>
            </a:extLst>
          </p:cNvPr>
          <p:cNvSpPr txBox="1"/>
          <p:nvPr/>
        </p:nvSpPr>
        <p:spPr bwMode="auto">
          <a:xfrm>
            <a:off x="7889621" y="480556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8" name="TextBox 37">
            <a:extLst>
              <a:ext uri="{FF2B5EF4-FFF2-40B4-BE49-F238E27FC236}">
                <a16:creationId xmlns:a16="http://schemas.microsoft.com/office/drawing/2014/main" id="{06293DAE-5771-0C63-EDA6-A416D84AB14E}"/>
              </a:ext>
            </a:extLst>
          </p:cNvPr>
          <p:cNvSpPr txBox="1"/>
          <p:nvPr/>
        </p:nvSpPr>
        <p:spPr bwMode="auto">
          <a:xfrm>
            <a:off x="8719493" y="48128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9" name="TextBox 38">
            <a:extLst>
              <a:ext uri="{FF2B5EF4-FFF2-40B4-BE49-F238E27FC236}">
                <a16:creationId xmlns:a16="http://schemas.microsoft.com/office/drawing/2014/main" id="{A566D147-359B-4981-EDF7-1F065921F7F9}"/>
              </a:ext>
            </a:extLst>
          </p:cNvPr>
          <p:cNvSpPr txBox="1"/>
          <p:nvPr/>
        </p:nvSpPr>
        <p:spPr bwMode="auto">
          <a:xfrm>
            <a:off x="9572425" y="48193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40" name="TextBox 39">
            <a:extLst>
              <a:ext uri="{FF2B5EF4-FFF2-40B4-BE49-F238E27FC236}">
                <a16:creationId xmlns:a16="http://schemas.microsoft.com/office/drawing/2014/main" id="{98A74906-D3BB-3D90-6C50-695B0F359A83}"/>
              </a:ext>
            </a:extLst>
          </p:cNvPr>
          <p:cNvSpPr txBox="1"/>
          <p:nvPr/>
        </p:nvSpPr>
        <p:spPr bwMode="auto">
          <a:xfrm>
            <a:off x="10394613" y="48170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1" name="TextBox 40">
            <a:extLst>
              <a:ext uri="{FF2B5EF4-FFF2-40B4-BE49-F238E27FC236}">
                <a16:creationId xmlns:a16="http://schemas.microsoft.com/office/drawing/2014/main" id="{363D76B6-826C-A142-D645-2B62E51937EE}"/>
              </a:ext>
            </a:extLst>
          </p:cNvPr>
          <p:cNvSpPr txBox="1"/>
          <p:nvPr/>
        </p:nvSpPr>
        <p:spPr bwMode="auto">
          <a:xfrm>
            <a:off x="5711538" y="5070792"/>
            <a:ext cx="11801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Time (Mo)</a:t>
            </a:r>
          </a:p>
        </p:txBody>
      </p:sp>
      <p:sp>
        <p:nvSpPr>
          <p:cNvPr id="42" name="TextBox 41">
            <a:extLst>
              <a:ext uri="{FF2B5EF4-FFF2-40B4-BE49-F238E27FC236}">
                <a16:creationId xmlns:a16="http://schemas.microsoft.com/office/drawing/2014/main" id="{08A70210-7C03-6DF3-559C-648CCC927DA9}"/>
              </a:ext>
            </a:extLst>
          </p:cNvPr>
          <p:cNvSpPr txBox="1"/>
          <p:nvPr/>
        </p:nvSpPr>
        <p:spPr bwMode="auto">
          <a:xfrm rot="16200000">
            <a:off x="567339" y="3060062"/>
            <a:ext cx="1616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Probability</a:t>
            </a:r>
          </a:p>
        </p:txBody>
      </p:sp>
      <p:sp>
        <p:nvSpPr>
          <p:cNvPr id="43" name="TextBox 42">
            <a:extLst>
              <a:ext uri="{FF2B5EF4-FFF2-40B4-BE49-F238E27FC236}">
                <a16:creationId xmlns:a16="http://schemas.microsoft.com/office/drawing/2014/main" id="{6BE193C4-B661-07C9-0D23-FA9732934251}"/>
              </a:ext>
            </a:extLst>
          </p:cNvPr>
          <p:cNvSpPr txBox="1"/>
          <p:nvPr/>
        </p:nvSpPr>
        <p:spPr bwMode="auto">
          <a:xfrm>
            <a:off x="1920420" y="5414408"/>
            <a:ext cx="6992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524 (0)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526 (0)</a:t>
            </a:r>
          </a:p>
        </p:txBody>
      </p:sp>
      <p:sp>
        <p:nvSpPr>
          <p:cNvPr id="44" name="TextBox 43">
            <a:extLst>
              <a:ext uri="{FF2B5EF4-FFF2-40B4-BE49-F238E27FC236}">
                <a16:creationId xmlns:a16="http://schemas.microsoft.com/office/drawing/2014/main" id="{5E5A70A9-D71C-5452-FC45-02DF2D53C222}"/>
              </a:ext>
            </a:extLst>
          </p:cNvPr>
          <p:cNvSpPr txBox="1"/>
          <p:nvPr/>
        </p:nvSpPr>
        <p:spPr bwMode="auto">
          <a:xfrm>
            <a:off x="2742608" y="5412110"/>
            <a:ext cx="6992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510 (3)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506 (2)</a:t>
            </a:r>
          </a:p>
        </p:txBody>
      </p:sp>
      <p:sp>
        <p:nvSpPr>
          <p:cNvPr id="45" name="TextBox 44">
            <a:extLst>
              <a:ext uri="{FF2B5EF4-FFF2-40B4-BE49-F238E27FC236}">
                <a16:creationId xmlns:a16="http://schemas.microsoft.com/office/drawing/2014/main" id="{8E053A1C-7E92-C2B1-2C3E-4D9F4664F65E}"/>
              </a:ext>
            </a:extLst>
          </p:cNvPr>
          <p:cNvSpPr txBox="1"/>
          <p:nvPr/>
        </p:nvSpPr>
        <p:spPr bwMode="auto">
          <a:xfrm>
            <a:off x="3595540" y="5418666"/>
            <a:ext cx="6992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485 (4)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483 (2)</a:t>
            </a:r>
          </a:p>
        </p:txBody>
      </p:sp>
      <p:sp>
        <p:nvSpPr>
          <p:cNvPr id="46" name="TextBox 45">
            <a:extLst>
              <a:ext uri="{FF2B5EF4-FFF2-40B4-BE49-F238E27FC236}">
                <a16:creationId xmlns:a16="http://schemas.microsoft.com/office/drawing/2014/main" id="{98851AD4-BCCB-1039-E98F-5351E293C218}"/>
              </a:ext>
            </a:extLst>
          </p:cNvPr>
          <p:cNvSpPr txBox="1"/>
          <p:nvPr/>
        </p:nvSpPr>
        <p:spPr bwMode="auto">
          <a:xfrm>
            <a:off x="4372043" y="5416368"/>
            <a:ext cx="7906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427 (37)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426 (32)</a:t>
            </a:r>
          </a:p>
        </p:txBody>
      </p:sp>
      <p:sp>
        <p:nvSpPr>
          <p:cNvPr id="47" name="TextBox 46">
            <a:extLst>
              <a:ext uri="{FF2B5EF4-FFF2-40B4-BE49-F238E27FC236}">
                <a16:creationId xmlns:a16="http://schemas.microsoft.com/office/drawing/2014/main" id="{8FE00F04-E5DD-499B-29B8-0195103DE59A}"/>
              </a:ext>
            </a:extLst>
          </p:cNvPr>
          <p:cNvSpPr txBox="1"/>
          <p:nvPr/>
        </p:nvSpPr>
        <p:spPr bwMode="auto">
          <a:xfrm>
            <a:off x="5171609" y="5371114"/>
            <a:ext cx="8819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324 (103)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328 (89)</a:t>
            </a:r>
          </a:p>
        </p:txBody>
      </p:sp>
      <p:sp>
        <p:nvSpPr>
          <p:cNvPr id="48" name="TextBox 47">
            <a:extLst>
              <a:ext uri="{FF2B5EF4-FFF2-40B4-BE49-F238E27FC236}">
                <a16:creationId xmlns:a16="http://schemas.microsoft.com/office/drawing/2014/main" id="{4A2C311F-C0C2-538D-5542-A44FB08F7D97}"/>
              </a:ext>
            </a:extLst>
          </p:cNvPr>
          <p:cNvSpPr txBox="1"/>
          <p:nvPr/>
        </p:nvSpPr>
        <p:spPr bwMode="auto">
          <a:xfrm>
            <a:off x="5993797" y="5368816"/>
            <a:ext cx="8819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240 (157)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242 (139)</a:t>
            </a:r>
          </a:p>
        </p:txBody>
      </p:sp>
      <p:sp>
        <p:nvSpPr>
          <p:cNvPr id="49" name="TextBox 48">
            <a:extLst>
              <a:ext uri="{FF2B5EF4-FFF2-40B4-BE49-F238E27FC236}">
                <a16:creationId xmlns:a16="http://schemas.microsoft.com/office/drawing/2014/main" id="{312B3984-816C-A04F-59EC-C3AE1897125D}"/>
              </a:ext>
            </a:extLst>
          </p:cNvPr>
          <p:cNvSpPr txBox="1"/>
          <p:nvPr/>
        </p:nvSpPr>
        <p:spPr bwMode="auto">
          <a:xfrm>
            <a:off x="6846729" y="5375372"/>
            <a:ext cx="8819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171 (197)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175 (186)</a:t>
            </a:r>
          </a:p>
        </p:txBody>
      </p:sp>
      <p:sp>
        <p:nvSpPr>
          <p:cNvPr id="50" name="TextBox 49">
            <a:extLst>
              <a:ext uri="{FF2B5EF4-FFF2-40B4-BE49-F238E27FC236}">
                <a16:creationId xmlns:a16="http://schemas.microsoft.com/office/drawing/2014/main" id="{F54E4676-6BF7-4BCE-4B5B-924BA3CC2F83}"/>
              </a:ext>
            </a:extLst>
          </p:cNvPr>
          <p:cNvSpPr txBox="1"/>
          <p:nvPr/>
        </p:nvSpPr>
        <p:spPr bwMode="auto">
          <a:xfrm>
            <a:off x="7668917" y="5373074"/>
            <a:ext cx="8819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104 (250)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112 (236)</a:t>
            </a:r>
          </a:p>
        </p:txBody>
      </p:sp>
      <p:sp>
        <p:nvSpPr>
          <p:cNvPr id="51" name="TextBox 50">
            <a:extLst>
              <a:ext uri="{FF2B5EF4-FFF2-40B4-BE49-F238E27FC236}">
                <a16:creationId xmlns:a16="http://schemas.microsoft.com/office/drawing/2014/main" id="{102B35E7-240C-8808-683F-6B630323318D}"/>
              </a:ext>
            </a:extLst>
          </p:cNvPr>
          <p:cNvSpPr txBox="1"/>
          <p:nvPr/>
        </p:nvSpPr>
        <p:spPr bwMode="auto">
          <a:xfrm>
            <a:off x="8544475" y="5380311"/>
            <a:ext cx="7906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42 (300)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52 (287)</a:t>
            </a:r>
          </a:p>
        </p:txBody>
      </p:sp>
      <p:sp>
        <p:nvSpPr>
          <p:cNvPr id="52" name="TextBox 51">
            <a:extLst>
              <a:ext uri="{FF2B5EF4-FFF2-40B4-BE49-F238E27FC236}">
                <a16:creationId xmlns:a16="http://schemas.microsoft.com/office/drawing/2014/main" id="{B892143C-428C-7B6F-5610-F593C62AF751}"/>
              </a:ext>
            </a:extLst>
          </p:cNvPr>
          <p:cNvSpPr txBox="1"/>
          <p:nvPr/>
        </p:nvSpPr>
        <p:spPr bwMode="auto">
          <a:xfrm>
            <a:off x="9397407" y="5386867"/>
            <a:ext cx="7906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 (333)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16 (322)</a:t>
            </a:r>
          </a:p>
        </p:txBody>
      </p:sp>
      <p:sp>
        <p:nvSpPr>
          <p:cNvPr id="53" name="TextBox 52">
            <a:extLst>
              <a:ext uri="{FF2B5EF4-FFF2-40B4-BE49-F238E27FC236}">
                <a16:creationId xmlns:a16="http://schemas.microsoft.com/office/drawing/2014/main" id="{917FCE0B-A43A-0B8A-161F-8540AD5A582C}"/>
              </a:ext>
            </a:extLst>
          </p:cNvPr>
          <p:cNvSpPr txBox="1"/>
          <p:nvPr/>
        </p:nvSpPr>
        <p:spPr bwMode="auto">
          <a:xfrm>
            <a:off x="1418911" y="5199205"/>
            <a:ext cx="9812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No. at Risk</a:t>
            </a:r>
          </a:p>
        </p:txBody>
      </p:sp>
      <p:sp>
        <p:nvSpPr>
          <p:cNvPr id="54" name="TextBox 53">
            <a:extLst>
              <a:ext uri="{FF2B5EF4-FFF2-40B4-BE49-F238E27FC236}">
                <a16:creationId xmlns:a16="http://schemas.microsoft.com/office/drawing/2014/main" id="{07A9BAC8-785C-EF4F-82A9-BC5FBC28B5D3}"/>
              </a:ext>
            </a:extLst>
          </p:cNvPr>
          <p:cNvSpPr txBox="1"/>
          <p:nvPr/>
        </p:nvSpPr>
        <p:spPr bwMode="auto">
          <a:xfrm>
            <a:off x="3595538" y="2391542"/>
            <a:ext cx="21327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Second-line CDK4/6i</a:t>
            </a:r>
          </a:p>
        </p:txBody>
      </p:sp>
      <p:sp>
        <p:nvSpPr>
          <p:cNvPr id="55" name="TextBox 54">
            <a:extLst>
              <a:ext uri="{FF2B5EF4-FFF2-40B4-BE49-F238E27FC236}">
                <a16:creationId xmlns:a16="http://schemas.microsoft.com/office/drawing/2014/main" id="{EA493C82-2F46-F4AA-81DE-9A00C2F4882B}"/>
              </a:ext>
            </a:extLst>
          </p:cNvPr>
          <p:cNvSpPr txBox="1"/>
          <p:nvPr/>
        </p:nvSpPr>
        <p:spPr bwMode="auto">
          <a:xfrm>
            <a:off x="6141025" y="2139772"/>
            <a:ext cx="18528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First-line CDK4/6i</a:t>
            </a:r>
          </a:p>
        </p:txBody>
      </p:sp>
      <p:cxnSp>
        <p:nvCxnSpPr>
          <p:cNvPr id="56" name="Straight Connector 55">
            <a:extLst>
              <a:ext uri="{FF2B5EF4-FFF2-40B4-BE49-F238E27FC236}">
                <a16:creationId xmlns:a16="http://schemas.microsoft.com/office/drawing/2014/main" id="{61DB4F19-F0D0-80CE-D759-51DC11B3C633}"/>
              </a:ext>
            </a:extLst>
          </p:cNvPr>
          <p:cNvCxnSpPr/>
          <p:nvPr/>
        </p:nvCxnSpPr>
        <p:spPr bwMode="auto">
          <a:xfrm>
            <a:off x="2244436" y="3251627"/>
            <a:ext cx="8351844" cy="0"/>
          </a:xfrm>
          <a:prstGeom prst="line">
            <a:avLst/>
          </a:prstGeom>
          <a:noFill/>
          <a:ln w="28575" cap="flat" cmpd="sng" algn="ctr">
            <a:solidFill>
              <a:schemeClr val="tx2"/>
            </a:solidFill>
            <a:prstDash val="sysDash"/>
            <a:round/>
            <a:headEnd type="none" w="med" len="med"/>
            <a:tailEnd type="none" w="med" len="med"/>
          </a:ln>
          <a:effectLst/>
        </p:spPr>
      </p:cxnSp>
      <p:sp>
        <p:nvSpPr>
          <p:cNvPr id="57" name="TextBox 56">
            <a:extLst>
              <a:ext uri="{FF2B5EF4-FFF2-40B4-BE49-F238E27FC236}">
                <a16:creationId xmlns:a16="http://schemas.microsoft.com/office/drawing/2014/main" id="{CBC0A00F-E3CE-FA67-9037-3BD8E411D34F}"/>
              </a:ext>
            </a:extLst>
          </p:cNvPr>
          <p:cNvSpPr txBox="1"/>
          <p:nvPr/>
        </p:nvSpPr>
        <p:spPr bwMode="auto">
          <a:xfrm>
            <a:off x="10257601" y="5386867"/>
            <a:ext cx="6992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 (340)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 (338)</a:t>
            </a:r>
          </a:p>
        </p:txBody>
      </p:sp>
      <p:grpSp>
        <p:nvGrpSpPr>
          <p:cNvPr id="9276" name="Group 9275">
            <a:extLst>
              <a:ext uri="{FF2B5EF4-FFF2-40B4-BE49-F238E27FC236}">
                <a16:creationId xmlns:a16="http://schemas.microsoft.com/office/drawing/2014/main" id="{A74ADC00-B72A-AB13-8989-3CD9EB44F4B3}"/>
              </a:ext>
            </a:extLst>
          </p:cNvPr>
          <p:cNvGrpSpPr/>
          <p:nvPr/>
        </p:nvGrpSpPr>
        <p:grpSpPr>
          <a:xfrm>
            <a:off x="2276272" y="1716932"/>
            <a:ext cx="8200417" cy="1600200"/>
            <a:chOff x="2276272" y="1716932"/>
            <a:chExt cx="8200417" cy="1600200"/>
          </a:xfrm>
        </p:grpSpPr>
        <p:sp>
          <p:nvSpPr>
            <p:cNvPr id="9274" name="Freeform: Shape 9273">
              <a:extLst>
                <a:ext uri="{FF2B5EF4-FFF2-40B4-BE49-F238E27FC236}">
                  <a16:creationId xmlns:a16="http://schemas.microsoft.com/office/drawing/2014/main" id="{38FC7EF6-6364-BA7B-7AD5-23B3A0D2FD05}"/>
                </a:ext>
              </a:extLst>
            </p:cNvPr>
            <p:cNvSpPr/>
            <p:nvPr/>
          </p:nvSpPr>
          <p:spPr bwMode="auto">
            <a:xfrm>
              <a:off x="2276272" y="1716932"/>
              <a:ext cx="4221805" cy="967902"/>
            </a:xfrm>
            <a:custGeom>
              <a:avLst/>
              <a:gdLst>
                <a:gd name="connsiteX0" fmla="*/ 0 w 4221805"/>
                <a:gd name="connsiteY0" fmla="*/ 0 h 967902"/>
                <a:gd name="connsiteX1" fmla="*/ 175098 w 4221805"/>
                <a:gd name="connsiteY1" fmla="*/ 0 h 967902"/>
                <a:gd name="connsiteX2" fmla="*/ 175098 w 4221805"/>
                <a:gd name="connsiteY2" fmla="*/ 34047 h 967902"/>
                <a:gd name="connsiteX3" fmla="*/ 384243 w 4221805"/>
                <a:gd name="connsiteY3" fmla="*/ 34047 h 967902"/>
                <a:gd name="connsiteX4" fmla="*/ 389107 w 4221805"/>
                <a:gd name="connsiteY4" fmla="*/ 38911 h 967902"/>
                <a:gd name="connsiteX5" fmla="*/ 452337 w 4221805"/>
                <a:gd name="connsiteY5" fmla="*/ 38911 h 967902"/>
                <a:gd name="connsiteX6" fmla="*/ 452337 w 4221805"/>
                <a:gd name="connsiteY6" fmla="*/ 82685 h 967902"/>
                <a:gd name="connsiteX7" fmla="*/ 792805 w 4221805"/>
                <a:gd name="connsiteY7" fmla="*/ 82685 h 967902"/>
                <a:gd name="connsiteX8" fmla="*/ 792805 w 4221805"/>
                <a:gd name="connsiteY8" fmla="*/ 111868 h 967902"/>
                <a:gd name="connsiteX9" fmla="*/ 1016541 w 4221805"/>
                <a:gd name="connsiteY9" fmla="*/ 111868 h 967902"/>
                <a:gd name="connsiteX10" fmla="*/ 1016541 w 4221805"/>
                <a:gd name="connsiteY10" fmla="*/ 131323 h 967902"/>
                <a:gd name="connsiteX11" fmla="*/ 1167319 w 4221805"/>
                <a:gd name="connsiteY11" fmla="*/ 131323 h 967902"/>
                <a:gd name="connsiteX12" fmla="*/ 1167319 w 4221805"/>
                <a:gd name="connsiteY12" fmla="*/ 170234 h 967902"/>
                <a:gd name="connsiteX13" fmla="*/ 1308371 w 4221805"/>
                <a:gd name="connsiteY13" fmla="*/ 170234 h 967902"/>
                <a:gd name="connsiteX14" fmla="*/ 1308371 w 4221805"/>
                <a:gd name="connsiteY14" fmla="*/ 189689 h 967902"/>
                <a:gd name="connsiteX15" fmla="*/ 1478605 w 4221805"/>
                <a:gd name="connsiteY15" fmla="*/ 189689 h 967902"/>
                <a:gd name="connsiteX16" fmla="*/ 1478605 w 4221805"/>
                <a:gd name="connsiteY16" fmla="*/ 209145 h 967902"/>
                <a:gd name="connsiteX17" fmla="*/ 1536971 w 4221805"/>
                <a:gd name="connsiteY17" fmla="*/ 209145 h 967902"/>
                <a:gd name="connsiteX18" fmla="*/ 1536971 w 4221805"/>
                <a:gd name="connsiteY18" fmla="*/ 214008 h 967902"/>
                <a:gd name="connsiteX19" fmla="*/ 1609928 w 4221805"/>
                <a:gd name="connsiteY19" fmla="*/ 214008 h 967902"/>
                <a:gd name="connsiteX20" fmla="*/ 1609928 w 4221805"/>
                <a:gd name="connsiteY20" fmla="*/ 252919 h 967902"/>
                <a:gd name="connsiteX21" fmla="*/ 1872575 w 4221805"/>
                <a:gd name="connsiteY21" fmla="*/ 252919 h 967902"/>
                <a:gd name="connsiteX22" fmla="*/ 1872575 w 4221805"/>
                <a:gd name="connsiteY22" fmla="*/ 267511 h 967902"/>
                <a:gd name="connsiteX23" fmla="*/ 2052537 w 4221805"/>
                <a:gd name="connsiteY23" fmla="*/ 267511 h 967902"/>
                <a:gd name="connsiteX24" fmla="*/ 2091447 w 4221805"/>
                <a:gd name="connsiteY24" fmla="*/ 267511 h 967902"/>
                <a:gd name="connsiteX25" fmla="*/ 2091447 w 4221805"/>
                <a:gd name="connsiteY25" fmla="*/ 306421 h 967902"/>
                <a:gd name="connsiteX26" fmla="*/ 2217907 w 4221805"/>
                <a:gd name="connsiteY26" fmla="*/ 306421 h 967902"/>
                <a:gd name="connsiteX27" fmla="*/ 2217907 w 4221805"/>
                <a:gd name="connsiteY27" fmla="*/ 330740 h 967902"/>
                <a:gd name="connsiteX28" fmla="*/ 2290864 w 4221805"/>
                <a:gd name="connsiteY28" fmla="*/ 330740 h 967902"/>
                <a:gd name="connsiteX29" fmla="*/ 2290864 w 4221805"/>
                <a:gd name="connsiteY29" fmla="*/ 355059 h 967902"/>
                <a:gd name="connsiteX30" fmla="*/ 2363822 w 4221805"/>
                <a:gd name="connsiteY30" fmla="*/ 355059 h 967902"/>
                <a:gd name="connsiteX31" fmla="*/ 2363822 w 4221805"/>
                <a:gd name="connsiteY31" fmla="*/ 369651 h 967902"/>
                <a:gd name="connsiteX32" fmla="*/ 2446507 w 4221805"/>
                <a:gd name="connsiteY32" fmla="*/ 369651 h 967902"/>
                <a:gd name="connsiteX33" fmla="*/ 2446507 w 4221805"/>
                <a:gd name="connsiteY33" fmla="*/ 389106 h 967902"/>
                <a:gd name="connsiteX34" fmla="*/ 2504873 w 4221805"/>
                <a:gd name="connsiteY34" fmla="*/ 389106 h 967902"/>
                <a:gd name="connsiteX35" fmla="*/ 2504873 w 4221805"/>
                <a:gd name="connsiteY35" fmla="*/ 428017 h 967902"/>
                <a:gd name="connsiteX36" fmla="*/ 2587558 w 4221805"/>
                <a:gd name="connsiteY36" fmla="*/ 428017 h 967902"/>
                <a:gd name="connsiteX37" fmla="*/ 2587558 w 4221805"/>
                <a:gd name="connsiteY37" fmla="*/ 452336 h 967902"/>
                <a:gd name="connsiteX38" fmla="*/ 2694562 w 4221805"/>
                <a:gd name="connsiteY38" fmla="*/ 452336 h 967902"/>
                <a:gd name="connsiteX39" fmla="*/ 2694562 w 4221805"/>
                <a:gd name="connsiteY39" fmla="*/ 476655 h 967902"/>
                <a:gd name="connsiteX40" fmla="*/ 2791839 w 4221805"/>
                <a:gd name="connsiteY40" fmla="*/ 476655 h 967902"/>
                <a:gd name="connsiteX41" fmla="*/ 2791839 w 4221805"/>
                <a:gd name="connsiteY41" fmla="*/ 500974 h 967902"/>
                <a:gd name="connsiteX42" fmla="*/ 2840477 w 4221805"/>
                <a:gd name="connsiteY42" fmla="*/ 500974 h 967902"/>
                <a:gd name="connsiteX43" fmla="*/ 2840477 w 4221805"/>
                <a:gd name="connsiteY43" fmla="*/ 520430 h 967902"/>
                <a:gd name="connsiteX44" fmla="*/ 2937754 w 4221805"/>
                <a:gd name="connsiteY44" fmla="*/ 520430 h 967902"/>
                <a:gd name="connsiteX45" fmla="*/ 2937754 w 4221805"/>
                <a:gd name="connsiteY45" fmla="*/ 554477 h 967902"/>
                <a:gd name="connsiteX46" fmla="*/ 3020439 w 4221805"/>
                <a:gd name="connsiteY46" fmla="*/ 554477 h 967902"/>
                <a:gd name="connsiteX47" fmla="*/ 3020439 w 4221805"/>
                <a:gd name="connsiteY47" fmla="*/ 573932 h 967902"/>
                <a:gd name="connsiteX48" fmla="*/ 3112851 w 4221805"/>
                <a:gd name="connsiteY48" fmla="*/ 573932 h 967902"/>
                <a:gd name="connsiteX49" fmla="*/ 3112851 w 4221805"/>
                <a:gd name="connsiteY49" fmla="*/ 612842 h 967902"/>
                <a:gd name="connsiteX50" fmla="*/ 3176081 w 4221805"/>
                <a:gd name="connsiteY50" fmla="*/ 612842 h 967902"/>
                <a:gd name="connsiteX51" fmla="*/ 3176081 w 4221805"/>
                <a:gd name="connsiteY51" fmla="*/ 646889 h 967902"/>
                <a:gd name="connsiteX52" fmla="*/ 3239311 w 4221805"/>
                <a:gd name="connsiteY52" fmla="*/ 646889 h 967902"/>
                <a:gd name="connsiteX53" fmla="*/ 3239311 w 4221805"/>
                <a:gd name="connsiteY53" fmla="*/ 671208 h 967902"/>
                <a:gd name="connsiteX54" fmla="*/ 3331724 w 4221805"/>
                <a:gd name="connsiteY54" fmla="*/ 671208 h 967902"/>
                <a:gd name="connsiteX55" fmla="*/ 3331724 w 4221805"/>
                <a:gd name="connsiteY55" fmla="*/ 700391 h 967902"/>
                <a:gd name="connsiteX56" fmla="*/ 3370634 w 4221805"/>
                <a:gd name="connsiteY56" fmla="*/ 700391 h 967902"/>
                <a:gd name="connsiteX57" fmla="*/ 3370634 w 4221805"/>
                <a:gd name="connsiteY57" fmla="*/ 714983 h 967902"/>
                <a:gd name="connsiteX58" fmla="*/ 3458183 w 4221805"/>
                <a:gd name="connsiteY58" fmla="*/ 714983 h 967902"/>
                <a:gd name="connsiteX59" fmla="*/ 3458183 w 4221805"/>
                <a:gd name="connsiteY59" fmla="*/ 734438 h 967902"/>
                <a:gd name="connsiteX60" fmla="*/ 3506822 w 4221805"/>
                <a:gd name="connsiteY60" fmla="*/ 734438 h 967902"/>
                <a:gd name="connsiteX61" fmla="*/ 3506822 w 4221805"/>
                <a:gd name="connsiteY61" fmla="*/ 773349 h 967902"/>
                <a:gd name="connsiteX62" fmla="*/ 3686783 w 4221805"/>
                <a:gd name="connsiteY62" fmla="*/ 773349 h 967902"/>
                <a:gd name="connsiteX63" fmla="*/ 3686783 w 4221805"/>
                <a:gd name="connsiteY63" fmla="*/ 807396 h 967902"/>
                <a:gd name="connsiteX64" fmla="*/ 3725694 w 4221805"/>
                <a:gd name="connsiteY64" fmla="*/ 807396 h 967902"/>
                <a:gd name="connsiteX65" fmla="*/ 3725694 w 4221805"/>
                <a:gd name="connsiteY65" fmla="*/ 831715 h 967902"/>
                <a:gd name="connsiteX66" fmla="*/ 3784060 w 4221805"/>
                <a:gd name="connsiteY66" fmla="*/ 831715 h 967902"/>
                <a:gd name="connsiteX67" fmla="*/ 3784060 w 4221805"/>
                <a:gd name="connsiteY67" fmla="*/ 851170 h 967902"/>
                <a:gd name="connsiteX68" fmla="*/ 3866745 w 4221805"/>
                <a:gd name="connsiteY68" fmla="*/ 851170 h 967902"/>
                <a:gd name="connsiteX69" fmla="*/ 3866745 w 4221805"/>
                <a:gd name="connsiteY69" fmla="*/ 870625 h 967902"/>
                <a:gd name="connsiteX70" fmla="*/ 3954294 w 4221805"/>
                <a:gd name="connsiteY70" fmla="*/ 870625 h 967902"/>
                <a:gd name="connsiteX71" fmla="*/ 3954294 w 4221805"/>
                <a:gd name="connsiteY71" fmla="*/ 894945 h 967902"/>
                <a:gd name="connsiteX72" fmla="*/ 4002932 w 4221805"/>
                <a:gd name="connsiteY72" fmla="*/ 894945 h 967902"/>
                <a:gd name="connsiteX73" fmla="*/ 4002932 w 4221805"/>
                <a:gd name="connsiteY73" fmla="*/ 928991 h 967902"/>
                <a:gd name="connsiteX74" fmla="*/ 4075890 w 4221805"/>
                <a:gd name="connsiteY74" fmla="*/ 928991 h 967902"/>
                <a:gd name="connsiteX75" fmla="*/ 4075890 w 4221805"/>
                <a:gd name="connsiteY75" fmla="*/ 967902 h 967902"/>
                <a:gd name="connsiteX76" fmla="*/ 4221805 w 4221805"/>
                <a:gd name="connsiteY76" fmla="*/ 967902 h 967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221805" h="967902">
                  <a:moveTo>
                    <a:pt x="0" y="0"/>
                  </a:moveTo>
                  <a:lnTo>
                    <a:pt x="175098" y="0"/>
                  </a:lnTo>
                  <a:lnTo>
                    <a:pt x="175098" y="34047"/>
                  </a:lnTo>
                  <a:lnTo>
                    <a:pt x="384243" y="34047"/>
                  </a:lnTo>
                  <a:lnTo>
                    <a:pt x="389107" y="38911"/>
                  </a:lnTo>
                  <a:lnTo>
                    <a:pt x="452337" y="38911"/>
                  </a:lnTo>
                  <a:lnTo>
                    <a:pt x="452337" y="82685"/>
                  </a:lnTo>
                  <a:lnTo>
                    <a:pt x="792805" y="82685"/>
                  </a:lnTo>
                  <a:lnTo>
                    <a:pt x="792805" y="111868"/>
                  </a:lnTo>
                  <a:lnTo>
                    <a:pt x="1016541" y="111868"/>
                  </a:lnTo>
                  <a:lnTo>
                    <a:pt x="1016541" y="131323"/>
                  </a:lnTo>
                  <a:lnTo>
                    <a:pt x="1167319" y="131323"/>
                  </a:lnTo>
                  <a:lnTo>
                    <a:pt x="1167319" y="170234"/>
                  </a:lnTo>
                  <a:lnTo>
                    <a:pt x="1308371" y="170234"/>
                  </a:lnTo>
                  <a:lnTo>
                    <a:pt x="1308371" y="189689"/>
                  </a:lnTo>
                  <a:lnTo>
                    <a:pt x="1478605" y="189689"/>
                  </a:lnTo>
                  <a:lnTo>
                    <a:pt x="1478605" y="209145"/>
                  </a:lnTo>
                  <a:lnTo>
                    <a:pt x="1536971" y="209145"/>
                  </a:lnTo>
                  <a:lnTo>
                    <a:pt x="1536971" y="214008"/>
                  </a:lnTo>
                  <a:lnTo>
                    <a:pt x="1609928" y="214008"/>
                  </a:lnTo>
                  <a:lnTo>
                    <a:pt x="1609928" y="252919"/>
                  </a:lnTo>
                  <a:lnTo>
                    <a:pt x="1872575" y="252919"/>
                  </a:lnTo>
                  <a:lnTo>
                    <a:pt x="1872575" y="267511"/>
                  </a:lnTo>
                  <a:lnTo>
                    <a:pt x="2052537" y="267511"/>
                  </a:lnTo>
                  <a:lnTo>
                    <a:pt x="2091447" y="267511"/>
                  </a:lnTo>
                  <a:lnTo>
                    <a:pt x="2091447" y="306421"/>
                  </a:lnTo>
                  <a:lnTo>
                    <a:pt x="2217907" y="306421"/>
                  </a:lnTo>
                  <a:lnTo>
                    <a:pt x="2217907" y="330740"/>
                  </a:lnTo>
                  <a:lnTo>
                    <a:pt x="2290864" y="330740"/>
                  </a:lnTo>
                  <a:lnTo>
                    <a:pt x="2290864" y="355059"/>
                  </a:lnTo>
                  <a:lnTo>
                    <a:pt x="2363822" y="355059"/>
                  </a:lnTo>
                  <a:lnTo>
                    <a:pt x="2363822" y="369651"/>
                  </a:lnTo>
                  <a:lnTo>
                    <a:pt x="2446507" y="369651"/>
                  </a:lnTo>
                  <a:lnTo>
                    <a:pt x="2446507" y="389106"/>
                  </a:lnTo>
                  <a:lnTo>
                    <a:pt x="2504873" y="389106"/>
                  </a:lnTo>
                  <a:lnTo>
                    <a:pt x="2504873" y="428017"/>
                  </a:lnTo>
                  <a:lnTo>
                    <a:pt x="2587558" y="428017"/>
                  </a:lnTo>
                  <a:lnTo>
                    <a:pt x="2587558" y="452336"/>
                  </a:lnTo>
                  <a:lnTo>
                    <a:pt x="2694562" y="452336"/>
                  </a:lnTo>
                  <a:lnTo>
                    <a:pt x="2694562" y="476655"/>
                  </a:lnTo>
                  <a:lnTo>
                    <a:pt x="2791839" y="476655"/>
                  </a:lnTo>
                  <a:lnTo>
                    <a:pt x="2791839" y="500974"/>
                  </a:lnTo>
                  <a:lnTo>
                    <a:pt x="2840477" y="500974"/>
                  </a:lnTo>
                  <a:lnTo>
                    <a:pt x="2840477" y="520430"/>
                  </a:lnTo>
                  <a:lnTo>
                    <a:pt x="2937754" y="520430"/>
                  </a:lnTo>
                  <a:lnTo>
                    <a:pt x="2937754" y="554477"/>
                  </a:lnTo>
                  <a:lnTo>
                    <a:pt x="3020439" y="554477"/>
                  </a:lnTo>
                  <a:lnTo>
                    <a:pt x="3020439" y="573932"/>
                  </a:lnTo>
                  <a:lnTo>
                    <a:pt x="3112851" y="573932"/>
                  </a:lnTo>
                  <a:lnTo>
                    <a:pt x="3112851" y="612842"/>
                  </a:lnTo>
                  <a:lnTo>
                    <a:pt x="3176081" y="612842"/>
                  </a:lnTo>
                  <a:lnTo>
                    <a:pt x="3176081" y="646889"/>
                  </a:lnTo>
                  <a:lnTo>
                    <a:pt x="3239311" y="646889"/>
                  </a:lnTo>
                  <a:lnTo>
                    <a:pt x="3239311" y="671208"/>
                  </a:lnTo>
                  <a:lnTo>
                    <a:pt x="3331724" y="671208"/>
                  </a:lnTo>
                  <a:lnTo>
                    <a:pt x="3331724" y="700391"/>
                  </a:lnTo>
                  <a:lnTo>
                    <a:pt x="3370634" y="700391"/>
                  </a:lnTo>
                  <a:lnTo>
                    <a:pt x="3370634" y="714983"/>
                  </a:lnTo>
                  <a:lnTo>
                    <a:pt x="3458183" y="714983"/>
                  </a:lnTo>
                  <a:lnTo>
                    <a:pt x="3458183" y="734438"/>
                  </a:lnTo>
                  <a:lnTo>
                    <a:pt x="3506822" y="734438"/>
                  </a:lnTo>
                  <a:lnTo>
                    <a:pt x="3506822" y="773349"/>
                  </a:lnTo>
                  <a:lnTo>
                    <a:pt x="3686783" y="773349"/>
                  </a:lnTo>
                  <a:lnTo>
                    <a:pt x="3686783" y="807396"/>
                  </a:lnTo>
                  <a:lnTo>
                    <a:pt x="3725694" y="807396"/>
                  </a:lnTo>
                  <a:lnTo>
                    <a:pt x="3725694" y="831715"/>
                  </a:lnTo>
                  <a:lnTo>
                    <a:pt x="3784060" y="831715"/>
                  </a:lnTo>
                  <a:lnTo>
                    <a:pt x="3784060" y="851170"/>
                  </a:lnTo>
                  <a:lnTo>
                    <a:pt x="3866745" y="851170"/>
                  </a:lnTo>
                  <a:lnTo>
                    <a:pt x="3866745" y="870625"/>
                  </a:lnTo>
                  <a:lnTo>
                    <a:pt x="3954294" y="870625"/>
                  </a:lnTo>
                  <a:lnTo>
                    <a:pt x="3954294" y="894945"/>
                  </a:lnTo>
                  <a:lnTo>
                    <a:pt x="4002932" y="894945"/>
                  </a:lnTo>
                  <a:lnTo>
                    <a:pt x="4002932" y="928991"/>
                  </a:lnTo>
                  <a:lnTo>
                    <a:pt x="4075890" y="928991"/>
                  </a:lnTo>
                  <a:lnTo>
                    <a:pt x="4075890" y="967902"/>
                  </a:lnTo>
                  <a:lnTo>
                    <a:pt x="4221805" y="967902"/>
                  </a:lnTo>
                </a:path>
              </a:pathLst>
            </a:custGeom>
            <a:noFill/>
            <a:ln w="28575">
              <a:solidFill>
                <a:schemeClr val="accent3"/>
              </a:solidFill>
              <a:miter lim="800000"/>
              <a:headEnd/>
              <a:tailEnd/>
            </a:ln>
          </p:spPr>
          <p:txBody>
            <a:bodyPr rtlCol="0" anchor="ctr"/>
            <a:lstStyle/>
            <a:p>
              <a:pPr algn="ctr"/>
              <a:endParaRPr lang="en-US"/>
            </a:p>
          </p:txBody>
        </p:sp>
        <p:sp>
          <p:nvSpPr>
            <p:cNvPr id="9275" name="Freeform: Shape 9274">
              <a:extLst>
                <a:ext uri="{FF2B5EF4-FFF2-40B4-BE49-F238E27FC236}">
                  <a16:creationId xmlns:a16="http://schemas.microsoft.com/office/drawing/2014/main" id="{3330DA1A-0B18-1DD1-2F1C-BA654C9CFE27}"/>
                </a:ext>
              </a:extLst>
            </p:cNvPr>
            <p:cNvSpPr/>
            <p:nvPr/>
          </p:nvSpPr>
          <p:spPr bwMode="auto">
            <a:xfrm>
              <a:off x="6468894" y="2699426"/>
              <a:ext cx="4007795" cy="617706"/>
            </a:xfrm>
            <a:custGeom>
              <a:avLst/>
              <a:gdLst>
                <a:gd name="connsiteX0" fmla="*/ 0 w 4007795"/>
                <a:gd name="connsiteY0" fmla="*/ 0 h 617706"/>
                <a:gd name="connsiteX1" fmla="*/ 116732 w 4007795"/>
                <a:gd name="connsiteY1" fmla="*/ 0 h 617706"/>
                <a:gd name="connsiteX2" fmla="*/ 116732 w 4007795"/>
                <a:gd name="connsiteY2" fmla="*/ 43774 h 617706"/>
                <a:gd name="connsiteX3" fmla="*/ 155642 w 4007795"/>
                <a:gd name="connsiteY3" fmla="*/ 43774 h 617706"/>
                <a:gd name="connsiteX4" fmla="*/ 155642 w 4007795"/>
                <a:gd name="connsiteY4" fmla="*/ 68093 h 617706"/>
                <a:gd name="connsiteX5" fmla="*/ 359923 w 4007795"/>
                <a:gd name="connsiteY5" fmla="*/ 68093 h 617706"/>
                <a:gd name="connsiteX6" fmla="*/ 359923 w 4007795"/>
                <a:gd name="connsiteY6" fmla="*/ 102140 h 617706"/>
                <a:gd name="connsiteX7" fmla="*/ 476655 w 4007795"/>
                <a:gd name="connsiteY7" fmla="*/ 102140 h 617706"/>
                <a:gd name="connsiteX8" fmla="*/ 476655 w 4007795"/>
                <a:gd name="connsiteY8" fmla="*/ 141051 h 617706"/>
                <a:gd name="connsiteX9" fmla="*/ 627434 w 4007795"/>
                <a:gd name="connsiteY9" fmla="*/ 141051 h 617706"/>
                <a:gd name="connsiteX10" fmla="*/ 627434 w 4007795"/>
                <a:gd name="connsiteY10" fmla="*/ 165370 h 617706"/>
                <a:gd name="connsiteX11" fmla="*/ 890080 w 4007795"/>
                <a:gd name="connsiteY11" fmla="*/ 165370 h 617706"/>
                <a:gd name="connsiteX12" fmla="*/ 890080 w 4007795"/>
                <a:gd name="connsiteY12" fmla="*/ 204280 h 617706"/>
                <a:gd name="connsiteX13" fmla="*/ 997085 w 4007795"/>
                <a:gd name="connsiteY13" fmla="*/ 204280 h 617706"/>
                <a:gd name="connsiteX14" fmla="*/ 997085 w 4007795"/>
                <a:gd name="connsiteY14" fmla="*/ 248055 h 617706"/>
                <a:gd name="connsiteX15" fmla="*/ 1215957 w 4007795"/>
                <a:gd name="connsiteY15" fmla="*/ 248055 h 617706"/>
                <a:gd name="connsiteX16" fmla="*/ 1240276 w 4007795"/>
                <a:gd name="connsiteY16" fmla="*/ 272374 h 617706"/>
                <a:gd name="connsiteX17" fmla="*/ 1400783 w 4007795"/>
                <a:gd name="connsiteY17" fmla="*/ 272374 h 617706"/>
                <a:gd name="connsiteX18" fmla="*/ 1400783 w 4007795"/>
                <a:gd name="connsiteY18" fmla="*/ 325876 h 617706"/>
                <a:gd name="connsiteX19" fmla="*/ 1561289 w 4007795"/>
                <a:gd name="connsiteY19" fmla="*/ 325876 h 617706"/>
                <a:gd name="connsiteX20" fmla="*/ 1561289 w 4007795"/>
                <a:gd name="connsiteY20" fmla="*/ 355059 h 617706"/>
                <a:gd name="connsiteX21" fmla="*/ 1775297 w 4007795"/>
                <a:gd name="connsiteY21" fmla="*/ 355059 h 617706"/>
                <a:gd name="connsiteX22" fmla="*/ 1775297 w 4007795"/>
                <a:gd name="connsiteY22" fmla="*/ 379378 h 617706"/>
                <a:gd name="connsiteX23" fmla="*/ 1823936 w 4007795"/>
                <a:gd name="connsiteY23" fmla="*/ 379378 h 617706"/>
                <a:gd name="connsiteX24" fmla="*/ 1823936 w 4007795"/>
                <a:gd name="connsiteY24" fmla="*/ 398834 h 617706"/>
                <a:gd name="connsiteX25" fmla="*/ 1979578 w 4007795"/>
                <a:gd name="connsiteY25" fmla="*/ 398834 h 617706"/>
                <a:gd name="connsiteX26" fmla="*/ 1979578 w 4007795"/>
                <a:gd name="connsiteY26" fmla="*/ 418289 h 617706"/>
                <a:gd name="connsiteX27" fmla="*/ 2115766 w 4007795"/>
                <a:gd name="connsiteY27" fmla="*/ 418289 h 617706"/>
                <a:gd name="connsiteX28" fmla="*/ 2115766 w 4007795"/>
                <a:gd name="connsiteY28" fmla="*/ 437744 h 617706"/>
                <a:gd name="connsiteX29" fmla="*/ 2183859 w 4007795"/>
                <a:gd name="connsiteY29" fmla="*/ 437744 h 617706"/>
                <a:gd name="connsiteX30" fmla="*/ 2183859 w 4007795"/>
                <a:gd name="connsiteY30" fmla="*/ 466927 h 617706"/>
                <a:gd name="connsiteX31" fmla="*/ 2232497 w 4007795"/>
                <a:gd name="connsiteY31" fmla="*/ 466927 h 617706"/>
                <a:gd name="connsiteX32" fmla="*/ 2232497 w 4007795"/>
                <a:gd name="connsiteY32" fmla="*/ 505838 h 617706"/>
                <a:gd name="connsiteX33" fmla="*/ 2388140 w 4007795"/>
                <a:gd name="connsiteY33" fmla="*/ 505838 h 617706"/>
                <a:gd name="connsiteX34" fmla="*/ 2402732 w 4007795"/>
                <a:gd name="connsiteY34" fmla="*/ 505838 h 617706"/>
                <a:gd name="connsiteX35" fmla="*/ 2402732 w 4007795"/>
                <a:gd name="connsiteY35" fmla="*/ 530157 h 617706"/>
                <a:gd name="connsiteX36" fmla="*/ 3239310 w 4007795"/>
                <a:gd name="connsiteY36" fmla="*/ 530157 h 617706"/>
                <a:gd name="connsiteX37" fmla="*/ 3239310 w 4007795"/>
                <a:gd name="connsiteY37" fmla="*/ 617706 h 617706"/>
                <a:gd name="connsiteX38" fmla="*/ 4007795 w 4007795"/>
                <a:gd name="connsiteY38" fmla="*/ 617706 h 61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007795" h="617706">
                  <a:moveTo>
                    <a:pt x="0" y="0"/>
                  </a:moveTo>
                  <a:lnTo>
                    <a:pt x="116732" y="0"/>
                  </a:lnTo>
                  <a:lnTo>
                    <a:pt x="116732" y="43774"/>
                  </a:lnTo>
                  <a:lnTo>
                    <a:pt x="155642" y="43774"/>
                  </a:lnTo>
                  <a:lnTo>
                    <a:pt x="155642" y="68093"/>
                  </a:lnTo>
                  <a:lnTo>
                    <a:pt x="359923" y="68093"/>
                  </a:lnTo>
                  <a:lnTo>
                    <a:pt x="359923" y="102140"/>
                  </a:lnTo>
                  <a:lnTo>
                    <a:pt x="476655" y="102140"/>
                  </a:lnTo>
                  <a:lnTo>
                    <a:pt x="476655" y="141051"/>
                  </a:lnTo>
                  <a:lnTo>
                    <a:pt x="627434" y="141051"/>
                  </a:lnTo>
                  <a:lnTo>
                    <a:pt x="627434" y="165370"/>
                  </a:lnTo>
                  <a:lnTo>
                    <a:pt x="890080" y="165370"/>
                  </a:lnTo>
                  <a:lnTo>
                    <a:pt x="890080" y="204280"/>
                  </a:lnTo>
                  <a:lnTo>
                    <a:pt x="997085" y="204280"/>
                  </a:lnTo>
                  <a:lnTo>
                    <a:pt x="997085" y="248055"/>
                  </a:lnTo>
                  <a:lnTo>
                    <a:pt x="1215957" y="248055"/>
                  </a:lnTo>
                  <a:lnTo>
                    <a:pt x="1240276" y="272374"/>
                  </a:lnTo>
                  <a:lnTo>
                    <a:pt x="1400783" y="272374"/>
                  </a:lnTo>
                  <a:lnTo>
                    <a:pt x="1400783" y="325876"/>
                  </a:lnTo>
                  <a:lnTo>
                    <a:pt x="1561289" y="325876"/>
                  </a:lnTo>
                  <a:lnTo>
                    <a:pt x="1561289" y="355059"/>
                  </a:lnTo>
                  <a:lnTo>
                    <a:pt x="1775297" y="355059"/>
                  </a:lnTo>
                  <a:lnTo>
                    <a:pt x="1775297" y="379378"/>
                  </a:lnTo>
                  <a:lnTo>
                    <a:pt x="1823936" y="379378"/>
                  </a:lnTo>
                  <a:lnTo>
                    <a:pt x="1823936" y="398834"/>
                  </a:lnTo>
                  <a:lnTo>
                    <a:pt x="1979578" y="398834"/>
                  </a:lnTo>
                  <a:lnTo>
                    <a:pt x="1979578" y="418289"/>
                  </a:lnTo>
                  <a:lnTo>
                    <a:pt x="2115766" y="418289"/>
                  </a:lnTo>
                  <a:lnTo>
                    <a:pt x="2115766" y="437744"/>
                  </a:lnTo>
                  <a:lnTo>
                    <a:pt x="2183859" y="437744"/>
                  </a:lnTo>
                  <a:lnTo>
                    <a:pt x="2183859" y="466927"/>
                  </a:lnTo>
                  <a:lnTo>
                    <a:pt x="2232497" y="466927"/>
                  </a:lnTo>
                  <a:lnTo>
                    <a:pt x="2232497" y="505838"/>
                  </a:lnTo>
                  <a:lnTo>
                    <a:pt x="2388140" y="505838"/>
                  </a:lnTo>
                  <a:lnTo>
                    <a:pt x="2402732" y="505838"/>
                  </a:lnTo>
                  <a:lnTo>
                    <a:pt x="2402732" y="530157"/>
                  </a:lnTo>
                  <a:lnTo>
                    <a:pt x="3239310" y="530157"/>
                  </a:lnTo>
                  <a:lnTo>
                    <a:pt x="3239310" y="617706"/>
                  </a:lnTo>
                  <a:lnTo>
                    <a:pt x="4007795" y="617706"/>
                  </a:lnTo>
                </a:path>
              </a:pathLst>
            </a:custGeom>
            <a:noFill/>
            <a:ln w="28575">
              <a:solidFill>
                <a:schemeClr val="accent3"/>
              </a:solidFill>
              <a:miter lim="800000"/>
              <a:headEnd/>
              <a:tailEnd/>
            </a:ln>
          </p:spPr>
          <p:txBody>
            <a:bodyPr rtlCol="0" anchor="ctr"/>
            <a:lstStyle/>
            <a:p>
              <a:pPr algn="ctr"/>
              <a:endParaRPr lang="en-US"/>
            </a:p>
          </p:txBody>
        </p:sp>
      </p:grpSp>
      <p:graphicFrame>
        <p:nvGraphicFramePr>
          <p:cNvPr id="3" name="Group 32">
            <a:extLst>
              <a:ext uri="{FF2B5EF4-FFF2-40B4-BE49-F238E27FC236}">
                <a16:creationId xmlns:a16="http://schemas.microsoft.com/office/drawing/2014/main" id="{7790F7DC-3D6D-0E6A-9E7A-9469A7AA65AD}"/>
              </a:ext>
            </a:extLst>
          </p:cNvPr>
          <p:cNvGraphicFramePr>
            <a:graphicFrameLocks noGrp="1"/>
          </p:cNvGraphicFramePr>
          <p:nvPr>
            <p:extLst>
              <p:ext uri="{D42A27DB-BD31-4B8C-83A1-F6EECF244321}">
                <p14:modId xmlns:p14="http://schemas.microsoft.com/office/powerpoint/2010/main" val="2250635482"/>
              </p:ext>
            </p:extLst>
          </p:nvPr>
        </p:nvGraphicFramePr>
        <p:xfrm>
          <a:off x="2296670" y="3023700"/>
          <a:ext cx="5218062" cy="1737440"/>
        </p:xfrm>
        <a:graphic>
          <a:graphicData uri="http://schemas.openxmlformats.org/drawingml/2006/table">
            <a:tbl>
              <a:tblPr/>
              <a:tblGrid>
                <a:gridCol w="1804753">
                  <a:extLst>
                    <a:ext uri="{9D8B030D-6E8A-4147-A177-3AD203B41FA5}">
                      <a16:colId xmlns:a16="http://schemas.microsoft.com/office/drawing/2014/main" val="20000"/>
                    </a:ext>
                  </a:extLst>
                </a:gridCol>
                <a:gridCol w="1650380">
                  <a:extLst>
                    <a:ext uri="{9D8B030D-6E8A-4147-A177-3AD203B41FA5}">
                      <a16:colId xmlns:a16="http://schemas.microsoft.com/office/drawing/2014/main" val="20001"/>
                    </a:ext>
                  </a:extLst>
                </a:gridCol>
                <a:gridCol w="1762929">
                  <a:extLst>
                    <a:ext uri="{9D8B030D-6E8A-4147-A177-3AD203B41FA5}">
                      <a16:colId xmlns:a16="http://schemas.microsoft.com/office/drawing/2014/main" val="2895531665"/>
                    </a:ext>
                  </a:extLst>
                </a:gridCol>
              </a:tblGrid>
              <a:tr h="29108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First-line CDK4/6i</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Second-line CDK4/6i</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7123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Events,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400" b="0" i="0" u="none" strike="noStrike" cap="none" normalizeH="0" baseline="0" dirty="0">
                          <a:ln>
                            <a:noFill/>
                          </a:ln>
                          <a:solidFill>
                            <a:schemeClr val="bg2">
                              <a:lumMod val="10000"/>
                            </a:schemeClr>
                          </a:solidFill>
                          <a:effectLst/>
                          <a:latin typeface="Calibri" panose="020F0502020204030204" pitchFamily="34" charset="0"/>
                        </a:rPr>
                        <a:t>188</a:t>
                      </a:r>
                      <a:endParaRPr lang="en-US"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72995985"/>
                  </a:ext>
                </a:extLst>
              </a:tr>
              <a:tr h="17123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400" b="0" i="0" u="none" strike="noStrike" cap="none" normalizeH="0" baseline="0" dirty="0">
                          <a:ln>
                            <a:noFill/>
                          </a:ln>
                          <a:solidFill>
                            <a:schemeClr val="bg2">
                              <a:lumMod val="10000"/>
                            </a:schemeClr>
                          </a:solidFill>
                          <a:effectLst/>
                          <a:latin typeface="Calibri" panose="020F0502020204030204" pitchFamily="34" charset="0"/>
                        </a:rPr>
                        <a:t>53.7</a:t>
                      </a:r>
                      <a:endParaRPr lang="en-US"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98797068"/>
                  </a:ext>
                </a:extLst>
              </a:tr>
              <a:tr h="17123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Hazard ratio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0.98 (0.80-1.20)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465824522"/>
                  </a:ext>
                </a:extLst>
              </a:tr>
              <a:tr h="171232">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sided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value</a:t>
                      </a:r>
                      <a:endParaRPr kumimoji="0" lang="en-US" sz="14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2841296027"/>
                  </a:ext>
                </a:extLst>
              </a:tr>
            </a:tbl>
          </a:graphicData>
        </a:graphic>
      </p:graphicFrame>
    </p:spTree>
    <p:extLst>
      <p:ext uri="{BB962C8B-B14F-4D97-AF65-F5344CB8AC3E}">
        <p14:creationId xmlns:p14="http://schemas.microsoft.com/office/powerpoint/2010/main" val="933213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SONIA: PFS2 Subgroup Analyses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Sonke. ASCO 2023. Abstr LBA1000.</a:t>
            </a:r>
          </a:p>
        </p:txBody>
      </p:sp>
      <p:graphicFrame>
        <p:nvGraphicFramePr>
          <p:cNvPr id="4" name="Group 32">
            <a:extLst>
              <a:ext uri="{FF2B5EF4-FFF2-40B4-BE49-F238E27FC236}">
                <a16:creationId xmlns:a16="http://schemas.microsoft.com/office/drawing/2014/main" id="{611794FB-6C53-5F0F-5BD3-C51D8A1D061E}"/>
              </a:ext>
            </a:extLst>
          </p:cNvPr>
          <p:cNvGraphicFramePr>
            <a:graphicFrameLocks noGrp="1"/>
          </p:cNvGraphicFramePr>
          <p:nvPr>
            <p:extLst>
              <p:ext uri="{D42A27DB-BD31-4B8C-83A1-F6EECF244321}">
                <p14:modId xmlns:p14="http://schemas.microsoft.com/office/powerpoint/2010/main" val="741422970"/>
              </p:ext>
            </p:extLst>
          </p:nvPr>
        </p:nvGraphicFramePr>
        <p:xfrm>
          <a:off x="719138" y="1600200"/>
          <a:ext cx="10787062" cy="4694032"/>
        </p:xfrm>
        <a:graphic>
          <a:graphicData uri="http://schemas.openxmlformats.org/drawingml/2006/table">
            <a:tbl>
              <a:tblPr/>
              <a:tblGrid>
                <a:gridCol w="2465496">
                  <a:extLst>
                    <a:ext uri="{9D8B030D-6E8A-4147-A177-3AD203B41FA5}">
                      <a16:colId xmlns:a16="http://schemas.microsoft.com/office/drawing/2014/main" val="20000"/>
                    </a:ext>
                  </a:extLst>
                </a:gridCol>
                <a:gridCol w="2306180">
                  <a:extLst>
                    <a:ext uri="{9D8B030D-6E8A-4147-A177-3AD203B41FA5}">
                      <a16:colId xmlns:a16="http://schemas.microsoft.com/office/drawing/2014/main" val="20001"/>
                    </a:ext>
                  </a:extLst>
                </a:gridCol>
                <a:gridCol w="2750168">
                  <a:extLst>
                    <a:ext uri="{9D8B030D-6E8A-4147-A177-3AD203B41FA5}">
                      <a16:colId xmlns:a16="http://schemas.microsoft.com/office/drawing/2014/main" val="2895531665"/>
                    </a:ext>
                  </a:extLst>
                </a:gridCol>
                <a:gridCol w="1958441">
                  <a:extLst>
                    <a:ext uri="{9D8B030D-6E8A-4147-A177-3AD203B41FA5}">
                      <a16:colId xmlns:a16="http://schemas.microsoft.com/office/drawing/2014/main" val="3951368015"/>
                    </a:ext>
                  </a:extLst>
                </a:gridCol>
                <a:gridCol w="1306777">
                  <a:extLst>
                    <a:ext uri="{9D8B030D-6E8A-4147-A177-3AD203B41FA5}">
                      <a16:colId xmlns:a16="http://schemas.microsoft.com/office/drawing/2014/main" val="425682729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Subgroup, n/N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First-line CDK4/6i (n = 524)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Second-line CDK4/6i (n = 526)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Hazard Ratio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7194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(neo)adjuvant ET</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126/266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155/258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151/272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159/254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0.81 (0.64-1.02)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0.95 (0.76-1.19)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194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(neo)adjuvant CT</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153/312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128/212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183/316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127/210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0.78 (0.63-0.97)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1.01 (0.79-1.30)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7194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 novo metastatic disease</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186/342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95/182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202/344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108/182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0.89 (0.73-1.09)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0.79 (0.59-1.05)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58696448"/>
                  </a:ext>
                </a:extLst>
              </a:tr>
              <a:tr h="17194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 disease</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118/233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163/291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136/234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174/292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0.80 (0.62-1.02)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0.93 (0.75-1.15)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48221393"/>
                  </a:ext>
                </a:extLst>
              </a:tr>
              <a:tr h="17194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Bone-only disease</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Tx/>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237/433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44/91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Tx/>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258/435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52/91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Tx/>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0.90 (0.75-1.08)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0.64 (0.42-0.98)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45702469"/>
                  </a:ext>
                </a:extLst>
              </a:tr>
              <a:tr h="17194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CDK4/6 inhibitor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Ribociclib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257/472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24/51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267/447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39/72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0.86 (0.72-1.02)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1.05 (0.61-1.79)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59391001"/>
                  </a:ext>
                </a:extLst>
              </a:tr>
            </a:tbl>
          </a:graphicData>
        </a:graphic>
      </p:graphicFrame>
    </p:spTree>
    <p:extLst>
      <p:ext uri="{BB962C8B-B14F-4D97-AF65-F5344CB8AC3E}">
        <p14:creationId xmlns:p14="http://schemas.microsoft.com/office/powerpoint/2010/main" val="3293621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SONIA: </a:t>
            </a:r>
            <a:r>
              <a:rPr lang="en-US" dirty="0"/>
              <a:t>Safety and QoL</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Safety profile consistent with that of CDK4/6 inhibitors</a:t>
            </a:r>
          </a:p>
          <a:p>
            <a:pPr lvl="1"/>
            <a:r>
              <a:rPr lang="en-US" altLang="en-US" sz="2200" dirty="0"/>
              <a:t>Notable AEs included neutropenia, liver function abnormalities, anemia, thrombocytopenia</a:t>
            </a:r>
          </a:p>
          <a:p>
            <a:pPr lvl="1"/>
            <a:r>
              <a:rPr lang="en-US" altLang="en-US" sz="2200" dirty="0"/>
              <a:t>Substantially (42%) more grade ≥3 AEs with first-line vs second-line </a:t>
            </a:r>
            <a:r>
              <a:rPr lang="en-US" altLang="en-US" sz="2000" dirty="0"/>
              <a:t>CDK4/6 inhibitors use</a:t>
            </a:r>
            <a:endParaRPr lang="en-US" altLang="en-US" sz="2200" dirty="0"/>
          </a:p>
          <a:p>
            <a:pPr lvl="2">
              <a:buFont typeface="Wingdings" panose="05000000000000000000" pitchFamily="2" charset="2"/>
              <a:buChar char="§"/>
            </a:pPr>
            <a:r>
              <a:rPr lang="en-US" altLang="en-US" sz="2000" dirty="0"/>
              <a:t>First-line CDK4/6i: 2782</a:t>
            </a:r>
          </a:p>
          <a:p>
            <a:pPr lvl="2">
              <a:buFont typeface="Wingdings" panose="05000000000000000000" pitchFamily="2" charset="2"/>
              <a:buChar char="§"/>
            </a:pPr>
            <a:r>
              <a:rPr lang="en-US" altLang="en-US" sz="2000" dirty="0"/>
              <a:t>Second-line CDK4/6i: 1620</a:t>
            </a:r>
          </a:p>
          <a:p>
            <a:r>
              <a:rPr lang="en-US" altLang="en-US" sz="2400" dirty="0"/>
              <a:t>QoL was assessed using FACT-B and EQ-5D-5L at up to 11 time points</a:t>
            </a:r>
          </a:p>
          <a:p>
            <a:pPr lvl="1"/>
            <a:r>
              <a:rPr lang="en-US" altLang="en-US" sz="2200" dirty="0"/>
              <a:t>No difference observed between study arms in FACT-B total score, a validated </a:t>
            </a:r>
            <a:br>
              <a:rPr lang="en-US" altLang="en-US" sz="2200" dirty="0"/>
            </a:br>
            <a:r>
              <a:rPr lang="en-US" altLang="en-US" sz="2200" dirty="0"/>
              <a:t>QoL questionnaire (</a:t>
            </a:r>
            <a:r>
              <a:rPr lang="en-US" altLang="en-US" sz="2200" i="1" dirty="0"/>
              <a:t>P </a:t>
            </a:r>
            <a:r>
              <a:rPr lang="en-US" altLang="en-US" sz="2200" dirty="0"/>
              <a:t>= .4)</a:t>
            </a:r>
          </a:p>
          <a:p>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Sonke. ASCO 2023. Abstr LBA1000.</a:t>
            </a:r>
          </a:p>
        </p:txBody>
      </p:sp>
    </p:spTree>
    <p:extLst>
      <p:ext uri="{BB962C8B-B14F-4D97-AF65-F5344CB8AC3E}">
        <p14:creationId xmlns:p14="http://schemas.microsoft.com/office/powerpoint/2010/main" val="3067257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SONIA: </a:t>
            </a: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In the phase III investigator-initiated SONIA trial, there was no PFS2 or OS benefit to adding CDK4/6i to endocrine therapy in the first-line vs second-line setting for women with HR+/HER2- advanced breast cancer</a:t>
            </a:r>
          </a:p>
          <a:p>
            <a:pPr lvl="1"/>
            <a:r>
              <a:rPr lang="en-US" altLang="en-US" sz="2200" dirty="0"/>
              <a:t>Addition of first-line CDK4/6i prolongs time on CDK4/6i and increases toxicity </a:t>
            </a:r>
          </a:p>
          <a:p>
            <a:r>
              <a:rPr lang="en-US" altLang="en-US" sz="2400" dirty="0"/>
              <a:t>Investigators concluded that first-line endocrine monotherapy continues to be an excellent option, and therefore, second-line use of CDK4/6i may be preferred for most patients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Sonke. ASCO 2023. Abstr LBA1000.</a:t>
            </a:r>
          </a:p>
        </p:txBody>
      </p:sp>
    </p:spTree>
    <p:extLst>
      <p:ext uri="{BB962C8B-B14F-4D97-AF65-F5344CB8AC3E}">
        <p14:creationId xmlns:p14="http://schemas.microsoft.com/office/powerpoint/2010/main" val="966578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56M7VY3CDVN5-157818063-1</_dlc_DocId>
    <_dlc_DocIdUrl xmlns="d54cbe69-32bd-412a-b004-9152f949605e">
      <Url>https://intranet.clinicaloptions.com/mews/oncology/ONC_2023_ASCO_CF_(PRP6243)/Breast_LBA1000_Sonke/_layouts/15/DocIdRedir.aspx?ID=56M7VY3CDVN5-157818063-1</Url>
      <Description>56M7VY3CDVN5-157818063-1</Description>
    </_dlc_DocIdUrl>
    <Document_x0020_Category xmlns="c6fae4f1-3f6d-4987-beec-9033e7657959">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552F6A849477EE4E8304829510BCB543" ma:contentTypeVersion="1" ma:contentTypeDescription="Create a new document." ma:contentTypeScope="" ma:versionID="24c89f49254123c5ba0a161656a296c3">
  <xsd:schema xmlns:xsd="http://www.w3.org/2001/XMLSchema" xmlns:xs="http://www.w3.org/2001/XMLSchema" xmlns:p="http://schemas.microsoft.com/office/2006/metadata/properties" xmlns:ns2="d54cbe69-32bd-412a-b004-9152f949605e" xmlns:ns3="c6fae4f1-3f6d-4987-beec-9033e7657959" targetNamespace="http://schemas.microsoft.com/office/2006/metadata/properties" ma:root="true" ma:fieldsID="62a54d5db37d829c989c06115d1f4f23" ns2:_="" ns3:_="">
    <xsd:import namespace="d54cbe69-32bd-412a-b004-9152f949605e"/>
    <xsd:import namespace="c6fae4f1-3f6d-4987-beec-9033e765795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6fae4f1-3f6d-4987-beec-9033e765795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55BC3-5A03-47C2-8EC3-D964C3B5E779}">
  <ds:schemaRefs>
    <ds:schemaRef ds:uri="http://purl.org/dc/dcmitype/"/>
    <ds:schemaRef ds:uri="http://purl.org/dc/terms/"/>
    <ds:schemaRef ds:uri="http://schemas.microsoft.com/office/2006/documentManagement/types"/>
    <ds:schemaRef ds:uri="http://www.w3.org/XML/1998/namespace"/>
    <ds:schemaRef ds:uri="http://purl.org/dc/elements/1.1/"/>
    <ds:schemaRef ds:uri="d54cbe69-32bd-412a-b004-9152f949605e"/>
    <ds:schemaRef ds:uri="http://schemas.microsoft.com/office/infopath/2007/PartnerControls"/>
    <ds:schemaRef ds:uri="http://schemas.openxmlformats.org/package/2006/metadata/core-properties"/>
    <ds:schemaRef ds:uri="c6fae4f1-3f6d-4987-beec-9033e7657959"/>
    <ds:schemaRef ds:uri="http://schemas.microsoft.com/office/2006/metadata/propertie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FF34C936-A315-4661-BAB4-9FB4F3366F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6fae4f1-3f6d-4987-beec-9033e76579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1461</TotalTime>
  <Words>2019</Words>
  <Application>Microsoft Office PowerPoint</Application>
  <PresentationFormat>Widescreen</PresentationFormat>
  <Paragraphs>346</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SONIA: Phase III Trial Assessing the Optimal Therapeutic Position of CDK4/6 Inhibitors for Patients With HR+/HER2- Advanced Breast Cancer</vt:lpstr>
      <vt:lpstr>About These Slides</vt:lpstr>
      <vt:lpstr>SONIA: Background</vt:lpstr>
      <vt:lpstr>SONIA: Study Design</vt:lpstr>
      <vt:lpstr>SONIA: Baseline Characteristics</vt:lpstr>
      <vt:lpstr>SONIA: PFS1</vt:lpstr>
      <vt:lpstr>SONIA: PFS2 (Primary Endpoint)</vt:lpstr>
      <vt:lpstr>SONIA: Overall Survival</vt:lpstr>
      <vt:lpstr>SONIA: PFS2 Subgroup Analyses</vt:lpstr>
      <vt:lpstr>SONIA: Safety and QoL</vt:lpstr>
      <vt:lpstr>SONIA: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SONIA: Phase III Trial Assessing the Optimal Therapeutic Position of CDK4/6 Inhibitors for Patients With HR+/HER2- Advanced Breast Cancer</dc:title>
  <dc:creator>Preferred User</dc:creator>
  <cp:lastModifiedBy>jbuckley@clinicaloptions.com</cp:lastModifiedBy>
  <cp:revision>47</cp:revision>
  <cp:lastPrinted>2016-09-26T20:21:49Z</cp:lastPrinted>
  <dcterms:created xsi:type="dcterms:W3CDTF">2005-05-27T15:08:01Z</dcterms:created>
  <dcterms:modified xsi:type="dcterms:W3CDTF">2023-06-08T20:35:50Z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4015b106-ba45-4cc5-bf70-82594901e354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0x010100552F6A849477EE4E8304829510BCB543</vt:lpwstr>
  </property>
  <property fmtid="{D5CDD505-2E9C-101B-9397-08002B2CF9AE}" pid="9" name="MediaServiceImageTags">
    <vt:lpwstr/>
  </property>
</Properties>
</file>