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theme/theme3.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1" r:id="rId4"/>
    <p:sldMasterId id="2147483680" r:id="rId5"/>
    <p:sldMasterId id="2147483692" r:id="rId6"/>
    <p:sldMasterId id="2147483696" r:id="rId7"/>
  </p:sldMasterIdLst>
  <p:notesMasterIdLst>
    <p:notesMasterId r:id="rId16"/>
  </p:notesMasterIdLst>
  <p:sldIdLst>
    <p:sldId id="2147473700" r:id="rId8"/>
    <p:sldId id="308" r:id="rId9"/>
    <p:sldId id="572" r:id="rId10"/>
    <p:sldId id="571" r:id="rId11"/>
    <p:sldId id="2147473703" r:id="rId12"/>
    <p:sldId id="2147473704" r:id="rId13"/>
    <p:sldId id="2147473668" r:id="rId14"/>
    <p:sldId id="2147473686"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risten Formby" initials="KF" lastIdx="9" clrIdx="0">
    <p:extLst>
      <p:ext uri="{19B8F6BF-5375-455C-9EA6-DF929625EA0E}">
        <p15:presenceInfo xmlns:p15="http://schemas.microsoft.com/office/powerpoint/2012/main" userId="S::kformby@cealliance.com::19703da7-6ffe-4e10-881a-828805b8d619" providerId="AD"/>
      </p:ext>
    </p:extLst>
  </p:cmAuthor>
  <p:cmAuthor id="2" name="Allison Weckerle" initials="AW" lastIdx="12" clrIdx="1">
    <p:extLst>
      <p:ext uri="{19B8F6BF-5375-455C-9EA6-DF929625EA0E}">
        <p15:presenceInfo xmlns:p15="http://schemas.microsoft.com/office/powerpoint/2012/main" userId="Allison Weckerle" providerId="None"/>
      </p:ext>
    </p:extLst>
  </p:cmAuthor>
  <p:cmAuthor id="3" name="Jerfiz Constanzo" initials="JC" lastIdx="4" clrIdx="2">
    <p:extLst>
      <p:ext uri="{19B8F6BF-5375-455C-9EA6-DF929625EA0E}">
        <p15:presenceInfo xmlns:p15="http://schemas.microsoft.com/office/powerpoint/2012/main" userId="S::jconstanzo@clinicaloptions.com::7388c342-66f0-4154-bcdf-657d8197f1ae" providerId="AD"/>
      </p:ext>
    </p:extLst>
  </p:cmAuthor>
  <p:cmAuthor id="4" name="Timothy Quill" initials="TQ" lastIdx="3" clrIdx="3">
    <p:extLst>
      <p:ext uri="{19B8F6BF-5375-455C-9EA6-DF929625EA0E}">
        <p15:presenceInfo xmlns:p15="http://schemas.microsoft.com/office/powerpoint/2012/main" userId="S::tquill@clinicaloptions.com::b1dc6efb-2995-45e7-a306-57a2c67aa886" providerId="AD"/>
      </p:ext>
    </p:extLst>
  </p:cmAuthor>
  <p:cmAuthor id="5" name="Liz Donohue" initials="LD" lastIdx="2" clrIdx="4">
    <p:extLst>
      <p:ext uri="{19B8F6BF-5375-455C-9EA6-DF929625EA0E}">
        <p15:presenceInfo xmlns:p15="http://schemas.microsoft.com/office/powerpoint/2012/main" userId="S::ldonohue@practicingclinicians.com::1dd2b9cf-45e8-40ae-9123-4564d15e2785" providerId="AD"/>
      </p:ext>
    </p:extLst>
  </p:cmAuthor>
  <p:cmAuthor id="6" name="Dussadee Royal" initials="DR" lastIdx="1" clrIdx="5">
    <p:extLst>
      <p:ext uri="{19B8F6BF-5375-455C-9EA6-DF929625EA0E}">
        <p15:presenceInfo xmlns:p15="http://schemas.microsoft.com/office/powerpoint/2012/main" userId="S::droyal@clinicaloptions.com::51beead8-6fa0-4b98-aeba-37044af35e1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619B327-3B65-4A75-8E18-CE204A269280}" v="3" dt="2025-12-22T15:13:56.044"/>
    <p1510:client id="{1F22EDA1-A3F4-4672-BB4D-51F94AAB9654}" v="2" dt="2025-12-22T14:53:01.0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7382" autoAdjust="0"/>
  </p:normalViewPr>
  <p:slideViewPr>
    <p:cSldViewPr snapToGrid="0">
      <p:cViewPr varScale="1">
        <p:scale>
          <a:sx n="84" d="100"/>
          <a:sy n="84" d="100"/>
        </p:scale>
        <p:origin x="1092" y="60"/>
      </p:cViewPr>
      <p:guideLst/>
    </p:cSldViewPr>
  </p:slideViewPr>
  <p:notesTextViewPr>
    <p:cViewPr>
      <p:scale>
        <a:sx n="1" d="1"/>
        <a:sy n="1" d="1"/>
      </p:scale>
      <p:origin x="0" y="0"/>
    </p:cViewPr>
  </p:notesTextViewPr>
  <p:sorterViewPr>
    <p:cViewPr>
      <p:scale>
        <a:sx n="100" d="100"/>
        <a:sy n="100" d="100"/>
      </p:scale>
      <p:origin x="0" y="-3244"/>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5" Type="http://schemas.openxmlformats.org/officeDocument/2006/relationships/slideMaster" Target="slideMasters/slideMaster2.xml"/><Relationship Id="rId15" Type="http://schemas.openxmlformats.org/officeDocument/2006/relationships/slide" Target="slides/slide8.xml"/><Relationship Id="rId23" Type="http://schemas.microsoft.com/office/2015/10/relationships/revisionInfo" Target="revisionInfo.xml"/><Relationship Id="rId10" Type="http://schemas.openxmlformats.org/officeDocument/2006/relationships/slide" Target="slides/slide3.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lison Weckerle" userId="2aecc5db-e215-47aa-9eb4-82d4e2a56303" providerId="ADAL" clId="{47FC2395-7C73-44D4-90E5-79D99F79B7EA}"/>
    <pc:docChg chg="undo custSel addSld delSld modSld">
      <pc:chgData name="Allison Weckerle" userId="2aecc5db-e215-47aa-9eb4-82d4e2a56303" providerId="ADAL" clId="{47FC2395-7C73-44D4-90E5-79D99F79B7EA}" dt="2025-12-19T19:59:07.666" v="1814" actId="2"/>
      <pc:docMkLst>
        <pc:docMk/>
      </pc:docMkLst>
      <pc:sldChg chg="addSp delSp modSp mod modCm">
        <pc:chgData name="Allison Weckerle" userId="2aecc5db-e215-47aa-9eb4-82d4e2a56303" providerId="ADAL" clId="{47FC2395-7C73-44D4-90E5-79D99F79B7EA}" dt="2025-12-19T19:24:17.020" v="474" actId="20577"/>
        <pc:sldMkLst>
          <pc:docMk/>
          <pc:sldMk cId="2785972533" sldId="571"/>
        </pc:sldMkLst>
        <pc:spChg chg="mod">
          <ac:chgData name="Allison Weckerle" userId="2aecc5db-e215-47aa-9eb4-82d4e2a56303" providerId="ADAL" clId="{47FC2395-7C73-44D4-90E5-79D99F79B7EA}" dt="2025-12-19T19:13:34.244" v="291" actId="1076"/>
          <ac:spMkLst>
            <pc:docMk/>
            <pc:sldMk cId="2785972533" sldId="571"/>
            <ac:spMk id="3" creationId="{30030719-32B7-2A65-43BB-8A91C6E70D0F}"/>
          </ac:spMkLst>
        </pc:spChg>
        <pc:spChg chg="add mod">
          <ac:chgData name="Allison Weckerle" userId="2aecc5db-e215-47aa-9eb4-82d4e2a56303" providerId="ADAL" clId="{47FC2395-7C73-44D4-90E5-79D99F79B7EA}" dt="2025-12-19T19:24:17.020" v="474" actId="20577"/>
          <ac:spMkLst>
            <pc:docMk/>
            <pc:sldMk cId="2785972533" sldId="571"/>
            <ac:spMk id="5" creationId="{781EB3B4-4722-5EE1-4226-5B7689E815D9}"/>
          </ac:spMkLst>
        </pc:spChg>
        <pc:spChg chg="mod">
          <ac:chgData name="Allison Weckerle" userId="2aecc5db-e215-47aa-9eb4-82d4e2a56303" providerId="ADAL" clId="{47FC2395-7C73-44D4-90E5-79D99F79B7EA}" dt="2025-12-19T19:05:32.258" v="141" actId="14100"/>
          <ac:spMkLst>
            <pc:docMk/>
            <pc:sldMk cId="2785972533" sldId="571"/>
            <ac:spMk id="8" creationId="{B7840257-6DD5-755C-ECC0-5F2D45BC311A}"/>
          </ac:spMkLst>
        </pc:spChg>
        <pc:spChg chg="mod">
          <ac:chgData name="Allison Weckerle" userId="2aecc5db-e215-47aa-9eb4-82d4e2a56303" providerId="ADAL" clId="{47FC2395-7C73-44D4-90E5-79D99F79B7EA}" dt="2025-12-19T19:10:26.284" v="244" actId="20577"/>
          <ac:spMkLst>
            <pc:docMk/>
            <pc:sldMk cId="2785972533" sldId="571"/>
            <ac:spMk id="11" creationId="{819D795F-33A2-4879-FE84-6F8204F2D4FA}"/>
          </ac:spMkLst>
        </pc:spChg>
        <pc:spChg chg="mod">
          <ac:chgData name="Allison Weckerle" userId="2aecc5db-e215-47aa-9eb4-82d4e2a56303" providerId="ADAL" clId="{47FC2395-7C73-44D4-90E5-79D99F79B7EA}" dt="2025-12-19T19:05:51.861" v="144" actId="20577"/>
          <ac:spMkLst>
            <pc:docMk/>
            <pc:sldMk cId="2785972533" sldId="571"/>
            <ac:spMk id="12" creationId="{29864302-FAC4-1916-6C91-D78A69C0F940}"/>
          </ac:spMkLst>
        </pc:spChg>
        <pc:spChg chg="mod">
          <ac:chgData name="Allison Weckerle" userId="2aecc5db-e215-47aa-9eb4-82d4e2a56303" providerId="ADAL" clId="{47FC2395-7C73-44D4-90E5-79D99F79B7EA}" dt="2025-12-19T19:13:29.592" v="290" actId="14100"/>
          <ac:spMkLst>
            <pc:docMk/>
            <pc:sldMk cId="2785972533" sldId="571"/>
            <ac:spMk id="17" creationId="{118FE3C4-CCDD-5612-FCF2-89F1E3B40ECF}"/>
          </ac:spMkLst>
        </pc:spChg>
        <pc:cxnChg chg="mod">
          <ac:chgData name="Allison Weckerle" userId="2aecc5db-e215-47aa-9eb4-82d4e2a56303" providerId="ADAL" clId="{47FC2395-7C73-44D4-90E5-79D99F79B7EA}" dt="2025-12-19T19:03:51.678" v="131" actId="14100"/>
          <ac:cxnSpMkLst>
            <pc:docMk/>
            <pc:sldMk cId="2785972533" sldId="571"/>
            <ac:cxnSpMk id="16" creationId="{B32C5CA4-5800-39BC-D7C2-902003005B41}"/>
          </ac:cxnSpMkLst>
        </pc:cxnChg>
      </pc:sldChg>
      <pc:sldChg chg="addSp delSp modSp mod modCm">
        <pc:chgData name="Allison Weckerle" userId="2aecc5db-e215-47aa-9eb4-82d4e2a56303" providerId="ADAL" clId="{47FC2395-7C73-44D4-90E5-79D99F79B7EA}" dt="2025-12-19T19:59:07.666" v="1814" actId="2"/>
        <pc:sldMkLst>
          <pc:docMk/>
          <pc:sldMk cId="3771627433" sldId="572"/>
        </pc:sldMkLst>
        <pc:spChg chg="add mod">
          <ac:chgData name="Allison Weckerle" userId="2aecc5db-e215-47aa-9eb4-82d4e2a56303" providerId="ADAL" clId="{47FC2395-7C73-44D4-90E5-79D99F79B7EA}" dt="2025-12-19T19:59:07.666" v="1814" actId="2"/>
          <ac:spMkLst>
            <pc:docMk/>
            <pc:sldMk cId="3771627433" sldId="572"/>
            <ac:spMk id="4" creationId="{3DF0830C-5B0F-C72C-BF16-0D48BA073740}"/>
          </ac:spMkLst>
        </pc:spChg>
        <pc:spChg chg="mod">
          <ac:chgData name="Allison Weckerle" userId="2aecc5db-e215-47aa-9eb4-82d4e2a56303" providerId="ADAL" clId="{47FC2395-7C73-44D4-90E5-79D99F79B7EA}" dt="2025-12-19T19:52:16.160" v="1775" actId="20577"/>
          <ac:spMkLst>
            <pc:docMk/>
            <pc:sldMk cId="3771627433" sldId="572"/>
            <ac:spMk id="7" creationId="{06B2F59E-C4AC-1482-7A34-4F1114945F14}"/>
          </ac:spMkLst>
        </pc:spChg>
      </pc:sldChg>
      <pc:sldChg chg="addSp delSp modSp mod modCm">
        <pc:chgData name="Allison Weckerle" userId="2aecc5db-e215-47aa-9eb4-82d4e2a56303" providerId="ADAL" clId="{47FC2395-7C73-44D4-90E5-79D99F79B7EA}" dt="2025-12-19T19:50:42.433" v="1769" actId="20577"/>
        <pc:sldMkLst>
          <pc:docMk/>
          <pc:sldMk cId="2733978758" sldId="2147473668"/>
        </pc:sldMkLst>
        <pc:spChg chg="add mod">
          <ac:chgData name="Allison Weckerle" userId="2aecc5db-e215-47aa-9eb4-82d4e2a56303" providerId="ADAL" clId="{47FC2395-7C73-44D4-90E5-79D99F79B7EA}" dt="2025-12-19T19:45:24.380" v="1408"/>
          <ac:spMkLst>
            <pc:docMk/>
            <pc:sldMk cId="2733978758" sldId="2147473668"/>
            <ac:spMk id="5" creationId="{56C3E591-9A6A-0732-7411-F52C97AC19E6}"/>
          </ac:spMkLst>
        </pc:spChg>
        <pc:spChg chg="mod">
          <ac:chgData name="Allison Weckerle" userId="2aecc5db-e215-47aa-9eb4-82d4e2a56303" providerId="ADAL" clId="{47FC2395-7C73-44D4-90E5-79D99F79B7EA}" dt="2025-12-19T19:50:42.433" v="1769" actId="20577"/>
          <ac:spMkLst>
            <pc:docMk/>
            <pc:sldMk cId="2733978758" sldId="2147473668"/>
            <ac:spMk id="10244" creationId="{DB475B4E-0A9A-B301-CDBD-15C0FF465F04}"/>
          </ac:spMkLst>
        </pc:spChg>
      </pc:sldChg>
      <pc:sldChg chg="modSp mod modCm">
        <pc:chgData name="Allison Weckerle" userId="2aecc5db-e215-47aa-9eb4-82d4e2a56303" providerId="ADAL" clId="{47FC2395-7C73-44D4-90E5-79D99F79B7EA}" dt="2025-12-19T19:53:46.530" v="1812" actId="20577"/>
        <pc:sldMkLst>
          <pc:docMk/>
          <pc:sldMk cId="4140082214" sldId="2147473700"/>
        </pc:sldMkLst>
        <pc:spChg chg="mod">
          <ac:chgData name="Allison Weckerle" userId="2aecc5db-e215-47aa-9eb4-82d4e2a56303" providerId="ADAL" clId="{47FC2395-7C73-44D4-90E5-79D99F79B7EA}" dt="2025-12-19T19:53:46.530" v="1812" actId="20577"/>
          <ac:spMkLst>
            <pc:docMk/>
            <pc:sldMk cId="4140082214" sldId="2147473700"/>
            <ac:spMk id="7171" creationId="{4D67E167-2F37-481F-AB26-A6E236679EF3}"/>
          </ac:spMkLst>
        </pc:spChg>
      </pc:sldChg>
      <pc:sldChg chg="addSp delSp modSp mod modCm">
        <pc:chgData name="Allison Weckerle" userId="2aecc5db-e215-47aa-9eb4-82d4e2a56303" providerId="ADAL" clId="{47FC2395-7C73-44D4-90E5-79D99F79B7EA}" dt="2025-12-19T19:29:41.403" v="940" actId="20577"/>
        <pc:sldMkLst>
          <pc:docMk/>
          <pc:sldMk cId="1024128366" sldId="2147473703"/>
        </pc:sldMkLst>
        <pc:spChg chg="mod">
          <ac:chgData name="Allison Weckerle" userId="2aecc5db-e215-47aa-9eb4-82d4e2a56303" providerId="ADAL" clId="{47FC2395-7C73-44D4-90E5-79D99F79B7EA}" dt="2025-12-19T19:19:56.920" v="350" actId="20577"/>
          <ac:spMkLst>
            <pc:docMk/>
            <pc:sldMk cId="1024128366" sldId="2147473703"/>
            <ac:spMk id="3" creationId="{B8647C6D-8FF4-E54A-AFB4-368B87BED9A7}"/>
          </ac:spMkLst>
        </pc:spChg>
        <pc:spChg chg="add mod">
          <ac:chgData name="Allison Weckerle" userId="2aecc5db-e215-47aa-9eb4-82d4e2a56303" providerId="ADAL" clId="{47FC2395-7C73-44D4-90E5-79D99F79B7EA}" dt="2025-12-19T19:24:21.889" v="475"/>
          <ac:spMkLst>
            <pc:docMk/>
            <pc:sldMk cId="1024128366" sldId="2147473703"/>
            <ac:spMk id="9" creationId="{1E51794F-2BDB-29E1-E55B-EC624F80254C}"/>
          </ac:spMkLst>
        </pc:spChg>
        <pc:spChg chg="add mod">
          <ac:chgData name="Allison Weckerle" userId="2aecc5db-e215-47aa-9eb4-82d4e2a56303" providerId="ADAL" clId="{47FC2395-7C73-44D4-90E5-79D99F79B7EA}" dt="2025-12-19T19:29:41.403" v="940" actId="20577"/>
          <ac:spMkLst>
            <pc:docMk/>
            <pc:sldMk cId="1024128366" sldId="2147473703"/>
            <ac:spMk id="11" creationId="{DAC0F1A8-90DB-2E08-9B58-0CFFFF0C77C8}"/>
          </ac:spMkLst>
        </pc:spChg>
        <pc:graphicFrameChg chg="mod modGraphic">
          <ac:chgData name="Allison Weckerle" userId="2aecc5db-e215-47aa-9eb4-82d4e2a56303" providerId="ADAL" clId="{47FC2395-7C73-44D4-90E5-79D99F79B7EA}" dt="2025-12-19T19:23:12.838" v="462" actId="20577"/>
          <ac:graphicFrameMkLst>
            <pc:docMk/>
            <pc:sldMk cId="1024128366" sldId="2147473703"/>
            <ac:graphicFrameMk id="10" creationId="{26291A4F-D495-AA2E-258B-5C052E42A851}"/>
          </ac:graphicFrameMkLst>
        </pc:graphicFrameChg>
      </pc:sldChg>
      <pc:sldChg chg="addSp delSp modSp add mod modCm">
        <pc:chgData name="Allison Weckerle" userId="2aecc5db-e215-47aa-9eb4-82d4e2a56303" providerId="ADAL" clId="{47FC2395-7C73-44D4-90E5-79D99F79B7EA}" dt="2025-12-19T19:51:24.316" v="1771" actId="113"/>
        <pc:sldMkLst>
          <pc:docMk/>
          <pc:sldMk cId="2589045875" sldId="2147473704"/>
        </pc:sldMkLst>
        <pc:spChg chg="mod">
          <ac:chgData name="Allison Weckerle" userId="2aecc5db-e215-47aa-9eb4-82d4e2a56303" providerId="ADAL" clId="{47FC2395-7C73-44D4-90E5-79D99F79B7EA}" dt="2025-12-19T19:30:40.165" v="971" actId="20577"/>
          <ac:spMkLst>
            <pc:docMk/>
            <pc:sldMk cId="2589045875" sldId="2147473704"/>
            <ac:spMk id="3" creationId="{C1D9BCF7-5C7F-01D4-F51E-8819F9567C10}"/>
          </ac:spMkLst>
        </pc:spChg>
        <pc:spChg chg="mod">
          <ac:chgData name="Allison Weckerle" userId="2aecc5db-e215-47aa-9eb4-82d4e2a56303" providerId="ADAL" clId="{47FC2395-7C73-44D4-90E5-79D99F79B7EA}" dt="2025-12-19T19:43:30.747" v="1399" actId="14100"/>
          <ac:spMkLst>
            <pc:docMk/>
            <pc:sldMk cId="2589045875" sldId="2147473704"/>
            <ac:spMk id="5" creationId="{66105968-27BA-70A6-E115-FAD7B4331868}"/>
          </ac:spMkLst>
        </pc:spChg>
        <pc:spChg chg="add mod">
          <ac:chgData name="Allison Weckerle" userId="2aecc5db-e215-47aa-9eb4-82d4e2a56303" providerId="ADAL" clId="{47FC2395-7C73-44D4-90E5-79D99F79B7EA}" dt="2025-12-19T19:24:27.138" v="478"/>
          <ac:spMkLst>
            <pc:docMk/>
            <pc:sldMk cId="2589045875" sldId="2147473704"/>
            <ac:spMk id="9" creationId="{564CD84F-9274-011B-FC4B-B57BD075EA49}"/>
          </ac:spMkLst>
        </pc:spChg>
        <pc:spChg chg="add mod">
          <ac:chgData name="Allison Weckerle" userId="2aecc5db-e215-47aa-9eb4-82d4e2a56303" providerId="ADAL" clId="{47FC2395-7C73-44D4-90E5-79D99F79B7EA}" dt="2025-12-19T19:45:09.619" v="1404" actId="14100"/>
          <ac:spMkLst>
            <pc:docMk/>
            <pc:sldMk cId="2589045875" sldId="2147473704"/>
            <ac:spMk id="11" creationId="{B4A97ABD-B676-DB36-404E-FF01466DF1B7}"/>
          </ac:spMkLst>
        </pc:spChg>
        <pc:graphicFrameChg chg="mod modGraphic">
          <ac:chgData name="Allison Weckerle" userId="2aecc5db-e215-47aa-9eb4-82d4e2a56303" providerId="ADAL" clId="{47FC2395-7C73-44D4-90E5-79D99F79B7EA}" dt="2025-12-19T19:51:24.316" v="1771" actId="113"/>
          <ac:graphicFrameMkLst>
            <pc:docMk/>
            <pc:sldMk cId="2589045875" sldId="2147473704"/>
            <ac:graphicFrameMk id="2" creationId="{8CEB6249-B0B8-97A1-CD5C-119E32309AAA}"/>
          </ac:graphicFrameMkLst>
        </pc:graphicFrameChg>
      </pc:sldChg>
    </pc:docChg>
  </pc:docChgLst>
  <pc:docChgLst>
    <pc:chgData name="Liz Donohue" userId="1dd2b9cf-45e8-40ae-9123-4564d15e2785" providerId="ADAL" clId="{19258E8E-9559-43B7-B940-1055510C5ECA}"/>
    <pc:docChg chg="modSld">
      <pc:chgData name="Liz Donohue" userId="1dd2b9cf-45e8-40ae-9123-4564d15e2785" providerId="ADAL" clId="{19258E8E-9559-43B7-B940-1055510C5ECA}" dt="2025-12-22T15:01:42.997" v="77" actId="20577"/>
      <pc:docMkLst>
        <pc:docMk/>
      </pc:docMkLst>
      <pc:sldChg chg="modSp mod modCm">
        <pc:chgData name="Liz Donohue" userId="1dd2b9cf-45e8-40ae-9123-4564d15e2785" providerId="ADAL" clId="{19258E8E-9559-43B7-B940-1055510C5ECA}" dt="2025-12-22T15:00:10.264" v="64"/>
        <pc:sldMkLst>
          <pc:docMk/>
          <pc:sldMk cId="2785972533" sldId="571"/>
        </pc:sldMkLst>
        <pc:spChg chg="mod">
          <ac:chgData name="Liz Donohue" userId="1dd2b9cf-45e8-40ae-9123-4564d15e2785" providerId="ADAL" clId="{19258E8E-9559-43B7-B940-1055510C5ECA}" dt="2025-12-22T14:58:06.799" v="53" actId="20577"/>
          <ac:spMkLst>
            <pc:docMk/>
            <pc:sldMk cId="2785972533" sldId="571"/>
            <ac:spMk id="17" creationId="{118FE3C4-CCDD-5612-FCF2-89F1E3B40ECF}"/>
          </ac:spMkLst>
        </pc:spChg>
        <pc:spChg chg="mod">
          <ac:chgData name="Liz Donohue" userId="1dd2b9cf-45e8-40ae-9123-4564d15e2785" providerId="ADAL" clId="{19258E8E-9559-43B7-B940-1055510C5ECA}" dt="2025-12-22T14:58:25.263" v="54" actId="6549"/>
          <ac:spMkLst>
            <pc:docMk/>
            <pc:sldMk cId="2785972533" sldId="571"/>
            <ac:spMk id="19" creationId="{92368DE6-B8D3-4EB5-E2C7-40CC0F5CB12D}"/>
          </ac:spMkLst>
        </pc:spChg>
        <pc:spChg chg="mod">
          <ac:chgData name="Liz Donohue" userId="1dd2b9cf-45e8-40ae-9123-4564d15e2785" providerId="ADAL" clId="{19258E8E-9559-43B7-B940-1055510C5ECA}" dt="2025-12-22T14:59:35.931" v="63" actId="20577"/>
          <ac:spMkLst>
            <pc:docMk/>
            <pc:sldMk cId="2785972533" sldId="571"/>
            <ac:spMk id="20" creationId="{E7D942B7-3CA5-5791-4A15-BAFDEB688DAA}"/>
          </ac:spMkLst>
        </pc:spChg>
        <pc:spChg chg="mod">
          <ac:chgData name="Liz Donohue" userId="1dd2b9cf-45e8-40ae-9123-4564d15e2785" providerId="ADAL" clId="{19258E8E-9559-43B7-B940-1055510C5ECA}" dt="2025-12-22T14:57:15.730" v="50" actId="20577"/>
          <ac:spMkLst>
            <pc:docMk/>
            <pc:sldMk cId="2785972533" sldId="571"/>
            <ac:spMk id="22" creationId="{58EFA8B8-1D25-157C-9FE5-3F635CA7FDAD}"/>
          </ac:spMkLst>
        </pc:spChg>
      </pc:sldChg>
      <pc:sldChg chg="modSp mod">
        <pc:chgData name="Liz Donohue" userId="1dd2b9cf-45e8-40ae-9123-4564d15e2785" providerId="ADAL" clId="{19258E8E-9559-43B7-B940-1055510C5ECA}" dt="2025-12-22T14:54:17.680" v="31" actId="6549"/>
        <pc:sldMkLst>
          <pc:docMk/>
          <pc:sldMk cId="3771627433" sldId="572"/>
        </pc:sldMkLst>
        <pc:spChg chg="mod">
          <ac:chgData name="Liz Donohue" userId="1dd2b9cf-45e8-40ae-9123-4564d15e2785" providerId="ADAL" clId="{19258E8E-9559-43B7-B940-1055510C5ECA}" dt="2025-12-22T14:54:17.680" v="31" actId="6549"/>
          <ac:spMkLst>
            <pc:docMk/>
            <pc:sldMk cId="3771627433" sldId="572"/>
            <ac:spMk id="7" creationId="{06B2F59E-C4AC-1482-7A34-4F1114945F14}"/>
          </ac:spMkLst>
        </pc:spChg>
      </pc:sldChg>
      <pc:sldChg chg="modSp mod">
        <pc:chgData name="Liz Donohue" userId="1dd2b9cf-45e8-40ae-9123-4564d15e2785" providerId="ADAL" clId="{19258E8E-9559-43B7-B940-1055510C5ECA}" dt="2025-12-22T14:53:23.935" v="30" actId="20577"/>
        <pc:sldMkLst>
          <pc:docMk/>
          <pc:sldMk cId="4140082214" sldId="2147473700"/>
        </pc:sldMkLst>
        <pc:spChg chg="mod">
          <ac:chgData name="Liz Donohue" userId="1dd2b9cf-45e8-40ae-9123-4564d15e2785" providerId="ADAL" clId="{19258E8E-9559-43B7-B940-1055510C5ECA}" dt="2025-12-22T14:53:23.935" v="30" actId="20577"/>
          <ac:spMkLst>
            <pc:docMk/>
            <pc:sldMk cId="4140082214" sldId="2147473700"/>
            <ac:spMk id="5" creationId="{D15358F4-D27B-BB61-DFA3-E33A2C00322D}"/>
          </ac:spMkLst>
        </pc:spChg>
        <pc:spChg chg="mod">
          <ac:chgData name="Liz Donohue" userId="1dd2b9cf-45e8-40ae-9123-4564d15e2785" providerId="ADAL" clId="{19258E8E-9559-43B7-B940-1055510C5ECA}" dt="2025-12-22T14:53:12.747" v="0" actId="6549"/>
          <ac:spMkLst>
            <pc:docMk/>
            <pc:sldMk cId="4140082214" sldId="2147473700"/>
            <ac:spMk id="7171" creationId="{4D67E167-2F37-481F-AB26-A6E236679EF3}"/>
          </ac:spMkLst>
        </pc:spChg>
      </pc:sldChg>
      <pc:sldChg chg="modSp mod">
        <pc:chgData name="Liz Donohue" userId="1dd2b9cf-45e8-40ae-9123-4564d15e2785" providerId="ADAL" clId="{19258E8E-9559-43B7-B940-1055510C5ECA}" dt="2025-12-22T15:00:45.230" v="71" actId="20577"/>
        <pc:sldMkLst>
          <pc:docMk/>
          <pc:sldMk cId="1024128366" sldId="2147473703"/>
        </pc:sldMkLst>
        <pc:spChg chg="mod">
          <ac:chgData name="Liz Donohue" userId="1dd2b9cf-45e8-40ae-9123-4564d15e2785" providerId="ADAL" clId="{19258E8E-9559-43B7-B940-1055510C5ECA}" dt="2025-12-22T15:00:45.230" v="71" actId="20577"/>
          <ac:spMkLst>
            <pc:docMk/>
            <pc:sldMk cId="1024128366" sldId="2147473703"/>
            <ac:spMk id="11" creationId="{DAC0F1A8-90DB-2E08-9B58-0CFFFF0C77C8}"/>
          </ac:spMkLst>
        </pc:spChg>
        <pc:graphicFrameChg chg="modGraphic">
          <ac:chgData name="Liz Donohue" userId="1dd2b9cf-45e8-40ae-9123-4564d15e2785" providerId="ADAL" clId="{19258E8E-9559-43B7-B940-1055510C5ECA}" dt="2025-12-22T15:00:28.480" v="69" actId="6549"/>
          <ac:graphicFrameMkLst>
            <pc:docMk/>
            <pc:sldMk cId="1024128366" sldId="2147473703"/>
            <ac:graphicFrameMk id="10" creationId="{26291A4F-D495-AA2E-258B-5C052E42A851}"/>
          </ac:graphicFrameMkLst>
        </pc:graphicFrameChg>
      </pc:sldChg>
      <pc:sldChg chg="modSp mod">
        <pc:chgData name="Liz Donohue" userId="1dd2b9cf-45e8-40ae-9123-4564d15e2785" providerId="ADAL" clId="{19258E8E-9559-43B7-B940-1055510C5ECA}" dt="2025-12-22T15:01:42.997" v="77" actId="20577"/>
        <pc:sldMkLst>
          <pc:docMk/>
          <pc:sldMk cId="2589045875" sldId="2147473704"/>
        </pc:sldMkLst>
        <pc:spChg chg="mod">
          <ac:chgData name="Liz Donohue" userId="1dd2b9cf-45e8-40ae-9123-4564d15e2785" providerId="ADAL" clId="{19258E8E-9559-43B7-B940-1055510C5ECA}" dt="2025-12-22T15:01:42.997" v="77" actId="20577"/>
          <ac:spMkLst>
            <pc:docMk/>
            <pc:sldMk cId="2589045875" sldId="2147473704"/>
            <ac:spMk id="5" creationId="{66105968-27BA-70A6-E115-FAD7B4331868}"/>
          </ac:spMkLst>
        </pc:spChg>
      </pc:sldChg>
    </pc:docChg>
  </pc:docChgLst>
  <pc:docChgLst>
    <pc:chgData name="Jerfiz Constanzo" userId="7388c342-66f0-4154-bcdf-657d8197f1ae" providerId="ADAL" clId="{8702F14C-1A93-4BD1-B60F-2D04FED9AA2F}"/>
    <pc:docChg chg="undo redo custSel modSld">
      <pc:chgData name="Jerfiz Constanzo" userId="7388c342-66f0-4154-bcdf-657d8197f1ae" providerId="ADAL" clId="{8702F14C-1A93-4BD1-B60F-2D04FED9AA2F}" dt="2025-12-22T14:53:01.079" v="1549"/>
      <pc:docMkLst>
        <pc:docMk/>
      </pc:docMkLst>
      <pc:sldChg chg="addSp delSp modSp mod modCm">
        <pc:chgData name="Jerfiz Constanzo" userId="7388c342-66f0-4154-bcdf-657d8197f1ae" providerId="ADAL" clId="{8702F14C-1A93-4BD1-B60F-2D04FED9AA2F}" dt="2025-12-22T14:53:01.079" v="1549"/>
        <pc:sldMkLst>
          <pc:docMk/>
          <pc:sldMk cId="2785972533" sldId="571"/>
        </pc:sldMkLst>
        <pc:spChg chg="mod">
          <ac:chgData name="Jerfiz Constanzo" userId="7388c342-66f0-4154-bcdf-657d8197f1ae" providerId="ADAL" clId="{8702F14C-1A93-4BD1-B60F-2D04FED9AA2F}" dt="2025-12-19T22:26:37.262" v="1546"/>
          <ac:spMkLst>
            <pc:docMk/>
            <pc:sldMk cId="2785972533" sldId="571"/>
            <ac:spMk id="2" creationId="{F5309D5F-6A8F-53DB-D725-8F59E2DB0966}"/>
          </ac:spMkLst>
        </pc:spChg>
        <pc:spChg chg="mod">
          <ac:chgData name="Jerfiz Constanzo" userId="7388c342-66f0-4154-bcdf-657d8197f1ae" providerId="ADAL" clId="{8702F14C-1A93-4BD1-B60F-2D04FED9AA2F}" dt="2025-12-19T21:51:16.481" v="513" actId="1076"/>
          <ac:spMkLst>
            <pc:docMk/>
            <pc:sldMk cId="2785972533" sldId="571"/>
            <ac:spMk id="8" creationId="{B7840257-6DD5-755C-ECC0-5F2D45BC311A}"/>
          </ac:spMkLst>
        </pc:spChg>
        <pc:spChg chg="mod">
          <ac:chgData name="Jerfiz Constanzo" userId="7388c342-66f0-4154-bcdf-657d8197f1ae" providerId="ADAL" clId="{8702F14C-1A93-4BD1-B60F-2D04FED9AA2F}" dt="2025-12-19T21:56:43.098" v="781" actId="1037"/>
          <ac:spMkLst>
            <pc:docMk/>
            <pc:sldMk cId="2785972533" sldId="571"/>
            <ac:spMk id="9" creationId="{340D1DB7-BEE5-C218-B225-156AE96DD53A}"/>
          </ac:spMkLst>
        </pc:spChg>
        <pc:spChg chg="mod">
          <ac:chgData name="Jerfiz Constanzo" userId="7388c342-66f0-4154-bcdf-657d8197f1ae" providerId="ADAL" clId="{8702F14C-1A93-4BD1-B60F-2D04FED9AA2F}" dt="2025-12-19T21:56:43.098" v="781" actId="1037"/>
          <ac:spMkLst>
            <pc:docMk/>
            <pc:sldMk cId="2785972533" sldId="571"/>
            <ac:spMk id="11" creationId="{819D795F-33A2-4879-FE84-6F8204F2D4FA}"/>
          </ac:spMkLst>
        </pc:spChg>
        <pc:spChg chg="mod">
          <ac:chgData name="Jerfiz Constanzo" userId="7388c342-66f0-4154-bcdf-657d8197f1ae" providerId="ADAL" clId="{8702F14C-1A93-4BD1-B60F-2D04FED9AA2F}" dt="2025-12-19T21:56:43.098" v="781" actId="1037"/>
          <ac:spMkLst>
            <pc:docMk/>
            <pc:sldMk cId="2785972533" sldId="571"/>
            <ac:spMk id="12" creationId="{29864302-FAC4-1916-6C91-D78A69C0F940}"/>
          </ac:spMkLst>
        </pc:spChg>
        <pc:spChg chg="mod">
          <ac:chgData name="Jerfiz Constanzo" userId="7388c342-66f0-4154-bcdf-657d8197f1ae" providerId="ADAL" clId="{8702F14C-1A93-4BD1-B60F-2D04FED9AA2F}" dt="2025-12-19T21:56:43.098" v="781" actId="1037"/>
          <ac:spMkLst>
            <pc:docMk/>
            <pc:sldMk cId="2785972533" sldId="571"/>
            <ac:spMk id="13" creationId="{108DE3CD-8504-42C1-D761-C03DEBA23B8D}"/>
          </ac:spMkLst>
        </pc:spChg>
        <pc:spChg chg="mod">
          <ac:chgData name="Jerfiz Constanzo" userId="7388c342-66f0-4154-bcdf-657d8197f1ae" providerId="ADAL" clId="{8702F14C-1A93-4BD1-B60F-2D04FED9AA2F}" dt="2025-12-19T21:56:43.098" v="781" actId="1037"/>
          <ac:spMkLst>
            <pc:docMk/>
            <pc:sldMk cId="2785972533" sldId="571"/>
            <ac:spMk id="14" creationId="{940A7B95-12C2-BEB1-658F-F85EB2A04DA5}"/>
          </ac:spMkLst>
        </pc:spChg>
        <pc:spChg chg="mod">
          <ac:chgData name="Jerfiz Constanzo" userId="7388c342-66f0-4154-bcdf-657d8197f1ae" providerId="ADAL" clId="{8702F14C-1A93-4BD1-B60F-2D04FED9AA2F}" dt="2025-12-19T21:56:43.098" v="781" actId="1037"/>
          <ac:spMkLst>
            <pc:docMk/>
            <pc:sldMk cId="2785972533" sldId="571"/>
            <ac:spMk id="15" creationId="{6D462E47-BA04-3341-483B-B9DB4433B578}"/>
          </ac:spMkLst>
        </pc:spChg>
        <pc:spChg chg="mod">
          <ac:chgData name="Jerfiz Constanzo" userId="7388c342-66f0-4154-bcdf-657d8197f1ae" providerId="ADAL" clId="{8702F14C-1A93-4BD1-B60F-2D04FED9AA2F}" dt="2025-12-19T21:52:38.352" v="525" actId="1076"/>
          <ac:spMkLst>
            <pc:docMk/>
            <pc:sldMk cId="2785972533" sldId="571"/>
            <ac:spMk id="17" creationId="{118FE3C4-CCDD-5612-FCF2-89F1E3B40ECF}"/>
          </ac:spMkLst>
        </pc:spChg>
        <pc:spChg chg="add mod">
          <ac:chgData name="Jerfiz Constanzo" userId="7388c342-66f0-4154-bcdf-657d8197f1ae" providerId="ADAL" clId="{8702F14C-1A93-4BD1-B60F-2D04FED9AA2F}" dt="2025-12-19T21:44:03.544" v="48" actId="14100"/>
          <ac:spMkLst>
            <pc:docMk/>
            <pc:sldMk cId="2785972533" sldId="571"/>
            <ac:spMk id="18" creationId="{88ECD865-62A1-20AD-01BE-79E3266F62FF}"/>
          </ac:spMkLst>
        </pc:spChg>
        <pc:spChg chg="add mod">
          <ac:chgData name="Jerfiz Constanzo" userId="7388c342-66f0-4154-bcdf-657d8197f1ae" providerId="ADAL" clId="{8702F14C-1A93-4BD1-B60F-2D04FED9AA2F}" dt="2025-12-19T22:00:09.384" v="1134" actId="113"/>
          <ac:spMkLst>
            <pc:docMk/>
            <pc:sldMk cId="2785972533" sldId="571"/>
            <ac:spMk id="19" creationId="{92368DE6-B8D3-4EB5-E2C7-40CC0F5CB12D}"/>
          </ac:spMkLst>
        </pc:spChg>
        <pc:spChg chg="add mod">
          <ac:chgData name="Jerfiz Constanzo" userId="7388c342-66f0-4154-bcdf-657d8197f1ae" providerId="ADAL" clId="{8702F14C-1A93-4BD1-B60F-2D04FED9AA2F}" dt="2025-12-19T22:00:52.423" v="1145" actId="14100"/>
          <ac:spMkLst>
            <pc:docMk/>
            <pc:sldMk cId="2785972533" sldId="571"/>
            <ac:spMk id="22" creationId="{58EFA8B8-1D25-157C-9FE5-3F635CA7FDAD}"/>
          </ac:spMkLst>
        </pc:spChg>
        <pc:spChg chg="add mod">
          <ac:chgData name="Jerfiz Constanzo" userId="7388c342-66f0-4154-bcdf-657d8197f1ae" providerId="ADAL" clId="{8702F14C-1A93-4BD1-B60F-2D04FED9AA2F}" dt="2025-12-19T22:01:09.744" v="1148" actId="208"/>
          <ac:spMkLst>
            <pc:docMk/>
            <pc:sldMk cId="2785972533" sldId="571"/>
            <ac:spMk id="23" creationId="{7953E0ED-AF37-7D7A-8639-9DFA58565D8B}"/>
          </ac:spMkLst>
        </pc:spChg>
        <pc:cxnChg chg="mod">
          <ac:chgData name="Jerfiz Constanzo" userId="7388c342-66f0-4154-bcdf-657d8197f1ae" providerId="ADAL" clId="{8702F14C-1A93-4BD1-B60F-2D04FED9AA2F}" dt="2025-12-19T21:56:43.098" v="781" actId="1037"/>
          <ac:cxnSpMkLst>
            <pc:docMk/>
            <pc:sldMk cId="2785972533" sldId="571"/>
            <ac:cxnSpMk id="6" creationId="{D20A9A03-6E1A-AB2D-7E57-0A25B12CC3A0}"/>
          </ac:cxnSpMkLst>
        </pc:cxnChg>
        <pc:cxnChg chg="mod">
          <ac:chgData name="Jerfiz Constanzo" userId="7388c342-66f0-4154-bcdf-657d8197f1ae" providerId="ADAL" clId="{8702F14C-1A93-4BD1-B60F-2D04FED9AA2F}" dt="2025-12-19T21:56:43.098" v="781" actId="1037"/>
          <ac:cxnSpMkLst>
            <pc:docMk/>
            <pc:sldMk cId="2785972533" sldId="571"/>
            <ac:cxnSpMk id="16" creationId="{B32C5CA4-5800-39BC-D7C2-902003005B41}"/>
          </ac:cxnSpMkLst>
        </pc:cxnChg>
      </pc:sldChg>
      <pc:sldChg chg="modSp mod">
        <pc:chgData name="Jerfiz Constanzo" userId="7388c342-66f0-4154-bcdf-657d8197f1ae" providerId="ADAL" clId="{8702F14C-1A93-4BD1-B60F-2D04FED9AA2F}" dt="2025-12-19T22:26:40.305" v="1547"/>
        <pc:sldMkLst>
          <pc:docMk/>
          <pc:sldMk cId="3771627433" sldId="572"/>
        </pc:sldMkLst>
        <pc:spChg chg="mod">
          <ac:chgData name="Jerfiz Constanzo" userId="7388c342-66f0-4154-bcdf-657d8197f1ae" providerId="ADAL" clId="{8702F14C-1A93-4BD1-B60F-2D04FED9AA2F}" dt="2025-12-19T22:26:40.305" v="1547"/>
          <ac:spMkLst>
            <pc:docMk/>
            <pc:sldMk cId="3771627433" sldId="572"/>
            <ac:spMk id="2" creationId="{3ADC9F58-16BF-5AF1-25BB-96D315CF2172}"/>
          </ac:spMkLst>
        </pc:spChg>
        <pc:spChg chg="mod">
          <ac:chgData name="Jerfiz Constanzo" userId="7388c342-66f0-4154-bcdf-657d8197f1ae" providerId="ADAL" clId="{8702F14C-1A93-4BD1-B60F-2D04FED9AA2F}" dt="2025-12-19T21:35:10.242" v="30" actId="20577"/>
          <ac:spMkLst>
            <pc:docMk/>
            <pc:sldMk cId="3771627433" sldId="572"/>
            <ac:spMk id="7" creationId="{06B2F59E-C4AC-1482-7A34-4F1114945F14}"/>
          </ac:spMkLst>
        </pc:spChg>
      </pc:sldChg>
      <pc:sldChg chg="modSp mod">
        <pc:chgData name="Jerfiz Constanzo" userId="7388c342-66f0-4154-bcdf-657d8197f1ae" providerId="ADAL" clId="{8702F14C-1A93-4BD1-B60F-2D04FED9AA2F}" dt="2025-12-19T22:26:20.315" v="1540" actId="20577"/>
        <pc:sldMkLst>
          <pc:docMk/>
          <pc:sldMk cId="2733978758" sldId="2147473668"/>
        </pc:sldMkLst>
        <pc:spChg chg="mod">
          <ac:chgData name="Jerfiz Constanzo" userId="7388c342-66f0-4154-bcdf-657d8197f1ae" providerId="ADAL" clId="{8702F14C-1A93-4BD1-B60F-2D04FED9AA2F}" dt="2025-12-19T22:26:20.315" v="1540" actId="20577"/>
          <ac:spMkLst>
            <pc:docMk/>
            <pc:sldMk cId="2733978758" sldId="2147473668"/>
            <ac:spMk id="10243" creationId="{2026A439-8529-6B4C-B145-B93CE97EB569}"/>
          </ac:spMkLst>
        </pc:spChg>
        <pc:spChg chg="mod">
          <ac:chgData name="Jerfiz Constanzo" userId="7388c342-66f0-4154-bcdf-657d8197f1ae" providerId="ADAL" clId="{8702F14C-1A93-4BD1-B60F-2D04FED9AA2F}" dt="2025-12-19T22:20:51.536" v="1506" actId="20577"/>
          <ac:spMkLst>
            <pc:docMk/>
            <pc:sldMk cId="2733978758" sldId="2147473668"/>
            <ac:spMk id="10244" creationId="{DB475B4E-0A9A-B301-CDBD-15C0FF465F04}"/>
          </ac:spMkLst>
        </pc:spChg>
      </pc:sldChg>
      <pc:sldChg chg="modSp mod modCm">
        <pc:chgData name="Jerfiz Constanzo" userId="7388c342-66f0-4154-bcdf-657d8197f1ae" providerId="ADAL" clId="{8702F14C-1A93-4BD1-B60F-2D04FED9AA2F}" dt="2025-12-19T22:24:48.122" v="1518" actId="20577"/>
        <pc:sldMkLst>
          <pc:docMk/>
          <pc:sldMk cId="4140082214" sldId="2147473700"/>
        </pc:sldMkLst>
        <pc:spChg chg="mod">
          <ac:chgData name="Jerfiz Constanzo" userId="7388c342-66f0-4154-bcdf-657d8197f1ae" providerId="ADAL" clId="{8702F14C-1A93-4BD1-B60F-2D04FED9AA2F}" dt="2025-12-19T22:24:48.122" v="1518" actId="20577"/>
          <ac:spMkLst>
            <pc:docMk/>
            <pc:sldMk cId="4140082214" sldId="2147473700"/>
            <ac:spMk id="7171" creationId="{4D67E167-2F37-481F-AB26-A6E236679EF3}"/>
          </ac:spMkLst>
        </pc:spChg>
      </pc:sldChg>
      <pc:sldChg chg="modSp mod">
        <pc:chgData name="Jerfiz Constanzo" userId="7388c342-66f0-4154-bcdf-657d8197f1ae" providerId="ADAL" clId="{8702F14C-1A93-4BD1-B60F-2D04FED9AA2F}" dt="2025-12-19T22:26:34.219" v="1545" actId="20577"/>
        <pc:sldMkLst>
          <pc:docMk/>
          <pc:sldMk cId="1024128366" sldId="2147473703"/>
        </pc:sldMkLst>
        <pc:spChg chg="mod">
          <ac:chgData name="Jerfiz Constanzo" userId="7388c342-66f0-4154-bcdf-657d8197f1ae" providerId="ADAL" clId="{8702F14C-1A93-4BD1-B60F-2D04FED9AA2F}" dt="2025-12-19T22:26:34.219" v="1545" actId="20577"/>
          <ac:spMkLst>
            <pc:docMk/>
            <pc:sldMk cId="1024128366" sldId="2147473703"/>
            <ac:spMk id="3" creationId="{B8647C6D-8FF4-E54A-AFB4-368B87BED9A7}"/>
          </ac:spMkLst>
        </pc:spChg>
        <pc:spChg chg="mod">
          <ac:chgData name="Jerfiz Constanzo" userId="7388c342-66f0-4154-bcdf-657d8197f1ae" providerId="ADAL" clId="{8702F14C-1A93-4BD1-B60F-2D04FED9AA2F}" dt="2025-12-19T22:09:58.968" v="1301" actId="1076"/>
          <ac:spMkLst>
            <pc:docMk/>
            <pc:sldMk cId="1024128366" sldId="2147473703"/>
            <ac:spMk id="11" creationId="{DAC0F1A8-90DB-2E08-9B58-0CFFFF0C77C8}"/>
          </ac:spMkLst>
        </pc:spChg>
        <pc:graphicFrameChg chg="modGraphic">
          <ac:chgData name="Jerfiz Constanzo" userId="7388c342-66f0-4154-bcdf-657d8197f1ae" providerId="ADAL" clId="{8702F14C-1A93-4BD1-B60F-2D04FED9AA2F}" dt="2025-12-19T22:10:19.199" v="1309" actId="20577"/>
          <ac:graphicFrameMkLst>
            <pc:docMk/>
            <pc:sldMk cId="1024128366" sldId="2147473703"/>
            <ac:graphicFrameMk id="10" creationId="{26291A4F-D495-AA2E-258B-5C052E42A851}"/>
          </ac:graphicFrameMkLst>
        </pc:graphicFrameChg>
      </pc:sldChg>
      <pc:sldChg chg="modSp mod">
        <pc:chgData name="Jerfiz Constanzo" userId="7388c342-66f0-4154-bcdf-657d8197f1ae" providerId="ADAL" clId="{8702F14C-1A93-4BD1-B60F-2D04FED9AA2F}" dt="2025-12-19T22:26:26.391" v="1541"/>
        <pc:sldMkLst>
          <pc:docMk/>
          <pc:sldMk cId="2589045875" sldId="2147473704"/>
        </pc:sldMkLst>
        <pc:spChg chg="mod">
          <ac:chgData name="Jerfiz Constanzo" userId="7388c342-66f0-4154-bcdf-657d8197f1ae" providerId="ADAL" clId="{8702F14C-1A93-4BD1-B60F-2D04FED9AA2F}" dt="2025-12-19T22:26:26.391" v="1541"/>
          <ac:spMkLst>
            <pc:docMk/>
            <pc:sldMk cId="2589045875" sldId="2147473704"/>
            <ac:spMk id="3" creationId="{C1D9BCF7-5C7F-01D4-F51E-8819F9567C10}"/>
          </ac:spMkLst>
        </pc:spChg>
        <pc:spChg chg="mod">
          <ac:chgData name="Jerfiz Constanzo" userId="7388c342-66f0-4154-bcdf-657d8197f1ae" providerId="ADAL" clId="{8702F14C-1A93-4BD1-B60F-2D04FED9AA2F}" dt="2025-12-19T22:15:09.646" v="1318" actId="14100"/>
          <ac:spMkLst>
            <pc:docMk/>
            <pc:sldMk cId="2589045875" sldId="2147473704"/>
            <ac:spMk id="11" creationId="{B4A97ABD-B676-DB36-404E-FF01466DF1B7}"/>
          </ac:spMkLst>
        </pc:spChg>
        <pc:graphicFrameChg chg="modGraphic">
          <ac:chgData name="Jerfiz Constanzo" userId="7388c342-66f0-4154-bcdf-657d8197f1ae" providerId="ADAL" clId="{8702F14C-1A93-4BD1-B60F-2D04FED9AA2F}" dt="2025-12-19T22:14:28.232" v="1315" actId="14100"/>
          <ac:graphicFrameMkLst>
            <pc:docMk/>
            <pc:sldMk cId="2589045875" sldId="2147473704"/>
            <ac:graphicFrameMk id="2" creationId="{8CEB6249-B0B8-97A1-CD5C-119E32309AAA}"/>
          </ac:graphicFrameMkLst>
        </pc:graphicFrameChg>
      </pc:sldChg>
    </pc:docChg>
  </pc:docChgLst>
  <pc:docChgLst>
    <pc:chgData name="Timothy Quill" userId="b1dc6efb-2995-45e7-a306-57a2c67aa886" providerId="ADAL" clId="{C2669144-A774-4465-9329-8A6790A96C35}"/>
    <pc:docChg chg="modSld">
      <pc:chgData name="Timothy Quill" userId="b1dc6efb-2995-45e7-a306-57a2c67aa886" providerId="ADAL" clId="{C2669144-A774-4465-9329-8A6790A96C35}" dt="2025-12-19T23:37:11.065" v="138" actId="20577"/>
      <pc:docMkLst>
        <pc:docMk/>
      </pc:docMkLst>
      <pc:sldChg chg="modSp mod">
        <pc:chgData name="Timothy Quill" userId="b1dc6efb-2995-45e7-a306-57a2c67aa886" providerId="ADAL" clId="{C2669144-A774-4465-9329-8A6790A96C35}" dt="2025-12-19T23:35:20.149" v="109" actId="20577"/>
        <pc:sldMkLst>
          <pc:docMk/>
          <pc:sldMk cId="2785972533" sldId="571"/>
        </pc:sldMkLst>
        <pc:spChg chg="mod">
          <ac:chgData name="Timothy Quill" userId="b1dc6efb-2995-45e7-a306-57a2c67aa886" providerId="ADAL" clId="{C2669144-A774-4465-9329-8A6790A96C35}" dt="2025-12-19T23:35:20.149" v="109" actId="20577"/>
          <ac:spMkLst>
            <pc:docMk/>
            <pc:sldMk cId="2785972533" sldId="571"/>
            <ac:spMk id="2" creationId="{F5309D5F-6A8F-53DB-D725-8F59E2DB0966}"/>
          </ac:spMkLst>
        </pc:spChg>
        <pc:spChg chg="mod">
          <ac:chgData name="Timothy Quill" userId="b1dc6efb-2995-45e7-a306-57a2c67aa886" providerId="ADAL" clId="{C2669144-A774-4465-9329-8A6790A96C35}" dt="2025-12-19T23:21:27.489" v="92" actId="1035"/>
          <ac:spMkLst>
            <pc:docMk/>
            <pc:sldMk cId="2785972533" sldId="571"/>
            <ac:spMk id="19" creationId="{92368DE6-B8D3-4EB5-E2C7-40CC0F5CB12D}"/>
          </ac:spMkLst>
        </pc:spChg>
      </pc:sldChg>
      <pc:sldChg chg="modSp mod">
        <pc:chgData name="Timothy Quill" userId="b1dc6efb-2995-45e7-a306-57a2c67aa886" providerId="ADAL" clId="{C2669144-A774-4465-9329-8A6790A96C35}" dt="2025-12-19T23:34:42.797" v="105" actId="20577"/>
        <pc:sldMkLst>
          <pc:docMk/>
          <pc:sldMk cId="3771627433" sldId="572"/>
        </pc:sldMkLst>
        <pc:spChg chg="mod">
          <ac:chgData name="Timothy Quill" userId="b1dc6efb-2995-45e7-a306-57a2c67aa886" providerId="ADAL" clId="{C2669144-A774-4465-9329-8A6790A96C35}" dt="2025-12-19T23:34:42.797" v="105" actId="20577"/>
          <ac:spMkLst>
            <pc:docMk/>
            <pc:sldMk cId="3771627433" sldId="572"/>
            <ac:spMk id="2" creationId="{3ADC9F58-16BF-5AF1-25BB-96D315CF2172}"/>
          </ac:spMkLst>
        </pc:spChg>
        <pc:spChg chg="mod">
          <ac:chgData name="Timothy Quill" userId="b1dc6efb-2995-45e7-a306-57a2c67aa886" providerId="ADAL" clId="{C2669144-A774-4465-9329-8A6790A96C35}" dt="2025-12-19T23:17:40.538" v="74" actId="20577"/>
          <ac:spMkLst>
            <pc:docMk/>
            <pc:sldMk cId="3771627433" sldId="572"/>
            <ac:spMk id="7" creationId="{06B2F59E-C4AC-1482-7A34-4F1114945F14}"/>
          </ac:spMkLst>
        </pc:spChg>
      </pc:sldChg>
      <pc:sldChg chg="modSp mod">
        <pc:chgData name="Timothy Quill" userId="b1dc6efb-2995-45e7-a306-57a2c67aa886" providerId="ADAL" clId="{C2669144-A774-4465-9329-8A6790A96C35}" dt="2025-12-19T23:37:11.065" v="138" actId="20577"/>
        <pc:sldMkLst>
          <pc:docMk/>
          <pc:sldMk cId="2733978758" sldId="2147473668"/>
        </pc:sldMkLst>
        <pc:spChg chg="mod">
          <ac:chgData name="Timothy Quill" userId="b1dc6efb-2995-45e7-a306-57a2c67aa886" providerId="ADAL" clId="{C2669144-A774-4465-9329-8A6790A96C35}" dt="2025-12-19T23:35:51.520" v="118" actId="20577"/>
          <ac:spMkLst>
            <pc:docMk/>
            <pc:sldMk cId="2733978758" sldId="2147473668"/>
            <ac:spMk id="10243" creationId="{2026A439-8529-6B4C-B145-B93CE97EB569}"/>
          </ac:spMkLst>
        </pc:spChg>
        <pc:spChg chg="mod">
          <ac:chgData name="Timothy Quill" userId="b1dc6efb-2995-45e7-a306-57a2c67aa886" providerId="ADAL" clId="{C2669144-A774-4465-9329-8A6790A96C35}" dt="2025-12-19T23:37:11.065" v="138" actId="20577"/>
          <ac:spMkLst>
            <pc:docMk/>
            <pc:sldMk cId="2733978758" sldId="2147473668"/>
            <ac:spMk id="10244" creationId="{DB475B4E-0A9A-B301-CDBD-15C0FF465F04}"/>
          </ac:spMkLst>
        </pc:spChg>
      </pc:sldChg>
      <pc:sldChg chg="modSp mod">
        <pc:chgData name="Timothy Quill" userId="b1dc6efb-2995-45e7-a306-57a2c67aa886" providerId="ADAL" clId="{C2669144-A774-4465-9329-8A6790A96C35}" dt="2025-12-19T23:20:39.912" v="88" actId="20577"/>
        <pc:sldMkLst>
          <pc:docMk/>
          <pc:sldMk cId="4140082214" sldId="2147473700"/>
        </pc:sldMkLst>
        <pc:spChg chg="mod">
          <ac:chgData name="Timothy Quill" userId="b1dc6efb-2995-45e7-a306-57a2c67aa886" providerId="ADAL" clId="{C2669144-A774-4465-9329-8A6790A96C35}" dt="2025-12-19T23:20:39.912" v="88" actId="20577"/>
          <ac:spMkLst>
            <pc:docMk/>
            <pc:sldMk cId="4140082214" sldId="2147473700"/>
            <ac:spMk id="7171" creationId="{4D67E167-2F37-481F-AB26-A6E236679EF3}"/>
          </ac:spMkLst>
        </pc:spChg>
      </pc:sldChg>
      <pc:sldChg chg="modSp mod">
        <pc:chgData name="Timothy Quill" userId="b1dc6efb-2995-45e7-a306-57a2c67aa886" providerId="ADAL" clId="{C2669144-A774-4465-9329-8A6790A96C35}" dt="2025-12-19T23:35:29.544" v="111" actId="20577"/>
        <pc:sldMkLst>
          <pc:docMk/>
          <pc:sldMk cId="1024128366" sldId="2147473703"/>
        </pc:sldMkLst>
        <pc:spChg chg="mod">
          <ac:chgData name="Timothy Quill" userId="b1dc6efb-2995-45e7-a306-57a2c67aa886" providerId="ADAL" clId="{C2669144-A774-4465-9329-8A6790A96C35}" dt="2025-12-19T23:35:29.544" v="111" actId="20577"/>
          <ac:spMkLst>
            <pc:docMk/>
            <pc:sldMk cId="1024128366" sldId="2147473703"/>
            <ac:spMk id="3" creationId="{B8647C6D-8FF4-E54A-AFB4-368B87BED9A7}"/>
          </ac:spMkLst>
        </pc:spChg>
      </pc:sldChg>
      <pc:sldChg chg="modSp mod modCm">
        <pc:chgData name="Timothy Quill" userId="b1dc6efb-2995-45e7-a306-57a2c67aa886" providerId="ADAL" clId="{C2669144-A774-4465-9329-8A6790A96C35}" dt="2025-12-19T23:35:42.359" v="116" actId="20577"/>
        <pc:sldMkLst>
          <pc:docMk/>
          <pc:sldMk cId="2589045875" sldId="2147473704"/>
        </pc:sldMkLst>
        <pc:spChg chg="mod">
          <ac:chgData name="Timothy Quill" userId="b1dc6efb-2995-45e7-a306-57a2c67aa886" providerId="ADAL" clId="{C2669144-A774-4465-9329-8A6790A96C35}" dt="2025-12-19T23:35:42.359" v="116" actId="20577"/>
          <ac:spMkLst>
            <pc:docMk/>
            <pc:sldMk cId="2589045875" sldId="2147473704"/>
            <ac:spMk id="3" creationId="{C1D9BCF7-5C7F-01D4-F51E-8819F9567C10}"/>
          </ac:spMkLst>
        </pc:spChg>
        <pc:spChg chg="mod">
          <ac:chgData name="Timothy Quill" userId="b1dc6efb-2995-45e7-a306-57a2c67aa886" providerId="ADAL" clId="{C2669144-A774-4465-9329-8A6790A96C35}" dt="2025-12-19T23:27:41.155" v="95" actId="1076"/>
          <ac:spMkLst>
            <pc:docMk/>
            <pc:sldMk cId="2589045875" sldId="2147473704"/>
            <ac:spMk id="5" creationId="{66105968-27BA-70A6-E115-FAD7B4331868}"/>
          </ac:spMkLst>
        </pc:spChg>
      </pc:sldChg>
    </pc:docChg>
  </pc:docChgLst>
  <pc:docChgLst>
    <pc:chgData name="Dussadee Royal" userId="51beead8-6fa0-4b98-aeba-37044af35e17" providerId="ADAL" clId="{65916674-3692-4E99-8AA4-5D02AA7E45A0}"/>
    <pc:docChg chg="custSel modSld">
      <pc:chgData name="Dussadee Royal" userId="51beead8-6fa0-4b98-aeba-37044af35e17" providerId="ADAL" clId="{65916674-3692-4E99-8AA4-5D02AA7E45A0}" dt="2025-12-22T15:17:50.937" v="104" actId="1076"/>
      <pc:docMkLst>
        <pc:docMk/>
      </pc:docMkLst>
      <pc:sldChg chg="addSp delSp modSp mod">
        <pc:chgData name="Dussadee Royal" userId="51beead8-6fa0-4b98-aeba-37044af35e17" providerId="ADAL" clId="{65916674-3692-4E99-8AA4-5D02AA7E45A0}" dt="2025-12-22T15:16:16.550" v="59" actId="14100"/>
        <pc:sldMkLst>
          <pc:docMk/>
          <pc:sldMk cId="2785972533" sldId="571"/>
        </pc:sldMkLst>
        <pc:spChg chg="add mod">
          <ac:chgData name="Dussadee Royal" userId="51beead8-6fa0-4b98-aeba-37044af35e17" providerId="ADAL" clId="{65916674-3692-4E99-8AA4-5D02AA7E45A0}" dt="2025-12-22T15:14:32.824" v="35" actId="1038"/>
          <ac:spMkLst>
            <pc:docMk/>
            <pc:sldMk cId="2785972533" sldId="571"/>
            <ac:spMk id="4" creationId="{EFC506D4-BEDB-92B3-F5BD-7BC85FA61F34}"/>
          </ac:spMkLst>
        </pc:spChg>
        <pc:spChg chg="mod">
          <ac:chgData name="Dussadee Royal" userId="51beead8-6fa0-4b98-aeba-37044af35e17" providerId="ADAL" clId="{65916674-3692-4E99-8AA4-5D02AA7E45A0}" dt="2025-12-22T15:15:58.269" v="55" actId="207"/>
          <ac:spMkLst>
            <pc:docMk/>
            <pc:sldMk cId="2785972533" sldId="571"/>
            <ac:spMk id="11" creationId="{819D795F-33A2-4879-FE84-6F8204F2D4FA}"/>
          </ac:spMkLst>
        </pc:spChg>
        <pc:spChg chg="mod">
          <ac:chgData name="Dussadee Royal" userId="51beead8-6fa0-4b98-aeba-37044af35e17" providerId="ADAL" clId="{65916674-3692-4E99-8AA4-5D02AA7E45A0}" dt="2025-12-22T15:15:58.269" v="55" actId="207"/>
          <ac:spMkLst>
            <pc:docMk/>
            <pc:sldMk cId="2785972533" sldId="571"/>
            <ac:spMk id="12" creationId="{29864302-FAC4-1916-6C91-D78A69C0F940}"/>
          </ac:spMkLst>
        </pc:spChg>
        <pc:spChg chg="mod">
          <ac:chgData name="Dussadee Royal" userId="51beead8-6fa0-4b98-aeba-37044af35e17" providerId="ADAL" clId="{65916674-3692-4E99-8AA4-5D02AA7E45A0}" dt="2025-12-22T15:14:56.307" v="41" actId="1036"/>
          <ac:spMkLst>
            <pc:docMk/>
            <pc:sldMk cId="2785972533" sldId="571"/>
            <ac:spMk id="19" creationId="{92368DE6-B8D3-4EB5-E2C7-40CC0F5CB12D}"/>
          </ac:spMkLst>
        </pc:spChg>
        <pc:spChg chg="del mod">
          <ac:chgData name="Dussadee Royal" userId="51beead8-6fa0-4b98-aeba-37044af35e17" providerId="ADAL" clId="{65916674-3692-4E99-8AA4-5D02AA7E45A0}" dt="2025-12-22T15:14:12.269" v="12" actId="478"/>
          <ac:spMkLst>
            <pc:docMk/>
            <pc:sldMk cId="2785972533" sldId="571"/>
            <ac:spMk id="20" creationId="{E7D942B7-3CA5-5791-4A15-BAFDEB688DAA}"/>
          </ac:spMkLst>
        </pc:spChg>
        <pc:spChg chg="mod">
          <ac:chgData name="Dussadee Royal" userId="51beead8-6fa0-4b98-aeba-37044af35e17" providerId="ADAL" clId="{65916674-3692-4E99-8AA4-5D02AA7E45A0}" dt="2025-12-22T15:16:16.550" v="59" actId="14100"/>
          <ac:spMkLst>
            <pc:docMk/>
            <pc:sldMk cId="2785972533" sldId="571"/>
            <ac:spMk id="22" creationId="{58EFA8B8-1D25-157C-9FE5-3F635CA7FDAD}"/>
          </ac:spMkLst>
        </pc:spChg>
        <pc:spChg chg="mod">
          <ac:chgData name="Dussadee Royal" userId="51beead8-6fa0-4b98-aeba-37044af35e17" providerId="ADAL" clId="{65916674-3692-4E99-8AA4-5D02AA7E45A0}" dt="2025-12-22T15:15:45.087" v="53" actId="14100"/>
          <ac:spMkLst>
            <pc:docMk/>
            <pc:sldMk cId="2785972533" sldId="571"/>
            <ac:spMk id="23" creationId="{7953E0ED-AF37-7D7A-8639-9DFA58565D8B}"/>
          </ac:spMkLst>
        </pc:spChg>
      </pc:sldChg>
      <pc:sldChg chg="modSp mod">
        <pc:chgData name="Dussadee Royal" userId="51beead8-6fa0-4b98-aeba-37044af35e17" providerId="ADAL" clId="{65916674-3692-4E99-8AA4-5D02AA7E45A0}" dt="2025-12-22T15:17:28.801" v="99" actId="1036"/>
        <pc:sldMkLst>
          <pc:docMk/>
          <pc:sldMk cId="1024128366" sldId="2147473703"/>
        </pc:sldMkLst>
        <pc:spChg chg="mod">
          <ac:chgData name="Dussadee Royal" userId="51beead8-6fa0-4b98-aeba-37044af35e17" providerId="ADAL" clId="{65916674-3692-4E99-8AA4-5D02AA7E45A0}" dt="2025-12-22T15:17:15.012" v="72" actId="1036"/>
          <ac:spMkLst>
            <pc:docMk/>
            <pc:sldMk cId="1024128366" sldId="2147473703"/>
            <ac:spMk id="11" creationId="{DAC0F1A8-90DB-2E08-9B58-0CFFFF0C77C8}"/>
          </ac:spMkLst>
        </pc:spChg>
        <pc:graphicFrameChg chg="mod modGraphic">
          <ac:chgData name="Dussadee Royal" userId="51beead8-6fa0-4b98-aeba-37044af35e17" providerId="ADAL" clId="{65916674-3692-4E99-8AA4-5D02AA7E45A0}" dt="2025-12-22T15:17:28.801" v="99" actId="1036"/>
          <ac:graphicFrameMkLst>
            <pc:docMk/>
            <pc:sldMk cId="1024128366" sldId="2147473703"/>
            <ac:graphicFrameMk id="10" creationId="{26291A4F-D495-AA2E-258B-5C052E42A851}"/>
          </ac:graphicFrameMkLst>
        </pc:graphicFrameChg>
      </pc:sldChg>
      <pc:sldChg chg="modSp mod">
        <pc:chgData name="Dussadee Royal" userId="51beead8-6fa0-4b98-aeba-37044af35e17" providerId="ADAL" clId="{65916674-3692-4E99-8AA4-5D02AA7E45A0}" dt="2025-12-22T15:17:50.937" v="104" actId="1076"/>
        <pc:sldMkLst>
          <pc:docMk/>
          <pc:sldMk cId="2589045875" sldId="2147473704"/>
        </pc:sldMkLst>
        <pc:spChg chg="mod">
          <ac:chgData name="Dussadee Royal" userId="51beead8-6fa0-4b98-aeba-37044af35e17" providerId="ADAL" clId="{65916674-3692-4E99-8AA4-5D02AA7E45A0}" dt="2025-12-22T15:17:50.937" v="104" actId="1076"/>
          <ac:spMkLst>
            <pc:docMk/>
            <pc:sldMk cId="2589045875" sldId="2147473704"/>
            <ac:spMk id="5" creationId="{66105968-27BA-70A6-E115-FAD7B4331868}"/>
          </ac:spMkLst>
        </pc:spChg>
        <pc:spChg chg="mod">
          <ac:chgData name="Dussadee Royal" userId="51beead8-6fa0-4b98-aeba-37044af35e17" providerId="ADAL" clId="{65916674-3692-4E99-8AA4-5D02AA7E45A0}" dt="2025-12-22T15:17:39.118" v="101" actId="1076"/>
          <ac:spMkLst>
            <pc:docMk/>
            <pc:sldMk cId="2589045875" sldId="2147473704"/>
            <ac:spMk id="11" creationId="{B4A97ABD-B676-DB36-404E-FF01466DF1B7}"/>
          </ac:spMkLst>
        </pc:spChg>
        <pc:graphicFrameChg chg="modGraphic">
          <ac:chgData name="Dussadee Royal" userId="51beead8-6fa0-4b98-aeba-37044af35e17" providerId="ADAL" clId="{65916674-3692-4E99-8AA4-5D02AA7E45A0}" dt="2025-12-22T15:17:47.048" v="103" actId="207"/>
          <ac:graphicFrameMkLst>
            <pc:docMk/>
            <pc:sldMk cId="2589045875" sldId="2147473704"/>
            <ac:graphicFrameMk id="2" creationId="{8CEB6249-B0B8-97A1-CD5C-119E32309AAA}"/>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C04FEB-3F42-4A4A-A5AC-23FCC8786C58}" type="datetimeFigureOut">
              <a:rPr lang="en-US" smtClean="0"/>
              <a:t>12/22/2025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201E45-F998-472B-9695-2F0E24B33AD6}" type="slidenum">
              <a:rPr lang="en-US" smtClean="0"/>
              <a:t>‹#›</a:t>
            </a:fld>
            <a:endParaRPr lang="en-US" dirty="0"/>
          </a:p>
        </p:txBody>
      </p:sp>
    </p:spTree>
    <p:extLst>
      <p:ext uri="{BB962C8B-B14F-4D97-AF65-F5344CB8AC3E}">
        <p14:creationId xmlns:p14="http://schemas.microsoft.com/office/powerpoint/2010/main" val="19846946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8944459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2</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txBody>
          <a:bodyPr/>
          <a:lstStyle/>
          <a:p>
            <a:endParaRPr lang="en-US"/>
          </a:p>
        </p:txBody>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Disclaimer: The materials published on the Decera Clinical Education website reflect the views of the authors of the Decera Clinical Education material, not those of Decera Clinical Education, the CME providers, or the companies providing educational grants. The materials may discuss uses and dosages for therapeutic products that have not been approved by the FDA. A qualified healthcare professional should be consulted before using any therapeutic product discussed. Readers should verify all information and data before treating patients or using any therapies described in these materials.</a:t>
            </a:r>
            <a:endParaRPr lang="en-US" altLang="en-US" dirty="0">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C2B015-A28F-D008-69DA-02E09EB3B7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E8A498-5CA5-B62B-D8E3-69E1AB326264}"/>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57723CBD-1D41-A92D-C561-8C06C12C8AC7}"/>
              </a:ext>
            </a:extLst>
          </p:cNvPr>
          <p:cNvSpPr>
            <a:spLocks noGrp="1"/>
          </p:cNvSpPr>
          <p:nvPr>
            <p:ph type="body" idx="1"/>
          </p:nvPr>
        </p:nvSpPr>
        <p:spPr/>
        <p:txBody>
          <a:bodyPr/>
          <a:lstStyle/>
          <a:p>
            <a:endParaRPr lang="en-US" b="0" i="1" dirty="0"/>
          </a:p>
        </p:txBody>
      </p:sp>
      <p:sp>
        <p:nvSpPr>
          <p:cNvPr id="4" name="Slide Number Placeholder 3">
            <a:extLst>
              <a:ext uri="{FF2B5EF4-FFF2-40B4-BE49-F238E27FC236}">
                <a16:creationId xmlns:a16="http://schemas.microsoft.com/office/drawing/2014/main" id="{8D49CE99-8345-3ED7-A167-30C623212B0C}"/>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1065134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7E5D5D-6B19-8535-CC5C-80A69F2307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8A00E8-F44A-8759-6E6D-DA7994D9DF8B}"/>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FF509431-9185-E8A0-0945-F0F8B0D1DD4E}"/>
              </a:ext>
            </a:extLst>
          </p:cNvPr>
          <p:cNvSpPr>
            <a:spLocks noGrp="1"/>
          </p:cNvSpPr>
          <p:nvPr>
            <p:ph type="body" idx="1"/>
          </p:nvPr>
        </p:nvSpPr>
        <p:spPr/>
        <p:txBody>
          <a:bodyPr/>
          <a:lstStyle/>
          <a:p>
            <a:endParaRPr lang="en-US" b="0" i="1" dirty="0"/>
          </a:p>
          <a:p>
            <a:endParaRPr lang="en-US" b="0" i="1" dirty="0"/>
          </a:p>
        </p:txBody>
      </p:sp>
      <p:sp>
        <p:nvSpPr>
          <p:cNvPr id="4" name="Slide Number Placeholder 3">
            <a:extLst>
              <a:ext uri="{FF2B5EF4-FFF2-40B4-BE49-F238E27FC236}">
                <a16:creationId xmlns:a16="http://schemas.microsoft.com/office/drawing/2014/main" id="{D48C7AF3-AA02-CDEF-DAAA-8A60758830B1}"/>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387161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ECE436-E275-DCC8-9163-80E91216DF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DD30F6-6EE7-B297-42BC-483162E1B2F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6769627-56D5-CFBB-A8CE-0B5018D1C8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CAA3339-4A35-85FF-786C-6219382993B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3545710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8</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txBody>
          <a:bodyPr/>
          <a:lstStyle/>
          <a:p>
            <a:endParaRPr lang="en-US"/>
          </a:p>
        </p:txBody>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p:nvPr>
        </p:nvSpPr>
        <p:spPr>
          <a:xfrm>
            <a:off x="231775" y="1333500"/>
            <a:ext cx="10113963" cy="4762500"/>
          </a:xfrm>
          <a:prstGeom prst="rect">
            <a:avLst/>
          </a:prstGeo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0529177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cxnSp>
        <p:nvCxnSpPr>
          <p:cNvPr id="4" name="Straight Connector 3">
            <a:extLst>
              <a:ext uri="{FF2B5EF4-FFF2-40B4-BE49-F238E27FC236}">
                <a16:creationId xmlns:a16="http://schemas.microsoft.com/office/drawing/2014/main" id="{D48F43F8-E471-42D6-1216-AC8517F252BC}"/>
              </a:ext>
              <a:ext uri="{C183D7F6-B498-43B3-948B-1728B52AA6E4}">
                <adec:decorative xmlns:adec="http://schemas.microsoft.com/office/drawing/2017/decorative" val="1"/>
              </a:ext>
            </a:extLst>
          </p:cNvPr>
          <p:cNvCxnSpPr>
            <a:cxnSpLocks/>
          </p:cNvCxnSpPr>
          <p:nvPr userDrawn="1"/>
        </p:nvCxnSpPr>
        <p:spPr>
          <a:xfrm>
            <a:off x="5260259" y="1651129"/>
            <a:ext cx="0" cy="3035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2000" b="0" i="0" spc="100" baseline="0" smtClean="0">
                <a:solidFill>
                  <a:schemeClr val="tx1"/>
                </a:solidFill>
                <a:ea typeface="+mj-ea"/>
              </a:defRPr>
            </a:lvl1pPr>
            <a:lvl2pPr>
              <a:defRPr lang="en-US" sz="2000" smtClean="0">
                <a:solidFill>
                  <a:schemeClr val="tx1"/>
                </a:solidFill>
                <a:latin typeface="+mn-lt"/>
                <a:cs typeface="+mn-cs"/>
              </a:defRPr>
            </a:lvl2pPr>
            <a:lvl3pPr>
              <a:defRPr lang="en-US" sz="2000" smtClean="0">
                <a:solidFill>
                  <a:schemeClr val="tx1"/>
                </a:solidFill>
                <a:latin typeface="+mn-lt"/>
                <a:cs typeface="+mn-cs"/>
              </a:defRPr>
            </a:lvl3pPr>
            <a:lvl4pPr>
              <a:defRPr lang="en-US" sz="2000" smtClean="0">
                <a:solidFill>
                  <a:schemeClr val="tx1"/>
                </a:solidFill>
                <a:latin typeface="+mn-lt"/>
                <a:cs typeface="+mn-cs"/>
              </a:defRPr>
            </a:lvl4pPr>
            <a:lvl5pPr>
              <a:defRPr lang="en-US" sz="2000">
                <a:solidFill>
                  <a:schemeClr val="tx1"/>
                </a:solidFill>
                <a:latin typeface="+mn-lt"/>
                <a:cs typeface="+mn-cs"/>
              </a:defRPr>
            </a:lvl5pPr>
          </a:lstStyle>
          <a:p>
            <a:pPr lvl="0">
              <a:lnSpc>
                <a:spcPct val="110000"/>
              </a:lnSpc>
              <a:spcBef>
                <a:spcPts val="0"/>
              </a:spcBef>
            </a:pPr>
            <a:r>
              <a:rPr lang="en-US" dirty="0"/>
              <a:t>Click to edit Master text styles</a:t>
            </a:r>
          </a:p>
          <a:p>
            <a:pPr marL="457200" lvl="1"/>
            <a:r>
              <a:rPr lang="en-US" dirty="0"/>
              <a:t>Second level</a:t>
            </a:r>
          </a:p>
          <a:p>
            <a:pPr marL="914400" lvl="2"/>
            <a:r>
              <a:rPr lang="en-US" dirty="0"/>
              <a:t>Third level</a:t>
            </a:r>
          </a:p>
          <a:p>
            <a:pPr marL="1371600" lvl="3"/>
            <a:r>
              <a:rPr lang="en-US" dirty="0"/>
              <a:t>Fourth level</a:t>
            </a:r>
          </a:p>
          <a:p>
            <a:pPr marL="1828800" lvl="4"/>
            <a:r>
              <a:rPr lang="en-US" dirty="0"/>
              <a:t>Fifth level</a:t>
            </a:r>
          </a:p>
        </p:txBody>
      </p:sp>
      <p:sp>
        <p:nvSpPr>
          <p:cNvPr id="11" name="Text Placeholder 8">
            <a:extLst>
              <a:ext uri="{FF2B5EF4-FFF2-40B4-BE49-F238E27FC236}">
                <a16:creationId xmlns:a16="http://schemas.microsoft.com/office/drawing/2014/main" id="{D019ED9F-08C1-F8F6-2845-FFD4DF8E1B26}"/>
              </a:ext>
            </a:extLst>
          </p:cNvPr>
          <p:cNvSpPr>
            <a:spLocks noGrp="1"/>
          </p:cNvSpPr>
          <p:nvPr>
            <p:ph type="body" sz="quarter" idx="15"/>
          </p:nvPr>
        </p:nvSpPr>
        <p:spPr>
          <a:xfrm>
            <a:off x="5423215" y="1651129"/>
            <a:ext cx="5048250" cy="4449634"/>
          </a:xfrm>
          <a:prstGeom prst="rect">
            <a:avLst/>
          </a:prstGeom>
        </p:spPr>
        <p:txBody>
          <a:bodyPr vert="horz" wrap="square" lIns="0" tIns="0" rIns="0" bIns="0" rtlCol="0" anchor="t" anchorCtr="0">
            <a:noAutofit/>
          </a:bodyPr>
          <a:lstStyle>
            <a:lvl1pPr marL="342900" indent="-282575">
              <a:buFont typeface="+mj-lt"/>
              <a:buAutoNum type="alphaUcPeriod"/>
              <a:tabLst/>
              <a:defRPr lang="en-US" sz="2000" b="0" i="0" spc="100" baseline="0" smtClean="0">
                <a:solidFill>
                  <a:schemeClr val="tx1"/>
                </a:solidFill>
                <a:ea typeface="+mj-ea"/>
              </a:defRPr>
            </a:lvl1pPr>
            <a:lvl2pPr marL="114300" indent="0">
              <a:buFont typeface="+mj-lt"/>
              <a:buNone/>
              <a:defRPr lang="en-US" sz="1800" smtClean="0">
                <a:solidFill>
                  <a:schemeClr val="tx1"/>
                </a:solidFill>
                <a:latin typeface="+mn-lt"/>
                <a:cs typeface="+mn-cs"/>
              </a:defRPr>
            </a:lvl2pPr>
            <a:lvl3pPr marL="571500" indent="0">
              <a:buFont typeface="+mj-lt"/>
              <a:buNone/>
              <a:defRPr lang="en-US" smtClean="0">
                <a:solidFill>
                  <a:schemeClr val="tx1"/>
                </a:solidFill>
                <a:latin typeface="+mn-lt"/>
                <a:cs typeface="+mn-cs"/>
              </a:defRPr>
            </a:lvl3pPr>
            <a:lvl4pPr marL="1028700" indent="0">
              <a:buFont typeface="+mj-lt"/>
              <a:buNone/>
              <a:defRPr lang="en-US" sz="1800" smtClean="0">
                <a:solidFill>
                  <a:schemeClr val="tx1"/>
                </a:solidFill>
                <a:latin typeface="+mn-lt"/>
                <a:cs typeface="+mn-cs"/>
              </a:defRPr>
            </a:lvl4pPr>
            <a:lvl5pPr marL="1485900" indent="0">
              <a:buFont typeface="+mj-lt"/>
              <a:buNone/>
              <a:defRPr lang="en-US" sz="1800">
                <a:solidFill>
                  <a:schemeClr val="tx1"/>
                </a:solidFill>
                <a:latin typeface="+mn-lt"/>
                <a:cs typeface="+mn-cs"/>
              </a:defRPr>
            </a:lvl5pPr>
          </a:lstStyle>
          <a:p>
            <a:pPr lvl="0">
              <a:lnSpc>
                <a:spcPct val="110000"/>
              </a:lnSpc>
              <a:spcBef>
                <a:spcPts val="0"/>
              </a:spcBef>
            </a:pPr>
            <a:r>
              <a:rPr lang="en-US" dirty="0"/>
              <a:t>Click to edit Master text styles</a:t>
            </a:r>
          </a:p>
          <a:p>
            <a:pPr lvl="0">
              <a:lnSpc>
                <a:spcPct val="110000"/>
              </a:lnSpc>
              <a:spcBef>
                <a:spcPts val="0"/>
              </a:spcBef>
            </a:pPr>
            <a:r>
              <a:rPr lang="en-US" dirty="0"/>
              <a:t>Second level</a:t>
            </a:r>
          </a:p>
          <a:p>
            <a:pPr lvl="0">
              <a:lnSpc>
                <a:spcPct val="110000"/>
              </a:lnSpc>
              <a:spcBef>
                <a:spcPts val="0"/>
              </a:spcBef>
            </a:pPr>
            <a:r>
              <a:rPr lang="en-US" dirty="0"/>
              <a:t>Third level</a:t>
            </a:r>
          </a:p>
          <a:p>
            <a:pPr lvl="0">
              <a:lnSpc>
                <a:spcPct val="110000"/>
              </a:lnSpc>
              <a:spcBef>
                <a:spcPts val="0"/>
              </a:spcBef>
            </a:pPr>
            <a:r>
              <a:rPr lang="en-US" dirty="0"/>
              <a:t>Fourth level</a:t>
            </a:r>
          </a:p>
          <a:p>
            <a:pPr lvl="0">
              <a:lnSpc>
                <a:spcPct val="110000"/>
              </a:lnSpc>
              <a:spcBef>
                <a:spcPts val="0"/>
              </a:spcBef>
            </a:pPr>
            <a:r>
              <a:rPr lang="en-US" dirty="0"/>
              <a:t>Fifth level</a:t>
            </a:r>
          </a:p>
        </p:txBody>
      </p:sp>
    </p:spTree>
    <p:extLst>
      <p:ext uri="{BB962C8B-B14F-4D97-AF65-F5344CB8AC3E}">
        <p14:creationId xmlns:p14="http://schemas.microsoft.com/office/powerpoint/2010/main" val="2700764427"/>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15" name="Text Placeholder 9">
            <a:extLst>
              <a:ext uri="{FF2B5EF4-FFF2-40B4-BE49-F238E27FC236}">
                <a16:creationId xmlns:a16="http://schemas.microsoft.com/office/drawing/2014/main" id="{F2FFE235-A927-8A9C-3BAA-13F1B9FD865C}"/>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l">
              <a:defRPr lang="en-US" sz="1200" b="1" kern="1500" cap="all" spc="200" baseline="0" dirty="0">
                <a:solidFill>
                  <a:schemeClr val="bg2"/>
                </a:solidFill>
                <a:latin typeface="+mn-lt"/>
                <a:cs typeface="+mn-cs"/>
              </a:defRPr>
            </a:lvl1pPr>
          </a:lstStyle>
          <a:p>
            <a:pPr lvl="0" algn="ctr"/>
            <a:r>
              <a:rPr lang="en-US" dirty="0"/>
              <a:t>Polling Question</a:t>
            </a:r>
          </a:p>
        </p:txBody>
      </p:sp>
      <p:sp>
        <p:nvSpPr>
          <p:cNvPr id="18" name="Content Placeholder 16">
            <a:extLst>
              <a:ext uri="{FF2B5EF4-FFF2-40B4-BE49-F238E27FC236}">
                <a16:creationId xmlns:a16="http://schemas.microsoft.com/office/drawing/2014/main" id="{3DF21E92-7EDD-2CB6-EF01-692E19419888}"/>
              </a:ext>
            </a:extLst>
          </p:cNvPr>
          <p:cNvSpPr>
            <a:spLocks noGrp="1"/>
          </p:cNvSpPr>
          <p:nvPr>
            <p:ph sz="quarter" idx="14"/>
          </p:nvPr>
        </p:nvSpPr>
        <p:spPr>
          <a:xfrm>
            <a:off x="231775" y="1333500"/>
            <a:ext cx="10113963" cy="4762500"/>
          </a:xfrm>
          <a:prstGeom prst="rect">
            <a:avLst/>
          </a:prstGeo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45679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1800" b="0" i="0" spc="100" baseline="0" smtClean="0">
                <a:solidFill>
                  <a:schemeClr val="tx1"/>
                </a:solidFill>
                <a:ea typeface="+mj-ea"/>
              </a:defRPr>
            </a:lvl1pPr>
            <a:lvl2pPr>
              <a:defRPr lang="en-US" sz="1800" smtClean="0">
                <a:solidFill>
                  <a:schemeClr val="tx1"/>
                </a:solidFill>
                <a:latin typeface="+mn-lt"/>
                <a:cs typeface="+mn-cs"/>
              </a:defRPr>
            </a:lvl2pPr>
            <a:lvl3pPr>
              <a:defRPr lang="en-US" smtClean="0">
                <a:solidFill>
                  <a:schemeClr val="tx1"/>
                </a:solidFill>
                <a:latin typeface="+mn-lt"/>
                <a:cs typeface="+mn-cs"/>
              </a:defRPr>
            </a:lvl3pPr>
            <a:lvl4pPr>
              <a:defRPr lang="en-US" sz="1800" smtClean="0">
                <a:solidFill>
                  <a:schemeClr val="tx1"/>
                </a:solidFill>
                <a:latin typeface="+mn-lt"/>
                <a:cs typeface="+mn-cs"/>
              </a:defRPr>
            </a:lvl4pPr>
            <a:lvl5pPr>
              <a:defRPr lang="en-US" sz="1800">
                <a:solidFill>
                  <a:schemeClr val="tx1"/>
                </a:solidFill>
                <a:latin typeface="+mn-lt"/>
                <a:cs typeface="+mn-cs"/>
              </a:defRPr>
            </a:lvl5pPr>
          </a:lstStyle>
          <a:p>
            <a:pPr lvl="0">
              <a:lnSpc>
                <a:spcPct val="110000"/>
              </a:lnSpc>
              <a:spcBef>
                <a:spcPts val="0"/>
              </a:spcBef>
            </a:pPr>
            <a:r>
              <a:rPr lang="en-US"/>
              <a:t>Click to edit Master text styles</a:t>
            </a:r>
          </a:p>
          <a:p>
            <a:pPr marL="457200" lvl="1"/>
            <a:r>
              <a:rPr lang="en-US"/>
              <a:t>Second level</a:t>
            </a:r>
          </a:p>
          <a:p>
            <a:pPr marL="914400" lvl="2"/>
            <a:r>
              <a:rPr lang="en-US"/>
              <a:t>Third level</a:t>
            </a:r>
          </a:p>
          <a:p>
            <a:pPr marL="1371600" lvl="3"/>
            <a:r>
              <a:rPr lang="en-US"/>
              <a:t>Fourth level</a:t>
            </a:r>
          </a:p>
          <a:p>
            <a:pPr marL="1828800" lvl="4"/>
            <a:r>
              <a:rPr lang="en-US"/>
              <a:t>Fifth level</a:t>
            </a:r>
          </a:p>
        </p:txBody>
      </p:sp>
    </p:spTree>
    <p:extLst>
      <p:ext uri="{BB962C8B-B14F-4D97-AF65-F5344CB8AC3E}">
        <p14:creationId xmlns:p14="http://schemas.microsoft.com/office/powerpoint/2010/main" val="3517008123"/>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204EA1A6-CA73-4166-FE93-EE8D615AC01D}"/>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5">
            <a:extLst>
              <a:ext uri="{FF2B5EF4-FFF2-40B4-BE49-F238E27FC236}">
                <a16:creationId xmlns:a16="http://schemas.microsoft.com/office/drawing/2014/main" id="{2F0765B4-87A1-47FC-740A-0693987E3F4C}"/>
              </a:ext>
            </a:extLst>
          </p:cNvPr>
          <p:cNvSpPr>
            <a:spLocks noGrp="1"/>
          </p:cNvSpPr>
          <p:nvPr>
            <p:ph type="title"/>
          </p:nvPr>
        </p:nvSpPr>
        <p:spPr>
          <a:xfrm>
            <a:off x="231077" y="535756"/>
            <a:ext cx="10203103"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Tree>
    <p:extLst>
      <p:ext uri="{BB962C8B-B14F-4D97-AF65-F5344CB8AC3E}">
        <p14:creationId xmlns:p14="http://schemas.microsoft.com/office/powerpoint/2010/main" val="29111940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4" name="Slide Number Placeholder 3">
            <a:extLst>
              <a:ext uri="{FF2B5EF4-FFF2-40B4-BE49-F238E27FC236}">
                <a16:creationId xmlns:a16="http://schemas.microsoft.com/office/drawing/2014/main" id="{86BD4267-65D9-3F39-D27C-0AFD1B59CCC8}"/>
              </a:ext>
            </a:extLst>
          </p:cNvPr>
          <p:cNvSpPr>
            <a:spLocks noGrp="1"/>
          </p:cNvSpPr>
          <p:nvPr>
            <p:ph type="sldNum" sz="quarter" idx="16"/>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41403259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6" name="Slide Number Placeholder 5">
            <a:extLst>
              <a:ext uri="{FF2B5EF4-FFF2-40B4-BE49-F238E27FC236}">
                <a16:creationId xmlns:a16="http://schemas.microsoft.com/office/drawing/2014/main" id="{95A4CCDF-557C-37C3-FD6F-C677C0602B26}"/>
              </a:ext>
            </a:extLst>
          </p:cNvPr>
          <p:cNvSpPr>
            <a:spLocks noGrp="1"/>
          </p:cNvSpPr>
          <p:nvPr>
            <p:ph type="sldNum" sz="quarter" idx="18"/>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dirty="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5582396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793A403-D174-DFA1-5AF0-484E9E7A0CC9}"/>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448970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1197695070"/>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942022"/>
          </a:xfrm>
        </p:spPr>
        <p:txBody>
          <a:bodyPr anchor="t" anchorCtr="0"/>
          <a:lstStyle>
            <a:lvl1pPr>
              <a:lnSpc>
                <a:spcPct val="90000"/>
              </a:lnSpc>
              <a:defRPr sz="6600">
                <a:solidFill>
                  <a:schemeClr val="tx2"/>
                </a:solidFill>
                <a:latin typeface="+mj-lt"/>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1091988561"/>
      </p:ext>
    </p:extLst>
  </p:cSld>
  <p:clrMapOvr>
    <a:overrideClrMapping bg1="dk1" tx1="lt1" bg2="dk2" tx2="lt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spcBef>
                <a:spcPts val="1600"/>
              </a:spcBef>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6" name="Content Placeholder 25">
            <a:extLst>
              <a:ext uri="{FF2B5EF4-FFF2-40B4-BE49-F238E27FC236}">
                <a16:creationId xmlns:a16="http://schemas.microsoft.com/office/drawing/2014/main" id="{E1DEE5FC-E4CA-15E5-FA96-1D71E2D012FE}"/>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1997883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 name="Content Placeholder 25">
            <a:extLst>
              <a:ext uri="{FF2B5EF4-FFF2-40B4-BE49-F238E27FC236}">
                <a16:creationId xmlns:a16="http://schemas.microsoft.com/office/drawing/2014/main" id="{E07D980C-6787-1DD3-F084-BA6E418A7531}"/>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5257915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a:lstStyle>
            <a:lvl1pPr>
              <a:tabLst>
                <a:tab pos="460375" algn="l"/>
              </a:tabLst>
              <a:defRPr b="1" i="0">
                <a:latin typeface="Newsreader ExtraBold" panose="02000000000000000000" pitchFamily="2" charset="77"/>
                <a:cs typeface="Poppins" pitchFamily="2" charset="77"/>
              </a:defRPr>
            </a:lvl1pPr>
          </a:lstStyle>
          <a:p>
            <a:r>
              <a:rPr lang="en-US" dirty="0"/>
              <a:t>Click to edit Master title style</a:t>
            </a:r>
          </a:p>
        </p:txBody>
      </p:sp>
      <p:sp>
        <p:nvSpPr>
          <p:cNvPr id="3" name="Content Placeholder 25">
            <a:extLst>
              <a:ext uri="{FF2B5EF4-FFF2-40B4-BE49-F238E27FC236}">
                <a16:creationId xmlns:a16="http://schemas.microsoft.com/office/drawing/2014/main" id="{67015BB9-B9B6-761A-C9A7-5089CFB6F49D}"/>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2248333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511274968"/>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79205856"/>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4251526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9938397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8534753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395D446D-3E12-2BCC-29E6-B18E223A541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6922998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dirty="0"/>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Edit Master text styles</a:t>
            </a:r>
          </a:p>
        </p:txBody>
      </p:sp>
      <p:pic>
        <p:nvPicPr>
          <p:cNvPr id="73" name="Graphic 72">
            <a:extLst>
              <a:ext uri="{FF2B5EF4-FFF2-40B4-BE49-F238E27FC236}">
                <a16:creationId xmlns:a16="http://schemas.microsoft.com/office/drawing/2014/main" id="{4ABB1C22-C5E5-2F63-2B58-1128883CF623}"/>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3209899" y="481747"/>
            <a:ext cx="6575771" cy="783390"/>
          </a:xfrm>
          <a:prstGeom prst="rect">
            <a:avLst/>
          </a:prstGeom>
        </p:spPr>
      </p:pic>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8406558" y="2722283"/>
              <a:ext cx="1511051" cy="6035264"/>
            </a:xfrm>
            <a:prstGeom prst="rect">
              <a:avLst/>
            </a:prstGeom>
          </p:spPr>
        </p:pic>
      </p:grpSp>
    </p:spTree>
    <p:extLst>
      <p:ext uri="{BB962C8B-B14F-4D97-AF65-F5344CB8AC3E}">
        <p14:creationId xmlns:p14="http://schemas.microsoft.com/office/powerpoint/2010/main" val="2483043919"/>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2767575974"/>
      </p:ext>
    </p:extLst>
  </p:cSld>
  <p:clrMapOvr>
    <a:overrideClrMapping bg1="dk1" tx1="lt1" bg2="dk2" tx2="lt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1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11734800"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dirty="0"/>
              <a:t>Click to edit Master 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11734800"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pic>
        <p:nvPicPr>
          <p:cNvPr id="4" name="Graphic 3">
            <a:extLst>
              <a:ext uri="{FF2B5EF4-FFF2-40B4-BE49-F238E27FC236}">
                <a16:creationId xmlns:a16="http://schemas.microsoft.com/office/drawing/2014/main" id="{B74F1F25-37F2-BB3C-CAA3-8AF4C406FD1B}"/>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
        <p:nvSpPr>
          <p:cNvPr id="5" name="Subtitle 2">
            <a:extLst>
              <a:ext uri="{FF2B5EF4-FFF2-40B4-BE49-F238E27FC236}">
                <a16:creationId xmlns:a16="http://schemas.microsoft.com/office/drawing/2014/main" id="{10B3EBDD-4C86-E058-8496-417485C469C8}"/>
              </a:ext>
            </a:extLst>
          </p:cNvPr>
          <p:cNvSpPr>
            <a:spLocks noGrp="1"/>
          </p:cNvSpPr>
          <p:nvPr>
            <p:ph type="subTitle" idx="1"/>
          </p:nvPr>
        </p:nvSpPr>
        <p:spPr>
          <a:xfrm>
            <a:off x="228600" y="4104609"/>
            <a:ext cx="11734800"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8" name="Text Placeholder 9">
            <a:extLst>
              <a:ext uri="{FF2B5EF4-FFF2-40B4-BE49-F238E27FC236}">
                <a16:creationId xmlns:a16="http://schemas.microsoft.com/office/drawing/2014/main" id="{2B2522F5-A2F7-B08B-540C-7C9ABD269293}"/>
              </a:ext>
            </a:extLst>
          </p:cNvPr>
          <p:cNvSpPr>
            <a:spLocks noGrp="1"/>
          </p:cNvSpPr>
          <p:nvPr>
            <p:ph type="body" sz="quarter" idx="11"/>
          </p:nvPr>
        </p:nvSpPr>
        <p:spPr>
          <a:xfrm>
            <a:off x="228600" y="5449449"/>
            <a:ext cx="11734800" cy="423463"/>
          </a:xfrm>
          <a:prstGeom prst="rect">
            <a:avLst/>
          </a:prstGeom>
        </p:spPr>
        <p:txBody>
          <a:bodyPr anchor="b" anchorCtr="0">
            <a:noAutofit/>
          </a:bodyPr>
          <a:lstStyle>
            <a:lvl1pPr marL="0" indent="0">
              <a:spcBef>
                <a:spcPts val="300"/>
              </a:spcBef>
              <a:buNone/>
              <a:defRPr sz="1050">
                <a:solidFill>
                  <a:schemeClr val="bg2"/>
                </a:solidFill>
              </a:defRPr>
            </a:lvl1pPr>
            <a:lvl2pPr marL="457200" indent="0">
              <a:buNone/>
              <a:defRPr/>
            </a:lvl2pPr>
          </a:lstStyle>
          <a:p>
            <a:pPr lvl="0"/>
            <a:r>
              <a:rPr lang="en-US"/>
              <a:t>Click to edit Master text styles</a:t>
            </a:r>
          </a:p>
        </p:txBody>
      </p:sp>
    </p:spTree>
    <p:extLst>
      <p:ext uri="{BB962C8B-B14F-4D97-AF65-F5344CB8AC3E}">
        <p14:creationId xmlns:p14="http://schemas.microsoft.com/office/powerpoint/2010/main" val="494096530"/>
      </p:ext>
    </p:extLst>
  </p:cSld>
  <p:clrMapOvr>
    <a:overrideClrMapping bg1="dk1" tx1="lt1" bg2="dk2" tx2="lt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768672"/>
          </a:xfrm>
        </p:spPr>
        <p:txBody>
          <a:bodyPr anchor="t" anchorCtr="0"/>
          <a:lstStyle>
            <a:lvl1pPr>
              <a:lnSpc>
                <a:spcPct val="90000"/>
              </a:lnSpc>
              <a:defRPr sz="5400">
                <a:solidFill>
                  <a:schemeClr val="tx2"/>
                </a:solidFill>
                <a:latin typeface="Poppins" pitchFamily="2" charset="77"/>
                <a:cs typeface="Poppins" pitchFamily="2" charset="77"/>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522291101"/>
      </p:ext>
    </p:extLst>
  </p:cSld>
  <p:clrMapOvr>
    <a:overrideClrMapping bg1="dk1" tx1="lt1" bg2="dk2" tx2="lt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4">
            <a:extLst>
              <a:ext uri="{FF2B5EF4-FFF2-40B4-BE49-F238E27FC236}">
                <a16:creationId xmlns:a16="http://schemas.microsoft.com/office/drawing/2014/main" id="{49E59E30-1339-BE40-0D3A-9B0227815226}"/>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58110525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dirty="0"/>
              <a:t>Click to edit Master title style</a:t>
            </a:r>
          </a:p>
        </p:txBody>
      </p:sp>
      <p:sp>
        <p:nvSpPr>
          <p:cNvPr id="2" name="Slide Number Placeholder 4">
            <a:extLst>
              <a:ext uri="{FF2B5EF4-FFF2-40B4-BE49-F238E27FC236}">
                <a16:creationId xmlns:a16="http://schemas.microsoft.com/office/drawing/2014/main" id="{D5A53C0B-32AC-2FD8-0F04-3C308AB8F4BF}"/>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92613074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vert="horz" lIns="0" tIns="0" rIns="0" bIns="0" rtlCol="0" anchor="ctr" anchorCtr="0">
            <a:spAutoFit/>
          </a:bodyPr>
          <a:lstStyle>
            <a:lvl1pPr>
              <a:defRPr lang="en-US" dirty="0"/>
            </a:lvl1pPr>
          </a:lstStyle>
          <a:p>
            <a:pPr lvl="0"/>
            <a:r>
              <a:rPr lang="en-US" dirty="0"/>
              <a:t>Click to edit Master title style</a:t>
            </a:r>
          </a:p>
        </p:txBody>
      </p:sp>
      <p:sp>
        <p:nvSpPr>
          <p:cNvPr id="4" name="Slide Number Placeholder 4">
            <a:extLst>
              <a:ext uri="{FF2B5EF4-FFF2-40B4-BE49-F238E27FC236}">
                <a16:creationId xmlns:a16="http://schemas.microsoft.com/office/drawing/2014/main" id="{91710EFB-096E-D9FC-591D-DDC14B59E62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54529939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Slide Number Placeholder 4">
            <a:extLst>
              <a:ext uri="{FF2B5EF4-FFF2-40B4-BE49-F238E27FC236}">
                <a16:creationId xmlns:a16="http://schemas.microsoft.com/office/drawing/2014/main" id="{0C3B26A1-CE9E-1E46-9E8D-3221D655307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33842613"/>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a:prstGeom prst="rect">
            <a:avLst/>
          </a:prstGeo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a:prstGeom prst="rect">
            <a:avLst/>
          </a:prstGeo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E7449C85-D2FE-977E-FF71-0A57259827D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881709955"/>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2" name="Slide Number Placeholder 4">
            <a:extLst>
              <a:ext uri="{FF2B5EF4-FFF2-40B4-BE49-F238E27FC236}">
                <a16:creationId xmlns:a16="http://schemas.microsoft.com/office/drawing/2014/main" id="{5E9ACCAA-ABC5-E616-EC27-D1404E71637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4655177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051560"/>
            <a:ext cx="2942886" cy="1063713"/>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6" y="2275637"/>
            <a:ext cx="2103120" cy="1188720"/>
          </a:xfrm>
          <a:prstGeom prst="rect">
            <a:avLst/>
          </a:prstGeom>
        </p:spPr>
        <p:txBody>
          <a:bodyPr rIns="91440"/>
          <a:lstStyle>
            <a:lvl1pPr marL="0" indent="0">
              <a:lnSpc>
                <a:spcPct val="100000"/>
              </a:lnSpc>
              <a:buNone/>
              <a:defRPr sz="1200"/>
            </a:lvl1pPr>
            <a:lvl2pPr marL="0" indent="0">
              <a:lnSpc>
                <a:spcPct val="100000"/>
              </a:lnSpc>
              <a:buNone/>
              <a:defRPr lang="en-US" sz="1400" kern="1200" dirty="0" smtClean="0">
                <a:solidFill>
                  <a:schemeClr val="tx1"/>
                </a:solidFill>
                <a:latin typeface="+mn-lt"/>
                <a:ea typeface="+mn-ea"/>
                <a:cs typeface="+mn-cs"/>
              </a:defRPr>
            </a:lvl2pPr>
            <a:lvl3pPr>
              <a:lnSpc>
                <a:spcPct val="100000"/>
              </a:lnSpc>
              <a:defRPr lang="en-US" sz="14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2" name="Slide Number Placeholder 4">
            <a:extLst>
              <a:ext uri="{FF2B5EF4-FFF2-40B4-BE49-F238E27FC236}">
                <a16:creationId xmlns:a16="http://schemas.microsoft.com/office/drawing/2014/main" id="{913C7C59-54F1-2339-7D71-54FCF391944C}"/>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13119481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28071941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hyperlink" Target="http://www.clinicaloptions.com/" TargetMode="Externa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svg"/><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 Id="rId14" Type="http://schemas.openxmlformats.org/officeDocument/2006/relationships/image" Target="../media/image4.sv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13" Type="http://schemas.openxmlformats.org/officeDocument/2006/relationships/image" Target="../media/image1.png"/><Relationship Id="rId3" Type="http://schemas.openxmlformats.org/officeDocument/2006/relationships/slideLayout" Target="../slideLayouts/slideLayout11.xml"/><Relationship Id="rId7" Type="http://schemas.openxmlformats.org/officeDocument/2006/relationships/slideLayout" Target="../slideLayouts/slideLayout15.xml"/><Relationship Id="rId12" Type="http://schemas.openxmlformats.org/officeDocument/2006/relationships/theme" Target="../theme/theme2.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slideLayout" Target="../slideLayouts/slideLayout19.xml"/><Relationship Id="rId5" Type="http://schemas.openxmlformats.org/officeDocument/2006/relationships/slideLayout" Target="../slideLayouts/slideLayout13.xml"/><Relationship Id="rId15" Type="http://schemas.openxmlformats.org/officeDocument/2006/relationships/hyperlink" Target="http://www.clinicaloptions.com/" TargetMode="External"/><Relationship Id="rId10" Type="http://schemas.openxmlformats.org/officeDocument/2006/relationships/slideLayout" Target="../slideLayouts/slideLayout18.xml"/><Relationship Id="rId4" Type="http://schemas.openxmlformats.org/officeDocument/2006/relationships/slideLayout" Target="../slideLayouts/slideLayout12.xml"/><Relationship Id="rId9" Type="http://schemas.openxmlformats.org/officeDocument/2006/relationships/slideLayout" Target="../slideLayouts/slideLayout17.xml"/><Relationship Id="rId14" Type="http://schemas.openxmlformats.org/officeDocument/2006/relationships/image" Target="../media/image2.svg"/></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image" Target="../media/image1.png"/><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theme" Target="../theme/theme4.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5" Type="http://schemas.openxmlformats.org/officeDocument/2006/relationships/hyperlink" Target="http://www.clinicaloptions.com/" TargetMode="Externa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image" Target="../media/image2.sv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dirty="0"/>
              <a:t>Click to edit Master title style</a:t>
            </a:r>
          </a:p>
        </p:txBody>
      </p:sp>
      <p:pic>
        <p:nvPicPr>
          <p:cNvPr id="9" name="Graphic 8">
            <a:extLst>
              <a:ext uri="{FF2B5EF4-FFF2-40B4-BE49-F238E27FC236}">
                <a16:creationId xmlns:a16="http://schemas.microsoft.com/office/drawing/2014/main" id="{80541521-6462-B43A-50C4-78DC5E2BEBEF}"/>
              </a:ext>
              <a:ext uri="{C183D7F6-B498-43B3-948B-1728B52AA6E4}">
                <adec:decorative xmlns:adec="http://schemas.microsoft.com/office/drawing/2017/decorative" val="1"/>
              </a:ext>
            </a:extLst>
          </p:cNvPr>
          <p:cNvPicPr>
            <a:picLocks noChangeAspect="1"/>
          </p:cNvPicPr>
          <p:nvPr userDrawn="1"/>
        </p:nvPicPr>
        <p:blipFill>
          <a:blip r:embed="rId10">
            <a:extLst>
              <a:ext uri="{96DAC541-7B7A-43D3-8B79-37D633B846F1}">
                <asvg:svgBlip xmlns:asvg="http://schemas.microsoft.com/office/drawing/2016/SVG/main" r:embed="rId11"/>
              </a:ext>
            </a:extLst>
          </a:blip>
          <a:srcRect/>
          <a:stretch/>
        </p:blipFill>
        <p:spPr>
          <a:xfrm>
            <a:off x="220662" y="6322245"/>
            <a:ext cx="2739716" cy="326390"/>
          </a:xfrm>
          <a:prstGeom prst="rect">
            <a:avLst/>
          </a:prstGeom>
        </p:spPr>
      </p:pic>
      <p:sp>
        <p:nvSpPr>
          <p:cNvPr id="6" name="Slide Number Placeholder 5">
            <a:extLst>
              <a:ext uri="{FF2B5EF4-FFF2-40B4-BE49-F238E27FC236}">
                <a16:creationId xmlns:a16="http://schemas.microsoft.com/office/drawing/2014/main" id="{9567682C-D0AE-4CE6-AD06-802777B47EEF}"/>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
        <p:nvSpPr>
          <p:cNvPr id="4" name="Rectangle 3">
            <a:extLst>
              <a:ext uri="{FF2B5EF4-FFF2-40B4-BE49-F238E27FC236}">
                <a16:creationId xmlns:a16="http://schemas.microsoft.com/office/drawing/2014/main" id="{C7BA5435-2E17-DF21-2C23-C9D42910DC3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2">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pic>
        <p:nvPicPr>
          <p:cNvPr id="47" name="Graphic 46">
            <a:extLst>
              <a:ext uri="{FF2B5EF4-FFF2-40B4-BE49-F238E27FC236}">
                <a16:creationId xmlns:a16="http://schemas.microsoft.com/office/drawing/2014/main" id="{62386F46-3639-D441-3299-3689D0B6889E}"/>
              </a:ext>
            </a:extLst>
          </p:cNvPr>
          <p:cNvPicPr>
            <a:picLocks noChangeAspect="1"/>
          </p:cNvPicPr>
          <p:nvPr userDrawn="1"/>
        </p:nvPicPr>
        <p:blipFill>
          <a:blip r:embed="rId13">
            <a:extLst>
              <a:ext uri="{96DAC541-7B7A-43D3-8B79-37D633B846F1}">
                <asvg:svgBlip xmlns:asvg="http://schemas.microsoft.com/office/drawing/2016/SVG/main" r:embed="rId14"/>
              </a:ext>
            </a:extLst>
          </a:blip>
          <a:stretch>
            <a:fillRect/>
          </a:stretch>
        </p:blipFill>
        <p:spPr>
          <a:xfrm>
            <a:off x="10449868" y="286980"/>
            <a:ext cx="1511051" cy="6035264"/>
          </a:xfrm>
          <a:prstGeom prst="rect">
            <a:avLst/>
          </a:prstGeom>
        </p:spPr>
      </p:pic>
    </p:spTree>
    <p:extLst>
      <p:ext uri="{BB962C8B-B14F-4D97-AF65-F5344CB8AC3E}">
        <p14:creationId xmlns:p14="http://schemas.microsoft.com/office/powerpoint/2010/main" val="3364460120"/>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Lst>
  <p:hf hdr="0" ftr="0" dt="0"/>
  <p:txStyles>
    <p:titleStyle>
      <a:lvl1pPr algn="l" defTabSz="914400" rtl="0" eaLnBrk="1" latinLnBrk="0" hangingPunct="1">
        <a:lnSpc>
          <a:spcPct val="110000"/>
        </a:lnSpc>
        <a:spcBef>
          <a:spcPts val="0"/>
        </a:spcBef>
        <a:buNone/>
        <a:defRPr lang="en-US" sz="3000" b="1" i="0" kern="1200" spc="100" baseline="0" dirty="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lang="en-US" sz="2000" kern="1200" dirty="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lang="en-US" sz="1800" kern="1200" dirty="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lang="en-US" sz="1600" kern="1200" dirty="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pic>
        <p:nvPicPr>
          <p:cNvPr id="13" name="Graphic 12">
            <a:extLst>
              <a:ext uri="{FF2B5EF4-FFF2-40B4-BE49-F238E27FC236}">
                <a16:creationId xmlns:a16="http://schemas.microsoft.com/office/drawing/2014/main" id="{C5DB5460-5559-4A57-BD77-D6EEFE3E315B}"/>
              </a:ext>
              <a:ext uri="{C183D7F6-B498-43B3-948B-1728B52AA6E4}">
                <adec:decorative xmlns:adec="http://schemas.microsoft.com/office/drawing/2017/decorative" val="1"/>
              </a:ext>
            </a:extLst>
          </p:cNvPr>
          <p:cNvPicPr>
            <a:picLocks noChangeAspect="1"/>
          </p:cNvPicPr>
          <p:nvPr userDrawn="1"/>
        </p:nvPicPr>
        <p:blipFill>
          <a:blip r:embed="rId13">
            <a:extLst>
              <a:ext uri="{96DAC541-7B7A-43D3-8B79-37D633B846F1}">
                <asvg:svgBlip xmlns:asvg="http://schemas.microsoft.com/office/drawing/2016/SVG/main" r:embed="rId14"/>
              </a:ext>
            </a:extLst>
          </a:blip>
          <a:srcRect/>
          <a:stretch/>
        </p:blipFill>
        <p:spPr>
          <a:xfrm>
            <a:off x="220662" y="6322245"/>
            <a:ext cx="2739716" cy="326390"/>
          </a:xfrm>
          <a:prstGeom prst="rect">
            <a:avLst/>
          </a:prstGeom>
        </p:spPr>
      </p:pic>
      <p:sp>
        <p:nvSpPr>
          <p:cNvPr id="14" name="Rectangle 13">
            <a:extLst>
              <a:ext uri="{FF2B5EF4-FFF2-40B4-BE49-F238E27FC236}">
                <a16:creationId xmlns:a16="http://schemas.microsoft.com/office/drawing/2014/main" id="{EF3B21F5-CE9A-4313-86DE-2BBAE4F19C10}"/>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5">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spTree>
    <p:extLst>
      <p:ext uri="{BB962C8B-B14F-4D97-AF65-F5344CB8AC3E}">
        <p14:creationId xmlns:p14="http://schemas.microsoft.com/office/powerpoint/2010/main" val="2211661619"/>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8573E48-E319-5DBD-DF24-E93E77EDE3B4}"/>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5" name="Text Placeholder 2">
            <a:extLst>
              <a:ext uri="{FF2B5EF4-FFF2-40B4-BE49-F238E27FC236}">
                <a16:creationId xmlns:a16="http://schemas.microsoft.com/office/drawing/2014/main" id="{F3A78415-44C2-905E-B5C8-A73F353C9C65}"/>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216820542"/>
      </p:ext>
    </p:extLst>
  </p:cSld>
  <p:clrMap bg1="lt1" tx1="dk1" bg2="lt2" tx2="dk2" accent1="accent1" accent2="accent2" accent3="accent3" accent4="accent4" accent5="accent5" accent6="accent6" hlink="hlink" folHlink="folHlink"/>
  <p:sldLayoutIdLst>
    <p:sldLayoutId id="2147483693" r:id="rId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dirty="0"/>
              <a:t>Click to edit Master title style</a:t>
            </a:r>
          </a:p>
        </p:txBody>
      </p:sp>
      <p:sp>
        <p:nvSpPr>
          <p:cNvPr id="15" name="Slide Number Placeholder 4">
            <a:extLst>
              <a:ext uri="{FF2B5EF4-FFF2-40B4-BE49-F238E27FC236}">
                <a16:creationId xmlns:a16="http://schemas.microsoft.com/office/drawing/2014/main" id="{A085E223-2D42-126F-DA35-0C0FA051CD5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pic>
        <p:nvPicPr>
          <p:cNvPr id="16" name="Graphic 15">
            <a:extLst>
              <a:ext uri="{FF2B5EF4-FFF2-40B4-BE49-F238E27FC236}">
                <a16:creationId xmlns:a16="http://schemas.microsoft.com/office/drawing/2014/main" id="{6E230DDC-D713-7D06-BFA1-827E939A5616}"/>
              </a:ext>
              <a:ext uri="{C183D7F6-B498-43B3-948B-1728B52AA6E4}">
                <adec:decorative xmlns:adec="http://schemas.microsoft.com/office/drawing/2017/decorative" val="1"/>
              </a:ext>
            </a:extLst>
          </p:cNvPr>
          <p:cNvPicPr>
            <a:picLocks noChangeAspect="1"/>
          </p:cNvPicPr>
          <p:nvPr userDrawn="1"/>
        </p:nvPicPr>
        <p:blipFill>
          <a:blip r:embed="rId13">
            <a:extLst>
              <a:ext uri="{96DAC541-7B7A-43D3-8B79-37D633B846F1}">
                <asvg:svgBlip xmlns:asvg="http://schemas.microsoft.com/office/drawing/2016/SVG/main" r:embed="rId14"/>
              </a:ext>
            </a:extLst>
          </a:blip>
          <a:srcRect/>
          <a:stretch/>
        </p:blipFill>
        <p:spPr>
          <a:xfrm>
            <a:off x="220662" y="6322245"/>
            <a:ext cx="2739716" cy="326390"/>
          </a:xfrm>
          <a:prstGeom prst="rect">
            <a:avLst/>
          </a:prstGeom>
        </p:spPr>
      </p:pic>
      <p:sp>
        <p:nvSpPr>
          <p:cNvPr id="17" name="Rectangle 16">
            <a:extLst>
              <a:ext uri="{FF2B5EF4-FFF2-40B4-BE49-F238E27FC236}">
                <a16:creationId xmlns:a16="http://schemas.microsoft.com/office/drawing/2014/main" id="{1239EAC4-D901-D893-AAA9-153D33319E9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5">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spTree>
    <p:extLst>
      <p:ext uri="{BB962C8B-B14F-4D97-AF65-F5344CB8AC3E}">
        <p14:creationId xmlns:p14="http://schemas.microsoft.com/office/powerpoint/2010/main" val="143344888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36">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2.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hyperlink" Target="https://deceraclinical.com/education" TargetMode="External"/><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solidFill>
            <a:schemeClr val="accent2"/>
          </a:solidFill>
        </p:spPr>
        <p:txBody>
          <a:bodyPr>
            <a:normAutofit/>
          </a:bodyPr>
          <a:lstStyle/>
          <a:p>
            <a:r>
              <a:rPr lang="en-US" altLang="en-US" sz="4000" dirty="0"/>
              <a:t>TROPION-Breast02: Safety Analyses of Dato-DXd vs </a:t>
            </a:r>
            <a:r>
              <a:rPr lang="en-US" sz="4000" dirty="0"/>
              <a:t>Chemotherapy in Previously Untreated </a:t>
            </a:r>
            <a:r>
              <a:rPr lang="en-US" altLang="en-US" sz="4000" dirty="0"/>
              <a:t>Patients With Advanced TNBC Not Suitable for Immunotherapy</a:t>
            </a:r>
          </a:p>
        </p:txBody>
      </p:sp>
      <p:sp>
        <p:nvSpPr>
          <p:cNvPr id="4" name="Subtitle 3">
            <a:extLst>
              <a:ext uri="{FF2B5EF4-FFF2-40B4-BE49-F238E27FC236}">
                <a16:creationId xmlns:a16="http://schemas.microsoft.com/office/drawing/2014/main" id="{B31D7F0E-BFC3-A21D-A837-D78943B2602C}"/>
              </a:ext>
            </a:extLst>
          </p:cNvPr>
          <p:cNvSpPr>
            <a:spLocks noGrp="1"/>
          </p:cNvSpPr>
          <p:nvPr>
            <p:ph type="subTitle" idx="1"/>
          </p:nvPr>
        </p:nvSpPr>
        <p:spPr/>
        <p:txBody>
          <a:bodyPr/>
          <a:lstStyle/>
          <a:p>
            <a:r>
              <a:rPr lang="en-US" dirty="0"/>
              <a:t>CCO Independent Conference Highlights* of the 2025 San Antonio Breast Cancer Symposium</a:t>
            </a:r>
          </a:p>
        </p:txBody>
      </p:sp>
      <p:sp>
        <p:nvSpPr>
          <p:cNvPr id="5" name="Text Placeholder 5">
            <a:extLst>
              <a:ext uri="{FF2B5EF4-FFF2-40B4-BE49-F238E27FC236}">
                <a16:creationId xmlns:a16="http://schemas.microsoft.com/office/drawing/2014/main" id="{D15358F4-D27B-BB61-DFA3-E33A2C00322D}"/>
              </a:ext>
            </a:extLst>
          </p:cNvPr>
          <p:cNvSpPr txBox="1">
            <a:spLocks/>
          </p:cNvSpPr>
          <p:nvPr/>
        </p:nvSpPr>
        <p:spPr>
          <a:xfrm>
            <a:off x="228600" y="6240837"/>
            <a:ext cx="10464993" cy="423463"/>
          </a:xfrm>
          <a:prstGeom prst="rect">
            <a:avLst/>
          </a:prstGeom>
        </p:spPr>
        <p:txBody>
          <a:bodyPr lIns="0" tIns="0" rIns="0" bIns="0" anchor="b" anchorCtr="0">
            <a:noAutofit/>
          </a:bodyPr>
          <a:lstStyle>
            <a:lvl1pPr marL="0" indent="0" algn="l" defTabSz="914400" rtl="0" eaLnBrk="1" latinLnBrk="0" hangingPunct="1">
              <a:lnSpc>
                <a:spcPct val="100000"/>
              </a:lnSpc>
              <a:spcBef>
                <a:spcPts val="300"/>
              </a:spcBef>
              <a:buFont typeface="Arial" panose="020B0604020202020204" pitchFamily="34" charset="0"/>
              <a:buNone/>
              <a:defRPr lang="en-US" sz="1200" kern="1200">
                <a:solidFill>
                  <a:schemeClr val="bg2"/>
                </a:solidFill>
                <a:latin typeface="Poppins" pitchFamily="2" charset="77"/>
                <a:ea typeface="+mn-ea"/>
                <a:cs typeface="Poppins" pitchFamily="2" charset="77"/>
              </a:defRPr>
            </a:lvl1pPr>
            <a:lvl2pPr marL="457200" indent="0" algn="l"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300"/>
              </a:spcBef>
              <a:spcAft>
                <a:spcPts val="0"/>
              </a:spcAft>
              <a:buClrTx/>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t>Provided by Clinical Care Options, LLC dba Decera Clinical Education.</a:t>
            </a:r>
            <a:b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br>
            <a: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t>Supported by educational grants from AstraZeneca, Daiichi Sankyo, Inc, Genentech, a member of the Roche Group, Gilead Sciences, Inc., Lilly, Novartis Pharmaceuticals Corporation, and Stemline Therapeutics, Inc.</a:t>
            </a:r>
          </a:p>
        </p:txBody>
      </p:sp>
      <p:sp>
        <p:nvSpPr>
          <p:cNvPr id="7" name="Subtitle 1">
            <a:extLst>
              <a:ext uri="{FF2B5EF4-FFF2-40B4-BE49-F238E27FC236}">
                <a16:creationId xmlns:a16="http://schemas.microsoft.com/office/drawing/2014/main" id="{690D54DB-E287-7B1D-81E1-0AC050815FF8}"/>
              </a:ext>
            </a:extLst>
          </p:cNvPr>
          <p:cNvSpPr txBox="1">
            <a:spLocks/>
          </p:cNvSpPr>
          <p:nvPr/>
        </p:nvSpPr>
        <p:spPr>
          <a:xfrm>
            <a:off x="155711" y="5417021"/>
            <a:ext cx="10260497" cy="599913"/>
          </a:xfrm>
          <a:prstGeom prst="rect">
            <a:avLst/>
          </a:prstGeom>
        </p:spPr>
        <p:txBody>
          <a:bodyPr>
            <a:noAutofit/>
          </a:bodyPr>
          <a:lstStyle>
            <a:lvl1pPr marL="0" indent="0" algn="l" defTabSz="914400" rtl="0" eaLnBrk="1" latinLnBrk="0" hangingPunct="1">
              <a:lnSpc>
                <a:spcPct val="100000"/>
              </a:lnSpc>
              <a:spcBef>
                <a:spcPts val="1000"/>
              </a:spcBef>
              <a:buFont typeface="Arial" panose="020B0604020202020204" pitchFamily="34" charset="0"/>
              <a:buNone/>
              <a:defRPr lang="en-US" sz="1500" kern="1200">
                <a:solidFill>
                  <a:schemeClr val="bg2"/>
                </a:solidFill>
                <a:latin typeface="Poppins" pitchFamily="2" charset="77"/>
                <a:ea typeface="+mn-ea"/>
                <a:cs typeface="Poppins" pitchFamily="2" charset="77"/>
              </a:defRPr>
            </a:lvl1pPr>
            <a:lvl2pPr marL="457200" indent="0" algn="ctr"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914400" indent="0" algn="ctr" defTabSz="914400" rtl="0" eaLnBrk="1" latinLnBrk="0" hangingPunct="1">
              <a:lnSpc>
                <a:spcPct val="110000"/>
              </a:lnSpc>
              <a:spcBef>
                <a:spcPts val="500"/>
              </a:spcBef>
              <a:buFont typeface="Poppins" panose="00000500000000000000" pitchFamily="2" charset="0"/>
              <a:buNone/>
              <a:defRPr sz="1800" kern="1200">
                <a:solidFill>
                  <a:schemeClr val="tx1"/>
                </a:solidFill>
                <a:latin typeface="Poppins" pitchFamily="2" charset="77"/>
                <a:ea typeface="+mn-ea"/>
                <a:cs typeface="Poppins" pitchFamily="2" charset="77"/>
              </a:defRPr>
            </a:lvl3pPr>
            <a:lvl4pPr marL="1371600" indent="0" algn="ctr" defTabSz="914400" rtl="0" eaLnBrk="1" latinLnBrk="0" hangingPunct="1">
              <a:lnSpc>
                <a:spcPct val="110000"/>
              </a:lnSpc>
              <a:spcBef>
                <a:spcPts val="500"/>
              </a:spcBef>
              <a:buFont typeface="Arial" panose="020B0604020202020204" pitchFamily="34" charset="0"/>
              <a:buNone/>
              <a:defRPr lang="en-US" sz="1600" kern="1200">
                <a:solidFill>
                  <a:schemeClr val="tx1"/>
                </a:solidFill>
                <a:latin typeface="Poppins" pitchFamily="2" charset="77"/>
                <a:ea typeface="+mn-ea"/>
                <a:cs typeface="Poppins" pitchFamily="2" charset="77"/>
              </a:defRPr>
            </a:lvl4pPr>
            <a:lvl5pPr marL="1828800" indent="0" algn="ctr" defTabSz="914400" rtl="0" eaLnBrk="1" latinLnBrk="0" hangingPunct="1">
              <a:lnSpc>
                <a:spcPct val="110000"/>
              </a:lnSpc>
              <a:spcBef>
                <a:spcPts val="500"/>
              </a:spcBef>
              <a:buFont typeface="Poppins" panose="00000500000000000000" pitchFamily="2" charset="0"/>
              <a:buNone/>
              <a:defRPr sz="1600" kern="1200">
                <a:solidFill>
                  <a:schemeClr val="tx1"/>
                </a:solidFill>
                <a:latin typeface="Poppins" pitchFamily="2" charset="77"/>
                <a:ea typeface="+mn-ea"/>
                <a:cs typeface="Poppins" pitchFamily="2" charset="77"/>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sz="1050" b="0" i="0" u="none" strike="noStrike" kern="1200" cap="none" spc="0" normalizeH="0" baseline="0" noProof="0" dirty="0">
                <a:ln>
                  <a:noFill/>
                </a:ln>
                <a:solidFill>
                  <a:srgbClr val="E5DEC1"/>
                </a:solidFill>
                <a:effectLst/>
                <a:uLnTx/>
                <a:uFillTx/>
                <a:latin typeface="Poppins" pitchFamily="2" charset="77"/>
                <a:ea typeface="+mn-ea"/>
                <a:cs typeface="Poppins" pitchFamily="2" charset="77"/>
              </a:rPr>
              <a:t>*Clinical Care Options, LLC dba Decera Clinical Education is an independent medical education company that provides state-of-the-art medical information to healthcare professionals through conference coverage and other educational programs.</a:t>
            </a:r>
          </a:p>
        </p:txBody>
      </p:sp>
    </p:spTree>
    <p:extLst>
      <p:ext uri="{BB962C8B-B14F-4D97-AF65-F5344CB8AC3E}">
        <p14:creationId xmlns:p14="http://schemas.microsoft.com/office/powerpoint/2010/main" val="41400822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7246098-E43E-6101-457F-0AFE62DDCCB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r>
              <a:rPr lang="en-US" altLang="en-US" dirty="0"/>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4294967295"/>
          </p:nvPr>
        </p:nvSpPr>
        <p:spPr>
          <a:xfrm>
            <a:off x="228600" y="1335088"/>
            <a:ext cx="10115420" cy="4754562"/>
          </a:xfrm>
          <a:prstGeom prst="rect">
            <a:avLst/>
          </a:prstGeom>
        </p:spPr>
        <p:txBody>
          <a:bodyPr lIns="0" tIns="0" rIns="0" bIns="0"/>
          <a:lstStyle/>
          <a:p>
            <a:pPr marL="12700">
              <a:spcBef>
                <a:spcPts val="1600"/>
              </a:spcBef>
              <a:buSzPts val="2400"/>
              <a:defRPr/>
            </a:pPr>
            <a:r>
              <a:rPr lang="en-US" altLang="en-US" sz="2200" dirty="0"/>
              <a:t>Please feel free to use and share some or all of these slides in your noncommercial presentations to colleagues or patients</a:t>
            </a:r>
          </a:p>
          <a:p>
            <a:pPr marL="12700">
              <a:spcBef>
                <a:spcPts val="1600"/>
              </a:spcBef>
              <a:buSzPts val="2400"/>
              <a:defRPr/>
            </a:pPr>
            <a:r>
              <a:rPr lang="en-US" altLang="en-US" sz="2200" dirty="0"/>
              <a:t>When using our slides, please retain the source attribution:</a:t>
            </a:r>
            <a:br>
              <a:rPr lang="en-US" altLang="en-US" sz="2200" dirty="0"/>
            </a:br>
            <a:br>
              <a:rPr lang="en-US" altLang="en-US" sz="2200" dirty="0"/>
            </a:br>
            <a:endParaRPr lang="en-US" altLang="en-US" sz="2200" dirty="0"/>
          </a:p>
          <a:p>
            <a:pPr eaLnBrk="1" hangingPunct="1">
              <a:spcBef>
                <a:spcPts val="1600"/>
              </a:spcBef>
              <a:defRPr/>
            </a:pPr>
            <a:endParaRPr lang="en-US" altLang="en-US" sz="2200" dirty="0"/>
          </a:p>
          <a:p>
            <a:pPr eaLnBrk="1" hangingPunct="1">
              <a:spcBef>
                <a:spcPts val="1600"/>
              </a:spcBef>
              <a:defRPr/>
            </a:pPr>
            <a:r>
              <a:rPr lang="en-GB" sz="2200" dirty="0"/>
              <a:t>These slides may not be published, posted online, or used in commercial presentations without permission. </a:t>
            </a:r>
            <a:r>
              <a:rPr lang="en-US" sz="2200" dirty="0"/>
              <a:t>Please contact </a:t>
            </a:r>
            <a:r>
              <a:rPr lang="en-US" sz="2200" dirty="0">
                <a:solidFill>
                  <a:schemeClr val="accent1"/>
                </a:solidFill>
                <a:hlinkClick r:id="rId3">
                  <a:extLst>
                    <a:ext uri="{A12FA001-AC4F-418D-AE19-62706E023703}">
                      <ahyp:hlinkClr xmlns:ahyp="http://schemas.microsoft.com/office/drawing/2018/hyperlinkcolor" val="tx"/>
                    </a:ext>
                  </a:extLst>
                </a:hlinkClick>
              </a:rPr>
              <a:t>permissions@deceraclinical.com</a:t>
            </a:r>
            <a:r>
              <a:rPr lang="en-US" sz="2200" dirty="0">
                <a:solidFill>
                  <a:schemeClr val="accent1"/>
                </a:solidFill>
              </a:rPr>
              <a:t> </a:t>
            </a:r>
            <a:r>
              <a:rPr lang="en-US" sz="2200" dirty="0"/>
              <a:t>for details</a:t>
            </a:r>
          </a:p>
        </p:txBody>
      </p:sp>
      <p:sp>
        <p:nvSpPr>
          <p:cNvPr id="4" name="TextBox 3">
            <a:extLst>
              <a:ext uri="{FF2B5EF4-FFF2-40B4-BE49-F238E27FC236}">
                <a16:creationId xmlns:a16="http://schemas.microsoft.com/office/drawing/2014/main" id="{2A8AC428-AE80-1AFA-908E-56DC140B43BD}"/>
              </a:ext>
            </a:extLst>
          </p:cNvPr>
          <p:cNvSpPr txBox="1"/>
          <p:nvPr/>
        </p:nvSpPr>
        <p:spPr>
          <a:xfrm>
            <a:off x="231078" y="2922012"/>
            <a:ext cx="8194464" cy="553998"/>
          </a:xfrm>
          <a:prstGeom prst="rect">
            <a:avLst/>
          </a:prstGeom>
          <a:noFill/>
        </p:spPr>
        <p:txBody>
          <a:bodyPr wrap="square" lIns="0" tIns="0" rIns="0" bIns="0">
            <a:spAutoFit/>
          </a:bodyPr>
          <a:lstStyle/>
          <a:p>
            <a:pPr marL="9525"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Slide credit: </a:t>
            </a:r>
            <a:r>
              <a:rPr kumimoji="0" lang="en-US" sz="1800" b="0" i="0"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deceraclinical.com/education </a:t>
            </a:r>
            <a:b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br>
            <a:r>
              <a:rPr kumimoji="0" lang="en-US" sz="1800" b="0" i="1"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formerly </a:t>
            </a:r>
            <a:r>
              <a:rPr kumimoji="0" lang="en-US" sz="1800" b="0" i="1"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clinicaloptions.com</a:t>
            </a:r>
          </a:p>
        </p:txBody>
      </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9970B3-108B-1026-0108-F6D547571EC3}"/>
            </a:ext>
          </a:extLst>
        </p:cNvPr>
        <p:cNvGrpSpPr/>
        <p:nvPr/>
      </p:nvGrpSpPr>
      <p:grpSpPr>
        <a:xfrm>
          <a:off x="0" y="0"/>
          <a:ext cx="0" cy="0"/>
          <a:chOff x="0" y="0"/>
          <a:chExt cx="0" cy="0"/>
        </a:xfrm>
      </p:grpSpPr>
      <p:sp>
        <p:nvSpPr>
          <p:cNvPr id="7" name="Content Placeholder 6">
            <a:extLst>
              <a:ext uri="{FF2B5EF4-FFF2-40B4-BE49-F238E27FC236}">
                <a16:creationId xmlns:a16="http://schemas.microsoft.com/office/drawing/2014/main" id="{06B2F59E-C4AC-1482-7A34-4F1114945F14}"/>
              </a:ext>
            </a:extLst>
          </p:cNvPr>
          <p:cNvSpPr>
            <a:spLocks noGrp="1"/>
          </p:cNvSpPr>
          <p:nvPr>
            <p:ph idx="1"/>
          </p:nvPr>
        </p:nvSpPr>
        <p:spPr/>
        <p:txBody>
          <a:bodyPr/>
          <a:lstStyle/>
          <a:p>
            <a:pPr marL="342900" indent="-342900">
              <a:buFont typeface="Arial" panose="020B0604020202020204" pitchFamily="34" charset="0"/>
              <a:buChar char="•"/>
            </a:pPr>
            <a:r>
              <a:rPr lang="en-US" sz="2000" dirty="0"/>
              <a:t>TNBC has fewer therapeutic options and poorer outcomes than other BC subtypes</a:t>
            </a:r>
            <a:r>
              <a:rPr lang="en-US" sz="2000" baseline="30000" dirty="0"/>
              <a:t>1,2</a:t>
            </a:r>
          </a:p>
          <a:p>
            <a:pPr marL="342900" indent="-342900">
              <a:buFont typeface="Arial" panose="020B0604020202020204" pitchFamily="34" charset="0"/>
              <a:buChar char="•"/>
            </a:pPr>
            <a:r>
              <a:rPr lang="en-US" sz="2000" dirty="0"/>
              <a:t>Dato-DXd: TROP-2–directed ADC with a topoisomerase I inhibitor payload, is currently</a:t>
            </a:r>
            <a:r>
              <a:rPr lang="en-US" sz="2000" baseline="30000" dirty="0"/>
              <a:t> </a:t>
            </a:r>
            <a:r>
              <a:rPr lang="en-US" sz="2000" dirty="0"/>
              <a:t>FDA approved for adults with unresectable or metastatic HR-positive/HER2-negative BC after prior ET and CT for unresectable or metastatic disease</a:t>
            </a:r>
            <a:r>
              <a:rPr lang="en-US" sz="2000" baseline="30000" dirty="0"/>
              <a:t>3</a:t>
            </a:r>
          </a:p>
          <a:p>
            <a:pPr marL="342900" indent="-342900">
              <a:buFont typeface="Arial" panose="020B0604020202020204" pitchFamily="34" charset="0"/>
              <a:buChar char="•"/>
            </a:pPr>
            <a:r>
              <a:rPr lang="en-US" sz="2000" dirty="0"/>
              <a:t>The phase III TROPION-Breast02 trial evaluated Dato-DXd vs investigator’s choice CT for 1L treatment of locally recurrent inoperable or metastatic TNBC ineligible for immunotherapy</a:t>
            </a:r>
            <a:r>
              <a:rPr lang="en-US" sz="2000" baseline="30000" dirty="0"/>
              <a:t>4</a:t>
            </a:r>
            <a:endParaRPr lang="en-US" sz="2000" dirty="0"/>
          </a:p>
          <a:p>
            <a:pPr marL="574675" lvl="1" indent="-342900">
              <a:buFont typeface="Poppins" panose="00000500000000000000" pitchFamily="2" charset="0"/>
              <a:buChar char="−"/>
            </a:pPr>
            <a:r>
              <a:rPr lang="en-US" sz="1800" dirty="0"/>
              <a:t>Coprimary endpoints of OS and PFS were met: mOS was 23.7 mo vs 18.7 mo (HR: 0.79; </a:t>
            </a:r>
            <a:r>
              <a:rPr lang="en-US" sz="1800" i="1" dirty="0"/>
              <a:t>P </a:t>
            </a:r>
            <a:r>
              <a:rPr lang="en-US" sz="1800" dirty="0"/>
              <a:t>= .0291), and mPFS (BICR) was 10.8 mo vs 5.6 mo (HR: 0.57 ; </a:t>
            </a:r>
            <a:r>
              <a:rPr lang="en-US" sz="1800" i="1" dirty="0"/>
              <a:t>P </a:t>
            </a:r>
            <a:r>
              <a:rPr lang="en-US" sz="1800" dirty="0"/>
              <a:t>&lt;.0001)</a:t>
            </a:r>
            <a:r>
              <a:rPr lang="en-US" sz="1800" baseline="30000" dirty="0"/>
              <a:t>4</a:t>
            </a:r>
          </a:p>
          <a:p>
            <a:pPr marL="342900" indent="-342900">
              <a:buFont typeface="Arial" panose="020B0604020202020204" pitchFamily="34" charset="0"/>
              <a:buChar char="•"/>
            </a:pPr>
            <a:r>
              <a:rPr lang="en-US" altLang="en-US" sz="2000" dirty="0"/>
              <a:t>Current report details new safety data with Dato-DXd from TROPION-Breast02, including exposure-adjusted safety and AEs of special interest</a:t>
            </a:r>
            <a:r>
              <a:rPr lang="en-US" altLang="en-US" sz="2000" baseline="30000" dirty="0"/>
              <a:t>5</a:t>
            </a:r>
          </a:p>
          <a:p>
            <a:endParaRPr lang="en-US" sz="2000" baseline="30000" dirty="0"/>
          </a:p>
        </p:txBody>
      </p:sp>
      <p:sp>
        <p:nvSpPr>
          <p:cNvPr id="2" name="Title 1">
            <a:extLst>
              <a:ext uri="{FF2B5EF4-FFF2-40B4-BE49-F238E27FC236}">
                <a16:creationId xmlns:a16="http://schemas.microsoft.com/office/drawing/2014/main" id="{3ADC9F58-16BF-5AF1-25BB-96D315CF2172}"/>
              </a:ext>
            </a:extLst>
          </p:cNvPr>
          <p:cNvSpPr>
            <a:spLocks noGrp="1"/>
          </p:cNvSpPr>
          <p:nvPr>
            <p:ph type="title"/>
          </p:nvPr>
        </p:nvSpPr>
        <p:spPr/>
        <p:txBody>
          <a:bodyPr/>
          <a:lstStyle/>
          <a:p>
            <a:r>
              <a:rPr lang="en-US" altLang="en-US" dirty="0"/>
              <a:t>TROPION-Breast02 Safety Analyses: </a:t>
            </a:r>
            <a:r>
              <a:rPr lang="en-US" dirty="0"/>
              <a:t>Background</a:t>
            </a:r>
          </a:p>
        </p:txBody>
      </p:sp>
      <p:sp>
        <p:nvSpPr>
          <p:cNvPr id="4" name="Text Box 15">
            <a:extLst>
              <a:ext uri="{FF2B5EF4-FFF2-40B4-BE49-F238E27FC236}">
                <a16:creationId xmlns:a16="http://schemas.microsoft.com/office/drawing/2014/main" id="{3DF0830C-5B0F-C72C-BF16-0D48BA073740}"/>
              </a:ext>
            </a:extLst>
          </p:cNvPr>
          <p:cNvSpPr txBox="1">
            <a:spLocks noChangeArrowheads="1"/>
          </p:cNvSpPr>
          <p:nvPr/>
        </p:nvSpPr>
        <p:spPr bwMode="auto">
          <a:xfrm>
            <a:off x="3273552" y="6470847"/>
            <a:ext cx="5644122" cy="24622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r>
              <a:rPr lang="en-US" altLang="en-US" sz="800" b="0" dirty="0">
                <a:latin typeface="+mn-lt"/>
                <a:cs typeface="Arial" panose="020B0604020202020204" pitchFamily="34" charset="0"/>
              </a:rPr>
              <a:t>1. Almansour. Front Mol Biosci. 2022;9:836417. 2. Punie. Oncologist. 2025;30:oyaf034. 3. Datopotamab deruxtecan-dlnk PI. </a:t>
            </a:r>
            <a:r>
              <a:rPr lang="en-US" altLang="en-US" sz="800" b="0" dirty="0">
                <a:latin typeface="+mn-lt"/>
              </a:rPr>
              <a:t>4</a:t>
            </a:r>
            <a:r>
              <a:rPr lang="en-US" altLang="en-US" sz="800" b="0" dirty="0">
                <a:latin typeface="+mn-lt"/>
                <a:cs typeface="Arial" panose="020B0604020202020204" pitchFamily="34" charset="0"/>
              </a:rPr>
              <a:t>. </a:t>
            </a:r>
            <a:r>
              <a:rPr lang="en-US" altLang="en-US" sz="800" b="0" dirty="0">
                <a:latin typeface="+mn-lt"/>
              </a:rPr>
              <a:t>Dent. ESMO 2025. Abstr LBA21. </a:t>
            </a:r>
            <a:r>
              <a:rPr lang="en-US" altLang="en-US" sz="800" b="0" dirty="0">
                <a:latin typeface="+mn-lt"/>
                <a:cs typeface="Arial" panose="020B0604020202020204" pitchFamily="34" charset="0"/>
              </a:rPr>
              <a:t>5. Traina. SABCS 2025. Abstr PS5-03-05.</a:t>
            </a:r>
          </a:p>
        </p:txBody>
      </p:sp>
    </p:spTree>
    <p:extLst>
      <p:ext uri="{BB962C8B-B14F-4D97-AF65-F5344CB8AC3E}">
        <p14:creationId xmlns:p14="http://schemas.microsoft.com/office/powerpoint/2010/main" val="37716274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A6C226-8B1D-546B-4B4A-ADE7C901AD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5309D5F-6A8F-53DB-D725-8F59E2DB0966}"/>
              </a:ext>
            </a:extLst>
          </p:cNvPr>
          <p:cNvSpPr>
            <a:spLocks noGrp="1"/>
          </p:cNvSpPr>
          <p:nvPr>
            <p:ph type="title"/>
          </p:nvPr>
        </p:nvSpPr>
        <p:spPr>
          <a:xfrm>
            <a:off x="231078" y="535756"/>
            <a:ext cx="11740260" cy="492944"/>
          </a:xfrm>
        </p:spPr>
        <p:txBody>
          <a:bodyPr/>
          <a:lstStyle/>
          <a:p>
            <a:r>
              <a:rPr lang="en-US" altLang="en-US" dirty="0"/>
              <a:t>TROPION-Breast02: </a:t>
            </a:r>
            <a:r>
              <a:rPr lang="en-US" dirty="0"/>
              <a:t>Study Design</a:t>
            </a:r>
          </a:p>
        </p:txBody>
      </p:sp>
      <p:sp>
        <p:nvSpPr>
          <p:cNvPr id="8" name="TextBox 7">
            <a:extLst>
              <a:ext uri="{FF2B5EF4-FFF2-40B4-BE49-F238E27FC236}">
                <a16:creationId xmlns:a16="http://schemas.microsoft.com/office/drawing/2014/main" id="{B7840257-6DD5-755C-ECC0-5F2D45BC311A}"/>
              </a:ext>
            </a:extLst>
          </p:cNvPr>
          <p:cNvSpPr txBox="1"/>
          <p:nvPr/>
        </p:nvSpPr>
        <p:spPr bwMode="auto">
          <a:xfrm>
            <a:off x="338430" y="2446220"/>
            <a:ext cx="3340994"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rPr>
              <a:t>Patients with locally recurrent inoperable or metastatic TNBC; no prior CT or targeted systemic therapy in locally recurrent inoperable or metastatic setting; unsuitable for immunotherapy*; ECOG PS </a:t>
            </a:r>
            <a:r>
              <a:rPr lang="en-US" sz="1400" b="0" dirty="0">
                <a:solidFill>
                  <a:srgbClr val="000000"/>
                </a:solidFill>
                <a:latin typeface="+mn-lt"/>
              </a:rPr>
              <a:t>≤</a:t>
            </a:r>
            <a:r>
              <a:rPr kumimoji="0" lang="en-US" sz="1400" b="0" i="0" u="none" strike="noStrike" kern="1200" cap="none" spc="0" normalizeH="0" baseline="0" noProof="0" dirty="0">
                <a:ln>
                  <a:noFill/>
                </a:ln>
                <a:solidFill>
                  <a:srgbClr val="000000"/>
                </a:solidFill>
                <a:effectLst/>
                <a:uLnTx/>
                <a:uFillTx/>
                <a:latin typeface="+mn-lt"/>
              </a:rPr>
              <a:t>1; no minimum DFI</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mn-lt"/>
              </a:rPr>
              <a:t>(N = 644)</a:t>
            </a:r>
          </a:p>
        </p:txBody>
      </p:sp>
      <p:sp>
        <p:nvSpPr>
          <p:cNvPr id="9" name="TextBox 8">
            <a:extLst>
              <a:ext uri="{FF2B5EF4-FFF2-40B4-BE49-F238E27FC236}">
                <a16:creationId xmlns:a16="http://schemas.microsoft.com/office/drawing/2014/main" id="{340D1DB7-BEE5-C218-B225-156AE96DD53A}"/>
              </a:ext>
            </a:extLst>
          </p:cNvPr>
          <p:cNvSpPr txBox="1"/>
          <p:nvPr/>
        </p:nvSpPr>
        <p:spPr bwMode="auto">
          <a:xfrm>
            <a:off x="1734381" y="1738801"/>
            <a:ext cx="467447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lvl="0" algn="ctr">
              <a:spcBef>
                <a:spcPct val="50000"/>
              </a:spcBef>
              <a:defRPr/>
            </a:pPr>
            <a:r>
              <a:rPr kumimoji="0" lang="en-US" sz="1200" b="0" i="1" u="none" strike="noStrike" kern="1200" cap="none" spc="0" normalizeH="0" baseline="0" noProof="0" dirty="0">
                <a:ln>
                  <a:noFill/>
                </a:ln>
                <a:solidFill>
                  <a:srgbClr val="000000"/>
                </a:solidFill>
                <a:effectLst/>
                <a:uLnTx/>
                <a:uFillTx/>
                <a:latin typeface="+mn-lt"/>
              </a:rPr>
              <a:t>Stratified by geographic location (USA/Canada/Europe vs other regions),</a:t>
            </a:r>
            <a:r>
              <a:rPr lang="en-US" sz="1200" b="0" i="1" dirty="0">
                <a:solidFill>
                  <a:srgbClr val="000000"/>
                </a:solidFill>
                <a:latin typeface="+mn-lt"/>
              </a:rPr>
              <a:t> PD-L1 status (high vs low),</a:t>
            </a:r>
            <a:r>
              <a:rPr kumimoji="0" lang="en-US" sz="1200" b="0" i="1" u="none" strike="noStrike" kern="1200" cap="none" spc="0" normalizeH="0" baseline="0" noProof="0" dirty="0">
                <a:ln>
                  <a:noFill/>
                </a:ln>
                <a:solidFill>
                  <a:srgbClr val="000000"/>
                </a:solidFill>
                <a:effectLst/>
                <a:uLnTx/>
                <a:uFillTx/>
                <a:latin typeface="+mn-lt"/>
              </a:rPr>
              <a:t> DFI history (de novo vs </a:t>
            </a:r>
            <a:r>
              <a:rPr lang="en-US" sz="1200" b="0" i="1" dirty="0">
                <a:solidFill>
                  <a:srgbClr val="000000"/>
                </a:solidFill>
                <a:latin typeface="+mn-lt"/>
              </a:rPr>
              <a:t>0-12 mo vs &gt;12 mo</a:t>
            </a:r>
            <a:r>
              <a:rPr kumimoji="0" lang="en-US" sz="1200" b="0" i="1" u="none" strike="noStrike" kern="1200" cap="none" spc="0" normalizeH="0" baseline="0" noProof="0" dirty="0">
                <a:ln>
                  <a:noFill/>
                </a:ln>
                <a:solidFill>
                  <a:srgbClr val="000000"/>
                </a:solidFill>
                <a:effectLst/>
                <a:uLnTx/>
                <a:uFillTx/>
                <a:latin typeface="+mn-lt"/>
              </a:rPr>
              <a:t>)</a:t>
            </a:r>
          </a:p>
        </p:txBody>
      </p:sp>
      <p:sp>
        <p:nvSpPr>
          <p:cNvPr id="11" name="Rectangle 49">
            <a:extLst>
              <a:ext uri="{FF2B5EF4-FFF2-40B4-BE49-F238E27FC236}">
                <a16:creationId xmlns:a16="http://schemas.microsoft.com/office/drawing/2014/main" id="{819D795F-33A2-4879-FE84-6F8204F2D4FA}"/>
              </a:ext>
            </a:extLst>
          </p:cNvPr>
          <p:cNvSpPr>
            <a:spLocks noChangeArrowheads="1"/>
          </p:cNvSpPr>
          <p:nvPr/>
        </p:nvSpPr>
        <p:spPr bwMode="auto">
          <a:xfrm>
            <a:off x="4171314" y="2428229"/>
            <a:ext cx="2933990" cy="703262"/>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Dato-DXd </a:t>
            </a:r>
            <a:r>
              <a:rPr kumimoji="0" lang="en-US" altLang="en-US" sz="16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6 mg/kg IV Q3W</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0"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(n = 323)</a:t>
            </a:r>
          </a:p>
        </p:txBody>
      </p:sp>
      <p:sp>
        <p:nvSpPr>
          <p:cNvPr id="12" name="Rectangle 50">
            <a:extLst>
              <a:ext uri="{FF2B5EF4-FFF2-40B4-BE49-F238E27FC236}">
                <a16:creationId xmlns:a16="http://schemas.microsoft.com/office/drawing/2014/main" id="{29864302-FAC4-1916-6C91-D78A69C0F940}"/>
              </a:ext>
            </a:extLst>
          </p:cNvPr>
          <p:cNvSpPr>
            <a:spLocks noChangeArrowheads="1"/>
          </p:cNvSpPr>
          <p:nvPr/>
        </p:nvSpPr>
        <p:spPr bwMode="auto">
          <a:xfrm>
            <a:off x="4171314" y="3248807"/>
            <a:ext cx="2933990" cy="703262"/>
          </a:xfrm>
          <a:prstGeom prst="rect">
            <a:avLst/>
          </a:prstGeom>
          <a:solidFill>
            <a:schemeClr val="bg1">
              <a:lumMod val="50000"/>
            </a:schemeClr>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600" b="1" i="0" u="none" strike="noStrike" kern="1200" cap="none" spc="0" normalizeH="0" baseline="0" noProof="0" dirty="0">
                <a:ln>
                  <a:noFill/>
                </a:ln>
                <a:solidFill>
                  <a:schemeClr val="bg2"/>
                </a:solidFill>
                <a:effectLst/>
                <a:uLnTx/>
                <a:uFillTx/>
                <a:latin typeface="+mn-lt"/>
                <a:ea typeface="+mn-ea"/>
                <a:cs typeface="Arial" panose="020B0604020202020204" pitchFamily="34" charset="0"/>
              </a:rPr>
              <a:t>Investigator’s Choice CT</a:t>
            </a:r>
            <a:r>
              <a:rPr kumimoji="0" lang="en-US" altLang="en-US" sz="1600" b="1" i="0" u="none" strike="noStrike" kern="1200" cap="none" spc="0" normalizeH="0" baseline="30000" noProof="0" dirty="0">
                <a:ln>
                  <a:noFill/>
                </a:ln>
                <a:solidFill>
                  <a:schemeClr val="bg2"/>
                </a:solidFill>
                <a:effectLst/>
                <a:uLnTx/>
                <a:uFillTx/>
                <a:latin typeface="+mn-lt"/>
                <a:ea typeface="+mn-ea"/>
                <a:cs typeface="Arial" panose="020B0604020202020204" pitchFamily="34" charset="0"/>
              </a:rPr>
              <a:t>†</a:t>
            </a:r>
          </a:p>
          <a:p>
            <a:pPr lvl="0" algn="ctr">
              <a:lnSpc>
                <a:spcPct val="100000"/>
              </a:lnSpc>
              <a:spcBef>
                <a:spcPct val="0"/>
              </a:spcBef>
              <a:spcAft>
                <a:spcPct val="0"/>
              </a:spcAft>
              <a:buClrTx/>
              <a:buNone/>
              <a:defRPr/>
            </a:pPr>
            <a:r>
              <a:rPr lang="en-US" altLang="en-US" sz="1600" b="0" dirty="0">
                <a:solidFill>
                  <a:schemeClr val="bg2"/>
                </a:solidFill>
                <a:latin typeface="+mn-lt"/>
              </a:rPr>
              <a:t>(n = 321)</a:t>
            </a:r>
            <a:endParaRPr kumimoji="0" lang="en-US" altLang="en-US" sz="1600" b="1" i="0" u="none" strike="noStrike" kern="1200" cap="none" spc="0" normalizeH="0" baseline="0" noProof="0" dirty="0">
              <a:ln>
                <a:noFill/>
              </a:ln>
              <a:solidFill>
                <a:schemeClr val="bg2"/>
              </a:solidFill>
              <a:effectLst/>
              <a:uLnTx/>
              <a:uFillTx/>
              <a:latin typeface="+mn-lt"/>
              <a:ea typeface="+mn-ea"/>
              <a:cs typeface="Arial" panose="020B0604020202020204" pitchFamily="34" charset="0"/>
            </a:endParaRPr>
          </a:p>
        </p:txBody>
      </p:sp>
      <p:sp>
        <p:nvSpPr>
          <p:cNvPr id="13" name="Line 53">
            <a:extLst>
              <a:ext uri="{FF2B5EF4-FFF2-40B4-BE49-F238E27FC236}">
                <a16:creationId xmlns:a16="http://schemas.microsoft.com/office/drawing/2014/main" id="{108DE3CD-8504-42C1-D761-C03DEBA23B8D}"/>
              </a:ext>
            </a:extLst>
          </p:cNvPr>
          <p:cNvSpPr>
            <a:spLocks noChangeShapeType="1"/>
          </p:cNvSpPr>
          <p:nvPr/>
        </p:nvSpPr>
        <p:spPr bwMode="auto">
          <a:xfrm>
            <a:off x="3434713" y="3287742"/>
            <a:ext cx="622300" cy="350837"/>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4" name="Line 54">
            <a:extLst>
              <a:ext uri="{FF2B5EF4-FFF2-40B4-BE49-F238E27FC236}">
                <a16:creationId xmlns:a16="http://schemas.microsoft.com/office/drawing/2014/main" id="{940A7B95-12C2-BEB1-658F-F85EB2A04DA5}"/>
              </a:ext>
            </a:extLst>
          </p:cNvPr>
          <p:cNvSpPr>
            <a:spLocks noChangeShapeType="1"/>
          </p:cNvSpPr>
          <p:nvPr/>
        </p:nvSpPr>
        <p:spPr bwMode="auto">
          <a:xfrm flipV="1">
            <a:off x="3434713" y="2687666"/>
            <a:ext cx="622300" cy="347662"/>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cxnSp>
        <p:nvCxnSpPr>
          <p:cNvPr id="16" name="Straight Arrow Connector 15">
            <a:extLst>
              <a:ext uri="{FF2B5EF4-FFF2-40B4-BE49-F238E27FC236}">
                <a16:creationId xmlns:a16="http://schemas.microsoft.com/office/drawing/2014/main" id="{B32C5CA4-5800-39BC-D7C2-902003005B41}"/>
              </a:ext>
            </a:extLst>
          </p:cNvPr>
          <p:cNvCxnSpPr/>
          <p:nvPr/>
        </p:nvCxnSpPr>
        <p:spPr bwMode="auto">
          <a:xfrm>
            <a:off x="3586137" y="2366384"/>
            <a:ext cx="0" cy="457200"/>
          </a:xfrm>
          <a:prstGeom prst="straightConnector1">
            <a:avLst/>
          </a:prstGeom>
          <a:noFill/>
          <a:ln w="28575" cap="flat" cmpd="sng" algn="ctr">
            <a:solidFill>
              <a:schemeClr val="tx1"/>
            </a:solidFill>
            <a:prstDash val="dash"/>
            <a:round/>
            <a:headEnd type="none" w="med" len="med"/>
            <a:tailEnd type="triangle"/>
          </a:ln>
          <a:effectLst/>
        </p:spPr>
      </p:cxnSp>
      <p:cxnSp>
        <p:nvCxnSpPr>
          <p:cNvPr id="6" name="Straight Arrow Connector 5">
            <a:extLst>
              <a:ext uri="{FF2B5EF4-FFF2-40B4-BE49-F238E27FC236}">
                <a16:creationId xmlns:a16="http://schemas.microsoft.com/office/drawing/2014/main" id="{D20A9A03-6E1A-AB2D-7E57-0A25B12CC3A0}"/>
              </a:ext>
            </a:extLst>
          </p:cNvPr>
          <p:cNvCxnSpPr>
            <a:cxnSpLocks/>
          </p:cNvCxnSpPr>
          <p:nvPr/>
        </p:nvCxnSpPr>
        <p:spPr bwMode="auto">
          <a:xfrm>
            <a:off x="7105304" y="3185681"/>
            <a:ext cx="317449" cy="0"/>
          </a:xfrm>
          <a:prstGeom prst="straightConnector1">
            <a:avLst/>
          </a:prstGeom>
          <a:noFill/>
          <a:ln w="28575" cap="flat" cmpd="sng" algn="ctr">
            <a:solidFill>
              <a:schemeClr val="tx1"/>
            </a:solidFill>
            <a:prstDash val="solid"/>
            <a:round/>
            <a:headEnd type="none" w="med" len="med"/>
            <a:tailEnd type="triangle"/>
          </a:ln>
          <a:effectLst/>
        </p:spPr>
      </p:cxnSp>
      <p:sp>
        <p:nvSpPr>
          <p:cNvPr id="15" name="TextBox 14">
            <a:extLst>
              <a:ext uri="{FF2B5EF4-FFF2-40B4-BE49-F238E27FC236}">
                <a16:creationId xmlns:a16="http://schemas.microsoft.com/office/drawing/2014/main" id="{6D462E47-BA04-3341-483B-B9DB4433B578}"/>
              </a:ext>
            </a:extLst>
          </p:cNvPr>
          <p:cNvSpPr txBox="1"/>
          <p:nvPr/>
        </p:nvSpPr>
        <p:spPr bwMode="auto">
          <a:xfrm>
            <a:off x="7105304" y="2902201"/>
            <a:ext cx="18026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mn-lt"/>
                <a:ea typeface="+mn-ea"/>
                <a:cs typeface="Arial" panose="020B0604020202020204" pitchFamily="34" charset="0"/>
              </a:rPr>
              <a:t>Until PD or unacceptable toxicity</a:t>
            </a:r>
          </a:p>
        </p:txBody>
      </p:sp>
      <p:sp>
        <p:nvSpPr>
          <p:cNvPr id="17" name="TextBox 16">
            <a:extLst>
              <a:ext uri="{FF2B5EF4-FFF2-40B4-BE49-F238E27FC236}">
                <a16:creationId xmlns:a16="http://schemas.microsoft.com/office/drawing/2014/main" id="{118FE3C4-CCDD-5612-FCF2-89F1E3B40ECF}"/>
              </a:ext>
            </a:extLst>
          </p:cNvPr>
          <p:cNvSpPr txBox="1"/>
          <p:nvPr/>
        </p:nvSpPr>
        <p:spPr bwMode="auto">
          <a:xfrm>
            <a:off x="2902789" y="4048372"/>
            <a:ext cx="675466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lvl="0">
              <a:spcBef>
                <a:spcPct val="50000"/>
              </a:spcBef>
              <a:defRPr/>
            </a:pPr>
            <a:r>
              <a:rPr kumimoji="0" lang="en-US" sz="1200" b="0" i="0" u="none" strike="noStrike" kern="1200" cap="none" spc="0" normalizeH="0" baseline="30000" noProof="0" dirty="0">
                <a:ln>
                  <a:noFill/>
                </a:ln>
                <a:effectLst/>
                <a:uLnTx/>
                <a:uFillTx/>
                <a:latin typeface="+mn-lt"/>
              </a:rPr>
              <a:t>†</a:t>
            </a:r>
            <a:r>
              <a:rPr lang="en-US" sz="1200" b="0" dirty="0">
                <a:latin typeface="+mn-lt"/>
              </a:rPr>
              <a:t>Paclitaxel 80 mg/m</a:t>
            </a:r>
            <a:r>
              <a:rPr lang="en-US" sz="1200" b="0" baseline="30000" dirty="0">
                <a:latin typeface="+mn-lt"/>
              </a:rPr>
              <a:t>2</a:t>
            </a:r>
            <a:r>
              <a:rPr lang="en-US" sz="1200" b="0" dirty="0">
                <a:latin typeface="+mn-lt"/>
              </a:rPr>
              <a:t> IV D1, D8, D15 Q3W or </a:t>
            </a:r>
            <a:r>
              <a:rPr lang="en-US" sz="1200" b="0" i="1" dirty="0">
                <a:latin typeface="+mn-lt"/>
              </a:rPr>
              <a:t>nab</a:t>
            </a:r>
            <a:r>
              <a:rPr lang="en-US" sz="1200" b="0" dirty="0">
                <a:latin typeface="+mn-lt"/>
              </a:rPr>
              <a:t>-paclitaxel 100 mg/m</a:t>
            </a:r>
            <a:r>
              <a:rPr lang="en-US" sz="1200" b="0" baseline="30000" dirty="0">
                <a:latin typeface="+mn-lt"/>
              </a:rPr>
              <a:t>2</a:t>
            </a:r>
            <a:r>
              <a:rPr lang="en-US" sz="1200" b="0" dirty="0">
                <a:latin typeface="+mn-lt"/>
              </a:rPr>
              <a:t> IV D1, D8, D15 Q4W</a:t>
            </a:r>
            <a:r>
              <a:rPr kumimoji="0" lang="en-US" sz="1200" b="0" i="0" u="none" strike="noStrike" kern="1200" cap="none" spc="0" normalizeH="0" baseline="0" noProof="0" dirty="0">
                <a:ln>
                  <a:noFill/>
                </a:ln>
                <a:effectLst/>
                <a:uLnTx/>
                <a:uFillTx/>
                <a:latin typeface="+mn-lt"/>
              </a:rPr>
              <a:t>; capecitabine 1000 or 1250 mg/m</a:t>
            </a:r>
            <a:r>
              <a:rPr kumimoji="0" lang="en-US" sz="1200" b="0" i="0" u="none" strike="noStrike" kern="1200" cap="none" spc="0" normalizeH="0" baseline="30000" noProof="0" dirty="0">
                <a:ln>
                  <a:noFill/>
                </a:ln>
                <a:effectLst/>
                <a:uLnTx/>
                <a:uFillTx/>
                <a:latin typeface="+mn-lt"/>
              </a:rPr>
              <a:t>2</a:t>
            </a:r>
            <a:r>
              <a:rPr kumimoji="0" lang="en-US" sz="1200" b="0" i="0" u="none" strike="noStrike" kern="1200" cap="none" spc="0" normalizeH="0" baseline="0" noProof="0" dirty="0">
                <a:ln>
                  <a:noFill/>
                </a:ln>
                <a:effectLst/>
                <a:uLnTx/>
                <a:uFillTx/>
                <a:latin typeface="+mn-lt"/>
              </a:rPr>
              <a:t> PO BID D1-14 </a:t>
            </a:r>
            <a:r>
              <a:rPr lang="en-US" sz="1200" b="0" dirty="0">
                <a:latin typeface="+mn-lt"/>
              </a:rPr>
              <a:t>Q3W; or eribulin mesylate 1.4 mg/m</a:t>
            </a:r>
            <a:r>
              <a:rPr lang="en-US" sz="1200" b="0" baseline="30000" dirty="0">
                <a:latin typeface="+mn-lt"/>
              </a:rPr>
              <a:t>2</a:t>
            </a:r>
            <a:r>
              <a:rPr lang="en-US" sz="1200" b="0" dirty="0">
                <a:latin typeface="+mn-lt"/>
              </a:rPr>
              <a:t>, eribulin 1.23</a:t>
            </a:r>
            <a:r>
              <a:rPr kumimoji="0" lang="en-US" sz="1200" b="0" i="0" u="none" strike="noStrike" kern="1200" cap="none" spc="0" normalizeH="0" baseline="0" noProof="0" dirty="0">
                <a:ln>
                  <a:noFill/>
                </a:ln>
                <a:effectLst/>
                <a:uLnTx/>
                <a:uFillTx/>
                <a:latin typeface="+mn-lt"/>
              </a:rPr>
              <a:t> </a:t>
            </a:r>
            <a:r>
              <a:rPr lang="en-US" sz="1200" b="0" dirty="0">
                <a:latin typeface="+mn-lt"/>
              </a:rPr>
              <a:t>mg/m</a:t>
            </a:r>
            <a:r>
              <a:rPr lang="en-US" sz="1200" b="0" baseline="30000" dirty="0">
                <a:latin typeface="+mn-lt"/>
              </a:rPr>
              <a:t>2 </a:t>
            </a:r>
            <a:r>
              <a:rPr lang="en-US" sz="1200" b="0" dirty="0">
                <a:latin typeface="+mn-lt"/>
              </a:rPr>
              <a:t>IV D1, D8</a:t>
            </a:r>
            <a:r>
              <a:rPr lang="en-US" sz="1200" dirty="0"/>
              <a:t> </a:t>
            </a:r>
            <a:r>
              <a:rPr lang="en-US" sz="1200" b="0" dirty="0">
                <a:latin typeface="+mn-lt"/>
              </a:rPr>
              <a:t>Q3W</a:t>
            </a:r>
            <a:r>
              <a:rPr kumimoji="0" lang="en-US" sz="1200" b="0" i="0" u="none" strike="noStrike" kern="1200" cap="none" spc="0" normalizeH="0" baseline="0" noProof="0" dirty="0">
                <a:ln>
                  <a:noFill/>
                </a:ln>
                <a:effectLst/>
                <a:uLnTx/>
                <a:uFillTx/>
                <a:latin typeface="+mn-lt"/>
              </a:rPr>
              <a:t>; or carboplatin AUC6 IV D1 Q3W.</a:t>
            </a:r>
          </a:p>
        </p:txBody>
      </p:sp>
      <p:sp>
        <p:nvSpPr>
          <p:cNvPr id="3" name="TextBox 2">
            <a:extLst>
              <a:ext uri="{FF2B5EF4-FFF2-40B4-BE49-F238E27FC236}">
                <a16:creationId xmlns:a16="http://schemas.microsoft.com/office/drawing/2014/main" id="{30030719-32B7-2A65-43BB-8A91C6E70D0F}"/>
              </a:ext>
            </a:extLst>
          </p:cNvPr>
          <p:cNvSpPr txBox="1"/>
          <p:nvPr/>
        </p:nvSpPr>
        <p:spPr bwMode="auto">
          <a:xfrm>
            <a:off x="231078" y="4825511"/>
            <a:ext cx="1173956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spcAft>
                <a:spcPct val="0"/>
              </a:spcAft>
            </a:pPr>
            <a:r>
              <a:rPr lang="en-US" sz="1200" b="0" dirty="0">
                <a:latin typeface="+mn-lt"/>
              </a:rPr>
              <a:t>*Defined as PD-L1–negative tumors or PD-L1</a:t>
            </a:r>
            <a:r>
              <a:rPr lang="en-US" sz="1200" dirty="0"/>
              <a:t>–</a:t>
            </a:r>
            <a:r>
              <a:rPr lang="en-US" sz="1200" b="0" dirty="0">
                <a:latin typeface="+mn-lt"/>
              </a:rPr>
              <a:t>high tumors with (a) disease relapse after previous PD-(L)1 inhibitor therapy for early-stage breast cancer, (b) comorbidities precluding PD-(L)1 inhibitor therapy, or (c) no regulatory access to </a:t>
            </a:r>
            <a:r>
              <a:rPr lang="en-US" sz="1200" dirty="0"/>
              <a:t>pembrolizumab</a:t>
            </a:r>
            <a:r>
              <a:rPr lang="en-US" sz="1200" b="0" dirty="0">
                <a:latin typeface="+mn-lt"/>
              </a:rPr>
              <a:t>.</a:t>
            </a:r>
          </a:p>
        </p:txBody>
      </p:sp>
      <p:sp>
        <p:nvSpPr>
          <p:cNvPr id="5" name="Text Box 15">
            <a:extLst>
              <a:ext uri="{FF2B5EF4-FFF2-40B4-BE49-F238E27FC236}">
                <a16:creationId xmlns:a16="http://schemas.microsoft.com/office/drawing/2014/main" id="{781EB3B4-4722-5EE1-4226-5B7689E815D9}"/>
              </a:ext>
            </a:extLst>
          </p:cNvPr>
          <p:cNvSpPr txBox="1">
            <a:spLocks noChangeArrowheads="1"/>
          </p:cNvSpPr>
          <p:nvPr/>
        </p:nvSpPr>
        <p:spPr bwMode="auto">
          <a:xfrm>
            <a:off x="3273552" y="6593957"/>
            <a:ext cx="5644122"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r>
              <a:rPr lang="en-US" altLang="en-US" sz="800" b="0" dirty="0">
                <a:latin typeface="+mn-lt"/>
                <a:cs typeface="Arial" panose="020B0604020202020204" pitchFamily="34" charset="0"/>
              </a:rPr>
              <a:t>Traina. SABCS 2025. Abstr PS5-03-05.</a:t>
            </a:r>
          </a:p>
        </p:txBody>
      </p:sp>
      <p:sp>
        <p:nvSpPr>
          <p:cNvPr id="18" name="Content Placeholder 6">
            <a:extLst>
              <a:ext uri="{FF2B5EF4-FFF2-40B4-BE49-F238E27FC236}">
                <a16:creationId xmlns:a16="http://schemas.microsoft.com/office/drawing/2014/main" id="{88ECD865-62A1-20AD-01BE-79E3266F62FF}"/>
              </a:ext>
            </a:extLst>
          </p:cNvPr>
          <p:cNvSpPr>
            <a:spLocks noGrp="1"/>
          </p:cNvSpPr>
          <p:nvPr>
            <p:ph idx="1"/>
          </p:nvPr>
        </p:nvSpPr>
        <p:spPr>
          <a:xfrm>
            <a:off x="231078" y="1335023"/>
            <a:ext cx="5625192" cy="280506"/>
          </a:xfrm>
        </p:spPr>
        <p:txBody>
          <a:bodyPr/>
          <a:lstStyle/>
          <a:p>
            <a:pPr marL="342900" indent="-342900">
              <a:buFont typeface="Arial" panose="020B0604020202020204" pitchFamily="34" charset="0"/>
              <a:buChar char="•"/>
            </a:pPr>
            <a:r>
              <a:rPr lang="en-US" sz="1600" dirty="0"/>
              <a:t>International, open-label, randomized phase III trial</a:t>
            </a:r>
            <a:endParaRPr lang="en-US" sz="2000" dirty="0"/>
          </a:p>
        </p:txBody>
      </p:sp>
      <p:sp>
        <p:nvSpPr>
          <p:cNvPr id="19" name="Content Placeholder 6">
            <a:extLst>
              <a:ext uri="{FF2B5EF4-FFF2-40B4-BE49-F238E27FC236}">
                <a16:creationId xmlns:a16="http://schemas.microsoft.com/office/drawing/2014/main" id="{92368DE6-B8D3-4EB5-E2C7-40CC0F5CB12D}"/>
              </a:ext>
            </a:extLst>
          </p:cNvPr>
          <p:cNvSpPr txBox="1">
            <a:spLocks/>
          </p:cNvSpPr>
          <p:nvPr/>
        </p:nvSpPr>
        <p:spPr>
          <a:xfrm>
            <a:off x="228600" y="5415906"/>
            <a:ext cx="5972918" cy="792795"/>
          </a:xfrm>
          <a:prstGeom prst="rect">
            <a:avLst/>
          </a:prstGeom>
        </p:spPr>
        <p:txBody>
          <a:bodyPr vert="horz" lIns="0" tIns="0" rIns="0" bIns="0" rtlCol="0">
            <a:noAutofit/>
          </a:bodyPr>
          <a:lstStyle>
            <a:lvl1pPr marL="0" indent="0" algn="l"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spcBef>
                <a:spcPts val="0"/>
              </a:spcBef>
              <a:buFont typeface="Arial" panose="020B0604020202020204" pitchFamily="34" charset="0"/>
              <a:buChar char="•"/>
            </a:pPr>
            <a:r>
              <a:rPr lang="en-US" sz="1600" b="1" dirty="0"/>
              <a:t>Coprimary endpoints</a:t>
            </a:r>
            <a:r>
              <a:rPr lang="en-US" sz="1600" dirty="0"/>
              <a:t>: OS, PFS by BICR (per RECIST v1.1)</a:t>
            </a:r>
          </a:p>
          <a:p>
            <a:pPr marL="342900" indent="-342900">
              <a:spcBef>
                <a:spcPts val="0"/>
              </a:spcBef>
              <a:buFont typeface="Arial" panose="020B0604020202020204" pitchFamily="34" charset="0"/>
              <a:buChar char="•"/>
            </a:pPr>
            <a:r>
              <a:rPr lang="en-US" sz="1600" b="1" dirty="0"/>
              <a:t>Key secondary endpoints</a:t>
            </a:r>
            <a:r>
              <a:rPr lang="en-US" sz="1600" dirty="0"/>
              <a:t>: PFS by investigator, ORR, DoR</a:t>
            </a:r>
            <a:r>
              <a:rPr lang="en-US" sz="1600" b="1" dirty="0">
                <a:solidFill>
                  <a:schemeClr val="accent1"/>
                </a:solidFill>
              </a:rPr>
              <a:t>, safety</a:t>
            </a:r>
            <a:r>
              <a:rPr lang="en-US" sz="1600" b="1" baseline="30000" dirty="0">
                <a:solidFill>
                  <a:schemeClr val="accent1"/>
                </a:solidFill>
              </a:rPr>
              <a:t>†</a:t>
            </a:r>
            <a:r>
              <a:rPr lang="en-US" sz="1600" b="1" dirty="0">
                <a:solidFill>
                  <a:schemeClr val="accent1"/>
                </a:solidFill>
              </a:rPr>
              <a:t> </a:t>
            </a:r>
          </a:p>
        </p:txBody>
      </p:sp>
      <p:sp>
        <p:nvSpPr>
          <p:cNvPr id="22" name="Content Placeholder 6">
            <a:extLst>
              <a:ext uri="{FF2B5EF4-FFF2-40B4-BE49-F238E27FC236}">
                <a16:creationId xmlns:a16="http://schemas.microsoft.com/office/drawing/2014/main" id="{58EFA8B8-1D25-157C-9FE5-3F635CA7FDAD}"/>
              </a:ext>
            </a:extLst>
          </p:cNvPr>
          <p:cNvSpPr txBox="1">
            <a:spLocks/>
          </p:cNvSpPr>
          <p:nvPr/>
        </p:nvSpPr>
        <p:spPr>
          <a:xfrm>
            <a:off x="8792983" y="1335023"/>
            <a:ext cx="3178355" cy="2398176"/>
          </a:xfrm>
          <a:prstGeom prst="rect">
            <a:avLst/>
          </a:prstGeom>
          <a:solidFill>
            <a:schemeClr val="accent3"/>
          </a:solidFill>
        </p:spPr>
        <p:txBody>
          <a:bodyPr vert="horz" lIns="0" tIns="0" rIns="0" bIns="0" rtlCol="0">
            <a:noAutofit/>
          </a:bodyPr>
          <a:lstStyle>
            <a:lvl1pPr marL="0" indent="0" algn="l"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14300">
              <a:spcBef>
                <a:spcPts val="0"/>
              </a:spcBef>
            </a:pPr>
            <a:r>
              <a:rPr lang="en-US" sz="1200" b="1" dirty="0">
                <a:solidFill>
                  <a:schemeClr val="bg2"/>
                </a:solidFill>
              </a:rPr>
              <a:t>Recommended Dato-DXd toxicity prophylaxis included:</a:t>
            </a:r>
          </a:p>
          <a:p>
            <a:pPr marL="177800" indent="-115888">
              <a:spcBef>
                <a:spcPts val="0"/>
              </a:spcBef>
              <a:buFont typeface="Arial" panose="020B0604020202020204" pitchFamily="34" charset="0"/>
              <a:buChar char="•"/>
            </a:pPr>
            <a:r>
              <a:rPr lang="en-US" sz="1200" dirty="0">
                <a:solidFill>
                  <a:schemeClr val="bg2"/>
                </a:solidFill>
              </a:rPr>
              <a:t> Steroid mouthwash (dexamethasone or similar Q4D), or inert mouth rinse (nonalcohol/bicarbonate-containing Q4-6D)</a:t>
            </a:r>
          </a:p>
          <a:p>
            <a:pPr marL="177800" indent="-115888">
              <a:spcBef>
                <a:spcPts val="0"/>
              </a:spcBef>
              <a:buFont typeface="Arial" panose="020B0604020202020204" pitchFamily="34" charset="0"/>
              <a:buChar char="•"/>
            </a:pPr>
            <a:r>
              <a:rPr lang="en-US" sz="1200" i="1" dirty="0">
                <a:solidFill>
                  <a:schemeClr val="bg2"/>
                </a:solidFill>
              </a:rPr>
              <a:t>Prophylactic cryotherapy </a:t>
            </a:r>
            <a:r>
              <a:rPr lang="en-US" sz="1200" dirty="0">
                <a:solidFill>
                  <a:schemeClr val="bg2"/>
                </a:solidFill>
              </a:rPr>
              <a:t>(ice chips) in mouth and daily use of artificial tears</a:t>
            </a:r>
          </a:p>
          <a:p>
            <a:pPr marL="61913">
              <a:spcBef>
                <a:spcPts val="0"/>
              </a:spcBef>
            </a:pPr>
            <a:r>
              <a:rPr lang="en-US" sz="1200" b="1" dirty="0">
                <a:solidFill>
                  <a:schemeClr val="bg2"/>
                </a:solidFill>
              </a:rPr>
              <a:t>Ophthalmological assessment </a:t>
            </a:r>
            <a:r>
              <a:rPr lang="en-US" sz="1200" dirty="0">
                <a:solidFill>
                  <a:schemeClr val="bg2"/>
                </a:solidFill>
              </a:rPr>
              <a:t>required at baseline, every 3 cycles, for ocular symptoms, end of treatment; in control arm, at baseline, as clinical indicated, for ocular symptoms, and end of therapy</a:t>
            </a:r>
          </a:p>
        </p:txBody>
      </p:sp>
      <p:sp>
        <p:nvSpPr>
          <p:cNvPr id="23" name="Rectangle 22">
            <a:extLst>
              <a:ext uri="{FF2B5EF4-FFF2-40B4-BE49-F238E27FC236}">
                <a16:creationId xmlns:a16="http://schemas.microsoft.com/office/drawing/2014/main" id="{7953E0ED-AF37-7D7A-8639-9DFA58565D8B}"/>
              </a:ext>
            </a:extLst>
          </p:cNvPr>
          <p:cNvSpPr/>
          <p:nvPr/>
        </p:nvSpPr>
        <p:spPr>
          <a:xfrm>
            <a:off x="148963" y="5672432"/>
            <a:ext cx="5824454" cy="470702"/>
          </a:xfrm>
          <a:prstGeom prst="rect">
            <a:avLst/>
          </a:prstGeom>
          <a:noFill/>
          <a:ln w="19050">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4" name="TextBox 3">
            <a:extLst>
              <a:ext uri="{FF2B5EF4-FFF2-40B4-BE49-F238E27FC236}">
                <a16:creationId xmlns:a16="http://schemas.microsoft.com/office/drawing/2014/main" id="{EFC506D4-BEDB-92B3-F5BD-7BC85FA61F34}"/>
              </a:ext>
            </a:extLst>
          </p:cNvPr>
          <p:cNvSpPr txBox="1"/>
          <p:nvPr/>
        </p:nvSpPr>
        <p:spPr>
          <a:xfrm>
            <a:off x="6438672" y="5486399"/>
            <a:ext cx="5644122" cy="649357"/>
          </a:xfrm>
          <a:prstGeom prst="rect">
            <a:avLst/>
          </a:prstGeom>
        </p:spPr>
        <p:txBody>
          <a:bodyPr vert="horz" wrap="square" lIns="0" tIns="0" rIns="0" bIns="0" rtlCol="0">
            <a:noAutofit/>
          </a:bodyPr>
          <a:lstStyle/>
          <a:p>
            <a:r>
              <a:rPr lang="en-US" sz="1050" baseline="30000" dirty="0"/>
              <a:t>†</a:t>
            </a:r>
            <a:r>
              <a:rPr lang="en-US" sz="1050" dirty="0"/>
              <a:t>Exposure adjusted incidence rates (EAIRs) of AEs derived from post hoc analysis (per 100 patient- yr); based on no. of patients with AEs by end of treatment and across all patients (x100). AESI for Dato-</a:t>
            </a:r>
            <a:r>
              <a:rPr lang="en-US" sz="1050" dirty="0" err="1"/>
              <a:t>DXd</a:t>
            </a:r>
            <a:r>
              <a:rPr lang="en-US" sz="1050" dirty="0"/>
              <a:t> included oral mucositis/stomatitis and ocular surface AEs, and ILD/pneumonitis and reviewed by adjudication committed to determinate relation to study drug.</a:t>
            </a:r>
            <a:endParaRPr lang="en-US" sz="1100" dirty="0"/>
          </a:p>
        </p:txBody>
      </p:sp>
    </p:spTree>
    <p:extLst>
      <p:ext uri="{BB962C8B-B14F-4D97-AF65-F5344CB8AC3E}">
        <p14:creationId xmlns:p14="http://schemas.microsoft.com/office/powerpoint/2010/main" val="27859725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3C4FDA-DF36-EA1A-13CB-5F383DE47CBF}"/>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B8647C6D-8FF4-E54A-AFB4-368B87BED9A7}"/>
              </a:ext>
            </a:extLst>
          </p:cNvPr>
          <p:cNvSpPr>
            <a:spLocks noGrp="1"/>
          </p:cNvSpPr>
          <p:nvPr>
            <p:ph type="title"/>
          </p:nvPr>
        </p:nvSpPr>
        <p:spPr>
          <a:xfrm>
            <a:off x="231078" y="534083"/>
            <a:ext cx="11740260" cy="496290"/>
          </a:xfrm>
        </p:spPr>
        <p:txBody>
          <a:bodyPr/>
          <a:lstStyle/>
          <a:p>
            <a:r>
              <a:rPr lang="en-US" altLang="en-US" dirty="0"/>
              <a:t>TROPION-Breast02 Safety Analyses: </a:t>
            </a:r>
            <a:r>
              <a:rPr lang="en-US" dirty="0"/>
              <a:t>Treatment-Related AEs</a:t>
            </a:r>
          </a:p>
        </p:txBody>
      </p:sp>
      <p:graphicFrame>
        <p:nvGraphicFramePr>
          <p:cNvPr id="10" name="object 4">
            <a:extLst>
              <a:ext uri="{FF2B5EF4-FFF2-40B4-BE49-F238E27FC236}">
                <a16:creationId xmlns:a16="http://schemas.microsoft.com/office/drawing/2014/main" id="{26291A4F-D495-AA2E-258B-5C052E42A851}"/>
              </a:ext>
            </a:extLst>
          </p:cNvPr>
          <p:cNvGraphicFramePr>
            <a:graphicFrameLocks noGrp="1"/>
          </p:cNvGraphicFramePr>
          <p:nvPr>
            <p:extLst>
              <p:ext uri="{D42A27DB-BD31-4B8C-83A1-F6EECF244321}">
                <p14:modId xmlns:p14="http://schemas.microsoft.com/office/powerpoint/2010/main" val="2268288886"/>
              </p:ext>
            </p:extLst>
          </p:nvPr>
        </p:nvGraphicFramePr>
        <p:xfrm>
          <a:off x="231078" y="1278636"/>
          <a:ext cx="11740260" cy="3620516"/>
        </p:xfrm>
        <a:graphic>
          <a:graphicData uri="http://schemas.openxmlformats.org/drawingml/2006/table">
            <a:tbl>
              <a:tblPr firstRow="1" bandRow="1"/>
              <a:tblGrid>
                <a:gridCol w="4187682">
                  <a:extLst>
                    <a:ext uri="{9D8B030D-6E8A-4147-A177-3AD203B41FA5}">
                      <a16:colId xmlns:a16="http://schemas.microsoft.com/office/drawing/2014/main" val="20000"/>
                    </a:ext>
                  </a:extLst>
                </a:gridCol>
                <a:gridCol w="3612519">
                  <a:extLst>
                    <a:ext uri="{9D8B030D-6E8A-4147-A177-3AD203B41FA5}">
                      <a16:colId xmlns:a16="http://schemas.microsoft.com/office/drawing/2014/main" val="20002"/>
                    </a:ext>
                  </a:extLst>
                </a:gridCol>
                <a:gridCol w="3940059">
                  <a:extLst>
                    <a:ext uri="{9D8B030D-6E8A-4147-A177-3AD203B41FA5}">
                      <a16:colId xmlns:a16="http://schemas.microsoft.com/office/drawing/2014/main" val="20003"/>
                    </a:ext>
                  </a:extLst>
                </a:gridCol>
              </a:tblGrid>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1915" algn="l">
                        <a:lnSpc>
                          <a:spcPct val="90000"/>
                        </a:lnSpc>
                        <a:spcBef>
                          <a:spcPts val="0"/>
                        </a:spcBef>
                      </a:pPr>
                      <a:r>
                        <a:rPr lang="en-US" sz="1400" b="1" dirty="0">
                          <a:solidFill>
                            <a:schemeClr val="bg1"/>
                          </a:solidFill>
                          <a:latin typeface="+mn-lt"/>
                          <a:cs typeface="Calibri" panose="020F0502020204030204" pitchFamily="34" charset="0"/>
                        </a:rPr>
                        <a:t>Absolute Incidence of TRAEs, %</a:t>
                      </a:r>
                    </a:p>
                  </a:txBody>
                  <a:tcPr anchor="ctr">
                    <a:lnL>
                      <a:noFill/>
                    </a:lnL>
                    <a:lnR>
                      <a:noFill/>
                    </a:lnR>
                    <a:lnT>
                      <a:noFill/>
                    </a:lnT>
                    <a:lnB>
                      <a:noFill/>
                    </a:lnB>
                    <a:lnTlToBr w="12700" cmpd="sng">
                      <a:noFill/>
                      <a:prstDash val="solid"/>
                    </a:lnTlToBr>
                    <a:lnBlToTr w="12700" cmpd="sng">
                      <a:noFill/>
                      <a:prstDash val="solid"/>
                    </a:lnBlToTr>
                    <a:solidFill>
                      <a:srgbClr val="E1471D"/>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236854" marR="140970" indent="-90170" algn="ctr">
                        <a:lnSpc>
                          <a:spcPct val="90000"/>
                        </a:lnSpc>
                        <a:spcBef>
                          <a:spcPts val="0"/>
                        </a:spcBef>
                      </a:pPr>
                      <a:r>
                        <a:rPr lang="en-US" sz="1400" b="1" spc="-10" dirty="0">
                          <a:solidFill>
                            <a:schemeClr val="bg1"/>
                          </a:solidFill>
                          <a:latin typeface="+mn-lt"/>
                          <a:cs typeface="Calibri" panose="020F0502020204030204" pitchFamily="34" charset="0"/>
                        </a:rPr>
                        <a:t>Dato-</a:t>
                      </a:r>
                      <a:r>
                        <a:rPr lang="en-US" sz="1400" b="1" spc="-25" dirty="0">
                          <a:solidFill>
                            <a:schemeClr val="bg1"/>
                          </a:solidFill>
                          <a:latin typeface="+mn-lt"/>
                          <a:cs typeface="Calibri" panose="020F0502020204030204" pitchFamily="34" charset="0"/>
                        </a:rPr>
                        <a:t>DXd</a:t>
                      </a:r>
                    </a:p>
                    <a:p>
                      <a:pPr marL="236854" marR="140970" indent="-90170" algn="ctr">
                        <a:lnSpc>
                          <a:spcPct val="90000"/>
                        </a:lnSpc>
                        <a:spcBef>
                          <a:spcPts val="0"/>
                        </a:spcBef>
                      </a:pPr>
                      <a:r>
                        <a:rPr lang="en-US" sz="1400" b="1" spc="-25" dirty="0">
                          <a:solidFill>
                            <a:schemeClr val="bg1"/>
                          </a:solidFill>
                          <a:latin typeface="+mn-lt"/>
                          <a:cs typeface="Calibri" panose="020F0502020204030204" pitchFamily="34" charset="0"/>
                        </a:rPr>
                        <a:t>(</a:t>
                      </a:r>
                      <a:r>
                        <a:rPr lang="en-US" sz="1400" b="1" spc="-10" dirty="0">
                          <a:solidFill>
                            <a:schemeClr val="bg1"/>
                          </a:solidFill>
                          <a:latin typeface="+mn-lt"/>
                          <a:cs typeface="Calibri" panose="020F0502020204030204" pitchFamily="34" charset="0"/>
                        </a:rPr>
                        <a:t>n = 319)</a:t>
                      </a:r>
                      <a:endParaRPr lang="en-US" sz="1400" dirty="0">
                        <a:solidFill>
                          <a:schemeClr val="bg1"/>
                        </a:solidFill>
                        <a:latin typeface="+mn-lt"/>
                        <a:cs typeface="Calibri" panose="020F0502020204030204" pitchFamily="34" charset="0"/>
                      </a:endParaRPr>
                    </a:p>
                  </a:txBody>
                  <a:tcPr anchor="ctr">
                    <a:lnL>
                      <a:noFill/>
                    </a:lnL>
                    <a:lnR>
                      <a:noFill/>
                    </a:lnR>
                    <a:lnT>
                      <a:noFill/>
                    </a:lnT>
                    <a:lnB>
                      <a:noFill/>
                    </a:lnB>
                    <a:lnTlToBr w="12700" cmpd="sng">
                      <a:noFill/>
                      <a:prstDash val="solid"/>
                    </a:lnTlToBr>
                    <a:lnBlToTr w="12700" cmpd="sng">
                      <a:noFill/>
                      <a:prstDash val="solid"/>
                    </a:lnBlToTr>
                    <a:solidFill>
                      <a:schemeClr val="accent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238125" marR="153035" indent="-100965" algn="ctr">
                        <a:lnSpc>
                          <a:spcPct val="90000"/>
                        </a:lnSpc>
                        <a:spcBef>
                          <a:spcPts val="0"/>
                        </a:spcBef>
                      </a:pPr>
                      <a:r>
                        <a:rPr kumimoji="0" lang="en-US" sz="1400" b="1" i="0" u="none" strike="noStrike" cap="none" normalizeH="0" baseline="0" dirty="0">
                          <a:ln>
                            <a:noFill/>
                          </a:ln>
                          <a:solidFill>
                            <a:schemeClr val="bg1"/>
                          </a:solidFill>
                          <a:effectLst/>
                          <a:latin typeface="+mn-lt"/>
                        </a:rPr>
                        <a:t>Investigator’s Choice CT</a:t>
                      </a:r>
                    </a:p>
                    <a:p>
                      <a:pPr marL="238125" marR="153035" indent="-100965" algn="ctr">
                        <a:lnSpc>
                          <a:spcPct val="90000"/>
                        </a:lnSpc>
                        <a:spcBef>
                          <a:spcPts val="0"/>
                        </a:spcBef>
                      </a:pPr>
                      <a:r>
                        <a:rPr lang="en-US" sz="1400" b="1" spc="-10" dirty="0">
                          <a:solidFill>
                            <a:schemeClr val="bg1"/>
                          </a:solidFill>
                          <a:latin typeface="+mn-lt"/>
                          <a:cs typeface="Calibri" panose="020F0502020204030204" pitchFamily="34" charset="0"/>
                        </a:rPr>
                        <a:t>(n = 309)</a:t>
                      </a:r>
                      <a:endParaRPr lang="en-US" sz="1400" dirty="0">
                        <a:solidFill>
                          <a:schemeClr val="bg1"/>
                        </a:solidFill>
                        <a:latin typeface="+mn-lt"/>
                        <a:cs typeface="Calibri" panose="020F0502020204030204" pitchFamily="34" charset="0"/>
                      </a:endParaRPr>
                    </a:p>
                  </a:txBody>
                  <a:tcPr anchor="ctr">
                    <a:lnL>
                      <a:noFill/>
                    </a:lnL>
                    <a:lnR>
                      <a:noFill/>
                    </a:lnR>
                    <a:lnT>
                      <a:noFill/>
                    </a:lnT>
                    <a:lnB>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519728844"/>
                  </a:ext>
                </a:extLst>
              </a:tr>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1280">
                        <a:lnSpc>
                          <a:spcPct val="90000"/>
                        </a:lnSpc>
                        <a:spcBef>
                          <a:spcPts val="0"/>
                        </a:spcBef>
                      </a:pPr>
                      <a:r>
                        <a:rPr lang="en-US" sz="1400" b="0" dirty="0">
                          <a:solidFill>
                            <a:schemeClr val="tx1"/>
                          </a:solidFill>
                          <a:latin typeface="+mn-lt"/>
                          <a:cs typeface="Calibri" panose="020F0502020204030204" pitchFamily="34" charset="0"/>
                        </a:rPr>
                        <a:t>Any grade</a:t>
                      </a:r>
                      <a:endParaRPr lang="en-US" sz="1400" b="0" spc="-25" dirty="0">
                        <a:solidFill>
                          <a:schemeClr val="tx1"/>
                        </a:solidFill>
                        <a:latin typeface="+mn-lt"/>
                        <a:cs typeface="Calibri" panose="020F0502020204030204" pitchFamily="34" charset="0"/>
                      </a:endParaRPr>
                    </a:p>
                    <a:p>
                      <a:pPr marL="367030" indent="-285750">
                        <a:lnSpc>
                          <a:spcPct val="90000"/>
                        </a:lnSpc>
                        <a:spcBef>
                          <a:spcPts val="0"/>
                        </a:spcBef>
                        <a:buFont typeface="Arial" panose="020B0604020202020204" pitchFamily="34" charset="0"/>
                        <a:buChar char="•"/>
                      </a:pPr>
                      <a:r>
                        <a:rPr lang="en-US" sz="1400" b="0" spc="-25" dirty="0">
                          <a:solidFill>
                            <a:schemeClr val="tx1"/>
                          </a:solidFill>
                          <a:latin typeface="+mn-lt"/>
                          <a:cs typeface="Calibri" panose="020F0502020204030204" pitchFamily="34" charset="0"/>
                        </a:rPr>
                        <a:t>Grade ≥3</a:t>
                      </a:r>
                      <a:endParaRPr lang="en-US" sz="1400" b="0" dirty="0">
                        <a:solidFill>
                          <a:schemeClr val="tx1"/>
                        </a:solidFill>
                        <a:latin typeface="+mn-lt"/>
                        <a:cs typeface="Calibri" panose="020F0502020204030204" pitchFamily="34" charset="0"/>
                      </a:endParaRP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marL="236854" marR="140970" indent="-90170" algn="ctr">
                        <a:lnSpc>
                          <a:spcPct val="90000"/>
                        </a:lnSpc>
                        <a:spcBef>
                          <a:spcPts val="0"/>
                        </a:spcBef>
                      </a:pPr>
                      <a:r>
                        <a:rPr lang="en-US" sz="1400" dirty="0">
                          <a:solidFill>
                            <a:schemeClr val="tx1"/>
                          </a:solidFill>
                          <a:latin typeface="+mn-lt"/>
                          <a:cs typeface="Calibri" panose="020F0502020204030204" pitchFamily="34" charset="0"/>
                        </a:rPr>
                        <a:t>93</a:t>
                      </a:r>
                    </a:p>
                    <a:p>
                      <a:pPr marL="236854" marR="140970" indent="-90170" algn="ctr">
                        <a:lnSpc>
                          <a:spcPct val="90000"/>
                        </a:lnSpc>
                        <a:spcBef>
                          <a:spcPts val="0"/>
                        </a:spcBef>
                      </a:pPr>
                      <a:r>
                        <a:rPr lang="en-US" sz="1400" dirty="0">
                          <a:solidFill>
                            <a:schemeClr val="tx1"/>
                          </a:solidFill>
                          <a:latin typeface="+mn-lt"/>
                          <a:cs typeface="Calibri" panose="020F0502020204030204" pitchFamily="34" charset="0"/>
                        </a:rPr>
                        <a:t>33</a:t>
                      </a:r>
                    </a:p>
                  </a:txBody>
                  <a:tcP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marL="238125" marR="153035" indent="-100965" algn="ctr">
                        <a:lnSpc>
                          <a:spcPct val="90000"/>
                        </a:lnSpc>
                        <a:spcBef>
                          <a:spcPts val="0"/>
                        </a:spcBef>
                      </a:pPr>
                      <a:r>
                        <a:rPr lang="en-US" sz="1400" dirty="0">
                          <a:solidFill>
                            <a:schemeClr val="tx1"/>
                          </a:solidFill>
                          <a:latin typeface="+mn-lt"/>
                          <a:cs typeface="Calibri" panose="020F0502020204030204" pitchFamily="34" charset="0"/>
                        </a:rPr>
                        <a:t>83</a:t>
                      </a:r>
                    </a:p>
                    <a:p>
                      <a:pPr marL="238125" marR="153035" indent="-100965" algn="ctr">
                        <a:lnSpc>
                          <a:spcPct val="90000"/>
                        </a:lnSpc>
                        <a:spcBef>
                          <a:spcPts val="0"/>
                        </a:spcBef>
                      </a:pPr>
                      <a:r>
                        <a:rPr lang="en-US" sz="1400" dirty="0">
                          <a:solidFill>
                            <a:schemeClr val="tx1"/>
                          </a:solidFill>
                          <a:latin typeface="+mn-lt"/>
                          <a:cs typeface="Calibri" panose="020F0502020204030204" pitchFamily="34" charset="0"/>
                        </a:rPr>
                        <a:t>29</a:t>
                      </a:r>
                    </a:p>
                  </a:txBody>
                  <a:tcPr>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6273126"/>
                  </a:ext>
                </a:extLst>
              </a:tr>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1915">
                        <a:lnSpc>
                          <a:spcPct val="90000"/>
                        </a:lnSpc>
                        <a:spcBef>
                          <a:spcPts val="0"/>
                        </a:spcBef>
                      </a:pPr>
                      <a:r>
                        <a:rPr lang="en-US" sz="1400" b="0" dirty="0">
                          <a:solidFill>
                            <a:schemeClr val="tx1"/>
                          </a:solidFill>
                          <a:latin typeface="+mn-lt"/>
                          <a:cs typeface="Calibri" panose="020F0502020204030204" pitchFamily="34" charset="0"/>
                        </a:rPr>
                        <a:t>Serious</a:t>
                      </a:r>
                      <a:endParaRPr lang="en-US" sz="1400" b="0" spc="-25" dirty="0">
                        <a:solidFill>
                          <a:schemeClr val="tx1"/>
                        </a:solidFill>
                        <a:latin typeface="+mn-lt"/>
                        <a:cs typeface="Calibri" panose="020F0502020204030204" pitchFamily="34" charset="0"/>
                      </a:endParaRP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marL="236854" marR="140970" indent="-90170" algn="ctr">
                        <a:lnSpc>
                          <a:spcPct val="90000"/>
                        </a:lnSpc>
                        <a:spcBef>
                          <a:spcPts val="0"/>
                        </a:spcBef>
                      </a:pPr>
                      <a:r>
                        <a:rPr lang="en-US" sz="1400" dirty="0">
                          <a:solidFill>
                            <a:schemeClr val="tx1"/>
                          </a:solidFill>
                          <a:latin typeface="+mn-lt"/>
                          <a:cs typeface="Calibri" panose="020F0502020204030204" pitchFamily="34" charset="0"/>
                        </a:rPr>
                        <a:t>9</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marL="238125" marR="153035" indent="-100965" algn="ctr">
                        <a:lnSpc>
                          <a:spcPct val="90000"/>
                        </a:lnSpc>
                        <a:spcBef>
                          <a:spcPts val="0"/>
                        </a:spcBef>
                      </a:pPr>
                      <a:r>
                        <a:rPr lang="en-US" sz="1400" dirty="0">
                          <a:solidFill>
                            <a:schemeClr val="tx1"/>
                          </a:solidFill>
                          <a:latin typeface="+mn-lt"/>
                          <a:cs typeface="Calibri" panose="020F0502020204030204" pitchFamily="34" charset="0"/>
                        </a:rPr>
                        <a:t>8</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795292262"/>
                  </a:ext>
                </a:extLst>
              </a:tr>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1280">
                        <a:lnSpc>
                          <a:spcPct val="90000"/>
                        </a:lnSpc>
                        <a:spcBef>
                          <a:spcPts val="0"/>
                        </a:spcBef>
                      </a:pPr>
                      <a:r>
                        <a:rPr lang="en-US" sz="1400" b="0" dirty="0">
                          <a:solidFill>
                            <a:schemeClr val="tx1"/>
                          </a:solidFill>
                          <a:latin typeface="+mn-lt"/>
                          <a:cs typeface="Calibri" panose="020F0502020204030204" pitchFamily="34" charset="0"/>
                        </a:rPr>
                        <a:t>Associated with discontinuation</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marL="236854" marR="140970" indent="-90170" algn="ctr">
                        <a:lnSpc>
                          <a:spcPct val="90000"/>
                        </a:lnSpc>
                        <a:spcBef>
                          <a:spcPts val="0"/>
                        </a:spcBef>
                      </a:pPr>
                      <a:r>
                        <a:rPr lang="en-US" sz="1400" dirty="0">
                          <a:solidFill>
                            <a:schemeClr val="tx1"/>
                          </a:solidFill>
                          <a:latin typeface="+mn-lt"/>
                          <a:cs typeface="Calibri" panose="020F0502020204030204" pitchFamily="34" charset="0"/>
                        </a:rPr>
                        <a:t>4</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p>
                      <a:pPr marL="238125" marR="153035" indent="-100965" algn="ctr">
                        <a:lnSpc>
                          <a:spcPct val="90000"/>
                        </a:lnSpc>
                        <a:spcBef>
                          <a:spcPts val="0"/>
                        </a:spcBef>
                      </a:pPr>
                      <a:r>
                        <a:rPr lang="en-US" sz="1400" dirty="0">
                          <a:solidFill>
                            <a:schemeClr val="tx1"/>
                          </a:solidFill>
                          <a:latin typeface="+mn-lt"/>
                          <a:cs typeface="Calibri" panose="020F0502020204030204" pitchFamily="34" charset="0"/>
                        </a:rPr>
                        <a:t>7</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441430077"/>
                  </a:ext>
                </a:extLst>
              </a:tr>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1280">
                        <a:lnSpc>
                          <a:spcPct val="90000"/>
                        </a:lnSpc>
                        <a:spcBef>
                          <a:spcPts val="0"/>
                        </a:spcBef>
                      </a:pPr>
                      <a:r>
                        <a:rPr lang="en-US" sz="1400" b="0" dirty="0">
                          <a:solidFill>
                            <a:schemeClr val="tx1"/>
                          </a:solidFill>
                          <a:latin typeface="+mn-lt"/>
                          <a:cs typeface="Calibri" panose="020F0502020204030204" pitchFamily="34" charset="0"/>
                        </a:rPr>
                        <a:t>Associated with death</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marL="236854" marR="140970" indent="-90170" algn="ctr">
                        <a:lnSpc>
                          <a:spcPct val="90000"/>
                        </a:lnSpc>
                        <a:spcBef>
                          <a:spcPts val="0"/>
                        </a:spcBef>
                      </a:pPr>
                      <a:r>
                        <a:rPr lang="en-US" sz="1400" dirty="0">
                          <a:solidFill>
                            <a:schemeClr val="tx1"/>
                          </a:solidFill>
                          <a:latin typeface="+mn-lt"/>
                          <a:cs typeface="Calibri" panose="020F0502020204030204" pitchFamily="34" charset="0"/>
                        </a:rPr>
                        <a:t>0</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p>
                      <a:pPr marL="238125" marR="153035" indent="-100965" algn="ctr">
                        <a:lnSpc>
                          <a:spcPct val="90000"/>
                        </a:lnSpc>
                        <a:spcBef>
                          <a:spcPts val="0"/>
                        </a:spcBef>
                      </a:pPr>
                      <a:r>
                        <a:rPr lang="en-US" sz="1400" dirty="0">
                          <a:solidFill>
                            <a:schemeClr val="tx1"/>
                          </a:solidFill>
                          <a:latin typeface="+mn-lt"/>
                          <a:cs typeface="Calibri" panose="020F0502020204030204" pitchFamily="34" charset="0"/>
                        </a:rPr>
                        <a:t>0</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29473199"/>
                  </a:ext>
                </a:extLst>
              </a:tr>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1915" algn="l">
                        <a:lnSpc>
                          <a:spcPct val="90000"/>
                        </a:lnSpc>
                        <a:spcBef>
                          <a:spcPts val="0"/>
                        </a:spcBef>
                      </a:pPr>
                      <a:r>
                        <a:rPr lang="en-US" sz="1400" b="1">
                          <a:solidFill>
                            <a:schemeClr val="bg1"/>
                          </a:solidFill>
                          <a:latin typeface="+mn-lt"/>
                          <a:cs typeface="Calibri" panose="020F0502020204030204" pitchFamily="34" charset="0"/>
                        </a:rPr>
                        <a:t>Exposure-Adjusted Incidence (EAIRs) of TRAEs (per 100 Patient-Yr), %</a:t>
                      </a:r>
                      <a:endParaRPr lang="en-US" sz="1400" b="1" dirty="0">
                        <a:solidFill>
                          <a:schemeClr val="bg1"/>
                        </a:solidFill>
                        <a:latin typeface="+mn-lt"/>
                        <a:cs typeface="Calibri" panose="020F0502020204030204" pitchFamily="34" charset="0"/>
                      </a:endParaRPr>
                    </a:p>
                  </a:txBody>
                  <a:tcPr anchor="ctr">
                    <a:lnL>
                      <a:noFill/>
                    </a:lnL>
                    <a:lnR>
                      <a:noFill/>
                    </a:lnR>
                    <a:lnT>
                      <a:noFill/>
                    </a:lnT>
                    <a:lnB>
                      <a:noFill/>
                    </a:lnB>
                    <a:lnTlToBr w="12700" cmpd="sng">
                      <a:noFill/>
                      <a:prstDash val="solid"/>
                    </a:lnTlToBr>
                    <a:lnBlToTr w="12700" cmpd="sng">
                      <a:noFill/>
                      <a:prstDash val="solid"/>
                    </a:lnBlToTr>
                    <a:solidFill>
                      <a:srgbClr val="E1471D"/>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236854" marR="140970" indent="-90170" algn="ctr">
                        <a:lnSpc>
                          <a:spcPct val="90000"/>
                        </a:lnSpc>
                        <a:spcBef>
                          <a:spcPts val="0"/>
                        </a:spcBef>
                      </a:pPr>
                      <a:r>
                        <a:rPr lang="en-US" sz="1400" b="1" spc="-10" dirty="0">
                          <a:solidFill>
                            <a:schemeClr val="bg1"/>
                          </a:solidFill>
                          <a:latin typeface="+mn-lt"/>
                          <a:cs typeface="Calibri" panose="020F0502020204030204" pitchFamily="34" charset="0"/>
                        </a:rPr>
                        <a:t>Dato-</a:t>
                      </a:r>
                      <a:r>
                        <a:rPr lang="en-US" sz="1400" b="1" spc="-25" dirty="0">
                          <a:solidFill>
                            <a:schemeClr val="bg1"/>
                          </a:solidFill>
                          <a:latin typeface="+mn-lt"/>
                          <a:cs typeface="Calibri" panose="020F0502020204030204" pitchFamily="34" charset="0"/>
                        </a:rPr>
                        <a:t>DXd</a:t>
                      </a:r>
                    </a:p>
                    <a:p>
                      <a:pPr marL="236854" marR="140970" indent="-90170" algn="ctr">
                        <a:lnSpc>
                          <a:spcPct val="90000"/>
                        </a:lnSpc>
                        <a:spcBef>
                          <a:spcPts val="0"/>
                        </a:spcBef>
                      </a:pPr>
                      <a:r>
                        <a:rPr lang="en-US" sz="1400" b="1" spc="-25" dirty="0">
                          <a:solidFill>
                            <a:schemeClr val="bg1"/>
                          </a:solidFill>
                          <a:latin typeface="+mn-lt"/>
                          <a:cs typeface="Calibri" panose="020F0502020204030204" pitchFamily="34" charset="0"/>
                        </a:rPr>
                        <a:t>(</a:t>
                      </a:r>
                      <a:r>
                        <a:rPr lang="en-US" sz="1400" b="1" spc="-10" dirty="0">
                          <a:solidFill>
                            <a:schemeClr val="bg1"/>
                          </a:solidFill>
                          <a:latin typeface="+mn-lt"/>
                          <a:cs typeface="Calibri" panose="020F0502020204030204" pitchFamily="34" charset="0"/>
                        </a:rPr>
                        <a:t>n = 319)</a:t>
                      </a:r>
                      <a:endParaRPr lang="en-US" sz="1400" dirty="0">
                        <a:solidFill>
                          <a:schemeClr val="bg1"/>
                        </a:solidFill>
                        <a:latin typeface="+mn-lt"/>
                        <a:cs typeface="Calibri" panose="020F0502020204030204" pitchFamily="34" charset="0"/>
                      </a:endParaRPr>
                    </a:p>
                  </a:txBody>
                  <a:tcPr anchor="ctr">
                    <a:lnL>
                      <a:noFill/>
                    </a:lnL>
                    <a:lnR>
                      <a:noFill/>
                    </a:lnR>
                    <a:lnT>
                      <a:noFill/>
                    </a:lnT>
                    <a:lnB>
                      <a:noFill/>
                    </a:lnB>
                    <a:lnTlToBr w="12700" cmpd="sng">
                      <a:noFill/>
                      <a:prstDash val="solid"/>
                    </a:lnTlToBr>
                    <a:lnBlToTr w="12700" cmpd="sng">
                      <a:noFill/>
                      <a:prstDash val="solid"/>
                    </a:lnBlToTr>
                    <a:solidFill>
                      <a:schemeClr val="accent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238125" marR="153035" indent="-100965" algn="ctr">
                        <a:lnSpc>
                          <a:spcPct val="90000"/>
                        </a:lnSpc>
                        <a:spcBef>
                          <a:spcPts val="0"/>
                        </a:spcBef>
                      </a:pPr>
                      <a:r>
                        <a:rPr kumimoji="0" lang="en-US" sz="1400" b="1" i="0" u="none" strike="noStrike" cap="none" normalizeH="0" baseline="0" dirty="0">
                          <a:ln>
                            <a:noFill/>
                          </a:ln>
                          <a:solidFill>
                            <a:schemeClr val="bg1"/>
                          </a:solidFill>
                          <a:effectLst/>
                          <a:latin typeface="+mn-lt"/>
                        </a:rPr>
                        <a:t>Investigator’s Choice CT</a:t>
                      </a:r>
                    </a:p>
                    <a:p>
                      <a:pPr marL="238125" marR="153035" indent="-100965" algn="ctr">
                        <a:lnSpc>
                          <a:spcPct val="90000"/>
                        </a:lnSpc>
                        <a:spcBef>
                          <a:spcPts val="0"/>
                        </a:spcBef>
                      </a:pPr>
                      <a:r>
                        <a:rPr lang="en-US" sz="1400" b="1" spc="-10" dirty="0">
                          <a:solidFill>
                            <a:schemeClr val="bg1"/>
                          </a:solidFill>
                          <a:latin typeface="+mn-lt"/>
                          <a:cs typeface="Calibri" panose="020F0502020204030204" pitchFamily="34" charset="0"/>
                        </a:rPr>
                        <a:t>(n = 309)</a:t>
                      </a:r>
                      <a:endParaRPr lang="en-US" sz="1400" dirty="0">
                        <a:solidFill>
                          <a:schemeClr val="bg1"/>
                        </a:solidFill>
                        <a:latin typeface="+mn-lt"/>
                        <a:cs typeface="Calibri" panose="020F0502020204030204" pitchFamily="34" charset="0"/>
                      </a:endParaRPr>
                    </a:p>
                  </a:txBody>
                  <a:tcPr anchor="ctr">
                    <a:lnL>
                      <a:noFill/>
                    </a:lnL>
                    <a:lnR>
                      <a:noFill/>
                    </a:lnR>
                    <a:lnT>
                      <a:noFill/>
                    </a:lnT>
                    <a:lnB>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10000"/>
                  </a:ext>
                </a:extLst>
              </a:tr>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1280">
                        <a:lnSpc>
                          <a:spcPct val="90000"/>
                        </a:lnSpc>
                        <a:spcBef>
                          <a:spcPts val="0"/>
                        </a:spcBef>
                      </a:pPr>
                      <a:r>
                        <a:rPr lang="en-US" sz="1400" b="0" dirty="0">
                          <a:solidFill>
                            <a:schemeClr val="tx1"/>
                          </a:solidFill>
                          <a:latin typeface="+mn-lt"/>
                          <a:cs typeface="Calibri" panose="020F0502020204030204" pitchFamily="34" charset="0"/>
                        </a:rPr>
                        <a:t>Any grade</a:t>
                      </a:r>
                      <a:endParaRPr lang="en-US" sz="1400" b="0" spc="-25" dirty="0">
                        <a:solidFill>
                          <a:schemeClr val="tx1"/>
                        </a:solidFill>
                        <a:latin typeface="+mn-lt"/>
                        <a:cs typeface="Calibri" panose="020F0502020204030204" pitchFamily="34" charset="0"/>
                      </a:endParaRPr>
                    </a:p>
                    <a:p>
                      <a:pPr marL="367030" indent="-285750">
                        <a:lnSpc>
                          <a:spcPct val="90000"/>
                        </a:lnSpc>
                        <a:spcBef>
                          <a:spcPts val="0"/>
                        </a:spcBef>
                        <a:buFont typeface="Arial" panose="020B0604020202020204" pitchFamily="34" charset="0"/>
                        <a:buChar char="•"/>
                      </a:pPr>
                      <a:r>
                        <a:rPr lang="en-US" sz="1400" b="0" spc="-25" dirty="0">
                          <a:solidFill>
                            <a:schemeClr val="tx1"/>
                          </a:solidFill>
                          <a:latin typeface="+mn-lt"/>
                          <a:cs typeface="Calibri" panose="020F0502020204030204" pitchFamily="34" charset="0"/>
                        </a:rPr>
                        <a:t>Grade ≥3</a:t>
                      </a:r>
                      <a:endParaRPr lang="en-US" sz="1400" b="0" dirty="0">
                        <a:solidFill>
                          <a:schemeClr val="tx1"/>
                        </a:solidFill>
                        <a:latin typeface="+mn-lt"/>
                        <a:cs typeface="Calibri" panose="020F0502020204030204" pitchFamily="34" charset="0"/>
                      </a:endParaRP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lnSpc>
                          <a:spcPct val="90000"/>
                        </a:lnSpc>
                        <a:spcBef>
                          <a:spcPts val="0"/>
                        </a:spcBef>
                      </a:pPr>
                      <a:r>
                        <a:rPr lang="en-US" sz="1400" dirty="0">
                          <a:solidFill>
                            <a:schemeClr val="tx1"/>
                          </a:solidFill>
                          <a:latin typeface="+mn-lt"/>
                          <a:cs typeface="Calibri" panose="020F0502020204030204" pitchFamily="34" charset="0"/>
                        </a:rPr>
                        <a:t>104</a:t>
                      </a:r>
                    </a:p>
                    <a:p>
                      <a:pPr algn="ctr">
                        <a:lnSpc>
                          <a:spcPct val="90000"/>
                        </a:lnSpc>
                        <a:spcBef>
                          <a:spcPts val="0"/>
                        </a:spcBef>
                      </a:pPr>
                      <a:r>
                        <a:rPr lang="en-US" sz="1400" dirty="0">
                          <a:solidFill>
                            <a:schemeClr val="tx1"/>
                          </a:solidFill>
                          <a:latin typeface="+mn-lt"/>
                          <a:cs typeface="Calibri" panose="020F0502020204030204" pitchFamily="34" charset="0"/>
                        </a:rPr>
                        <a:t>37</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R="13970" algn="ctr">
                        <a:lnSpc>
                          <a:spcPct val="90000"/>
                        </a:lnSpc>
                        <a:spcBef>
                          <a:spcPts val="0"/>
                        </a:spcBef>
                      </a:pPr>
                      <a:r>
                        <a:rPr lang="en-US" sz="1400" dirty="0">
                          <a:solidFill>
                            <a:schemeClr val="tx1"/>
                          </a:solidFill>
                          <a:latin typeface="+mn-lt"/>
                          <a:cs typeface="Calibri" panose="020F0502020204030204" pitchFamily="34" charset="0"/>
                        </a:rPr>
                        <a:t>176</a:t>
                      </a:r>
                    </a:p>
                    <a:p>
                      <a:pPr marR="13970" algn="ctr">
                        <a:lnSpc>
                          <a:spcPct val="90000"/>
                        </a:lnSpc>
                        <a:spcBef>
                          <a:spcPts val="0"/>
                        </a:spcBef>
                      </a:pPr>
                      <a:r>
                        <a:rPr lang="en-US" sz="1400" dirty="0">
                          <a:solidFill>
                            <a:schemeClr val="tx1"/>
                          </a:solidFill>
                          <a:latin typeface="+mn-lt"/>
                          <a:cs typeface="Calibri" panose="020F0502020204030204" pitchFamily="34" charset="0"/>
                        </a:rPr>
                        <a:t>61</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1915">
                        <a:lnSpc>
                          <a:spcPct val="90000"/>
                        </a:lnSpc>
                        <a:spcBef>
                          <a:spcPts val="0"/>
                        </a:spcBef>
                      </a:pPr>
                      <a:r>
                        <a:rPr lang="en-US" sz="1400" b="0" dirty="0">
                          <a:solidFill>
                            <a:schemeClr val="tx1"/>
                          </a:solidFill>
                          <a:latin typeface="+mn-lt"/>
                          <a:cs typeface="Calibri" panose="020F0502020204030204" pitchFamily="34" charset="0"/>
                        </a:rPr>
                        <a:t>Serious</a:t>
                      </a:r>
                      <a:endParaRPr lang="en-US" sz="1400" b="0" spc="-25" dirty="0">
                        <a:solidFill>
                          <a:schemeClr val="tx1"/>
                        </a:solidFill>
                        <a:latin typeface="+mn-lt"/>
                        <a:cs typeface="Calibri" panose="020F0502020204030204" pitchFamily="34" charset="0"/>
                      </a:endParaRP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lnSpc>
                          <a:spcPct val="90000"/>
                        </a:lnSpc>
                        <a:spcBef>
                          <a:spcPts val="0"/>
                        </a:spcBef>
                      </a:pPr>
                      <a:r>
                        <a:rPr lang="en-US" sz="1400" dirty="0">
                          <a:solidFill>
                            <a:schemeClr val="tx1"/>
                          </a:solidFill>
                          <a:latin typeface="+mn-lt"/>
                          <a:cs typeface="Calibri" panose="020F0502020204030204" pitchFamily="34" charset="0"/>
                        </a:rPr>
                        <a:t>10</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R="12700" algn="ctr">
                        <a:lnSpc>
                          <a:spcPct val="90000"/>
                        </a:lnSpc>
                        <a:spcBef>
                          <a:spcPts val="0"/>
                        </a:spcBef>
                      </a:pPr>
                      <a:r>
                        <a:rPr lang="en-US" sz="1400" dirty="0">
                          <a:solidFill>
                            <a:schemeClr val="tx1"/>
                          </a:solidFill>
                          <a:latin typeface="+mn-lt"/>
                          <a:cs typeface="Calibri" panose="020F0502020204030204" pitchFamily="34" charset="0"/>
                        </a:rPr>
                        <a:t>18</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2"/>
                  </a:ext>
                </a:extLst>
              </a:tr>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1280">
                        <a:lnSpc>
                          <a:spcPct val="90000"/>
                        </a:lnSpc>
                        <a:spcBef>
                          <a:spcPts val="0"/>
                        </a:spcBef>
                      </a:pPr>
                      <a:r>
                        <a:rPr lang="en-US" sz="1400" b="0" dirty="0">
                          <a:solidFill>
                            <a:schemeClr val="tx1"/>
                          </a:solidFill>
                          <a:latin typeface="+mn-lt"/>
                          <a:cs typeface="Calibri" panose="020F0502020204030204" pitchFamily="34" charset="0"/>
                        </a:rPr>
                        <a:t>Associated with discontinuation</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lnSpc>
                          <a:spcPct val="90000"/>
                        </a:lnSpc>
                        <a:spcBef>
                          <a:spcPts val="0"/>
                        </a:spcBef>
                      </a:pPr>
                      <a:r>
                        <a:rPr lang="en-US" sz="1400" dirty="0">
                          <a:solidFill>
                            <a:schemeClr val="tx1"/>
                          </a:solidFill>
                          <a:latin typeface="+mn-lt"/>
                          <a:cs typeface="Calibri" panose="020F0502020204030204" pitchFamily="34" charset="0"/>
                        </a:rPr>
                        <a:t>5</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R="15240" algn="ctr">
                        <a:lnSpc>
                          <a:spcPct val="90000"/>
                        </a:lnSpc>
                        <a:spcBef>
                          <a:spcPts val="0"/>
                        </a:spcBef>
                      </a:pPr>
                      <a:r>
                        <a:rPr lang="en-US" sz="1400" dirty="0">
                          <a:solidFill>
                            <a:schemeClr val="tx1"/>
                          </a:solidFill>
                          <a:latin typeface="+mn-lt"/>
                          <a:cs typeface="Calibri" panose="020F0502020204030204" pitchFamily="34" charset="0"/>
                        </a:rPr>
                        <a:t>16</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14"/>
                  </a:ext>
                </a:extLst>
              </a:tr>
              <a:tr h="0">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1280">
                        <a:lnSpc>
                          <a:spcPct val="90000"/>
                        </a:lnSpc>
                        <a:spcBef>
                          <a:spcPts val="0"/>
                        </a:spcBef>
                      </a:pPr>
                      <a:r>
                        <a:rPr lang="en-US" sz="1400" b="0" dirty="0">
                          <a:solidFill>
                            <a:schemeClr val="tx1"/>
                          </a:solidFill>
                          <a:latin typeface="+mn-lt"/>
                          <a:cs typeface="Calibri" panose="020F0502020204030204" pitchFamily="34" charset="0"/>
                        </a:rPr>
                        <a:t>Associated with death</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lnSpc>
                          <a:spcPct val="90000"/>
                        </a:lnSpc>
                        <a:spcBef>
                          <a:spcPts val="0"/>
                        </a:spcBef>
                      </a:pPr>
                      <a:r>
                        <a:rPr lang="en-US" sz="1400" dirty="0">
                          <a:solidFill>
                            <a:schemeClr val="tx1"/>
                          </a:solidFill>
                          <a:latin typeface="+mn-lt"/>
                          <a:cs typeface="Calibri" panose="020F0502020204030204" pitchFamily="34" charset="0"/>
                        </a:rPr>
                        <a:t>0</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R="15240" algn="ctr">
                        <a:lnSpc>
                          <a:spcPct val="90000"/>
                        </a:lnSpc>
                        <a:spcBef>
                          <a:spcPts val="0"/>
                        </a:spcBef>
                      </a:pPr>
                      <a:r>
                        <a:rPr lang="en-US" sz="1400" dirty="0">
                          <a:solidFill>
                            <a:schemeClr val="tx1"/>
                          </a:solidFill>
                          <a:latin typeface="+mn-lt"/>
                          <a:cs typeface="Calibri" panose="020F0502020204030204" pitchFamily="34" charset="0"/>
                        </a:rPr>
                        <a:t>0</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970842418"/>
                  </a:ext>
                </a:extLst>
              </a:tr>
            </a:tbl>
          </a:graphicData>
        </a:graphic>
      </p:graphicFrame>
      <p:sp>
        <p:nvSpPr>
          <p:cNvPr id="9" name="Text Box 15">
            <a:extLst>
              <a:ext uri="{FF2B5EF4-FFF2-40B4-BE49-F238E27FC236}">
                <a16:creationId xmlns:a16="http://schemas.microsoft.com/office/drawing/2014/main" id="{1E51794F-2BDB-29E1-E55B-EC624F80254C}"/>
              </a:ext>
            </a:extLst>
          </p:cNvPr>
          <p:cNvSpPr txBox="1">
            <a:spLocks noChangeArrowheads="1"/>
          </p:cNvSpPr>
          <p:nvPr/>
        </p:nvSpPr>
        <p:spPr bwMode="auto">
          <a:xfrm>
            <a:off x="3273552" y="6593957"/>
            <a:ext cx="5644122"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r>
              <a:rPr lang="en-US" altLang="en-US" sz="800" b="0" dirty="0">
                <a:latin typeface="+mn-lt"/>
                <a:cs typeface="Arial" panose="020B0604020202020204" pitchFamily="34" charset="0"/>
              </a:rPr>
              <a:t>Traina. SABCS 2025. Abstr PS5-03-05.</a:t>
            </a:r>
          </a:p>
        </p:txBody>
      </p:sp>
      <p:sp>
        <p:nvSpPr>
          <p:cNvPr id="11" name="TextBox 10">
            <a:extLst>
              <a:ext uri="{FF2B5EF4-FFF2-40B4-BE49-F238E27FC236}">
                <a16:creationId xmlns:a16="http://schemas.microsoft.com/office/drawing/2014/main" id="{DAC0F1A8-90DB-2E08-9B58-0CFFFF0C77C8}"/>
              </a:ext>
            </a:extLst>
          </p:cNvPr>
          <p:cNvSpPr txBox="1"/>
          <p:nvPr/>
        </p:nvSpPr>
        <p:spPr>
          <a:xfrm>
            <a:off x="231078" y="4962144"/>
            <a:ext cx="11287822" cy="731520"/>
          </a:xfrm>
          <a:prstGeom prst="rect">
            <a:avLst/>
          </a:prstGeom>
        </p:spPr>
        <p:txBody>
          <a:bodyPr vert="horz" wrap="square" lIns="0" tIns="0" rIns="0" bIns="0" rtlCol="0">
            <a:noAutofit/>
          </a:bodyPr>
          <a:lstStyle/>
          <a:p>
            <a:pPr marL="402336" indent="-283464" algn="l">
              <a:spcBef>
                <a:spcPts val="500"/>
              </a:spcBef>
              <a:buFont typeface="Arial" panose="020B0604020202020204" pitchFamily="34" charset="0"/>
              <a:buChar char="•"/>
            </a:pPr>
            <a:r>
              <a:rPr lang="en-US" sz="1400" dirty="0"/>
              <a:t>Median total tx duration with Dato-DXd vs investigator’s choice of CT: 8.5 vs 4.1 mo </a:t>
            </a:r>
          </a:p>
          <a:p>
            <a:pPr marL="402336" indent="-283464" algn="l">
              <a:spcBef>
                <a:spcPts val="500"/>
              </a:spcBef>
              <a:buFont typeface="Arial" panose="020B0604020202020204" pitchFamily="34" charset="0"/>
              <a:buChar char="•"/>
            </a:pPr>
            <a:r>
              <a:rPr lang="en-US" sz="1400" dirty="0"/>
              <a:t>Absolute incidence rates of grade ≥3 and serious TRAEs were similar between arms despite &gt;2x longer median DoT with Dato-DXd; rates of discontinuation were lower with Dato-DXd vs investigator’s choice CT</a:t>
            </a:r>
          </a:p>
          <a:p>
            <a:pPr marL="402336" indent="-283464">
              <a:spcBef>
                <a:spcPts val="500"/>
              </a:spcBef>
              <a:buFont typeface="Arial" panose="020B0604020202020204" pitchFamily="34" charset="0"/>
              <a:buChar char="•"/>
            </a:pPr>
            <a:r>
              <a:rPr lang="en-US" sz="1400" dirty="0"/>
              <a:t>EAIRs of any grade, grade ≥3, and serious TRAEs and TRAEs associated with treatment discontinuation were lower with Dato-DXd vs investigator’s choice CT</a:t>
            </a:r>
          </a:p>
        </p:txBody>
      </p:sp>
    </p:spTree>
    <p:extLst>
      <p:ext uri="{BB962C8B-B14F-4D97-AF65-F5344CB8AC3E}">
        <p14:creationId xmlns:p14="http://schemas.microsoft.com/office/powerpoint/2010/main" val="10241283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64A19C-4F45-B71A-BEB9-766A6BB7C0C5}"/>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1D9BCF7-5C7F-01D4-F51E-8819F9567C10}"/>
              </a:ext>
            </a:extLst>
          </p:cNvPr>
          <p:cNvSpPr>
            <a:spLocks noGrp="1"/>
          </p:cNvSpPr>
          <p:nvPr>
            <p:ph type="title"/>
          </p:nvPr>
        </p:nvSpPr>
        <p:spPr>
          <a:xfrm>
            <a:off x="231078" y="534083"/>
            <a:ext cx="11740260" cy="496290"/>
          </a:xfrm>
        </p:spPr>
        <p:txBody>
          <a:bodyPr/>
          <a:lstStyle/>
          <a:p>
            <a:r>
              <a:rPr lang="en-US" altLang="en-US" dirty="0"/>
              <a:t>TROPION-Breast02 Safety Analyses: </a:t>
            </a:r>
            <a:r>
              <a:rPr lang="en-US" dirty="0"/>
              <a:t>AEs of Special Interest</a:t>
            </a:r>
          </a:p>
        </p:txBody>
      </p:sp>
      <p:graphicFrame>
        <p:nvGraphicFramePr>
          <p:cNvPr id="2" name="object 4">
            <a:extLst>
              <a:ext uri="{FF2B5EF4-FFF2-40B4-BE49-F238E27FC236}">
                <a16:creationId xmlns:a16="http://schemas.microsoft.com/office/drawing/2014/main" id="{8CEB6249-B0B8-97A1-CD5C-119E32309AAA}"/>
              </a:ext>
            </a:extLst>
          </p:cNvPr>
          <p:cNvGraphicFramePr>
            <a:graphicFrameLocks noGrp="1"/>
          </p:cNvGraphicFramePr>
          <p:nvPr>
            <p:extLst>
              <p:ext uri="{D42A27DB-BD31-4B8C-83A1-F6EECF244321}">
                <p14:modId xmlns:p14="http://schemas.microsoft.com/office/powerpoint/2010/main" val="1025753302"/>
              </p:ext>
            </p:extLst>
          </p:nvPr>
        </p:nvGraphicFramePr>
        <p:xfrm>
          <a:off x="70869" y="1028700"/>
          <a:ext cx="8168157" cy="4972050"/>
        </p:xfrm>
        <a:graphic>
          <a:graphicData uri="http://schemas.openxmlformats.org/drawingml/2006/table">
            <a:tbl>
              <a:tblPr firstRow="1" bandRow="1"/>
              <a:tblGrid>
                <a:gridCol w="5329011">
                  <a:extLst>
                    <a:ext uri="{9D8B030D-6E8A-4147-A177-3AD203B41FA5}">
                      <a16:colId xmlns:a16="http://schemas.microsoft.com/office/drawing/2014/main" val="20000"/>
                    </a:ext>
                  </a:extLst>
                </a:gridCol>
                <a:gridCol w="2839146">
                  <a:extLst>
                    <a:ext uri="{9D8B030D-6E8A-4147-A177-3AD203B41FA5}">
                      <a16:colId xmlns:a16="http://schemas.microsoft.com/office/drawing/2014/main" val="20002"/>
                    </a:ext>
                  </a:extLst>
                </a:gridCol>
              </a:tblGrid>
              <a:tr h="203046">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1915" algn="l">
                        <a:lnSpc>
                          <a:spcPct val="90000"/>
                        </a:lnSpc>
                        <a:spcBef>
                          <a:spcPts val="0"/>
                        </a:spcBef>
                      </a:pPr>
                      <a:r>
                        <a:rPr lang="en-US" sz="1800" b="1" dirty="0">
                          <a:solidFill>
                            <a:schemeClr val="bg1"/>
                          </a:solidFill>
                          <a:latin typeface="+mn-lt"/>
                          <a:cs typeface="Calibri" panose="020F0502020204030204" pitchFamily="34" charset="0"/>
                        </a:rPr>
                        <a:t>Treatment-Related AESIs</a:t>
                      </a:r>
                      <a:endParaRPr sz="1800" b="1" dirty="0">
                        <a:solidFill>
                          <a:schemeClr val="bg1"/>
                        </a:solidFill>
                        <a:latin typeface="+mn-lt"/>
                        <a:cs typeface="Calibri" panose="020F0502020204030204" pitchFamily="34" charset="0"/>
                      </a:endParaRPr>
                    </a:p>
                  </a:txBody>
                  <a:tcPr anchor="ctr">
                    <a:lnL>
                      <a:noFill/>
                    </a:lnL>
                    <a:lnR>
                      <a:noFill/>
                    </a:lnR>
                    <a:lnT>
                      <a:noFill/>
                    </a:lnT>
                    <a:lnB>
                      <a:noFill/>
                    </a:lnB>
                    <a:lnTlToBr w="12700" cmpd="sng">
                      <a:noFill/>
                      <a:prstDash val="solid"/>
                    </a:lnTlToBr>
                    <a:lnBlToTr w="12700" cmpd="sng">
                      <a:noFill/>
                      <a:prstDash val="solid"/>
                    </a:lnBlToTr>
                    <a:solidFill>
                      <a:srgbClr val="E1471D"/>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236854" marR="140970" indent="-90170" algn="ctr">
                        <a:lnSpc>
                          <a:spcPct val="90000"/>
                        </a:lnSpc>
                        <a:spcBef>
                          <a:spcPts val="0"/>
                        </a:spcBef>
                      </a:pPr>
                      <a:r>
                        <a:rPr lang="en-US" sz="1800" b="1" spc="-10" dirty="0">
                          <a:solidFill>
                            <a:schemeClr val="bg1"/>
                          </a:solidFill>
                          <a:latin typeface="+mn-lt"/>
                          <a:cs typeface="Calibri" panose="020F0502020204030204" pitchFamily="34" charset="0"/>
                        </a:rPr>
                        <a:t>Dato-</a:t>
                      </a:r>
                      <a:r>
                        <a:rPr lang="en-US" sz="1800" b="1" spc="-25" dirty="0">
                          <a:solidFill>
                            <a:schemeClr val="bg1"/>
                          </a:solidFill>
                          <a:latin typeface="+mn-lt"/>
                          <a:cs typeface="Calibri" panose="020F0502020204030204" pitchFamily="34" charset="0"/>
                        </a:rPr>
                        <a:t>DXd</a:t>
                      </a:r>
                    </a:p>
                    <a:p>
                      <a:pPr marL="236854" marR="140970" indent="-90170" algn="ctr">
                        <a:lnSpc>
                          <a:spcPct val="90000"/>
                        </a:lnSpc>
                        <a:spcBef>
                          <a:spcPts val="0"/>
                        </a:spcBef>
                      </a:pPr>
                      <a:r>
                        <a:rPr lang="en-US" sz="1800" b="1" spc="-25" dirty="0">
                          <a:solidFill>
                            <a:schemeClr val="bg1"/>
                          </a:solidFill>
                          <a:latin typeface="+mn-lt"/>
                          <a:cs typeface="Calibri" panose="020F0502020204030204" pitchFamily="34" charset="0"/>
                        </a:rPr>
                        <a:t>(</a:t>
                      </a:r>
                      <a:r>
                        <a:rPr lang="en-US" sz="1800" b="1" spc="-10" dirty="0">
                          <a:solidFill>
                            <a:schemeClr val="bg1"/>
                          </a:solidFill>
                          <a:latin typeface="+mn-lt"/>
                          <a:cs typeface="Calibri" panose="020F0502020204030204" pitchFamily="34" charset="0"/>
                        </a:rPr>
                        <a:t>n = 319)</a:t>
                      </a:r>
                      <a:endParaRPr lang="en-US" sz="1800" dirty="0">
                        <a:solidFill>
                          <a:schemeClr val="bg1"/>
                        </a:solidFill>
                        <a:latin typeface="+mn-lt"/>
                        <a:cs typeface="Calibri" panose="020F0502020204030204" pitchFamily="34" charset="0"/>
                      </a:endParaRPr>
                    </a:p>
                  </a:txBody>
                  <a:tcPr anchor="ctr">
                    <a:lnL>
                      <a:noFill/>
                    </a:lnL>
                    <a:lnR>
                      <a:noFill/>
                    </a:lnR>
                    <a:lnT>
                      <a:noFill/>
                    </a:lnT>
                    <a:lnB>
                      <a:noFill/>
                    </a:lnB>
                    <a:lnTlToBr w="12700" cmpd="sng">
                      <a:noFill/>
                      <a:prstDash val="solid"/>
                    </a:lnTlToBr>
                    <a:lnBlToTr w="12700" cmpd="sng">
                      <a:noFill/>
                      <a:prstDash val="solid"/>
                    </a:lnBlToTr>
                    <a:solidFill>
                      <a:srgbClr val="E1471D"/>
                    </a:solidFill>
                  </a:tcPr>
                </a:tc>
                <a:extLst>
                  <a:ext uri="{0D108BD9-81ED-4DB2-BD59-A6C34878D82A}">
                    <a16:rowId xmlns:a16="http://schemas.microsoft.com/office/drawing/2014/main" val="1769971786"/>
                  </a:ext>
                </a:extLst>
              </a:tr>
              <a:tr h="715008">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1280">
                        <a:lnSpc>
                          <a:spcPct val="90000"/>
                        </a:lnSpc>
                        <a:spcBef>
                          <a:spcPts val="0"/>
                        </a:spcBef>
                      </a:pPr>
                      <a:r>
                        <a:rPr lang="en-US" sz="1800" b="1" dirty="0">
                          <a:solidFill>
                            <a:schemeClr val="tx1"/>
                          </a:solidFill>
                          <a:latin typeface="+mn-lt"/>
                          <a:cs typeface="Calibri" panose="020F0502020204030204" pitchFamily="34" charset="0"/>
                        </a:rPr>
                        <a:t>Oral mucositis/stomatitis</a:t>
                      </a:r>
                    </a:p>
                    <a:p>
                      <a:pPr marL="367030" indent="-285750">
                        <a:lnSpc>
                          <a:spcPct val="90000"/>
                        </a:lnSpc>
                        <a:spcBef>
                          <a:spcPts val="0"/>
                        </a:spcBef>
                        <a:buFont typeface="Arial" panose="020B0604020202020204" pitchFamily="34" charset="0"/>
                        <a:buChar char="•"/>
                      </a:pPr>
                      <a:r>
                        <a:rPr lang="en-US" sz="1800" b="0" dirty="0">
                          <a:solidFill>
                            <a:schemeClr val="tx1"/>
                          </a:solidFill>
                          <a:latin typeface="+mn-lt"/>
                          <a:cs typeface="Calibri" panose="020F0502020204030204" pitchFamily="34" charset="0"/>
                        </a:rPr>
                        <a:t>Any grade, %</a:t>
                      </a:r>
                    </a:p>
                    <a:p>
                      <a:pPr marL="548640" lvl="1" indent="-285750">
                        <a:lnSpc>
                          <a:spcPct val="90000"/>
                        </a:lnSpc>
                        <a:spcBef>
                          <a:spcPts val="0"/>
                        </a:spcBef>
                        <a:buFont typeface="Poppins" panose="00000500000000000000" pitchFamily="2" charset="0"/>
                        <a:buChar char="−"/>
                      </a:pPr>
                      <a:r>
                        <a:rPr lang="en-US" sz="1800" b="0" dirty="0">
                          <a:solidFill>
                            <a:schemeClr val="tx1"/>
                          </a:solidFill>
                          <a:latin typeface="+mn-lt"/>
                          <a:cs typeface="Calibri" panose="020F0502020204030204" pitchFamily="34" charset="0"/>
                        </a:rPr>
                        <a:t>Grade 1</a:t>
                      </a:r>
                    </a:p>
                    <a:p>
                      <a:pPr marL="548640" lvl="1" indent="-285750">
                        <a:lnSpc>
                          <a:spcPct val="90000"/>
                        </a:lnSpc>
                        <a:spcBef>
                          <a:spcPts val="0"/>
                        </a:spcBef>
                        <a:buFont typeface="Poppins" panose="00000500000000000000" pitchFamily="2" charset="0"/>
                        <a:buChar char="−"/>
                      </a:pPr>
                      <a:r>
                        <a:rPr lang="en-US" sz="1800" b="0" dirty="0">
                          <a:solidFill>
                            <a:schemeClr val="tx1"/>
                          </a:solidFill>
                          <a:latin typeface="+mn-lt"/>
                          <a:cs typeface="Calibri" panose="020F0502020204030204" pitchFamily="34" charset="0"/>
                        </a:rPr>
                        <a:t>Grade 2</a:t>
                      </a:r>
                    </a:p>
                    <a:p>
                      <a:pPr marL="548640" lvl="1" indent="-285750">
                        <a:lnSpc>
                          <a:spcPct val="90000"/>
                        </a:lnSpc>
                        <a:spcBef>
                          <a:spcPts val="0"/>
                        </a:spcBef>
                        <a:buFont typeface="Poppins" panose="00000500000000000000" pitchFamily="2" charset="0"/>
                        <a:buChar char="−"/>
                      </a:pPr>
                      <a:r>
                        <a:rPr lang="en-US" sz="1800" b="0" dirty="0">
                          <a:solidFill>
                            <a:schemeClr val="tx1"/>
                          </a:solidFill>
                          <a:latin typeface="+mn-lt"/>
                          <a:cs typeface="Calibri" panose="020F0502020204030204" pitchFamily="34" charset="0"/>
                        </a:rPr>
                        <a:t>Grade 3</a:t>
                      </a:r>
                    </a:p>
                    <a:p>
                      <a:pPr marL="367030" indent="-285750">
                        <a:lnSpc>
                          <a:spcPct val="90000"/>
                        </a:lnSpc>
                        <a:spcBef>
                          <a:spcPts val="0"/>
                        </a:spcBef>
                        <a:buFont typeface="Arial" panose="020B0604020202020204" pitchFamily="34" charset="0"/>
                        <a:buChar char="•"/>
                      </a:pPr>
                      <a:r>
                        <a:rPr lang="en-US" sz="1800" b="0" spc="-25" dirty="0">
                          <a:solidFill>
                            <a:schemeClr val="tx1"/>
                          </a:solidFill>
                          <a:latin typeface="+mn-lt"/>
                          <a:cs typeface="Calibri" panose="020F0502020204030204" pitchFamily="34" charset="0"/>
                        </a:rPr>
                        <a:t>Median time to onset, days</a:t>
                      </a:r>
                    </a:p>
                    <a:p>
                      <a:pPr marL="367030" indent="-285750">
                        <a:lnSpc>
                          <a:spcPct val="90000"/>
                        </a:lnSpc>
                        <a:spcBef>
                          <a:spcPts val="0"/>
                        </a:spcBef>
                        <a:buFont typeface="Arial" panose="020B0604020202020204" pitchFamily="34" charset="0"/>
                        <a:buChar char="•"/>
                      </a:pPr>
                      <a:r>
                        <a:rPr lang="en-US" sz="1800" b="0" spc="-25" dirty="0">
                          <a:solidFill>
                            <a:schemeClr val="tx1"/>
                          </a:solidFill>
                          <a:latin typeface="+mn-lt"/>
                          <a:cs typeface="Calibri" panose="020F0502020204030204" pitchFamily="34" charset="0"/>
                        </a:rPr>
                        <a:t>Median time to resolution, days</a:t>
                      </a:r>
                    </a:p>
                    <a:p>
                      <a:pPr marL="367030" marR="0" lvl="0" indent="-285750" algn="l" defTabSz="914400" rtl="0" eaLnBrk="1" fontAlgn="auto" latinLnBrk="0" hangingPunct="1">
                        <a:lnSpc>
                          <a:spcPct val="90000"/>
                        </a:lnSpc>
                        <a:spcBef>
                          <a:spcPts val="0"/>
                        </a:spcBef>
                        <a:spcAft>
                          <a:spcPts val="0"/>
                        </a:spcAft>
                        <a:buClrTx/>
                        <a:buSzTx/>
                        <a:buFont typeface="Arial" panose="020B0604020202020204" pitchFamily="34" charset="0"/>
                        <a:buChar char="•"/>
                        <a:tabLst/>
                        <a:defRPr/>
                      </a:pPr>
                      <a:r>
                        <a:rPr lang="en-US" sz="1800" b="0" kern="1200" dirty="0">
                          <a:solidFill>
                            <a:schemeClr val="tx1"/>
                          </a:solidFill>
                          <a:latin typeface="+mn-lt"/>
                          <a:ea typeface="+mn-ea"/>
                          <a:cs typeface="Calibri" panose="020F0502020204030204" pitchFamily="34" charset="0"/>
                        </a:rPr>
                        <a:t>Events leading to tx d/c, n (%)</a:t>
                      </a:r>
                    </a:p>
                  </a:txBody>
                  <a:tcPr anchor="ctr">
                    <a:lnL>
                      <a:noFill/>
                    </a:lnL>
                    <a:lnR>
                      <a:noFill/>
                    </a:lnR>
                    <a:lnT>
                      <a:noFill/>
                    </a:lnT>
                    <a:lnB>
                      <a:noFill/>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lnSpc>
                          <a:spcPct val="90000"/>
                        </a:lnSpc>
                        <a:spcBef>
                          <a:spcPts val="0"/>
                        </a:spcBef>
                      </a:pPr>
                      <a:endParaRPr lang="en-US" sz="1800" dirty="0">
                        <a:solidFill>
                          <a:schemeClr val="tx1"/>
                        </a:solidFill>
                        <a:latin typeface="+mn-lt"/>
                        <a:cs typeface="Calibri" panose="020F0502020204030204" pitchFamily="34" charset="0"/>
                      </a:endParaRPr>
                    </a:p>
                    <a:p>
                      <a:pPr algn="ctr">
                        <a:lnSpc>
                          <a:spcPct val="90000"/>
                        </a:lnSpc>
                        <a:spcBef>
                          <a:spcPts val="0"/>
                        </a:spcBef>
                      </a:pPr>
                      <a:r>
                        <a:rPr lang="en-US" sz="1800" dirty="0">
                          <a:solidFill>
                            <a:schemeClr val="tx1"/>
                          </a:solidFill>
                          <a:latin typeface="+mn-lt"/>
                          <a:cs typeface="Calibri" panose="020F0502020204030204" pitchFamily="34" charset="0"/>
                        </a:rPr>
                        <a:t>59</a:t>
                      </a:r>
                    </a:p>
                    <a:p>
                      <a:pPr algn="ctr">
                        <a:lnSpc>
                          <a:spcPct val="90000"/>
                        </a:lnSpc>
                        <a:spcBef>
                          <a:spcPts val="0"/>
                        </a:spcBef>
                      </a:pPr>
                      <a:r>
                        <a:rPr lang="en-US" sz="1800" dirty="0">
                          <a:solidFill>
                            <a:schemeClr val="tx1"/>
                          </a:solidFill>
                          <a:latin typeface="+mn-lt"/>
                          <a:cs typeface="Calibri" panose="020F0502020204030204" pitchFamily="34" charset="0"/>
                        </a:rPr>
                        <a:t>24</a:t>
                      </a:r>
                    </a:p>
                    <a:p>
                      <a:pPr algn="ctr">
                        <a:lnSpc>
                          <a:spcPct val="90000"/>
                        </a:lnSpc>
                        <a:spcBef>
                          <a:spcPts val="0"/>
                        </a:spcBef>
                      </a:pPr>
                      <a:r>
                        <a:rPr lang="en-US" sz="1800" dirty="0">
                          <a:solidFill>
                            <a:schemeClr val="tx1"/>
                          </a:solidFill>
                          <a:latin typeface="+mn-lt"/>
                          <a:cs typeface="Calibri" panose="020F0502020204030204" pitchFamily="34" charset="0"/>
                        </a:rPr>
                        <a:t>27</a:t>
                      </a:r>
                    </a:p>
                    <a:p>
                      <a:pPr algn="ctr">
                        <a:lnSpc>
                          <a:spcPct val="90000"/>
                        </a:lnSpc>
                        <a:spcBef>
                          <a:spcPts val="0"/>
                        </a:spcBef>
                      </a:pPr>
                      <a:r>
                        <a:rPr lang="en-US" sz="1800" dirty="0">
                          <a:solidFill>
                            <a:schemeClr val="tx1"/>
                          </a:solidFill>
                          <a:latin typeface="+mn-lt"/>
                          <a:cs typeface="Calibri" panose="020F0502020204030204" pitchFamily="34" charset="0"/>
                        </a:rPr>
                        <a:t>8</a:t>
                      </a:r>
                    </a:p>
                    <a:p>
                      <a:pPr algn="ctr">
                        <a:lnSpc>
                          <a:spcPct val="90000"/>
                        </a:lnSpc>
                        <a:spcBef>
                          <a:spcPts val="0"/>
                        </a:spcBef>
                      </a:pPr>
                      <a:r>
                        <a:rPr lang="en-US" sz="1800" dirty="0">
                          <a:solidFill>
                            <a:schemeClr val="tx1"/>
                          </a:solidFill>
                          <a:latin typeface="+mn-lt"/>
                          <a:cs typeface="Calibri" panose="020F0502020204030204" pitchFamily="34" charset="0"/>
                        </a:rPr>
                        <a:t>26</a:t>
                      </a:r>
                    </a:p>
                    <a:p>
                      <a:pPr algn="ctr">
                        <a:lnSpc>
                          <a:spcPct val="90000"/>
                        </a:lnSpc>
                        <a:spcBef>
                          <a:spcPts val="0"/>
                        </a:spcBef>
                      </a:pPr>
                      <a:r>
                        <a:rPr lang="en-US" sz="1800" dirty="0">
                          <a:solidFill>
                            <a:schemeClr val="tx1"/>
                          </a:solidFill>
                          <a:latin typeface="+mn-lt"/>
                          <a:cs typeface="Calibri" panose="020F0502020204030204" pitchFamily="34" charset="0"/>
                        </a:rPr>
                        <a:t>40.5</a:t>
                      </a:r>
                    </a:p>
                    <a:p>
                      <a:pPr algn="ctr">
                        <a:lnSpc>
                          <a:spcPct val="90000"/>
                        </a:lnSpc>
                        <a:spcBef>
                          <a:spcPts val="0"/>
                        </a:spcBef>
                      </a:pPr>
                      <a:r>
                        <a:rPr lang="en-US" sz="1800" dirty="0">
                          <a:solidFill>
                            <a:schemeClr val="tx1"/>
                          </a:solidFill>
                          <a:latin typeface="+mn-lt"/>
                          <a:cs typeface="Calibri" panose="020F0502020204030204" pitchFamily="34" charset="0"/>
                        </a:rPr>
                        <a:t>0 </a:t>
                      </a:r>
                    </a:p>
                  </a:txBody>
                  <a:tcPr>
                    <a:lnL>
                      <a:noFill/>
                    </a:lnL>
                    <a:lnR>
                      <a:noFill/>
                    </a:lnR>
                    <a:lnT>
                      <a:noFill/>
                    </a:lnT>
                    <a:lnB>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800335">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81915">
                        <a:lnSpc>
                          <a:spcPct val="90000"/>
                        </a:lnSpc>
                        <a:spcBef>
                          <a:spcPts val="0"/>
                        </a:spcBef>
                      </a:pPr>
                      <a:r>
                        <a:rPr lang="en-US" sz="1800" b="1" dirty="0">
                          <a:solidFill>
                            <a:schemeClr val="tx1"/>
                          </a:solidFill>
                          <a:latin typeface="+mn-lt"/>
                          <a:cs typeface="Calibri" panose="020F0502020204030204" pitchFamily="34" charset="0"/>
                        </a:rPr>
                        <a:t>Ocular surface events</a:t>
                      </a:r>
                      <a:r>
                        <a:rPr lang="en-US" sz="1800" b="0" dirty="0">
                          <a:solidFill>
                            <a:schemeClr val="tx1"/>
                          </a:solidFill>
                          <a:latin typeface="+mn-lt"/>
                          <a:cs typeface="Calibri" panose="020F0502020204030204" pitchFamily="34" charset="0"/>
                        </a:rPr>
                        <a:t>*</a:t>
                      </a:r>
                    </a:p>
                    <a:p>
                      <a:pPr marL="367665" indent="-285750">
                        <a:lnSpc>
                          <a:spcPct val="90000"/>
                        </a:lnSpc>
                        <a:spcBef>
                          <a:spcPts val="0"/>
                        </a:spcBef>
                        <a:buFont typeface="Arial" panose="020B0604020202020204" pitchFamily="34" charset="0"/>
                        <a:buChar char="•"/>
                      </a:pPr>
                      <a:r>
                        <a:rPr lang="en-US" sz="1800" b="0" dirty="0">
                          <a:solidFill>
                            <a:schemeClr val="tx1"/>
                          </a:solidFill>
                          <a:latin typeface="+mn-lt"/>
                          <a:cs typeface="Calibri" panose="020F0502020204030204" pitchFamily="34" charset="0"/>
                        </a:rPr>
                        <a:t>Total events in &gt;15 patients, %</a:t>
                      </a:r>
                    </a:p>
                    <a:p>
                      <a:pPr marL="548640" lvl="1" indent="-285750">
                        <a:lnSpc>
                          <a:spcPct val="90000"/>
                        </a:lnSpc>
                        <a:spcBef>
                          <a:spcPts val="0"/>
                        </a:spcBef>
                        <a:buFont typeface="Poppins" panose="00000500000000000000" pitchFamily="2" charset="0"/>
                        <a:buChar char="−"/>
                      </a:pPr>
                      <a:r>
                        <a:rPr lang="en-US" sz="1800" b="0" dirty="0">
                          <a:solidFill>
                            <a:schemeClr val="tx1"/>
                          </a:solidFill>
                          <a:latin typeface="+mn-lt"/>
                          <a:cs typeface="Calibri" panose="020F0502020204030204" pitchFamily="34" charset="0"/>
                        </a:rPr>
                        <a:t>Dry eye</a:t>
                      </a:r>
                    </a:p>
                    <a:p>
                      <a:pPr marL="548640" lvl="1" indent="-285750">
                        <a:lnSpc>
                          <a:spcPct val="90000"/>
                        </a:lnSpc>
                        <a:spcBef>
                          <a:spcPts val="0"/>
                        </a:spcBef>
                        <a:buFont typeface="Poppins" panose="00000500000000000000" pitchFamily="2" charset="0"/>
                        <a:buChar char="−"/>
                      </a:pPr>
                      <a:r>
                        <a:rPr lang="en-US" sz="1800" b="0" dirty="0">
                          <a:solidFill>
                            <a:schemeClr val="tx1"/>
                          </a:solidFill>
                          <a:latin typeface="+mn-lt"/>
                          <a:cs typeface="Calibri" panose="020F0502020204030204" pitchFamily="34" charset="0"/>
                        </a:rPr>
                        <a:t>Keratitis</a:t>
                      </a:r>
                    </a:p>
                    <a:p>
                      <a:pPr marL="548640" lvl="1" indent="-285750">
                        <a:lnSpc>
                          <a:spcPct val="90000"/>
                        </a:lnSpc>
                        <a:spcBef>
                          <a:spcPts val="0"/>
                        </a:spcBef>
                        <a:buFont typeface="Poppins" panose="00000500000000000000" pitchFamily="2" charset="0"/>
                        <a:buChar char="−"/>
                      </a:pPr>
                      <a:r>
                        <a:rPr lang="en-US" sz="1800" b="0" dirty="0">
                          <a:solidFill>
                            <a:schemeClr val="tx1"/>
                          </a:solidFill>
                          <a:latin typeface="+mn-lt"/>
                          <a:cs typeface="Calibri" panose="020F0502020204030204" pitchFamily="34" charset="0"/>
                        </a:rPr>
                        <a:t>Conjunctivitis</a:t>
                      </a:r>
                    </a:p>
                    <a:p>
                      <a:pPr marL="548640" lvl="1" indent="-285750">
                        <a:lnSpc>
                          <a:spcPct val="90000"/>
                        </a:lnSpc>
                        <a:spcBef>
                          <a:spcPts val="0"/>
                        </a:spcBef>
                        <a:buFont typeface="Poppins" panose="00000500000000000000" pitchFamily="2" charset="0"/>
                        <a:buChar char="−"/>
                      </a:pPr>
                      <a:r>
                        <a:rPr lang="en-US" sz="1800" b="0" dirty="0">
                          <a:solidFill>
                            <a:schemeClr val="tx1"/>
                          </a:solidFill>
                          <a:latin typeface="+mn-lt"/>
                          <a:cs typeface="Calibri" panose="020F0502020204030204" pitchFamily="34" charset="0"/>
                        </a:rPr>
                        <a:t>Lacrimation increased</a:t>
                      </a:r>
                    </a:p>
                    <a:p>
                      <a:pPr marL="367665" indent="-285750">
                        <a:lnSpc>
                          <a:spcPct val="90000"/>
                        </a:lnSpc>
                        <a:spcBef>
                          <a:spcPts val="0"/>
                        </a:spcBef>
                        <a:buFont typeface="Arial" panose="020B0604020202020204" pitchFamily="34" charset="0"/>
                        <a:buChar char="•"/>
                      </a:pPr>
                      <a:r>
                        <a:rPr lang="en-US" sz="1800" b="0" dirty="0">
                          <a:solidFill>
                            <a:schemeClr val="tx1"/>
                          </a:solidFill>
                          <a:latin typeface="+mn-lt"/>
                          <a:cs typeface="Calibri" panose="020F0502020204030204" pitchFamily="34" charset="0"/>
                        </a:rPr>
                        <a:t>Median time to onset, days</a:t>
                      </a:r>
                    </a:p>
                    <a:p>
                      <a:pPr marL="367665" indent="-285750">
                        <a:lnSpc>
                          <a:spcPct val="90000"/>
                        </a:lnSpc>
                        <a:spcBef>
                          <a:spcPts val="0"/>
                        </a:spcBef>
                        <a:buFont typeface="Arial" panose="020B0604020202020204" pitchFamily="34" charset="0"/>
                        <a:buChar char="•"/>
                      </a:pPr>
                      <a:r>
                        <a:rPr lang="en-US" sz="1800" b="0" dirty="0">
                          <a:solidFill>
                            <a:schemeClr val="tx1"/>
                          </a:solidFill>
                          <a:latin typeface="+mn-lt"/>
                          <a:cs typeface="Calibri" panose="020F0502020204030204" pitchFamily="34" charset="0"/>
                        </a:rPr>
                        <a:t>Median time to resolution, days</a:t>
                      </a:r>
                    </a:p>
                    <a:p>
                      <a:pPr marL="367665" indent="-285750">
                        <a:lnSpc>
                          <a:spcPct val="90000"/>
                        </a:lnSpc>
                        <a:spcBef>
                          <a:spcPts val="0"/>
                        </a:spcBef>
                        <a:buFont typeface="Arial" panose="020B0604020202020204" pitchFamily="34" charset="0"/>
                        <a:buChar char="•"/>
                      </a:pPr>
                      <a:r>
                        <a:rPr lang="en-US" sz="1800" b="0" dirty="0">
                          <a:solidFill>
                            <a:schemeClr val="tx1"/>
                          </a:solidFill>
                          <a:latin typeface="+mn-lt"/>
                          <a:cs typeface="Calibri" panose="020F0502020204030204" pitchFamily="34" charset="0"/>
                        </a:rPr>
                        <a:t>Events leading to tx d/c, n (%)</a:t>
                      </a:r>
                    </a:p>
                  </a:txBody>
                  <a:tcPr anchor="ctr">
                    <a:lnL>
                      <a:noFill/>
                    </a:lnL>
                    <a:lnR>
                      <a:noFill/>
                    </a:lnR>
                    <a:lnT>
                      <a:noFill/>
                    </a:lnT>
                    <a:lnB>
                      <a:noFill/>
                    </a:lnB>
                    <a:lnTlToBr w="12700" cmpd="sng">
                      <a:noFill/>
                      <a:prstDash val="solid"/>
                    </a:lnTlToBr>
                    <a:lnBlToTr w="12700" cmpd="sng">
                      <a:noFill/>
                      <a:prstDash val="solid"/>
                    </a:lnBlToTr>
                    <a:solidFill>
                      <a:schemeClr val="bg2"/>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lnSpc>
                          <a:spcPct val="90000"/>
                        </a:lnSpc>
                        <a:spcBef>
                          <a:spcPts val="0"/>
                        </a:spcBef>
                      </a:pPr>
                      <a:endParaRPr lang="en-US" sz="1800" dirty="0">
                        <a:solidFill>
                          <a:schemeClr val="tx1"/>
                        </a:solidFill>
                        <a:latin typeface="+mn-lt"/>
                        <a:cs typeface="Calibri" panose="020F0502020204030204" pitchFamily="34" charset="0"/>
                      </a:endParaRPr>
                    </a:p>
                    <a:p>
                      <a:pPr algn="ctr">
                        <a:lnSpc>
                          <a:spcPct val="90000"/>
                        </a:lnSpc>
                        <a:spcBef>
                          <a:spcPts val="0"/>
                        </a:spcBef>
                      </a:pPr>
                      <a:r>
                        <a:rPr lang="en-US" sz="1800" dirty="0">
                          <a:solidFill>
                            <a:schemeClr val="tx1"/>
                          </a:solidFill>
                          <a:latin typeface="+mn-lt"/>
                          <a:cs typeface="Calibri" panose="020F0502020204030204" pitchFamily="34" charset="0"/>
                        </a:rPr>
                        <a:t>47</a:t>
                      </a:r>
                    </a:p>
                    <a:p>
                      <a:pPr algn="ctr">
                        <a:lnSpc>
                          <a:spcPct val="90000"/>
                        </a:lnSpc>
                        <a:spcBef>
                          <a:spcPts val="0"/>
                        </a:spcBef>
                      </a:pPr>
                      <a:r>
                        <a:rPr lang="en-US" sz="1800" dirty="0">
                          <a:solidFill>
                            <a:schemeClr val="tx1"/>
                          </a:solidFill>
                          <a:latin typeface="+mn-lt"/>
                          <a:cs typeface="Calibri" panose="020F0502020204030204" pitchFamily="34" charset="0"/>
                        </a:rPr>
                        <a:t>24</a:t>
                      </a:r>
                    </a:p>
                    <a:p>
                      <a:pPr algn="ctr">
                        <a:lnSpc>
                          <a:spcPct val="90000"/>
                        </a:lnSpc>
                        <a:spcBef>
                          <a:spcPts val="0"/>
                        </a:spcBef>
                      </a:pPr>
                      <a:r>
                        <a:rPr lang="en-US" sz="1800" dirty="0">
                          <a:solidFill>
                            <a:schemeClr val="tx1"/>
                          </a:solidFill>
                          <a:latin typeface="+mn-lt"/>
                          <a:cs typeface="Calibri" panose="020F0502020204030204" pitchFamily="34" charset="0"/>
                        </a:rPr>
                        <a:t>13</a:t>
                      </a:r>
                    </a:p>
                    <a:p>
                      <a:pPr algn="ctr">
                        <a:lnSpc>
                          <a:spcPct val="90000"/>
                        </a:lnSpc>
                        <a:spcBef>
                          <a:spcPts val="0"/>
                        </a:spcBef>
                      </a:pPr>
                      <a:r>
                        <a:rPr lang="en-US" sz="1800" dirty="0">
                          <a:solidFill>
                            <a:schemeClr val="tx1"/>
                          </a:solidFill>
                          <a:latin typeface="+mn-lt"/>
                          <a:cs typeface="Calibri" panose="020F0502020204030204" pitchFamily="34" charset="0"/>
                        </a:rPr>
                        <a:t>7</a:t>
                      </a:r>
                    </a:p>
                    <a:p>
                      <a:pPr algn="ctr">
                        <a:lnSpc>
                          <a:spcPct val="90000"/>
                        </a:lnSpc>
                        <a:spcBef>
                          <a:spcPts val="0"/>
                        </a:spcBef>
                      </a:pPr>
                      <a:r>
                        <a:rPr lang="en-US" sz="1800" dirty="0">
                          <a:solidFill>
                            <a:schemeClr val="tx1"/>
                          </a:solidFill>
                          <a:latin typeface="+mn-lt"/>
                          <a:cs typeface="Calibri" panose="020F0502020204030204" pitchFamily="34" charset="0"/>
                        </a:rPr>
                        <a:t>6</a:t>
                      </a:r>
                    </a:p>
                    <a:p>
                      <a:pPr algn="ctr">
                        <a:lnSpc>
                          <a:spcPct val="90000"/>
                        </a:lnSpc>
                        <a:spcBef>
                          <a:spcPts val="0"/>
                        </a:spcBef>
                      </a:pPr>
                      <a:r>
                        <a:rPr lang="en-US" sz="1800" dirty="0">
                          <a:solidFill>
                            <a:schemeClr val="tx1"/>
                          </a:solidFill>
                          <a:latin typeface="+mn-lt"/>
                          <a:cs typeface="Calibri" panose="020F0502020204030204" pitchFamily="34" charset="0"/>
                        </a:rPr>
                        <a:t>77.5</a:t>
                      </a:r>
                    </a:p>
                    <a:p>
                      <a:pPr algn="ctr">
                        <a:lnSpc>
                          <a:spcPct val="90000"/>
                        </a:lnSpc>
                        <a:spcBef>
                          <a:spcPts val="0"/>
                        </a:spcBef>
                      </a:pPr>
                      <a:r>
                        <a:rPr lang="en-US" sz="1800" dirty="0">
                          <a:solidFill>
                            <a:schemeClr val="tx1"/>
                          </a:solidFill>
                          <a:latin typeface="+mn-lt"/>
                          <a:cs typeface="Calibri" panose="020F0502020204030204" pitchFamily="34" charset="0"/>
                        </a:rPr>
                        <a:t>64</a:t>
                      </a:r>
                    </a:p>
                    <a:p>
                      <a:pPr algn="ctr">
                        <a:lnSpc>
                          <a:spcPct val="90000"/>
                        </a:lnSpc>
                        <a:spcBef>
                          <a:spcPts val="0"/>
                        </a:spcBef>
                      </a:pPr>
                      <a:r>
                        <a:rPr lang="en-US" sz="1800" dirty="0">
                          <a:solidFill>
                            <a:schemeClr val="tx1"/>
                          </a:solidFill>
                          <a:latin typeface="+mn-lt"/>
                          <a:cs typeface="Calibri" panose="020F0502020204030204" pitchFamily="34" charset="0"/>
                        </a:rPr>
                        <a:t>3 (0.9)</a:t>
                      </a:r>
                    </a:p>
                  </a:txBody>
                  <a:tcPr>
                    <a:lnL>
                      <a:noFill/>
                    </a:lnL>
                    <a:lnR>
                      <a:noFill/>
                    </a:lnR>
                    <a:lnT>
                      <a:noFill/>
                    </a:lnT>
                    <a:lnB>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0002"/>
                  </a:ext>
                </a:extLst>
              </a:tr>
            </a:tbl>
          </a:graphicData>
        </a:graphic>
      </p:graphicFrame>
      <p:sp>
        <p:nvSpPr>
          <p:cNvPr id="5" name="TextBox 4">
            <a:extLst>
              <a:ext uri="{FF2B5EF4-FFF2-40B4-BE49-F238E27FC236}">
                <a16:creationId xmlns:a16="http://schemas.microsoft.com/office/drawing/2014/main" id="{66105968-27BA-70A6-E115-FAD7B4331868}"/>
              </a:ext>
            </a:extLst>
          </p:cNvPr>
          <p:cNvSpPr txBox="1"/>
          <p:nvPr/>
        </p:nvSpPr>
        <p:spPr>
          <a:xfrm>
            <a:off x="228600" y="6051562"/>
            <a:ext cx="7270014" cy="272355"/>
          </a:xfrm>
          <a:prstGeom prst="rect">
            <a:avLst/>
          </a:prstGeom>
        </p:spPr>
        <p:txBody>
          <a:bodyPr vert="horz" wrap="square" lIns="0" tIns="0" rIns="0" bIns="0" rtlCol="0">
            <a:noAutofit/>
          </a:bodyPr>
          <a:lstStyle/>
          <a:p>
            <a:pPr algn="l"/>
            <a:r>
              <a:rPr lang="en-US" sz="1200" dirty="0"/>
              <a:t>*Corneal toxicity severity grading scale: grade 1, 18%; grade 2, 8%; grade 3, 4%.</a:t>
            </a:r>
          </a:p>
        </p:txBody>
      </p:sp>
      <p:sp>
        <p:nvSpPr>
          <p:cNvPr id="9" name="Text Box 15">
            <a:extLst>
              <a:ext uri="{FF2B5EF4-FFF2-40B4-BE49-F238E27FC236}">
                <a16:creationId xmlns:a16="http://schemas.microsoft.com/office/drawing/2014/main" id="{564CD84F-9274-011B-FC4B-B57BD075EA49}"/>
              </a:ext>
            </a:extLst>
          </p:cNvPr>
          <p:cNvSpPr txBox="1">
            <a:spLocks noChangeArrowheads="1"/>
          </p:cNvSpPr>
          <p:nvPr/>
        </p:nvSpPr>
        <p:spPr bwMode="auto">
          <a:xfrm>
            <a:off x="3273552" y="6593957"/>
            <a:ext cx="5644122"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r>
              <a:rPr lang="en-US" altLang="en-US" sz="800" b="0" dirty="0">
                <a:latin typeface="+mn-lt"/>
                <a:cs typeface="Arial" panose="020B0604020202020204" pitchFamily="34" charset="0"/>
              </a:rPr>
              <a:t>Traina. SABCS 2025. Abstr PS5-03-05.</a:t>
            </a:r>
          </a:p>
        </p:txBody>
      </p:sp>
      <p:sp>
        <p:nvSpPr>
          <p:cNvPr id="11" name="TextBox 10">
            <a:extLst>
              <a:ext uri="{FF2B5EF4-FFF2-40B4-BE49-F238E27FC236}">
                <a16:creationId xmlns:a16="http://schemas.microsoft.com/office/drawing/2014/main" id="{B4A97ABD-B676-DB36-404E-FF01466DF1B7}"/>
              </a:ext>
            </a:extLst>
          </p:cNvPr>
          <p:cNvSpPr txBox="1"/>
          <p:nvPr/>
        </p:nvSpPr>
        <p:spPr>
          <a:xfrm>
            <a:off x="8388819" y="1333500"/>
            <a:ext cx="3732312" cy="3240159"/>
          </a:xfrm>
          <a:prstGeom prst="rect">
            <a:avLst/>
          </a:prstGeom>
        </p:spPr>
        <p:txBody>
          <a:bodyPr vert="horz" wrap="square" lIns="0" tIns="0" rIns="0" bIns="0" rtlCol="0">
            <a:noAutofit/>
          </a:bodyPr>
          <a:lstStyle/>
          <a:p>
            <a:pPr marL="401638" indent="-223838">
              <a:spcBef>
                <a:spcPts val="1000"/>
              </a:spcBef>
              <a:buFont typeface="Arial" panose="020B0604020202020204" pitchFamily="34" charset="0"/>
              <a:buChar char="•"/>
            </a:pPr>
            <a:r>
              <a:rPr lang="en-US" sz="2000" dirty="0"/>
              <a:t>103/114 (90%) grade ≥2 cases of oral mucositis/stomatitis resolved to grade ≤1 at DCO</a:t>
            </a:r>
          </a:p>
          <a:p>
            <a:pPr marL="401638" indent="-223838" algn="l">
              <a:spcBef>
                <a:spcPts val="1000"/>
              </a:spcBef>
              <a:buFont typeface="Arial" panose="020B0604020202020204" pitchFamily="34" charset="0"/>
              <a:buChar char="•"/>
            </a:pPr>
            <a:r>
              <a:rPr lang="en-US" sz="2000" dirty="0"/>
              <a:t>49/73 (67%) grade ≥2 ocular surface events resolved to grade ≤1 at DCO</a:t>
            </a:r>
          </a:p>
        </p:txBody>
      </p:sp>
    </p:spTree>
    <p:extLst>
      <p:ext uri="{BB962C8B-B14F-4D97-AF65-F5344CB8AC3E}">
        <p14:creationId xmlns:p14="http://schemas.microsoft.com/office/powerpoint/2010/main" val="25890458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82D27-337F-DFA4-A984-C006787A9426}"/>
            </a:ext>
          </a:extLst>
        </p:cNvPr>
        <p:cNvGrpSpPr/>
        <p:nvPr/>
      </p:nvGrpSpPr>
      <p:grpSpPr>
        <a:xfrm>
          <a:off x="0" y="0"/>
          <a:ext cx="0" cy="0"/>
          <a:chOff x="0" y="0"/>
          <a:chExt cx="0" cy="0"/>
        </a:xfrm>
      </p:grpSpPr>
      <p:sp>
        <p:nvSpPr>
          <p:cNvPr id="10244" name="Content Placeholder 12">
            <a:extLst>
              <a:ext uri="{FF2B5EF4-FFF2-40B4-BE49-F238E27FC236}">
                <a16:creationId xmlns:a16="http://schemas.microsoft.com/office/drawing/2014/main" id="{DB475B4E-0A9A-B301-CDBD-15C0FF465F04}"/>
              </a:ext>
            </a:extLst>
          </p:cNvPr>
          <p:cNvSpPr>
            <a:spLocks noGrp="1"/>
          </p:cNvSpPr>
          <p:nvPr>
            <p:ph idx="1"/>
          </p:nvPr>
        </p:nvSpPr>
        <p:spPr/>
        <p:txBody>
          <a:bodyPr/>
          <a:lstStyle/>
          <a:p>
            <a:pPr marL="342900" indent="-342900">
              <a:buFont typeface="Arial" panose="020B0604020202020204" pitchFamily="34" charset="0"/>
              <a:buChar char="•"/>
            </a:pPr>
            <a:r>
              <a:rPr lang="en-US" altLang="en-US" sz="2000" dirty="0"/>
              <a:t>In this additional safety analysis from TROPION-Breast02, exposure-adjusted incidence rates of TRAEs were lower with Dato-DXd vs investigator’s choice CT in patients receiving </a:t>
            </a:r>
            <a:r>
              <a:rPr lang="en-US" sz="2000" dirty="0"/>
              <a:t>1L treatment for locally recurrent inoperable or metastatic TNBC unsuitable for immunotherapy</a:t>
            </a:r>
          </a:p>
          <a:p>
            <a:pPr marL="574675" lvl="1" indent="-342900">
              <a:buFont typeface="Poppins" panose="00000500000000000000" pitchFamily="2" charset="0"/>
              <a:buChar char="−"/>
            </a:pPr>
            <a:r>
              <a:rPr lang="en-US" sz="1800" dirty="0"/>
              <a:t>Most patients were on T-DXd therapy 2x as long as in the </a:t>
            </a:r>
            <a:r>
              <a:rPr lang="en-US" altLang="en-US" sz="1800" dirty="0"/>
              <a:t>investigator’s choice CT arm</a:t>
            </a:r>
            <a:endParaRPr lang="en-US" sz="1800" dirty="0"/>
          </a:p>
          <a:p>
            <a:pPr marL="574675" lvl="1" indent="-342900">
              <a:buFont typeface="Poppins" panose="00000500000000000000" pitchFamily="2" charset="0"/>
              <a:buChar char="−"/>
            </a:pPr>
            <a:r>
              <a:rPr lang="en-US" sz="1800" dirty="0"/>
              <a:t>Absolute incidence rates of grade ≥3 and serious TRAEs were similar, but rates of discontinuation were lower with Dato-DXd </a:t>
            </a:r>
          </a:p>
          <a:p>
            <a:pPr marL="342900" indent="-342900">
              <a:buFont typeface="Arial" panose="020B0604020202020204" pitchFamily="34" charset="0"/>
              <a:buChar char="•"/>
            </a:pPr>
            <a:r>
              <a:rPr lang="en-US" altLang="en-US" sz="2000" dirty="0"/>
              <a:t>Most treatment-related AEs of special interest were grade 1/2 and seldom led to d/c of treatment; most grade ≥2 events resolved to grade ≤1 by data cutoff</a:t>
            </a:r>
          </a:p>
          <a:p>
            <a:pPr marL="342900" indent="-342900">
              <a:buFont typeface="Arial" panose="020B0604020202020204" pitchFamily="34" charset="0"/>
              <a:buChar char="•"/>
            </a:pPr>
            <a:r>
              <a:rPr lang="en-US" altLang="en-US" sz="2000" dirty="0"/>
              <a:t>Investigators conclude that these data lend additional support for Dato-DXd as a potential new 1L standard of care for this patient population</a:t>
            </a:r>
          </a:p>
          <a:p>
            <a:endParaRPr lang="en-US" altLang="en-US" dirty="0"/>
          </a:p>
        </p:txBody>
      </p:sp>
      <p:sp>
        <p:nvSpPr>
          <p:cNvPr id="10243" name="Rectangle 4">
            <a:extLst>
              <a:ext uri="{FF2B5EF4-FFF2-40B4-BE49-F238E27FC236}">
                <a16:creationId xmlns:a16="http://schemas.microsoft.com/office/drawing/2014/main" id="{2026A439-8529-6B4C-B145-B93CE97EB569}"/>
              </a:ext>
            </a:extLst>
          </p:cNvPr>
          <p:cNvSpPr>
            <a:spLocks noGrp="1" noChangeArrowheads="1"/>
          </p:cNvSpPr>
          <p:nvPr>
            <p:ph type="title"/>
          </p:nvPr>
        </p:nvSpPr>
        <p:spPr>
          <a:xfrm>
            <a:off x="231078" y="280168"/>
            <a:ext cx="11740260" cy="1004121"/>
          </a:xfrm>
        </p:spPr>
        <p:txBody>
          <a:bodyPr/>
          <a:lstStyle/>
          <a:p>
            <a:r>
              <a:rPr lang="en-US" altLang="en-US" dirty="0"/>
              <a:t>TROPION-Breast02 Safety Analyses: </a:t>
            </a:r>
            <a:r>
              <a:rPr lang="en-US" dirty="0"/>
              <a:t>Investigator’s Conclusions</a:t>
            </a:r>
            <a:endParaRPr lang="en-US" altLang="en-US" dirty="0"/>
          </a:p>
        </p:txBody>
      </p:sp>
      <p:sp>
        <p:nvSpPr>
          <p:cNvPr id="5" name="Text Box 15">
            <a:extLst>
              <a:ext uri="{FF2B5EF4-FFF2-40B4-BE49-F238E27FC236}">
                <a16:creationId xmlns:a16="http://schemas.microsoft.com/office/drawing/2014/main" id="{56C3E591-9A6A-0732-7411-F52C97AC19E6}"/>
              </a:ext>
            </a:extLst>
          </p:cNvPr>
          <p:cNvSpPr txBox="1">
            <a:spLocks noChangeArrowheads="1"/>
          </p:cNvSpPr>
          <p:nvPr/>
        </p:nvSpPr>
        <p:spPr bwMode="auto">
          <a:xfrm>
            <a:off x="3273552" y="6593957"/>
            <a:ext cx="5644122" cy="123111"/>
          </a:xfrm>
          <a:prstGeom prst="rect">
            <a:avLst/>
          </a:prstGeom>
          <a:noFill/>
          <a:ln>
            <a:noFill/>
          </a:ln>
        </p:spPr>
        <p:txBody>
          <a:bodyPr wrap="square" lIns="0" tIns="0" rIns="0" bIns="0"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r>
              <a:rPr lang="en-US" altLang="en-US" sz="800" b="0" dirty="0">
                <a:latin typeface="+mn-lt"/>
                <a:cs typeface="Arial" panose="020B0604020202020204" pitchFamily="34" charset="0"/>
              </a:rPr>
              <a:t>Traina. SABCS 2025. Abstr PS5-03-05.</a:t>
            </a:r>
          </a:p>
        </p:txBody>
      </p:sp>
    </p:spTree>
    <p:extLst>
      <p:ext uri="{BB962C8B-B14F-4D97-AF65-F5344CB8AC3E}">
        <p14:creationId xmlns:p14="http://schemas.microsoft.com/office/powerpoint/2010/main" val="27339787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2">
            <a:extLst>
              <a:ext uri="{FF2B5EF4-FFF2-40B4-BE49-F238E27FC236}">
                <a16:creationId xmlns:a16="http://schemas.microsoft.com/office/drawing/2014/main" id="{8082EA74-AD3C-40A0-A143-D2201E93795E}"/>
              </a:ext>
            </a:extLst>
          </p:cNvPr>
          <p:cNvSpPr>
            <a:spLocks noGrp="1" noChangeArrowheads="1"/>
          </p:cNvSpPr>
          <p:nvPr>
            <p:ph idx="1"/>
          </p:nvPr>
        </p:nvSpPr>
        <p:spPr>
          <a:xfrm>
            <a:off x="231078" y="2262386"/>
            <a:ext cx="11740260" cy="1036181"/>
          </a:xfrm>
        </p:spPr>
        <p:txBody>
          <a:bodyPr/>
          <a:lstStyle/>
          <a:p>
            <a:pPr algn="l"/>
            <a:r>
              <a:rPr lang="en-US" sz="1800" dirty="0"/>
              <a:t>Capsule Summaries of all the key data</a:t>
            </a:r>
          </a:p>
          <a:p>
            <a:pPr algn="l"/>
            <a:r>
              <a:rPr lang="en-US" sz="1800" dirty="0"/>
              <a:t>Additional CME/CE-certified analyses with expert faculty commentary on all the key studies in early and advanced stage breast cancers</a:t>
            </a: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a:xfrm>
            <a:off x="231078" y="1466155"/>
            <a:ext cx="11740260" cy="492944"/>
          </a:xfrm>
        </p:spPr>
        <p:txBody>
          <a:bodyPr/>
          <a:lstStyle/>
          <a:p>
            <a:r>
              <a:rPr lang="en-US" altLang="en-US" dirty="0"/>
              <a:t>Go Online for More Coverage of SABCS 2025!</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idx="13"/>
          </p:nvPr>
        </p:nvSpPr>
        <p:spPr>
          <a:xfrm>
            <a:off x="231078" y="4592477"/>
            <a:ext cx="11740260" cy="369332"/>
          </a:xfrm>
        </p:spPr>
        <p:txBody>
          <a:bodyPr/>
          <a:lstStyle/>
          <a:p>
            <a:r>
              <a:rPr lang="en-US" dirty="0">
                <a:hlinkClick r:id="rId3"/>
              </a:rPr>
              <a:t>deceraclinical.com/education</a:t>
            </a:r>
            <a:endParaRPr lang="en-US" dirty="0"/>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161616"/>
              </a:solidFill>
              <a:effectLst/>
              <a:uLnTx/>
              <a:uFillTx/>
              <a:latin typeface="Times" panose="02020603050405020304" pitchFamily="18" charset="0"/>
              <a:ea typeface="+mn-ea"/>
              <a:cs typeface="+mn-cs"/>
            </a:endParaRPr>
          </a:p>
        </p:txBody>
      </p:sp>
    </p:spTree>
  </p:cSld>
  <p:clrMapOvr>
    <a:masterClrMapping/>
  </p:clrMapOvr>
</p:sld>
</file>

<file path=ppt/theme/theme1.xml><?xml version="1.0" encoding="utf-8"?>
<a:theme xmlns:a="http://schemas.openxmlformats.org/drawingml/2006/main" name="4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2.xml><?xml version="1.0" encoding="utf-8"?>
<a:theme xmlns:a="http://schemas.openxmlformats.org/drawingml/2006/main" name="3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3.xml><?xml version="1.0" encoding="utf-8"?>
<a:theme xmlns:a="http://schemas.openxmlformats.org/drawingml/2006/main" name="2_Office">
  <a:themeElements>
    <a:clrScheme name="Decera">
      <a:dk1>
        <a:srgbClr val="161616"/>
      </a:dk1>
      <a:lt1>
        <a:sysClr val="window" lastClr="FFFFFF"/>
      </a:lt1>
      <a:dk2>
        <a:srgbClr val="E5DEC1"/>
      </a:dk2>
      <a:lt2>
        <a:srgbClr val="F9F3D9"/>
      </a:lt2>
      <a:accent1>
        <a:srgbClr val="E04507"/>
      </a:accent1>
      <a:accent2>
        <a:srgbClr val="E3AF64"/>
      </a:accent2>
      <a:accent3>
        <a:srgbClr val="006466"/>
      </a:accent3>
      <a:accent4>
        <a:srgbClr val="D5B4FB"/>
      </a:accent4>
      <a:accent5>
        <a:srgbClr val="2201B2"/>
      </a:accent5>
      <a:accent6>
        <a:srgbClr val="161616"/>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4.xml><?xml version="1.0" encoding="utf-8"?>
<a:theme xmlns:a="http://schemas.openxmlformats.org/drawingml/2006/main" name="1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8B8B92"/>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D2FC30CF42DED4FB6D1DC8BA31BFD6A" ma:contentTypeVersion="10" ma:contentTypeDescription="Create a new document." ma:contentTypeScope="" ma:versionID="d7bd7e244d04558088dfebb880958b01">
  <xsd:schema xmlns:xsd="http://www.w3.org/2001/XMLSchema" xmlns:xs="http://www.w3.org/2001/XMLSchema" xmlns:p="http://schemas.microsoft.com/office/2006/metadata/properties" xmlns:ns2="61c28a77-e754-4451-a7ca-87108c003a1f" xmlns:ns3="22fd6914-46d4-4c7e-bbad-46e82841b69d" targetNamespace="http://schemas.microsoft.com/office/2006/metadata/properties" ma:root="true" ma:fieldsID="c8e338c0fa9f9f37267e2b9df8e7baa5" ns2:_="" ns3:_="">
    <xsd:import namespace="61c28a77-e754-4451-a7ca-87108c003a1f"/>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1c28a77-e754-4451-a7ca-87108c003a1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22fd6914-46d4-4c7e-bbad-46e82841b69d" xsi:nil="true"/>
    <lcf76f155ced4ddcb4097134ff3c332f xmlns="61c28a77-e754-4451-a7ca-87108c003a1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52ED8D8-4A6B-4B72-BF9C-9AB4C6417784}">
  <ds:schemaRefs>
    <ds:schemaRef ds:uri="http://schemas.microsoft.com/sharepoint/v3/contenttype/forms"/>
  </ds:schemaRefs>
</ds:datastoreItem>
</file>

<file path=customXml/itemProps2.xml><?xml version="1.0" encoding="utf-8"?>
<ds:datastoreItem xmlns:ds="http://schemas.openxmlformats.org/officeDocument/2006/customXml" ds:itemID="{F2DABA8E-A7EC-4DAD-9610-6182A5B8F66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1c28a77-e754-4451-a7ca-87108c003a1f"/>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FBE7D52-82C9-42D9-B3B6-1D8A0A4EC991}">
  <ds:schemaRefs>
    <ds:schemaRef ds:uri="http://purl.org/dc/terms/"/>
    <ds:schemaRef ds:uri="22fd6914-46d4-4c7e-bbad-46e82841b69d"/>
    <ds:schemaRef ds:uri="http://schemas.microsoft.com/office/2006/documentManagement/types"/>
    <ds:schemaRef ds:uri="http://schemas.microsoft.com/office/2006/metadata/properties"/>
    <ds:schemaRef ds:uri="http://purl.org/dc/elements/1.1/"/>
    <ds:schemaRef ds:uri="http://schemas.microsoft.com/office/infopath/2007/PartnerControls"/>
    <ds:schemaRef ds:uri="http://purl.org/dc/dcmitype/"/>
    <ds:schemaRef ds:uri="http://schemas.openxmlformats.org/package/2006/metadata/core-properties"/>
    <ds:schemaRef ds:uri="61c28a77-e754-4451-a7ca-87108c003a1f"/>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1318</TotalTime>
  <Words>1435</Words>
  <Application>Microsoft Office PowerPoint</Application>
  <PresentationFormat>Widescreen</PresentationFormat>
  <Paragraphs>143</Paragraphs>
  <Slides>8</Slides>
  <Notes>6</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8</vt:i4>
      </vt:variant>
    </vt:vector>
  </HeadingPairs>
  <TitlesOfParts>
    <vt:vector size="20" baseType="lpstr">
      <vt:lpstr>Aptos</vt:lpstr>
      <vt:lpstr>Arial</vt:lpstr>
      <vt:lpstr>Calibri</vt:lpstr>
      <vt:lpstr>Newsreader ExtraBold</vt:lpstr>
      <vt:lpstr>Newsreader SemiBold</vt:lpstr>
      <vt:lpstr>Poppins</vt:lpstr>
      <vt:lpstr>Poppins Light</vt:lpstr>
      <vt:lpstr>Times</vt:lpstr>
      <vt:lpstr>4_Office</vt:lpstr>
      <vt:lpstr>3_Office</vt:lpstr>
      <vt:lpstr>2_Office</vt:lpstr>
      <vt:lpstr>1_Office</vt:lpstr>
      <vt:lpstr>TROPION-Breast02: Safety Analyses of Dato-DXd vs Chemotherapy in Previously Untreated Patients With Advanced TNBC Not Suitable for Immunotherapy</vt:lpstr>
      <vt:lpstr>About These Slides</vt:lpstr>
      <vt:lpstr>TROPION-Breast02 Safety Analyses: Background</vt:lpstr>
      <vt:lpstr>TROPION-Breast02: Study Design</vt:lpstr>
      <vt:lpstr>TROPION-Breast02 Safety Analyses: Treatment-Related AEs</vt:lpstr>
      <vt:lpstr>TROPION-Breast02 Safety Analyses: AEs of Special Interest</vt:lpstr>
      <vt:lpstr>TROPION-Breast02 Safety Analyses: Investigator’s Conclusions</vt:lpstr>
      <vt:lpstr>Go Online for More Coverage of SABCS 2025!</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TROPION-Breast02: Safety Analyses of Dato-DXd vs Chemotherapy in Previously Untreated Patients With Advanced TNBC Not Suitable for Immunotherapy</dc:title>
  <dc:creator>Timothy Quill</dc:creator>
  <cp:lastModifiedBy>Tara Cunningham</cp:lastModifiedBy>
  <cp:revision>4</cp:revision>
  <dcterms:created xsi:type="dcterms:W3CDTF">2025-12-04T13:55:49Z</dcterms:created>
  <dcterms:modified xsi:type="dcterms:W3CDTF">2025-12-22T16:08:20Z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0x0101002D2FC30CF42DED4FB6D1DC8BA31BFD6A</vt:lpwstr>
  </property>
  <property fmtid="{D5CDD505-2E9C-101B-9397-08002B2CF9AE}" pid="3" name="MediaServiceImageTags">
    <vt:lpwstr/>
  </property>
</Properties>
</file>