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2"/>
  </p:notesMasterIdLst>
  <p:sldIdLst>
    <p:sldId id="550" r:id="rId6"/>
    <p:sldId id="308" r:id="rId7"/>
    <p:sldId id="543" r:id="rId8"/>
    <p:sldId id="544" r:id="rId9"/>
    <p:sldId id="554" r:id="rId10"/>
    <p:sldId id="545" r:id="rId11"/>
    <p:sldId id="563" r:id="rId12"/>
    <p:sldId id="557" r:id="rId13"/>
    <p:sldId id="560" r:id="rId14"/>
    <p:sldId id="546" r:id="rId15"/>
    <p:sldId id="561" r:id="rId16"/>
    <p:sldId id="564" r:id="rId17"/>
    <p:sldId id="555" r:id="rId18"/>
    <p:sldId id="556" r:id="rId19"/>
    <p:sldId id="548" r:id="rId20"/>
    <p:sldId id="55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3864" userDrawn="1">
          <p15:clr>
            <a:srgbClr val="A4A3A4"/>
          </p15:clr>
        </p15:guide>
        <p15:guide id="4" orient="horz" pos="144" userDrawn="1">
          <p15:clr>
            <a:srgbClr val="A4A3A4"/>
          </p15:clr>
        </p15:guide>
        <p15:guide id="5" orient="horz" pos="244" userDrawn="1">
          <p15:clr>
            <a:srgbClr val="A4A3A4"/>
          </p15:clr>
        </p15:guide>
        <p15:guide id="6" orient="horz" pos="4056" userDrawn="1">
          <p15:clr>
            <a:srgbClr val="A4A3A4"/>
          </p15:clr>
        </p15:guide>
        <p15:guide id="7" orient="horz" pos="4152" userDrawn="1">
          <p15:clr>
            <a:srgbClr val="A4A3A4"/>
          </p15:clr>
        </p15:guide>
        <p15:guide id="8" pos="336" userDrawn="1">
          <p15:clr>
            <a:srgbClr val="A4A3A4"/>
          </p15:clr>
        </p15:guide>
        <p15:guide id="9" pos="456" userDrawn="1">
          <p15:clr>
            <a:srgbClr val="A4A3A4"/>
          </p15:clr>
        </p15:guide>
        <p15:guide id="10" pos="7248" userDrawn="1">
          <p15:clr>
            <a:srgbClr val="A4A3A4"/>
          </p15:clr>
        </p15:guide>
        <p15:guide id="11" pos="739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pel" initials="MC" lastIdx="15" clrIdx="0"/>
  <p:cmAuthor id="2" name=" " initials="MAC" lastIdx="11" clrIdx="1"/>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8" name="Kara Nyberg" initials="KN" lastIdx="1" clrIdx="7">
    <p:extLst>
      <p:ext uri="{19B8F6BF-5375-455C-9EA6-DF929625EA0E}">
        <p15:presenceInfo xmlns:p15="http://schemas.microsoft.com/office/powerpoint/2012/main" userId="Kara Nyberg" providerId="None"/>
      </p:ext>
    </p:extLst>
  </p:cmAuthor>
  <p:cmAuthor id="9" name="jolin@clinicaloptions.com" initials="j" lastIdx="7" clrIdx="8">
    <p:extLst>
      <p:ext uri="{19B8F6BF-5375-455C-9EA6-DF929625EA0E}">
        <p15:presenceInfo xmlns:p15="http://schemas.microsoft.com/office/powerpoint/2012/main" userId="jolin@clinicaloptions.com" providerId="None"/>
      </p:ext>
    </p:extLst>
  </p:cmAuthor>
  <p:cmAuthor id="10" name="jconstanzo@clinicaloptions.com" initials="j" lastIdx="10" clrIdx="9">
    <p:extLst>
      <p:ext uri="{19B8F6BF-5375-455C-9EA6-DF929625EA0E}">
        <p15:presenceInfo xmlns:p15="http://schemas.microsoft.com/office/powerpoint/2012/main" userId="jconstanzo@clinicaloptions.com" providerId="None"/>
      </p:ext>
    </p:extLst>
  </p:cmAuthor>
  <p:cmAuthor id="11" name="Jerfiz Constanzo" initials="JC" lastIdx="10" clrIdx="10">
    <p:extLst>
      <p:ext uri="{19B8F6BF-5375-455C-9EA6-DF929625EA0E}">
        <p15:presenceInfo xmlns:p15="http://schemas.microsoft.com/office/powerpoint/2012/main" userId="S::jconstanzo@clinicaloptions.com::7388c342-66f0-4154-bcdf-657d8197f1ae" providerId="AD"/>
      </p:ext>
    </p:extLst>
  </p:cmAuthor>
  <p:cmAuthor id="12" name="CLINICALOPTIONS\krosenthal" initials="C" lastIdx="18" clrIdx="11">
    <p:extLst>
      <p:ext uri="{19B8F6BF-5375-455C-9EA6-DF929625EA0E}">
        <p15:presenceInfo xmlns:p15="http://schemas.microsoft.com/office/powerpoint/2012/main" userId="CLINICALOPTIONS\krosenthal" providerId="None"/>
      </p:ext>
    </p:extLst>
  </p:cmAuthor>
  <p:cmAuthor id="13" name="Christy Seals" initials="CS" lastIdx="5" clrIdx="12">
    <p:extLst>
      <p:ext uri="{19B8F6BF-5375-455C-9EA6-DF929625EA0E}">
        <p15:presenceInfo xmlns:p15="http://schemas.microsoft.com/office/powerpoint/2012/main" userId="S::cseals@clinicaloptions.com::0852e532-1f9e-4bbf-9b56-be19a9543a31" providerId="AD"/>
      </p:ext>
    </p:extLst>
  </p:cmAuthor>
  <p:cmAuthor id="14" name="Melanie Couton" initials="MC" lastIdx="6" clrIdx="13">
    <p:extLst>
      <p:ext uri="{19B8F6BF-5375-455C-9EA6-DF929625EA0E}">
        <p15:presenceInfo xmlns:p15="http://schemas.microsoft.com/office/powerpoint/2012/main" userId="ef8730672ba86646" providerId="Windows Live"/>
      </p:ext>
    </p:extLst>
  </p:cmAuthor>
  <p:cmAuthor id="15" name="Dussadee Royal" initials="DR" lastIdx="1" clrIdx="14">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E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517F20-254E-42F4-B8F2-DA68F350AB5C}" v="11" dt="2022-06-10T13:58:56.9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1008"/>
        <p:guide pos="3864"/>
        <p:guide orient="horz" pos="144"/>
        <p:guide orient="horz" pos="244"/>
        <p:guide orient="horz" pos="4056"/>
        <p:guide orient="horz" pos="4152"/>
        <p:guide pos="336"/>
        <p:guide pos="456"/>
        <p:guide pos="7248"/>
        <p:guide pos="7392"/>
      </p:guideLst>
    </p:cSldViewPr>
  </p:slideViewPr>
  <p:notesTextViewPr>
    <p:cViewPr>
      <p:scale>
        <a:sx n="125" d="100"/>
        <a:sy n="125" d="100"/>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NDMM, newly diagnosed multiple myeloma; VRd, bortezomib/lenalidomide/dexamethasone.</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4199533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EFS, event-free survival; MRD, measurable residual disease; NDMM, newly diagnosed multiple myeloma; PFS, progression-free survival; VRd, bortezomib/lenalidomide/dexamethasone.</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2367644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d, dexamethasone; DoR, duration of response; ECOG, Eastern Cooperative Oncology Group; ISS, International Staging System; NDMM, newly diagnosed multiple myeloma; OS, overall survival; PD, progressive disease; PFS, progression-free survival; PS, performance status; QoL, quality of life; R, lenalidomide; TTP, time to progression; V, bortezomib; VRd, bortezomib/lenalidomide/dexamethasone.</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3337790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ECOG, Eastern Cooperative Oncology Group; IgA, immunoglobulin A; IgE, immunoglobulin E; IQR, interquartile range; ISS, International Staging System; LDH, lactate dehydrogenase; MM, multiple myeloma; PS, performance status; VRd, bortezomib/lenalidomide/dexamethasone.</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4157285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NR, not reached; PFS, progression-free survival; VRd, bortezomib/lenalidomide/dexamethasone</a:t>
            </a:r>
            <a:r>
              <a:rPr lang="en-US" b="0" dirty="0"/>
              <a:t>.</a:t>
            </a:r>
            <a:endParaRPr lang="en-US" b="0" i="1"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730758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PFS, progression-free survival; VRd, bortezomib/lenalidomide/dexamethasone</a:t>
            </a:r>
            <a:r>
              <a:rPr lang="en-US" b="0" dirty="0"/>
              <a:t>.</a:t>
            </a:r>
            <a:endParaRPr lang="en-US" b="0" i="1"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333613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ASCT, autologous stem cell transplant; ECOG, Eastern Cooperative Oncology Group; FISH, fluorescence in situ hybridization; IgA, immunoglobulin A; IgE, immunoglobulin E; ISS, International Staging System; ITT, intention-to-treat; PFS, progression-free survival; VRd, bortezomib/lenalidomide/dexamethasone.</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657491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MRD, measurable residual disease; NGS, next generation sequencing; PFS, progression-free survival; VRd, bortezomib/lenalidomide/dexamethasone</a:t>
            </a:r>
            <a:r>
              <a:rPr lang="en-US" dirty="0"/>
              <a:t>.</a:t>
            </a:r>
            <a:endParaRPr lang="en-US" i="1" dirty="0"/>
          </a:p>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2433222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CR, complete response; PR, partial response; VGPR, very good partial response; VRd, bortezomib/lenalidomide/dexamethasone.</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2552353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a:t>
            </a:r>
            <a:r>
              <a:rPr lang="en-US" i="1" dirty="0"/>
              <a:t>OS, overall survival; VRd, bortezomib/lenalidomide/dexamethasone</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147740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SAE, serious adverse event; TRAE, treatment-related adverse event; VRd, bortezomib/lenalidomide/dexamethasone.</a:t>
            </a:r>
          </a:p>
        </p:txBody>
      </p:sp>
      <p:sp>
        <p:nvSpPr>
          <p:cNvPr id="4" name="Slide Number Placeholder 3"/>
          <p:cNvSpPr>
            <a:spLocks noGrp="1"/>
          </p:cNvSpPr>
          <p:nvPr>
            <p:ph type="sldNum" sz="quarter" idx="5"/>
          </p:nvPr>
        </p:nvSpPr>
        <p:spPr/>
        <p:txBody>
          <a:bodyPr/>
          <a:lstStyle/>
          <a:p>
            <a:fld id="{D60ABAA2-6C4E-466F-9BAE-1C454D0B2418}" type="slidenum">
              <a:rPr lang="en-US" smtClean="0"/>
              <a:t>12</a:t>
            </a:fld>
            <a:endParaRPr lang="en-US" dirty="0"/>
          </a:p>
        </p:txBody>
      </p:sp>
    </p:spTree>
    <p:extLst>
      <p:ext uri="{BB962C8B-B14F-4D97-AF65-F5344CB8AC3E}">
        <p14:creationId xmlns:p14="http://schemas.microsoft.com/office/powerpoint/2010/main" val="1009590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AML, acute myeloid leukemia; ASCT, autologous stem cell transplant; MDS, myelodysplastic syndromes; SPM, second primary malignancy; VRd, bortezomib/lenalidomide/dexamethasone.</a:t>
            </a:r>
          </a:p>
        </p:txBody>
      </p:sp>
      <p:sp>
        <p:nvSpPr>
          <p:cNvPr id="4" name="Slide Number Placeholder 3"/>
          <p:cNvSpPr>
            <a:spLocks noGrp="1"/>
          </p:cNvSpPr>
          <p:nvPr>
            <p:ph type="sldNum" sz="quarter" idx="5"/>
          </p:nvPr>
        </p:nvSpPr>
        <p:spPr/>
        <p:txBody>
          <a:bodyPr/>
          <a:lstStyle/>
          <a:p>
            <a:fld id="{D60ABAA2-6C4E-466F-9BAE-1C454D0B2418}" type="slidenum">
              <a:rPr lang="en-US" smtClean="0"/>
              <a:t>13</a:t>
            </a:fld>
            <a:endParaRPr lang="en-US" dirty="0"/>
          </a:p>
        </p:txBody>
      </p:sp>
    </p:spTree>
    <p:extLst>
      <p:ext uri="{BB962C8B-B14F-4D97-AF65-F5344CB8AC3E}">
        <p14:creationId xmlns:p14="http://schemas.microsoft.com/office/powerpoint/2010/main" val="2719459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IMiD, immunomodulatory drug; QoL, quality of life; VRd, bortezomib/lenalidomide/dexamethasone.</a:t>
            </a:r>
          </a:p>
        </p:txBody>
      </p:sp>
      <p:sp>
        <p:nvSpPr>
          <p:cNvPr id="4" name="Slide Number Placeholder 3"/>
          <p:cNvSpPr>
            <a:spLocks noGrp="1"/>
          </p:cNvSpPr>
          <p:nvPr>
            <p:ph type="sldNum" sz="quarter" idx="5"/>
          </p:nvPr>
        </p:nvSpPr>
        <p:spPr/>
        <p:txBody>
          <a:bodyPr/>
          <a:lstStyle/>
          <a:p>
            <a:fld id="{D60ABAA2-6C4E-466F-9BAE-1C454D0B2418}" type="slidenum">
              <a:rPr lang="en-US" smtClean="0"/>
              <a:t>14</a:t>
            </a:fld>
            <a:endParaRPr lang="en-US" dirty="0"/>
          </a:p>
        </p:txBody>
      </p:sp>
    </p:spTree>
    <p:extLst>
      <p:ext uri="{BB962C8B-B14F-4D97-AF65-F5344CB8AC3E}">
        <p14:creationId xmlns:p14="http://schemas.microsoft.com/office/powerpoint/2010/main" val="1735720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 line; AE, adverse event; AML, acute myeloid leukemia; ASCT, autologous stem cell transplant; MDS, myelodysplastic syndromes; MRD, measurable residual disease; NDMM, newly diagnosed multiple myeloma; OS, overall survival; PFS, progression-free survival; QoL, quality of life; SoC, standard of care; SPM, second primary malignancy; VRd, bortezomib/lenalidomide/dexamethasone</a:t>
            </a:r>
            <a:r>
              <a:rPr lang="en-US" b="0" dirty="0"/>
              <a:t>.</a:t>
            </a:r>
            <a:endParaRPr lang="en-US" b="0" i="1" dirty="0"/>
          </a:p>
        </p:txBody>
      </p:sp>
      <p:sp>
        <p:nvSpPr>
          <p:cNvPr id="4" name="Slide Number Placeholder 3"/>
          <p:cNvSpPr>
            <a:spLocks noGrp="1"/>
          </p:cNvSpPr>
          <p:nvPr>
            <p:ph type="sldNum" sz="quarter" idx="5"/>
          </p:nvPr>
        </p:nvSpPr>
        <p:spPr/>
        <p:txBody>
          <a:bodyPr/>
          <a:lstStyle/>
          <a:p>
            <a:fld id="{D60ABAA2-6C4E-466F-9BAE-1C454D0B2418}" type="slidenum">
              <a:rPr lang="en-US" smtClean="0"/>
              <a:t>15</a:t>
            </a:fld>
            <a:endParaRPr lang="en-US" dirty="0"/>
          </a:p>
        </p:txBody>
      </p:sp>
    </p:spTree>
    <p:extLst>
      <p:ext uri="{BB962C8B-B14F-4D97-AF65-F5344CB8AC3E}">
        <p14:creationId xmlns:p14="http://schemas.microsoft.com/office/powerpoint/2010/main" val="3428835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1136697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DETERMINATION: Phase III Trial of </a:t>
            </a:r>
            <a:br>
              <a:rPr lang="en-US" altLang="en-US" sz="4000" dirty="0"/>
            </a:br>
            <a:r>
              <a:rPr lang="en-US" altLang="en-US" sz="4000" dirty="0"/>
              <a:t>VRd ± ASCT With Ongoing Lenalidomide Maintenance in Patients With NDMM</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34751" y="6215675"/>
            <a:ext cx="58789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AbbVie, AstraZeneca, Gilead Sciences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Merck Sharp &amp; Dohme Corp., Novartis Pharmaceuticals Corporation, and 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48877"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DETERMINATION Trial of VRd ± ASCT With Ongoing Lenalidomide Maintenance in NDMM</a:t>
            </a:r>
            <a:r>
              <a:rPr lang="en-US" dirty="0"/>
              <a:t>: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High-dose melphalan followed by ASCT is recommended for transplant-eligible patients with NDMM after triplet-induction therapy</a:t>
            </a:r>
            <a:r>
              <a:rPr lang="en-US" altLang="en-US" sz="2400" baseline="30000" dirty="0"/>
              <a:t>1</a:t>
            </a:r>
          </a:p>
          <a:p>
            <a:pPr lvl="1"/>
            <a:r>
              <a:rPr lang="en-US" altLang="en-US" sz="2200" dirty="0"/>
              <a:t>Triplet-induction regimens (eg, VRd) have previously shown efficacy, including </a:t>
            </a:r>
            <a:br>
              <a:rPr lang="en-US" altLang="en-US" sz="2200" dirty="0"/>
            </a:br>
            <a:r>
              <a:rPr lang="en-US" altLang="en-US" sz="2200" dirty="0"/>
              <a:t>MRD negativity, and prolonged clinical benefit in patients with NDMM</a:t>
            </a:r>
            <a:r>
              <a:rPr lang="en-US" altLang="en-US" sz="2200" baseline="30000" dirty="0"/>
              <a:t>2</a:t>
            </a:r>
            <a:r>
              <a:rPr lang="en-US" altLang="en-US" sz="2200" dirty="0"/>
              <a:t> </a:t>
            </a:r>
          </a:p>
          <a:p>
            <a:pPr lvl="1"/>
            <a:r>
              <a:rPr lang="en-US" altLang="en-US" sz="2200" dirty="0"/>
              <a:t>Long-term lenalidomide maintenance following ASCT prolongs PFS and EFS</a:t>
            </a:r>
            <a:r>
              <a:rPr lang="en-US" altLang="en-US" sz="2200" baseline="30000" dirty="0"/>
              <a:t>3</a:t>
            </a:r>
          </a:p>
          <a:p>
            <a:r>
              <a:rPr lang="en-US" altLang="en-US" sz="2400" dirty="0"/>
              <a:t>Optimal use of triplet-induction regimens, ASCT, and maintenance therapy continues to evolve in NDMM</a:t>
            </a:r>
          </a:p>
          <a:p>
            <a:r>
              <a:rPr lang="en-US" altLang="en-US" sz="2400" dirty="0"/>
              <a:t>Current phase III trial sought to determine whether early ASCT enhances efficacy in patients with NDMM receiving triplet induction followed by long-term lenalidomide maintenance</a:t>
            </a:r>
            <a:r>
              <a:rPr lang="en-US" altLang="en-US" sz="2400" baseline="30000" dirty="0"/>
              <a:t>4,5</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Dimopoulos. Ann Oncol. 2021;32:309. 2. Bazarbachi. Blood Cancer J. 2022;12:47.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McCarthy. NEJM. 2012;366:1770. 4. Richardson. ASCO 2022. Abstr LBA4. 5. Richardson. NEJM.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DETERMINATION: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8"/>
            <a:ext cx="10877529" cy="4800666"/>
          </a:xfrm>
        </p:spPr>
        <p:txBody>
          <a:bodyPr/>
          <a:lstStyle/>
          <a:p>
            <a:r>
              <a:rPr lang="en-US" altLang="en-US" sz="2000" dirty="0"/>
              <a:t>Multicenter, randomized, open-label phase III trial conducted in 56 sites within the United States</a:t>
            </a:r>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r>
              <a:rPr lang="en-US" altLang="en-US" sz="2000" b="1" dirty="0"/>
              <a:t>Primary endpoint: </a:t>
            </a:r>
            <a:r>
              <a:rPr lang="en-US" altLang="en-US" sz="2000" dirty="0"/>
              <a:t>PFS</a:t>
            </a:r>
          </a:p>
          <a:p>
            <a:r>
              <a:rPr lang="en-US" altLang="en-US" sz="2000" b="1" dirty="0"/>
              <a:t>Key secondary endpoints: </a:t>
            </a:r>
            <a:r>
              <a:rPr lang="en-US" altLang="en-US" sz="2000" dirty="0" err="1"/>
              <a:t>DoR</a:t>
            </a:r>
            <a:r>
              <a:rPr lang="en-US" altLang="en-US" sz="2000" dirty="0"/>
              <a:t>, TTP, OS, QoL, safety</a:t>
            </a:r>
          </a:p>
          <a:p>
            <a:endParaRPr lang="en-US" altLang="en-US" sz="2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Richardson. ASCO 2022. Abstr LBA4. Richardson. NEJM. 2022;[Epub].</a:t>
            </a:r>
            <a:endParaRPr lang="en-US" altLang="en-US" sz="1200" b="0" dirty="0">
              <a:solidFill>
                <a:schemeClr val="bg2"/>
              </a:solidFill>
              <a:latin typeface="Calibri" panose="020F0502020204030204" pitchFamily="34" charset="0"/>
            </a:endParaRPr>
          </a:p>
        </p:txBody>
      </p:sp>
      <p:sp>
        <p:nvSpPr>
          <p:cNvPr id="5" name="Text Box 45">
            <a:extLst>
              <a:ext uri="{FF2B5EF4-FFF2-40B4-BE49-F238E27FC236}">
                <a16:creationId xmlns:a16="http://schemas.microsoft.com/office/drawing/2014/main" id="{412648B3-A502-354A-9283-4A4BF8C9E9FF}"/>
              </a:ext>
            </a:extLst>
          </p:cNvPr>
          <p:cNvSpPr txBox="1">
            <a:spLocks noChangeArrowheads="1"/>
          </p:cNvSpPr>
          <p:nvPr/>
        </p:nvSpPr>
        <p:spPr bwMode="auto">
          <a:xfrm>
            <a:off x="366690" y="2781553"/>
            <a:ext cx="245882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aged 18-65 yr with symptomatic NDMM following 1 cycle of VRd; 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722)</a:t>
            </a:r>
            <a:endParaRPr kumimoji="0" lang="en-US"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53">
            <a:extLst>
              <a:ext uri="{FF2B5EF4-FFF2-40B4-BE49-F238E27FC236}">
                <a16:creationId xmlns:a16="http://schemas.microsoft.com/office/drawing/2014/main" id="{DCFD57D6-9CC1-FD4A-9FAC-8BF6A395DE7B}"/>
              </a:ext>
            </a:extLst>
          </p:cNvPr>
          <p:cNvSpPr>
            <a:spLocks noChangeShapeType="1"/>
          </p:cNvSpPr>
          <p:nvPr/>
        </p:nvSpPr>
        <p:spPr bwMode="auto">
          <a:xfrm>
            <a:off x="2828977" y="350221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Line 54">
            <a:extLst>
              <a:ext uri="{FF2B5EF4-FFF2-40B4-BE49-F238E27FC236}">
                <a16:creationId xmlns:a16="http://schemas.microsoft.com/office/drawing/2014/main" id="{4F7D154B-FE8C-C748-8783-AE059F09C70D}"/>
              </a:ext>
            </a:extLst>
          </p:cNvPr>
          <p:cNvSpPr>
            <a:spLocks noChangeShapeType="1"/>
          </p:cNvSpPr>
          <p:nvPr/>
        </p:nvSpPr>
        <p:spPr bwMode="auto">
          <a:xfrm flipV="1">
            <a:off x="2857551" y="2879200"/>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3AD52DA3-2E34-EE4D-ADE9-B34D3591CBA2}"/>
              </a:ext>
            </a:extLst>
          </p:cNvPr>
          <p:cNvSpPr txBox="1"/>
          <p:nvPr/>
        </p:nvSpPr>
        <p:spPr bwMode="auto">
          <a:xfrm>
            <a:off x="1291068" y="1931923"/>
            <a:ext cx="38833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Stratification by ISS disease stage, cytogenetic risk</a:t>
            </a:r>
          </a:p>
        </p:txBody>
      </p:sp>
      <p:cxnSp>
        <p:nvCxnSpPr>
          <p:cNvPr id="16" name="Straight Arrow Connector 15">
            <a:extLst>
              <a:ext uri="{FF2B5EF4-FFF2-40B4-BE49-F238E27FC236}">
                <a16:creationId xmlns:a16="http://schemas.microsoft.com/office/drawing/2014/main" id="{4F55E915-A6C5-6C40-BA17-23BDD49211C7}"/>
              </a:ext>
            </a:extLst>
          </p:cNvPr>
          <p:cNvCxnSpPr>
            <a:cxnSpLocks/>
          </p:cNvCxnSpPr>
          <p:nvPr/>
        </p:nvCxnSpPr>
        <p:spPr>
          <a:xfrm>
            <a:off x="3232767" y="2302056"/>
            <a:ext cx="0" cy="420771"/>
          </a:xfrm>
          <a:prstGeom prst="straightConnector1">
            <a:avLst/>
          </a:prstGeom>
          <a:noFill/>
          <a:ln w="28575" cap="flat" cmpd="sng" algn="ctr">
            <a:solidFill>
              <a:schemeClr val="bg1"/>
            </a:solidFill>
            <a:prstDash val="sysDash"/>
            <a:headEnd type="none" w="med" len="med"/>
            <a:tailEnd type="triangle" w="med" len="med"/>
          </a:ln>
          <a:effectLst/>
        </p:spPr>
      </p:cxnSp>
      <p:sp>
        <p:nvSpPr>
          <p:cNvPr id="17" name="TextBox 16">
            <a:extLst>
              <a:ext uri="{FF2B5EF4-FFF2-40B4-BE49-F238E27FC236}">
                <a16:creationId xmlns:a16="http://schemas.microsoft.com/office/drawing/2014/main" id="{A71C6E95-CA31-9144-A372-F8AE338D2D67}"/>
              </a:ext>
            </a:extLst>
          </p:cNvPr>
          <p:cNvSpPr txBox="1"/>
          <p:nvPr/>
        </p:nvSpPr>
        <p:spPr bwMode="auto">
          <a:xfrm>
            <a:off x="723900" y="4705920"/>
            <a:ext cx="107823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VRd in 21-day cycles: R 25 mg/day PO Days 1-14; V 1.3 mg/m</a:t>
            </a:r>
            <a:r>
              <a:rPr lang="en-US" sz="1600" b="0" baseline="30000" dirty="0">
                <a:solidFill>
                  <a:schemeClr val="bg1"/>
                </a:solidFill>
                <a:latin typeface="Calibri" panose="020F0502020204030204" pitchFamily="34" charset="0"/>
              </a:rPr>
              <a:t>2</a:t>
            </a:r>
            <a:r>
              <a:rPr lang="en-US" sz="1600" b="0" dirty="0">
                <a:solidFill>
                  <a:schemeClr val="bg1"/>
                </a:solidFill>
                <a:latin typeface="Calibri" panose="020F0502020204030204" pitchFamily="34" charset="0"/>
              </a:rPr>
              <a:t> IV/SC Days 1, 4, 8, 11; d 20/10 mg PO Days 1, 2, 4, 5, 8, 9, 11, 12.</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R maintenance 10 mg/day during Mo 1-3, 15 mg/day from Mo 4 onward.</a:t>
            </a:r>
            <a:endParaRPr lang="en-US" sz="1600" b="0" dirty="0">
              <a:solidFill>
                <a:schemeClr val="bg1"/>
              </a:solidFill>
              <a:latin typeface="Calibri" panose="020F0502020204030204" pitchFamily="34" charset="0"/>
            </a:endParaRPr>
          </a:p>
        </p:txBody>
      </p:sp>
      <p:cxnSp>
        <p:nvCxnSpPr>
          <p:cNvPr id="19" name="Straight Arrow Connector 18">
            <a:extLst>
              <a:ext uri="{FF2B5EF4-FFF2-40B4-BE49-F238E27FC236}">
                <a16:creationId xmlns:a16="http://schemas.microsoft.com/office/drawing/2014/main" id="{34E80464-0B74-404C-B921-3A92DF0528A5}"/>
              </a:ext>
            </a:extLst>
          </p:cNvPr>
          <p:cNvCxnSpPr>
            <a:cxnSpLocks/>
          </p:cNvCxnSpPr>
          <p:nvPr/>
        </p:nvCxnSpPr>
        <p:spPr>
          <a:xfrm rot="16200000">
            <a:off x="5878064" y="2913989"/>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20" name="Straight Arrow Connector 19">
            <a:extLst>
              <a:ext uri="{FF2B5EF4-FFF2-40B4-BE49-F238E27FC236}">
                <a16:creationId xmlns:a16="http://schemas.microsoft.com/office/drawing/2014/main" id="{F3866592-0AD9-0E40-B613-3968A73FEE06}"/>
              </a:ext>
            </a:extLst>
          </p:cNvPr>
          <p:cNvCxnSpPr>
            <a:cxnSpLocks/>
          </p:cNvCxnSpPr>
          <p:nvPr/>
        </p:nvCxnSpPr>
        <p:spPr>
          <a:xfrm flipV="1">
            <a:off x="6416256" y="3009916"/>
            <a:ext cx="2165674" cy="0"/>
          </a:xfrm>
          <a:prstGeom prst="straightConnector1">
            <a:avLst/>
          </a:prstGeom>
          <a:noFill/>
          <a:ln w="28575" cap="flat" cmpd="sng" algn="ctr">
            <a:solidFill>
              <a:schemeClr val="bg1"/>
            </a:solidFill>
            <a:prstDash val="solid"/>
            <a:headEnd type="none" w="med" len="med"/>
            <a:tailEnd type="triangle" w="med" len="med"/>
          </a:ln>
          <a:effectLst/>
        </p:spPr>
      </p:cxnSp>
      <p:cxnSp>
        <p:nvCxnSpPr>
          <p:cNvPr id="21" name="Straight Arrow Connector 20">
            <a:extLst>
              <a:ext uri="{FF2B5EF4-FFF2-40B4-BE49-F238E27FC236}">
                <a16:creationId xmlns:a16="http://schemas.microsoft.com/office/drawing/2014/main" id="{F490E801-E5DD-154D-BC64-E071DDDA3D65}"/>
              </a:ext>
            </a:extLst>
          </p:cNvPr>
          <p:cNvCxnSpPr>
            <a:cxnSpLocks/>
          </p:cNvCxnSpPr>
          <p:nvPr/>
        </p:nvCxnSpPr>
        <p:spPr>
          <a:xfrm rot="16200000">
            <a:off x="10315457" y="2890839"/>
            <a:ext cx="0" cy="222928"/>
          </a:xfrm>
          <a:prstGeom prst="straightConnector1">
            <a:avLst/>
          </a:prstGeom>
          <a:noFill/>
          <a:ln w="28575" cap="flat" cmpd="sng" algn="ctr">
            <a:solidFill>
              <a:schemeClr val="bg1"/>
            </a:solidFill>
            <a:prstDash val="solid"/>
            <a:headEnd type="none" w="med" len="med"/>
            <a:tailEnd type="triangle" w="med" len="med"/>
          </a:ln>
          <a:effectLst/>
        </p:spPr>
      </p:cxnSp>
      <p:sp>
        <p:nvSpPr>
          <p:cNvPr id="24" name="TextBox 23">
            <a:extLst>
              <a:ext uri="{FF2B5EF4-FFF2-40B4-BE49-F238E27FC236}">
                <a16:creationId xmlns:a16="http://schemas.microsoft.com/office/drawing/2014/main" id="{5A415E71-C163-6840-A6BB-58D5D5997727}"/>
              </a:ext>
            </a:extLst>
          </p:cNvPr>
          <p:cNvSpPr txBox="1"/>
          <p:nvPr/>
        </p:nvSpPr>
        <p:spPr>
          <a:xfrm>
            <a:off x="5985369" y="2635416"/>
            <a:ext cx="430887" cy="1926451"/>
          </a:xfrm>
          <a:prstGeom prst="rect">
            <a:avLst/>
          </a:prstGeom>
          <a:solidFill>
            <a:schemeClr val="bg2"/>
          </a:solidFill>
          <a:ln>
            <a:noFill/>
          </a:ln>
        </p:spPr>
        <p:txBody>
          <a:bodyPr vert="vert270" wrap="square" anchor="ctr">
            <a:spAutoFit/>
          </a:bodyPr>
          <a:lstStyle/>
          <a:p>
            <a:pPr algn="ctr" eaLnBrk="1" hangingPunct="1">
              <a:defRPr/>
            </a:pPr>
            <a:r>
              <a:rPr lang="en-US" sz="1600" b="1" kern="0" dirty="0">
                <a:latin typeface="Calibri" panose="020F0502020204030204" pitchFamily="34" charset="0"/>
              </a:rPr>
              <a:t>Stem cell collection</a:t>
            </a:r>
          </a:p>
        </p:txBody>
      </p:sp>
      <p:sp>
        <p:nvSpPr>
          <p:cNvPr id="25" name="TextBox 24">
            <a:extLst>
              <a:ext uri="{FF2B5EF4-FFF2-40B4-BE49-F238E27FC236}">
                <a16:creationId xmlns:a16="http://schemas.microsoft.com/office/drawing/2014/main" id="{5BBEF8A1-36AE-2545-A240-084F4D87B56E}"/>
              </a:ext>
            </a:extLst>
          </p:cNvPr>
          <p:cNvSpPr txBox="1"/>
          <p:nvPr/>
        </p:nvSpPr>
        <p:spPr bwMode="auto">
          <a:xfrm>
            <a:off x="3514638" y="2279460"/>
            <a:ext cx="22221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Induction</a:t>
            </a:r>
          </a:p>
        </p:txBody>
      </p:sp>
      <p:sp>
        <p:nvSpPr>
          <p:cNvPr id="26" name="TextBox 25">
            <a:extLst>
              <a:ext uri="{FF2B5EF4-FFF2-40B4-BE49-F238E27FC236}">
                <a16:creationId xmlns:a16="http://schemas.microsoft.com/office/drawing/2014/main" id="{24891063-8A3E-8542-AB62-AAD68FF36C31}"/>
              </a:ext>
            </a:extLst>
          </p:cNvPr>
          <p:cNvSpPr txBox="1"/>
          <p:nvPr/>
        </p:nvSpPr>
        <p:spPr bwMode="auto">
          <a:xfrm>
            <a:off x="8580159" y="2279460"/>
            <a:ext cx="16043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1" dirty="0">
                <a:solidFill>
                  <a:schemeClr val="bg1"/>
                </a:solidFill>
                <a:latin typeface="Calibri" panose="020F0502020204030204" pitchFamily="34" charset="0"/>
              </a:rPr>
              <a:t>Consolidation</a:t>
            </a:r>
          </a:p>
        </p:txBody>
      </p:sp>
      <p:sp>
        <p:nvSpPr>
          <p:cNvPr id="27" name="TextBox 26">
            <a:extLst>
              <a:ext uri="{FF2B5EF4-FFF2-40B4-BE49-F238E27FC236}">
                <a16:creationId xmlns:a16="http://schemas.microsoft.com/office/drawing/2014/main" id="{D7BBE91D-9A2D-AA4C-91FA-4B9E80005815}"/>
              </a:ext>
            </a:extLst>
          </p:cNvPr>
          <p:cNvSpPr txBox="1"/>
          <p:nvPr/>
        </p:nvSpPr>
        <p:spPr bwMode="auto">
          <a:xfrm>
            <a:off x="10442505" y="2033239"/>
            <a:ext cx="12977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1" dirty="0">
                <a:solidFill>
                  <a:schemeClr val="bg1"/>
                </a:solidFill>
                <a:latin typeface="Calibri" panose="020F0502020204030204" pitchFamily="34" charset="0"/>
              </a:rPr>
              <a:t>Maintenance </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Until PD</a:t>
            </a:r>
          </a:p>
        </p:txBody>
      </p:sp>
      <p:cxnSp>
        <p:nvCxnSpPr>
          <p:cNvPr id="29" name="Straight Arrow Connector 28">
            <a:extLst>
              <a:ext uri="{FF2B5EF4-FFF2-40B4-BE49-F238E27FC236}">
                <a16:creationId xmlns:a16="http://schemas.microsoft.com/office/drawing/2014/main" id="{D8B83243-5990-C048-A8ED-030EF8983427}"/>
              </a:ext>
            </a:extLst>
          </p:cNvPr>
          <p:cNvCxnSpPr>
            <a:cxnSpLocks/>
          </p:cNvCxnSpPr>
          <p:nvPr/>
        </p:nvCxnSpPr>
        <p:spPr>
          <a:xfrm rot="16200000">
            <a:off x="5848227" y="3878518"/>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30" name="Straight Arrow Connector 29">
            <a:extLst>
              <a:ext uri="{FF2B5EF4-FFF2-40B4-BE49-F238E27FC236}">
                <a16:creationId xmlns:a16="http://schemas.microsoft.com/office/drawing/2014/main" id="{01E39793-E222-9C45-A986-BDBF3E728F00}"/>
              </a:ext>
            </a:extLst>
          </p:cNvPr>
          <p:cNvCxnSpPr>
            <a:cxnSpLocks/>
          </p:cNvCxnSpPr>
          <p:nvPr/>
        </p:nvCxnSpPr>
        <p:spPr>
          <a:xfrm rot="16200000">
            <a:off x="6527720" y="3878517"/>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31" name="Straight Arrow Connector 30">
            <a:extLst>
              <a:ext uri="{FF2B5EF4-FFF2-40B4-BE49-F238E27FC236}">
                <a16:creationId xmlns:a16="http://schemas.microsoft.com/office/drawing/2014/main" id="{5C7010AD-8227-1D4E-AE3D-4583F2B9B744}"/>
              </a:ext>
            </a:extLst>
          </p:cNvPr>
          <p:cNvCxnSpPr>
            <a:cxnSpLocks/>
          </p:cNvCxnSpPr>
          <p:nvPr/>
        </p:nvCxnSpPr>
        <p:spPr>
          <a:xfrm rot="16200000">
            <a:off x="10312618" y="3851808"/>
            <a:ext cx="0" cy="222928"/>
          </a:xfrm>
          <a:prstGeom prst="straightConnector1">
            <a:avLst/>
          </a:prstGeom>
          <a:noFill/>
          <a:ln w="28575" cap="flat" cmpd="sng" algn="ctr">
            <a:solidFill>
              <a:schemeClr val="bg1"/>
            </a:solidFill>
            <a:prstDash val="solid"/>
            <a:headEnd type="none" w="med" len="med"/>
            <a:tailEnd type="triangle" w="med" len="med"/>
          </a:ln>
          <a:effectLst/>
        </p:spPr>
      </p:cxnSp>
      <p:sp>
        <p:nvSpPr>
          <p:cNvPr id="35" name="Rectangle 49">
            <a:extLst>
              <a:ext uri="{FF2B5EF4-FFF2-40B4-BE49-F238E27FC236}">
                <a16:creationId xmlns:a16="http://schemas.microsoft.com/office/drawing/2014/main" id="{705F8E8D-088A-BD41-9486-B662EBC2777C}"/>
              </a:ext>
            </a:extLst>
          </p:cNvPr>
          <p:cNvSpPr>
            <a:spLocks noChangeArrowheads="1"/>
          </p:cNvSpPr>
          <p:nvPr/>
        </p:nvSpPr>
        <p:spPr bwMode="auto">
          <a:xfrm>
            <a:off x="3514637" y="2650672"/>
            <a:ext cx="2243378"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VRd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cycles 2-3</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357)</a:t>
            </a:r>
          </a:p>
        </p:txBody>
      </p:sp>
      <p:sp>
        <p:nvSpPr>
          <p:cNvPr id="36" name="Rectangle 50">
            <a:extLst>
              <a:ext uri="{FF2B5EF4-FFF2-40B4-BE49-F238E27FC236}">
                <a16:creationId xmlns:a16="http://schemas.microsoft.com/office/drawing/2014/main" id="{4CA2BCFC-E3F0-2844-B82D-485D476B10BE}"/>
              </a:ext>
            </a:extLst>
          </p:cNvPr>
          <p:cNvSpPr>
            <a:spLocks noChangeArrowheads="1"/>
          </p:cNvSpPr>
          <p:nvPr/>
        </p:nvSpPr>
        <p:spPr bwMode="auto">
          <a:xfrm>
            <a:off x="3514637" y="3611564"/>
            <a:ext cx="2243378" cy="73866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Arial" panose="020B0604020202020204" pitchFamily="34" charset="0"/>
              </a:rPr>
              <a:t>VRd </a:t>
            </a:r>
            <a:r>
              <a:rPr lang="en-US" altLang="en-US" sz="1800" dirty="0">
                <a:solidFill>
                  <a:srgbClr val="FFFFFF"/>
                </a:solidFill>
                <a:latin typeface="Calibri" panose="020F0502020204030204" pitchFamily="34" charset="0"/>
                <a:cs typeface="Arial" panose="020B0604020202020204" pitchFamily="34" charset="0"/>
              </a:rPr>
              <a:t>cycles 2-3</a:t>
            </a:r>
            <a:endParaRPr lang="en-US" altLang="en-US" sz="1800" b="1" dirty="0">
              <a:solidFill>
                <a:srgbClr val="FFFFFF"/>
              </a:solidFill>
              <a:latin typeface="Calibri" panose="020F0502020204030204" pitchFamily="34" charset="0"/>
              <a:cs typeface="Arial" panose="020B0604020202020204" pitchFamily="34" charset="0"/>
            </a:endParaRPr>
          </a:p>
          <a:p>
            <a:pPr lvl="0" algn="ctr" eaLnBrk="0" fontAlgn="base" hangingPunct="0">
              <a:lnSpc>
                <a:spcPct val="100000"/>
              </a:lnSpc>
              <a:spcBef>
                <a:spcPct val="0"/>
              </a:spcBef>
              <a:spcAft>
                <a:spcPct val="0"/>
              </a:spcAft>
              <a:buClrTx/>
              <a:buNone/>
              <a:defRPr/>
            </a:pPr>
            <a:r>
              <a:rPr lang="en-US" altLang="en-US" sz="1800" dirty="0">
                <a:solidFill>
                  <a:srgbClr val="FFFFFF"/>
                </a:solidFill>
                <a:latin typeface="Calibri" panose="020F0502020204030204" pitchFamily="34" charset="0"/>
                <a:cs typeface="Arial" panose="020B0604020202020204" pitchFamily="34" charset="0"/>
              </a:rPr>
              <a:t>(n = 365)</a:t>
            </a:r>
          </a:p>
        </p:txBody>
      </p:sp>
      <p:sp>
        <p:nvSpPr>
          <p:cNvPr id="37" name="Rectangle 49">
            <a:extLst>
              <a:ext uri="{FF2B5EF4-FFF2-40B4-BE49-F238E27FC236}">
                <a16:creationId xmlns:a16="http://schemas.microsoft.com/office/drawing/2014/main" id="{21839926-D5F7-F74B-B2B5-94691E3B3718}"/>
              </a:ext>
            </a:extLst>
          </p:cNvPr>
          <p:cNvSpPr>
            <a:spLocks noChangeArrowheads="1"/>
          </p:cNvSpPr>
          <p:nvPr/>
        </p:nvSpPr>
        <p:spPr bwMode="auto">
          <a:xfrm>
            <a:off x="8581930" y="2625627"/>
            <a:ext cx="1609406"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VRd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cycles 4-8</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ectangle 50">
            <a:extLst>
              <a:ext uri="{FF2B5EF4-FFF2-40B4-BE49-F238E27FC236}">
                <a16:creationId xmlns:a16="http://schemas.microsoft.com/office/drawing/2014/main" id="{B00CB136-77CD-C44C-B0DC-DE5C802C7A63}"/>
              </a:ext>
            </a:extLst>
          </p:cNvPr>
          <p:cNvSpPr>
            <a:spLocks noChangeArrowheads="1"/>
          </p:cNvSpPr>
          <p:nvPr/>
        </p:nvSpPr>
        <p:spPr bwMode="auto">
          <a:xfrm>
            <a:off x="8581930" y="3586519"/>
            <a:ext cx="1609406" cy="73866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Arial" panose="020B0604020202020204" pitchFamily="34" charset="0"/>
              </a:rPr>
              <a:t>VRd </a:t>
            </a:r>
            <a:r>
              <a:rPr lang="en-US" altLang="en-US" sz="1800" dirty="0">
                <a:solidFill>
                  <a:srgbClr val="FFFFFF"/>
                </a:solidFill>
                <a:latin typeface="Calibri" panose="020F0502020204030204" pitchFamily="34" charset="0"/>
                <a:cs typeface="Arial" panose="020B0604020202020204" pitchFamily="34" charset="0"/>
              </a:rPr>
              <a:t>cycles 4-5</a:t>
            </a:r>
            <a:endParaRPr lang="en-US" altLang="en-US" sz="1800" b="1" dirty="0">
              <a:solidFill>
                <a:srgbClr val="FFFFFF"/>
              </a:solidFill>
              <a:latin typeface="Calibri" panose="020F0502020204030204" pitchFamily="34" charset="0"/>
              <a:cs typeface="Arial" panose="020B0604020202020204" pitchFamily="34" charset="0"/>
            </a:endParaRPr>
          </a:p>
        </p:txBody>
      </p:sp>
      <p:sp>
        <p:nvSpPr>
          <p:cNvPr id="39" name="Rectangle 49">
            <a:extLst>
              <a:ext uri="{FF2B5EF4-FFF2-40B4-BE49-F238E27FC236}">
                <a16:creationId xmlns:a16="http://schemas.microsoft.com/office/drawing/2014/main" id="{1F882D74-A1ED-B846-894A-4B1FD1B69CE0}"/>
              </a:ext>
            </a:extLst>
          </p:cNvPr>
          <p:cNvSpPr>
            <a:spLocks noChangeArrowheads="1"/>
          </p:cNvSpPr>
          <p:nvPr/>
        </p:nvSpPr>
        <p:spPr bwMode="auto">
          <a:xfrm>
            <a:off x="10442505" y="2635417"/>
            <a:ext cx="129774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cs typeface="Arial" panose="020B0604020202020204" pitchFamily="34" charset="0"/>
              </a:rPr>
              <a:t>(n = 291)</a:t>
            </a:r>
            <a:endPar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50">
            <a:extLst>
              <a:ext uri="{FF2B5EF4-FFF2-40B4-BE49-F238E27FC236}">
                <a16:creationId xmlns:a16="http://schemas.microsoft.com/office/drawing/2014/main" id="{BB3557A9-073E-F646-B9E3-A8E1D34F5247}"/>
              </a:ext>
            </a:extLst>
          </p:cNvPr>
          <p:cNvSpPr>
            <a:spLocks noChangeArrowheads="1"/>
          </p:cNvSpPr>
          <p:nvPr/>
        </p:nvSpPr>
        <p:spPr bwMode="auto">
          <a:xfrm>
            <a:off x="10442505" y="3596309"/>
            <a:ext cx="1297740" cy="73866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Arial" panose="020B0604020202020204" pitchFamily="34" charset="0"/>
              </a:rPr>
              <a:t>R</a:t>
            </a:r>
          </a:p>
          <a:p>
            <a:pPr lvl="0" algn="ctr" eaLnBrk="0" fontAlgn="base" hangingPunct="0">
              <a:lnSpc>
                <a:spcPct val="100000"/>
              </a:lnSpc>
              <a:spcBef>
                <a:spcPct val="0"/>
              </a:spcBef>
              <a:spcAft>
                <a:spcPct val="0"/>
              </a:spcAft>
              <a:buClrTx/>
              <a:buNone/>
              <a:defRPr/>
            </a:pPr>
            <a:r>
              <a:rPr lang="en-US" altLang="en-US" sz="1800" dirty="0">
                <a:solidFill>
                  <a:srgbClr val="FFFFFF"/>
                </a:solidFill>
                <a:latin typeface="Calibri" panose="020F0502020204030204" pitchFamily="34" charset="0"/>
                <a:cs typeface="Arial" panose="020B0604020202020204" pitchFamily="34" charset="0"/>
              </a:rPr>
              <a:t>(n = 289)</a:t>
            </a:r>
          </a:p>
        </p:txBody>
      </p:sp>
      <p:sp>
        <p:nvSpPr>
          <p:cNvPr id="42" name="Rectangle 50">
            <a:extLst>
              <a:ext uri="{FF2B5EF4-FFF2-40B4-BE49-F238E27FC236}">
                <a16:creationId xmlns:a16="http://schemas.microsoft.com/office/drawing/2014/main" id="{79E38CB3-A872-AC48-B0C6-C0FC02C4C1FF}"/>
              </a:ext>
            </a:extLst>
          </p:cNvPr>
          <p:cNvSpPr>
            <a:spLocks noChangeArrowheads="1"/>
          </p:cNvSpPr>
          <p:nvPr/>
        </p:nvSpPr>
        <p:spPr bwMode="auto">
          <a:xfrm>
            <a:off x="6642999" y="3415575"/>
            <a:ext cx="1732331" cy="1146297"/>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Arial" panose="020B0604020202020204" pitchFamily="34" charset="0"/>
              </a:rPr>
              <a:t>Melphalan </a:t>
            </a:r>
            <a:br>
              <a:rPr lang="en-US" altLang="en-US" sz="1800" b="1" dirty="0">
                <a:solidFill>
                  <a:srgbClr val="FFFFFF"/>
                </a:solidFill>
                <a:latin typeface="Calibri" panose="020F0502020204030204" pitchFamily="34" charset="0"/>
                <a:cs typeface="Arial" panose="020B0604020202020204" pitchFamily="34" charset="0"/>
              </a:rPr>
            </a:br>
            <a:r>
              <a:rPr lang="en-US" altLang="en-US" sz="1800" dirty="0">
                <a:solidFill>
                  <a:srgbClr val="FFFFFF"/>
                </a:solidFill>
                <a:latin typeface="Calibri" panose="020F0502020204030204" pitchFamily="34" charset="0"/>
                <a:cs typeface="Arial" panose="020B0604020202020204" pitchFamily="34" charset="0"/>
              </a:rPr>
              <a:t>200 mg/m</a:t>
            </a:r>
            <a:r>
              <a:rPr lang="en-US" altLang="en-US" sz="1800" baseline="30000" dirty="0">
                <a:solidFill>
                  <a:srgbClr val="FFFFFF"/>
                </a:solidFill>
                <a:latin typeface="Calibri" panose="020F0502020204030204" pitchFamily="34" charset="0"/>
                <a:cs typeface="Arial" panose="020B0604020202020204" pitchFamily="34" charset="0"/>
              </a:rPr>
              <a:t>2</a:t>
            </a:r>
            <a:r>
              <a:rPr lang="en-US" altLang="en-US" sz="1800" dirty="0">
                <a:solidFill>
                  <a:srgbClr val="FFFFFF"/>
                </a:solidFill>
                <a:latin typeface="Calibri" panose="020F0502020204030204" pitchFamily="34" charset="0"/>
                <a:cs typeface="Arial" panose="020B0604020202020204" pitchFamily="34" charset="0"/>
              </a:rPr>
              <a:t> </a:t>
            </a:r>
            <a:br>
              <a:rPr lang="en-US" altLang="en-US" sz="1800" dirty="0">
                <a:solidFill>
                  <a:srgbClr val="FFFFFF"/>
                </a:solidFill>
                <a:latin typeface="Calibri" panose="020F0502020204030204" pitchFamily="34" charset="0"/>
                <a:cs typeface="Arial" panose="020B0604020202020204" pitchFamily="34" charset="0"/>
              </a:rPr>
            </a:br>
            <a:r>
              <a:rPr lang="en-US" altLang="en-US" sz="1800" dirty="0">
                <a:solidFill>
                  <a:srgbClr val="FFFFFF"/>
                </a:solidFill>
                <a:latin typeface="Calibri" panose="020F0502020204030204" pitchFamily="34" charset="0"/>
                <a:cs typeface="Arial" panose="020B0604020202020204" pitchFamily="34" charset="0"/>
              </a:rPr>
              <a:t>+ </a:t>
            </a:r>
            <a:r>
              <a:rPr lang="en-US" altLang="en-US" sz="1800" b="1" dirty="0">
                <a:solidFill>
                  <a:srgbClr val="FFFFFF"/>
                </a:solidFill>
                <a:latin typeface="Calibri" panose="020F0502020204030204" pitchFamily="34" charset="0"/>
                <a:cs typeface="Arial" panose="020B0604020202020204" pitchFamily="34" charset="0"/>
              </a:rPr>
              <a:t>ASCT</a:t>
            </a:r>
          </a:p>
          <a:p>
            <a:pPr lvl="0" algn="ctr" eaLnBrk="0" fontAlgn="base" hangingPunct="0">
              <a:lnSpc>
                <a:spcPct val="100000"/>
              </a:lnSpc>
              <a:spcBef>
                <a:spcPct val="0"/>
              </a:spcBef>
              <a:spcAft>
                <a:spcPct val="0"/>
              </a:spcAft>
              <a:buClrTx/>
              <a:buNone/>
              <a:defRPr/>
            </a:pPr>
            <a:r>
              <a:rPr lang="en-US" altLang="en-US" sz="1800" dirty="0">
                <a:solidFill>
                  <a:srgbClr val="FFFFFF"/>
                </a:solidFill>
                <a:latin typeface="Calibri" panose="020F0502020204030204" pitchFamily="34" charset="0"/>
                <a:cs typeface="Arial" panose="020B0604020202020204" pitchFamily="34" charset="0"/>
              </a:rPr>
              <a:t>(n = 310)</a:t>
            </a:r>
          </a:p>
        </p:txBody>
      </p:sp>
      <p:cxnSp>
        <p:nvCxnSpPr>
          <p:cNvPr id="43" name="Straight Arrow Connector 42">
            <a:extLst>
              <a:ext uri="{FF2B5EF4-FFF2-40B4-BE49-F238E27FC236}">
                <a16:creationId xmlns:a16="http://schemas.microsoft.com/office/drawing/2014/main" id="{C0A1D86F-A57F-FD40-8415-54D1376B3235}"/>
              </a:ext>
            </a:extLst>
          </p:cNvPr>
          <p:cNvCxnSpPr>
            <a:cxnSpLocks/>
          </p:cNvCxnSpPr>
          <p:nvPr/>
        </p:nvCxnSpPr>
        <p:spPr>
          <a:xfrm rot="16200000">
            <a:off x="8494287" y="3869211"/>
            <a:ext cx="0" cy="222928"/>
          </a:xfrm>
          <a:prstGeom prst="straightConnector1">
            <a:avLst/>
          </a:prstGeom>
          <a:noFill/>
          <a:ln w="28575" cap="flat" cmpd="sng" algn="ctr">
            <a:solidFill>
              <a:schemeClr val="bg1"/>
            </a:solidFill>
            <a:prstDash val="solid"/>
            <a:headEnd type="none" w="med" len="med"/>
            <a:tailEnd type="triangle" w="med" len="med"/>
          </a:ln>
          <a:effectLst/>
        </p:spPr>
      </p:cxnSp>
      <p:sp>
        <p:nvSpPr>
          <p:cNvPr id="45" name="TextBox 44">
            <a:extLst>
              <a:ext uri="{FF2B5EF4-FFF2-40B4-BE49-F238E27FC236}">
                <a16:creationId xmlns:a16="http://schemas.microsoft.com/office/drawing/2014/main" id="{85DA53E4-E454-1440-88F8-4410DBF98610}"/>
              </a:ext>
            </a:extLst>
          </p:cNvPr>
          <p:cNvSpPr txBox="1"/>
          <p:nvPr/>
        </p:nvSpPr>
        <p:spPr bwMode="auto">
          <a:xfrm>
            <a:off x="6664861" y="2279460"/>
            <a:ext cx="17179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1" dirty="0">
                <a:solidFill>
                  <a:schemeClr val="bg1"/>
                </a:solidFill>
                <a:latin typeface="Calibri" panose="020F0502020204030204" pitchFamily="34" charset="0"/>
              </a:rPr>
              <a:t>ASCT</a:t>
            </a:r>
          </a:p>
        </p:txBody>
      </p:sp>
      <p:sp>
        <p:nvSpPr>
          <p:cNvPr id="46" name="Rectangle 3">
            <a:extLst>
              <a:ext uri="{FF2B5EF4-FFF2-40B4-BE49-F238E27FC236}">
                <a16:creationId xmlns:a16="http://schemas.microsoft.com/office/drawing/2014/main" id="{8491FB60-4869-E643-B83A-255E60D7C92D}"/>
              </a:ext>
            </a:extLst>
          </p:cNvPr>
          <p:cNvSpPr txBox="1">
            <a:spLocks noChangeArrowheads="1"/>
          </p:cNvSpPr>
          <p:nvPr/>
        </p:nvSpPr>
        <p:spPr bwMode="auto">
          <a:xfrm>
            <a:off x="7201184" y="5263960"/>
            <a:ext cx="4464824" cy="75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endParaRPr lang="en-US" altLang="en-US" sz="2000" b="0" kern="0" dirty="0"/>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DETERMINATION: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Richardson. ASCO 2022. Abstr LBA4. Richardson. NEJM. 2022;[Epub].</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EBC7C6CE-659D-5C43-AAF8-8121498A3037}"/>
              </a:ext>
            </a:extLst>
          </p:cNvPr>
          <p:cNvGraphicFramePr>
            <a:graphicFrameLocks/>
          </p:cNvGraphicFramePr>
          <p:nvPr>
            <p:extLst>
              <p:ext uri="{D42A27DB-BD31-4B8C-83A1-F6EECF244321}">
                <p14:modId xmlns:p14="http://schemas.microsoft.com/office/powerpoint/2010/main" val="3524517136"/>
              </p:ext>
            </p:extLst>
          </p:nvPr>
        </p:nvGraphicFramePr>
        <p:xfrm>
          <a:off x="727076" y="1600200"/>
          <a:ext cx="10779125" cy="4389312"/>
        </p:xfrm>
        <a:graphic>
          <a:graphicData uri="http://schemas.openxmlformats.org/drawingml/2006/table">
            <a:tbl>
              <a:tblPr/>
              <a:tblGrid>
                <a:gridCol w="5085895">
                  <a:extLst>
                    <a:ext uri="{9D8B030D-6E8A-4147-A177-3AD203B41FA5}">
                      <a16:colId xmlns:a16="http://schemas.microsoft.com/office/drawing/2014/main" val="20000"/>
                    </a:ext>
                  </a:extLst>
                </a:gridCol>
                <a:gridCol w="3113315">
                  <a:extLst>
                    <a:ext uri="{9D8B030D-6E8A-4147-A177-3AD203B41FA5}">
                      <a16:colId xmlns:a16="http://schemas.microsoft.com/office/drawing/2014/main" val="20001"/>
                    </a:ext>
                  </a:extLst>
                </a:gridCol>
                <a:gridCol w="2579915">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VRd Alone (n = 357)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VRd + ASCT (n = 365)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(25-66)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(30-65)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Race White/Black/other,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76.4/18.8/4.8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75.8/18.4/5.8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0/1/2,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42.9/49.6/7.6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45.1/44.2/10.7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0340921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BMI &lt;25/25 to &lt;30/≥30,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22.4/39.5/38.1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22.2/34.8/43.0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8475268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MM disease type: IgG/IgA/light chain only/other,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66.7/21.8/10.3/1.2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59.3/28.2/12.2/0.3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430404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ISS disease stage: I/II/III,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49.9/36.4/13.7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50.4/36.7/12.9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441961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Elevated LDH (≥225 U/L),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411307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Cytogenetics: high risk*/standard risk,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19.8/80.2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19.4/80.6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151885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Cytogenetics: t(4;14)/t(14;16)/del 17p,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9.6/3.0/11.4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8.2/4.4/10.0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9841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Revised ISS disease stage</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I/II/III,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30.9/60.7/8.4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31.2/62.6/6.2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39297952"/>
                  </a:ext>
                </a:extLst>
              </a:tr>
            </a:tbl>
          </a:graphicData>
        </a:graphic>
      </p:graphicFrame>
      <p:sp>
        <p:nvSpPr>
          <p:cNvPr id="2" name="TextBox 1">
            <a:extLst>
              <a:ext uri="{FF2B5EF4-FFF2-40B4-BE49-F238E27FC236}">
                <a16:creationId xmlns:a16="http://schemas.microsoft.com/office/drawing/2014/main" id="{B087527C-F584-BC42-8FFA-BEA3E9A8E4E4}"/>
              </a:ext>
            </a:extLst>
          </p:cNvPr>
          <p:cNvSpPr txBox="1"/>
          <p:nvPr/>
        </p:nvSpPr>
        <p:spPr bwMode="auto">
          <a:xfrm>
            <a:off x="727075" y="6016727"/>
            <a:ext cx="77093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*Includes t(4;14), t(14;16), and del 17p.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Classified using ≥225 U/L cutoff for elevated LDH.</a:t>
            </a:r>
          </a:p>
        </p:txBody>
      </p:sp>
    </p:spTree>
    <p:extLst>
      <p:ext uri="{BB962C8B-B14F-4D97-AF65-F5344CB8AC3E}">
        <p14:creationId xmlns:p14="http://schemas.microsoft.com/office/powerpoint/2010/main" val="1874461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 name="Group 114">
            <a:extLst>
              <a:ext uri="{FF2B5EF4-FFF2-40B4-BE49-F238E27FC236}">
                <a16:creationId xmlns:a16="http://schemas.microsoft.com/office/drawing/2014/main" id="{348D7142-B2E8-CA6E-951C-BD062B00459C}"/>
              </a:ext>
            </a:extLst>
          </p:cNvPr>
          <p:cNvGrpSpPr/>
          <p:nvPr/>
        </p:nvGrpSpPr>
        <p:grpSpPr>
          <a:xfrm>
            <a:off x="2900109" y="1693534"/>
            <a:ext cx="6995971" cy="1964066"/>
            <a:chOff x="2900109" y="1693534"/>
            <a:chExt cx="6995971" cy="1964066"/>
          </a:xfrm>
        </p:grpSpPr>
        <p:sp>
          <p:nvSpPr>
            <p:cNvPr id="112" name="Freeform 111">
              <a:extLst>
                <a:ext uri="{FF2B5EF4-FFF2-40B4-BE49-F238E27FC236}">
                  <a16:creationId xmlns:a16="http://schemas.microsoft.com/office/drawing/2014/main" id="{CEEF3B2D-5BC2-E5AF-8CD2-26874B1DBC46}"/>
                </a:ext>
              </a:extLst>
            </p:cNvPr>
            <p:cNvSpPr/>
            <p:nvPr/>
          </p:nvSpPr>
          <p:spPr bwMode="auto">
            <a:xfrm>
              <a:off x="2900109" y="1693534"/>
              <a:ext cx="2916341" cy="1271503"/>
            </a:xfrm>
            <a:custGeom>
              <a:avLst/>
              <a:gdLst>
                <a:gd name="connsiteX0" fmla="*/ 0 w 2916341"/>
                <a:gd name="connsiteY0" fmla="*/ 0 h 1271503"/>
                <a:gd name="connsiteX1" fmla="*/ 140677 w 2916341"/>
                <a:gd name="connsiteY1" fmla="*/ 0 h 1271503"/>
                <a:gd name="connsiteX2" fmla="*/ 243479 w 2916341"/>
                <a:gd name="connsiteY2" fmla="*/ 124445 h 1271503"/>
                <a:gd name="connsiteX3" fmla="*/ 486958 w 2916341"/>
                <a:gd name="connsiteY3" fmla="*/ 162319 h 1271503"/>
                <a:gd name="connsiteX4" fmla="*/ 524833 w 2916341"/>
                <a:gd name="connsiteY4" fmla="*/ 232658 h 1271503"/>
                <a:gd name="connsiteX5" fmla="*/ 573529 w 2916341"/>
                <a:gd name="connsiteY5" fmla="*/ 243479 h 1271503"/>
                <a:gd name="connsiteX6" fmla="*/ 714206 w 2916341"/>
                <a:gd name="connsiteY6" fmla="*/ 422030 h 1271503"/>
                <a:gd name="connsiteX7" fmla="*/ 714206 w 2916341"/>
                <a:gd name="connsiteY7" fmla="*/ 422030 h 1271503"/>
                <a:gd name="connsiteX8" fmla="*/ 762902 w 2916341"/>
                <a:gd name="connsiteY8" fmla="*/ 427441 h 1271503"/>
                <a:gd name="connsiteX9" fmla="*/ 838651 w 2916341"/>
                <a:gd name="connsiteY9" fmla="*/ 551886 h 1271503"/>
                <a:gd name="connsiteX10" fmla="*/ 914400 w 2916341"/>
                <a:gd name="connsiteY10" fmla="*/ 557297 h 1271503"/>
                <a:gd name="connsiteX11" fmla="*/ 957685 w 2916341"/>
                <a:gd name="connsiteY11" fmla="*/ 605993 h 1271503"/>
                <a:gd name="connsiteX12" fmla="*/ 1017202 w 2916341"/>
                <a:gd name="connsiteY12" fmla="*/ 611403 h 1271503"/>
                <a:gd name="connsiteX13" fmla="*/ 1060487 w 2916341"/>
                <a:gd name="connsiteY13" fmla="*/ 660099 h 1271503"/>
                <a:gd name="connsiteX14" fmla="*/ 1060487 w 2916341"/>
                <a:gd name="connsiteY14" fmla="*/ 660099 h 1271503"/>
                <a:gd name="connsiteX15" fmla="*/ 1109183 w 2916341"/>
                <a:gd name="connsiteY15" fmla="*/ 665510 h 1271503"/>
                <a:gd name="connsiteX16" fmla="*/ 1141647 w 2916341"/>
                <a:gd name="connsiteY16" fmla="*/ 714206 h 1271503"/>
                <a:gd name="connsiteX17" fmla="*/ 1228218 w 2916341"/>
                <a:gd name="connsiteY17" fmla="*/ 725027 h 1271503"/>
                <a:gd name="connsiteX18" fmla="*/ 1260682 w 2916341"/>
                <a:gd name="connsiteY18" fmla="*/ 768312 h 1271503"/>
                <a:gd name="connsiteX19" fmla="*/ 1303967 w 2916341"/>
                <a:gd name="connsiteY19" fmla="*/ 773723 h 1271503"/>
                <a:gd name="connsiteX20" fmla="*/ 1347252 w 2916341"/>
                <a:gd name="connsiteY20" fmla="*/ 833240 h 1271503"/>
                <a:gd name="connsiteX21" fmla="*/ 1347252 w 2916341"/>
                <a:gd name="connsiteY21" fmla="*/ 833240 h 1271503"/>
                <a:gd name="connsiteX22" fmla="*/ 1401358 w 2916341"/>
                <a:gd name="connsiteY22" fmla="*/ 833240 h 1271503"/>
                <a:gd name="connsiteX23" fmla="*/ 1450054 w 2916341"/>
                <a:gd name="connsiteY23" fmla="*/ 881936 h 1271503"/>
                <a:gd name="connsiteX24" fmla="*/ 1547446 w 2916341"/>
                <a:gd name="connsiteY24" fmla="*/ 881936 h 1271503"/>
                <a:gd name="connsiteX25" fmla="*/ 1547446 w 2916341"/>
                <a:gd name="connsiteY25" fmla="*/ 903578 h 1271503"/>
                <a:gd name="connsiteX26" fmla="*/ 1628606 w 2916341"/>
                <a:gd name="connsiteY26" fmla="*/ 903578 h 1271503"/>
                <a:gd name="connsiteX27" fmla="*/ 1628606 w 2916341"/>
                <a:gd name="connsiteY27" fmla="*/ 952274 h 1271503"/>
                <a:gd name="connsiteX28" fmla="*/ 1688123 w 2916341"/>
                <a:gd name="connsiteY28" fmla="*/ 952274 h 1271503"/>
                <a:gd name="connsiteX29" fmla="*/ 1688123 w 2916341"/>
                <a:gd name="connsiteY29" fmla="*/ 990149 h 1271503"/>
                <a:gd name="connsiteX30" fmla="*/ 1790925 w 2916341"/>
                <a:gd name="connsiteY30" fmla="*/ 990149 h 1271503"/>
                <a:gd name="connsiteX31" fmla="*/ 1812568 w 2916341"/>
                <a:gd name="connsiteY31" fmla="*/ 1011792 h 1271503"/>
                <a:gd name="connsiteX32" fmla="*/ 1872085 w 2916341"/>
                <a:gd name="connsiteY32" fmla="*/ 1011792 h 1271503"/>
                <a:gd name="connsiteX33" fmla="*/ 1872085 w 2916341"/>
                <a:gd name="connsiteY33" fmla="*/ 1049666 h 1271503"/>
                <a:gd name="connsiteX34" fmla="*/ 1931602 w 2916341"/>
                <a:gd name="connsiteY34" fmla="*/ 1049666 h 1271503"/>
                <a:gd name="connsiteX35" fmla="*/ 1931602 w 2916341"/>
                <a:gd name="connsiteY35" fmla="*/ 1049666 h 1271503"/>
                <a:gd name="connsiteX36" fmla="*/ 1931602 w 2916341"/>
                <a:gd name="connsiteY36" fmla="*/ 1049666 h 1271503"/>
                <a:gd name="connsiteX37" fmla="*/ 1931602 w 2916341"/>
                <a:gd name="connsiteY37" fmla="*/ 1049666 h 1271503"/>
                <a:gd name="connsiteX38" fmla="*/ 2039815 w 2916341"/>
                <a:gd name="connsiteY38" fmla="*/ 1065898 h 1271503"/>
                <a:gd name="connsiteX39" fmla="*/ 2072279 w 2916341"/>
                <a:gd name="connsiteY39" fmla="*/ 1098362 h 1271503"/>
                <a:gd name="connsiteX40" fmla="*/ 2148028 w 2916341"/>
                <a:gd name="connsiteY40" fmla="*/ 1103773 h 1271503"/>
                <a:gd name="connsiteX41" fmla="*/ 2158850 w 2916341"/>
                <a:gd name="connsiteY41" fmla="*/ 1130826 h 1271503"/>
                <a:gd name="connsiteX42" fmla="*/ 2261652 w 2916341"/>
                <a:gd name="connsiteY42" fmla="*/ 1136236 h 1271503"/>
                <a:gd name="connsiteX43" fmla="*/ 2267063 w 2916341"/>
                <a:gd name="connsiteY43" fmla="*/ 1152468 h 1271503"/>
                <a:gd name="connsiteX44" fmla="*/ 2321169 w 2916341"/>
                <a:gd name="connsiteY44" fmla="*/ 1152468 h 1271503"/>
                <a:gd name="connsiteX45" fmla="*/ 2321169 w 2916341"/>
                <a:gd name="connsiteY45" fmla="*/ 1179522 h 1271503"/>
                <a:gd name="connsiteX46" fmla="*/ 2521363 w 2916341"/>
                <a:gd name="connsiteY46" fmla="*/ 1179522 h 1271503"/>
                <a:gd name="connsiteX47" fmla="*/ 2532184 w 2916341"/>
                <a:gd name="connsiteY47" fmla="*/ 1206575 h 1271503"/>
                <a:gd name="connsiteX48" fmla="*/ 2651219 w 2916341"/>
                <a:gd name="connsiteY48" fmla="*/ 1211986 h 1271503"/>
                <a:gd name="connsiteX49" fmla="*/ 2667451 w 2916341"/>
                <a:gd name="connsiteY49" fmla="*/ 1228217 h 1271503"/>
                <a:gd name="connsiteX50" fmla="*/ 2737789 w 2916341"/>
                <a:gd name="connsiteY50" fmla="*/ 1228217 h 1271503"/>
                <a:gd name="connsiteX51" fmla="*/ 2791896 w 2916341"/>
                <a:gd name="connsiteY51" fmla="*/ 1271503 h 1271503"/>
                <a:gd name="connsiteX52" fmla="*/ 2916341 w 2916341"/>
                <a:gd name="connsiteY52" fmla="*/ 1260681 h 1271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916341" h="1271503">
                  <a:moveTo>
                    <a:pt x="0" y="0"/>
                  </a:moveTo>
                  <a:lnTo>
                    <a:pt x="140677" y="0"/>
                  </a:lnTo>
                  <a:lnTo>
                    <a:pt x="243479" y="124445"/>
                  </a:lnTo>
                  <a:lnTo>
                    <a:pt x="486958" y="162319"/>
                  </a:lnTo>
                  <a:lnTo>
                    <a:pt x="524833" y="232658"/>
                  </a:lnTo>
                  <a:lnTo>
                    <a:pt x="573529" y="243479"/>
                  </a:lnTo>
                  <a:lnTo>
                    <a:pt x="714206" y="422030"/>
                  </a:lnTo>
                  <a:lnTo>
                    <a:pt x="714206" y="422030"/>
                  </a:lnTo>
                  <a:lnTo>
                    <a:pt x="762902" y="427441"/>
                  </a:lnTo>
                  <a:lnTo>
                    <a:pt x="838651" y="551886"/>
                  </a:lnTo>
                  <a:lnTo>
                    <a:pt x="914400" y="557297"/>
                  </a:lnTo>
                  <a:lnTo>
                    <a:pt x="957685" y="605993"/>
                  </a:lnTo>
                  <a:lnTo>
                    <a:pt x="1017202" y="611403"/>
                  </a:lnTo>
                  <a:lnTo>
                    <a:pt x="1060487" y="660099"/>
                  </a:lnTo>
                  <a:lnTo>
                    <a:pt x="1060487" y="660099"/>
                  </a:lnTo>
                  <a:lnTo>
                    <a:pt x="1109183" y="665510"/>
                  </a:lnTo>
                  <a:lnTo>
                    <a:pt x="1141647" y="714206"/>
                  </a:lnTo>
                  <a:lnTo>
                    <a:pt x="1228218" y="725027"/>
                  </a:lnTo>
                  <a:lnTo>
                    <a:pt x="1260682" y="768312"/>
                  </a:lnTo>
                  <a:lnTo>
                    <a:pt x="1303967" y="773723"/>
                  </a:lnTo>
                  <a:lnTo>
                    <a:pt x="1347252" y="833240"/>
                  </a:lnTo>
                  <a:lnTo>
                    <a:pt x="1347252" y="833240"/>
                  </a:lnTo>
                  <a:lnTo>
                    <a:pt x="1401358" y="833240"/>
                  </a:lnTo>
                  <a:lnTo>
                    <a:pt x="1450054" y="881936"/>
                  </a:lnTo>
                  <a:lnTo>
                    <a:pt x="1547446" y="881936"/>
                  </a:lnTo>
                  <a:lnTo>
                    <a:pt x="1547446" y="903578"/>
                  </a:lnTo>
                  <a:lnTo>
                    <a:pt x="1628606" y="903578"/>
                  </a:lnTo>
                  <a:lnTo>
                    <a:pt x="1628606" y="952274"/>
                  </a:lnTo>
                  <a:lnTo>
                    <a:pt x="1688123" y="952274"/>
                  </a:lnTo>
                  <a:lnTo>
                    <a:pt x="1688123" y="990149"/>
                  </a:lnTo>
                  <a:lnTo>
                    <a:pt x="1790925" y="990149"/>
                  </a:lnTo>
                  <a:lnTo>
                    <a:pt x="1812568" y="1011792"/>
                  </a:lnTo>
                  <a:lnTo>
                    <a:pt x="1872085" y="1011792"/>
                  </a:lnTo>
                  <a:lnTo>
                    <a:pt x="1872085" y="1049666"/>
                  </a:lnTo>
                  <a:lnTo>
                    <a:pt x="1931602" y="1049666"/>
                  </a:lnTo>
                  <a:lnTo>
                    <a:pt x="1931602" y="1049666"/>
                  </a:lnTo>
                  <a:lnTo>
                    <a:pt x="1931602" y="1049666"/>
                  </a:lnTo>
                  <a:lnTo>
                    <a:pt x="1931602" y="1049666"/>
                  </a:lnTo>
                  <a:lnTo>
                    <a:pt x="2039815" y="1065898"/>
                  </a:lnTo>
                  <a:lnTo>
                    <a:pt x="2072279" y="1098362"/>
                  </a:lnTo>
                  <a:lnTo>
                    <a:pt x="2148028" y="1103773"/>
                  </a:lnTo>
                  <a:lnTo>
                    <a:pt x="2158850" y="1130826"/>
                  </a:lnTo>
                  <a:lnTo>
                    <a:pt x="2261652" y="1136236"/>
                  </a:lnTo>
                  <a:lnTo>
                    <a:pt x="2267063" y="1152468"/>
                  </a:lnTo>
                  <a:lnTo>
                    <a:pt x="2321169" y="1152468"/>
                  </a:lnTo>
                  <a:lnTo>
                    <a:pt x="2321169" y="1179522"/>
                  </a:lnTo>
                  <a:lnTo>
                    <a:pt x="2521363" y="1179522"/>
                  </a:lnTo>
                  <a:lnTo>
                    <a:pt x="2532184" y="1206575"/>
                  </a:lnTo>
                  <a:lnTo>
                    <a:pt x="2651219" y="1211986"/>
                  </a:lnTo>
                  <a:lnTo>
                    <a:pt x="2667451" y="1228217"/>
                  </a:lnTo>
                  <a:lnTo>
                    <a:pt x="2737789" y="1228217"/>
                  </a:lnTo>
                  <a:lnTo>
                    <a:pt x="2791896" y="1271503"/>
                  </a:lnTo>
                  <a:lnTo>
                    <a:pt x="2916341" y="1260681"/>
                  </a:lnTo>
                </a:path>
              </a:pathLst>
            </a:custGeom>
            <a:noFill/>
            <a:ln w="28575">
              <a:solidFill>
                <a:schemeClr val="accent3"/>
              </a:solidFill>
              <a:miter lim="800000"/>
              <a:headEnd/>
              <a:tailEnd/>
            </a:ln>
          </p:spPr>
          <p:txBody>
            <a:bodyPr rtlCol="0" anchor="ctr"/>
            <a:lstStyle/>
            <a:p>
              <a:pPr algn="ctr"/>
              <a:endParaRPr lang="en-US"/>
            </a:p>
          </p:txBody>
        </p:sp>
        <p:sp>
          <p:nvSpPr>
            <p:cNvPr id="113" name="Freeform 112">
              <a:extLst>
                <a:ext uri="{FF2B5EF4-FFF2-40B4-BE49-F238E27FC236}">
                  <a16:creationId xmlns:a16="http://schemas.microsoft.com/office/drawing/2014/main" id="{25FD1200-5BC3-5FDA-7201-BA494E6E24D6}"/>
                </a:ext>
              </a:extLst>
            </p:cNvPr>
            <p:cNvSpPr/>
            <p:nvPr/>
          </p:nvSpPr>
          <p:spPr bwMode="auto">
            <a:xfrm>
              <a:off x="7969889" y="3468227"/>
              <a:ext cx="1926191" cy="189373"/>
            </a:xfrm>
            <a:custGeom>
              <a:avLst/>
              <a:gdLst>
                <a:gd name="connsiteX0" fmla="*/ 1926191 w 1926191"/>
                <a:gd name="connsiteY0" fmla="*/ 189373 h 189373"/>
                <a:gd name="connsiteX1" fmla="*/ 1390537 w 1926191"/>
                <a:gd name="connsiteY1" fmla="*/ 189373 h 189373"/>
                <a:gd name="connsiteX2" fmla="*/ 1390537 w 1926191"/>
                <a:gd name="connsiteY2" fmla="*/ 167730 h 189373"/>
                <a:gd name="connsiteX3" fmla="*/ 968506 w 1926191"/>
                <a:gd name="connsiteY3" fmla="*/ 167730 h 189373"/>
                <a:gd name="connsiteX4" fmla="*/ 968506 w 1926191"/>
                <a:gd name="connsiteY4" fmla="*/ 146088 h 189373"/>
                <a:gd name="connsiteX5" fmla="*/ 676331 w 1926191"/>
                <a:gd name="connsiteY5" fmla="*/ 146088 h 189373"/>
                <a:gd name="connsiteX6" fmla="*/ 676331 w 1926191"/>
                <a:gd name="connsiteY6" fmla="*/ 129856 h 189373"/>
                <a:gd name="connsiteX7" fmla="*/ 492369 w 1926191"/>
                <a:gd name="connsiteY7" fmla="*/ 129856 h 189373"/>
                <a:gd name="connsiteX8" fmla="*/ 492369 w 1926191"/>
                <a:gd name="connsiteY8" fmla="*/ 108213 h 189373"/>
                <a:gd name="connsiteX9" fmla="*/ 416620 w 1926191"/>
                <a:gd name="connsiteY9" fmla="*/ 108213 h 189373"/>
                <a:gd name="connsiteX10" fmla="*/ 416620 w 1926191"/>
                <a:gd name="connsiteY10" fmla="*/ 108213 h 189373"/>
                <a:gd name="connsiteX11" fmla="*/ 416620 w 1926191"/>
                <a:gd name="connsiteY11" fmla="*/ 59517 h 189373"/>
                <a:gd name="connsiteX12" fmla="*/ 357103 w 1926191"/>
                <a:gd name="connsiteY12" fmla="*/ 59517 h 189373"/>
                <a:gd name="connsiteX13" fmla="*/ 357103 w 1926191"/>
                <a:gd name="connsiteY13" fmla="*/ 59517 h 189373"/>
                <a:gd name="connsiteX14" fmla="*/ 357103 w 1926191"/>
                <a:gd name="connsiteY14" fmla="*/ 59517 h 189373"/>
                <a:gd name="connsiteX15" fmla="*/ 357103 w 1926191"/>
                <a:gd name="connsiteY15" fmla="*/ 10822 h 189373"/>
                <a:gd name="connsiteX16" fmla="*/ 135266 w 1926191"/>
                <a:gd name="connsiteY16" fmla="*/ 10822 h 189373"/>
                <a:gd name="connsiteX17" fmla="*/ 135266 w 1926191"/>
                <a:gd name="connsiteY17" fmla="*/ 0 h 189373"/>
                <a:gd name="connsiteX18" fmla="*/ 0 w 1926191"/>
                <a:gd name="connsiteY18" fmla="*/ 0 h 18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26191" h="189373">
                  <a:moveTo>
                    <a:pt x="1926191" y="189373"/>
                  </a:moveTo>
                  <a:lnTo>
                    <a:pt x="1390537" y="189373"/>
                  </a:lnTo>
                  <a:lnTo>
                    <a:pt x="1390537" y="167730"/>
                  </a:lnTo>
                  <a:lnTo>
                    <a:pt x="968506" y="167730"/>
                  </a:lnTo>
                  <a:lnTo>
                    <a:pt x="968506" y="146088"/>
                  </a:lnTo>
                  <a:lnTo>
                    <a:pt x="676331" y="146088"/>
                  </a:lnTo>
                  <a:lnTo>
                    <a:pt x="676331" y="129856"/>
                  </a:lnTo>
                  <a:lnTo>
                    <a:pt x="492369" y="129856"/>
                  </a:lnTo>
                  <a:lnTo>
                    <a:pt x="492369" y="108213"/>
                  </a:lnTo>
                  <a:lnTo>
                    <a:pt x="416620" y="108213"/>
                  </a:lnTo>
                  <a:lnTo>
                    <a:pt x="416620" y="108213"/>
                  </a:lnTo>
                  <a:lnTo>
                    <a:pt x="416620" y="59517"/>
                  </a:lnTo>
                  <a:lnTo>
                    <a:pt x="357103" y="59517"/>
                  </a:lnTo>
                  <a:lnTo>
                    <a:pt x="357103" y="59517"/>
                  </a:lnTo>
                  <a:lnTo>
                    <a:pt x="357103" y="59517"/>
                  </a:lnTo>
                  <a:lnTo>
                    <a:pt x="357103" y="10822"/>
                  </a:lnTo>
                  <a:lnTo>
                    <a:pt x="135266" y="10822"/>
                  </a:lnTo>
                  <a:lnTo>
                    <a:pt x="135266"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114" name="Freeform 113">
              <a:extLst>
                <a:ext uri="{FF2B5EF4-FFF2-40B4-BE49-F238E27FC236}">
                  <a16:creationId xmlns:a16="http://schemas.microsoft.com/office/drawing/2014/main" id="{971EA878-F007-741E-544E-CE36F9392366}"/>
                </a:ext>
              </a:extLst>
            </p:cNvPr>
            <p:cNvSpPr/>
            <p:nvPr/>
          </p:nvSpPr>
          <p:spPr bwMode="auto">
            <a:xfrm>
              <a:off x="5805628" y="2965037"/>
              <a:ext cx="2196725" cy="497780"/>
            </a:xfrm>
            <a:custGeom>
              <a:avLst/>
              <a:gdLst>
                <a:gd name="connsiteX0" fmla="*/ 0 w 2196725"/>
                <a:gd name="connsiteY0" fmla="*/ 0 h 497780"/>
                <a:gd name="connsiteX1" fmla="*/ 91981 w 2196725"/>
                <a:gd name="connsiteY1" fmla="*/ 0 h 497780"/>
                <a:gd name="connsiteX2" fmla="*/ 91981 w 2196725"/>
                <a:gd name="connsiteY2" fmla="*/ 0 h 497780"/>
                <a:gd name="connsiteX3" fmla="*/ 91981 w 2196725"/>
                <a:gd name="connsiteY3" fmla="*/ 0 h 497780"/>
                <a:gd name="connsiteX4" fmla="*/ 91981 w 2196725"/>
                <a:gd name="connsiteY4" fmla="*/ 0 h 497780"/>
                <a:gd name="connsiteX5" fmla="*/ 91981 w 2196725"/>
                <a:gd name="connsiteY5" fmla="*/ 37874 h 497780"/>
                <a:gd name="connsiteX6" fmla="*/ 259712 w 2196725"/>
                <a:gd name="connsiteY6" fmla="*/ 37874 h 497780"/>
                <a:gd name="connsiteX7" fmla="*/ 259712 w 2196725"/>
                <a:gd name="connsiteY7" fmla="*/ 64927 h 497780"/>
                <a:gd name="connsiteX8" fmla="*/ 422031 w 2196725"/>
                <a:gd name="connsiteY8" fmla="*/ 64927 h 497780"/>
                <a:gd name="connsiteX9" fmla="*/ 422031 w 2196725"/>
                <a:gd name="connsiteY9" fmla="*/ 102802 h 497780"/>
                <a:gd name="connsiteX10" fmla="*/ 503191 w 2196725"/>
                <a:gd name="connsiteY10" fmla="*/ 102802 h 497780"/>
                <a:gd name="connsiteX11" fmla="*/ 503191 w 2196725"/>
                <a:gd name="connsiteY11" fmla="*/ 124445 h 497780"/>
                <a:gd name="connsiteX12" fmla="*/ 584351 w 2196725"/>
                <a:gd name="connsiteY12" fmla="*/ 124445 h 497780"/>
                <a:gd name="connsiteX13" fmla="*/ 611404 w 2196725"/>
                <a:gd name="connsiteY13" fmla="*/ 151498 h 497780"/>
                <a:gd name="connsiteX14" fmla="*/ 735849 w 2196725"/>
                <a:gd name="connsiteY14" fmla="*/ 151498 h 497780"/>
                <a:gd name="connsiteX15" fmla="*/ 735849 w 2196725"/>
                <a:gd name="connsiteY15" fmla="*/ 189372 h 497780"/>
                <a:gd name="connsiteX16" fmla="*/ 844062 w 2196725"/>
                <a:gd name="connsiteY16" fmla="*/ 189372 h 497780"/>
                <a:gd name="connsiteX17" fmla="*/ 887347 w 2196725"/>
                <a:gd name="connsiteY17" fmla="*/ 232657 h 497780"/>
                <a:gd name="connsiteX18" fmla="*/ 952275 w 2196725"/>
                <a:gd name="connsiteY18" fmla="*/ 232657 h 497780"/>
                <a:gd name="connsiteX19" fmla="*/ 984739 w 2196725"/>
                <a:gd name="connsiteY19" fmla="*/ 265121 h 497780"/>
                <a:gd name="connsiteX20" fmla="*/ 1055077 w 2196725"/>
                <a:gd name="connsiteY20" fmla="*/ 265121 h 497780"/>
                <a:gd name="connsiteX21" fmla="*/ 1098363 w 2196725"/>
                <a:gd name="connsiteY21" fmla="*/ 308407 h 497780"/>
                <a:gd name="connsiteX22" fmla="*/ 1206576 w 2196725"/>
                <a:gd name="connsiteY22" fmla="*/ 308407 h 497780"/>
                <a:gd name="connsiteX23" fmla="*/ 1228218 w 2196725"/>
                <a:gd name="connsiteY23" fmla="*/ 330049 h 497780"/>
                <a:gd name="connsiteX24" fmla="*/ 1423002 w 2196725"/>
                <a:gd name="connsiteY24" fmla="*/ 330049 h 497780"/>
                <a:gd name="connsiteX25" fmla="*/ 1460876 w 2196725"/>
                <a:gd name="connsiteY25" fmla="*/ 367923 h 497780"/>
                <a:gd name="connsiteX26" fmla="*/ 1536625 w 2196725"/>
                <a:gd name="connsiteY26" fmla="*/ 367923 h 497780"/>
                <a:gd name="connsiteX27" fmla="*/ 1585321 w 2196725"/>
                <a:gd name="connsiteY27" fmla="*/ 416619 h 497780"/>
                <a:gd name="connsiteX28" fmla="*/ 1671892 w 2196725"/>
                <a:gd name="connsiteY28" fmla="*/ 416619 h 497780"/>
                <a:gd name="connsiteX29" fmla="*/ 1671892 w 2196725"/>
                <a:gd name="connsiteY29" fmla="*/ 443673 h 497780"/>
                <a:gd name="connsiteX30" fmla="*/ 1812568 w 2196725"/>
                <a:gd name="connsiteY30" fmla="*/ 443673 h 497780"/>
                <a:gd name="connsiteX31" fmla="*/ 1823389 w 2196725"/>
                <a:gd name="connsiteY31" fmla="*/ 454494 h 497780"/>
                <a:gd name="connsiteX32" fmla="*/ 1980299 w 2196725"/>
                <a:gd name="connsiteY32" fmla="*/ 454494 h 497780"/>
                <a:gd name="connsiteX33" fmla="*/ 1991120 w 2196725"/>
                <a:gd name="connsiteY33" fmla="*/ 465315 h 497780"/>
                <a:gd name="connsiteX34" fmla="*/ 1991120 w 2196725"/>
                <a:gd name="connsiteY34" fmla="*/ 465315 h 497780"/>
                <a:gd name="connsiteX35" fmla="*/ 2023585 w 2196725"/>
                <a:gd name="connsiteY35" fmla="*/ 497780 h 497780"/>
                <a:gd name="connsiteX36" fmla="*/ 2196725 w 2196725"/>
                <a:gd name="connsiteY36" fmla="*/ 497780 h 49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96725" h="497780">
                  <a:moveTo>
                    <a:pt x="0" y="0"/>
                  </a:moveTo>
                  <a:lnTo>
                    <a:pt x="91981" y="0"/>
                  </a:lnTo>
                  <a:lnTo>
                    <a:pt x="91981" y="0"/>
                  </a:lnTo>
                  <a:lnTo>
                    <a:pt x="91981" y="0"/>
                  </a:lnTo>
                  <a:lnTo>
                    <a:pt x="91981" y="0"/>
                  </a:lnTo>
                  <a:lnTo>
                    <a:pt x="91981" y="37874"/>
                  </a:lnTo>
                  <a:lnTo>
                    <a:pt x="259712" y="37874"/>
                  </a:lnTo>
                  <a:lnTo>
                    <a:pt x="259712" y="64927"/>
                  </a:lnTo>
                  <a:lnTo>
                    <a:pt x="422031" y="64927"/>
                  </a:lnTo>
                  <a:lnTo>
                    <a:pt x="422031" y="102802"/>
                  </a:lnTo>
                  <a:lnTo>
                    <a:pt x="503191" y="102802"/>
                  </a:lnTo>
                  <a:lnTo>
                    <a:pt x="503191" y="124445"/>
                  </a:lnTo>
                  <a:lnTo>
                    <a:pt x="584351" y="124445"/>
                  </a:lnTo>
                  <a:lnTo>
                    <a:pt x="611404" y="151498"/>
                  </a:lnTo>
                  <a:lnTo>
                    <a:pt x="735849" y="151498"/>
                  </a:lnTo>
                  <a:lnTo>
                    <a:pt x="735849" y="189372"/>
                  </a:lnTo>
                  <a:lnTo>
                    <a:pt x="844062" y="189372"/>
                  </a:lnTo>
                  <a:lnTo>
                    <a:pt x="887347" y="232657"/>
                  </a:lnTo>
                  <a:lnTo>
                    <a:pt x="952275" y="232657"/>
                  </a:lnTo>
                  <a:lnTo>
                    <a:pt x="984739" y="265121"/>
                  </a:lnTo>
                  <a:lnTo>
                    <a:pt x="1055077" y="265121"/>
                  </a:lnTo>
                  <a:lnTo>
                    <a:pt x="1098363" y="308407"/>
                  </a:lnTo>
                  <a:lnTo>
                    <a:pt x="1206576" y="308407"/>
                  </a:lnTo>
                  <a:lnTo>
                    <a:pt x="1228218" y="330049"/>
                  </a:lnTo>
                  <a:lnTo>
                    <a:pt x="1423002" y="330049"/>
                  </a:lnTo>
                  <a:lnTo>
                    <a:pt x="1460876" y="367923"/>
                  </a:lnTo>
                  <a:lnTo>
                    <a:pt x="1536625" y="367923"/>
                  </a:lnTo>
                  <a:lnTo>
                    <a:pt x="1585321" y="416619"/>
                  </a:lnTo>
                  <a:lnTo>
                    <a:pt x="1671892" y="416619"/>
                  </a:lnTo>
                  <a:lnTo>
                    <a:pt x="1671892" y="443673"/>
                  </a:lnTo>
                  <a:lnTo>
                    <a:pt x="1812568" y="443673"/>
                  </a:lnTo>
                  <a:lnTo>
                    <a:pt x="1823389" y="454494"/>
                  </a:lnTo>
                  <a:lnTo>
                    <a:pt x="1980299" y="454494"/>
                  </a:lnTo>
                  <a:lnTo>
                    <a:pt x="1991120" y="465315"/>
                  </a:lnTo>
                  <a:lnTo>
                    <a:pt x="1991120" y="465315"/>
                  </a:lnTo>
                  <a:lnTo>
                    <a:pt x="2023585" y="497780"/>
                  </a:lnTo>
                  <a:lnTo>
                    <a:pt x="2196725" y="497780"/>
                  </a:lnTo>
                </a:path>
              </a:pathLst>
            </a:custGeom>
            <a:noFill/>
            <a:ln w="28575">
              <a:solidFill>
                <a:schemeClr val="accent3"/>
              </a:solidFill>
              <a:miter lim="800000"/>
              <a:headEnd/>
              <a:tailEnd/>
            </a:ln>
          </p:spPr>
          <p:txBody>
            <a:bodyPr rtlCol="0" anchor="ctr"/>
            <a:lstStyle/>
            <a:p>
              <a:pPr algn="ctr"/>
              <a:endParaRPr lang="en-US"/>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DETERMINATION: PFS (Primary Endpoint)</a:t>
            </a:r>
            <a:endParaRPr lang="en-US" altLang="en-US" dirty="0"/>
          </a:p>
        </p:txBody>
      </p:sp>
      <p:sp>
        <p:nvSpPr>
          <p:cNvPr id="11" name="Content Placeholder 10">
            <a:extLst>
              <a:ext uri="{FF2B5EF4-FFF2-40B4-BE49-F238E27FC236}">
                <a16:creationId xmlns:a16="http://schemas.microsoft.com/office/drawing/2014/main" id="{7108E9A9-5A93-E51E-F4DB-E57FC261E082}"/>
              </a:ext>
            </a:extLst>
          </p:cNvPr>
          <p:cNvSpPr>
            <a:spLocks noGrp="1"/>
          </p:cNvSpPr>
          <p:nvPr>
            <p:ph idx="1"/>
          </p:nvPr>
        </p:nvSpPr>
        <p:spPr>
          <a:xfrm>
            <a:off x="4620527" y="6096777"/>
            <a:ext cx="6861677" cy="369332"/>
          </a:xfrm>
        </p:spPr>
        <p:txBody>
          <a:bodyPr/>
          <a:lstStyle/>
          <a:p>
            <a:r>
              <a:rPr lang="en-US" altLang="en-US" sz="2000" dirty="0">
                <a:latin typeface="Calibri"/>
              </a:rPr>
              <a:t>Median follow-up: 76 </a:t>
            </a:r>
            <a:r>
              <a:rPr lang="en-US" altLang="en-US" sz="2000" dirty="0" err="1">
                <a:latin typeface="Calibri"/>
              </a:rPr>
              <a:t>mo</a:t>
            </a:r>
            <a:endParaRPr lang="en-US" altLang="en-US" sz="2000" dirty="0">
              <a:latin typeface="Calibri"/>
            </a:endParaRP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Richardson. ASCO 2022. Abstr LBA4. Richardson. NEJM. 2022;[Epub].</a:t>
            </a:r>
            <a:endParaRPr lang="en-US" altLang="en-US" sz="1200" b="0" dirty="0">
              <a:solidFill>
                <a:schemeClr val="bg2"/>
              </a:solidFill>
              <a:latin typeface="Calibri" panose="020F0502020204030204" pitchFamily="34" charset="0"/>
            </a:endParaRPr>
          </a:p>
        </p:txBody>
      </p:sp>
      <p:sp>
        <p:nvSpPr>
          <p:cNvPr id="7" name="TextBox 6">
            <a:extLst>
              <a:ext uri="{FF2B5EF4-FFF2-40B4-BE49-F238E27FC236}">
                <a16:creationId xmlns:a16="http://schemas.microsoft.com/office/drawing/2014/main" id="{BB850481-AF73-00C1-E8AD-D62C33870141}"/>
              </a:ext>
            </a:extLst>
          </p:cNvPr>
          <p:cNvSpPr txBox="1"/>
          <p:nvPr/>
        </p:nvSpPr>
        <p:spPr bwMode="auto">
          <a:xfrm>
            <a:off x="3033316" y="4247155"/>
            <a:ext cx="6105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800" b="0" i="0" dirty="0">
                <a:solidFill>
                  <a:srgbClr val="242021"/>
                </a:solidFill>
                <a:effectLst/>
              </a:rPr>
              <a:t>HR: </a:t>
            </a:r>
            <a:r>
              <a:rPr lang="pl-PL" sz="1800" b="0" i="0" dirty="0">
                <a:solidFill>
                  <a:srgbClr val="242021"/>
                </a:solidFill>
                <a:effectLst/>
              </a:rPr>
              <a:t>1.53</a:t>
            </a:r>
            <a:r>
              <a:rPr lang="en-US" sz="1800" b="0" i="0" dirty="0">
                <a:solidFill>
                  <a:srgbClr val="242021"/>
                </a:solidFill>
                <a:effectLst/>
              </a:rPr>
              <a:t> (</a:t>
            </a:r>
            <a:r>
              <a:rPr lang="pl-PL" sz="1800" b="0" i="0" dirty="0">
                <a:solidFill>
                  <a:srgbClr val="242021"/>
                </a:solidFill>
                <a:effectLst/>
              </a:rPr>
              <a:t>95% CI</a:t>
            </a:r>
            <a:r>
              <a:rPr lang="en-US" sz="1800" b="0" i="0" dirty="0">
                <a:solidFill>
                  <a:srgbClr val="242021"/>
                </a:solidFill>
                <a:effectLst/>
              </a:rPr>
              <a:t>:</a:t>
            </a:r>
            <a:r>
              <a:rPr lang="pl-PL" sz="1800" b="0" i="0" dirty="0">
                <a:solidFill>
                  <a:srgbClr val="242021"/>
                </a:solidFill>
                <a:effectLst/>
              </a:rPr>
              <a:t> 1.23</a:t>
            </a:r>
            <a:r>
              <a:rPr lang="en-US" sz="1800" b="0" i="0" dirty="0">
                <a:solidFill>
                  <a:srgbClr val="242021"/>
                </a:solidFill>
                <a:effectLst/>
              </a:rPr>
              <a:t>-</a:t>
            </a:r>
            <a:r>
              <a:rPr lang="pl-PL" sz="1800" b="0" i="0" dirty="0">
                <a:solidFill>
                  <a:srgbClr val="242021"/>
                </a:solidFill>
                <a:effectLst/>
              </a:rPr>
              <a:t>1.91; </a:t>
            </a:r>
            <a:r>
              <a:rPr lang="pl-PL" sz="1800" b="0" i="1" dirty="0">
                <a:solidFill>
                  <a:srgbClr val="242021"/>
                </a:solidFill>
                <a:effectLst/>
              </a:rPr>
              <a:t>P</a:t>
            </a:r>
            <a:r>
              <a:rPr lang="en-US" sz="1800" b="0" i="1" dirty="0">
                <a:solidFill>
                  <a:srgbClr val="242021"/>
                </a:solidFill>
                <a:effectLst/>
              </a:rPr>
              <a:t> </a:t>
            </a:r>
            <a:r>
              <a:rPr lang="pl-PL" sz="1800" b="0" i="0" dirty="0">
                <a:solidFill>
                  <a:srgbClr val="242021"/>
                </a:solidFill>
                <a:effectLst/>
              </a:rPr>
              <a:t>&lt;.001</a:t>
            </a:r>
            <a:r>
              <a:rPr lang="en-US" sz="1800" b="0" i="0" dirty="0">
                <a:solidFill>
                  <a:srgbClr val="242021"/>
                </a:solidFill>
                <a:effectLst/>
              </a:rPr>
              <a:t>)</a:t>
            </a:r>
            <a:r>
              <a:rPr lang="pl-PL" dirty="0"/>
              <a:t> </a:t>
            </a:r>
            <a:endParaRPr lang="en-US" dirty="0"/>
          </a:p>
        </p:txBody>
      </p:sp>
      <p:sp>
        <p:nvSpPr>
          <p:cNvPr id="8" name="TextBox 7">
            <a:extLst>
              <a:ext uri="{FF2B5EF4-FFF2-40B4-BE49-F238E27FC236}">
                <a16:creationId xmlns:a16="http://schemas.microsoft.com/office/drawing/2014/main" id="{2A81AC1B-B037-BF07-3864-890C953D2BE8}"/>
              </a:ext>
            </a:extLst>
          </p:cNvPr>
          <p:cNvSpPr txBox="1"/>
          <p:nvPr/>
        </p:nvSpPr>
        <p:spPr bwMode="auto">
          <a:xfrm>
            <a:off x="7667836" y="1844589"/>
            <a:ext cx="35410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dirty="0">
                <a:solidFill>
                  <a:srgbClr val="242021"/>
                </a:solidFill>
              </a:rPr>
              <a:t>VRd + ASCT </a:t>
            </a:r>
            <a:r>
              <a:rPr lang="en-US" sz="1800" b="0" i="0" dirty="0">
                <a:solidFill>
                  <a:srgbClr val="242021"/>
                </a:solidFill>
                <a:effectLst/>
              </a:rPr>
              <a:t>	</a:t>
            </a:r>
            <a:r>
              <a:rPr lang="en-US" dirty="0">
                <a:solidFill>
                  <a:srgbClr val="242021"/>
                </a:solidFill>
              </a:rPr>
              <a:t>67.5 (58.6-NR) VRd alone 	 46.2 (38.1-53.7)</a:t>
            </a:r>
            <a:endParaRPr lang="en-US" sz="1800" b="0" i="0" dirty="0">
              <a:solidFill>
                <a:srgbClr val="242021"/>
              </a:solidFill>
              <a:effectLst/>
            </a:endParaRPr>
          </a:p>
        </p:txBody>
      </p:sp>
      <p:cxnSp>
        <p:nvCxnSpPr>
          <p:cNvPr id="6" name="Straight Connector 5">
            <a:extLst>
              <a:ext uri="{FF2B5EF4-FFF2-40B4-BE49-F238E27FC236}">
                <a16:creationId xmlns:a16="http://schemas.microsoft.com/office/drawing/2014/main" id="{3580C546-574B-1405-3A72-019D07C3DDCD}"/>
              </a:ext>
            </a:extLst>
          </p:cNvPr>
          <p:cNvCxnSpPr>
            <a:cxnSpLocks/>
          </p:cNvCxnSpPr>
          <p:nvPr/>
        </p:nvCxnSpPr>
        <p:spPr bwMode="auto">
          <a:xfrm>
            <a:off x="7393516" y="2036068"/>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82FCDB8F-1D13-E772-9F98-BB06549644E3}"/>
              </a:ext>
            </a:extLst>
          </p:cNvPr>
          <p:cNvCxnSpPr>
            <a:cxnSpLocks/>
          </p:cNvCxnSpPr>
          <p:nvPr/>
        </p:nvCxnSpPr>
        <p:spPr bwMode="auto">
          <a:xfrm>
            <a:off x="7393516" y="2310388"/>
            <a:ext cx="274320" cy="0"/>
          </a:xfrm>
          <a:prstGeom prst="line">
            <a:avLst/>
          </a:prstGeom>
          <a:noFill/>
          <a:ln w="28575" cap="flat" cmpd="sng" algn="ctr">
            <a:solidFill>
              <a:schemeClr val="accent3"/>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2F84A8C8-D2DB-602A-D602-074AA813ADA0}"/>
              </a:ext>
            </a:extLst>
          </p:cNvPr>
          <p:cNvSpPr txBox="1"/>
          <p:nvPr/>
        </p:nvSpPr>
        <p:spPr bwMode="auto">
          <a:xfrm>
            <a:off x="9065014" y="1506663"/>
            <a:ext cx="2582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800" b="1" i="0" dirty="0">
                <a:solidFill>
                  <a:srgbClr val="242021"/>
                </a:solidFill>
                <a:effectLst/>
              </a:rPr>
              <a:t>Median PFS, Mo (95% CI)</a:t>
            </a:r>
            <a:endParaRPr lang="en-US" b="1" dirty="0"/>
          </a:p>
        </p:txBody>
      </p:sp>
      <p:cxnSp>
        <p:nvCxnSpPr>
          <p:cNvPr id="65" name="Straight Connector 64">
            <a:extLst>
              <a:ext uri="{FF2B5EF4-FFF2-40B4-BE49-F238E27FC236}">
                <a16:creationId xmlns:a16="http://schemas.microsoft.com/office/drawing/2014/main" id="{A65441C5-9903-95C9-98D6-DBB23759DD07}"/>
              </a:ext>
            </a:extLst>
          </p:cNvPr>
          <p:cNvCxnSpPr>
            <a:cxnSpLocks/>
          </p:cNvCxnSpPr>
          <p:nvPr/>
        </p:nvCxnSpPr>
        <p:spPr bwMode="auto">
          <a:xfrm>
            <a:off x="2906934" y="4698460"/>
            <a:ext cx="6997258"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F11C163-2482-213A-84E8-B0F5F0E00F37}"/>
              </a:ext>
            </a:extLst>
          </p:cNvPr>
          <p:cNvCxnSpPr>
            <a:cxnSpLocks/>
          </p:cNvCxnSpPr>
          <p:nvPr/>
        </p:nvCxnSpPr>
        <p:spPr bwMode="auto">
          <a:xfrm flipV="1">
            <a:off x="2897206" y="1692613"/>
            <a:ext cx="0" cy="3005847"/>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F329285-B658-70DC-C494-5A48CDB6B13C}"/>
              </a:ext>
            </a:extLst>
          </p:cNvPr>
          <p:cNvCxnSpPr>
            <a:cxnSpLocks/>
          </p:cNvCxnSpPr>
          <p:nvPr/>
        </p:nvCxnSpPr>
        <p:spPr bwMode="auto">
          <a:xfrm flipH="1">
            <a:off x="2838841" y="16926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537BCAA-74A1-BA6E-9877-3696A712C0A4}"/>
              </a:ext>
            </a:extLst>
          </p:cNvPr>
          <p:cNvCxnSpPr>
            <a:cxnSpLocks/>
          </p:cNvCxnSpPr>
          <p:nvPr/>
        </p:nvCxnSpPr>
        <p:spPr bwMode="auto">
          <a:xfrm flipH="1">
            <a:off x="2838841" y="22937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3002EAEA-DDD0-575C-8386-F7F5E20D8E76}"/>
              </a:ext>
            </a:extLst>
          </p:cNvPr>
          <p:cNvCxnSpPr>
            <a:cxnSpLocks/>
          </p:cNvCxnSpPr>
          <p:nvPr/>
        </p:nvCxnSpPr>
        <p:spPr bwMode="auto">
          <a:xfrm flipH="1">
            <a:off x="2838841" y="28949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FC3605DF-4CDC-3550-A4A9-2357173CCED0}"/>
              </a:ext>
            </a:extLst>
          </p:cNvPr>
          <p:cNvCxnSpPr>
            <a:cxnSpLocks/>
          </p:cNvCxnSpPr>
          <p:nvPr/>
        </p:nvCxnSpPr>
        <p:spPr bwMode="auto">
          <a:xfrm flipH="1">
            <a:off x="2838841" y="34961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8359283-9023-8488-C229-23C20A7D8201}"/>
              </a:ext>
            </a:extLst>
          </p:cNvPr>
          <p:cNvCxnSpPr>
            <a:cxnSpLocks/>
          </p:cNvCxnSpPr>
          <p:nvPr/>
        </p:nvCxnSpPr>
        <p:spPr bwMode="auto">
          <a:xfrm flipH="1">
            <a:off x="2838841" y="40972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838BFF41-3A8E-0AFD-B9EA-3B0DDDEF11C9}"/>
              </a:ext>
            </a:extLst>
          </p:cNvPr>
          <p:cNvCxnSpPr>
            <a:cxnSpLocks/>
          </p:cNvCxnSpPr>
          <p:nvPr/>
        </p:nvCxnSpPr>
        <p:spPr bwMode="auto">
          <a:xfrm flipH="1">
            <a:off x="2838841" y="46984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4E45DB10-69ED-08B2-D0A7-2FB06F61D6CB}"/>
              </a:ext>
            </a:extLst>
          </p:cNvPr>
          <p:cNvCxnSpPr>
            <a:cxnSpLocks/>
          </p:cNvCxnSpPr>
          <p:nvPr/>
        </p:nvCxnSpPr>
        <p:spPr bwMode="auto">
          <a:xfrm>
            <a:off x="2897206" y="46984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00985E0-D40B-4A4E-CB5C-1357D82A0285}"/>
              </a:ext>
            </a:extLst>
          </p:cNvPr>
          <p:cNvCxnSpPr>
            <a:cxnSpLocks/>
          </p:cNvCxnSpPr>
          <p:nvPr/>
        </p:nvCxnSpPr>
        <p:spPr bwMode="auto">
          <a:xfrm>
            <a:off x="3896351" y="46984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2218020-505C-EF52-777B-0CBF4F7DACE6}"/>
              </a:ext>
            </a:extLst>
          </p:cNvPr>
          <p:cNvCxnSpPr>
            <a:cxnSpLocks/>
          </p:cNvCxnSpPr>
          <p:nvPr/>
        </p:nvCxnSpPr>
        <p:spPr bwMode="auto">
          <a:xfrm>
            <a:off x="4895496" y="46984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8BCBA34C-96FD-7156-4F9C-21BBC1455230}"/>
              </a:ext>
            </a:extLst>
          </p:cNvPr>
          <p:cNvCxnSpPr>
            <a:cxnSpLocks/>
          </p:cNvCxnSpPr>
          <p:nvPr/>
        </p:nvCxnSpPr>
        <p:spPr bwMode="auto">
          <a:xfrm>
            <a:off x="5894641" y="46984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E8FFB48-8860-9477-0E52-730730F3C2E0}"/>
              </a:ext>
            </a:extLst>
          </p:cNvPr>
          <p:cNvCxnSpPr>
            <a:cxnSpLocks/>
          </p:cNvCxnSpPr>
          <p:nvPr/>
        </p:nvCxnSpPr>
        <p:spPr bwMode="auto">
          <a:xfrm>
            <a:off x="6893786" y="46984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F24A068-3CA3-C5E9-78C0-FFB50152771B}"/>
              </a:ext>
            </a:extLst>
          </p:cNvPr>
          <p:cNvCxnSpPr>
            <a:cxnSpLocks/>
          </p:cNvCxnSpPr>
          <p:nvPr/>
        </p:nvCxnSpPr>
        <p:spPr bwMode="auto">
          <a:xfrm>
            <a:off x="7892931" y="46984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391468EE-F001-F639-B5C0-F898C4C31E8B}"/>
              </a:ext>
            </a:extLst>
          </p:cNvPr>
          <p:cNvCxnSpPr>
            <a:cxnSpLocks/>
          </p:cNvCxnSpPr>
          <p:nvPr/>
        </p:nvCxnSpPr>
        <p:spPr bwMode="auto">
          <a:xfrm>
            <a:off x="8892076" y="46984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7C1F0A9-FC0E-14C6-F688-1D849CF89C8A}"/>
              </a:ext>
            </a:extLst>
          </p:cNvPr>
          <p:cNvCxnSpPr>
            <a:cxnSpLocks/>
          </p:cNvCxnSpPr>
          <p:nvPr/>
        </p:nvCxnSpPr>
        <p:spPr bwMode="auto">
          <a:xfrm>
            <a:off x="9891222" y="4698460"/>
            <a:ext cx="0" cy="64008"/>
          </a:xfrm>
          <a:prstGeom prst="line">
            <a:avLst/>
          </a:prstGeom>
          <a:noFill/>
          <a:ln w="28575" cap="flat" cmpd="sng" algn="ctr">
            <a:solidFill>
              <a:schemeClr val="bg1"/>
            </a:solidFill>
            <a:prstDash val="solid"/>
            <a:round/>
            <a:headEnd type="none" w="med" len="med"/>
            <a:tailEnd type="none" w="med" len="med"/>
          </a:ln>
          <a:effectLst/>
        </p:spPr>
      </p:cxnSp>
      <p:sp>
        <p:nvSpPr>
          <p:cNvPr id="81" name="TextBox 80">
            <a:extLst>
              <a:ext uri="{FF2B5EF4-FFF2-40B4-BE49-F238E27FC236}">
                <a16:creationId xmlns:a16="http://schemas.microsoft.com/office/drawing/2014/main" id="{183B0B51-760F-7726-7C0F-A626AD9E3CA9}"/>
              </a:ext>
            </a:extLst>
          </p:cNvPr>
          <p:cNvSpPr txBox="1"/>
          <p:nvPr/>
        </p:nvSpPr>
        <p:spPr bwMode="auto">
          <a:xfrm>
            <a:off x="2348338" y="1507946"/>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82" name="TextBox 81">
            <a:extLst>
              <a:ext uri="{FF2B5EF4-FFF2-40B4-BE49-F238E27FC236}">
                <a16:creationId xmlns:a16="http://schemas.microsoft.com/office/drawing/2014/main" id="{31B87130-3BE4-4411-6F51-55BF29CF3896}"/>
              </a:ext>
            </a:extLst>
          </p:cNvPr>
          <p:cNvSpPr txBox="1"/>
          <p:nvPr/>
        </p:nvSpPr>
        <p:spPr bwMode="auto">
          <a:xfrm>
            <a:off x="2348338" y="2110067"/>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83" name="TextBox 82">
            <a:extLst>
              <a:ext uri="{FF2B5EF4-FFF2-40B4-BE49-F238E27FC236}">
                <a16:creationId xmlns:a16="http://schemas.microsoft.com/office/drawing/2014/main" id="{8C404F72-DBAE-574E-6D27-F97EF9EF3AF5}"/>
              </a:ext>
            </a:extLst>
          </p:cNvPr>
          <p:cNvSpPr txBox="1"/>
          <p:nvPr/>
        </p:nvSpPr>
        <p:spPr bwMode="auto">
          <a:xfrm>
            <a:off x="2348338" y="271218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84" name="TextBox 83">
            <a:extLst>
              <a:ext uri="{FF2B5EF4-FFF2-40B4-BE49-F238E27FC236}">
                <a16:creationId xmlns:a16="http://schemas.microsoft.com/office/drawing/2014/main" id="{C7FD07DC-9444-2F05-7EC6-27BD82BF482F}"/>
              </a:ext>
            </a:extLst>
          </p:cNvPr>
          <p:cNvSpPr txBox="1"/>
          <p:nvPr/>
        </p:nvSpPr>
        <p:spPr bwMode="auto">
          <a:xfrm>
            <a:off x="2348338" y="3314309"/>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85" name="TextBox 84">
            <a:extLst>
              <a:ext uri="{FF2B5EF4-FFF2-40B4-BE49-F238E27FC236}">
                <a16:creationId xmlns:a16="http://schemas.microsoft.com/office/drawing/2014/main" id="{6A781883-61B3-F22C-1E2F-8A0F8796F68C}"/>
              </a:ext>
            </a:extLst>
          </p:cNvPr>
          <p:cNvSpPr txBox="1"/>
          <p:nvPr/>
        </p:nvSpPr>
        <p:spPr bwMode="auto">
          <a:xfrm>
            <a:off x="2348338" y="3916430"/>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86" name="TextBox 85">
            <a:extLst>
              <a:ext uri="{FF2B5EF4-FFF2-40B4-BE49-F238E27FC236}">
                <a16:creationId xmlns:a16="http://schemas.microsoft.com/office/drawing/2014/main" id="{28A2BC7F-18B5-BE04-7313-85C0E6F1C6D5}"/>
              </a:ext>
            </a:extLst>
          </p:cNvPr>
          <p:cNvSpPr txBox="1"/>
          <p:nvPr/>
        </p:nvSpPr>
        <p:spPr bwMode="auto">
          <a:xfrm>
            <a:off x="2348338" y="4518552"/>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r>
              <a:rPr lang="en-US" b="0" dirty="0">
                <a:solidFill>
                  <a:schemeClr val="bg1"/>
                </a:solidFill>
                <a:latin typeface="Calibri" panose="020F0502020204030204" pitchFamily="34" charset="0"/>
              </a:rPr>
              <a:t>.0</a:t>
            </a:r>
          </a:p>
        </p:txBody>
      </p:sp>
      <p:sp>
        <p:nvSpPr>
          <p:cNvPr id="87" name="TextBox 86">
            <a:extLst>
              <a:ext uri="{FF2B5EF4-FFF2-40B4-BE49-F238E27FC236}">
                <a16:creationId xmlns:a16="http://schemas.microsoft.com/office/drawing/2014/main" id="{3E0AEE81-A881-C3ED-87EE-BEE5AD87A685}"/>
              </a:ext>
            </a:extLst>
          </p:cNvPr>
          <p:cNvSpPr txBox="1"/>
          <p:nvPr/>
        </p:nvSpPr>
        <p:spPr bwMode="auto">
          <a:xfrm rot="16200000">
            <a:off x="770843" y="3010870"/>
            <a:ext cx="30058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a:t>
            </a:r>
          </a:p>
        </p:txBody>
      </p:sp>
      <p:sp>
        <p:nvSpPr>
          <p:cNvPr id="88" name="TextBox 87">
            <a:extLst>
              <a:ext uri="{FF2B5EF4-FFF2-40B4-BE49-F238E27FC236}">
                <a16:creationId xmlns:a16="http://schemas.microsoft.com/office/drawing/2014/main" id="{6AD85B6E-876D-F2AE-2424-4CE0EE55193D}"/>
              </a:ext>
            </a:extLst>
          </p:cNvPr>
          <p:cNvSpPr txBox="1"/>
          <p:nvPr/>
        </p:nvSpPr>
        <p:spPr bwMode="auto">
          <a:xfrm>
            <a:off x="8254537" y="2801222"/>
            <a:ext cx="26532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accent1"/>
                </a:solidFill>
                <a:latin typeface="Calibri" panose="020F0502020204030204" pitchFamily="34" charset="0"/>
              </a:rPr>
              <a:t>Transplantation</a:t>
            </a:r>
          </a:p>
        </p:txBody>
      </p:sp>
      <p:sp>
        <p:nvSpPr>
          <p:cNvPr id="89" name="TextBox 88">
            <a:extLst>
              <a:ext uri="{FF2B5EF4-FFF2-40B4-BE49-F238E27FC236}">
                <a16:creationId xmlns:a16="http://schemas.microsoft.com/office/drawing/2014/main" id="{CD397819-0C8E-5026-29C0-9799B71DCF25}"/>
              </a:ext>
            </a:extLst>
          </p:cNvPr>
          <p:cNvSpPr txBox="1"/>
          <p:nvPr/>
        </p:nvSpPr>
        <p:spPr bwMode="auto">
          <a:xfrm>
            <a:off x="8266113" y="3263106"/>
            <a:ext cx="26532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err="1">
                <a:solidFill>
                  <a:schemeClr val="accent3"/>
                </a:solidFill>
                <a:latin typeface="Calibri" panose="020F0502020204030204" pitchFamily="34" charset="0"/>
              </a:rPr>
              <a:t>VRd</a:t>
            </a:r>
            <a:r>
              <a:rPr lang="en-US" b="1" dirty="0">
                <a:solidFill>
                  <a:schemeClr val="accent3"/>
                </a:solidFill>
                <a:latin typeface="Calibri" panose="020F0502020204030204" pitchFamily="34" charset="0"/>
              </a:rPr>
              <a:t> Alone</a:t>
            </a:r>
          </a:p>
        </p:txBody>
      </p:sp>
      <p:sp>
        <p:nvSpPr>
          <p:cNvPr id="92" name="TextBox 91">
            <a:extLst>
              <a:ext uri="{FF2B5EF4-FFF2-40B4-BE49-F238E27FC236}">
                <a16:creationId xmlns:a16="http://schemas.microsoft.com/office/drawing/2014/main" id="{BB0AADBA-B73D-74FB-92D1-E124422C0473}"/>
              </a:ext>
            </a:extLst>
          </p:cNvPr>
          <p:cNvSpPr txBox="1"/>
          <p:nvPr/>
        </p:nvSpPr>
        <p:spPr bwMode="auto">
          <a:xfrm>
            <a:off x="9607859"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84</a:t>
            </a:r>
          </a:p>
        </p:txBody>
      </p:sp>
      <p:sp>
        <p:nvSpPr>
          <p:cNvPr id="93" name="TextBox 92">
            <a:extLst>
              <a:ext uri="{FF2B5EF4-FFF2-40B4-BE49-F238E27FC236}">
                <a16:creationId xmlns:a16="http://schemas.microsoft.com/office/drawing/2014/main" id="{C004F4A0-F76F-1600-0935-0BD024C5EEA1}"/>
              </a:ext>
            </a:extLst>
          </p:cNvPr>
          <p:cNvSpPr txBox="1"/>
          <p:nvPr/>
        </p:nvSpPr>
        <p:spPr bwMode="auto">
          <a:xfrm>
            <a:off x="2625595"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4" name="TextBox 93">
            <a:extLst>
              <a:ext uri="{FF2B5EF4-FFF2-40B4-BE49-F238E27FC236}">
                <a16:creationId xmlns:a16="http://schemas.microsoft.com/office/drawing/2014/main" id="{FB4AE0F0-7CFD-02EB-8895-A276EAB64DB7}"/>
              </a:ext>
            </a:extLst>
          </p:cNvPr>
          <p:cNvSpPr txBox="1"/>
          <p:nvPr/>
        </p:nvSpPr>
        <p:spPr bwMode="auto">
          <a:xfrm>
            <a:off x="3623061"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95" name="TextBox 94">
            <a:extLst>
              <a:ext uri="{FF2B5EF4-FFF2-40B4-BE49-F238E27FC236}">
                <a16:creationId xmlns:a16="http://schemas.microsoft.com/office/drawing/2014/main" id="{FF1E48C8-F153-962C-119E-11EB7CB1B30A}"/>
              </a:ext>
            </a:extLst>
          </p:cNvPr>
          <p:cNvSpPr txBox="1"/>
          <p:nvPr/>
        </p:nvSpPr>
        <p:spPr bwMode="auto">
          <a:xfrm>
            <a:off x="4620527"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96" name="TextBox 95">
            <a:extLst>
              <a:ext uri="{FF2B5EF4-FFF2-40B4-BE49-F238E27FC236}">
                <a16:creationId xmlns:a16="http://schemas.microsoft.com/office/drawing/2014/main" id="{3B41FC23-A190-1B9E-FE63-4FB90F011BDD}"/>
              </a:ext>
            </a:extLst>
          </p:cNvPr>
          <p:cNvSpPr txBox="1"/>
          <p:nvPr/>
        </p:nvSpPr>
        <p:spPr bwMode="auto">
          <a:xfrm>
            <a:off x="5617993"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97" name="TextBox 96">
            <a:extLst>
              <a:ext uri="{FF2B5EF4-FFF2-40B4-BE49-F238E27FC236}">
                <a16:creationId xmlns:a16="http://schemas.microsoft.com/office/drawing/2014/main" id="{04476FAD-EF78-B549-298C-3BF1C820021C}"/>
              </a:ext>
            </a:extLst>
          </p:cNvPr>
          <p:cNvSpPr txBox="1"/>
          <p:nvPr/>
        </p:nvSpPr>
        <p:spPr bwMode="auto">
          <a:xfrm>
            <a:off x="6615459"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98" name="TextBox 97">
            <a:extLst>
              <a:ext uri="{FF2B5EF4-FFF2-40B4-BE49-F238E27FC236}">
                <a16:creationId xmlns:a16="http://schemas.microsoft.com/office/drawing/2014/main" id="{FAAA61F5-9290-4C76-21CA-791E6E9C0177}"/>
              </a:ext>
            </a:extLst>
          </p:cNvPr>
          <p:cNvSpPr txBox="1"/>
          <p:nvPr/>
        </p:nvSpPr>
        <p:spPr bwMode="auto">
          <a:xfrm>
            <a:off x="7612925"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9" name="TextBox 98">
            <a:extLst>
              <a:ext uri="{FF2B5EF4-FFF2-40B4-BE49-F238E27FC236}">
                <a16:creationId xmlns:a16="http://schemas.microsoft.com/office/drawing/2014/main" id="{A5EB346C-1597-25CE-F300-19253961275C}"/>
              </a:ext>
            </a:extLst>
          </p:cNvPr>
          <p:cNvSpPr txBox="1"/>
          <p:nvPr/>
        </p:nvSpPr>
        <p:spPr bwMode="auto">
          <a:xfrm>
            <a:off x="8610391"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100" name="TextBox 99">
            <a:extLst>
              <a:ext uri="{FF2B5EF4-FFF2-40B4-BE49-F238E27FC236}">
                <a16:creationId xmlns:a16="http://schemas.microsoft.com/office/drawing/2014/main" id="{296EC2B3-C116-5C1A-4E99-4B116DC53C06}"/>
              </a:ext>
            </a:extLst>
          </p:cNvPr>
          <p:cNvSpPr txBox="1"/>
          <p:nvPr/>
        </p:nvSpPr>
        <p:spPr bwMode="auto">
          <a:xfrm>
            <a:off x="2897206" y="5049633"/>
            <a:ext cx="69426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Months Since Randomization</a:t>
            </a:r>
          </a:p>
        </p:txBody>
      </p:sp>
      <p:sp>
        <p:nvSpPr>
          <p:cNvPr id="101" name="TextBox 100">
            <a:extLst>
              <a:ext uri="{FF2B5EF4-FFF2-40B4-BE49-F238E27FC236}">
                <a16:creationId xmlns:a16="http://schemas.microsoft.com/office/drawing/2014/main" id="{3FB4EB19-EAE4-BC5D-AC13-4BFD0318E185}"/>
              </a:ext>
            </a:extLst>
          </p:cNvPr>
          <p:cNvSpPr txBox="1"/>
          <p:nvPr/>
        </p:nvSpPr>
        <p:spPr bwMode="auto">
          <a:xfrm>
            <a:off x="2632500" y="54692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357</a:t>
            </a:r>
          </a:p>
        </p:txBody>
      </p:sp>
      <p:sp>
        <p:nvSpPr>
          <p:cNvPr id="102" name="TextBox 101">
            <a:extLst>
              <a:ext uri="{FF2B5EF4-FFF2-40B4-BE49-F238E27FC236}">
                <a16:creationId xmlns:a16="http://schemas.microsoft.com/office/drawing/2014/main" id="{9734AC45-6C52-2547-4EE9-F1CCC1C04EFD}"/>
              </a:ext>
            </a:extLst>
          </p:cNvPr>
          <p:cNvSpPr txBox="1"/>
          <p:nvPr/>
        </p:nvSpPr>
        <p:spPr bwMode="auto">
          <a:xfrm>
            <a:off x="3630494" y="54692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276</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250</a:t>
            </a:r>
          </a:p>
        </p:txBody>
      </p:sp>
      <p:sp>
        <p:nvSpPr>
          <p:cNvPr id="103" name="TextBox 102">
            <a:extLst>
              <a:ext uri="{FF2B5EF4-FFF2-40B4-BE49-F238E27FC236}">
                <a16:creationId xmlns:a16="http://schemas.microsoft.com/office/drawing/2014/main" id="{9F583094-F4A9-ACC2-0A19-ACD646736493}"/>
              </a:ext>
            </a:extLst>
          </p:cNvPr>
          <p:cNvSpPr txBox="1"/>
          <p:nvPr/>
        </p:nvSpPr>
        <p:spPr bwMode="auto">
          <a:xfrm>
            <a:off x="4628488" y="54692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226</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187</a:t>
            </a:r>
          </a:p>
        </p:txBody>
      </p:sp>
      <p:sp>
        <p:nvSpPr>
          <p:cNvPr id="104" name="TextBox 103">
            <a:extLst>
              <a:ext uri="{FF2B5EF4-FFF2-40B4-BE49-F238E27FC236}">
                <a16:creationId xmlns:a16="http://schemas.microsoft.com/office/drawing/2014/main" id="{39D9EEC5-AA96-CBA3-1E8F-6B59741001BF}"/>
              </a:ext>
            </a:extLst>
          </p:cNvPr>
          <p:cNvSpPr txBox="1"/>
          <p:nvPr/>
        </p:nvSpPr>
        <p:spPr bwMode="auto">
          <a:xfrm>
            <a:off x="5626482" y="54692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191</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160</a:t>
            </a:r>
          </a:p>
        </p:txBody>
      </p:sp>
      <p:sp>
        <p:nvSpPr>
          <p:cNvPr id="105" name="TextBox 104">
            <a:extLst>
              <a:ext uri="{FF2B5EF4-FFF2-40B4-BE49-F238E27FC236}">
                <a16:creationId xmlns:a16="http://schemas.microsoft.com/office/drawing/2014/main" id="{1DF29660-7AC4-781B-4AF4-2B0800E6440E}"/>
              </a:ext>
            </a:extLst>
          </p:cNvPr>
          <p:cNvSpPr txBox="1"/>
          <p:nvPr/>
        </p:nvSpPr>
        <p:spPr bwMode="auto">
          <a:xfrm>
            <a:off x="6624476" y="54692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126</a:t>
            </a:r>
          </a:p>
        </p:txBody>
      </p:sp>
      <p:sp>
        <p:nvSpPr>
          <p:cNvPr id="106" name="TextBox 105">
            <a:extLst>
              <a:ext uri="{FF2B5EF4-FFF2-40B4-BE49-F238E27FC236}">
                <a16:creationId xmlns:a16="http://schemas.microsoft.com/office/drawing/2014/main" id="{D311651E-B40D-96C5-AFA4-68386420D3F2}"/>
              </a:ext>
            </a:extLst>
          </p:cNvPr>
          <p:cNvSpPr txBox="1"/>
          <p:nvPr/>
        </p:nvSpPr>
        <p:spPr bwMode="auto">
          <a:xfrm>
            <a:off x="7622470" y="54692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118</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96</a:t>
            </a:r>
          </a:p>
        </p:txBody>
      </p:sp>
      <p:sp>
        <p:nvSpPr>
          <p:cNvPr id="107" name="TextBox 106">
            <a:extLst>
              <a:ext uri="{FF2B5EF4-FFF2-40B4-BE49-F238E27FC236}">
                <a16:creationId xmlns:a16="http://schemas.microsoft.com/office/drawing/2014/main" id="{E01F1A37-1A90-172F-B01D-092321167CEB}"/>
              </a:ext>
            </a:extLst>
          </p:cNvPr>
          <p:cNvSpPr txBox="1"/>
          <p:nvPr/>
        </p:nvSpPr>
        <p:spPr bwMode="auto">
          <a:xfrm>
            <a:off x="8620464" y="54692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77</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60</a:t>
            </a:r>
          </a:p>
        </p:txBody>
      </p:sp>
      <p:sp>
        <p:nvSpPr>
          <p:cNvPr id="108" name="TextBox 107">
            <a:extLst>
              <a:ext uri="{FF2B5EF4-FFF2-40B4-BE49-F238E27FC236}">
                <a16:creationId xmlns:a16="http://schemas.microsoft.com/office/drawing/2014/main" id="{338BA37F-DF89-01E6-19E3-D6A9161C3313}"/>
              </a:ext>
            </a:extLst>
          </p:cNvPr>
          <p:cNvSpPr txBox="1"/>
          <p:nvPr/>
        </p:nvSpPr>
        <p:spPr bwMode="auto">
          <a:xfrm>
            <a:off x="9618458" y="54692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40</a:t>
            </a:r>
          </a:p>
        </p:txBody>
      </p:sp>
      <p:sp>
        <p:nvSpPr>
          <p:cNvPr id="14" name="Freeform 13">
            <a:extLst>
              <a:ext uri="{FF2B5EF4-FFF2-40B4-BE49-F238E27FC236}">
                <a16:creationId xmlns:a16="http://schemas.microsoft.com/office/drawing/2014/main" id="{F95E3215-5DA6-CE1F-870E-904EE2D47586}"/>
              </a:ext>
            </a:extLst>
          </p:cNvPr>
          <p:cNvSpPr/>
          <p:nvPr/>
        </p:nvSpPr>
        <p:spPr bwMode="auto">
          <a:xfrm>
            <a:off x="2897243" y="1693469"/>
            <a:ext cx="7022891" cy="1573967"/>
          </a:xfrm>
          <a:custGeom>
            <a:avLst/>
            <a:gdLst>
              <a:gd name="connsiteX0" fmla="*/ 0 w 7022891"/>
              <a:gd name="connsiteY0" fmla="*/ 0 h 1573967"/>
              <a:gd name="connsiteX1" fmla="*/ 149901 w 7022891"/>
              <a:gd name="connsiteY1" fmla="*/ 0 h 1573967"/>
              <a:gd name="connsiteX2" fmla="*/ 232347 w 7022891"/>
              <a:gd name="connsiteY2" fmla="*/ 112426 h 1573967"/>
              <a:gd name="connsiteX3" fmla="*/ 562131 w 7022891"/>
              <a:gd name="connsiteY3" fmla="*/ 127416 h 1573967"/>
              <a:gd name="connsiteX4" fmla="*/ 562131 w 7022891"/>
              <a:gd name="connsiteY4" fmla="*/ 157396 h 1573967"/>
              <a:gd name="connsiteX5" fmla="*/ 742013 w 7022891"/>
              <a:gd name="connsiteY5" fmla="*/ 164891 h 1573967"/>
              <a:gd name="connsiteX6" fmla="*/ 742013 w 7022891"/>
              <a:gd name="connsiteY6" fmla="*/ 202367 h 1573967"/>
              <a:gd name="connsiteX7" fmla="*/ 906904 w 7022891"/>
              <a:gd name="connsiteY7" fmla="*/ 217357 h 1573967"/>
              <a:gd name="connsiteX8" fmla="*/ 906904 w 7022891"/>
              <a:gd name="connsiteY8" fmla="*/ 254832 h 1573967"/>
              <a:gd name="connsiteX9" fmla="*/ 959370 w 7022891"/>
              <a:gd name="connsiteY9" fmla="*/ 254832 h 1573967"/>
              <a:gd name="connsiteX10" fmla="*/ 1049311 w 7022891"/>
              <a:gd name="connsiteY10" fmla="*/ 314793 h 1573967"/>
              <a:gd name="connsiteX11" fmla="*/ 1101777 w 7022891"/>
              <a:gd name="connsiteY11" fmla="*/ 322288 h 1573967"/>
              <a:gd name="connsiteX12" fmla="*/ 1191718 w 7022891"/>
              <a:gd name="connsiteY12" fmla="*/ 329783 h 1573967"/>
              <a:gd name="connsiteX13" fmla="*/ 1191718 w 7022891"/>
              <a:gd name="connsiteY13" fmla="*/ 359763 h 1573967"/>
              <a:gd name="connsiteX14" fmla="*/ 1289154 w 7022891"/>
              <a:gd name="connsiteY14" fmla="*/ 359763 h 1573967"/>
              <a:gd name="connsiteX15" fmla="*/ 1296649 w 7022891"/>
              <a:gd name="connsiteY15" fmla="*/ 404734 h 1573967"/>
              <a:gd name="connsiteX16" fmla="*/ 1446550 w 7022891"/>
              <a:gd name="connsiteY16" fmla="*/ 412229 h 1573967"/>
              <a:gd name="connsiteX17" fmla="*/ 1446550 w 7022891"/>
              <a:gd name="connsiteY17" fmla="*/ 442209 h 1573967"/>
              <a:gd name="connsiteX18" fmla="*/ 1603947 w 7022891"/>
              <a:gd name="connsiteY18" fmla="*/ 442209 h 1573967"/>
              <a:gd name="connsiteX19" fmla="*/ 1603947 w 7022891"/>
              <a:gd name="connsiteY19" fmla="*/ 487180 h 1573967"/>
              <a:gd name="connsiteX20" fmla="*/ 1716373 w 7022891"/>
              <a:gd name="connsiteY20" fmla="*/ 487180 h 1573967"/>
              <a:gd name="connsiteX21" fmla="*/ 1716373 w 7022891"/>
              <a:gd name="connsiteY21" fmla="*/ 487180 h 1573967"/>
              <a:gd name="connsiteX22" fmla="*/ 1746354 w 7022891"/>
              <a:gd name="connsiteY22" fmla="*/ 517161 h 1573967"/>
              <a:gd name="connsiteX23" fmla="*/ 1888760 w 7022891"/>
              <a:gd name="connsiteY23" fmla="*/ 517161 h 1573967"/>
              <a:gd name="connsiteX24" fmla="*/ 1888760 w 7022891"/>
              <a:gd name="connsiteY24" fmla="*/ 554636 h 1573967"/>
              <a:gd name="connsiteX25" fmla="*/ 1993691 w 7022891"/>
              <a:gd name="connsiteY25" fmla="*/ 554636 h 1573967"/>
              <a:gd name="connsiteX26" fmla="*/ 1993691 w 7022891"/>
              <a:gd name="connsiteY26" fmla="*/ 614596 h 1573967"/>
              <a:gd name="connsiteX27" fmla="*/ 2151088 w 7022891"/>
              <a:gd name="connsiteY27" fmla="*/ 614596 h 1573967"/>
              <a:gd name="connsiteX28" fmla="*/ 2151088 w 7022891"/>
              <a:gd name="connsiteY28" fmla="*/ 659567 h 1573967"/>
              <a:gd name="connsiteX29" fmla="*/ 2271009 w 7022891"/>
              <a:gd name="connsiteY29" fmla="*/ 659567 h 1573967"/>
              <a:gd name="connsiteX30" fmla="*/ 2293495 w 7022891"/>
              <a:gd name="connsiteY30" fmla="*/ 682053 h 1573967"/>
              <a:gd name="connsiteX31" fmla="*/ 2465882 w 7022891"/>
              <a:gd name="connsiteY31" fmla="*/ 682053 h 1573967"/>
              <a:gd name="connsiteX32" fmla="*/ 2503357 w 7022891"/>
              <a:gd name="connsiteY32" fmla="*/ 719528 h 1573967"/>
              <a:gd name="connsiteX33" fmla="*/ 2735704 w 7022891"/>
              <a:gd name="connsiteY33" fmla="*/ 719528 h 1573967"/>
              <a:gd name="connsiteX34" fmla="*/ 2735704 w 7022891"/>
              <a:gd name="connsiteY34" fmla="*/ 764498 h 1573967"/>
              <a:gd name="connsiteX35" fmla="*/ 2825645 w 7022891"/>
              <a:gd name="connsiteY35" fmla="*/ 764498 h 1573967"/>
              <a:gd name="connsiteX36" fmla="*/ 2848130 w 7022891"/>
              <a:gd name="connsiteY36" fmla="*/ 786983 h 1573967"/>
              <a:gd name="connsiteX37" fmla="*/ 2945567 w 7022891"/>
              <a:gd name="connsiteY37" fmla="*/ 786983 h 1573967"/>
              <a:gd name="connsiteX38" fmla="*/ 2998032 w 7022891"/>
              <a:gd name="connsiteY38" fmla="*/ 839448 h 1573967"/>
              <a:gd name="connsiteX39" fmla="*/ 2998032 w 7022891"/>
              <a:gd name="connsiteY39" fmla="*/ 839448 h 1573967"/>
              <a:gd name="connsiteX40" fmla="*/ 3035508 w 7022891"/>
              <a:gd name="connsiteY40" fmla="*/ 876924 h 1573967"/>
              <a:gd name="connsiteX41" fmla="*/ 3395272 w 7022891"/>
              <a:gd name="connsiteY41" fmla="*/ 876924 h 1573967"/>
              <a:gd name="connsiteX42" fmla="*/ 3432747 w 7022891"/>
              <a:gd name="connsiteY42" fmla="*/ 914399 h 1573967"/>
              <a:gd name="connsiteX43" fmla="*/ 3537678 w 7022891"/>
              <a:gd name="connsiteY43" fmla="*/ 974360 h 1573967"/>
              <a:gd name="connsiteX44" fmla="*/ 3597639 w 7022891"/>
              <a:gd name="connsiteY44" fmla="*/ 974360 h 1573967"/>
              <a:gd name="connsiteX45" fmla="*/ 3665095 w 7022891"/>
              <a:gd name="connsiteY45" fmla="*/ 1041816 h 1573967"/>
              <a:gd name="connsiteX46" fmla="*/ 3829986 w 7022891"/>
              <a:gd name="connsiteY46" fmla="*/ 1041816 h 1573967"/>
              <a:gd name="connsiteX47" fmla="*/ 3882451 w 7022891"/>
              <a:gd name="connsiteY47" fmla="*/ 1094281 h 1573967"/>
              <a:gd name="connsiteX48" fmla="*/ 4032354 w 7022891"/>
              <a:gd name="connsiteY48" fmla="*/ 1094281 h 1573967"/>
              <a:gd name="connsiteX49" fmla="*/ 4099810 w 7022891"/>
              <a:gd name="connsiteY49" fmla="*/ 1161737 h 1573967"/>
              <a:gd name="connsiteX50" fmla="*/ 4317167 w 7022891"/>
              <a:gd name="connsiteY50" fmla="*/ 1161737 h 1573967"/>
              <a:gd name="connsiteX51" fmla="*/ 4399613 w 7022891"/>
              <a:gd name="connsiteY51" fmla="*/ 1199213 h 1573967"/>
              <a:gd name="connsiteX52" fmla="*/ 4474563 w 7022891"/>
              <a:gd name="connsiteY52" fmla="*/ 1206708 h 1573967"/>
              <a:gd name="connsiteX53" fmla="*/ 4534524 w 7022891"/>
              <a:gd name="connsiteY53" fmla="*/ 1236688 h 1573967"/>
              <a:gd name="connsiteX54" fmla="*/ 4616970 w 7022891"/>
              <a:gd name="connsiteY54" fmla="*/ 1236688 h 1573967"/>
              <a:gd name="connsiteX55" fmla="*/ 4654445 w 7022891"/>
              <a:gd name="connsiteY55" fmla="*/ 1266668 h 1573967"/>
              <a:gd name="connsiteX56" fmla="*/ 4736891 w 7022891"/>
              <a:gd name="connsiteY56" fmla="*/ 1266668 h 1573967"/>
              <a:gd name="connsiteX57" fmla="*/ 4744386 w 7022891"/>
              <a:gd name="connsiteY57" fmla="*/ 1289154 h 1573967"/>
              <a:gd name="connsiteX58" fmla="*/ 4811842 w 7022891"/>
              <a:gd name="connsiteY58" fmla="*/ 1289154 h 1573967"/>
              <a:gd name="connsiteX59" fmla="*/ 4841823 w 7022891"/>
              <a:gd name="connsiteY59" fmla="*/ 1319134 h 1573967"/>
              <a:gd name="connsiteX60" fmla="*/ 4841823 w 7022891"/>
              <a:gd name="connsiteY60" fmla="*/ 1319134 h 1573967"/>
              <a:gd name="connsiteX61" fmla="*/ 4916773 w 7022891"/>
              <a:gd name="connsiteY61" fmla="*/ 1334124 h 1573967"/>
              <a:gd name="connsiteX62" fmla="*/ 4991724 w 7022891"/>
              <a:gd name="connsiteY62" fmla="*/ 1334124 h 1573967"/>
              <a:gd name="connsiteX63" fmla="*/ 5036695 w 7022891"/>
              <a:gd name="connsiteY63" fmla="*/ 1371600 h 1573967"/>
              <a:gd name="connsiteX64" fmla="*/ 5141626 w 7022891"/>
              <a:gd name="connsiteY64" fmla="*/ 1371600 h 1573967"/>
              <a:gd name="connsiteX65" fmla="*/ 5209082 w 7022891"/>
              <a:gd name="connsiteY65" fmla="*/ 1409075 h 1573967"/>
              <a:gd name="connsiteX66" fmla="*/ 5254052 w 7022891"/>
              <a:gd name="connsiteY66" fmla="*/ 1409075 h 1573967"/>
              <a:gd name="connsiteX67" fmla="*/ 5291527 w 7022891"/>
              <a:gd name="connsiteY67" fmla="*/ 1431560 h 1573967"/>
              <a:gd name="connsiteX68" fmla="*/ 5358983 w 7022891"/>
              <a:gd name="connsiteY68" fmla="*/ 1431560 h 1573967"/>
              <a:gd name="connsiteX69" fmla="*/ 5433934 w 7022891"/>
              <a:gd name="connsiteY69" fmla="*/ 1476531 h 1573967"/>
              <a:gd name="connsiteX70" fmla="*/ 5606321 w 7022891"/>
              <a:gd name="connsiteY70" fmla="*/ 1476531 h 1573967"/>
              <a:gd name="connsiteX71" fmla="*/ 5658786 w 7022891"/>
              <a:gd name="connsiteY71" fmla="*/ 1521501 h 1573967"/>
              <a:gd name="connsiteX72" fmla="*/ 6138472 w 7022891"/>
              <a:gd name="connsiteY72" fmla="*/ 1528996 h 1573967"/>
              <a:gd name="connsiteX73" fmla="*/ 6168452 w 7022891"/>
              <a:gd name="connsiteY73" fmla="*/ 1543986 h 1573967"/>
              <a:gd name="connsiteX74" fmla="*/ 6880485 w 7022891"/>
              <a:gd name="connsiteY74" fmla="*/ 1543986 h 1573967"/>
              <a:gd name="connsiteX75" fmla="*/ 6880485 w 7022891"/>
              <a:gd name="connsiteY75" fmla="*/ 1573967 h 1573967"/>
              <a:gd name="connsiteX76" fmla="*/ 7022891 w 7022891"/>
              <a:gd name="connsiteY76" fmla="*/ 1573967 h 157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7022891" h="1573967">
                <a:moveTo>
                  <a:pt x="0" y="0"/>
                </a:moveTo>
                <a:lnTo>
                  <a:pt x="149901" y="0"/>
                </a:lnTo>
                <a:lnTo>
                  <a:pt x="232347" y="112426"/>
                </a:lnTo>
                <a:lnTo>
                  <a:pt x="562131" y="127416"/>
                </a:lnTo>
                <a:lnTo>
                  <a:pt x="562131" y="157396"/>
                </a:lnTo>
                <a:lnTo>
                  <a:pt x="742013" y="164891"/>
                </a:lnTo>
                <a:lnTo>
                  <a:pt x="742013" y="202367"/>
                </a:lnTo>
                <a:lnTo>
                  <a:pt x="906904" y="217357"/>
                </a:lnTo>
                <a:lnTo>
                  <a:pt x="906904" y="254832"/>
                </a:lnTo>
                <a:lnTo>
                  <a:pt x="959370" y="254832"/>
                </a:lnTo>
                <a:lnTo>
                  <a:pt x="1049311" y="314793"/>
                </a:lnTo>
                <a:lnTo>
                  <a:pt x="1101777" y="322288"/>
                </a:lnTo>
                <a:lnTo>
                  <a:pt x="1191718" y="329783"/>
                </a:lnTo>
                <a:lnTo>
                  <a:pt x="1191718" y="359763"/>
                </a:lnTo>
                <a:lnTo>
                  <a:pt x="1289154" y="359763"/>
                </a:lnTo>
                <a:lnTo>
                  <a:pt x="1296649" y="404734"/>
                </a:lnTo>
                <a:lnTo>
                  <a:pt x="1446550" y="412229"/>
                </a:lnTo>
                <a:lnTo>
                  <a:pt x="1446550" y="442209"/>
                </a:lnTo>
                <a:lnTo>
                  <a:pt x="1603947" y="442209"/>
                </a:lnTo>
                <a:lnTo>
                  <a:pt x="1603947" y="487180"/>
                </a:lnTo>
                <a:lnTo>
                  <a:pt x="1716373" y="487180"/>
                </a:lnTo>
                <a:lnTo>
                  <a:pt x="1716373" y="487180"/>
                </a:lnTo>
                <a:lnTo>
                  <a:pt x="1746354" y="517161"/>
                </a:lnTo>
                <a:lnTo>
                  <a:pt x="1888760" y="517161"/>
                </a:lnTo>
                <a:lnTo>
                  <a:pt x="1888760" y="554636"/>
                </a:lnTo>
                <a:lnTo>
                  <a:pt x="1993691" y="554636"/>
                </a:lnTo>
                <a:lnTo>
                  <a:pt x="1993691" y="614596"/>
                </a:lnTo>
                <a:lnTo>
                  <a:pt x="2151088" y="614596"/>
                </a:lnTo>
                <a:lnTo>
                  <a:pt x="2151088" y="659567"/>
                </a:lnTo>
                <a:lnTo>
                  <a:pt x="2271009" y="659567"/>
                </a:lnTo>
                <a:lnTo>
                  <a:pt x="2293495" y="682053"/>
                </a:lnTo>
                <a:lnTo>
                  <a:pt x="2465882" y="682053"/>
                </a:lnTo>
                <a:lnTo>
                  <a:pt x="2503357" y="719528"/>
                </a:lnTo>
                <a:lnTo>
                  <a:pt x="2735704" y="719528"/>
                </a:lnTo>
                <a:lnTo>
                  <a:pt x="2735704" y="764498"/>
                </a:lnTo>
                <a:lnTo>
                  <a:pt x="2825645" y="764498"/>
                </a:lnTo>
                <a:lnTo>
                  <a:pt x="2848130" y="786983"/>
                </a:lnTo>
                <a:lnTo>
                  <a:pt x="2945567" y="786983"/>
                </a:lnTo>
                <a:lnTo>
                  <a:pt x="2998032" y="839448"/>
                </a:lnTo>
                <a:lnTo>
                  <a:pt x="2998032" y="839448"/>
                </a:lnTo>
                <a:lnTo>
                  <a:pt x="3035508" y="876924"/>
                </a:lnTo>
                <a:lnTo>
                  <a:pt x="3395272" y="876924"/>
                </a:lnTo>
                <a:lnTo>
                  <a:pt x="3432747" y="914399"/>
                </a:lnTo>
                <a:lnTo>
                  <a:pt x="3537678" y="974360"/>
                </a:lnTo>
                <a:lnTo>
                  <a:pt x="3597639" y="974360"/>
                </a:lnTo>
                <a:lnTo>
                  <a:pt x="3665095" y="1041816"/>
                </a:lnTo>
                <a:lnTo>
                  <a:pt x="3829986" y="1041816"/>
                </a:lnTo>
                <a:lnTo>
                  <a:pt x="3882451" y="1094281"/>
                </a:lnTo>
                <a:lnTo>
                  <a:pt x="4032354" y="1094281"/>
                </a:lnTo>
                <a:lnTo>
                  <a:pt x="4099810" y="1161737"/>
                </a:lnTo>
                <a:lnTo>
                  <a:pt x="4317167" y="1161737"/>
                </a:lnTo>
                <a:lnTo>
                  <a:pt x="4399613" y="1199213"/>
                </a:lnTo>
                <a:lnTo>
                  <a:pt x="4474563" y="1206708"/>
                </a:lnTo>
                <a:lnTo>
                  <a:pt x="4534524" y="1236688"/>
                </a:lnTo>
                <a:lnTo>
                  <a:pt x="4616970" y="1236688"/>
                </a:lnTo>
                <a:lnTo>
                  <a:pt x="4654445" y="1266668"/>
                </a:lnTo>
                <a:lnTo>
                  <a:pt x="4736891" y="1266668"/>
                </a:lnTo>
                <a:lnTo>
                  <a:pt x="4744386" y="1289154"/>
                </a:lnTo>
                <a:lnTo>
                  <a:pt x="4811842" y="1289154"/>
                </a:lnTo>
                <a:lnTo>
                  <a:pt x="4841823" y="1319134"/>
                </a:lnTo>
                <a:lnTo>
                  <a:pt x="4841823" y="1319134"/>
                </a:lnTo>
                <a:lnTo>
                  <a:pt x="4916773" y="1334124"/>
                </a:lnTo>
                <a:lnTo>
                  <a:pt x="4991724" y="1334124"/>
                </a:lnTo>
                <a:lnTo>
                  <a:pt x="5036695" y="1371600"/>
                </a:lnTo>
                <a:lnTo>
                  <a:pt x="5141626" y="1371600"/>
                </a:lnTo>
                <a:lnTo>
                  <a:pt x="5209082" y="1409075"/>
                </a:lnTo>
                <a:lnTo>
                  <a:pt x="5254052" y="1409075"/>
                </a:lnTo>
                <a:lnTo>
                  <a:pt x="5291527" y="1431560"/>
                </a:lnTo>
                <a:lnTo>
                  <a:pt x="5358983" y="1431560"/>
                </a:lnTo>
                <a:lnTo>
                  <a:pt x="5433934" y="1476531"/>
                </a:lnTo>
                <a:lnTo>
                  <a:pt x="5606321" y="1476531"/>
                </a:lnTo>
                <a:lnTo>
                  <a:pt x="5658786" y="1521501"/>
                </a:lnTo>
                <a:lnTo>
                  <a:pt x="6138472" y="1528996"/>
                </a:lnTo>
                <a:lnTo>
                  <a:pt x="6168452" y="1543986"/>
                </a:lnTo>
                <a:lnTo>
                  <a:pt x="6880485" y="1543986"/>
                </a:lnTo>
                <a:lnTo>
                  <a:pt x="6880485" y="1573967"/>
                </a:lnTo>
                <a:lnTo>
                  <a:pt x="7022891" y="1573967"/>
                </a:lnTo>
              </a:path>
            </a:pathLst>
          </a:custGeom>
          <a:noFill/>
          <a:ln w="28575">
            <a:solidFill>
              <a:schemeClr val="accent1"/>
            </a:solidFill>
            <a:miter lim="800000"/>
            <a:headEnd/>
            <a:tailEnd/>
          </a:ln>
        </p:spPr>
        <p:txBody>
          <a:bodyPr rtlCol="0" anchor="ctr"/>
          <a:lstStyle/>
          <a:p>
            <a:pPr algn="ctr"/>
            <a:endParaRPr lang="en-US" dirty="0"/>
          </a:p>
        </p:txBody>
      </p:sp>
      <p:sp>
        <p:nvSpPr>
          <p:cNvPr id="111" name="TextBox 110">
            <a:extLst>
              <a:ext uri="{FF2B5EF4-FFF2-40B4-BE49-F238E27FC236}">
                <a16:creationId xmlns:a16="http://schemas.microsoft.com/office/drawing/2014/main" id="{F84FD46D-FEAA-9122-E655-B023E5C56077}"/>
              </a:ext>
            </a:extLst>
          </p:cNvPr>
          <p:cNvSpPr txBox="1"/>
          <p:nvPr/>
        </p:nvSpPr>
        <p:spPr bwMode="auto">
          <a:xfrm>
            <a:off x="1068843" y="5281164"/>
            <a:ext cx="166690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bg1"/>
                </a:solidFill>
                <a:latin typeface="Calibri" panose="020F0502020204030204" pitchFamily="34" charset="0"/>
              </a:rPr>
              <a:t>No. at Risk</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Transplantation</a:t>
            </a:r>
            <a:br>
              <a:rPr lang="en-US" b="0" dirty="0">
                <a:solidFill>
                  <a:schemeClr val="bg1"/>
                </a:solidFill>
                <a:latin typeface="Calibri" panose="020F0502020204030204" pitchFamily="34" charset="0"/>
              </a:rPr>
            </a:br>
            <a:r>
              <a:rPr lang="en-US" b="0" dirty="0" err="1">
                <a:solidFill>
                  <a:schemeClr val="bg1"/>
                </a:solidFill>
                <a:latin typeface="Calibri" panose="020F0502020204030204" pitchFamily="34" charset="0"/>
              </a:rPr>
              <a:t>VRd</a:t>
            </a:r>
            <a:r>
              <a:rPr lang="en-US" b="0" dirty="0">
                <a:solidFill>
                  <a:schemeClr val="bg1"/>
                </a:solidFill>
                <a:latin typeface="Calibri" panose="020F0502020204030204" pitchFamily="34" charset="0"/>
              </a:rPr>
              <a:t> Alone</a:t>
            </a: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DETERMINATION: PFS by Cytogenetic Risk</a:t>
            </a:r>
            <a:endParaRPr lang="en-US" altLang="en-US" dirty="0"/>
          </a:p>
        </p:txBody>
      </p:sp>
      <p:sp>
        <p:nvSpPr>
          <p:cNvPr id="10" name="Content Placeholder 9">
            <a:extLst>
              <a:ext uri="{FF2B5EF4-FFF2-40B4-BE49-F238E27FC236}">
                <a16:creationId xmlns:a16="http://schemas.microsoft.com/office/drawing/2014/main" id="{E6B7DC65-094C-4F84-5E98-969378EA2C5F}"/>
              </a:ext>
            </a:extLst>
          </p:cNvPr>
          <p:cNvSpPr>
            <a:spLocks noGrp="1"/>
          </p:cNvSpPr>
          <p:nvPr>
            <p:ph idx="1"/>
          </p:nvPr>
        </p:nvSpPr>
        <p:spPr>
          <a:xfrm>
            <a:off x="604674" y="5871918"/>
            <a:ext cx="10877529" cy="346064"/>
          </a:xfrm>
        </p:spPr>
        <p:txBody>
          <a:bodyPr/>
          <a:lstStyle/>
          <a:p>
            <a:r>
              <a:rPr lang="en-US" altLang="en-US" sz="2400" dirty="0">
                <a:latin typeface="Calibri"/>
              </a:rPr>
              <a:t>Median follow-up: 76 </a:t>
            </a:r>
            <a:r>
              <a:rPr lang="en-US" altLang="en-US" sz="2400" dirty="0" err="1">
                <a:latin typeface="Calibri"/>
              </a:rPr>
              <a:t>mo</a:t>
            </a:r>
            <a:endParaRPr lang="en-US" altLang="en-US" sz="2400" dirty="0">
              <a:latin typeface="Calibri"/>
            </a:endParaRP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4704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Richardson. ASCO 2022. Abstr LBA4. Richardson. NEJM. 2022;[Epub].</a:t>
            </a:r>
            <a:endParaRPr lang="en-US" altLang="en-US" sz="1200" b="0" dirty="0">
              <a:solidFill>
                <a:schemeClr val="bg2"/>
              </a:solidFill>
              <a:latin typeface="Calibri" panose="020F0502020204030204" pitchFamily="34" charset="0"/>
            </a:endParaRPr>
          </a:p>
        </p:txBody>
      </p:sp>
      <p:sp>
        <p:nvSpPr>
          <p:cNvPr id="20" name="TextBox 19">
            <a:extLst>
              <a:ext uri="{FF2B5EF4-FFF2-40B4-BE49-F238E27FC236}">
                <a16:creationId xmlns:a16="http://schemas.microsoft.com/office/drawing/2014/main" id="{98110A51-254E-12E5-0FDD-EB125DDCB315}"/>
              </a:ext>
            </a:extLst>
          </p:cNvPr>
          <p:cNvSpPr txBox="1"/>
          <p:nvPr/>
        </p:nvSpPr>
        <p:spPr bwMode="auto">
          <a:xfrm>
            <a:off x="1205625" y="1488283"/>
            <a:ext cx="47190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High-Risk Cytogenetics</a:t>
            </a:r>
          </a:p>
        </p:txBody>
      </p:sp>
      <p:sp>
        <p:nvSpPr>
          <p:cNvPr id="21" name="TextBox 20">
            <a:extLst>
              <a:ext uri="{FF2B5EF4-FFF2-40B4-BE49-F238E27FC236}">
                <a16:creationId xmlns:a16="http://schemas.microsoft.com/office/drawing/2014/main" id="{E7AA11F2-B909-717D-9D33-0E074DA333A9}"/>
              </a:ext>
            </a:extLst>
          </p:cNvPr>
          <p:cNvSpPr txBox="1"/>
          <p:nvPr/>
        </p:nvSpPr>
        <p:spPr bwMode="auto">
          <a:xfrm>
            <a:off x="7162647" y="1488283"/>
            <a:ext cx="38237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Standard-Risk Cytogenetics</a:t>
            </a:r>
          </a:p>
        </p:txBody>
      </p:sp>
      <p:grpSp>
        <p:nvGrpSpPr>
          <p:cNvPr id="22" name="Group 21">
            <a:extLst>
              <a:ext uri="{FF2B5EF4-FFF2-40B4-BE49-F238E27FC236}">
                <a16:creationId xmlns:a16="http://schemas.microsoft.com/office/drawing/2014/main" id="{ADF64A06-7615-56F9-AA23-6FE81F92B46C}"/>
              </a:ext>
            </a:extLst>
          </p:cNvPr>
          <p:cNvGrpSpPr/>
          <p:nvPr/>
        </p:nvGrpSpPr>
        <p:grpSpPr>
          <a:xfrm>
            <a:off x="9473654" y="1739440"/>
            <a:ext cx="2554829" cy="963586"/>
            <a:chOff x="9473654" y="1739440"/>
            <a:chExt cx="2554829" cy="963586"/>
          </a:xfrm>
          <a:noFill/>
        </p:grpSpPr>
        <p:sp>
          <p:nvSpPr>
            <p:cNvPr id="23" name="TextBox 22">
              <a:extLst>
                <a:ext uri="{FF2B5EF4-FFF2-40B4-BE49-F238E27FC236}">
                  <a16:creationId xmlns:a16="http://schemas.microsoft.com/office/drawing/2014/main" id="{0541054C-E3A7-6C9E-6DAC-B630C077D049}"/>
                </a:ext>
              </a:extLst>
            </p:cNvPr>
            <p:cNvSpPr txBox="1"/>
            <p:nvPr/>
          </p:nvSpPr>
          <p:spPr bwMode="auto">
            <a:xfrm>
              <a:off x="9710475" y="2056695"/>
              <a:ext cx="2318008" cy="64633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800" b="0" i="0" dirty="0">
                  <a:solidFill>
                    <a:srgbClr val="242021"/>
                  </a:solidFill>
                  <a:effectLst/>
                </a:rPr>
                <a:t>VRd + ASCT    82.3</a:t>
              </a:r>
            </a:p>
            <a:p>
              <a:r>
                <a:rPr lang="en-US" sz="1800" b="0" i="0" dirty="0">
                  <a:solidFill>
                    <a:srgbClr val="242021"/>
                  </a:solidFill>
                  <a:effectLst/>
                </a:rPr>
                <a:t>VRd alone      53.2</a:t>
              </a:r>
              <a:endParaRPr lang="en-US" dirty="0"/>
            </a:p>
          </p:txBody>
        </p:sp>
        <p:cxnSp>
          <p:nvCxnSpPr>
            <p:cNvPr id="24" name="Straight Connector 23">
              <a:extLst>
                <a:ext uri="{FF2B5EF4-FFF2-40B4-BE49-F238E27FC236}">
                  <a16:creationId xmlns:a16="http://schemas.microsoft.com/office/drawing/2014/main" id="{89F2AC80-35F0-F1D0-B48F-AD0D770CD8A6}"/>
                </a:ext>
              </a:extLst>
            </p:cNvPr>
            <p:cNvCxnSpPr>
              <a:cxnSpLocks/>
            </p:cNvCxnSpPr>
            <p:nvPr/>
          </p:nvCxnSpPr>
          <p:spPr bwMode="auto">
            <a:xfrm>
              <a:off x="9473654" y="2268845"/>
              <a:ext cx="274320" cy="0"/>
            </a:xfrm>
            <a:prstGeom prst="line">
              <a:avLst/>
            </a:prstGeom>
            <a:grpFill/>
            <a:ln w="28575"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EE694C5-0E13-4B76-E459-0AC5C0F9E300}"/>
                </a:ext>
              </a:extLst>
            </p:cNvPr>
            <p:cNvCxnSpPr>
              <a:cxnSpLocks/>
            </p:cNvCxnSpPr>
            <p:nvPr/>
          </p:nvCxnSpPr>
          <p:spPr bwMode="auto">
            <a:xfrm>
              <a:off x="9473654" y="2543165"/>
              <a:ext cx="274320" cy="0"/>
            </a:xfrm>
            <a:prstGeom prst="line">
              <a:avLst/>
            </a:prstGeom>
            <a:grpFill/>
            <a:ln w="28575" cap="flat" cmpd="sng" algn="ctr">
              <a:solidFill>
                <a:schemeClr val="accent3"/>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0E4D707A-381E-6E59-C4C7-6B25E3E7E233}"/>
                </a:ext>
              </a:extLst>
            </p:cNvPr>
            <p:cNvSpPr txBox="1"/>
            <p:nvPr/>
          </p:nvSpPr>
          <p:spPr bwMode="auto">
            <a:xfrm>
              <a:off x="9859170" y="1739440"/>
              <a:ext cx="1922501" cy="369332"/>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800" b="1" i="0" dirty="0">
                  <a:solidFill>
                    <a:srgbClr val="242021"/>
                  </a:solidFill>
                  <a:effectLst/>
                </a:rPr>
                <a:t>Median PFS, Mo</a:t>
              </a:r>
              <a:endParaRPr lang="en-US" b="1" dirty="0"/>
            </a:p>
          </p:txBody>
        </p:sp>
      </p:grpSp>
      <p:sp>
        <p:nvSpPr>
          <p:cNvPr id="27" name="TextBox 26">
            <a:extLst>
              <a:ext uri="{FF2B5EF4-FFF2-40B4-BE49-F238E27FC236}">
                <a16:creationId xmlns:a16="http://schemas.microsoft.com/office/drawing/2014/main" id="{75FB32C5-DECC-A86C-C4DC-BF4CFF04F646}"/>
              </a:ext>
            </a:extLst>
          </p:cNvPr>
          <p:cNvSpPr txBox="1"/>
          <p:nvPr/>
        </p:nvSpPr>
        <p:spPr bwMode="auto">
          <a:xfrm>
            <a:off x="7162647" y="4247489"/>
            <a:ext cx="4865836" cy="457200"/>
          </a:xfrm>
          <a:prstGeom prst="rect">
            <a:avLst/>
          </a:prstGeom>
          <a:solidFill>
            <a:schemeClr val="tx1"/>
          </a:solidFill>
          <a:ln>
            <a:noFill/>
          </a:ln>
        </p:spPr>
        <p:txBody>
          <a:bodyPr wrap="square" anchor="b">
            <a:spAutoFit/>
          </a:bodyPr>
          <a:lstStyle/>
          <a:p>
            <a:r>
              <a:rPr lang="en-US" sz="1800" b="0" i="0" dirty="0">
                <a:solidFill>
                  <a:srgbClr val="242021"/>
                </a:solidFill>
                <a:effectLst/>
              </a:rPr>
              <a:t>HR: </a:t>
            </a:r>
            <a:r>
              <a:rPr lang="pl-PL" sz="1800" b="0" i="0" dirty="0">
                <a:solidFill>
                  <a:srgbClr val="242021"/>
                </a:solidFill>
                <a:effectLst/>
              </a:rPr>
              <a:t>1.</a:t>
            </a:r>
            <a:r>
              <a:rPr lang="en-US" sz="1800" b="0" i="0" dirty="0">
                <a:solidFill>
                  <a:srgbClr val="242021"/>
                </a:solidFill>
                <a:effectLst/>
              </a:rPr>
              <a:t>38 (</a:t>
            </a:r>
            <a:r>
              <a:rPr lang="pl-PL" sz="1800" b="0" i="0" dirty="0">
                <a:solidFill>
                  <a:srgbClr val="242021"/>
                </a:solidFill>
                <a:effectLst/>
              </a:rPr>
              <a:t>95% CI</a:t>
            </a:r>
            <a:r>
              <a:rPr lang="en-US" sz="1800" b="0" i="0" dirty="0">
                <a:solidFill>
                  <a:srgbClr val="242021"/>
                </a:solidFill>
                <a:effectLst/>
              </a:rPr>
              <a:t>:</a:t>
            </a:r>
            <a:r>
              <a:rPr lang="pl-PL" sz="1800" b="0" i="0" dirty="0">
                <a:solidFill>
                  <a:srgbClr val="242021"/>
                </a:solidFill>
                <a:effectLst/>
              </a:rPr>
              <a:t> 1.</a:t>
            </a:r>
            <a:r>
              <a:rPr lang="en-US" sz="1800" b="0" i="0" dirty="0">
                <a:solidFill>
                  <a:srgbClr val="242021"/>
                </a:solidFill>
                <a:effectLst/>
              </a:rPr>
              <a:t>07-1.79)</a:t>
            </a:r>
            <a:endParaRPr lang="en-US" dirty="0"/>
          </a:p>
        </p:txBody>
      </p:sp>
      <p:grpSp>
        <p:nvGrpSpPr>
          <p:cNvPr id="28" name="Group 27">
            <a:extLst>
              <a:ext uri="{FF2B5EF4-FFF2-40B4-BE49-F238E27FC236}">
                <a16:creationId xmlns:a16="http://schemas.microsoft.com/office/drawing/2014/main" id="{F023202F-68E6-DE9D-57D2-E02FDD15E971}"/>
              </a:ext>
            </a:extLst>
          </p:cNvPr>
          <p:cNvGrpSpPr/>
          <p:nvPr/>
        </p:nvGrpSpPr>
        <p:grpSpPr>
          <a:xfrm>
            <a:off x="6395163" y="1751368"/>
            <a:ext cx="5531646" cy="3581206"/>
            <a:chOff x="513554" y="1751368"/>
            <a:chExt cx="5531646" cy="3581206"/>
          </a:xfrm>
        </p:grpSpPr>
        <p:grpSp>
          <p:nvGrpSpPr>
            <p:cNvPr id="29" name="Group 28">
              <a:extLst>
                <a:ext uri="{FF2B5EF4-FFF2-40B4-BE49-F238E27FC236}">
                  <a16:creationId xmlns:a16="http://schemas.microsoft.com/office/drawing/2014/main" id="{27622E5D-FCE5-0184-4503-DFD26817C3F7}"/>
                </a:ext>
              </a:extLst>
            </p:cNvPr>
            <p:cNvGrpSpPr/>
            <p:nvPr/>
          </p:nvGrpSpPr>
          <p:grpSpPr>
            <a:xfrm>
              <a:off x="513554" y="1751368"/>
              <a:ext cx="721427" cy="3101423"/>
              <a:chOff x="2903226" y="1517651"/>
              <a:chExt cx="721427" cy="4062638"/>
            </a:xfrm>
          </p:grpSpPr>
          <p:sp>
            <p:nvSpPr>
              <p:cNvPr id="58" name="TextBox 57">
                <a:extLst>
                  <a:ext uri="{FF2B5EF4-FFF2-40B4-BE49-F238E27FC236}">
                    <a16:creationId xmlns:a16="http://schemas.microsoft.com/office/drawing/2014/main" id="{31E0C252-73EB-A895-7A97-E75872CAEB63}"/>
                  </a:ext>
                </a:extLst>
              </p:cNvPr>
              <p:cNvSpPr txBox="1"/>
              <p:nvPr/>
            </p:nvSpPr>
            <p:spPr bwMode="auto">
              <a:xfrm>
                <a:off x="2903226" y="1517651"/>
                <a:ext cx="721427" cy="48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9" name="TextBox 58">
                <a:extLst>
                  <a:ext uri="{FF2B5EF4-FFF2-40B4-BE49-F238E27FC236}">
                    <a16:creationId xmlns:a16="http://schemas.microsoft.com/office/drawing/2014/main" id="{FB5CB2EA-81EC-A2D4-368A-481ABC687710}"/>
                  </a:ext>
                </a:extLst>
              </p:cNvPr>
              <p:cNvSpPr txBox="1"/>
              <p:nvPr/>
            </p:nvSpPr>
            <p:spPr bwMode="auto">
              <a:xfrm>
                <a:off x="3085705" y="2246902"/>
                <a:ext cx="538948" cy="48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60" name="TextBox 59">
                <a:extLst>
                  <a:ext uri="{FF2B5EF4-FFF2-40B4-BE49-F238E27FC236}">
                    <a16:creationId xmlns:a16="http://schemas.microsoft.com/office/drawing/2014/main" id="{580A2160-7179-4130-2309-FCFB58F6834B}"/>
                  </a:ext>
                </a:extLst>
              </p:cNvPr>
              <p:cNvSpPr txBox="1"/>
              <p:nvPr/>
            </p:nvSpPr>
            <p:spPr bwMode="auto">
              <a:xfrm>
                <a:off x="3085705" y="2966745"/>
                <a:ext cx="538948" cy="48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61" name="TextBox 60">
                <a:extLst>
                  <a:ext uri="{FF2B5EF4-FFF2-40B4-BE49-F238E27FC236}">
                    <a16:creationId xmlns:a16="http://schemas.microsoft.com/office/drawing/2014/main" id="{667157AC-4464-D68B-14D7-312A38CBD4ED}"/>
                  </a:ext>
                </a:extLst>
              </p:cNvPr>
              <p:cNvSpPr txBox="1"/>
              <p:nvPr/>
            </p:nvSpPr>
            <p:spPr bwMode="auto">
              <a:xfrm>
                <a:off x="3085705" y="3728930"/>
                <a:ext cx="538948" cy="48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62" name="TextBox 61">
                <a:extLst>
                  <a:ext uri="{FF2B5EF4-FFF2-40B4-BE49-F238E27FC236}">
                    <a16:creationId xmlns:a16="http://schemas.microsoft.com/office/drawing/2014/main" id="{51654A74-A1CE-D72E-47A4-3CD1343E8151}"/>
                  </a:ext>
                </a:extLst>
              </p:cNvPr>
              <p:cNvSpPr txBox="1"/>
              <p:nvPr/>
            </p:nvSpPr>
            <p:spPr bwMode="auto">
              <a:xfrm>
                <a:off x="3085705" y="4462886"/>
                <a:ext cx="538948" cy="48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63" name="TextBox 62">
                <a:extLst>
                  <a:ext uri="{FF2B5EF4-FFF2-40B4-BE49-F238E27FC236}">
                    <a16:creationId xmlns:a16="http://schemas.microsoft.com/office/drawing/2014/main" id="{27CBFC56-F22F-F353-1229-3FEF5D386F48}"/>
                  </a:ext>
                </a:extLst>
              </p:cNvPr>
              <p:cNvSpPr txBox="1"/>
              <p:nvPr/>
            </p:nvSpPr>
            <p:spPr bwMode="auto">
              <a:xfrm>
                <a:off x="3085705" y="5210957"/>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0" name="Group 29">
              <a:extLst>
                <a:ext uri="{FF2B5EF4-FFF2-40B4-BE49-F238E27FC236}">
                  <a16:creationId xmlns:a16="http://schemas.microsoft.com/office/drawing/2014/main" id="{E6C07921-B5DE-0FFD-75DA-B3B7F24CA383}"/>
                </a:ext>
              </a:extLst>
            </p:cNvPr>
            <p:cNvGrpSpPr/>
            <p:nvPr/>
          </p:nvGrpSpPr>
          <p:grpSpPr>
            <a:xfrm>
              <a:off x="1143000" y="1942908"/>
              <a:ext cx="91981" cy="2814320"/>
              <a:chOff x="1580359" y="2660386"/>
              <a:chExt cx="103516" cy="2456678"/>
            </a:xfrm>
          </p:grpSpPr>
          <p:cxnSp>
            <p:nvCxnSpPr>
              <p:cNvPr id="52" name="Straight Connector 51">
                <a:extLst>
                  <a:ext uri="{FF2B5EF4-FFF2-40B4-BE49-F238E27FC236}">
                    <a16:creationId xmlns:a16="http://schemas.microsoft.com/office/drawing/2014/main" id="{F67E1952-F0CD-823C-7F69-7C43957E37F1}"/>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EECCE32-9A91-FAD9-F76E-D6445EA0AEF0}"/>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41D404C-066F-8709-58B0-F5AB52C40230}"/>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FADEFC8-6FEB-B1E6-4B84-05C268DF29F3}"/>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843B0EB-6979-C512-1D8A-188839DB1713}"/>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2641C72-4006-DB46-8285-05FAB6F9F459}"/>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31" name="TextBox 30">
              <a:extLst>
                <a:ext uri="{FF2B5EF4-FFF2-40B4-BE49-F238E27FC236}">
                  <a16:creationId xmlns:a16="http://schemas.microsoft.com/office/drawing/2014/main" id="{0FC7309A-2ADC-DDA9-F794-78776FA4894C}"/>
                </a:ext>
              </a:extLst>
            </p:cNvPr>
            <p:cNvSpPr txBox="1"/>
            <p:nvPr/>
          </p:nvSpPr>
          <p:spPr>
            <a:xfrm rot="16200000">
              <a:off x="-600824" y="3155169"/>
              <a:ext cx="2643099" cy="369332"/>
            </a:xfrm>
            <a:prstGeom prst="rect">
              <a:avLst/>
            </a:prstGeom>
            <a:noFill/>
          </p:spPr>
          <p:txBody>
            <a:bodyPr>
              <a:spAutoFit/>
            </a:bodyPr>
            <a:lstStyle/>
            <a:p>
              <a:pPr algn="ctr" defTabSz="651529">
                <a:defRPr/>
              </a:pPr>
              <a:r>
                <a:rPr lang="en-US" b="1" dirty="0">
                  <a:solidFill>
                    <a:srgbClr val="000000"/>
                  </a:solidFill>
                  <a:latin typeface="Calibri" panose="020F0502020204030204"/>
                </a:rPr>
                <a:t>Probability of PFS</a:t>
              </a:r>
            </a:p>
          </p:txBody>
        </p:sp>
        <p:grpSp>
          <p:nvGrpSpPr>
            <p:cNvPr id="32" name="Group 31">
              <a:extLst>
                <a:ext uri="{FF2B5EF4-FFF2-40B4-BE49-F238E27FC236}">
                  <a16:creationId xmlns:a16="http://schemas.microsoft.com/office/drawing/2014/main" id="{2A55039F-77CB-D45B-863B-46D338A2A110}"/>
                </a:ext>
              </a:extLst>
            </p:cNvPr>
            <p:cNvGrpSpPr/>
            <p:nvPr/>
          </p:nvGrpSpPr>
          <p:grpSpPr>
            <a:xfrm>
              <a:off x="1132840" y="4744637"/>
              <a:ext cx="4875997" cy="369332"/>
              <a:chOff x="3403104" y="5373268"/>
              <a:chExt cx="7639064" cy="369332"/>
            </a:xfrm>
          </p:grpSpPr>
          <p:sp>
            <p:nvSpPr>
              <p:cNvPr id="44" name="TextBox 43">
                <a:extLst>
                  <a:ext uri="{FF2B5EF4-FFF2-40B4-BE49-F238E27FC236}">
                    <a16:creationId xmlns:a16="http://schemas.microsoft.com/office/drawing/2014/main" id="{C8F3C61C-4EF2-39EA-1B57-1C4DA9283774}"/>
                  </a:ext>
                </a:extLst>
              </p:cNvPr>
              <p:cNvSpPr txBox="1"/>
              <p:nvPr/>
            </p:nvSpPr>
            <p:spPr bwMode="auto">
              <a:xfrm>
                <a:off x="3403104" y="537326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4739C2BC-E036-25C7-7DD6-FD37373A0676}"/>
                  </a:ext>
                </a:extLst>
              </p:cNvPr>
              <p:cNvSpPr txBox="1"/>
              <p:nvPr/>
            </p:nvSpPr>
            <p:spPr bwMode="auto">
              <a:xfrm>
                <a:off x="4215633" y="5373268"/>
                <a:ext cx="734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12</a:t>
                </a:r>
              </a:p>
            </p:txBody>
          </p:sp>
          <p:sp>
            <p:nvSpPr>
              <p:cNvPr id="46" name="TextBox 45">
                <a:extLst>
                  <a:ext uri="{FF2B5EF4-FFF2-40B4-BE49-F238E27FC236}">
                    <a16:creationId xmlns:a16="http://schemas.microsoft.com/office/drawing/2014/main" id="{D4CBEA4F-36E8-54BC-4FC9-B7524E9E223B}"/>
                  </a:ext>
                </a:extLst>
              </p:cNvPr>
              <p:cNvSpPr txBox="1"/>
              <p:nvPr/>
            </p:nvSpPr>
            <p:spPr bwMode="auto">
              <a:xfrm>
                <a:off x="5225402" y="5373268"/>
                <a:ext cx="734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24</a:t>
                </a:r>
              </a:p>
            </p:txBody>
          </p:sp>
          <p:sp>
            <p:nvSpPr>
              <p:cNvPr id="47" name="TextBox 46">
                <a:extLst>
                  <a:ext uri="{FF2B5EF4-FFF2-40B4-BE49-F238E27FC236}">
                    <a16:creationId xmlns:a16="http://schemas.microsoft.com/office/drawing/2014/main" id="{2AA5B71B-441D-FE6F-BD0E-BA3512CE1C6B}"/>
                  </a:ext>
                </a:extLst>
              </p:cNvPr>
              <p:cNvSpPr txBox="1"/>
              <p:nvPr/>
            </p:nvSpPr>
            <p:spPr bwMode="auto">
              <a:xfrm>
                <a:off x="6254101" y="5373268"/>
                <a:ext cx="734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36</a:t>
                </a:r>
              </a:p>
            </p:txBody>
          </p:sp>
          <p:sp>
            <p:nvSpPr>
              <p:cNvPr id="48" name="TextBox 47">
                <a:extLst>
                  <a:ext uri="{FF2B5EF4-FFF2-40B4-BE49-F238E27FC236}">
                    <a16:creationId xmlns:a16="http://schemas.microsoft.com/office/drawing/2014/main" id="{8DCBE3E9-8B47-5298-2A31-D9DEBE5FED2E}"/>
                  </a:ext>
                </a:extLst>
              </p:cNvPr>
              <p:cNvSpPr txBox="1"/>
              <p:nvPr/>
            </p:nvSpPr>
            <p:spPr bwMode="auto">
              <a:xfrm>
                <a:off x="7257403" y="5373268"/>
                <a:ext cx="734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48</a:t>
                </a:r>
              </a:p>
            </p:txBody>
          </p:sp>
          <p:sp>
            <p:nvSpPr>
              <p:cNvPr id="49" name="TextBox 48">
                <a:extLst>
                  <a:ext uri="{FF2B5EF4-FFF2-40B4-BE49-F238E27FC236}">
                    <a16:creationId xmlns:a16="http://schemas.microsoft.com/office/drawing/2014/main" id="{C6C9710C-7B56-B7C4-B6A3-574A8368B557}"/>
                  </a:ext>
                </a:extLst>
              </p:cNvPr>
              <p:cNvSpPr txBox="1"/>
              <p:nvPr/>
            </p:nvSpPr>
            <p:spPr bwMode="auto">
              <a:xfrm>
                <a:off x="8267171" y="5373268"/>
                <a:ext cx="734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60</a:t>
                </a:r>
              </a:p>
            </p:txBody>
          </p:sp>
          <p:sp>
            <p:nvSpPr>
              <p:cNvPr id="50" name="TextBox 49">
                <a:extLst>
                  <a:ext uri="{FF2B5EF4-FFF2-40B4-BE49-F238E27FC236}">
                    <a16:creationId xmlns:a16="http://schemas.microsoft.com/office/drawing/2014/main" id="{B5E7B1FA-1831-6547-F992-614051715195}"/>
                  </a:ext>
                </a:extLst>
              </p:cNvPr>
              <p:cNvSpPr txBox="1"/>
              <p:nvPr/>
            </p:nvSpPr>
            <p:spPr bwMode="auto">
              <a:xfrm>
                <a:off x="9295871" y="5373268"/>
                <a:ext cx="734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72</a:t>
                </a:r>
              </a:p>
            </p:txBody>
          </p:sp>
          <p:sp>
            <p:nvSpPr>
              <p:cNvPr id="51" name="TextBox 50">
                <a:extLst>
                  <a:ext uri="{FF2B5EF4-FFF2-40B4-BE49-F238E27FC236}">
                    <a16:creationId xmlns:a16="http://schemas.microsoft.com/office/drawing/2014/main" id="{EFD8FF1A-1548-4DF6-380C-D08059BCB664}"/>
                  </a:ext>
                </a:extLst>
              </p:cNvPr>
              <p:cNvSpPr txBox="1"/>
              <p:nvPr/>
            </p:nvSpPr>
            <p:spPr bwMode="auto">
              <a:xfrm>
                <a:off x="10308140" y="5373268"/>
                <a:ext cx="734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84</a:t>
                </a:r>
              </a:p>
            </p:txBody>
          </p:sp>
        </p:grpSp>
        <p:sp>
          <p:nvSpPr>
            <p:cNvPr id="33" name="TextBox 32">
              <a:extLst>
                <a:ext uri="{FF2B5EF4-FFF2-40B4-BE49-F238E27FC236}">
                  <a16:creationId xmlns:a16="http://schemas.microsoft.com/office/drawing/2014/main" id="{F12D29E3-90E4-3892-D660-3C94BD064A61}"/>
                </a:ext>
              </a:extLst>
            </p:cNvPr>
            <p:cNvSpPr txBox="1"/>
            <p:nvPr/>
          </p:nvSpPr>
          <p:spPr>
            <a:xfrm>
              <a:off x="1683602" y="4963242"/>
              <a:ext cx="4030995" cy="369332"/>
            </a:xfrm>
            <a:prstGeom prst="rect">
              <a:avLst/>
            </a:prstGeom>
            <a:noFill/>
          </p:spPr>
          <p:txBody>
            <a:bodyPr wrap="square">
              <a:spAutoFit/>
            </a:bodyPr>
            <a:lstStyle/>
            <a:p>
              <a:pPr algn="ctr" defTabSz="651529">
                <a:defRPr/>
              </a:pPr>
              <a:r>
                <a:rPr lang="en-US" b="1" dirty="0">
                  <a:solidFill>
                    <a:srgbClr val="000000"/>
                  </a:solidFill>
                  <a:latin typeface="Calibri" panose="020F0502020204030204"/>
                </a:rPr>
                <a:t>Time From Randomization (Mo)</a:t>
              </a:r>
            </a:p>
          </p:txBody>
        </p:sp>
        <p:grpSp>
          <p:nvGrpSpPr>
            <p:cNvPr id="34" name="Group 33">
              <a:extLst>
                <a:ext uri="{FF2B5EF4-FFF2-40B4-BE49-F238E27FC236}">
                  <a16:creationId xmlns:a16="http://schemas.microsoft.com/office/drawing/2014/main" id="{27A29627-BD30-E092-5F49-7EA1CCFF81F5}"/>
                </a:ext>
              </a:extLst>
            </p:cNvPr>
            <p:cNvGrpSpPr/>
            <p:nvPr/>
          </p:nvGrpSpPr>
          <p:grpSpPr>
            <a:xfrm rot="5400000">
              <a:off x="3452088" y="2517371"/>
              <a:ext cx="106224" cy="4561841"/>
              <a:chOff x="1580359" y="1674837"/>
              <a:chExt cx="103516" cy="3442227"/>
            </a:xfrm>
          </p:grpSpPr>
          <p:cxnSp>
            <p:nvCxnSpPr>
              <p:cNvPr id="36" name="Straight Connector 35">
                <a:extLst>
                  <a:ext uri="{FF2B5EF4-FFF2-40B4-BE49-F238E27FC236}">
                    <a16:creationId xmlns:a16="http://schemas.microsoft.com/office/drawing/2014/main" id="{A9681195-D3DE-3C38-6329-D3E9B9B3348F}"/>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49A884D-9EE1-4493-6523-367B4EEB0F5D}"/>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F72B0FB-FC7C-8AAA-287B-273C4718D7AD}"/>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1614314-CFC1-AC11-B1E7-E94B48AA63CF}"/>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DCB49C6-E088-4512-7903-79DD15D65E64}"/>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B24A78F-A1E3-3097-2225-E547249088AA}"/>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D7E1A78-82EF-0147-1E41-F5DED0BB37F8}"/>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92A606B-62E8-525F-EA08-76DBB94FDB20}"/>
                  </a:ext>
                </a:extLst>
              </p:cNvPr>
              <p:cNvCxnSpPr>
                <a:cxnSpLocks/>
              </p:cNvCxnSpPr>
              <p:nvPr/>
            </p:nvCxnSpPr>
            <p:spPr bwMode="auto">
              <a:xfrm>
                <a:off x="1580359" y="1674837"/>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35" name="Freeform: Shape 34">
              <a:extLst>
                <a:ext uri="{FF2B5EF4-FFF2-40B4-BE49-F238E27FC236}">
                  <a16:creationId xmlns:a16="http://schemas.microsoft.com/office/drawing/2014/main" id="{D7EA6D0D-9BDC-7DE6-3BD4-A73D26CDD954}"/>
                </a:ext>
              </a:extLst>
            </p:cNvPr>
            <p:cNvSpPr/>
            <p:nvPr/>
          </p:nvSpPr>
          <p:spPr bwMode="auto">
            <a:xfrm>
              <a:off x="1225550" y="1936557"/>
              <a:ext cx="4819650" cy="2821515"/>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a:p>
          </p:txBody>
        </p:sp>
      </p:grpSp>
      <p:grpSp>
        <p:nvGrpSpPr>
          <p:cNvPr id="64" name="Group 63">
            <a:extLst>
              <a:ext uri="{FF2B5EF4-FFF2-40B4-BE49-F238E27FC236}">
                <a16:creationId xmlns:a16="http://schemas.microsoft.com/office/drawing/2014/main" id="{A038542B-0E3F-A412-207C-378FC1F3C00B}"/>
              </a:ext>
            </a:extLst>
          </p:cNvPr>
          <p:cNvGrpSpPr/>
          <p:nvPr/>
        </p:nvGrpSpPr>
        <p:grpSpPr>
          <a:xfrm>
            <a:off x="6053972" y="5182174"/>
            <a:ext cx="5795205" cy="523220"/>
            <a:chOff x="1683673" y="5373268"/>
            <a:chExt cx="10159539" cy="523220"/>
          </a:xfrm>
        </p:grpSpPr>
        <p:sp>
          <p:nvSpPr>
            <p:cNvPr id="65" name="TextBox 64">
              <a:extLst>
                <a:ext uri="{FF2B5EF4-FFF2-40B4-BE49-F238E27FC236}">
                  <a16:creationId xmlns:a16="http://schemas.microsoft.com/office/drawing/2014/main" id="{9F63775F-A315-6FC5-70BE-950179D68231}"/>
                </a:ext>
              </a:extLst>
            </p:cNvPr>
            <p:cNvSpPr txBox="1"/>
            <p:nvPr/>
          </p:nvSpPr>
          <p:spPr bwMode="auto">
            <a:xfrm>
              <a:off x="3151803" y="5373268"/>
              <a:ext cx="8042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dirty="0">
                  <a:solidFill>
                    <a:schemeClr val="bg1"/>
                  </a:solidFill>
                  <a:latin typeface="Calibri" panose="020F0502020204030204" pitchFamily="34" charset="0"/>
                </a:rPr>
                <a:t>274</a:t>
              </a:r>
              <a:endParaRPr lang="en-US" sz="1400" b="0" dirty="0">
                <a:solidFill>
                  <a:schemeClr val="bg1"/>
                </a:solidFill>
                <a:latin typeface="Calibri" panose="020F0502020204030204" pitchFamily="34" charset="0"/>
              </a:endParaRPr>
            </a:p>
            <a:p>
              <a:pPr algn="ctr">
                <a:lnSpc>
                  <a:spcPct val="100000"/>
                </a:lnSpc>
                <a:spcAft>
                  <a:spcPct val="0"/>
                </a:spcAft>
                <a:buClrTx/>
                <a:buFontTx/>
                <a:buNone/>
              </a:pPr>
              <a:r>
                <a:rPr lang="en-US" sz="1400" dirty="0">
                  <a:solidFill>
                    <a:schemeClr val="bg1"/>
                  </a:solidFill>
                  <a:latin typeface="Calibri" panose="020F0502020204030204" pitchFamily="34" charset="0"/>
                </a:rPr>
                <a:t>268</a:t>
              </a:r>
              <a:endParaRPr lang="en-US" sz="1400" b="0" dirty="0">
                <a:solidFill>
                  <a:schemeClr val="bg1"/>
                </a:solidFill>
                <a:latin typeface="Calibri" panose="020F0502020204030204" pitchFamily="34" charset="0"/>
              </a:endParaRPr>
            </a:p>
          </p:txBody>
        </p:sp>
        <p:sp>
          <p:nvSpPr>
            <p:cNvPr id="66" name="TextBox 65">
              <a:extLst>
                <a:ext uri="{FF2B5EF4-FFF2-40B4-BE49-F238E27FC236}">
                  <a16:creationId xmlns:a16="http://schemas.microsoft.com/office/drawing/2014/main" id="{67CD9084-EE0D-624A-D4A5-12FF617938D8}"/>
                </a:ext>
              </a:extLst>
            </p:cNvPr>
            <p:cNvSpPr txBox="1"/>
            <p:nvPr/>
          </p:nvSpPr>
          <p:spPr bwMode="auto">
            <a:xfrm>
              <a:off x="4217514" y="5373268"/>
              <a:ext cx="8042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212</a:t>
              </a:r>
            </a:p>
            <a:p>
              <a:pPr algn="ctr">
                <a:lnSpc>
                  <a:spcPct val="100000"/>
                </a:lnSpc>
                <a:spcAft>
                  <a:spcPct val="0"/>
                </a:spcAft>
                <a:buClrTx/>
                <a:buFontTx/>
                <a:buNone/>
              </a:pPr>
              <a:r>
                <a:rPr lang="en-US" sz="1400" b="0" dirty="0">
                  <a:solidFill>
                    <a:schemeClr val="bg1"/>
                  </a:solidFill>
                  <a:latin typeface="Calibri" panose="020F0502020204030204" pitchFamily="34" charset="0"/>
                </a:rPr>
                <a:t>197</a:t>
              </a:r>
            </a:p>
          </p:txBody>
        </p:sp>
        <p:sp>
          <p:nvSpPr>
            <p:cNvPr id="67" name="TextBox 66">
              <a:extLst>
                <a:ext uri="{FF2B5EF4-FFF2-40B4-BE49-F238E27FC236}">
                  <a16:creationId xmlns:a16="http://schemas.microsoft.com/office/drawing/2014/main" id="{58311284-631D-E14A-81B4-2415217DFA36}"/>
                </a:ext>
              </a:extLst>
            </p:cNvPr>
            <p:cNvSpPr txBox="1"/>
            <p:nvPr/>
          </p:nvSpPr>
          <p:spPr bwMode="auto">
            <a:xfrm>
              <a:off x="5404575" y="5373268"/>
              <a:ext cx="8042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175</a:t>
              </a:r>
            </a:p>
            <a:p>
              <a:pPr algn="ctr">
                <a:lnSpc>
                  <a:spcPct val="100000"/>
                </a:lnSpc>
                <a:spcAft>
                  <a:spcPct val="0"/>
                </a:spcAft>
                <a:buClrTx/>
                <a:buFontTx/>
                <a:buNone/>
              </a:pPr>
              <a:r>
                <a:rPr lang="en-US" sz="1400" b="0" dirty="0">
                  <a:solidFill>
                    <a:schemeClr val="bg1"/>
                  </a:solidFill>
                  <a:latin typeface="Calibri" panose="020F0502020204030204" pitchFamily="34" charset="0"/>
                </a:rPr>
                <a:t>156</a:t>
              </a:r>
            </a:p>
          </p:txBody>
        </p:sp>
        <p:sp>
          <p:nvSpPr>
            <p:cNvPr id="68" name="TextBox 67">
              <a:extLst>
                <a:ext uri="{FF2B5EF4-FFF2-40B4-BE49-F238E27FC236}">
                  <a16:creationId xmlns:a16="http://schemas.microsoft.com/office/drawing/2014/main" id="{D81B8F59-DF2A-BE5D-1AB4-2C0B5FECD51F}"/>
                </a:ext>
              </a:extLst>
            </p:cNvPr>
            <p:cNvSpPr txBox="1"/>
            <p:nvPr/>
          </p:nvSpPr>
          <p:spPr bwMode="auto">
            <a:xfrm>
              <a:off x="8913339" y="5373268"/>
              <a:ext cx="64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94</a:t>
              </a:r>
            </a:p>
            <a:p>
              <a:pPr algn="ctr">
                <a:lnSpc>
                  <a:spcPct val="100000"/>
                </a:lnSpc>
                <a:spcAft>
                  <a:spcPct val="0"/>
                </a:spcAft>
                <a:buClrTx/>
                <a:buFontTx/>
                <a:buNone/>
              </a:pPr>
              <a:r>
                <a:rPr lang="en-US" sz="1400" b="0" dirty="0">
                  <a:solidFill>
                    <a:schemeClr val="bg1"/>
                  </a:solidFill>
                  <a:latin typeface="Calibri" panose="020F0502020204030204" pitchFamily="34" charset="0"/>
                </a:rPr>
                <a:t>83</a:t>
              </a:r>
            </a:p>
          </p:txBody>
        </p:sp>
        <p:sp>
          <p:nvSpPr>
            <p:cNvPr id="69" name="TextBox 68">
              <a:extLst>
                <a:ext uri="{FF2B5EF4-FFF2-40B4-BE49-F238E27FC236}">
                  <a16:creationId xmlns:a16="http://schemas.microsoft.com/office/drawing/2014/main" id="{853BA10A-92DF-E766-D49A-5531C6DBD63B}"/>
                </a:ext>
              </a:extLst>
            </p:cNvPr>
            <p:cNvSpPr txBox="1"/>
            <p:nvPr/>
          </p:nvSpPr>
          <p:spPr bwMode="auto">
            <a:xfrm>
              <a:off x="10049840" y="5373268"/>
              <a:ext cx="64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58</a:t>
              </a:r>
            </a:p>
            <a:p>
              <a:pPr algn="ctr">
                <a:lnSpc>
                  <a:spcPct val="100000"/>
                </a:lnSpc>
                <a:spcAft>
                  <a:spcPct val="0"/>
                </a:spcAft>
                <a:buClrTx/>
                <a:buFontTx/>
                <a:buNone/>
              </a:pPr>
              <a:r>
                <a:rPr lang="en-US" sz="1400" dirty="0">
                  <a:solidFill>
                    <a:schemeClr val="bg1"/>
                  </a:solidFill>
                  <a:latin typeface="Calibri" panose="020F0502020204030204" pitchFamily="34" charset="0"/>
                </a:rPr>
                <a:t>50</a:t>
              </a:r>
              <a:endParaRPr lang="en-US" sz="1400" b="0" dirty="0">
                <a:solidFill>
                  <a:schemeClr val="bg1"/>
                </a:solidFill>
                <a:latin typeface="Calibri" panose="020F0502020204030204" pitchFamily="34" charset="0"/>
              </a:endParaRPr>
            </a:p>
          </p:txBody>
        </p:sp>
        <p:sp>
          <p:nvSpPr>
            <p:cNvPr id="70" name="TextBox 69">
              <a:extLst>
                <a:ext uri="{FF2B5EF4-FFF2-40B4-BE49-F238E27FC236}">
                  <a16:creationId xmlns:a16="http://schemas.microsoft.com/office/drawing/2014/main" id="{5838BD6F-98D6-9804-8F63-CEACAC47B82B}"/>
                </a:ext>
              </a:extLst>
            </p:cNvPr>
            <p:cNvSpPr txBox="1"/>
            <p:nvPr/>
          </p:nvSpPr>
          <p:spPr bwMode="auto">
            <a:xfrm>
              <a:off x="1683673" y="5373268"/>
              <a:ext cx="16782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Aft>
                  <a:spcPct val="0"/>
                </a:spcAft>
              </a:pPr>
              <a:r>
                <a:rPr lang="en-US" sz="1400" b="1" dirty="0" err="1">
                  <a:solidFill>
                    <a:schemeClr val="accent1"/>
                  </a:solidFill>
                  <a:latin typeface="Calibri" panose="020F0502020204030204" pitchFamily="34" charset="0"/>
                </a:rPr>
                <a:t>VRd+ASCT</a:t>
              </a:r>
              <a:endParaRPr lang="en-US" sz="1400" b="1" dirty="0">
                <a:solidFill>
                  <a:schemeClr val="accent1"/>
                </a:solidFill>
                <a:latin typeface="Calibri" panose="020F0502020204030204" pitchFamily="34" charset="0"/>
              </a:endParaRPr>
            </a:p>
            <a:p>
              <a:pPr algn="r">
                <a:lnSpc>
                  <a:spcPct val="100000"/>
                </a:lnSpc>
                <a:spcAft>
                  <a:spcPct val="0"/>
                </a:spcAft>
                <a:buClrTx/>
                <a:buFontTx/>
                <a:buNone/>
              </a:pPr>
              <a:r>
                <a:rPr lang="en-US" sz="1400" b="1" dirty="0">
                  <a:solidFill>
                    <a:schemeClr val="accent3"/>
                  </a:solidFill>
                  <a:latin typeface="Calibri" panose="020F0502020204030204" pitchFamily="34" charset="0"/>
                </a:rPr>
                <a:t>VRd-alone</a:t>
              </a:r>
            </a:p>
          </p:txBody>
        </p:sp>
        <p:sp>
          <p:nvSpPr>
            <p:cNvPr id="71" name="TextBox 70">
              <a:extLst>
                <a:ext uri="{FF2B5EF4-FFF2-40B4-BE49-F238E27FC236}">
                  <a16:creationId xmlns:a16="http://schemas.microsoft.com/office/drawing/2014/main" id="{FF82B9B0-927E-0C90-A3DB-8CB04DFFD0AE}"/>
                </a:ext>
              </a:extLst>
            </p:cNvPr>
            <p:cNvSpPr txBox="1"/>
            <p:nvPr/>
          </p:nvSpPr>
          <p:spPr bwMode="auto">
            <a:xfrm>
              <a:off x="6556186" y="5373268"/>
              <a:ext cx="8042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151</a:t>
              </a:r>
            </a:p>
            <a:p>
              <a:pPr algn="ctr">
                <a:lnSpc>
                  <a:spcPct val="100000"/>
                </a:lnSpc>
                <a:spcAft>
                  <a:spcPct val="0"/>
                </a:spcAft>
                <a:buClrTx/>
                <a:buFontTx/>
                <a:buNone/>
              </a:pPr>
              <a:r>
                <a:rPr lang="en-US" sz="1400" b="0" dirty="0">
                  <a:solidFill>
                    <a:schemeClr val="bg1"/>
                  </a:solidFill>
                  <a:latin typeface="Calibri" panose="020F0502020204030204" pitchFamily="34" charset="0"/>
                </a:rPr>
                <a:t>134</a:t>
              </a:r>
            </a:p>
          </p:txBody>
        </p:sp>
        <p:sp>
          <p:nvSpPr>
            <p:cNvPr id="72" name="TextBox 71">
              <a:extLst>
                <a:ext uri="{FF2B5EF4-FFF2-40B4-BE49-F238E27FC236}">
                  <a16:creationId xmlns:a16="http://schemas.microsoft.com/office/drawing/2014/main" id="{532C3176-F039-FF5D-E418-9C145357B38F}"/>
                </a:ext>
              </a:extLst>
            </p:cNvPr>
            <p:cNvSpPr txBox="1"/>
            <p:nvPr/>
          </p:nvSpPr>
          <p:spPr bwMode="auto">
            <a:xfrm>
              <a:off x="7712419" y="5373268"/>
              <a:ext cx="8042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126</a:t>
              </a:r>
            </a:p>
            <a:p>
              <a:pPr algn="ctr">
                <a:lnSpc>
                  <a:spcPct val="100000"/>
                </a:lnSpc>
                <a:spcAft>
                  <a:spcPct val="0"/>
                </a:spcAft>
                <a:buClrTx/>
                <a:buFontTx/>
                <a:buNone/>
              </a:pPr>
              <a:r>
                <a:rPr lang="en-US" sz="1400" b="0" dirty="0">
                  <a:solidFill>
                    <a:schemeClr val="bg1"/>
                  </a:solidFill>
                  <a:latin typeface="Calibri" panose="020F0502020204030204" pitchFamily="34" charset="0"/>
                </a:rPr>
                <a:t>109</a:t>
              </a:r>
            </a:p>
          </p:txBody>
        </p:sp>
        <p:sp>
          <p:nvSpPr>
            <p:cNvPr id="73" name="TextBox 72">
              <a:extLst>
                <a:ext uri="{FF2B5EF4-FFF2-40B4-BE49-F238E27FC236}">
                  <a16:creationId xmlns:a16="http://schemas.microsoft.com/office/drawing/2014/main" id="{D6954426-236D-2392-C9E7-35E61A30A846}"/>
                </a:ext>
              </a:extLst>
            </p:cNvPr>
            <p:cNvSpPr txBox="1"/>
            <p:nvPr/>
          </p:nvSpPr>
          <p:spPr bwMode="auto">
            <a:xfrm>
              <a:off x="11199111" y="5373268"/>
              <a:ext cx="64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29</a:t>
              </a:r>
            </a:p>
            <a:p>
              <a:pPr algn="ctr">
                <a:lnSpc>
                  <a:spcPct val="100000"/>
                </a:lnSpc>
                <a:spcAft>
                  <a:spcPct val="0"/>
                </a:spcAft>
                <a:buClrTx/>
                <a:buFontTx/>
                <a:buNone/>
              </a:pPr>
              <a:r>
                <a:rPr lang="en-US" sz="1400" b="0" dirty="0">
                  <a:solidFill>
                    <a:schemeClr val="bg1"/>
                  </a:solidFill>
                  <a:latin typeface="Calibri" panose="020F0502020204030204" pitchFamily="34" charset="0"/>
                </a:rPr>
                <a:t>34</a:t>
              </a:r>
            </a:p>
          </p:txBody>
        </p:sp>
      </p:grpSp>
      <p:sp>
        <p:nvSpPr>
          <p:cNvPr id="74" name="TextBox 73">
            <a:extLst>
              <a:ext uri="{FF2B5EF4-FFF2-40B4-BE49-F238E27FC236}">
                <a16:creationId xmlns:a16="http://schemas.microsoft.com/office/drawing/2014/main" id="{989F98B8-E363-20A3-4CAA-3E9FF4286006}"/>
              </a:ext>
            </a:extLst>
          </p:cNvPr>
          <p:cNvSpPr txBox="1"/>
          <p:nvPr/>
        </p:nvSpPr>
        <p:spPr>
          <a:xfrm>
            <a:off x="5928624" y="4938269"/>
            <a:ext cx="2643099" cy="369332"/>
          </a:xfrm>
          <a:prstGeom prst="rect">
            <a:avLst/>
          </a:prstGeom>
          <a:noFill/>
        </p:spPr>
        <p:txBody>
          <a:bodyPr>
            <a:spAutoFit/>
          </a:bodyPr>
          <a:lstStyle/>
          <a:p>
            <a:pPr defTabSz="651529">
              <a:defRPr/>
            </a:pPr>
            <a:r>
              <a:rPr lang="en-US" b="1" dirty="0">
                <a:solidFill>
                  <a:srgbClr val="000000"/>
                </a:solidFill>
                <a:latin typeface="Calibri" panose="020F0502020204030204"/>
              </a:rPr>
              <a:t>Patients at Risk</a:t>
            </a:r>
          </a:p>
        </p:txBody>
      </p:sp>
      <p:sp>
        <p:nvSpPr>
          <p:cNvPr id="75" name="Freeform: Shape 74">
            <a:extLst>
              <a:ext uri="{FF2B5EF4-FFF2-40B4-BE49-F238E27FC236}">
                <a16:creationId xmlns:a16="http://schemas.microsoft.com/office/drawing/2014/main" id="{DAECC7C9-2536-9333-E5C9-F9DE49061340}"/>
              </a:ext>
            </a:extLst>
          </p:cNvPr>
          <p:cNvSpPr/>
          <p:nvPr/>
        </p:nvSpPr>
        <p:spPr bwMode="auto">
          <a:xfrm>
            <a:off x="7127875" y="1978026"/>
            <a:ext cx="4775200" cy="1930400"/>
          </a:xfrm>
          <a:custGeom>
            <a:avLst/>
            <a:gdLst>
              <a:gd name="connsiteX0" fmla="*/ 4775200 w 4775200"/>
              <a:gd name="connsiteY0" fmla="*/ 1533525 h 1879600"/>
              <a:gd name="connsiteX1" fmla="*/ 4692650 w 4775200"/>
              <a:gd name="connsiteY1" fmla="*/ 1533525 h 1879600"/>
              <a:gd name="connsiteX2" fmla="*/ 4692650 w 4775200"/>
              <a:gd name="connsiteY2" fmla="*/ 1495425 h 1879600"/>
              <a:gd name="connsiteX3" fmla="*/ 3911600 w 4775200"/>
              <a:gd name="connsiteY3" fmla="*/ 1495425 h 1879600"/>
              <a:gd name="connsiteX4" fmla="*/ 3911600 w 4775200"/>
              <a:gd name="connsiteY4" fmla="*/ 1470025 h 1879600"/>
              <a:gd name="connsiteX5" fmla="*/ 3727450 w 4775200"/>
              <a:gd name="connsiteY5" fmla="*/ 1470025 h 1879600"/>
              <a:gd name="connsiteX6" fmla="*/ 3727450 w 4775200"/>
              <a:gd name="connsiteY6" fmla="*/ 1457325 h 1879600"/>
              <a:gd name="connsiteX7" fmla="*/ 3609975 w 4775200"/>
              <a:gd name="connsiteY7" fmla="*/ 1457325 h 1879600"/>
              <a:gd name="connsiteX8" fmla="*/ 3609975 w 4775200"/>
              <a:gd name="connsiteY8" fmla="*/ 1435100 h 1879600"/>
              <a:gd name="connsiteX9" fmla="*/ 3552825 w 4775200"/>
              <a:gd name="connsiteY9" fmla="*/ 1435100 h 1879600"/>
              <a:gd name="connsiteX10" fmla="*/ 3552825 w 4775200"/>
              <a:gd name="connsiteY10" fmla="*/ 1393825 h 1879600"/>
              <a:gd name="connsiteX11" fmla="*/ 3543300 w 4775200"/>
              <a:gd name="connsiteY11" fmla="*/ 1393825 h 1879600"/>
              <a:gd name="connsiteX12" fmla="*/ 3543300 w 4775200"/>
              <a:gd name="connsiteY12" fmla="*/ 1374775 h 1879600"/>
              <a:gd name="connsiteX13" fmla="*/ 3517900 w 4775200"/>
              <a:gd name="connsiteY13" fmla="*/ 1374775 h 1879600"/>
              <a:gd name="connsiteX14" fmla="*/ 3517900 w 4775200"/>
              <a:gd name="connsiteY14" fmla="*/ 1330325 h 1879600"/>
              <a:gd name="connsiteX15" fmla="*/ 3390900 w 4775200"/>
              <a:gd name="connsiteY15" fmla="*/ 1330325 h 1879600"/>
              <a:gd name="connsiteX16" fmla="*/ 3390900 w 4775200"/>
              <a:gd name="connsiteY16" fmla="*/ 1317625 h 1879600"/>
              <a:gd name="connsiteX17" fmla="*/ 3302000 w 4775200"/>
              <a:gd name="connsiteY17" fmla="*/ 1317625 h 1879600"/>
              <a:gd name="connsiteX18" fmla="*/ 3302000 w 4775200"/>
              <a:gd name="connsiteY18" fmla="*/ 1285875 h 1879600"/>
              <a:gd name="connsiteX19" fmla="*/ 3216275 w 4775200"/>
              <a:gd name="connsiteY19" fmla="*/ 1285875 h 1879600"/>
              <a:gd name="connsiteX20" fmla="*/ 3216275 w 4775200"/>
              <a:gd name="connsiteY20" fmla="*/ 1270000 h 1879600"/>
              <a:gd name="connsiteX21" fmla="*/ 3187700 w 4775200"/>
              <a:gd name="connsiteY21" fmla="*/ 1270000 h 1879600"/>
              <a:gd name="connsiteX22" fmla="*/ 3181350 w 4775200"/>
              <a:gd name="connsiteY22" fmla="*/ 1263650 h 1879600"/>
              <a:gd name="connsiteX23" fmla="*/ 3159125 w 4775200"/>
              <a:gd name="connsiteY23" fmla="*/ 1263650 h 1879600"/>
              <a:gd name="connsiteX24" fmla="*/ 3159125 w 4775200"/>
              <a:gd name="connsiteY24" fmla="*/ 1244600 h 1879600"/>
              <a:gd name="connsiteX25" fmla="*/ 3057525 w 4775200"/>
              <a:gd name="connsiteY25" fmla="*/ 1244600 h 1879600"/>
              <a:gd name="connsiteX26" fmla="*/ 3057525 w 4775200"/>
              <a:gd name="connsiteY26" fmla="*/ 1228725 h 1879600"/>
              <a:gd name="connsiteX27" fmla="*/ 2974975 w 4775200"/>
              <a:gd name="connsiteY27" fmla="*/ 1228725 h 1879600"/>
              <a:gd name="connsiteX28" fmla="*/ 2974975 w 4775200"/>
              <a:gd name="connsiteY28" fmla="*/ 1216025 h 1879600"/>
              <a:gd name="connsiteX29" fmla="*/ 2908300 w 4775200"/>
              <a:gd name="connsiteY29" fmla="*/ 1216025 h 1879600"/>
              <a:gd name="connsiteX30" fmla="*/ 2908300 w 4775200"/>
              <a:gd name="connsiteY30" fmla="*/ 1196975 h 1879600"/>
              <a:gd name="connsiteX31" fmla="*/ 2876550 w 4775200"/>
              <a:gd name="connsiteY31" fmla="*/ 1196975 h 1879600"/>
              <a:gd name="connsiteX32" fmla="*/ 2876550 w 4775200"/>
              <a:gd name="connsiteY32" fmla="*/ 1174750 h 1879600"/>
              <a:gd name="connsiteX33" fmla="*/ 2806700 w 4775200"/>
              <a:gd name="connsiteY33" fmla="*/ 1174750 h 1879600"/>
              <a:gd name="connsiteX34" fmla="*/ 2806700 w 4775200"/>
              <a:gd name="connsiteY34" fmla="*/ 1127125 h 1879600"/>
              <a:gd name="connsiteX35" fmla="*/ 2670175 w 4775200"/>
              <a:gd name="connsiteY35" fmla="*/ 1127125 h 1879600"/>
              <a:gd name="connsiteX36" fmla="*/ 2670175 w 4775200"/>
              <a:gd name="connsiteY36" fmla="*/ 1098550 h 1879600"/>
              <a:gd name="connsiteX37" fmla="*/ 2562225 w 4775200"/>
              <a:gd name="connsiteY37" fmla="*/ 1098550 h 1879600"/>
              <a:gd name="connsiteX38" fmla="*/ 2562225 w 4775200"/>
              <a:gd name="connsiteY38" fmla="*/ 1050925 h 1879600"/>
              <a:gd name="connsiteX39" fmla="*/ 2498725 w 4775200"/>
              <a:gd name="connsiteY39" fmla="*/ 1050925 h 1879600"/>
              <a:gd name="connsiteX40" fmla="*/ 2498725 w 4775200"/>
              <a:gd name="connsiteY40" fmla="*/ 1050925 h 1879600"/>
              <a:gd name="connsiteX41" fmla="*/ 2498725 w 4775200"/>
              <a:gd name="connsiteY41" fmla="*/ 1050925 h 1879600"/>
              <a:gd name="connsiteX42" fmla="*/ 2498725 w 4775200"/>
              <a:gd name="connsiteY42" fmla="*/ 1050925 h 1879600"/>
              <a:gd name="connsiteX43" fmla="*/ 2498725 w 4775200"/>
              <a:gd name="connsiteY43" fmla="*/ 1022350 h 1879600"/>
              <a:gd name="connsiteX44" fmla="*/ 2428875 w 4775200"/>
              <a:gd name="connsiteY44" fmla="*/ 1022350 h 1879600"/>
              <a:gd name="connsiteX45" fmla="*/ 2428875 w 4775200"/>
              <a:gd name="connsiteY45" fmla="*/ 996950 h 1879600"/>
              <a:gd name="connsiteX46" fmla="*/ 2378075 w 4775200"/>
              <a:gd name="connsiteY46" fmla="*/ 996950 h 1879600"/>
              <a:gd name="connsiteX47" fmla="*/ 2378075 w 4775200"/>
              <a:gd name="connsiteY47" fmla="*/ 965200 h 1879600"/>
              <a:gd name="connsiteX48" fmla="*/ 2333625 w 4775200"/>
              <a:gd name="connsiteY48" fmla="*/ 965200 h 1879600"/>
              <a:gd name="connsiteX49" fmla="*/ 2333625 w 4775200"/>
              <a:gd name="connsiteY49" fmla="*/ 946150 h 1879600"/>
              <a:gd name="connsiteX50" fmla="*/ 2286000 w 4775200"/>
              <a:gd name="connsiteY50" fmla="*/ 946150 h 1879600"/>
              <a:gd name="connsiteX51" fmla="*/ 2219325 w 4775200"/>
              <a:gd name="connsiteY51" fmla="*/ 946150 h 1879600"/>
              <a:gd name="connsiteX52" fmla="*/ 2219325 w 4775200"/>
              <a:gd name="connsiteY52" fmla="*/ 914400 h 1879600"/>
              <a:gd name="connsiteX53" fmla="*/ 2171700 w 4775200"/>
              <a:gd name="connsiteY53" fmla="*/ 914400 h 1879600"/>
              <a:gd name="connsiteX54" fmla="*/ 2171700 w 4775200"/>
              <a:gd name="connsiteY54" fmla="*/ 901700 h 1879600"/>
              <a:gd name="connsiteX55" fmla="*/ 2143125 w 4775200"/>
              <a:gd name="connsiteY55" fmla="*/ 901700 h 1879600"/>
              <a:gd name="connsiteX56" fmla="*/ 2143125 w 4775200"/>
              <a:gd name="connsiteY56" fmla="*/ 901700 h 1879600"/>
              <a:gd name="connsiteX57" fmla="*/ 2089150 w 4775200"/>
              <a:gd name="connsiteY57" fmla="*/ 901700 h 1879600"/>
              <a:gd name="connsiteX58" fmla="*/ 2089150 w 4775200"/>
              <a:gd name="connsiteY58" fmla="*/ 879475 h 1879600"/>
              <a:gd name="connsiteX59" fmla="*/ 1927225 w 4775200"/>
              <a:gd name="connsiteY59" fmla="*/ 879475 h 1879600"/>
              <a:gd name="connsiteX60" fmla="*/ 1927225 w 4775200"/>
              <a:gd name="connsiteY60" fmla="*/ 879475 h 1879600"/>
              <a:gd name="connsiteX61" fmla="*/ 1927225 w 4775200"/>
              <a:gd name="connsiteY61" fmla="*/ 847725 h 1879600"/>
              <a:gd name="connsiteX62" fmla="*/ 1793875 w 4775200"/>
              <a:gd name="connsiteY62" fmla="*/ 847725 h 1879600"/>
              <a:gd name="connsiteX63" fmla="*/ 1736725 w 4775200"/>
              <a:gd name="connsiteY63" fmla="*/ 800100 h 1879600"/>
              <a:gd name="connsiteX64" fmla="*/ 1692275 w 4775200"/>
              <a:gd name="connsiteY64" fmla="*/ 800100 h 1879600"/>
              <a:gd name="connsiteX65" fmla="*/ 1692275 w 4775200"/>
              <a:gd name="connsiteY65" fmla="*/ 800100 h 1879600"/>
              <a:gd name="connsiteX66" fmla="*/ 1682750 w 4775200"/>
              <a:gd name="connsiteY66" fmla="*/ 774700 h 1879600"/>
              <a:gd name="connsiteX67" fmla="*/ 1606550 w 4775200"/>
              <a:gd name="connsiteY67" fmla="*/ 781050 h 1879600"/>
              <a:gd name="connsiteX68" fmla="*/ 1612900 w 4775200"/>
              <a:gd name="connsiteY68" fmla="*/ 762000 h 1879600"/>
              <a:gd name="connsiteX69" fmla="*/ 1479550 w 4775200"/>
              <a:gd name="connsiteY69" fmla="*/ 765175 h 1879600"/>
              <a:gd name="connsiteX70" fmla="*/ 1479550 w 4775200"/>
              <a:gd name="connsiteY70" fmla="*/ 733425 h 1879600"/>
              <a:gd name="connsiteX71" fmla="*/ 1454150 w 4775200"/>
              <a:gd name="connsiteY71" fmla="*/ 733425 h 1879600"/>
              <a:gd name="connsiteX72" fmla="*/ 1454150 w 4775200"/>
              <a:gd name="connsiteY72" fmla="*/ 711200 h 1879600"/>
              <a:gd name="connsiteX73" fmla="*/ 1371600 w 4775200"/>
              <a:gd name="connsiteY73" fmla="*/ 711200 h 1879600"/>
              <a:gd name="connsiteX74" fmla="*/ 1371600 w 4775200"/>
              <a:gd name="connsiteY74" fmla="*/ 688975 h 1879600"/>
              <a:gd name="connsiteX75" fmla="*/ 1330325 w 4775200"/>
              <a:gd name="connsiteY75" fmla="*/ 688975 h 1879600"/>
              <a:gd name="connsiteX76" fmla="*/ 1330325 w 4775200"/>
              <a:gd name="connsiteY76" fmla="*/ 688975 h 1879600"/>
              <a:gd name="connsiteX77" fmla="*/ 1295400 w 4775200"/>
              <a:gd name="connsiteY77" fmla="*/ 654050 h 1879600"/>
              <a:gd name="connsiteX78" fmla="*/ 1241425 w 4775200"/>
              <a:gd name="connsiteY78" fmla="*/ 654050 h 1879600"/>
              <a:gd name="connsiteX79" fmla="*/ 1241425 w 4775200"/>
              <a:gd name="connsiteY79" fmla="*/ 654050 h 1879600"/>
              <a:gd name="connsiteX80" fmla="*/ 1241425 w 4775200"/>
              <a:gd name="connsiteY80" fmla="*/ 628650 h 1879600"/>
              <a:gd name="connsiteX81" fmla="*/ 1190625 w 4775200"/>
              <a:gd name="connsiteY81" fmla="*/ 628650 h 1879600"/>
              <a:gd name="connsiteX82" fmla="*/ 1190625 w 4775200"/>
              <a:gd name="connsiteY82" fmla="*/ 593725 h 1879600"/>
              <a:gd name="connsiteX83" fmla="*/ 1139825 w 4775200"/>
              <a:gd name="connsiteY83" fmla="*/ 568325 h 1879600"/>
              <a:gd name="connsiteX84" fmla="*/ 1082675 w 4775200"/>
              <a:gd name="connsiteY84" fmla="*/ 568325 h 1879600"/>
              <a:gd name="connsiteX85" fmla="*/ 1069975 w 4775200"/>
              <a:gd name="connsiteY85" fmla="*/ 527050 h 1879600"/>
              <a:gd name="connsiteX86" fmla="*/ 1016000 w 4775200"/>
              <a:gd name="connsiteY86" fmla="*/ 511175 h 1879600"/>
              <a:gd name="connsiteX87" fmla="*/ 993775 w 4775200"/>
              <a:gd name="connsiteY87" fmla="*/ 511175 h 1879600"/>
              <a:gd name="connsiteX88" fmla="*/ 993775 w 4775200"/>
              <a:gd name="connsiteY88" fmla="*/ 485775 h 1879600"/>
              <a:gd name="connsiteX89" fmla="*/ 892175 w 4775200"/>
              <a:gd name="connsiteY89" fmla="*/ 485775 h 1879600"/>
              <a:gd name="connsiteX90" fmla="*/ 866775 w 4775200"/>
              <a:gd name="connsiteY90" fmla="*/ 450850 h 1879600"/>
              <a:gd name="connsiteX91" fmla="*/ 831850 w 4775200"/>
              <a:gd name="connsiteY91" fmla="*/ 450850 h 1879600"/>
              <a:gd name="connsiteX92" fmla="*/ 831850 w 4775200"/>
              <a:gd name="connsiteY92" fmla="*/ 450850 h 1879600"/>
              <a:gd name="connsiteX93" fmla="*/ 831850 w 4775200"/>
              <a:gd name="connsiteY93" fmla="*/ 422275 h 1879600"/>
              <a:gd name="connsiteX94" fmla="*/ 781050 w 4775200"/>
              <a:gd name="connsiteY94" fmla="*/ 422275 h 1879600"/>
              <a:gd name="connsiteX95" fmla="*/ 781050 w 4775200"/>
              <a:gd name="connsiteY95" fmla="*/ 396875 h 1879600"/>
              <a:gd name="connsiteX96" fmla="*/ 711200 w 4775200"/>
              <a:gd name="connsiteY96" fmla="*/ 396875 h 1879600"/>
              <a:gd name="connsiteX97" fmla="*/ 711200 w 4775200"/>
              <a:gd name="connsiteY97" fmla="*/ 396875 h 1879600"/>
              <a:gd name="connsiteX98" fmla="*/ 711200 w 4775200"/>
              <a:gd name="connsiteY98" fmla="*/ 396875 h 1879600"/>
              <a:gd name="connsiteX99" fmla="*/ 711200 w 4775200"/>
              <a:gd name="connsiteY99" fmla="*/ 374650 h 1879600"/>
              <a:gd name="connsiteX100" fmla="*/ 657225 w 4775200"/>
              <a:gd name="connsiteY100" fmla="*/ 374650 h 1879600"/>
              <a:gd name="connsiteX101" fmla="*/ 657225 w 4775200"/>
              <a:gd name="connsiteY101" fmla="*/ 352425 h 1879600"/>
              <a:gd name="connsiteX102" fmla="*/ 590550 w 4775200"/>
              <a:gd name="connsiteY102" fmla="*/ 352425 h 1879600"/>
              <a:gd name="connsiteX103" fmla="*/ 590550 w 4775200"/>
              <a:gd name="connsiteY103" fmla="*/ 327025 h 1879600"/>
              <a:gd name="connsiteX104" fmla="*/ 539750 w 4775200"/>
              <a:gd name="connsiteY104" fmla="*/ 327025 h 1879600"/>
              <a:gd name="connsiteX105" fmla="*/ 488950 w 4775200"/>
              <a:gd name="connsiteY105" fmla="*/ 250825 h 1879600"/>
              <a:gd name="connsiteX106" fmla="*/ 476250 w 4775200"/>
              <a:gd name="connsiteY106" fmla="*/ 225425 h 1879600"/>
              <a:gd name="connsiteX107" fmla="*/ 431800 w 4775200"/>
              <a:gd name="connsiteY107" fmla="*/ 225425 h 1879600"/>
              <a:gd name="connsiteX108" fmla="*/ 431800 w 4775200"/>
              <a:gd name="connsiteY108" fmla="*/ 190500 h 1879600"/>
              <a:gd name="connsiteX109" fmla="*/ 365125 w 4775200"/>
              <a:gd name="connsiteY109" fmla="*/ 190500 h 1879600"/>
              <a:gd name="connsiteX110" fmla="*/ 365125 w 4775200"/>
              <a:gd name="connsiteY110" fmla="*/ 149225 h 1879600"/>
              <a:gd name="connsiteX111" fmla="*/ 349250 w 4775200"/>
              <a:gd name="connsiteY111" fmla="*/ 149225 h 1879600"/>
              <a:gd name="connsiteX112" fmla="*/ 349250 w 4775200"/>
              <a:gd name="connsiteY112" fmla="*/ 104775 h 1879600"/>
              <a:gd name="connsiteX113" fmla="*/ 311150 w 4775200"/>
              <a:gd name="connsiteY113" fmla="*/ 104775 h 1879600"/>
              <a:gd name="connsiteX114" fmla="*/ 311150 w 4775200"/>
              <a:gd name="connsiteY114" fmla="*/ 50800 h 1879600"/>
              <a:gd name="connsiteX115" fmla="*/ 146050 w 4775200"/>
              <a:gd name="connsiteY115" fmla="*/ 50800 h 1879600"/>
              <a:gd name="connsiteX116" fmla="*/ 111125 w 4775200"/>
              <a:gd name="connsiteY116" fmla="*/ 0 h 1879600"/>
              <a:gd name="connsiteX117" fmla="*/ 0 w 4775200"/>
              <a:gd name="connsiteY117" fmla="*/ 0 h 1879600"/>
              <a:gd name="connsiteX118" fmla="*/ 0 w 4775200"/>
              <a:gd name="connsiteY118" fmla="*/ 31750 h 1879600"/>
              <a:gd name="connsiteX119" fmla="*/ 50800 w 4775200"/>
              <a:gd name="connsiteY119" fmla="*/ 31750 h 1879600"/>
              <a:gd name="connsiteX120" fmla="*/ 50800 w 4775200"/>
              <a:gd name="connsiteY120" fmla="*/ 92075 h 1879600"/>
              <a:gd name="connsiteX121" fmla="*/ 184150 w 4775200"/>
              <a:gd name="connsiteY121" fmla="*/ 92075 h 1879600"/>
              <a:gd name="connsiteX122" fmla="*/ 184150 w 4775200"/>
              <a:gd name="connsiteY122" fmla="*/ 114300 h 1879600"/>
              <a:gd name="connsiteX123" fmla="*/ 215900 w 4775200"/>
              <a:gd name="connsiteY123" fmla="*/ 114300 h 1879600"/>
              <a:gd name="connsiteX124" fmla="*/ 215900 w 4775200"/>
              <a:gd name="connsiteY124" fmla="*/ 158750 h 1879600"/>
              <a:gd name="connsiteX125" fmla="*/ 263525 w 4775200"/>
              <a:gd name="connsiteY125" fmla="*/ 158750 h 1879600"/>
              <a:gd name="connsiteX126" fmla="*/ 263525 w 4775200"/>
              <a:gd name="connsiteY126" fmla="*/ 177800 h 1879600"/>
              <a:gd name="connsiteX127" fmla="*/ 314325 w 4775200"/>
              <a:gd name="connsiteY127" fmla="*/ 177800 h 1879600"/>
              <a:gd name="connsiteX128" fmla="*/ 314325 w 4775200"/>
              <a:gd name="connsiteY128" fmla="*/ 257175 h 1879600"/>
              <a:gd name="connsiteX129" fmla="*/ 365125 w 4775200"/>
              <a:gd name="connsiteY129" fmla="*/ 257175 h 1879600"/>
              <a:gd name="connsiteX130" fmla="*/ 365125 w 4775200"/>
              <a:gd name="connsiteY130" fmla="*/ 304800 h 1879600"/>
              <a:gd name="connsiteX131" fmla="*/ 393700 w 4775200"/>
              <a:gd name="connsiteY131" fmla="*/ 304800 h 1879600"/>
              <a:gd name="connsiteX132" fmla="*/ 393700 w 4775200"/>
              <a:gd name="connsiteY132" fmla="*/ 355600 h 1879600"/>
              <a:gd name="connsiteX133" fmla="*/ 412750 w 4775200"/>
              <a:gd name="connsiteY133" fmla="*/ 355600 h 1879600"/>
              <a:gd name="connsiteX134" fmla="*/ 412750 w 4775200"/>
              <a:gd name="connsiteY134" fmla="*/ 387350 h 1879600"/>
              <a:gd name="connsiteX135" fmla="*/ 412750 w 4775200"/>
              <a:gd name="connsiteY135" fmla="*/ 387350 h 1879600"/>
              <a:gd name="connsiteX136" fmla="*/ 434975 w 4775200"/>
              <a:gd name="connsiteY136" fmla="*/ 387350 h 1879600"/>
              <a:gd name="connsiteX137" fmla="*/ 434975 w 4775200"/>
              <a:gd name="connsiteY137" fmla="*/ 419100 h 1879600"/>
              <a:gd name="connsiteX138" fmla="*/ 457200 w 4775200"/>
              <a:gd name="connsiteY138" fmla="*/ 419100 h 1879600"/>
              <a:gd name="connsiteX139" fmla="*/ 457200 w 4775200"/>
              <a:gd name="connsiteY139" fmla="*/ 441325 h 1879600"/>
              <a:gd name="connsiteX140" fmla="*/ 479425 w 4775200"/>
              <a:gd name="connsiteY140" fmla="*/ 441325 h 1879600"/>
              <a:gd name="connsiteX141" fmla="*/ 479425 w 4775200"/>
              <a:gd name="connsiteY141" fmla="*/ 469900 h 1879600"/>
              <a:gd name="connsiteX142" fmla="*/ 492125 w 4775200"/>
              <a:gd name="connsiteY142" fmla="*/ 469900 h 1879600"/>
              <a:gd name="connsiteX143" fmla="*/ 492125 w 4775200"/>
              <a:gd name="connsiteY143" fmla="*/ 498475 h 1879600"/>
              <a:gd name="connsiteX144" fmla="*/ 520700 w 4775200"/>
              <a:gd name="connsiteY144" fmla="*/ 498475 h 1879600"/>
              <a:gd name="connsiteX145" fmla="*/ 520700 w 4775200"/>
              <a:gd name="connsiteY145" fmla="*/ 539750 h 1879600"/>
              <a:gd name="connsiteX146" fmla="*/ 549275 w 4775200"/>
              <a:gd name="connsiteY146" fmla="*/ 539750 h 1879600"/>
              <a:gd name="connsiteX147" fmla="*/ 549275 w 4775200"/>
              <a:gd name="connsiteY147" fmla="*/ 574675 h 1879600"/>
              <a:gd name="connsiteX148" fmla="*/ 568325 w 4775200"/>
              <a:gd name="connsiteY148" fmla="*/ 574675 h 1879600"/>
              <a:gd name="connsiteX149" fmla="*/ 600075 w 4775200"/>
              <a:gd name="connsiteY149" fmla="*/ 606425 h 1879600"/>
              <a:gd name="connsiteX150" fmla="*/ 650875 w 4775200"/>
              <a:gd name="connsiteY150" fmla="*/ 606425 h 1879600"/>
              <a:gd name="connsiteX151" fmla="*/ 650875 w 4775200"/>
              <a:gd name="connsiteY151" fmla="*/ 625475 h 1879600"/>
              <a:gd name="connsiteX152" fmla="*/ 676275 w 4775200"/>
              <a:gd name="connsiteY152" fmla="*/ 625475 h 1879600"/>
              <a:gd name="connsiteX153" fmla="*/ 676275 w 4775200"/>
              <a:gd name="connsiteY153" fmla="*/ 638175 h 1879600"/>
              <a:gd name="connsiteX154" fmla="*/ 714375 w 4775200"/>
              <a:gd name="connsiteY154" fmla="*/ 638175 h 1879600"/>
              <a:gd name="connsiteX155" fmla="*/ 714375 w 4775200"/>
              <a:gd name="connsiteY155" fmla="*/ 682625 h 1879600"/>
              <a:gd name="connsiteX156" fmla="*/ 790575 w 4775200"/>
              <a:gd name="connsiteY156" fmla="*/ 682625 h 1879600"/>
              <a:gd name="connsiteX157" fmla="*/ 790575 w 4775200"/>
              <a:gd name="connsiteY157" fmla="*/ 711200 h 1879600"/>
              <a:gd name="connsiteX158" fmla="*/ 835025 w 4775200"/>
              <a:gd name="connsiteY158" fmla="*/ 711200 h 1879600"/>
              <a:gd name="connsiteX159" fmla="*/ 835025 w 4775200"/>
              <a:gd name="connsiteY159" fmla="*/ 733425 h 1879600"/>
              <a:gd name="connsiteX160" fmla="*/ 873125 w 4775200"/>
              <a:gd name="connsiteY160" fmla="*/ 733425 h 1879600"/>
              <a:gd name="connsiteX161" fmla="*/ 873125 w 4775200"/>
              <a:gd name="connsiteY161" fmla="*/ 755650 h 1879600"/>
              <a:gd name="connsiteX162" fmla="*/ 895350 w 4775200"/>
              <a:gd name="connsiteY162" fmla="*/ 755650 h 1879600"/>
              <a:gd name="connsiteX163" fmla="*/ 895350 w 4775200"/>
              <a:gd name="connsiteY163" fmla="*/ 781050 h 1879600"/>
              <a:gd name="connsiteX164" fmla="*/ 990600 w 4775200"/>
              <a:gd name="connsiteY164" fmla="*/ 781050 h 1879600"/>
              <a:gd name="connsiteX165" fmla="*/ 990600 w 4775200"/>
              <a:gd name="connsiteY165" fmla="*/ 796925 h 1879600"/>
              <a:gd name="connsiteX166" fmla="*/ 1031875 w 4775200"/>
              <a:gd name="connsiteY166" fmla="*/ 796925 h 1879600"/>
              <a:gd name="connsiteX167" fmla="*/ 1031875 w 4775200"/>
              <a:gd name="connsiteY167" fmla="*/ 819150 h 1879600"/>
              <a:gd name="connsiteX168" fmla="*/ 1060450 w 4775200"/>
              <a:gd name="connsiteY168" fmla="*/ 819150 h 1879600"/>
              <a:gd name="connsiteX169" fmla="*/ 1060450 w 4775200"/>
              <a:gd name="connsiteY169" fmla="*/ 841375 h 1879600"/>
              <a:gd name="connsiteX170" fmla="*/ 1089025 w 4775200"/>
              <a:gd name="connsiteY170" fmla="*/ 841375 h 1879600"/>
              <a:gd name="connsiteX171" fmla="*/ 1089025 w 4775200"/>
              <a:gd name="connsiteY171" fmla="*/ 873125 h 1879600"/>
              <a:gd name="connsiteX172" fmla="*/ 1155700 w 4775200"/>
              <a:gd name="connsiteY172" fmla="*/ 873125 h 1879600"/>
              <a:gd name="connsiteX173" fmla="*/ 1155700 w 4775200"/>
              <a:gd name="connsiteY173" fmla="*/ 904875 h 1879600"/>
              <a:gd name="connsiteX174" fmla="*/ 1187450 w 4775200"/>
              <a:gd name="connsiteY174" fmla="*/ 904875 h 1879600"/>
              <a:gd name="connsiteX175" fmla="*/ 1187450 w 4775200"/>
              <a:gd name="connsiteY175" fmla="*/ 904875 h 1879600"/>
              <a:gd name="connsiteX176" fmla="*/ 1206500 w 4775200"/>
              <a:gd name="connsiteY176" fmla="*/ 923925 h 1879600"/>
              <a:gd name="connsiteX177" fmla="*/ 1206500 w 4775200"/>
              <a:gd name="connsiteY177" fmla="*/ 946150 h 1879600"/>
              <a:gd name="connsiteX178" fmla="*/ 1241425 w 4775200"/>
              <a:gd name="connsiteY178" fmla="*/ 946150 h 1879600"/>
              <a:gd name="connsiteX179" fmla="*/ 1241425 w 4775200"/>
              <a:gd name="connsiteY179" fmla="*/ 962025 h 1879600"/>
              <a:gd name="connsiteX180" fmla="*/ 1295400 w 4775200"/>
              <a:gd name="connsiteY180" fmla="*/ 962025 h 1879600"/>
              <a:gd name="connsiteX181" fmla="*/ 1295400 w 4775200"/>
              <a:gd name="connsiteY181" fmla="*/ 987425 h 1879600"/>
              <a:gd name="connsiteX182" fmla="*/ 1327150 w 4775200"/>
              <a:gd name="connsiteY182" fmla="*/ 987425 h 1879600"/>
              <a:gd name="connsiteX183" fmla="*/ 1343025 w 4775200"/>
              <a:gd name="connsiteY183" fmla="*/ 1003300 h 1879600"/>
              <a:gd name="connsiteX184" fmla="*/ 1384300 w 4775200"/>
              <a:gd name="connsiteY184" fmla="*/ 1003300 h 1879600"/>
              <a:gd name="connsiteX185" fmla="*/ 1384300 w 4775200"/>
              <a:gd name="connsiteY185" fmla="*/ 1028700 h 1879600"/>
              <a:gd name="connsiteX186" fmla="*/ 1457325 w 4775200"/>
              <a:gd name="connsiteY186" fmla="*/ 1028700 h 1879600"/>
              <a:gd name="connsiteX187" fmla="*/ 1457325 w 4775200"/>
              <a:gd name="connsiteY187" fmla="*/ 1063625 h 1879600"/>
              <a:gd name="connsiteX188" fmla="*/ 1457325 w 4775200"/>
              <a:gd name="connsiteY188" fmla="*/ 1063625 h 1879600"/>
              <a:gd name="connsiteX189" fmla="*/ 1489075 w 4775200"/>
              <a:gd name="connsiteY189" fmla="*/ 1063625 h 1879600"/>
              <a:gd name="connsiteX190" fmla="*/ 1489075 w 4775200"/>
              <a:gd name="connsiteY190" fmla="*/ 1095375 h 1879600"/>
              <a:gd name="connsiteX191" fmla="*/ 1609725 w 4775200"/>
              <a:gd name="connsiteY191" fmla="*/ 1095375 h 1879600"/>
              <a:gd name="connsiteX192" fmla="*/ 1609725 w 4775200"/>
              <a:gd name="connsiteY192" fmla="*/ 1095375 h 1879600"/>
              <a:gd name="connsiteX193" fmla="*/ 1609725 w 4775200"/>
              <a:gd name="connsiteY193" fmla="*/ 1127125 h 1879600"/>
              <a:gd name="connsiteX194" fmla="*/ 1714500 w 4775200"/>
              <a:gd name="connsiteY194" fmla="*/ 1127125 h 1879600"/>
              <a:gd name="connsiteX195" fmla="*/ 1714500 w 4775200"/>
              <a:gd name="connsiteY195" fmla="*/ 1127125 h 1879600"/>
              <a:gd name="connsiteX196" fmla="*/ 1803400 w 4775200"/>
              <a:gd name="connsiteY196" fmla="*/ 1181100 h 1879600"/>
              <a:gd name="connsiteX197" fmla="*/ 1901825 w 4775200"/>
              <a:gd name="connsiteY197" fmla="*/ 1181100 h 1879600"/>
              <a:gd name="connsiteX198" fmla="*/ 1908175 w 4775200"/>
              <a:gd name="connsiteY198" fmla="*/ 1212850 h 1879600"/>
              <a:gd name="connsiteX199" fmla="*/ 2085975 w 4775200"/>
              <a:gd name="connsiteY199" fmla="*/ 1212850 h 1879600"/>
              <a:gd name="connsiteX200" fmla="*/ 2085975 w 4775200"/>
              <a:gd name="connsiteY200" fmla="*/ 1241425 h 1879600"/>
              <a:gd name="connsiteX201" fmla="*/ 2149475 w 4775200"/>
              <a:gd name="connsiteY201" fmla="*/ 1241425 h 1879600"/>
              <a:gd name="connsiteX202" fmla="*/ 2159000 w 4775200"/>
              <a:gd name="connsiteY202" fmla="*/ 1250950 h 1879600"/>
              <a:gd name="connsiteX203" fmla="*/ 2187575 w 4775200"/>
              <a:gd name="connsiteY203" fmla="*/ 1279525 h 1879600"/>
              <a:gd name="connsiteX204" fmla="*/ 2266950 w 4775200"/>
              <a:gd name="connsiteY204" fmla="*/ 1279525 h 1879600"/>
              <a:gd name="connsiteX205" fmla="*/ 2276475 w 4775200"/>
              <a:gd name="connsiteY205" fmla="*/ 1289050 h 1879600"/>
              <a:gd name="connsiteX206" fmla="*/ 2336800 w 4775200"/>
              <a:gd name="connsiteY206" fmla="*/ 1289050 h 1879600"/>
              <a:gd name="connsiteX207" fmla="*/ 2336800 w 4775200"/>
              <a:gd name="connsiteY207" fmla="*/ 1327150 h 1879600"/>
              <a:gd name="connsiteX208" fmla="*/ 2374900 w 4775200"/>
              <a:gd name="connsiteY208" fmla="*/ 1327150 h 1879600"/>
              <a:gd name="connsiteX209" fmla="*/ 2374900 w 4775200"/>
              <a:gd name="connsiteY209" fmla="*/ 1358900 h 1879600"/>
              <a:gd name="connsiteX210" fmla="*/ 2454275 w 4775200"/>
              <a:gd name="connsiteY210" fmla="*/ 1358900 h 1879600"/>
              <a:gd name="connsiteX211" fmla="*/ 2498725 w 4775200"/>
              <a:gd name="connsiteY211" fmla="*/ 1403350 h 1879600"/>
              <a:gd name="connsiteX212" fmla="*/ 2555875 w 4775200"/>
              <a:gd name="connsiteY212" fmla="*/ 1403350 h 1879600"/>
              <a:gd name="connsiteX213" fmla="*/ 2555875 w 4775200"/>
              <a:gd name="connsiteY213" fmla="*/ 1450975 h 1879600"/>
              <a:gd name="connsiteX214" fmla="*/ 2603500 w 4775200"/>
              <a:gd name="connsiteY214" fmla="*/ 1450975 h 1879600"/>
              <a:gd name="connsiteX215" fmla="*/ 2603500 w 4775200"/>
              <a:gd name="connsiteY215" fmla="*/ 1470025 h 1879600"/>
              <a:gd name="connsiteX216" fmla="*/ 2660650 w 4775200"/>
              <a:gd name="connsiteY216" fmla="*/ 1470025 h 1879600"/>
              <a:gd name="connsiteX217" fmla="*/ 2660650 w 4775200"/>
              <a:gd name="connsiteY217" fmla="*/ 1485900 h 1879600"/>
              <a:gd name="connsiteX218" fmla="*/ 2806700 w 4775200"/>
              <a:gd name="connsiteY218" fmla="*/ 1485900 h 1879600"/>
              <a:gd name="connsiteX219" fmla="*/ 2806700 w 4775200"/>
              <a:gd name="connsiteY219" fmla="*/ 1533525 h 1879600"/>
              <a:gd name="connsiteX220" fmla="*/ 2838450 w 4775200"/>
              <a:gd name="connsiteY220" fmla="*/ 1533525 h 1879600"/>
              <a:gd name="connsiteX221" fmla="*/ 2838450 w 4775200"/>
              <a:gd name="connsiteY221" fmla="*/ 1565275 h 1879600"/>
              <a:gd name="connsiteX222" fmla="*/ 2917825 w 4775200"/>
              <a:gd name="connsiteY222" fmla="*/ 1565275 h 1879600"/>
              <a:gd name="connsiteX223" fmla="*/ 2930525 w 4775200"/>
              <a:gd name="connsiteY223" fmla="*/ 1577975 h 1879600"/>
              <a:gd name="connsiteX224" fmla="*/ 2968625 w 4775200"/>
              <a:gd name="connsiteY224" fmla="*/ 1577975 h 1879600"/>
              <a:gd name="connsiteX225" fmla="*/ 2968625 w 4775200"/>
              <a:gd name="connsiteY225" fmla="*/ 1590675 h 1879600"/>
              <a:gd name="connsiteX226" fmla="*/ 3054350 w 4775200"/>
              <a:gd name="connsiteY226" fmla="*/ 1590675 h 1879600"/>
              <a:gd name="connsiteX227" fmla="*/ 3054350 w 4775200"/>
              <a:gd name="connsiteY227" fmla="*/ 1625600 h 1879600"/>
              <a:gd name="connsiteX228" fmla="*/ 3194050 w 4775200"/>
              <a:gd name="connsiteY228" fmla="*/ 1625600 h 1879600"/>
              <a:gd name="connsiteX229" fmla="*/ 3194050 w 4775200"/>
              <a:gd name="connsiteY229" fmla="*/ 1657350 h 1879600"/>
              <a:gd name="connsiteX230" fmla="*/ 3302000 w 4775200"/>
              <a:gd name="connsiteY230" fmla="*/ 1657350 h 1879600"/>
              <a:gd name="connsiteX231" fmla="*/ 3302000 w 4775200"/>
              <a:gd name="connsiteY231" fmla="*/ 1666875 h 1879600"/>
              <a:gd name="connsiteX232" fmla="*/ 3375025 w 4775200"/>
              <a:gd name="connsiteY232" fmla="*/ 1666875 h 1879600"/>
              <a:gd name="connsiteX233" fmla="*/ 3375025 w 4775200"/>
              <a:gd name="connsiteY233" fmla="*/ 1698625 h 1879600"/>
              <a:gd name="connsiteX234" fmla="*/ 3508375 w 4775200"/>
              <a:gd name="connsiteY234" fmla="*/ 1698625 h 1879600"/>
              <a:gd name="connsiteX235" fmla="*/ 3508375 w 4775200"/>
              <a:gd name="connsiteY235" fmla="*/ 1720850 h 1879600"/>
              <a:gd name="connsiteX236" fmla="*/ 3524250 w 4775200"/>
              <a:gd name="connsiteY236" fmla="*/ 1736725 h 1879600"/>
              <a:gd name="connsiteX237" fmla="*/ 3524250 w 4775200"/>
              <a:gd name="connsiteY237" fmla="*/ 1762125 h 1879600"/>
              <a:gd name="connsiteX238" fmla="*/ 3575050 w 4775200"/>
              <a:gd name="connsiteY238" fmla="*/ 1762125 h 1879600"/>
              <a:gd name="connsiteX239" fmla="*/ 3575050 w 4775200"/>
              <a:gd name="connsiteY239" fmla="*/ 1793875 h 1879600"/>
              <a:gd name="connsiteX240" fmla="*/ 3619500 w 4775200"/>
              <a:gd name="connsiteY240" fmla="*/ 1793875 h 1879600"/>
              <a:gd name="connsiteX241" fmla="*/ 3619500 w 4775200"/>
              <a:gd name="connsiteY241" fmla="*/ 1835150 h 1879600"/>
              <a:gd name="connsiteX242" fmla="*/ 3752850 w 4775200"/>
              <a:gd name="connsiteY242" fmla="*/ 1835150 h 1879600"/>
              <a:gd name="connsiteX243" fmla="*/ 3752850 w 4775200"/>
              <a:gd name="connsiteY243" fmla="*/ 1857375 h 1879600"/>
              <a:gd name="connsiteX244" fmla="*/ 3911600 w 4775200"/>
              <a:gd name="connsiteY244" fmla="*/ 1857375 h 1879600"/>
              <a:gd name="connsiteX245" fmla="*/ 3911600 w 4775200"/>
              <a:gd name="connsiteY245" fmla="*/ 1879600 h 1879600"/>
              <a:gd name="connsiteX246" fmla="*/ 4689475 w 4775200"/>
              <a:gd name="connsiteY246" fmla="*/ 1879600 h 1879600"/>
              <a:gd name="connsiteX0" fmla="*/ 4775200 w 4775200"/>
              <a:gd name="connsiteY0" fmla="*/ 1533525 h 1879600"/>
              <a:gd name="connsiteX1" fmla="*/ 4692650 w 4775200"/>
              <a:gd name="connsiteY1" fmla="*/ 1533525 h 1879600"/>
              <a:gd name="connsiteX2" fmla="*/ 4692650 w 4775200"/>
              <a:gd name="connsiteY2" fmla="*/ 1495425 h 1879600"/>
              <a:gd name="connsiteX3" fmla="*/ 3911600 w 4775200"/>
              <a:gd name="connsiteY3" fmla="*/ 1495425 h 1879600"/>
              <a:gd name="connsiteX4" fmla="*/ 3911600 w 4775200"/>
              <a:gd name="connsiteY4" fmla="*/ 1470025 h 1879600"/>
              <a:gd name="connsiteX5" fmla="*/ 3727450 w 4775200"/>
              <a:gd name="connsiteY5" fmla="*/ 1470025 h 1879600"/>
              <a:gd name="connsiteX6" fmla="*/ 3727450 w 4775200"/>
              <a:gd name="connsiteY6" fmla="*/ 1457325 h 1879600"/>
              <a:gd name="connsiteX7" fmla="*/ 3609975 w 4775200"/>
              <a:gd name="connsiteY7" fmla="*/ 1457325 h 1879600"/>
              <a:gd name="connsiteX8" fmla="*/ 3609975 w 4775200"/>
              <a:gd name="connsiteY8" fmla="*/ 1435100 h 1879600"/>
              <a:gd name="connsiteX9" fmla="*/ 3552825 w 4775200"/>
              <a:gd name="connsiteY9" fmla="*/ 1435100 h 1879600"/>
              <a:gd name="connsiteX10" fmla="*/ 3552825 w 4775200"/>
              <a:gd name="connsiteY10" fmla="*/ 1393825 h 1879600"/>
              <a:gd name="connsiteX11" fmla="*/ 3543300 w 4775200"/>
              <a:gd name="connsiteY11" fmla="*/ 1393825 h 1879600"/>
              <a:gd name="connsiteX12" fmla="*/ 3543300 w 4775200"/>
              <a:gd name="connsiteY12" fmla="*/ 1374775 h 1879600"/>
              <a:gd name="connsiteX13" fmla="*/ 3517900 w 4775200"/>
              <a:gd name="connsiteY13" fmla="*/ 1374775 h 1879600"/>
              <a:gd name="connsiteX14" fmla="*/ 3517900 w 4775200"/>
              <a:gd name="connsiteY14" fmla="*/ 1330325 h 1879600"/>
              <a:gd name="connsiteX15" fmla="*/ 3390900 w 4775200"/>
              <a:gd name="connsiteY15" fmla="*/ 1330325 h 1879600"/>
              <a:gd name="connsiteX16" fmla="*/ 3390900 w 4775200"/>
              <a:gd name="connsiteY16" fmla="*/ 1317625 h 1879600"/>
              <a:gd name="connsiteX17" fmla="*/ 3302000 w 4775200"/>
              <a:gd name="connsiteY17" fmla="*/ 1317625 h 1879600"/>
              <a:gd name="connsiteX18" fmla="*/ 3302000 w 4775200"/>
              <a:gd name="connsiteY18" fmla="*/ 1285875 h 1879600"/>
              <a:gd name="connsiteX19" fmla="*/ 3216275 w 4775200"/>
              <a:gd name="connsiteY19" fmla="*/ 1285875 h 1879600"/>
              <a:gd name="connsiteX20" fmla="*/ 3216275 w 4775200"/>
              <a:gd name="connsiteY20" fmla="*/ 1270000 h 1879600"/>
              <a:gd name="connsiteX21" fmla="*/ 3187700 w 4775200"/>
              <a:gd name="connsiteY21" fmla="*/ 1270000 h 1879600"/>
              <a:gd name="connsiteX22" fmla="*/ 3181350 w 4775200"/>
              <a:gd name="connsiteY22" fmla="*/ 1263650 h 1879600"/>
              <a:gd name="connsiteX23" fmla="*/ 3159125 w 4775200"/>
              <a:gd name="connsiteY23" fmla="*/ 1263650 h 1879600"/>
              <a:gd name="connsiteX24" fmla="*/ 3159125 w 4775200"/>
              <a:gd name="connsiteY24" fmla="*/ 1244600 h 1879600"/>
              <a:gd name="connsiteX25" fmla="*/ 3057525 w 4775200"/>
              <a:gd name="connsiteY25" fmla="*/ 1244600 h 1879600"/>
              <a:gd name="connsiteX26" fmla="*/ 3057525 w 4775200"/>
              <a:gd name="connsiteY26" fmla="*/ 1228725 h 1879600"/>
              <a:gd name="connsiteX27" fmla="*/ 2974975 w 4775200"/>
              <a:gd name="connsiteY27" fmla="*/ 1228725 h 1879600"/>
              <a:gd name="connsiteX28" fmla="*/ 2974975 w 4775200"/>
              <a:gd name="connsiteY28" fmla="*/ 1216025 h 1879600"/>
              <a:gd name="connsiteX29" fmla="*/ 2908300 w 4775200"/>
              <a:gd name="connsiteY29" fmla="*/ 1216025 h 1879600"/>
              <a:gd name="connsiteX30" fmla="*/ 2908300 w 4775200"/>
              <a:gd name="connsiteY30" fmla="*/ 1196975 h 1879600"/>
              <a:gd name="connsiteX31" fmla="*/ 2876550 w 4775200"/>
              <a:gd name="connsiteY31" fmla="*/ 1196975 h 1879600"/>
              <a:gd name="connsiteX32" fmla="*/ 2876550 w 4775200"/>
              <a:gd name="connsiteY32" fmla="*/ 1174750 h 1879600"/>
              <a:gd name="connsiteX33" fmla="*/ 2806700 w 4775200"/>
              <a:gd name="connsiteY33" fmla="*/ 1174750 h 1879600"/>
              <a:gd name="connsiteX34" fmla="*/ 2806700 w 4775200"/>
              <a:gd name="connsiteY34" fmla="*/ 1127125 h 1879600"/>
              <a:gd name="connsiteX35" fmla="*/ 2670175 w 4775200"/>
              <a:gd name="connsiteY35" fmla="*/ 1127125 h 1879600"/>
              <a:gd name="connsiteX36" fmla="*/ 2670175 w 4775200"/>
              <a:gd name="connsiteY36" fmla="*/ 1098550 h 1879600"/>
              <a:gd name="connsiteX37" fmla="*/ 2562225 w 4775200"/>
              <a:gd name="connsiteY37" fmla="*/ 1098550 h 1879600"/>
              <a:gd name="connsiteX38" fmla="*/ 2562225 w 4775200"/>
              <a:gd name="connsiteY38" fmla="*/ 1050925 h 1879600"/>
              <a:gd name="connsiteX39" fmla="*/ 2498725 w 4775200"/>
              <a:gd name="connsiteY39" fmla="*/ 1050925 h 1879600"/>
              <a:gd name="connsiteX40" fmla="*/ 2498725 w 4775200"/>
              <a:gd name="connsiteY40" fmla="*/ 1050925 h 1879600"/>
              <a:gd name="connsiteX41" fmla="*/ 2498725 w 4775200"/>
              <a:gd name="connsiteY41" fmla="*/ 1050925 h 1879600"/>
              <a:gd name="connsiteX42" fmla="*/ 2498725 w 4775200"/>
              <a:gd name="connsiteY42" fmla="*/ 1050925 h 1879600"/>
              <a:gd name="connsiteX43" fmla="*/ 2498725 w 4775200"/>
              <a:gd name="connsiteY43" fmla="*/ 1022350 h 1879600"/>
              <a:gd name="connsiteX44" fmla="*/ 2428875 w 4775200"/>
              <a:gd name="connsiteY44" fmla="*/ 1022350 h 1879600"/>
              <a:gd name="connsiteX45" fmla="*/ 2428875 w 4775200"/>
              <a:gd name="connsiteY45" fmla="*/ 996950 h 1879600"/>
              <a:gd name="connsiteX46" fmla="*/ 2378075 w 4775200"/>
              <a:gd name="connsiteY46" fmla="*/ 996950 h 1879600"/>
              <a:gd name="connsiteX47" fmla="*/ 2378075 w 4775200"/>
              <a:gd name="connsiteY47" fmla="*/ 965200 h 1879600"/>
              <a:gd name="connsiteX48" fmla="*/ 2333625 w 4775200"/>
              <a:gd name="connsiteY48" fmla="*/ 965200 h 1879600"/>
              <a:gd name="connsiteX49" fmla="*/ 2333625 w 4775200"/>
              <a:gd name="connsiteY49" fmla="*/ 946150 h 1879600"/>
              <a:gd name="connsiteX50" fmla="*/ 2286000 w 4775200"/>
              <a:gd name="connsiteY50" fmla="*/ 946150 h 1879600"/>
              <a:gd name="connsiteX51" fmla="*/ 2219325 w 4775200"/>
              <a:gd name="connsiteY51" fmla="*/ 946150 h 1879600"/>
              <a:gd name="connsiteX52" fmla="*/ 2219325 w 4775200"/>
              <a:gd name="connsiteY52" fmla="*/ 914400 h 1879600"/>
              <a:gd name="connsiteX53" fmla="*/ 2171700 w 4775200"/>
              <a:gd name="connsiteY53" fmla="*/ 914400 h 1879600"/>
              <a:gd name="connsiteX54" fmla="*/ 2171700 w 4775200"/>
              <a:gd name="connsiteY54" fmla="*/ 901700 h 1879600"/>
              <a:gd name="connsiteX55" fmla="*/ 2143125 w 4775200"/>
              <a:gd name="connsiteY55" fmla="*/ 901700 h 1879600"/>
              <a:gd name="connsiteX56" fmla="*/ 2143125 w 4775200"/>
              <a:gd name="connsiteY56" fmla="*/ 901700 h 1879600"/>
              <a:gd name="connsiteX57" fmla="*/ 2089150 w 4775200"/>
              <a:gd name="connsiteY57" fmla="*/ 901700 h 1879600"/>
              <a:gd name="connsiteX58" fmla="*/ 2089150 w 4775200"/>
              <a:gd name="connsiteY58" fmla="*/ 879475 h 1879600"/>
              <a:gd name="connsiteX59" fmla="*/ 1927225 w 4775200"/>
              <a:gd name="connsiteY59" fmla="*/ 879475 h 1879600"/>
              <a:gd name="connsiteX60" fmla="*/ 1927225 w 4775200"/>
              <a:gd name="connsiteY60" fmla="*/ 879475 h 1879600"/>
              <a:gd name="connsiteX61" fmla="*/ 1927225 w 4775200"/>
              <a:gd name="connsiteY61" fmla="*/ 847725 h 1879600"/>
              <a:gd name="connsiteX62" fmla="*/ 1793875 w 4775200"/>
              <a:gd name="connsiteY62" fmla="*/ 847725 h 1879600"/>
              <a:gd name="connsiteX63" fmla="*/ 1736725 w 4775200"/>
              <a:gd name="connsiteY63" fmla="*/ 800100 h 1879600"/>
              <a:gd name="connsiteX64" fmla="*/ 1692275 w 4775200"/>
              <a:gd name="connsiteY64" fmla="*/ 800100 h 1879600"/>
              <a:gd name="connsiteX65" fmla="*/ 1692275 w 4775200"/>
              <a:gd name="connsiteY65" fmla="*/ 800100 h 1879600"/>
              <a:gd name="connsiteX66" fmla="*/ 1682750 w 4775200"/>
              <a:gd name="connsiteY66" fmla="*/ 774700 h 1879600"/>
              <a:gd name="connsiteX67" fmla="*/ 1606550 w 4775200"/>
              <a:gd name="connsiteY67" fmla="*/ 781050 h 1879600"/>
              <a:gd name="connsiteX68" fmla="*/ 1612900 w 4775200"/>
              <a:gd name="connsiteY68" fmla="*/ 762000 h 1879600"/>
              <a:gd name="connsiteX69" fmla="*/ 1479550 w 4775200"/>
              <a:gd name="connsiteY69" fmla="*/ 765175 h 1879600"/>
              <a:gd name="connsiteX70" fmla="*/ 1479550 w 4775200"/>
              <a:gd name="connsiteY70" fmla="*/ 733425 h 1879600"/>
              <a:gd name="connsiteX71" fmla="*/ 1454150 w 4775200"/>
              <a:gd name="connsiteY71" fmla="*/ 733425 h 1879600"/>
              <a:gd name="connsiteX72" fmla="*/ 1454150 w 4775200"/>
              <a:gd name="connsiteY72" fmla="*/ 711200 h 1879600"/>
              <a:gd name="connsiteX73" fmla="*/ 1371600 w 4775200"/>
              <a:gd name="connsiteY73" fmla="*/ 711200 h 1879600"/>
              <a:gd name="connsiteX74" fmla="*/ 1371600 w 4775200"/>
              <a:gd name="connsiteY74" fmla="*/ 688975 h 1879600"/>
              <a:gd name="connsiteX75" fmla="*/ 1330325 w 4775200"/>
              <a:gd name="connsiteY75" fmla="*/ 688975 h 1879600"/>
              <a:gd name="connsiteX76" fmla="*/ 1330325 w 4775200"/>
              <a:gd name="connsiteY76" fmla="*/ 688975 h 1879600"/>
              <a:gd name="connsiteX77" fmla="*/ 1295400 w 4775200"/>
              <a:gd name="connsiteY77" fmla="*/ 654050 h 1879600"/>
              <a:gd name="connsiteX78" fmla="*/ 1241425 w 4775200"/>
              <a:gd name="connsiteY78" fmla="*/ 654050 h 1879600"/>
              <a:gd name="connsiteX79" fmla="*/ 1241425 w 4775200"/>
              <a:gd name="connsiteY79" fmla="*/ 654050 h 1879600"/>
              <a:gd name="connsiteX80" fmla="*/ 1241425 w 4775200"/>
              <a:gd name="connsiteY80" fmla="*/ 628650 h 1879600"/>
              <a:gd name="connsiteX81" fmla="*/ 1190625 w 4775200"/>
              <a:gd name="connsiteY81" fmla="*/ 628650 h 1879600"/>
              <a:gd name="connsiteX82" fmla="*/ 1190625 w 4775200"/>
              <a:gd name="connsiteY82" fmla="*/ 593725 h 1879600"/>
              <a:gd name="connsiteX83" fmla="*/ 1139825 w 4775200"/>
              <a:gd name="connsiteY83" fmla="*/ 568325 h 1879600"/>
              <a:gd name="connsiteX84" fmla="*/ 1082675 w 4775200"/>
              <a:gd name="connsiteY84" fmla="*/ 568325 h 1879600"/>
              <a:gd name="connsiteX85" fmla="*/ 1069975 w 4775200"/>
              <a:gd name="connsiteY85" fmla="*/ 527050 h 1879600"/>
              <a:gd name="connsiteX86" fmla="*/ 1016000 w 4775200"/>
              <a:gd name="connsiteY86" fmla="*/ 511175 h 1879600"/>
              <a:gd name="connsiteX87" fmla="*/ 993775 w 4775200"/>
              <a:gd name="connsiteY87" fmla="*/ 511175 h 1879600"/>
              <a:gd name="connsiteX88" fmla="*/ 993775 w 4775200"/>
              <a:gd name="connsiteY88" fmla="*/ 485775 h 1879600"/>
              <a:gd name="connsiteX89" fmla="*/ 892175 w 4775200"/>
              <a:gd name="connsiteY89" fmla="*/ 485775 h 1879600"/>
              <a:gd name="connsiteX90" fmla="*/ 866775 w 4775200"/>
              <a:gd name="connsiteY90" fmla="*/ 450850 h 1879600"/>
              <a:gd name="connsiteX91" fmla="*/ 831850 w 4775200"/>
              <a:gd name="connsiteY91" fmla="*/ 450850 h 1879600"/>
              <a:gd name="connsiteX92" fmla="*/ 831850 w 4775200"/>
              <a:gd name="connsiteY92" fmla="*/ 450850 h 1879600"/>
              <a:gd name="connsiteX93" fmla="*/ 831850 w 4775200"/>
              <a:gd name="connsiteY93" fmla="*/ 422275 h 1879600"/>
              <a:gd name="connsiteX94" fmla="*/ 781050 w 4775200"/>
              <a:gd name="connsiteY94" fmla="*/ 422275 h 1879600"/>
              <a:gd name="connsiteX95" fmla="*/ 781050 w 4775200"/>
              <a:gd name="connsiteY95" fmla="*/ 396875 h 1879600"/>
              <a:gd name="connsiteX96" fmla="*/ 711200 w 4775200"/>
              <a:gd name="connsiteY96" fmla="*/ 396875 h 1879600"/>
              <a:gd name="connsiteX97" fmla="*/ 711200 w 4775200"/>
              <a:gd name="connsiteY97" fmla="*/ 396875 h 1879600"/>
              <a:gd name="connsiteX98" fmla="*/ 711200 w 4775200"/>
              <a:gd name="connsiteY98" fmla="*/ 396875 h 1879600"/>
              <a:gd name="connsiteX99" fmla="*/ 711200 w 4775200"/>
              <a:gd name="connsiteY99" fmla="*/ 374650 h 1879600"/>
              <a:gd name="connsiteX100" fmla="*/ 657225 w 4775200"/>
              <a:gd name="connsiteY100" fmla="*/ 374650 h 1879600"/>
              <a:gd name="connsiteX101" fmla="*/ 657225 w 4775200"/>
              <a:gd name="connsiteY101" fmla="*/ 352425 h 1879600"/>
              <a:gd name="connsiteX102" fmla="*/ 590550 w 4775200"/>
              <a:gd name="connsiteY102" fmla="*/ 352425 h 1879600"/>
              <a:gd name="connsiteX103" fmla="*/ 590550 w 4775200"/>
              <a:gd name="connsiteY103" fmla="*/ 327025 h 1879600"/>
              <a:gd name="connsiteX104" fmla="*/ 539750 w 4775200"/>
              <a:gd name="connsiteY104" fmla="*/ 327025 h 1879600"/>
              <a:gd name="connsiteX105" fmla="*/ 488950 w 4775200"/>
              <a:gd name="connsiteY105" fmla="*/ 250825 h 1879600"/>
              <a:gd name="connsiteX106" fmla="*/ 476250 w 4775200"/>
              <a:gd name="connsiteY106" fmla="*/ 225425 h 1879600"/>
              <a:gd name="connsiteX107" fmla="*/ 431800 w 4775200"/>
              <a:gd name="connsiteY107" fmla="*/ 225425 h 1879600"/>
              <a:gd name="connsiteX108" fmla="*/ 431800 w 4775200"/>
              <a:gd name="connsiteY108" fmla="*/ 190500 h 1879600"/>
              <a:gd name="connsiteX109" fmla="*/ 365125 w 4775200"/>
              <a:gd name="connsiteY109" fmla="*/ 190500 h 1879600"/>
              <a:gd name="connsiteX110" fmla="*/ 365125 w 4775200"/>
              <a:gd name="connsiteY110" fmla="*/ 149225 h 1879600"/>
              <a:gd name="connsiteX111" fmla="*/ 349250 w 4775200"/>
              <a:gd name="connsiteY111" fmla="*/ 149225 h 1879600"/>
              <a:gd name="connsiteX112" fmla="*/ 349250 w 4775200"/>
              <a:gd name="connsiteY112" fmla="*/ 104775 h 1879600"/>
              <a:gd name="connsiteX113" fmla="*/ 311150 w 4775200"/>
              <a:gd name="connsiteY113" fmla="*/ 104775 h 1879600"/>
              <a:gd name="connsiteX114" fmla="*/ 311150 w 4775200"/>
              <a:gd name="connsiteY114" fmla="*/ 50800 h 1879600"/>
              <a:gd name="connsiteX115" fmla="*/ 146050 w 4775200"/>
              <a:gd name="connsiteY115" fmla="*/ 50800 h 1879600"/>
              <a:gd name="connsiteX116" fmla="*/ 111125 w 4775200"/>
              <a:gd name="connsiteY116" fmla="*/ 0 h 1879600"/>
              <a:gd name="connsiteX117" fmla="*/ 0 w 4775200"/>
              <a:gd name="connsiteY117" fmla="*/ 0 h 1879600"/>
              <a:gd name="connsiteX118" fmla="*/ 0 w 4775200"/>
              <a:gd name="connsiteY118" fmla="*/ 31750 h 1879600"/>
              <a:gd name="connsiteX119" fmla="*/ 50800 w 4775200"/>
              <a:gd name="connsiteY119" fmla="*/ 31750 h 1879600"/>
              <a:gd name="connsiteX120" fmla="*/ 50800 w 4775200"/>
              <a:gd name="connsiteY120" fmla="*/ 92075 h 1879600"/>
              <a:gd name="connsiteX121" fmla="*/ 184150 w 4775200"/>
              <a:gd name="connsiteY121" fmla="*/ 92075 h 1879600"/>
              <a:gd name="connsiteX122" fmla="*/ 184150 w 4775200"/>
              <a:gd name="connsiteY122" fmla="*/ 114300 h 1879600"/>
              <a:gd name="connsiteX123" fmla="*/ 215900 w 4775200"/>
              <a:gd name="connsiteY123" fmla="*/ 114300 h 1879600"/>
              <a:gd name="connsiteX124" fmla="*/ 215900 w 4775200"/>
              <a:gd name="connsiteY124" fmla="*/ 158750 h 1879600"/>
              <a:gd name="connsiteX125" fmla="*/ 263525 w 4775200"/>
              <a:gd name="connsiteY125" fmla="*/ 158750 h 1879600"/>
              <a:gd name="connsiteX126" fmla="*/ 263525 w 4775200"/>
              <a:gd name="connsiteY126" fmla="*/ 177800 h 1879600"/>
              <a:gd name="connsiteX127" fmla="*/ 314325 w 4775200"/>
              <a:gd name="connsiteY127" fmla="*/ 177800 h 1879600"/>
              <a:gd name="connsiteX128" fmla="*/ 314325 w 4775200"/>
              <a:gd name="connsiteY128" fmla="*/ 257175 h 1879600"/>
              <a:gd name="connsiteX129" fmla="*/ 365125 w 4775200"/>
              <a:gd name="connsiteY129" fmla="*/ 257175 h 1879600"/>
              <a:gd name="connsiteX130" fmla="*/ 365125 w 4775200"/>
              <a:gd name="connsiteY130" fmla="*/ 304800 h 1879600"/>
              <a:gd name="connsiteX131" fmla="*/ 393700 w 4775200"/>
              <a:gd name="connsiteY131" fmla="*/ 304800 h 1879600"/>
              <a:gd name="connsiteX132" fmla="*/ 393700 w 4775200"/>
              <a:gd name="connsiteY132" fmla="*/ 355600 h 1879600"/>
              <a:gd name="connsiteX133" fmla="*/ 412750 w 4775200"/>
              <a:gd name="connsiteY133" fmla="*/ 355600 h 1879600"/>
              <a:gd name="connsiteX134" fmla="*/ 412750 w 4775200"/>
              <a:gd name="connsiteY134" fmla="*/ 387350 h 1879600"/>
              <a:gd name="connsiteX135" fmla="*/ 412750 w 4775200"/>
              <a:gd name="connsiteY135" fmla="*/ 387350 h 1879600"/>
              <a:gd name="connsiteX136" fmla="*/ 434975 w 4775200"/>
              <a:gd name="connsiteY136" fmla="*/ 387350 h 1879600"/>
              <a:gd name="connsiteX137" fmla="*/ 434975 w 4775200"/>
              <a:gd name="connsiteY137" fmla="*/ 419100 h 1879600"/>
              <a:gd name="connsiteX138" fmla="*/ 457200 w 4775200"/>
              <a:gd name="connsiteY138" fmla="*/ 419100 h 1879600"/>
              <a:gd name="connsiteX139" fmla="*/ 457200 w 4775200"/>
              <a:gd name="connsiteY139" fmla="*/ 441325 h 1879600"/>
              <a:gd name="connsiteX140" fmla="*/ 479425 w 4775200"/>
              <a:gd name="connsiteY140" fmla="*/ 441325 h 1879600"/>
              <a:gd name="connsiteX141" fmla="*/ 479425 w 4775200"/>
              <a:gd name="connsiteY141" fmla="*/ 469900 h 1879600"/>
              <a:gd name="connsiteX142" fmla="*/ 492125 w 4775200"/>
              <a:gd name="connsiteY142" fmla="*/ 469900 h 1879600"/>
              <a:gd name="connsiteX143" fmla="*/ 492125 w 4775200"/>
              <a:gd name="connsiteY143" fmla="*/ 498475 h 1879600"/>
              <a:gd name="connsiteX144" fmla="*/ 520700 w 4775200"/>
              <a:gd name="connsiteY144" fmla="*/ 498475 h 1879600"/>
              <a:gd name="connsiteX145" fmla="*/ 520700 w 4775200"/>
              <a:gd name="connsiteY145" fmla="*/ 539750 h 1879600"/>
              <a:gd name="connsiteX146" fmla="*/ 549275 w 4775200"/>
              <a:gd name="connsiteY146" fmla="*/ 539750 h 1879600"/>
              <a:gd name="connsiteX147" fmla="*/ 549275 w 4775200"/>
              <a:gd name="connsiteY147" fmla="*/ 574675 h 1879600"/>
              <a:gd name="connsiteX148" fmla="*/ 568325 w 4775200"/>
              <a:gd name="connsiteY148" fmla="*/ 574675 h 1879600"/>
              <a:gd name="connsiteX149" fmla="*/ 600075 w 4775200"/>
              <a:gd name="connsiteY149" fmla="*/ 606425 h 1879600"/>
              <a:gd name="connsiteX150" fmla="*/ 650875 w 4775200"/>
              <a:gd name="connsiteY150" fmla="*/ 606425 h 1879600"/>
              <a:gd name="connsiteX151" fmla="*/ 650875 w 4775200"/>
              <a:gd name="connsiteY151" fmla="*/ 625475 h 1879600"/>
              <a:gd name="connsiteX152" fmla="*/ 676275 w 4775200"/>
              <a:gd name="connsiteY152" fmla="*/ 625475 h 1879600"/>
              <a:gd name="connsiteX153" fmla="*/ 676275 w 4775200"/>
              <a:gd name="connsiteY153" fmla="*/ 638175 h 1879600"/>
              <a:gd name="connsiteX154" fmla="*/ 714375 w 4775200"/>
              <a:gd name="connsiteY154" fmla="*/ 638175 h 1879600"/>
              <a:gd name="connsiteX155" fmla="*/ 714375 w 4775200"/>
              <a:gd name="connsiteY155" fmla="*/ 682625 h 1879600"/>
              <a:gd name="connsiteX156" fmla="*/ 790575 w 4775200"/>
              <a:gd name="connsiteY156" fmla="*/ 682625 h 1879600"/>
              <a:gd name="connsiteX157" fmla="*/ 790575 w 4775200"/>
              <a:gd name="connsiteY157" fmla="*/ 711200 h 1879600"/>
              <a:gd name="connsiteX158" fmla="*/ 835025 w 4775200"/>
              <a:gd name="connsiteY158" fmla="*/ 711200 h 1879600"/>
              <a:gd name="connsiteX159" fmla="*/ 835025 w 4775200"/>
              <a:gd name="connsiteY159" fmla="*/ 733425 h 1879600"/>
              <a:gd name="connsiteX160" fmla="*/ 873125 w 4775200"/>
              <a:gd name="connsiteY160" fmla="*/ 733425 h 1879600"/>
              <a:gd name="connsiteX161" fmla="*/ 873125 w 4775200"/>
              <a:gd name="connsiteY161" fmla="*/ 755650 h 1879600"/>
              <a:gd name="connsiteX162" fmla="*/ 895350 w 4775200"/>
              <a:gd name="connsiteY162" fmla="*/ 755650 h 1879600"/>
              <a:gd name="connsiteX163" fmla="*/ 895350 w 4775200"/>
              <a:gd name="connsiteY163" fmla="*/ 781050 h 1879600"/>
              <a:gd name="connsiteX164" fmla="*/ 990600 w 4775200"/>
              <a:gd name="connsiteY164" fmla="*/ 781050 h 1879600"/>
              <a:gd name="connsiteX165" fmla="*/ 990600 w 4775200"/>
              <a:gd name="connsiteY165" fmla="*/ 796925 h 1879600"/>
              <a:gd name="connsiteX166" fmla="*/ 1031875 w 4775200"/>
              <a:gd name="connsiteY166" fmla="*/ 796925 h 1879600"/>
              <a:gd name="connsiteX167" fmla="*/ 1031875 w 4775200"/>
              <a:gd name="connsiteY167" fmla="*/ 819150 h 1879600"/>
              <a:gd name="connsiteX168" fmla="*/ 1060450 w 4775200"/>
              <a:gd name="connsiteY168" fmla="*/ 819150 h 1879600"/>
              <a:gd name="connsiteX169" fmla="*/ 1060450 w 4775200"/>
              <a:gd name="connsiteY169" fmla="*/ 841375 h 1879600"/>
              <a:gd name="connsiteX170" fmla="*/ 1089025 w 4775200"/>
              <a:gd name="connsiteY170" fmla="*/ 841375 h 1879600"/>
              <a:gd name="connsiteX171" fmla="*/ 1089025 w 4775200"/>
              <a:gd name="connsiteY171" fmla="*/ 873125 h 1879600"/>
              <a:gd name="connsiteX172" fmla="*/ 1155700 w 4775200"/>
              <a:gd name="connsiteY172" fmla="*/ 873125 h 1879600"/>
              <a:gd name="connsiteX173" fmla="*/ 1155700 w 4775200"/>
              <a:gd name="connsiteY173" fmla="*/ 904875 h 1879600"/>
              <a:gd name="connsiteX174" fmla="*/ 1187450 w 4775200"/>
              <a:gd name="connsiteY174" fmla="*/ 904875 h 1879600"/>
              <a:gd name="connsiteX175" fmla="*/ 1187450 w 4775200"/>
              <a:gd name="connsiteY175" fmla="*/ 904875 h 1879600"/>
              <a:gd name="connsiteX176" fmla="*/ 1206500 w 4775200"/>
              <a:gd name="connsiteY176" fmla="*/ 923925 h 1879600"/>
              <a:gd name="connsiteX177" fmla="*/ 1206500 w 4775200"/>
              <a:gd name="connsiteY177" fmla="*/ 946150 h 1879600"/>
              <a:gd name="connsiteX178" fmla="*/ 1241425 w 4775200"/>
              <a:gd name="connsiteY178" fmla="*/ 946150 h 1879600"/>
              <a:gd name="connsiteX179" fmla="*/ 1241425 w 4775200"/>
              <a:gd name="connsiteY179" fmla="*/ 962025 h 1879600"/>
              <a:gd name="connsiteX180" fmla="*/ 1295400 w 4775200"/>
              <a:gd name="connsiteY180" fmla="*/ 962025 h 1879600"/>
              <a:gd name="connsiteX181" fmla="*/ 1295400 w 4775200"/>
              <a:gd name="connsiteY181" fmla="*/ 987425 h 1879600"/>
              <a:gd name="connsiteX182" fmla="*/ 1327150 w 4775200"/>
              <a:gd name="connsiteY182" fmla="*/ 987425 h 1879600"/>
              <a:gd name="connsiteX183" fmla="*/ 1343025 w 4775200"/>
              <a:gd name="connsiteY183" fmla="*/ 1003300 h 1879600"/>
              <a:gd name="connsiteX184" fmla="*/ 1384300 w 4775200"/>
              <a:gd name="connsiteY184" fmla="*/ 1003300 h 1879600"/>
              <a:gd name="connsiteX185" fmla="*/ 1384300 w 4775200"/>
              <a:gd name="connsiteY185" fmla="*/ 1028700 h 1879600"/>
              <a:gd name="connsiteX186" fmla="*/ 1457325 w 4775200"/>
              <a:gd name="connsiteY186" fmla="*/ 1028700 h 1879600"/>
              <a:gd name="connsiteX187" fmla="*/ 1457325 w 4775200"/>
              <a:gd name="connsiteY187" fmla="*/ 1063625 h 1879600"/>
              <a:gd name="connsiteX188" fmla="*/ 1457325 w 4775200"/>
              <a:gd name="connsiteY188" fmla="*/ 1063625 h 1879600"/>
              <a:gd name="connsiteX189" fmla="*/ 1489075 w 4775200"/>
              <a:gd name="connsiteY189" fmla="*/ 1063625 h 1879600"/>
              <a:gd name="connsiteX190" fmla="*/ 1489075 w 4775200"/>
              <a:gd name="connsiteY190" fmla="*/ 1095375 h 1879600"/>
              <a:gd name="connsiteX191" fmla="*/ 1609725 w 4775200"/>
              <a:gd name="connsiteY191" fmla="*/ 1095375 h 1879600"/>
              <a:gd name="connsiteX192" fmla="*/ 1609725 w 4775200"/>
              <a:gd name="connsiteY192" fmla="*/ 1095375 h 1879600"/>
              <a:gd name="connsiteX193" fmla="*/ 1609725 w 4775200"/>
              <a:gd name="connsiteY193" fmla="*/ 1127125 h 1879600"/>
              <a:gd name="connsiteX194" fmla="*/ 1714500 w 4775200"/>
              <a:gd name="connsiteY194" fmla="*/ 1127125 h 1879600"/>
              <a:gd name="connsiteX195" fmla="*/ 1714500 w 4775200"/>
              <a:gd name="connsiteY195" fmla="*/ 1127125 h 1879600"/>
              <a:gd name="connsiteX196" fmla="*/ 1803400 w 4775200"/>
              <a:gd name="connsiteY196" fmla="*/ 1181100 h 1879600"/>
              <a:gd name="connsiteX197" fmla="*/ 1901825 w 4775200"/>
              <a:gd name="connsiteY197" fmla="*/ 1181100 h 1879600"/>
              <a:gd name="connsiteX198" fmla="*/ 1908175 w 4775200"/>
              <a:gd name="connsiteY198" fmla="*/ 1212850 h 1879600"/>
              <a:gd name="connsiteX199" fmla="*/ 2085975 w 4775200"/>
              <a:gd name="connsiteY199" fmla="*/ 1212850 h 1879600"/>
              <a:gd name="connsiteX200" fmla="*/ 2085975 w 4775200"/>
              <a:gd name="connsiteY200" fmla="*/ 1241425 h 1879600"/>
              <a:gd name="connsiteX201" fmla="*/ 2149475 w 4775200"/>
              <a:gd name="connsiteY201" fmla="*/ 1241425 h 1879600"/>
              <a:gd name="connsiteX202" fmla="*/ 2159000 w 4775200"/>
              <a:gd name="connsiteY202" fmla="*/ 1250950 h 1879600"/>
              <a:gd name="connsiteX203" fmla="*/ 2187575 w 4775200"/>
              <a:gd name="connsiteY203" fmla="*/ 1279525 h 1879600"/>
              <a:gd name="connsiteX204" fmla="*/ 2266950 w 4775200"/>
              <a:gd name="connsiteY204" fmla="*/ 1279525 h 1879600"/>
              <a:gd name="connsiteX205" fmla="*/ 2276475 w 4775200"/>
              <a:gd name="connsiteY205" fmla="*/ 1289050 h 1879600"/>
              <a:gd name="connsiteX206" fmla="*/ 2336800 w 4775200"/>
              <a:gd name="connsiteY206" fmla="*/ 1289050 h 1879600"/>
              <a:gd name="connsiteX207" fmla="*/ 2336800 w 4775200"/>
              <a:gd name="connsiteY207" fmla="*/ 1327150 h 1879600"/>
              <a:gd name="connsiteX208" fmla="*/ 2374900 w 4775200"/>
              <a:gd name="connsiteY208" fmla="*/ 1327150 h 1879600"/>
              <a:gd name="connsiteX209" fmla="*/ 2374900 w 4775200"/>
              <a:gd name="connsiteY209" fmla="*/ 1358900 h 1879600"/>
              <a:gd name="connsiteX210" fmla="*/ 2454275 w 4775200"/>
              <a:gd name="connsiteY210" fmla="*/ 1358900 h 1879600"/>
              <a:gd name="connsiteX211" fmla="*/ 2498725 w 4775200"/>
              <a:gd name="connsiteY211" fmla="*/ 1403350 h 1879600"/>
              <a:gd name="connsiteX212" fmla="*/ 2555875 w 4775200"/>
              <a:gd name="connsiteY212" fmla="*/ 1403350 h 1879600"/>
              <a:gd name="connsiteX213" fmla="*/ 2555875 w 4775200"/>
              <a:gd name="connsiteY213" fmla="*/ 1450975 h 1879600"/>
              <a:gd name="connsiteX214" fmla="*/ 2603500 w 4775200"/>
              <a:gd name="connsiteY214" fmla="*/ 1450975 h 1879600"/>
              <a:gd name="connsiteX215" fmla="*/ 2603500 w 4775200"/>
              <a:gd name="connsiteY215" fmla="*/ 1470025 h 1879600"/>
              <a:gd name="connsiteX216" fmla="*/ 2660650 w 4775200"/>
              <a:gd name="connsiteY216" fmla="*/ 1470025 h 1879600"/>
              <a:gd name="connsiteX217" fmla="*/ 2660650 w 4775200"/>
              <a:gd name="connsiteY217" fmla="*/ 1485900 h 1879600"/>
              <a:gd name="connsiteX218" fmla="*/ 2806700 w 4775200"/>
              <a:gd name="connsiteY218" fmla="*/ 1485900 h 1879600"/>
              <a:gd name="connsiteX219" fmla="*/ 2806700 w 4775200"/>
              <a:gd name="connsiteY219" fmla="*/ 1533525 h 1879600"/>
              <a:gd name="connsiteX220" fmla="*/ 2838450 w 4775200"/>
              <a:gd name="connsiteY220" fmla="*/ 1533525 h 1879600"/>
              <a:gd name="connsiteX221" fmla="*/ 2838450 w 4775200"/>
              <a:gd name="connsiteY221" fmla="*/ 1565275 h 1879600"/>
              <a:gd name="connsiteX222" fmla="*/ 2917825 w 4775200"/>
              <a:gd name="connsiteY222" fmla="*/ 1565275 h 1879600"/>
              <a:gd name="connsiteX223" fmla="*/ 2930525 w 4775200"/>
              <a:gd name="connsiteY223" fmla="*/ 1577975 h 1879600"/>
              <a:gd name="connsiteX224" fmla="*/ 2968625 w 4775200"/>
              <a:gd name="connsiteY224" fmla="*/ 1577975 h 1879600"/>
              <a:gd name="connsiteX225" fmla="*/ 2968625 w 4775200"/>
              <a:gd name="connsiteY225" fmla="*/ 1590675 h 1879600"/>
              <a:gd name="connsiteX226" fmla="*/ 3054350 w 4775200"/>
              <a:gd name="connsiteY226" fmla="*/ 1590675 h 1879600"/>
              <a:gd name="connsiteX227" fmla="*/ 3054350 w 4775200"/>
              <a:gd name="connsiteY227" fmla="*/ 1625600 h 1879600"/>
              <a:gd name="connsiteX228" fmla="*/ 3194050 w 4775200"/>
              <a:gd name="connsiteY228" fmla="*/ 1625600 h 1879600"/>
              <a:gd name="connsiteX229" fmla="*/ 3194050 w 4775200"/>
              <a:gd name="connsiteY229" fmla="*/ 1657350 h 1879600"/>
              <a:gd name="connsiteX230" fmla="*/ 3302000 w 4775200"/>
              <a:gd name="connsiteY230" fmla="*/ 1657350 h 1879600"/>
              <a:gd name="connsiteX231" fmla="*/ 3302000 w 4775200"/>
              <a:gd name="connsiteY231" fmla="*/ 1666875 h 1879600"/>
              <a:gd name="connsiteX232" fmla="*/ 3375025 w 4775200"/>
              <a:gd name="connsiteY232" fmla="*/ 1666875 h 1879600"/>
              <a:gd name="connsiteX233" fmla="*/ 3375025 w 4775200"/>
              <a:gd name="connsiteY233" fmla="*/ 1698625 h 1879600"/>
              <a:gd name="connsiteX234" fmla="*/ 3508375 w 4775200"/>
              <a:gd name="connsiteY234" fmla="*/ 1698625 h 1879600"/>
              <a:gd name="connsiteX235" fmla="*/ 3508375 w 4775200"/>
              <a:gd name="connsiteY235" fmla="*/ 1720850 h 1879600"/>
              <a:gd name="connsiteX236" fmla="*/ 3524250 w 4775200"/>
              <a:gd name="connsiteY236" fmla="*/ 1736725 h 1879600"/>
              <a:gd name="connsiteX237" fmla="*/ 3524250 w 4775200"/>
              <a:gd name="connsiteY237" fmla="*/ 1762125 h 1879600"/>
              <a:gd name="connsiteX238" fmla="*/ 3575050 w 4775200"/>
              <a:gd name="connsiteY238" fmla="*/ 1762125 h 1879600"/>
              <a:gd name="connsiteX239" fmla="*/ 3575050 w 4775200"/>
              <a:gd name="connsiteY239" fmla="*/ 1793875 h 1879600"/>
              <a:gd name="connsiteX240" fmla="*/ 3619500 w 4775200"/>
              <a:gd name="connsiteY240" fmla="*/ 1793875 h 1879600"/>
              <a:gd name="connsiteX241" fmla="*/ 3619500 w 4775200"/>
              <a:gd name="connsiteY241" fmla="*/ 1835150 h 1879600"/>
              <a:gd name="connsiteX242" fmla="*/ 3752850 w 4775200"/>
              <a:gd name="connsiteY242" fmla="*/ 1835150 h 1879600"/>
              <a:gd name="connsiteX243" fmla="*/ 3752850 w 4775200"/>
              <a:gd name="connsiteY243" fmla="*/ 1857375 h 1879600"/>
              <a:gd name="connsiteX244" fmla="*/ 3911600 w 4775200"/>
              <a:gd name="connsiteY244" fmla="*/ 1857375 h 1879600"/>
              <a:gd name="connsiteX245" fmla="*/ 3911600 w 4775200"/>
              <a:gd name="connsiteY245" fmla="*/ 1879600 h 1879600"/>
              <a:gd name="connsiteX246" fmla="*/ 4689475 w 4775200"/>
              <a:gd name="connsiteY246" fmla="*/ 1879600 h 1879600"/>
              <a:gd name="connsiteX247" fmla="*/ 4775200 w 4775200"/>
              <a:gd name="connsiteY247" fmla="*/ 1533525 h 1879600"/>
              <a:gd name="connsiteX0" fmla="*/ 4775200 w 4775200"/>
              <a:gd name="connsiteY0" fmla="*/ 1533525 h 1920875"/>
              <a:gd name="connsiteX1" fmla="*/ 4692650 w 4775200"/>
              <a:gd name="connsiteY1" fmla="*/ 1533525 h 1920875"/>
              <a:gd name="connsiteX2" fmla="*/ 4692650 w 4775200"/>
              <a:gd name="connsiteY2" fmla="*/ 1495425 h 1920875"/>
              <a:gd name="connsiteX3" fmla="*/ 3911600 w 4775200"/>
              <a:gd name="connsiteY3" fmla="*/ 1495425 h 1920875"/>
              <a:gd name="connsiteX4" fmla="*/ 3911600 w 4775200"/>
              <a:gd name="connsiteY4" fmla="*/ 1470025 h 1920875"/>
              <a:gd name="connsiteX5" fmla="*/ 3727450 w 4775200"/>
              <a:gd name="connsiteY5" fmla="*/ 1470025 h 1920875"/>
              <a:gd name="connsiteX6" fmla="*/ 3727450 w 4775200"/>
              <a:gd name="connsiteY6" fmla="*/ 1457325 h 1920875"/>
              <a:gd name="connsiteX7" fmla="*/ 3609975 w 4775200"/>
              <a:gd name="connsiteY7" fmla="*/ 1457325 h 1920875"/>
              <a:gd name="connsiteX8" fmla="*/ 3609975 w 4775200"/>
              <a:gd name="connsiteY8" fmla="*/ 1435100 h 1920875"/>
              <a:gd name="connsiteX9" fmla="*/ 3552825 w 4775200"/>
              <a:gd name="connsiteY9" fmla="*/ 1435100 h 1920875"/>
              <a:gd name="connsiteX10" fmla="*/ 3552825 w 4775200"/>
              <a:gd name="connsiteY10" fmla="*/ 1393825 h 1920875"/>
              <a:gd name="connsiteX11" fmla="*/ 3543300 w 4775200"/>
              <a:gd name="connsiteY11" fmla="*/ 1393825 h 1920875"/>
              <a:gd name="connsiteX12" fmla="*/ 3543300 w 4775200"/>
              <a:gd name="connsiteY12" fmla="*/ 1374775 h 1920875"/>
              <a:gd name="connsiteX13" fmla="*/ 3517900 w 4775200"/>
              <a:gd name="connsiteY13" fmla="*/ 1374775 h 1920875"/>
              <a:gd name="connsiteX14" fmla="*/ 3517900 w 4775200"/>
              <a:gd name="connsiteY14" fmla="*/ 1330325 h 1920875"/>
              <a:gd name="connsiteX15" fmla="*/ 3390900 w 4775200"/>
              <a:gd name="connsiteY15" fmla="*/ 1330325 h 1920875"/>
              <a:gd name="connsiteX16" fmla="*/ 3390900 w 4775200"/>
              <a:gd name="connsiteY16" fmla="*/ 1317625 h 1920875"/>
              <a:gd name="connsiteX17" fmla="*/ 3302000 w 4775200"/>
              <a:gd name="connsiteY17" fmla="*/ 1317625 h 1920875"/>
              <a:gd name="connsiteX18" fmla="*/ 3302000 w 4775200"/>
              <a:gd name="connsiteY18" fmla="*/ 1285875 h 1920875"/>
              <a:gd name="connsiteX19" fmla="*/ 3216275 w 4775200"/>
              <a:gd name="connsiteY19" fmla="*/ 1285875 h 1920875"/>
              <a:gd name="connsiteX20" fmla="*/ 3216275 w 4775200"/>
              <a:gd name="connsiteY20" fmla="*/ 1270000 h 1920875"/>
              <a:gd name="connsiteX21" fmla="*/ 3187700 w 4775200"/>
              <a:gd name="connsiteY21" fmla="*/ 1270000 h 1920875"/>
              <a:gd name="connsiteX22" fmla="*/ 3181350 w 4775200"/>
              <a:gd name="connsiteY22" fmla="*/ 1263650 h 1920875"/>
              <a:gd name="connsiteX23" fmla="*/ 3159125 w 4775200"/>
              <a:gd name="connsiteY23" fmla="*/ 1263650 h 1920875"/>
              <a:gd name="connsiteX24" fmla="*/ 3159125 w 4775200"/>
              <a:gd name="connsiteY24" fmla="*/ 1244600 h 1920875"/>
              <a:gd name="connsiteX25" fmla="*/ 3057525 w 4775200"/>
              <a:gd name="connsiteY25" fmla="*/ 1244600 h 1920875"/>
              <a:gd name="connsiteX26" fmla="*/ 3057525 w 4775200"/>
              <a:gd name="connsiteY26" fmla="*/ 1228725 h 1920875"/>
              <a:gd name="connsiteX27" fmla="*/ 2974975 w 4775200"/>
              <a:gd name="connsiteY27" fmla="*/ 1228725 h 1920875"/>
              <a:gd name="connsiteX28" fmla="*/ 2974975 w 4775200"/>
              <a:gd name="connsiteY28" fmla="*/ 1216025 h 1920875"/>
              <a:gd name="connsiteX29" fmla="*/ 2908300 w 4775200"/>
              <a:gd name="connsiteY29" fmla="*/ 1216025 h 1920875"/>
              <a:gd name="connsiteX30" fmla="*/ 2908300 w 4775200"/>
              <a:gd name="connsiteY30" fmla="*/ 1196975 h 1920875"/>
              <a:gd name="connsiteX31" fmla="*/ 2876550 w 4775200"/>
              <a:gd name="connsiteY31" fmla="*/ 1196975 h 1920875"/>
              <a:gd name="connsiteX32" fmla="*/ 2876550 w 4775200"/>
              <a:gd name="connsiteY32" fmla="*/ 1174750 h 1920875"/>
              <a:gd name="connsiteX33" fmla="*/ 2806700 w 4775200"/>
              <a:gd name="connsiteY33" fmla="*/ 1174750 h 1920875"/>
              <a:gd name="connsiteX34" fmla="*/ 2806700 w 4775200"/>
              <a:gd name="connsiteY34" fmla="*/ 1127125 h 1920875"/>
              <a:gd name="connsiteX35" fmla="*/ 2670175 w 4775200"/>
              <a:gd name="connsiteY35" fmla="*/ 1127125 h 1920875"/>
              <a:gd name="connsiteX36" fmla="*/ 2670175 w 4775200"/>
              <a:gd name="connsiteY36" fmla="*/ 1098550 h 1920875"/>
              <a:gd name="connsiteX37" fmla="*/ 2562225 w 4775200"/>
              <a:gd name="connsiteY37" fmla="*/ 1098550 h 1920875"/>
              <a:gd name="connsiteX38" fmla="*/ 2562225 w 4775200"/>
              <a:gd name="connsiteY38" fmla="*/ 1050925 h 1920875"/>
              <a:gd name="connsiteX39" fmla="*/ 2498725 w 4775200"/>
              <a:gd name="connsiteY39" fmla="*/ 1050925 h 1920875"/>
              <a:gd name="connsiteX40" fmla="*/ 2498725 w 4775200"/>
              <a:gd name="connsiteY40" fmla="*/ 1050925 h 1920875"/>
              <a:gd name="connsiteX41" fmla="*/ 2498725 w 4775200"/>
              <a:gd name="connsiteY41" fmla="*/ 1050925 h 1920875"/>
              <a:gd name="connsiteX42" fmla="*/ 2498725 w 4775200"/>
              <a:gd name="connsiteY42" fmla="*/ 1050925 h 1920875"/>
              <a:gd name="connsiteX43" fmla="*/ 2498725 w 4775200"/>
              <a:gd name="connsiteY43" fmla="*/ 1022350 h 1920875"/>
              <a:gd name="connsiteX44" fmla="*/ 2428875 w 4775200"/>
              <a:gd name="connsiteY44" fmla="*/ 1022350 h 1920875"/>
              <a:gd name="connsiteX45" fmla="*/ 2428875 w 4775200"/>
              <a:gd name="connsiteY45" fmla="*/ 996950 h 1920875"/>
              <a:gd name="connsiteX46" fmla="*/ 2378075 w 4775200"/>
              <a:gd name="connsiteY46" fmla="*/ 996950 h 1920875"/>
              <a:gd name="connsiteX47" fmla="*/ 2378075 w 4775200"/>
              <a:gd name="connsiteY47" fmla="*/ 965200 h 1920875"/>
              <a:gd name="connsiteX48" fmla="*/ 2333625 w 4775200"/>
              <a:gd name="connsiteY48" fmla="*/ 965200 h 1920875"/>
              <a:gd name="connsiteX49" fmla="*/ 2333625 w 4775200"/>
              <a:gd name="connsiteY49" fmla="*/ 946150 h 1920875"/>
              <a:gd name="connsiteX50" fmla="*/ 2286000 w 4775200"/>
              <a:gd name="connsiteY50" fmla="*/ 946150 h 1920875"/>
              <a:gd name="connsiteX51" fmla="*/ 2219325 w 4775200"/>
              <a:gd name="connsiteY51" fmla="*/ 946150 h 1920875"/>
              <a:gd name="connsiteX52" fmla="*/ 2219325 w 4775200"/>
              <a:gd name="connsiteY52" fmla="*/ 914400 h 1920875"/>
              <a:gd name="connsiteX53" fmla="*/ 2171700 w 4775200"/>
              <a:gd name="connsiteY53" fmla="*/ 914400 h 1920875"/>
              <a:gd name="connsiteX54" fmla="*/ 2171700 w 4775200"/>
              <a:gd name="connsiteY54" fmla="*/ 901700 h 1920875"/>
              <a:gd name="connsiteX55" fmla="*/ 2143125 w 4775200"/>
              <a:gd name="connsiteY55" fmla="*/ 901700 h 1920875"/>
              <a:gd name="connsiteX56" fmla="*/ 2143125 w 4775200"/>
              <a:gd name="connsiteY56" fmla="*/ 901700 h 1920875"/>
              <a:gd name="connsiteX57" fmla="*/ 2089150 w 4775200"/>
              <a:gd name="connsiteY57" fmla="*/ 901700 h 1920875"/>
              <a:gd name="connsiteX58" fmla="*/ 2089150 w 4775200"/>
              <a:gd name="connsiteY58" fmla="*/ 879475 h 1920875"/>
              <a:gd name="connsiteX59" fmla="*/ 1927225 w 4775200"/>
              <a:gd name="connsiteY59" fmla="*/ 879475 h 1920875"/>
              <a:gd name="connsiteX60" fmla="*/ 1927225 w 4775200"/>
              <a:gd name="connsiteY60" fmla="*/ 879475 h 1920875"/>
              <a:gd name="connsiteX61" fmla="*/ 1927225 w 4775200"/>
              <a:gd name="connsiteY61" fmla="*/ 847725 h 1920875"/>
              <a:gd name="connsiteX62" fmla="*/ 1793875 w 4775200"/>
              <a:gd name="connsiteY62" fmla="*/ 847725 h 1920875"/>
              <a:gd name="connsiteX63" fmla="*/ 1736725 w 4775200"/>
              <a:gd name="connsiteY63" fmla="*/ 800100 h 1920875"/>
              <a:gd name="connsiteX64" fmla="*/ 1692275 w 4775200"/>
              <a:gd name="connsiteY64" fmla="*/ 800100 h 1920875"/>
              <a:gd name="connsiteX65" fmla="*/ 1692275 w 4775200"/>
              <a:gd name="connsiteY65" fmla="*/ 800100 h 1920875"/>
              <a:gd name="connsiteX66" fmla="*/ 1682750 w 4775200"/>
              <a:gd name="connsiteY66" fmla="*/ 774700 h 1920875"/>
              <a:gd name="connsiteX67" fmla="*/ 1606550 w 4775200"/>
              <a:gd name="connsiteY67" fmla="*/ 781050 h 1920875"/>
              <a:gd name="connsiteX68" fmla="*/ 1612900 w 4775200"/>
              <a:gd name="connsiteY68" fmla="*/ 762000 h 1920875"/>
              <a:gd name="connsiteX69" fmla="*/ 1479550 w 4775200"/>
              <a:gd name="connsiteY69" fmla="*/ 765175 h 1920875"/>
              <a:gd name="connsiteX70" fmla="*/ 1479550 w 4775200"/>
              <a:gd name="connsiteY70" fmla="*/ 733425 h 1920875"/>
              <a:gd name="connsiteX71" fmla="*/ 1454150 w 4775200"/>
              <a:gd name="connsiteY71" fmla="*/ 733425 h 1920875"/>
              <a:gd name="connsiteX72" fmla="*/ 1454150 w 4775200"/>
              <a:gd name="connsiteY72" fmla="*/ 711200 h 1920875"/>
              <a:gd name="connsiteX73" fmla="*/ 1371600 w 4775200"/>
              <a:gd name="connsiteY73" fmla="*/ 711200 h 1920875"/>
              <a:gd name="connsiteX74" fmla="*/ 1371600 w 4775200"/>
              <a:gd name="connsiteY74" fmla="*/ 688975 h 1920875"/>
              <a:gd name="connsiteX75" fmla="*/ 1330325 w 4775200"/>
              <a:gd name="connsiteY75" fmla="*/ 688975 h 1920875"/>
              <a:gd name="connsiteX76" fmla="*/ 1330325 w 4775200"/>
              <a:gd name="connsiteY76" fmla="*/ 688975 h 1920875"/>
              <a:gd name="connsiteX77" fmla="*/ 1295400 w 4775200"/>
              <a:gd name="connsiteY77" fmla="*/ 654050 h 1920875"/>
              <a:gd name="connsiteX78" fmla="*/ 1241425 w 4775200"/>
              <a:gd name="connsiteY78" fmla="*/ 654050 h 1920875"/>
              <a:gd name="connsiteX79" fmla="*/ 1241425 w 4775200"/>
              <a:gd name="connsiteY79" fmla="*/ 654050 h 1920875"/>
              <a:gd name="connsiteX80" fmla="*/ 1241425 w 4775200"/>
              <a:gd name="connsiteY80" fmla="*/ 628650 h 1920875"/>
              <a:gd name="connsiteX81" fmla="*/ 1190625 w 4775200"/>
              <a:gd name="connsiteY81" fmla="*/ 628650 h 1920875"/>
              <a:gd name="connsiteX82" fmla="*/ 1190625 w 4775200"/>
              <a:gd name="connsiteY82" fmla="*/ 593725 h 1920875"/>
              <a:gd name="connsiteX83" fmla="*/ 1139825 w 4775200"/>
              <a:gd name="connsiteY83" fmla="*/ 568325 h 1920875"/>
              <a:gd name="connsiteX84" fmla="*/ 1082675 w 4775200"/>
              <a:gd name="connsiteY84" fmla="*/ 568325 h 1920875"/>
              <a:gd name="connsiteX85" fmla="*/ 1069975 w 4775200"/>
              <a:gd name="connsiteY85" fmla="*/ 527050 h 1920875"/>
              <a:gd name="connsiteX86" fmla="*/ 1016000 w 4775200"/>
              <a:gd name="connsiteY86" fmla="*/ 511175 h 1920875"/>
              <a:gd name="connsiteX87" fmla="*/ 993775 w 4775200"/>
              <a:gd name="connsiteY87" fmla="*/ 511175 h 1920875"/>
              <a:gd name="connsiteX88" fmla="*/ 993775 w 4775200"/>
              <a:gd name="connsiteY88" fmla="*/ 485775 h 1920875"/>
              <a:gd name="connsiteX89" fmla="*/ 892175 w 4775200"/>
              <a:gd name="connsiteY89" fmla="*/ 485775 h 1920875"/>
              <a:gd name="connsiteX90" fmla="*/ 866775 w 4775200"/>
              <a:gd name="connsiteY90" fmla="*/ 450850 h 1920875"/>
              <a:gd name="connsiteX91" fmla="*/ 831850 w 4775200"/>
              <a:gd name="connsiteY91" fmla="*/ 450850 h 1920875"/>
              <a:gd name="connsiteX92" fmla="*/ 831850 w 4775200"/>
              <a:gd name="connsiteY92" fmla="*/ 450850 h 1920875"/>
              <a:gd name="connsiteX93" fmla="*/ 831850 w 4775200"/>
              <a:gd name="connsiteY93" fmla="*/ 422275 h 1920875"/>
              <a:gd name="connsiteX94" fmla="*/ 781050 w 4775200"/>
              <a:gd name="connsiteY94" fmla="*/ 422275 h 1920875"/>
              <a:gd name="connsiteX95" fmla="*/ 781050 w 4775200"/>
              <a:gd name="connsiteY95" fmla="*/ 396875 h 1920875"/>
              <a:gd name="connsiteX96" fmla="*/ 711200 w 4775200"/>
              <a:gd name="connsiteY96" fmla="*/ 396875 h 1920875"/>
              <a:gd name="connsiteX97" fmla="*/ 711200 w 4775200"/>
              <a:gd name="connsiteY97" fmla="*/ 396875 h 1920875"/>
              <a:gd name="connsiteX98" fmla="*/ 711200 w 4775200"/>
              <a:gd name="connsiteY98" fmla="*/ 396875 h 1920875"/>
              <a:gd name="connsiteX99" fmla="*/ 711200 w 4775200"/>
              <a:gd name="connsiteY99" fmla="*/ 374650 h 1920875"/>
              <a:gd name="connsiteX100" fmla="*/ 657225 w 4775200"/>
              <a:gd name="connsiteY100" fmla="*/ 374650 h 1920875"/>
              <a:gd name="connsiteX101" fmla="*/ 657225 w 4775200"/>
              <a:gd name="connsiteY101" fmla="*/ 352425 h 1920875"/>
              <a:gd name="connsiteX102" fmla="*/ 590550 w 4775200"/>
              <a:gd name="connsiteY102" fmla="*/ 352425 h 1920875"/>
              <a:gd name="connsiteX103" fmla="*/ 590550 w 4775200"/>
              <a:gd name="connsiteY103" fmla="*/ 327025 h 1920875"/>
              <a:gd name="connsiteX104" fmla="*/ 539750 w 4775200"/>
              <a:gd name="connsiteY104" fmla="*/ 327025 h 1920875"/>
              <a:gd name="connsiteX105" fmla="*/ 488950 w 4775200"/>
              <a:gd name="connsiteY105" fmla="*/ 250825 h 1920875"/>
              <a:gd name="connsiteX106" fmla="*/ 476250 w 4775200"/>
              <a:gd name="connsiteY106" fmla="*/ 225425 h 1920875"/>
              <a:gd name="connsiteX107" fmla="*/ 431800 w 4775200"/>
              <a:gd name="connsiteY107" fmla="*/ 225425 h 1920875"/>
              <a:gd name="connsiteX108" fmla="*/ 431800 w 4775200"/>
              <a:gd name="connsiteY108" fmla="*/ 190500 h 1920875"/>
              <a:gd name="connsiteX109" fmla="*/ 365125 w 4775200"/>
              <a:gd name="connsiteY109" fmla="*/ 190500 h 1920875"/>
              <a:gd name="connsiteX110" fmla="*/ 365125 w 4775200"/>
              <a:gd name="connsiteY110" fmla="*/ 149225 h 1920875"/>
              <a:gd name="connsiteX111" fmla="*/ 349250 w 4775200"/>
              <a:gd name="connsiteY111" fmla="*/ 149225 h 1920875"/>
              <a:gd name="connsiteX112" fmla="*/ 349250 w 4775200"/>
              <a:gd name="connsiteY112" fmla="*/ 104775 h 1920875"/>
              <a:gd name="connsiteX113" fmla="*/ 311150 w 4775200"/>
              <a:gd name="connsiteY113" fmla="*/ 104775 h 1920875"/>
              <a:gd name="connsiteX114" fmla="*/ 311150 w 4775200"/>
              <a:gd name="connsiteY114" fmla="*/ 50800 h 1920875"/>
              <a:gd name="connsiteX115" fmla="*/ 146050 w 4775200"/>
              <a:gd name="connsiteY115" fmla="*/ 50800 h 1920875"/>
              <a:gd name="connsiteX116" fmla="*/ 111125 w 4775200"/>
              <a:gd name="connsiteY116" fmla="*/ 0 h 1920875"/>
              <a:gd name="connsiteX117" fmla="*/ 0 w 4775200"/>
              <a:gd name="connsiteY117" fmla="*/ 0 h 1920875"/>
              <a:gd name="connsiteX118" fmla="*/ 0 w 4775200"/>
              <a:gd name="connsiteY118" fmla="*/ 31750 h 1920875"/>
              <a:gd name="connsiteX119" fmla="*/ 50800 w 4775200"/>
              <a:gd name="connsiteY119" fmla="*/ 31750 h 1920875"/>
              <a:gd name="connsiteX120" fmla="*/ 50800 w 4775200"/>
              <a:gd name="connsiteY120" fmla="*/ 92075 h 1920875"/>
              <a:gd name="connsiteX121" fmla="*/ 184150 w 4775200"/>
              <a:gd name="connsiteY121" fmla="*/ 92075 h 1920875"/>
              <a:gd name="connsiteX122" fmla="*/ 184150 w 4775200"/>
              <a:gd name="connsiteY122" fmla="*/ 114300 h 1920875"/>
              <a:gd name="connsiteX123" fmla="*/ 215900 w 4775200"/>
              <a:gd name="connsiteY123" fmla="*/ 114300 h 1920875"/>
              <a:gd name="connsiteX124" fmla="*/ 215900 w 4775200"/>
              <a:gd name="connsiteY124" fmla="*/ 158750 h 1920875"/>
              <a:gd name="connsiteX125" fmla="*/ 263525 w 4775200"/>
              <a:gd name="connsiteY125" fmla="*/ 158750 h 1920875"/>
              <a:gd name="connsiteX126" fmla="*/ 263525 w 4775200"/>
              <a:gd name="connsiteY126" fmla="*/ 177800 h 1920875"/>
              <a:gd name="connsiteX127" fmla="*/ 314325 w 4775200"/>
              <a:gd name="connsiteY127" fmla="*/ 177800 h 1920875"/>
              <a:gd name="connsiteX128" fmla="*/ 314325 w 4775200"/>
              <a:gd name="connsiteY128" fmla="*/ 257175 h 1920875"/>
              <a:gd name="connsiteX129" fmla="*/ 365125 w 4775200"/>
              <a:gd name="connsiteY129" fmla="*/ 257175 h 1920875"/>
              <a:gd name="connsiteX130" fmla="*/ 365125 w 4775200"/>
              <a:gd name="connsiteY130" fmla="*/ 304800 h 1920875"/>
              <a:gd name="connsiteX131" fmla="*/ 393700 w 4775200"/>
              <a:gd name="connsiteY131" fmla="*/ 304800 h 1920875"/>
              <a:gd name="connsiteX132" fmla="*/ 393700 w 4775200"/>
              <a:gd name="connsiteY132" fmla="*/ 355600 h 1920875"/>
              <a:gd name="connsiteX133" fmla="*/ 412750 w 4775200"/>
              <a:gd name="connsiteY133" fmla="*/ 355600 h 1920875"/>
              <a:gd name="connsiteX134" fmla="*/ 412750 w 4775200"/>
              <a:gd name="connsiteY134" fmla="*/ 387350 h 1920875"/>
              <a:gd name="connsiteX135" fmla="*/ 412750 w 4775200"/>
              <a:gd name="connsiteY135" fmla="*/ 387350 h 1920875"/>
              <a:gd name="connsiteX136" fmla="*/ 434975 w 4775200"/>
              <a:gd name="connsiteY136" fmla="*/ 387350 h 1920875"/>
              <a:gd name="connsiteX137" fmla="*/ 434975 w 4775200"/>
              <a:gd name="connsiteY137" fmla="*/ 419100 h 1920875"/>
              <a:gd name="connsiteX138" fmla="*/ 457200 w 4775200"/>
              <a:gd name="connsiteY138" fmla="*/ 419100 h 1920875"/>
              <a:gd name="connsiteX139" fmla="*/ 457200 w 4775200"/>
              <a:gd name="connsiteY139" fmla="*/ 441325 h 1920875"/>
              <a:gd name="connsiteX140" fmla="*/ 479425 w 4775200"/>
              <a:gd name="connsiteY140" fmla="*/ 441325 h 1920875"/>
              <a:gd name="connsiteX141" fmla="*/ 479425 w 4775200"/>
              <a:gd name="connsiteY141" fmla="*/ 469900 h 1920875"/>
              <a:gd name="connsiteX142" fmla="*/ 492125 w 4775200"/>
              <a:gd name="connsiteY142" fmla="*/ 469900 h 1920875"/>
              <a:gd name="connsiteX143" fmla="*/ 492125 w 4775200"/>
              <a:gd name="connsiteY143" fmla="*/ 498475 h 1920875"/>
              <a:gd name="connsiteX144" fmla="*/ 520700 w 4775200"/>
              <a:gd name="connsiteY144" fmla="*/ 498475 h 1920875"/>
              <a:gd name="connsiteX145" fmla="*/ 520700 w 4775200"/>
              <a:gd name="connsiteY145" fmla="*/ 539750 h 1920875"/>
              <a:gd name="connsiteX146" fmla="*/ 549275 w 4775200"/>
              <a:gd name="connsiteY146" fmla="*/ 539750 h 1920875"/>
              <a:gd name="connsiteX147" fmla="*/ 549275 w 4775200"/>
              <a:gd name="connsiteY147" fmla="*/ 574675 h 1920875"/>
              <a:gd name="connsiteX148" fmla="*/ 568325 w 4775200"/>
              <a:gd name="connsiteY148" fmla="*/ 574675 h 1920875"/>
              <a:gd name="connsiteX149" fmla="*/ 600075 w 4775200"/>
              <a:gd name="connsiteY149" fmla="*/ 606425 h 1920875"/>
              <a:gd name="connsiteX150" fmla="*/ 650875 w 4775200"/>
              <a:gd name="connsiteY150" fmla="*/ 606425 h 1920875"/>
              <a:gd name="connsiteX151" fmla="*/ 650875 w 4775200"/>
              <a:gd name="connsiteY151" fmla="*/ 625475 h 1920875"/>
              <a:gd name="connsiteX152" fmla="*/ 676275 w 4775200"/>
              <a:gd name="connsiteY152" fmla="*/ 625475 h 1920875"/>
              <a:gd name="connsiteX153" fmla="*/ 676275 w 4775200"/>
              <a:gd name="connsiteY153" fmla="*/ 638175 h 1920875"/>
              <a:gd name="connsiteX154" fmla="*/ 714375 w 4775200"/>
              <a:gd name="connsiteY154" fmla="*/ 638175 h 1920875"/>
              <a:gd name="connsiteX155" fmla="*/ 714375 w 4775200"/>
              <a:gd name="connsiteY155" fmla="*/ 682625 h 1920875"/>
              <a:gd name="connsiteX156" fmla="*/ 790575 w 4775200"/>
              <a:gd name="connsiteY156" fmla="*/ 682625 h 1920875"/>
              <a:gd name="connsiteX157" fmla="*/ 790575 w 4775200"/>
              <a:gd name="connsiteY157" fmla="*/ 711200 h 1920875"/>
              <a:gd name="connsiteX158" fmla="*/ 835025 w 4775200"/>
              <a:gd name="connsiteY158" fmla="*/ 711200 h 1920875"/>
              <a:gd name="connsiteX159" fmla="*/ 835025 w 4775200"/>
              <a:gd name="connsiteY159" fmla="*/ 733425 h 1920875"/>
              <a:gd name="connsiteX160" fmla="*/ 873125 w 4775200"/>
              <a:gd name="connsiteY160" fmla="*/ 733425 h 1920875"/>
              <a:gd name="connsiteX161" fmla="*/ 873125 w 4775200"/>
              <a:gd name="connsiteY161" fmla="*/ 755650 h 1920875"/>
              <a:gd name="connsiteX162" fmla="*/ 895350 w 4775200"/>
              <a:gd name="connsiteY162" fmla="*/ 755650 h 1920875"/>
              <a:gd name="connsiteX163" fmla="*/ 895350 w 4775200"/>
              <a:gd name="connsiteY163" fmla="*/ 781050 h 1920875"/>
              <a:gd name="connsiteX164" fmla="*/ 990600 w 4775200"/>
              <a:gd name="connsiteY164" fmla="*/ 781050 h 1920875"/>
              <a:gd name="connsiteX165" fmla="*/ 990600 w 4775200"/>
              <a:gd name="connsiteY165" fmla="*/ 796925 h 1920875"/>
              <a:gd name="connsiteX166" fmla="*/ 1031875 w 4775200"/>
              <a:gd name="connsiteY166" fmla="*/ 796925 h 1920875"/>
              <a:gd name="connsiteX167" fmla="*/ 1031875 w 4775200"/>
              <a:gd name="connsiteY167" fmla="*/ 819150 h 1920875"/>
              <a:gd name="connsiteX168" fmla="*/ 1060450 w 4775200"/>
              <a:gd name="connsiteY168" fmla="*/ 819150 h 1920875"/>
              <a:gd name="connsiteX169" fmla="*/ 1060450 w 4775200"/>
              <a:gd name="connsiteY169" fmla="*/ 841375 h 1920875"/>
              <a:gd name="connsiteX170" fmla="*/ 1089025 w 4775200"/>
              <a:gd name="connsiteY170" fmla="*/ 841375 h 1920875"/>
              <a:gd name="connsiteX171" fmla="*/ 1089025 w 4775200"/>
              <a:gd name="connsiteY171" fmla="*/ 873125 h 1920875"/>
              <a:gd name="connsiteX172" fmla="*/ 1155700 w 4775200"/>
              <a:gd name="connsiteY172" fmla="*/ 873125 h 1920875"/>
              <a:gd name="connsiteX173" fmla="*/ 1155700 w 4775200"/>
              <a:gd name="connsiteY173" fmla="*/ 904875 h 1920875"/>
              <a:gd name="connsiteX174" fmla="*/ 1187450 w 4775200"/>
              <a:gd name="connsiteY174" fmla="*/ 904875 h 1920875"/>
              <a:gd name="connsiteX175" fmla="*/ 1187450 w 4775200"/>
              <a:gd name="connsiteY175" fmla="*/ 904875 h 1920875"/>
              <a:gd name="connsiteX176" fmla="*/ 1206500 w 4775200"/>
              <a:gd name="connsiteY176" fmla="*/ 923925 h 1920875"/>
              <a:gd name="connsiteX177" fmla="*/ 1206500 w 4775200"/>
              <a:gd name="connsiteY177" fmla="*/ 946150 h 1920875"/>
              <a:gd name="connsiteX178" fmla="*/ 1241425 w 4775200"/>
              <a:gd name="connsiteY178" fmla="*/ 946150 h 1920875"/>
              <a:gd name="connsiteX179" fmla="*/ 1241425 w 4775200"/>
              <a:gd name="connsiteY179" fmla="*/ 962025 h 1920875"/>
              <a:gd name="connsiteX180" fmla="*/ 1295400 w 4775200"/>
              <a:gd name="connsiteY180" fmla="*/ 962025 h 1920875"/>
              <a:gd name="connsiteX181" fmla="*/ 1295400 w 4775200"/>
              <a:gd name="connsiteY181" fmla="*/ 987425 h 1920875"/>
              <a:gd name="connsiteX182" fmla="*/ 1327150 w 4775200"/>
              <a:gd name="connsiteY182" fmla="*/ 987425 h 1920875"/>
              <a:gd name="connsiteX183" fmla="*/ 1343025 w 4775200"/>
              <a:gd name="connsiteY183" fmla="*/ 1003300 h 1920875"/>
              <a:gd name="connsiteX184" fmla="*/ 1384300 w 4775200"/>
              <a:gd name="connsiteY184" fmla="*/ 1003300 h 1920875"/>
              <a:gd name="connsiteX185" fmla="*/ 1384300 w 4775200"/>
              <a:gd name="connsiteY185" fmla="*/ 1028700 h 1920875"/>
              <a:gd name="connsiteX186" fmla="*/ 1457325 w 4775200"/>
              <a:gd name="connsiteY186" fmla="*/ 1028700 h 1920875"/>
              <a:gd name="connsiteX187" fmla="*/ 1457325 w 4775200"/>
              <a:gd name="connsiteY187" fmla="*/ 1063625 h 1920875"/>
              <a:gd name="connsiteX188" fmla="*/ 1457325 w 4775200"/>
              <a:gd name="connsiteY188" fmla="*/ 1063625 h 1920875"/>
              <a:gd name="connsiteX189" fmla="*/ 1489075 w 4775200"/>
              <a:gd name="connsiteY189" fmla="*/ 1063625 h 1920875"/>
              <a:gd name="connsiteX190" fmla="*/ 1489075 w 4775200"/>
              <a:gd name="connsiteY190" fmla="*/ 1095375 h 1920875"/>
              <a:gd name="connsiteX191" fmla="*/ 1609725 w 4775200"/>
              <a:gd name="connsiteY191" fmla="*/ 1095375 h 1920875"/>
              <a:gd name="connsiteX192" fmla="*/ 1609725 w 4775200"/>
              <a:gd name="connsiteY192" fmla="*/ 1095375 h 1920875"/>
              <a:gd name="connsiteX193" fmla="*/ 1609725 w 4775200"/>
              <a:gd name="connsiteY193" fmla="*/ 1127125 h 1920875"/>
              <a:gd name="connsiteX194" fmla="*/ 1714500 w 4775200"/>
              <a:gd name="connsiteY194" fmla="*/ 1127125 h 1920875"/>
              <a:gd name="connsiteX195" fmla="*/ 1714500 w 4775200"/>
              <a:gd name="connsiteY195" fmla="*/ 1127125 h 1920875"/>
              <a:gd name="connsiteX196" fmla="*/ 1803400 w 4775200"/>
              <a:gd name="connsiteY196" fmla="*/ 1181100 h 1920875"/>
              <a:gd name="connsiteX197" fmla="*/ 1901825 w 4775200"/>
              <a:gd name="connsiteY197" fmla="*/ 1181100 h 1920875"/>
              <a:gd name="connsiteX198" fmla="*/ 1908175 w 4775200"/>
              <a:gd name="connsiteY198" fmla="*/ 1212850 h 1920875"/>
              <a:gd name="connsiteX199" fmla="*/ 2085975 w 4775200"/>
              <a:gd name="connsiteY199" fmla="*/ 1212850 h 1920875"/>
              <a:gd name="connsiteX200" fmla="*/ 2085975 w 4775200"/>
              <a:gd name="connsiteY200" fmla="*/ 1241425 h 1920875"/>
              <a:gd name="connsiteX201" fmla="*/ 2149475 w 4775200"/>
              <a:gd name="connsiteY201" fmla="*/ 1241425 h 1920875"/>
              <a:gd name="connsiteX202" fmla="*/ 2159000 w 4775200"/>
              <a:gd name="connsiteY202" fmla="*/ 1250950 h 1920875"/>
              <a:gd name="connsiteX203" fmla="*/ 2187575 w 4775200"/>
              <a:gd name="connsiteY203" fmla="*/ 1279525 h 1920875"/>
              <a:gd name="connsiteX204" fmla="*/ 2266950 w 4775200"/>
              <a:gd name="connsiteY204" fmla="*/ 1279525 h 1920875"/>
              <a:gd name="connsiteX205" fmla="*/ 2276475 w 4775200"/>
              <a:gd name="connsiteY205" fmla="*/ 1289050 h 1920875"/>
              <a:gd name="connsiteX206" fmla="*/ 2336800 w 4775200"/>
              <a:gd name="connsiteY206" fmla="*/ 1289050 h 1920875"/>
              <a:gd name="connsiteX207" fmla="*/ 2336800 w 4775200"/>
              <a:gd name="connsiteY207" fmla="*/ 1327150 h 1920875"/>
              <a:gd name="connsiteX208" fmla="*/ 2374900 w 4775200"/>
              <a:gd name="connsiteY208" fmla="*/ 1327150 h 1920875"/>
              <a:gd name="connsiteX209" fmla="*/ 2374900 w 4775200"/>
              <a:gd name="connsiteY209" fmla="*/ 1358900 h 1920875"/>
              <a:gd name="connsiteX210" fmla="*/ 2454275 w 4775200"/>
              <a:gd name="connsiteY210" fmla="*/ 1358900 h 1920875"/>
              <a:gd name="connsiteX211" fmla="*/ 2498725 w 4775200"/>
              <a:gd name="connsiteY211" fmla="*/ 1403350 h 1920875"/>
              <a:gd name="connsiteX212" fmla="*/ 2555875 w 4775200"/>
              <a:gd name="connsiteY212" fmla="*/ 1403350 h 1920875"/>
              <a:gd name="connsiteX213" fmla="*/ 2555875 w 4775200"/>
              <a:gd name="connsiteY213" fmla="*/ 1450975 h 1920875"/>
              <a:gd name="connsiteX214" fmla="*/ 2603500 w 4775200"/>
              <a:gd name="connsiteY214" fmla="*/ 1450975 h 1920875"/>
              <a:gd name="connsiteX215" fmla="*/ 2603500 w 4775200"/>
              <a:gd name="connsiteY215" fmla="*/ 1470025 h 1920875"/>
              <a:gd name="connsiteX216" fmla="*/ 2660650 w 4775200"/>
              <a:gd name="connsiteY216" fmla="*/ 1470025 h 1920875"/>
              <a:gd name="connsiteX217" fmla="*/ 2660650 w 4775200"/>
              <a:gd name="connsiteY217" fmla="*/ 1485900 h 1920875"/>
              <a:gd name="connsiteX218" fmla="*/ 2806700 w 4775200"/>
              <a:gd name="connsiteY218" fmla="*/ 1485900 h 1920875"/>
              <a:gd name="connsiteX219" fmla="*/ 2806700 w 4775200"/>
              <a:gd name="connsiteY219" fmla="*/ 1533525 h 1920875"/>
              <a:gd name="connsiteX220" fmla="*/ 2838450 w 4775200"/>
              <a:gd name="connsiteY220" fmla="*/ 1533525 h 1920875"/>
              <a:gd name="connsiteX221" fmla="*/ 2838450 w 4775200"/>
              <a:gd name="connsiteY221" fmla="*/ 1565275 h 1920875"/>
              <a:gd name="connsiteX222" fmla="*/ 2917825 w 4775200"/>
              <a:gd name="connsiteY222" fmla="*/ 1565275 h 1920875"/>
              <a:gd name="connsiteX223" fmla="*/ 2930525 w 4775200"/>
              <a:gd name="connsiteY223" fmla="*/ 1577975 h 1920875"/>
              <a:gd name="connsiteX224" fmla="*/ 2968625 w 4775200"/>
              <a:gd name="connsiteY224" fmla="*/ 1577975 h 1920875"/>
              <a:gd name="connsiteX225" fmla="*/ 2968625 w 4775200"/>
              <a:gd name="connsiteY225" fmla="*/ 1590675 h 1920875"/>
              <a:gd name="connsiteX226" fmla="*/ 3054350 w 4775200"/>
              <a:gd name="connsiteY226" fmla="*/ 1590675 h 1920875"/>
              <a:gd name="connsiteX227" fmla="*/ 3054350 w 4775200"/>
              <a:gd name="connsiteY227" fmla="*/ 1625600 h 1920875"/>
              <a:gd name="connsiteX228" fmla="*/ 3194050 w 4775200"/>
              <a:gd name="connsiteY228" fmla="*/ 1625600 h 1920875"/>
              <a:gd name="connsiteX229" fmla="*/ 3194050 w 4775200"/>
              <a:gd name="connsiteY229" fmla="*/ 1657350 h 1920875"/>
              <a:gd name="connsiteX230" fmla="*/ 3302000 w 4775200"/>
              <a:gd name="connsiteY230" fmla="*/ 1657350 h 1920875"/>
              <a:gd name="connsiteX231" fmla="*/ 3302000 w 4775200"/>
              <a:gd name="connsiteY231" fmla="*/ 1666875 h 1920875"/>
              <a:gd name="connsiteX232" fmla="*/ 3375025 w 4775200"/>
              <a:gd name="connsiteY232" fmla="*/ 1666875 h 1920875"/>
              <a:gd name="connsiteX233" fmla="*/ 3375025 w 4775200"/>
              <a:gd name="connsiteY233" fmla="*/ 1698625 h 1920875"/>
              <a:gd name="connsiteX234" fmla="*/ 3508375 w 4775200"/>
              <a:gd name="connsiteY234" fmla="*/ 1698625 h 1920875"/>
              <a:gd name="connsiteX235" fmla="*/ 3508375 w 4775200"/>
              <a:gd name="connsiteY235" fmla="*/ 1720850 h 1920875"/>
              <a:gd name="connsiteX236" fmla="*/ 3524250 w 4775200"/>
              <a:gd name="connsiteY236" fmla="*/ 1736725 h 1920875"/>
              <a:gd name="connsiteX237" fmla="*/ 3524250 w 4775200"/>
              <a:gd name="connsiteY237" fmla="*/ 1762125 h 1920875"/>
              <a:gd name="connsiteX238" fmla="*/ 3575050 w 4775200"/>
              <a:gd name="connsiteY238" fmla="*/ 1762125 h 1920875"/>
              <a:gd name="connsiteX239" fmla="*/ 3575050 w 4775200"/>
              <a:gd name="connsiteY239" fmla="*/ 1793875 h 1920875"/>
              <a:gd name="connsiteX240" fmla="*/ 3619500 w 4775200"/>
              <a:gd name="connsiteY240" fmla="*/ 1793875 h 1920875"/>
              <a:gd name="connsiteX241" fmla="*/ 3619500 w 4775200"/>
              <a:gd name="connsiteY241" fmla="*/ 1835150 h 1920875"/>
              <a:gd name="connsiteX242" fmla="*/ 3752850 w 4775200"/>
              <a:gd name="connsiteY242" fmla="*/ 1835150 h 1920875"/>
              <a:gd name="connsiteX243" fmla="*/ 3752850 w 4775200"/>
              <a:gd name="connsiteY243" fmla="*/ 1857375 h 1920875"/>
              <a:gd name="connsiteX244" fmla="*/ 3911600 w 4775200"/>
              <a:gd name="connsiteY244" fmla="*/ 1857375 h 1920875"/>
              <a:gd name="connsiteX245" fmla="*/ 3911600 w 4775200"/>
              <a:gd name="connsiteY245" fmla="*/ 1879600 h 1920875"/>
              <a:gd name="connsiteX246" fmla="*/ 4772025 w 4775200"/>
              <a:gd name="connsiteY246" fmla="*/ 1920875 h 1920875"/>
              <a:gd name="connsiteX247" fmla="*/ 4775200 w 4775200"/>
              <a:gd name="connsiteY247" fmla="*/ 1533525 h 1920875"/>
              <a:gd name="connsiteX0" fmla="*/ 4775200 w 4775200"/>
              <a:gd name="connsiteY0" fmla="*/ 1533525 h 1920875"/>
              <a:gd name="connsiteX1" fmla="*/ 4692650 w 4775200"/>
              <a:gd name="connsiteY1" fmla="*/ 1533525 h 1920875"/>
              <a:gd name="connsiteX2" fmla="*/ 4692650 w 4775200"/>
              <a:gd name="connsiteY2" fmla="*/ 1495425 h 1920875"/>
              <a:gd name="connsiteX3" fmla="*/ 3911600 w 4775200"/>
              <a:gd name="connsiteY3" fmla="*/ 1495425 h 1920875"/>
              <a:gd name="connsiteX4" fmla="*/ 3911600 w 4775200"/>
              <a:gd name="connsiteY4" fmla="*/ 1470025 h 1920875"/>
              <a:gd name="connsiteX5" fmla="*/ 3727450 w 4775200"/>
              <a:gd name="connsiteY5" fmla="*/ 1470025 h 1920875"/>
              <a:gd name="connsiteX6" fmla="*/ 3727450 w 4775200"/>
              <a:gd name="connsiteY6" fmla="*/ 1457325 h 1920875"/>
              <a:gd name="connsiteX7" fmla="*/ 3609975 w 4775200"/>
              <a:gd name="connsiteY7" fmla="*/ 1457325 h 1920875"/>
              <a:gd name="connsiteX8" fmla="*/ 3609975 w 4775200"/>
              <a:gd name="connsiteY8" fmla="*/ 1435100 h 1920875"/>
              <a:gd name="connsiteX9" fmla="*/ 3552825 w 4775200"/>
              <a:gd name="connsiteY9" fmla="*/ 1435100 h 1920875"/>
              <a:gd name="connsiteX10" fmla="*/ 3552825 w 4775200"/>
              <a:gd name="connsiteY10" fmla="*/ 1393825 h 1920875"/>
              <a:gd name="connsiteX11" fmla="*/ 3543300 w 4775200"/>
              <a:gd name="connsiteY11" fmla="*/ 1393825 h 1920875"/>
              <a:gd name="connsiteX12" fmla="*/ 3543300 w 4775200"/>
              <a:gd name="connsiteY12" fmla="*/ 1374775 h 1920875"/>
              <a:gd name="connsiteX13" fmla="*/ 3517900 w 4775200"/>
              <a:gd name="connsiteY13" fmla="*/ 1374775 h 1920875"/>
              <a:gd name="connsiteX14" fmla="*/ 3517900 w 4775200"/>
              <a:gd name="connsiteY14" fmla="*/ 1330325 h 1920875"/>
              <a:gd name="connsiteX15" fmla="*/ 3390900 w 4775200"/>
              <a:gd name="connsiteY15" fmla="*/ 1330325 h 1920875"/>
              <a:gd name="connsiteX16" fmla="*/ 3390900 w 4775200"/>
              <a:gd name="connsiteY16" fmla="*/ 1317625 h 1920875"/>
              <a:gd name="connsiteX17" fmla="*/ 3302000 w 4775200"/>
              <a:gd name="connsiteY17" fmla="*/ 1317625 h 1920875"/>
              <a:gd name="connsiteX18" fmla="*/ 3302000 w 4775200"/>
              <a:gd name="connsiteY18" fmla="*/ 1285875 h 1920875"/>
              <a:gd name="connsiteX19" fmla="*/ 3216275 w 4775200"/>
              <a:gd name="connsiteY19" fmla="*/ 1285875 h 1920875"/>
              <a:gd name="connsiteX20" fmla="*/ 3216275 w 4775200"/>
              <a:gd name="connsiteY20" fmla="*/ 1270000 h 1920875"/>
              <a:gd name="connsiteX21" fmla="*/ 3187700 w 4775200"/>
              <a:gd name="connsiteY21" fmla="*/ 1270000 h 1920875"/>
              <a:gd name="connsiteX22" fmla="*/ 3181350 w 4775200"/>
              <a:gd name="connsiteY22" fmla="*/ 1263650 h 1920875"/>
              <a:gd name="connsiteX23" fmla="*/ 3159125 w 4775200"/>
              <a:gd name="connsiteY23" fmla="*/ 1263650 h 1920875"/>
              <a:gd name="connsiteX24" fmla="*/ 3159125 w 4775200"/>
              <a:gd name="connsiteY24" fmla="*/ 1244600 h 1920875"/>
              <a:gd name="connsiteX25" fmla="*/ 3057525 w 4775200"/>
              <a:gd name="connsiteY25" fmla="*/ 1244600 h 1920875"/>
              <a:gd name="connsiteX26" fmla="*/ 3057525 w 4775200"/>
              <a:gd name="connsiteY26" fmla="*/ 1228725 h 1920875"/>
              <a:gd name="connsiteX27" fmla="*/ 2974975 w 4775200"/>
              <a:gd name="connsiteY27" fmla="*/ 1228725 h 1920875"/>
              <a:gd name="connsiteX28" fmla="*/ 2974975 w 4775200"/>
              <a:gd name="connsiteY28" fmla="*/ 1216025 h 1920875"/>
              <a:gd name="connsiteX29" fmla="*/ 2908300 w 4775200"/>
              <a:gd name="connsiteY29" fmla="*/ 1216025 h 1920875"/>
              <a:gd name="connsiteX30" fmla="*/ 2908300 w 4775200"/>
              <a:gd name="connsiteY30" fmla="*/ 1196975 h 1920875"/>
              <a:gd name="connsiteX31" fmla="*/ 2876550 w 4775200"/>
              <a:gd name="connsiteY31" fmla="*/ 1196975 h 1920875"/>
              <a:gd name="connsiteX32" fmla="*/ 2876550 w 4775200"/>
              <a:gd name="connsiteY32" fmla="*/ 1174750 h 1920875"/>
              <a:gd name="connsiteX33" fmla="*/ 2806700 w 4775200"/>
              <a:gd name="connsiteY33" fmla="*/ 1174750 h 1920875"/>
              <a:gd name="connsiteX34" fmla="*/ 2806700 w 4775200"/>
              <a:gd name="connsiteY34" fmla="*/ 1127125 h 1920875"/>
              <a:gd name="connsiteX35" fmla="*/ 2670175 w 4775200"/>
              <a:gd name="connsiteY35" fmla="*/ 1127125 h 1920875"/>
              <a:gd name="connsiteX36" fmla="*/ 2670175 w 4775200"/>
              <a:gd name="connsiteY36" fmla="*/ 1098550 h 1920875"/>
              <a:gd name="connsiteX37" fmla="*/ 2562225 w 4775200"/>
              <a:gd name="connsiteY37" fmla="*/ 1098550 h 1920875"/>
              <a:gd name="connsiteX38" fmla="*/ 2562225 w 4775200"/>
              <a:gd name="connsiteY38" fmla="*/ 1050925 h 1920875"/>
              <a:gd name="connsiteX39" fmla="*/ 2498725 w 4775200"/>
              <a:gd name="connsiteY39" fmla="*/ 1050925 h 1920875"/>
              <a:gd name="connsiteX40" fmla="*/ 2498725 w 4775200"/>
              <a:gd name="connsiteY40" fmla="*/ 1050925 h 1920875"/>
              <a:gd name="connsiteX41" fmla="*/ 2498725 w 4775200"/>
              <a:gd name="connsiteY41" fmla="*/ 1050925 h 1920875"/>
              <a:gd name="connsiteX42" fmla="*/ 2498725 w 4775200"/>
              <a:gd name="connsiteY42" fmla="*/ 1050925 h 1920875"/>
              <a:gd name="connsiteX43" fmla="*/ 2498725 w 4775200"/>
              <a:gd name="connsiteY43" fmla="*/ 1022350 h 1920875"/>
              <a:gd name="connsiteX44" fmla="*/ 2428875 w 4775200"/>
              <a:gd name="connsiteY44" fmla="*/ 1022350 h 1920875"/>
              <a:gd name="connsiteX45" fmla="*/ 2428875 w 4775200"/>
              <a:gd name="connsiteY45" fmla="*/ 996950 h 1920875"/>
              <a:gd name="connsiteX46" fmla="*/ 2378075 w 4775200"/>
              <a:gd name="connsiteY46" fmla="*/ 996950 h 1920875"/>
              <a:gd name="connsiteX47" fmla="*/ 2378075 w 4775200"/>
              <a:gd name="connsiteY47" fmla="*/ 965200 h 1920875"/>
              <a:gd name="connsiteX48" fmla="*/ 2333625 w 4775200"/>
              <a:gd name="connsiteY48" fmla="*/ 965200 h 1920875"/>
              <a:gd name="connsiteX49" fmla="*/ 2333625 w 4775200"/>
              <a:gd name="connsiteY49" fmla="*/ 946150 h 1920875"/>
              <a:gd name="connsiteX50" fmla="*/ 2286000 w 4775200"/>
              <a:gd name="connsiteY50" fmla="*/ 946150 h 1920875"/>
              <a:gd name="connsiteX51" fmla="*/ 2219325 w 4775200"/>
              <a:gd name="connsiteY51" fmla="*/ 946150 h 1920875"/>
              <a:gd name="connsiteX52" fmla="*/ 2219325 w 4775200"/>
              <a:gd name="connsiteY52" fmla="*/ 914400 h 1920875"/>
              <a:gd name="connsiteX53" fmla="*/ 2171700 w 4775200"/>
              <a:gd name="connsiteY53" fmla="*/ 914400 h 1920875"/>
              <a:gd name="connsiteX54" fmla="*/ 2171700 w 4775200"/>
              <a:gd name="connsiteY54" fmla="*/ 901700 h 1920875"/>
              <a:gd name="connsiteX55" fmla="*/ 2143125 w 4775200"/>
              <a:gd name="connsiteY55" fmla="*/ 901700 h 1920875"/>
              <a:gd name="connsiteX56" fmla="*/ 2143125 w 4775200"/>
              <a:gd name="connsiteY56" fmla="*/ 901700 h 1920875"/>
              <a:gd name="connsiteX57" fmla="*/ 2089150 w 4775200"/>
              <a:gd name="connsiteY57" fmla="*/ 901700 h 1920875"/>
              <a:gd name="connsiteX58" fmla="*/ 2089150 w 4775200"/>
              <a:gd name="connsiteY58" fmla="*/ 879475 h 1920875"/>
              <a:gd name="connsiteX59" fmla="*/ 1927225 w 4775200"/>
              <a:gd name="connsiteY59" fmla="*/ 879475 h 1920875"/>
              <a:gd name="connsiteX60" fmla="*/ 1927225 w 4775200"/>
              <a:gd name="connsiteY60" fmla="*/ 879475 h 1920875"/>
              <a:gd name="connsiteX61" fmla="*/ 1927225 w 4775200"/>
              <a:gd name="connsiteY61" fmla="*/ 847725 h 1920875"/>
              <a:gd name="connsiteX62" fmla="*/ 1793875 w 4775200"/>
              <a:gd name="connsiteY62" fmla="*/ 847725 h 1920875"/>
              <a:gd name="connsiteX63" fmla="*/ 1736725 w 4775200"/>
              <a:gd name="connsiteY63" fmla="*/ 800100 h 1920875"/>
              <a:gd name="connsiteX64" fmla="*/ 1692275 w 4775200"/>
              <a:gd name="connsiteY64" fmla="*/ 800100 h 1920875"/>
              <a:gd name="connsiteX65" fmla="*/ 1692275 w 4775200"/>
              <a:gd name="connsiteY65" fmla="*/ 800100 h 1920875"/>
              <a:gd name="connsiteX66" fmla="*/ 1682750 w 4775200"/>
              <a:gd name="connsiteY66" fmla="*/ 774700 h 1920875"/>
              <a:gd name="connsiteX67" fmla="*/ 1606550 w 4775200"/>
              <a:gd name="connsiteY67" fmla="*/ 781050 h 1920875"/>
              <a:gd name="connsiteX68" fmla="*/ 1612900 w 4775200"/>
              <a:gd name="connsiteY68" fmla="*/ 762000 h 1920875"/>
              <a:gd name="connsiteX69" fmla="*/ 1479550 w 4775200"/>
              <a:gd name="connsiteY69" fmla="*/ 765175 h 1920875"/>
              <a:gd name="connsiteX70" fmla="*/ 1479550 w 4775200"/>
              <a:gd name="connsiteY70" fmla="*/ 733425 h 1920875"/>
              <a:gd name="connsiteX71" fmla="*/ 1454150 w 4775200"/>
              <a:gd name="connsiteY71" fmla="*/ 733425 h 1920875"/>
              <a:gd name="connsiteX72" fmla="*/ 1454150 w 4775200"/>
              <a:gd name="connsiteY72" fmla="*/ 711200 h 1920875"/>
              <a:gd name="connsiteX73" fmla="*/ 1371600 w 4775200"/>
              <a:gd name="connsiteY73" fmla="*/ 711200 h 1920875"/>
              <a:gd name="connsiteX74" fmla="*/ 1371600 w 4775200"/>
              <a:gd name="connsiteY74" fmla="*/ 688975 h 1920875"/>
              <a:gd name="connsiteX75" fmla="*/ 1330325 w 4775200"/>
              <a:gd name="connsiteY75" fmla="*/ 688975 h 1920875"/>
              <a:gd name="connsiteX76" fmla="*/ 1330325 w 4775200"/>
              <a:gd name="connsiteY76" fmla="*/ 688975 h 1920875"/>
              <a:gd name="connsiteX77" fmla="*/ 1295400 w 4775200"/>
              <a:gd name="connsiteY77" fmla="*/ 654050 h 1920875"/>
              <a:gd name="connsiteX78" fmla="*/ 1241425 w 4775200"/>
              <a:gd name="connsiteY78" fmla="*/ 654050 h 1920875"/>
              <a:gd name="connsiteX79" fmla="*/ 1241425 w 4775200"/>
              <a:gd name="connsiteY79" fmla="*/ 654050 h 1920875"/>
              <a:gd name="connsiteX80" fmla="*/ 1241425 w 4775200"/>
              <a:gd name="connsiteY80" fmla="*/ 628650 h 1920875"/>
              <a:gd name="connsiteX81" fmla="*/ 1190625 w 4775200"/>
              <a:gd name="connsiteY81" fmla="*/ 628650 h 1920875"/>
              <a:gd name="connsiteX82" fmla="*/ 1190625 w 4775200"/>
              <a:gd name="connsiteY82" fmla="*/ 593725 h 1920875"/>
              <a:gd name="connsiteX83" fmla="*/ 1139825 w 4775200"/>
              <a:gd name="connsiteY83" fmla="*/ 568325 h 1920875"/>
              <a:gd name="connsiteX84" fmla="*/ 1082675 w 4775200"/>
              <a:gd name="connsiteY84" fmla="*/ 568325 h 1920875"/>
              <a:gd name="connsiteX85" fmla="*/ 1069975 w 4775200"/>
              <a:gd name="connsiteY85" fmla="*/ 527050 h 1920875"/>
              <a:gd name="connsiteX86" fmla="*/ 1016000 w 4775200"/>
              <a:gd name="connsiteY86" fmla="*/ 511175 h 1920875"/>
              <a:gd name="connsiteX87" fmla="*/ 993775 w 4775200"/>
              <a:gd name="connsiteY87" fmla="*/ 511175 h 1920875"/>
              <a:gd name="connsiteX88" fmla="*/ 993775 w 4775200"/>
              <a:gd name="connsiteY88" fmla="*/ 485775 h 1920875"/>
              <a:gd name="connsiteX89" fmla="*/ 892175 w 4775200"/>
              <a:gd name="connsiteY89" fmla="*/ 485775 h 1920875"/>
              <a:gd name="connsiteX90" fmla="*/ 866775 w 4775200"/>
              <a:gd name="connsiteY90" fmla="*/ 450850 h 1920875"/>
              <a:gd name="connsiteX91" fmla="*/ 831850 w 4775200"/>
              <a:gd name="connsiteY91" fmla="*/ 450850 h 1920875"/>
              <a:gd name="connsiteX92" fmla="*/ 831850 w 4775200"/>
              <a:gd name="connsiteY92" fmla="*/ 450850 h 1920875"/>
              <a:gd name="connsiteX93" fmla="*/ 831850 w 4775200"/>
              <a:gd name="connsiteY93" fmla="*/ 422275 h 1920875"/>
              <a:gd name="connsiteX94" fmla="*/ 781050 w 4775200"/>
              <a:gd name="connsiteY94" fmla="*/ 422275 h 1920875"/>
              <a:gd name="connsiteX95" fmla="*/ 781050 w 4775200"/>
              <a:gd name="connsiteY95" fmla="*/ 396875 h 1920875"/>
              <a:gd name="connsiteX96" fmla="*/ 711200 w 4775200"/>
              <a:gd name="connsiteY96" fmla="*/ 396875 h 1920875"/>
              <a:gd name="connsiteX97" fmla="*/ 711200 w 4775200"/>
              <a:gd name="connsiteY97" fmla="*/ 396875 h 1920875"/>
              <a:gd name="connsiteX98" fmla="*/ 711200 w 4775200"/>
              <a:gd name="connsiteY98" fmla="*/ 396875 h 1920875"/>
              <a:gd name="connsiteX99" fmla="*/ 711200 w 4775200"/>
              <a:gd name="connsiteY99" fmla="*/ 374650 h 1920875"/>
              <a:gd name="connsiteX100" fmla="*/ 657225 w 4775200"/>
              <a:gd name="connsiteY100" fmla="*/ 374650 h 1920875"/>
              <a:gd name="connsiteX101" fmla="*/ 657225 w 4775200"/>
              <a:gd name="connsiteY101" fmla="*/ 352425 h 1920875"/>
              <a:gd name="connsiteX102" fmla="*/ 590550 w 4775200"/>
              <a:gd name="connsiteY102" fmla="*/ 352425 h 1920875"/>
              <a:gd name="connsiteX103" fmla="*/ 590550 w 4775200"/>
              <a:gd name="connsiteY103" fmla="*/ 327025 h 1920875"/>
              <a:gd name="connsiteX104" fmla="*/ 539750 w 4775200"/>
              <a:gd name="connsiteY104" fmla="*/ 327025 h 1920875"/>
              <a:gd name="connsiteX105" fmla="*/ 488950 w 4775200"/>
              <a:gd name="connsiteY105" fmla="*/ 250825 h 1920875"/>
              <a:gd name="connsiteX106" fmla="*/ 476250 w 4775200"/>
              <a:gd name="connsiteY106" fmla="*/ 225425 h 1920875"/>
              <a:gd name="connsiteX107" fmla="*/ 431800 w 4775200"/>
              <a:gd name="connsiteY107" fmla="*/ 225425 h 1920875"/>
              <a:gd name="connsiteX108" fmla="*/ 431800 w 4775200"/>
              <a:gd name="connsiteY108" fmla="*/ 190500 h 1920875"/>
              <a:gd name="connsiteX109" fmla="*/ 365125 w 4775200"/>
              <a:gd name="connsiteY109" fmla="*/ 190500 h 1920875"/>
              <a:gd name="connsiteX110" fmla="*/ 365125 w 4775200"/>
              <a:gd name="connsiteY110" fmla="*/ 149225 h 1920875"/>
              <a:gd name="connsiteX111" fmla="*/ 349250 w 4775200"/>
              <a:gd name="connsiteY111" fmla="*/ 149225 h 1920875"/>
              <a:gd name="connsiteX112" fmla="*/ 349250 w 4775200"/>
              <a:gd name="connsiteY112" fmla="*/ 104775 h 1920875"/>
              <a:gd name="connsiteX113" fmla="*/ 311150 w 4775200"/>
              <a:gd name="connsiteY113" fmla="*/ 104775 h 1920875"/>
              <a:gd name="connsiteX114" fmla="*/ 311150 w 4775200"/>
              <a:gd name="connsiteY114" fmla="*/ 50800 h 1920875"/>
              <a:gd name="connsiteX115" fmla="*/ 146050 w 4775200"/>
              <a:gd name="connsiteY115" fmla="*/ 50800 h 1920875"/>
              <a:gd name="connsiteX116" fmla="*/ 111125 w 4775200"/>
              <a:gd name="connsiteY116" fmla="*/ 0 h 1920875"/>
              <a:gd name="connsiteX117" fmla="*/ 0 w 4775200"/>
              <a:gd name="connsiteY117" fmla="*/ 0 h 1920875"/>
              <a:gd name="connsiteX118" fmla="*/ 0 w 4775200"/>
              <a:gd name="connsiteY118" fmla="*/ 31750 h 1920875"/>
              <a:gd name="connsiteX119" fmla="*/ 50800 w 4775200"/>
              <a:gd name="connsiteY119" fmla="*/ 31750 h 1920875"/>
              <a:gd name="connsiteX120" fmla="*/ 50800 w 4775200"/>
              <a:gd name="connsiteY120" fmla="*/ 92075 h 1920875"/>
              <a:gd name="connsiteX121" fmla="*/ 184150 w 4775200"/>
              <a:gd name="connsiteY121" fmla="*/ 92075 h 1920875"/>
              <a:gd name="connsiteX122" fmla="*/ 184150 w 4775200"/>
              <a:gd name="connsiteY122" fmla="*/ 114300 h 1920875"/>
              <a:gd name="connsiteX123" fmla="*/ 215900 w 4775200"/>
              <a:gd name="connsiteY123" fmla="*/ 114300 h 1920875"/>
              <a:gd name="connsiteX124" fmla="*/ 215900 w 4775200"/>
              <a:gd name="connsiteY124" fmla="*/ 158750 h 1920875"/>
              <a:gd name="connsiteX125" fmla="*/ 263525 w 4775200"/>
              <a:gd name="connsiteY125" fmla="*/ 158750 h 1920875"/>
              <a:gd name="connsiteX126" fmla="*/ 263525 w 4775200"/>
              <a:gd name="connsiteY126" fmla="*/ 177800 h 1920875"/>
              <a:gd name="connsiteX127" fmla="*/ 314325 w 4775200"/>
              <a:gd name="connsiteY127" fmla="*/ 177800 h 1920875"/>
              <a:gd name="connsiteX128" fmla="*/ 314325 w 4775200"/>
              <a:gd name="connsiteY128" fmla="*/ 257175 h 1920875"/>
              <a:gd name="connsiteX129" fmla="*/ 365125 w 4775200"/>
              <a:gd name="connsiteY129" fmla="*/ 257175 h 1920875"/>
              <a:gd name="connsiteX130" fmla="*/ 365125 w 4775200"/>
              <a:gd name="connsiteY130" fmla="*/ 304800 h 1920875"/>
              <a:gd name="connsiteX131" fmla="*/ 393700 w 4775200"/>
              <a:gd name="connsiteY131" fmla="*/ 304800 h 1920875"/>
              <a:gd name="connsiteX132" fmla="*/ 393700 w 4775200"/>
              <a:gd name="connsiteY132" fmla="*/ 355600 h 1920875"/>
              <a:gd name="connsiteX133" fmla="*/ 412750 w 4775200"/>
              <a:gd name="connsiteY133" fmla="*/ 355600 h 1920875"/>
              <a:gd name="connsiteX134" fmla="*/ 412750 w 4775200"/>
              <a:gd name="connsiteY134" fmla="*/ 387350 h 1920875"/>
              <a:gd name="connsiteX135" fmla="*/ 412750 w 4775200"/>
              <a:gd name="connsiteY135" fmla="*/ 387350 h 1920875"/>
              <a:gd name="connsiteX136" fmla="*/ 434975 w 4775200"/>
              <a:gd name="connsiteY136" fmla="*/ 387350 h 1920875"/>
              <a:gd name="connsiteX137" fmla="*/ 434975 w 4775200"/>
              <a:gd name="connsiteY137" fmla="*/ 419100 h 1920875"/>
              <a:gd name="connsiteX138" fmla="*/ 457200 w 4775200"/>
              <a:gd name="connsiteY138" fmla="*/ 419100 h 1920875"/>
              <a:gd name="connsiteX139" fmla="*/ 457200 w 4775200"/>
              <a:gd name="connsiteY139" fmla="*/ 441325 h 1920875"/>
              <a:gd name="connsiteX140" fmla="*/ 479425 w 4775200"/>
              <a:gd name="connsiteY140" fmla="*/ 441325 h 1920875"/>
              <a:gd name="connsiteX141" fmla="*/ 479425 w 4775200"/>
              <a:gd name="connsiteY141" fmla="*/ 469900 h 1920875"/>
              <a:gd name="connsiteX142" fmla="*/ 492125 w 4775200"/>
              <a:gd name="connsiteY142" fmla="*/ 469900 h 1920875"/>
              <a:gd name="connsiteX143" fmla="*/ 492125 w 4775200"/>
              <a:gd name="connsiteY143" fmla="*/ 498475 h 1920875"/>
              <a:gd name="connsiteX144" fmla="*/ 520700 w 4775200"/>
              <a:gd name="connsiteY144" fmla="*/ 498475 h 1920875"/>
              <a:gd name="connsiteX145" fmla="*/ 520700 w 4775200"/>
              <a:gd name="connsiteY145" fmla="*/ 539750 h 1920875"/>
              <a:gd name="connsiteX146" fmla="*/ 549275 w 4775200"/>
              <a:gd name="connsiteY146" fmla="*/ 539750 h 1920875"/>
              <a:gd name="connsiteX147" fmla="*/ 549275 w 4775200"/>
              <a:gd name="connsiteY147" fmla="*/ 574675 h 1920875"/>
              <a:gd name="connsiteX148" fmla="*/ 568325 w 4775200"/>
              <a:gd name="connsiteY148" fmla="*/ 574675 h 1920875"/>
              <a:gd name="connsiteX149" fmla="*/ 600075 w 4775200"/>
              <a:gd name="connsiteY149" fmla="*/ 606425 h 1920875"/>
              <a:gd name="connsiteX150" fmla="*/ 650875 w 4775200"/>
              <a:gd name="connsiteY150" fmla="*/ 606425 h 1920875"/>
              <a:gd name="connsiteX151" fmla="*/ 650875 w 4775200"/>
              <a:gd name="connsiteY151" fmla="*/ 625475 h 1920875"/>
              <a:gd name="connsiteX152" fmla="*/ 676275 w 4775200"/>
              <a:gd name="connsiteY152" fmla="*/ 625475 h 1920875"/>
              <a:gd name="connsiteX153" fmla="*/ 676275 w 4775200"/>
              <a:gd name="connsiteY153" fmla="*/ 638175 h 1920875"/>
              <a:gd name="connsiteX154" fmla="*/ 714375 w 4775200"/>
              <a:gd name="connsiteY154" fmla="*/ 638175 h 1920875"/>
              <a:gd name="connsiteX155" fmla="*/ 714375 w 4775200"/>
              <a:gd name="connsiteY155" fmla="*/ 682625 h 1920875"/>
              <a:gd name="connsiteX156" fmla="*/ 790575 w 4775200"/>
              <a:gd name="connsiteY156" fmla="*/ 682625 h 1920875"/>
              <a:gd name="connsiteX157" fmla="*/ 790575 w 4775200"/>
              <a:gd name="connsiteY157" fmla="*/ 711200 h 1920875"/>
              <a:gd name="connsiteX158" fmla="*/ 835025 w 4775200"/>
              <a:gd name="connsiteY158" fmla="*/ 711200 h 1920875"/>
              <a:gd name="connsiteX159" fmla="*/ 835025 w 4775200"/>
              <a:gd name="connsiteY159" fmla="*/ 733425 h 1920875"/>
              <a:gd name="connsiteX160" fmla="*/ 873125 w 4775200"/>
              <a:gd name="connsiteY160" fmla="*/ 733425 h 1920875"/>
              <a:gd name="connsiteX161" fmla="*/ 873125 w 4775200"/>
              <a:gd name="connsiteY161" fmla="*/ 755650 h 1920875"/>
              <a:gd name="connsiteX162" fmla="*/ 895350 w 4775200"/>
              <a:gd name="connsiteY162" fmla="*/ 755650 h 1920875"/>
              <a:gd name="connsiteX163" fmla="*/ 895350 w 4775200"/>
              <a:gd name="connsiteY163" fmla="*/ 781050 h 1920875"/>
              <a:gd name="connsiteX164" fmla="*/ 990600 w 4775200"/>
              <a:gd name="connsiteY164" fmla="*/ 781050 h 1920875"/>
              <a:gd name="connsiteX165" fmla="*/ 990600 w 4775200"/>
              <a:gd name="connsiteY165" fmla="*/ 796925 h 1920875"/>
              <a:gd name="connsiteX166" fmla="*/ 1031875 w 4775200"/>
              <a:gd name="connsiteY166" fmla="*/ 796925 h 1920875"/>
              <a:gd name="connsiteX167" fmla="*/ 1031875 w 4775200"/>
              <a:gd name="connsiteY167" fmla="*/ 819150 h 1920875"/>
              <a:gd name="connsiteX168" fmla="*/ 1060450 w 4775200"/>
              <a:gd name="connsiteY168" fmla="*/ 819150 h 1920875"/>
              <a:gd name="connsiteX169" fmla="*/ 1060450 w 4775200"/>
              <a:gd name="connsiteY169" fmla="*/ 841375 h 1920875"/>
              <a:gd name="connsiteX170" fmla="*/ 1089025 w 4775200"/>
              <a:gd name="connsiteY170" fmla="*/ 841375 h 1920875"/>
              <a:gd name="connsiteX171" fmla="*/ 1089025 w 4775200"/>
              <a:gd name="connsiteY171" fmla="*/ 873125 h 1920875"/>
              <a:gd name="connsiteX172" fmla="*/ 1155700 w 4775200"/>
              <a:gd name="connsiteY172" fmla="*/ 873125 h 1920875"/>
              <a:gd name="connsiteX173" fmla="*/ 1155700 w 4775200"/>
              <a:gd name="connsiteY173" fmla="*/ 904875 h 1920875"/>
              <a:gd name="connsiteX174" fmla="*/ 1187450 w 4775200"/>
              <a:gd name="connsiteY174" fmla="*/ 904875 h 1920875"/>
              <a:gd name="connsiteX175" fmla="*/ 1187450 w 4775200"/>
              <a:gd name="connsiteY175" fmla="*/ 904875 h 1920875"/>
              <a:gd name="connsiteX176" fmla="*/ 1206500 w 4775200"/>
              <a:gd name="connsiteY176" fmla="*/ 923925 h 1920875"/>
              <a:gd name="connsiteX177" fmla="*/ 1206500 w 4775200"/>
              <a:gd name="connsiteY177" fmla="*/ 946150 h 1920875"/>
              <a:gd name="connsiteX178" fmla="*/ 1241425 w 4775200"/>
              <a:gd name="connsiteY178" fmla="*/ 946150 h 1920875"/>
              <a:gd name="connsiteX179" fmla="*/ 1241425 w 4775200"/>
              <a:gd name="connsiteY179" fmla="*/ 962025 h 1920875"/>
              <a:gd name="connsiteX180" fmla="*/ 1295400 w 4775200"/>
              <a:gd name="connsiteY180" fmla="*/ 962025 h 1920875"/>
              <a:gd name="connsiteX181" fmla="*/ 1295400 w 4775200"/>
              <a:gd name="connsiteY181" fmla="*/ 987425 h 1920875"/>
              <a:gd name="connsiteX182" fmla="*/ 1327150 w 4775200"/>
              <a:gd name="connsiteY182" fmla="*/ 987425 h 1920875"/>
              <a:gd name="connsiteX183" fmla="*/ 1343025 w 4775200"/>
              <a:gd name="connsiteY183" fmla="*/ 1003300 h 1920875"/>
              <a:gd name="connsiteX184" fmla="*/ 1384300 w 4775200"/>
              <a:gd name="connsiteY184" fmla="*/ 1003300 h 1920875"/>
              <a:gd name="connsiteX185" fmla="*/ 1384300 w 4775200"/>
              <a:gd name="connsiteY185" fmla="*/ 1028700 h 1920875"/>
              <a:gd name="connsiteX186" fmla="*/ 1457325 w 4775200"/>
              <a:gd name="connsiteY186" fmla="*/ 1028700 h 1920875"/>
              <a:gd name="connsiteX187" fmla="*/ 1457325 w 4775200"/>
              <a:gd name="connsiteY187" fmla="*/ 1063625 h 1920875"/>
              <a:gd name="connsiteX188" fmla="*/ 1457325 w 4775200"/>
              <a:gd name="connsiteY188" fmla="*/ 1063625 h 1920875"/>
              <a:gd name="connsiteX189" fmla="*/ 1489075 w 4775200"/>
              <a:gd name="connsiteY189" fmla="*/ 1063625 h 1920875"/>
              <a:gd name="connsiteX190" fmla="*/ 1489075 w 4775200"/>
              <a:gd name="connsiteY190" fmla="*/ 1095375 h 1920875"/>
              <a:gd name="connsiteX191" fmla="*/ 1609725 w 4775200"/>
              <a:gd name="connsiteY191" fmla="*/ 1095375 h 1920875"/>
              <a:gd name="connsiteX192" fmla="*/ 1609725 w 4775200"/>
              <a:gd name="connsiteY192" fmla="*/ 1095375 h 1920875"/>
              <a:gd name="connsiteX193" fmla="*/ 1609725 w 4775200"/>
              <a:gd name="connsiteY193" fmla="*/ 1127125 h 1920875"/>
              <a:gd name="connsiteX194" fmla="*/ 1714500 w 4775200"/>
              <a:gd name="connsiteY194" fmla="*/ 1127125 h 1920875"/>
              <a:gd name="connsiteX195" fmla="*/ 1714500 w 4775200"/>
              <a:gd name="connsiteY195" fmla="*/ 1127125 h 1920875"/>
              <a:gd name="connsiteX196" fmla="*/ 1803400 w 4775200"/>
              <a:gd name="connsiteY196" fmla="*/ 1181100 h 1920875"/>
              <a:gd name="connsiteX197" fmla="*/ 1901825 w 4775200"/>
              <a:gd name="connsiteY197" fmla="*/ 1181100 h 1920875"/>
              <a:gd name="connsiteX198" fmla="*/ 1908175 w 4775200"/>
              <a:gd name="connsiteY198" fmla="*/ 1212850 h 1920875"/>
              <a:gd name="connsiteX199" fmla="*/ 2085975 w 4775200"/>
              <a:gd name="connsiteY199" fmla="*/ 1212850 h 1920875"/>
              <a:gd name="connsiteX200" fmla="*/ 2085975 w 4775200"/>
              <a:gd name="connsiteY200" fmla="*/ 1241425 h 1920875"/>
              <a:gd name="connsiteX201" fmla="*/ 2149475 w 4775200"/>
              <a:gd name="connsiteY201" fmla="*/ 1241425 h 1920875"/>
              <a:gd name="connsiteX202" fmla="*/ 2159000 w 4775200"/>
              <a:gd name="connsiteY202" fmla="*/ 1250950 h 1920875"/>
              <a:gd name="connsiteX203" fmla="*/ 2187575 w 4775200"/>
              <a:gd name="connsiteY203" fmla="*/ 1279525 h 1920875"/>
              <a:gd name="connsiteX204" fmla="*/ 2266950 w 4775200"/>
              <a:gd name="connsiteY204" fmla="*/ 1279525 h 1920875"/>
              <a:gd name="connsiteX205" fmla="*/ 2276475 w 4775200"/>
              <a:gd name="connsiteY205" fmla="*/ 1289050 h 1920875"/>
              <a:gd name="connsiteX206" fmla="*/ 2336800 w 4775200"/>
              <a:gd name="connsiteY206" fmla="*/ 1289050 h 1920875"/>
              <a:gd name="connsiteX207" fmla="*/ 2336800 w 4775200"/>
              <a:gd name="connsiteY207" fmla="*/ 1327150 h 1920875"/>
              <a:gd name="connsiteX208" fmla="*/ 2374900 w 4775200"/>
              <a:gd name="connsiteY208" fmla="*/ 1327150 h 1920875"/>
              <a:gd name="connsiteX209" fmla="*/ 2374900 w 4775200"/>
              <a:gd name="connsiteY209" fmla="*/ 1358900 h 1920875"/>
              <a:gd name="connsiteX210" fmla="*/ 2454275 w 4775200"/>
              <a:gd name="connsiteY210" fmla="*/ 1358900 h 1920875"/>
              <a:gd name="connsiteX211" fmla="*/ 2498725 w 4775200"/>
              <a:gd name="connsiteY211" fmla="*/ 1403350 h 1920875"/>
              <a:gd name="connsiteX212" fmla="*/ 2555875 w 4775200"/>
              <a:gd name="connsiteY212" fmla="*/ 1403350 h 1920875"/>
              <a:gd name="connsiteX213" fmla="*/ 2555875 w 4775200"/>
              <a:gd name="connsiteY213" fmla="*/ 1450975 h 1920875"/>
              <a:gd name="connsiteX214" fmla="*/ 2603500 w 4775200"/>
              <a:gd name="connsiteY214" fmla="*/ 1450975 h 1920875"/>
              <a:gd name="connsiteX215" fmla="*/ 2603500 w 4775200"/>
              <a:gd name="connsiteY215" fmla="*/ 1470025 h 1920875"/>
              <a:gd name="connsiteX216" fmla="*/ 2660650 w 4775200"/>
              <a:gd name="connsiteY216" fmla="*/ 1470025 h 1920875"/>
              <a:gd name="connsiteX217" fmla="*/ 2660650 w 4775200"/>
              <a:gd name="connsiteY217" fmla="*/ 1485900 h 1920875"/>
              <a:gd name="connsiteX218" fmla="*/ 2806700 w 4775200"/>
              <a:gd name="connsiteY218" fmla="*/ 1485900 h 1920875"/>
              <a:gd name="connsiteX219" fmla="*/ 2806700 w 4775200"/>
              <a:gd name="connsiteY219" fmla="*/ 1533525 h 1920875"/>
              <a:gd name="connsiteX220" fmla="*/ 2838450 w 4775200"/>
              <a:gd name="connsiteY220" fmla="*/ 1533525 h 1920875"/>
              <a:gd name="connsiteX221" fmla="*/ 2838450 w 4775200"/>
              <a:gd name="connsiteY221" fmla="*/ 1565275 h 1920875"/>
              <a:gd name="connsiteX222" fmla="*/ 2917825 w 4775200"/>
              <a:gd name="connsiteY222" fmla="*/ 1565275 h 1920875"/>
              <a:gd name="connsiteX223" fmla="*/ 2930525 w 4775200"/>
              <a:gd name="connsiteY223" fmla="*/ 1577975 h 1920875"/>
              <a:gd name="connsiteX224" fmla="*/ 2968625 w 4775200"/>
              <a:gd name="connsiteY224" fmla="*/ 1577975 h 1920875"/>
              <a:gd name="connsiteX225" fmla="*/ 2968625 w 4775200"/>
              <a:gd name="connsiteY225" fmla="*/ 1590675 h 1920875"/>
              <a:gd name="connsiteX226" fmla="*/ 3054350 w 4775200"/>
              <a:gd name="connsiteY226" fmla="*/ 1590675 h 1920875"/>
              <a:gd name="connsiteX227" fmla="*/ 3054350 w 4775200"/>
              <a:gd name="connsiteY227" fmla="*/ 1625600 h 1920875"/>
              <a:gd name="connsiteX228" fmla="*/ 3194050 w 4775200"/>
              <a:gd name="connsiteY228" fmla="*/ 1625600 h 1920875"/>
              <a:gd name="connsiteX229" fmla="*/ 3194050 w 4775200"/>
              <a:gd name="connsiteY229" fmla="*/ 1657350 h 1920875"/>
              <a:gd name="connsiteX230" fmla="*/ 3302000 w 4775200"/>
              <a:gd name="connsiteY230" fmla="*/ 1657350 h 1920875"/>
              <a:gd name="connsiteX231" fmla="*/ 3302000 w 4775200"/>
              <a:gd name="connsiteY231" fmla="*/ 1666875 h 1920875"/>
              <a:gd name="connsiteX232" fmla="*/ 3375025 w 4775200"/>
              <a:gd name="connsiteY232" fmla="*/ 1666875 h 1920875"/>
              <a:gd name="connsiteX233" fmla="*/ 3375025 w 4775200"/>
              <a:gd name="connsiteY233" fmla="*/ 1698625 h 1920875"/>
              <a:gd name="connsiteX234" fmla="*/ 3508375 w 4775200"/>
              <a:gd name="connsiteY234" fmla="*/ 1698625 h 1920875"/>
              <a:gd name="connsiteX235" fmla="*/ 3508375 w 4775200"/>
              <a:gd name="connsiteY235" fmla="*/ 1720850 h 1920875"/>
              <a:gd name="connsiteX236" fmla="*/ 3524250 w 4775200"/>
              <a:gd name="connsiteY236" fmla="*/ 1736725 h 1920875"/>
              <a:gd name="connsiteX237" fmla="*/ 3524250 w 4775200"/>
              <a:gd name="connsiteY237" fmla="*/ 1762125 h 1920875"/>
              <a:gd name="connsiteX238" fmla="*/ 3575050 w 4775200"/>
              <a:gd name="connsiteY238" fmla="*/ 1762125 h 1920875"/>
              <a:gd name="connsiteX239" fmla="*/ 3575050 w 4775200"/>
              <a:gd name="connsiteY239" fmla="*/ 1793875 h 1920875"/>
              <a:gd name="connsiteX240" fmla="*/ 3619500 w 4775200"/>
              <a:gd name="connsiteY240" fmla="*/ 1793875 h 1920875"/>
              <a:gd name="connsiteX241" fmla="*/ 3619500 w 4775200"/>
              <a:gd name="connsiteY241" fmla="*/ 1835150 h 1920875"/>
              <a:gd name="connsiteX242" fmla="*/ 3752850 w 4775200"/>
              <a:gd name="connsiteY242" fmla="*/ 1835150 h 1920875"/>
              <a:gd name="connsiteX243" fmla="*/ 3752850 w 4775200"/>
              <a:gd name="connsiteY243" fmla="*/ 1857375 h 1920875"/>
              <a:gd name="connsiteX244" fmla="*/ 3911600 w 4775200"/>
              <a:gd name="connsiteY244" fmla="*/ 1857375 h 1920875"/>
              <a:gd name="connsiteX245" fmla="*/ 3911600 w 4775200"/>
              <a:gd name="connsiteY245" fmla="*/ 1879600 h 1920875"/>
              <a:gd name="connsiteX246" fmla="*/ 4692650 w 4775200"/>
              <a:gd name="connsiteY246" fmla="*/ 1914525 h 1920875"/>
              <a:gd name="connsiteX247" fmla="*/ 4772025 w 4775200"/>
              <a:gd name="connsiteY247" fmla="*/ 1920875 h 1920875"/>
              <a:gd name="connsiteX248" fmla="*/ 4775200 w 4775200"/>
              <a:gd name="connsiteY248" fmla="*/ 1533525 h 1920875"/>
              <a:gd name="connsiteX0" fmla="*/ 4775200 w 4775200"/>
              <a:gd name="connsiteY0" fmla="*/ 1533525 h 1920875"/>
              <a:gd name="connsiteX1" fmla="*/ 4692650 w 4775200"/>
              <a:gd name="connsiteY1" fmla="*/ 1533525 h 1920875"/>
              <a:gd name="connsiteX2" fmla="*/ 4692650 w 4775200"/>
              <a:gd name="connsiteY2" fmla="*/ 1495425 h 1920875"/>
              <a:gd name="connsiteX3" fmla="*/ 3911600 w 4775200"/>
              <a:gd name="connsiteY3" fmla="*/ 1495425 h 1920875"/>
              <a:gd name="connsiteX4" fmla="*/ 3911600 w 4775200"/>
              <a:gd name="connsiteY4" fmla="*/ 1470025 h 1920875"/>
              <a:gd name="connsiteX5" fmla="*/ 3727450 w 4775200"/>
              <a:gd name="connsiteY5" fmla="*/ 1470025 h 1920875"/>
              <a:gd name="connsiteX6" fmla="*/ 3727450 w 4775200"/>
              <a:gd name="connsiteY6" fmla="*/ 1457325 h 1920875"/>
              <a:gd name="connsiteX7" fmla="*/ 3609975 w 4775200"/>
              <a:gd name="connsiteY7" fmla="*/ 1457325 h 1920875"/>
              <a:gd name="connsiteX8" fmla="*/ 3609975 w 4775200"/>
              <a:gd name="connsiteY8" fmla="*/ 1435100 h 1920875"/>
              <a:gd name="connsiteX9" fmla="*/ 3552825 w 4775200"/>
              <a:gd name="connsiteY9" fmla="*/ 1435100 h 1920875"/>
              <a:gd name="connsiteX10" fmla="*/ 3552825 w 4775200"/>
              <a:gd name="connsiteY10" fmla="*/ 1393825 h 1920875"/>
              <a:gd name="connsiteX11" fmla="*/ 3543300 w 4775200"/>
              <a:gd name="connsiteY11" fmla="*/ 1393825 h 1920875"/>
              <a:gd name="connsiteX12" fmla="*/ 3543300 w 4775200"/>
              <a:gd name="connsiteY12" fmla="*/ 1374775 h 1920875"/>
              <a:gd name="connsiteX13" fmla="*/ 3517900 w 4775200"/>
              <a:gd name="connsiteY13" fmla="*/ 1374775 h 1920875"/>
              <a:gd name="connsiteX14" fmla="*/ 3517900 w 4775200"/>
              <a:gd name="connsiteY14" fmla="*/ 1330325 h 1920875"/>
              <a:gd name="connsiteX15" fmla="*/ 3390900 w 4775200"/>
              <a:gd name="connsiteY15" fmla="*/ 1330325 h 1920875"/>
              <a:gd name="connsiteX16" fmla="*/ 3390900 w 4775200"/>
              <a:gd name="connsiteY16" fmla="*/ 1317625 h 1920875"/>
              <a:gd name="connsiteX17" fmla="*/ 3302000 w 4775200"/>
              <a:gd name="connsiteY17" fmla="*/ 1317625 h 1920875"/>
              <a:gd name="connsiteX18" fmla="*/ 3302000 w 4775200"/>
              <a:gd name="connsiteY18" fmla="*/ 1285875 h 1920875"/>
              <a:gd name="connsiteX19" fmla="*/ 3216275 w 4775200"/>
              <a:gd name="connsiteY19" fmla="*/ 1285875 h 1920875"/>
              <a:gd name="connsiteX20" fmla="*/ 3216275 w 4775200"/>
              <a:gd name="connsiteY20" fmla="*/ 1270000 h 1920875"/>
              <a:gd name="connsiteX21" fmla="*/ 3187700 w 4775200"/>
              <a:gd name="connsiteY21" fmla="*/ 1270000 h 1920875"/>
              <a:gd name="connsiteX22" fmla="*/ 3181350 w 4775200"/>
              <a:gd name="connsiteY22" fmla="*/ 1263650 h 1920875"/>
              <a:gd name="connsiteX23" fmla="*/ 3159125 w 4775200"/>
              <a:gd name="connsiteY23" fmla="*/ 1263650 h 1920875"/>
              <a:gd name="connsiteX24" fmla="*/ 3159125 w 4775200"/>
              <a:gd name="connsiteY24" fmla="*/ 1244600 h 1920875"/>
              <a:gd name="connsiteX25" fmla="*/ 3057525 w 4775200"/>
              <a:gd name="connsiteY25" fmla="*/ 1244600 h 1920875"/>
              <a:gd name="connsiteX26" fmla="*/ 3057525 w 4775200"/>
              <a:gd name="connsiteY26" fmla="*/ 1228725 h 1920875"/>
              <a:gd name="connsiteX27" fmla="*/ 2974975 w 4775200"/>
              <a:gd name="connsiteY27" fmla="*/ 1228725 h 1920875"/>
              <a:gd name="connsiteX28" fmla="*/ 2974975 w 4775200"/>
              <a:gd name="connsiteY28" fmla="*/ 1216025 h 1920875"/>
              <a:gd name="connsiteX29" fmla="*/ 2908300 w 4775200"/>
              <a:gd name="connsiteY29" fmla="*/ 1216025 h 1920875"/>
              <a:gd name="connsiteX30" fmla="*/ 2908300 w 4775200"/>
              <a:gd name="connsiteY30" fmla="*/ 1196975 h 1920875"/>
              <a:gd name="connsiteX31" fmla="*/ 2876550 w 4775200"/>
              <a:gd name="connsiteY31" fmla="*/ 1196975 h 1920875"/>
              <a:gd name="connsiteX32" fmla="*/ 2876550 w 4775200"/>
              <a:gd name="connsiteY32" fmla="*/ 1174750 h 1920875"/>
              <a:gd name="connsiteX33" fmla="*/ 2806700 w 4775200"/>
              <a:gd name="connsiteY33" fmla="*/ 1174750 h 1920875"/>
              <a:gd name="connsiteX34" fmla="*/ 2806700 w 4775200"/>
              <a:gd name="connsiteY34" fmla="*/ 1127125 h 1920875"/>
              <a:gd name="connsiteX35" fmla="*/ 2670175 w 4775200"/>
              <a:gd name="connsiteY35" fmla="*/ 1127125 h 1920875"/>
              <a:gd name="connsiteX36" fmla="*/ 2670175 w 4775200"/>
              <a:gd name="connsiteY36" fmla="*/ 1098550 h 1920875"/>
              <a:gd name="connsiteX37" fmla="*/ 2562225 w 4775200"/>
              <a:gd name="connsiteY37" fmla="*/ 1098550 h 1920875"/>
              <a:gd name="connsiteX38" fmla="*/ 2562225 w 4775200"/>
              <a:gd name="connsiteY38" fmla="*/ 1050925 h 1920875"/>
              <a:gd name="connsiteX39" fmla="*/ 2498725 w 4775200"/>
              <a:gd name="connsiteY39" fmla="*/ 1050925 h 1920875"/>
              <a:gd name="connsiteX40" fmla="*/ 2498725 w 4775200"/>
              <a:gd name="connsiteY40" fmla="*/ 1050925 h 1920875"/>
              <a:gd name="connsiteX41" fmla="*/ 2498725 w 4775200"/>
              <a:gd name="connsiteY41" fmla="*/ 1050925 h 1920875"/>
              <a:gd name="connsiteX42" fmla="*/ 2498725 w 4775200"/>
              <a:gd name="connsiteY42" fmla="*/ 1050925 h 1920875"/>
              <a:gd name="connsiteX43" fmla="*/ 2498725 w 4775200"/>
              <a:gd name="connsiteY43" fmla="*/ 1022350 h 1920875"/>
              <a:gd name="connsiteX44" fmla="*/ 2428875 w 4775200"/>
              <a:gd name="connsiteY44" fmla="*/ 1022350 h 1920875"/>
              <a:gd name="connsiteX45" fmla="*/ 2428875 w 4775200"/>
              <a:gd name="connsiteY45" fmla="*/ 996950 h 1920875"/>
              <a:gd name="connsiteX46" fmla="*/ 2378075 w 4775200"/>
              <a:gd name="connsiteY46" fmla="*/ 996950 h 1920875"/>
              <a:gd name="connsiteX47" fmla="*/ 2378075 w 4775200"/>
              <a:gd name="connsiteY47" fmla="*/ 965200 h 1920875"/>
              <a:gd name="connsiteX48" fmla="*/ 2333625 w 4775200"/>
              <a:gd name="connsiteY48" fmla="*/ 965200 h 1920875"/>
              <a:gd name="connsiteX49" fmla="*/ 2333625 w 4775200"/>
              <a:gd name="connsiteY49" fmla="*/ 946150 h 1920875"/>
              <a:gd name="connsiteX50" fmla="*/ 2286000 w 4775200"/>
              <a:gd name="connsiteY50" fmla="*/ 946150 h 1920875"/>
              <a:gd name="connsiteX51" fmla="*/ 2219325 w 4775200"/>
              <a:gd name="connsiteY51" fmla="*/ 946150 h 1920875"/>
              <a:gd name="connsiteX52" fmla="*/ 2219325 w 4775200"/>
              <a:gd name="connsiteY52" fmla="*/ 914400 h 1920875"/>
              <a:gd name="connsiteX53" fmla="*/ 2171700 w 4775200"/>
              <a:gd name="connsiteY53" fmla="*/ 914400 h 1920875"/>
              <a:gd name="connsiteX54" fmla="*/ 2171700 w 4775200"/>
              <a:gd name="connsiteY54" fmla="*/ 901700 h 1920875"/>
              <a:gd name="connsiteX55" fmla="*/ 2143125 w 4775200"/>
              <a:gd name="connsiteY55" fmla="*/ 901700 h 1920875"/>
              <a:gd name="connsiteX56" fmla="*/ 2143125 w 4775200"/>
              <a:gd name="connsiteY56" fmla="*/ 901700 h 1920875"/>
              <a:gd name="connsiteX57" fmla="*/ 2089150 w 4775200"/>
              <a:gd name="connsiteY57" fmla="*/ 901700 h 1920875"/>
              <a:gd name="connsiteX58" fmla="*/ 2089150 w 4775200"/>
              <a:gd name="connsiteY58" fmla="*/ 879475 h 1920875"/>
              <a:gd name="connsiteX59" fmla="*/ 1927225 w 4775200"/>
              <a:gd name="connsiteY59" fmla="*/ 879475 h 1920875"/>
              <a:gd name="connsiteX60" fmla="*/ 1927225 w 4775200"/>
              <a:gd name="connsiteY60" fmla="*/ 879475 h 1920875"/>
              <a:gd name="connsiteX61" fmla="*/ 1927225 w 4775200"/>
              <a:gd name="connsiteY61" fmla="*/ 847725 h 1920875"/>
              <a:gd name="connsiteX62" fmla="*/ 1793875 w 4775200"/>
              <a:gd name="connsiteY62" fmla="*/ 847725 h 1920875"/>
              <a:gd name="connsiteX63" fmla="*/ 1736725 w 4775200"/>
              <a:gd name="connsiteY63" fmla="*/ 800100 h 1920875"/>
              <a:gd name="connsiteX64" fmla="*/ 1692275 w 4775200"/>
              <a:gd name="connsiteY64" fmla="*/ 800100 h 1920875"/>
              <a:gd name="connsiteX65" fmla="*/ 1692275 w 4775200"/>
              <a:gd name="connsiteY65" fmla="*/ 800100 h 1920875"/>
              <a:gd name="connsiteX66" fmla="*/ 1682750 w 4775200"/>
              <a:gd name="connsiteY66" fmla="*/ 774700 h 1920875"/>
              <a:gd name="connsiteX67" fmla="*/ 1606550 w 4775200"/>
              <a:gd name="connsiteY67" fmla="*/ 781050 h 1920875"/>
              <a:gd name="connsiteX68" fmla="*/ 1612900 w 4775200"/>
              <a:gd name="connsiteY68" fmla="*/ 762000 h 1920875"/>
              <a:gd name="connsiteX69" fmla="*/ 1479550 w 4775200"/>
              <a:gd name="connsiteY69" fmla="*/ 765175 h 1920875"/>
              <a:gd name="connsiteX70" fmla="*/ 1479550 w 4775200"/>
              <a:gd name="connsiteY70" fmla="*/ 733425 h 1920875"/>
              <a:gd name="connsiteX71" fmla="*/ 1454150 w 4775200"/>
              <a:gd name="connsiteY71" fmla="*/ 733425 h 1920875"/>
              <a:gd name="connsiteX72" fmla="*/ 1454150 w 4775200"/>
              <a:gd name="connsiteY72" fmla="*/ 711200 h 1920875"/>
              <a:gd name="connsiteX73" fmla="*/ 1371600 w 4775200"/>
              <a:gd name="connsiteY73" fmla="*/ 711200 h 1920875"/>
              <a:gd name="connsiteX74" fmla="*/ 1371600 w 4775200"/>
              <a:gd name="connsiteY74" fmla="*/ 688975 h 1920875"/>
              <a:gd name="connsiteX75" fmla="*/ 1330325 w 4775200"/>
              <a:gd name="connsiteY75" fmla="*/ 688975 h 1920875"/>
              <a:gd name="connsiteX76" fmla="*/ 1330325 w 4775200"/>
              <a:gd name="connsiteY76" fmla="*/ 688975 h 1920875"/>
              <a:gd name="connsiteX77" fmla="*/ 1295400 w 4775200"/>
              <a:gd name="connsiteY77" fmla="*/ 654050 h 1920875"/>
              <a:gd name="connsiteX78" fmla="*/ 1241425 w 4775200"/>
              <a:gd name="connsiteY78" fmla="*/ 654050 h 1920875"/>
              <a:gd name="connsiteX79" fmla="*/ 1241425 w 4775200"/>
              <a:gd name="connsiteY79" fmla="*/ 654050 h 1920875"/>
              <a:gd name="connsiteX80" fmla="*/ 1241425 w 4775200"/>
              <a:gd name="connsiteY80" fmla="*/ 628650 h 1920875"/>
              <a:gd name="connsiteX81" fmla="*/ 1190625 w 4775200"/>
              <a:gd name="connsiteY81" fmla="*/ 628650 h 1920875"/>
              <a:gd name="connsiteX82" fmla="*/ 1190625 w 4775200"/>
              <a:gd name="connsiteY82" fmla="*/ 593725 h 1920875"/>
              <a:gd name="connsiteX83" fmla="*/ 1139825 w 4775200"/>
              <a:gd name="connsiteY83" fmla="*/ 568325 h 1920875"/>
              <a:gd name="connsiteX84" fmla="*/ 1082675 w 4775200"/>
              <a:gd name="connsiteY84" fmla="*/ 568325 h 1920875"/>
              <a:gd name="connsiteX85" fmla="*/ 1069975 w 4775200"/>
              <a:gd name="connsiteY85" fmla="*/ 527050 h 1920875"/>
              <a:gd name="connsiteX86" fmla="*/ 1016000 w 4775200"/>
              <a:gd name="connsiteY86" fmla="*/ 511175 h 1920875"/>
              <a:gd name="connsiteX87" fmla="*/ 993775 w 4775200"/>
              <a:gd name="connsiteY87" fmla="*/ 511175 h 1920875"/>
              <a:gd name="connsiteX88" fmla="*/ 993775 w 4775200"/>
              <a:gd name="connsiteY88" fmla="*/ 485775 h 1920875"/>
              <a:gd name="connsiteX89" fmla="*/ 892175 w 4775200"/>
              <a:gd name="connsiteY89" fmla="*/ 485775 h 1920875"/>
              <a:gd name="connsiteX90" fmla="*/ 866775 w 4775200"/>
              <a:gd name="connsiteY90" fmla="*/ 450850 h 1920875"/>
              <a:gd name="connsiteX91" fmla="*/ 831850 w 4775200"/>
              <a:gd name="connsiteY91" fmla="*/ 450850 h 1920875"/>
              <a:gd name="connsiteX92" fmla="*/ 831850 w 4775200"/>
              <a:gd name="connsiteY92" fmla="*/ 450850 h 1920875"/>
              <a:gd name="connsiteX93" fmla="*/ 831850 w 4775200"/>
              <a:gd name="connsiteY93" fmla="*/ 422275 h 1920875"/>
              <a:gd name="connsiteX94" fmla="*/ 781050 w 4775200"/>
              <a:gd name="connsiteY94" fmla="*/ 422275 h 1920875"/>
              <a:gd name="connsiteX95" fmla="*/ 781050 w 4775200"/>
              <a:gd name="connsiteY95" fmla="*/ 396875 h 1920875"/>
              <a:gd name="connsiteX96" fmla="*/ 711200 w 4775200"/>
              <a:gd name="connsiteY96" fmla="*/ 396875 h 1920875"/>
              <a:gd name="connsiteX97" fmla="*/ 711200 w 4775200"/>
              <a:gd name="connsiteY97" fmla="*/ 396875 h 1920875"/>
              <a:gd name="connsiteX98" fmla="*/ 711200 w 4775200"/>
              <a:gd name="connsiteY98" fmla="*/ 396875 h 1920875"/>
              <a:gd name="connsiteX99" fmla="*/ 711200 w 4775200"/>
              <a:gd name="connsiteY99" fmla="*/ 374650 h 1920875"/>
              <a:gd name="connsiteX100" fmla="*/ 657225 w 4775200"/>
              <a:gd name="connsiteY100" fmla="*/ 374650 h 1920875"/>
              <a:gd name="connsiteX101" fmla="*/ 657225 w 4775200"/>
              <a:gd name="connsiteY101" fmla="*/ 352425 h 1920875"/>
              <a:gd name="connsiteX102" fmla="*/ 590550 w 4775200"/>
              <a:gd name="connsiteY102" fmla="*/ 352425 h 1920875"/>
              <a:gd name="connsiteX103" fmla="*/ 590550 w 4775200"/>
              <a:gd name="connsiteY103" fmla="*/ 327025 h 1920875"/>
              <a:gd name="connsiteX104" fmla="*/ 539750 w 4775200"/>
              <a:gd name="connsiteY104" fmla="*/ 327025 h 1920875"/>
              <a:gd name="connsiteX105" fmla="*/ 488950 w 4775200"/>
              <a:gd name="connsiteY105" fmla="*/ 250825 h 1920875"/>
              <a:gd name="connsiteX106" fmla="*/ 476250 w 4775200"/>
              <a:gd name="connsiteY106" fmla="*/ 225425 h 1920875"/>
              <a:gd name="connsiteX107" fmla="*/ 431800 w 4775200"/>
              <a:gd name="connsiteY107" fmla="*/ 225425 h 1920875"/>
              <a:gd name="connsiteX108" fmla="*/ 431800 w 4775200"/>
              <a:gd name="connsiteY108" fmla="*/ 190500 h 1920875"/>
              <a:gd name="connsiteX109" fmla="*/ 365125 w 4775200"/>
              <a:gd name="connsiteY109" fmla="*/ 190500 h 1920875"/>
              <a:gd name="connsiteX110" fmla="*/ 365125 w 4775200"/>
              <a:gd name="connsiteY110" fmla="*/ 149225 h 1920875"/>
              <a:gd name="connsiteX111" fmla="*/ 349250 w 4775200"/>
              <a:gd name="connsiteY111" fmla="*/ 149225 h 1920875"/>
              <a:gd name="connsiteX112" fmla="*/ 349250 w 4775200"/>
              <a:gd name="connsiteY112" fmla="*/ 104775 h 1920875"/>
              <a:gd name="connsiteX113" fmla="*/ 311150 w 4775200"/>
              <a:gd name="connsiteY113" fmla="*/ 104775 h 1920875"/>
              <a:gd name="connsiteX114" fmla="*/ 311150 w 4775200"/>
              <a:gd name="connsiteY114" fmla="*/ 50800 h 1920875"/>
              <a:gd name="connsiteX115" fmla="*/ 146050 w 4775200"/>
              <a:gd name="connsiteY115" fmla="*/ 50800 h 1920875"/>
              <a:gd name="connsiteX116" fmla="*/ 111125 w 4775200"/>
              <a:gd name="connsiteY116" fmla="*/ 0 h 1920875"/>
              <a:gd name="connsiteX117" fmla="*/ 0 w 4775200"/>
              <a:gd name="connsiteY117" fmla="*/ 0 h 1920875"/>
              <a:gd name="connsiteX118" fmla="*/ 0 w 4775200"/>
              <a:gd name="connsiteY118" fmla="*/ 31750 h 1920875"/>
              <a:gd name="connsiteX119" fmla="*/ 50800 w 4775200"/>
              <a:gd name="connsiteY119" fmla="*/ 31750 h 1920875"/>
              <a:gd name="connsiteX120" fmla="*/ 50800 w 4775200"/>
              <a:gd name="connsiteY120" fmla="*/ 92075 h 1920875"/>
              <a:gd name="connsiteX121" fmla="*/ 184150 w 4775200"/>
              <a:gd name="connsiteY121" fmla="*/ 92075 h 1920875"/>
              <a:gd name="connsiteX122" fmla="*/ 184150 w 4775200"/>
              <a:gd name="connsiteY122" fmla="*/ 114300 h 1920875"/>
              <a:gd name="connsiteX123" fmla="*/ 215900 w 4775200"/>
              <a:gd name="connsiteY123" fmla="*/ 114300 h 1920875"/>
              <a:gd name="connsiteX124" fmla="*/ 215900 w 4775200"/>
              <a:gd name="connsiteY124" fmla="*/ 158750 h 1920875"/>
              <a:gd name="connsiteX125" fmla="*/ 263525 w 4775200"/>
              <a:gd name="connsiteY125" fmla="*/ 158750 h 1920875"/>
              <a:gd name="connsiteX126" fmla="*/ 263525 w 4775200"/>
              <a:gd name="connsiteY126" fmla="*/ 177800 h 1920875"/>
              <a:gd name="connsiteX127" fmla="*/ 314325 w 4775200"/>
              <a:gd name="connsiteY127" fmla="*/ 177800 h 1920875"/>
              <a:gd name="connsiteX128" fmla="*/ 314325 w 4775200"/>
              <a:gd name="connsiteY128" fmla="*/ 257175 h 1920875"/>
              <a:gd name="connsiteX129" fmla="*/ 365125 w 4775200"/>
              <a:gd name="connsiteY129" fmla="*/ 257175 h 1920875"/>
              <a:gd name="connsiteX130" fmla="*/ 365125 w 4775200"/>
              <a:gd name="connsiteY130" fmla="*/ 304800 h 1920875"/>
              <a:gd name="connsiteX131" fmla="*/ 393700 w 4775200"/>
              <a:gd name="connsiteY131" fmla="*/ 304800 h 1920875"/>
              <a:gd name="connsiteX132" fmla="*/ 393700 w 4775200"/>
              <a:gd name="connsiteY132" fmla="*/ 355600 h 1920875"/>
              <a:gd name="connsiteX133" fmla="*/ 412750 w 4775200"/>
              <a:gd name="connsiteY133" fmla="*/ 355600 h 1920875"/>
              <a:gd name="connsiteX134" fmla="*/ 412750 w 4775200"/>
              <a:gd name="connsiteY134" fmla="*/ 387350 h 1920875"/>
              <a:gd name="connsiteX135" fmla="*/ 412750 w 4775200"/>
              <a:gd name="connsiteY135" fmla="*/ 387350 h 1920875"/>
              <a:gd name="connsiteX136" fmla="*/ 434975 w 4775200"/>
              <a:gd name="connsiteY136" fmla="*/ 387350 h 1920875"/>
              <a:gd name="connsiteX137" fmla="*/ 434975 w 4775200"/>
              <a:gd name="connsiteY137" fmla="*/ 419100 h 1920875"/>
              <a:gd name="connsiteX138" fmla="*/ 457200 w 4775200"/>
              <a:gd name="connsiteY138" fmla="*/ 419100 h 1920875"/>
              <a:gd name="connsiteX139" fmla="*/ 457200 w 4775200"/>
              <a:gd name="connsiteY139" fmla="*/ 441325 h 1920875"/>
              <a:gd name="connsiteX140" fmla="*/ 479425 w 4775200"/>
              <a:gd name="connsiteY140" fmla="*/ 441325 h 1920875"/>
              <a:gd name="connsiteX141" fmla="*/ 479425 w 4775200"/>
              <a:gd name="connsiteY141" fmla="*/ 469900 h 1920875"/>
              <a:gd name="connsiteX142" fmla="*/ 492125 w 4775200"/>
              <a:gd name="connsiteY142" fmla="*/ 469900 h 1920875"/>
              <a:gd name="connsiteX143" fmla="*/ 492125 w 4775200"/>
              <a:gd name="connsiteY143" fmla="*/ 498475 h 1920875"/>
              <a:gd name="connsiteX144" fmla="*/ 520700 w 4775200"/>
              <a:gd name="connsiteY144" fmla="*/ 498475 h 1920875"/>
              <a:gd name="connsiteX145" fmla="*/ 520700 w 4775200"/>
              <a:gd name="connsiteY145" fmla="*/ 539750 h 1920875"/>
              <a:gd name="connsiteX146" fmla="*/ 549275 w 4775200"/>
              <a:gd name="connsiteY146" fmla="*/ 539750 h 1920875"/>
              <a:gd name="connsiteX147" fmla="*/ 549275 w 4775200"/>
              <a:gd name="connsiteY147" fmla="*/ 574675 h 1920875"/>
              <a:gd name="connsiteX148" fmla="*/ 568325 w 4775200"/>
              <a:gd name="connsiteY148" fmla="*/ 574675 h 1920875"/>
              <a:gd name="connsiteX149" fmla="*/ 600075 w 4775200"/>
              <a:gd name="connsiteY149" fmla="*/ 606425 h 1920875"/>
              <a:gd name="connsiteX150" fmla="*/ 650875 w 4775200"/>
              <a:gd name="connsiteY150" fmla="*/ 606425 h 1920875"/>
              <a:gd name="connsiteX151" fmla="*/ 650875 w 4775200"/>
              <a:gd name="connsiteY151" fmla="*/ 625475 h 1920875"/>
              <a:gd name="connsiteX152" fmla="*/ 676275 w 4775200"/>
              <a:gd name="connsiteY152" fmla="*/ 625475 h 1920875"/>
              <a:gd name="connsiteX153" fmla="*/ 676275 w 4775200"/>
              <a:gd name="connsiteY153" fmla="*/ 638175 h 1920875"/>
              <a:gd name="connsiteX154" fmla="*/ 714375 w 4775200"/>
              <a:gd name="connsiteY154" fmla="*/ 638175 h 1920875"/>
              <a:gd name="connsiteX155" fmla="*/ 714375 w 4775200"/>
              <a:gd name="connsiteY155" fmla="*/ 682625 h 1920875"/>
              <a:gd name="connsiteX156" fmla="*/ 790575 w 4775200"/>
              <a:gd name="connsiteY156" fmla="*/ 682625 h 1920875"/>
              <a:gd name="connsiteX157" fmla="*/ 790575 w 4775200"/>
              <a:gd name="connsiteY157" fmla="*/ 711200 h 1920875"/>
              <a:gd name="connsiteX158" fmla="*/ 835025 w 4775200"/>
              <a:gd name="connsiteY158" fmla="*/ 711200 h 1920875"/>
              <a:gd name="connsiteX159" fmla="*/ 835025 w 4775200"/>
              <a:gd name="connsiteY159" fmla="*/ 733425 h 1920875"/>
              <a:gd name="connsiteX160" fmla="*/ 873125 w 4775200"/>
              <a:gd name="connsiteY160" fmla="*/ 733425 h 1920875"/>
              <a:gd name="connsiteX161" fmla="*/ 873125 w 4775200"/>
              <a:gd name="connsiteY161" fmla="*/ 755650 h 1920875"/>
              <a:gd name="connsiteX162" fmla="*/ 895350 w 4775200"/>
              <a:gd name="connsiteY162" fmla="*/ 755650 h 1920875"/>
              <a:gd name="connsiteX163" fmla="*/ 895350 w 4775200"/>
              <a:gd name="connsiteY163" fmla="*/ 781050 h 1920875"/>
              <a:gd name="connsiteX164" fmla="*/ 990600 w 4775200"/>
              <a:gd name="connsiteY164" fmla="*/ 781050 h 1920875"/>
              <a:gd name="connsiteX165" fmla="*/ 990600 w 4775200"/>
              <a:gd name="connsiteY165" fmla="*/ 796925 h 1920875"/>
              <a:gd name="connsiteX166" fmla="*/ 1031875 w 4775200"/>
              <a:gd name="connsiteY166" fmla="*/ 796925 h 1920875"/>
              <a:gd name="connsiteX167" fmla="*/ 1031875 w 4775200"/>
              <a:gd name="connsiteY167" fmla="*/ 819150 h 1920875"/>
              <a:gd name="connsiteX168" fmla="*/ 1060450 w 4775200"/>
              <a:gd name="connsiteY168" fmla="*/ 819150 h 1920875"/>
              <a:gd name="connsiteX169" fmla="*/ 1060450 w 4775200"/>
              <a:gd name="connsiteY169" fmla="*/ 841375 h 1920875"/>
              <a:gd name="connsiteX170" fmla="*/ 1089025 w 4775200"/>
              <a:gd name="connsiteY170" fmla="*/ 841375 h 1920875"/>
              <a:gd name="connsiteX171" fmla="*/ 1089025 w 4775200"/>
              <a:gd name="connsiteY171" fmla="*/ 873125 h 1920875"/>
              <a:gd name="connsiteX172" fmla="*/ 1155700 w 4775200"/>
              <a:gd name="connsiteY172" fmla="*/ 873125 h 1920875"/>
              <a:gd name="connsiteX173" fmla="*/ 1155700 w 4775200"/>
              <a:gd name="connsiteY173" fmla="*/ 904875 h 1920875"/>
              <a:gd name="connsiteX174" fmla="*/ 1187450 w 4775200"/>
              <a:gd name="connsiteY174" fmla="*/ 904875 h 1920875"/>
              <a:gd name="connsiteX175" fmla="*/ 1187450 w 4775200"/>
              <a:gd name="connsiteY175" fmla="*/ 904875 h 1920875"/>
              <a:gd name="connsiteX176" fmla="*/ 1206500 w 4775200"/>
              <a:gd name="connsiteY176" fmla="*/ 923925 h 1920875"/>
              <a:gd name="connsiteX177" fmla="*/ 1206500 w 4775200"/>
              <a:gd name="connsiteY177" fmla="*/ 946150 h 1920875"/>
              <a:gd name="connsiteX178" fmla="*/ 1241425 w 4775200"/>
              <a:gd name="connsiteY178" fmla="*/ 946150 h 1920875"/>
              <a:gd name="connsiteX179" fmla="*/ 1241425 w 4775200"/>
              <a:gd name="connsiteY179" fmla="*/ 962025 h 1920875"/>
              <a:gd name="connsiteX180" fmla="*/ 1295400 w 4775200"/>
              <a:gd name="connsiteY180" fmla="*/ 962025 h 1920875"/>
              <a:gd name="connsiteX181" fmla="*/ 1295400 w 4775200"/>
              <a:gd name="connsiteY181" fmla="*/ 987425 h 1920875"/>
              <a:gd name="connsiteX182" fmla="*/ 1327150 w 4775200"/>
              <a:gd name="connsiteY182" fmla="*/ 987425 h 1920875"/>
              <a:gd name="connsiteX183" fmla="*/ 1343025 w 4775200"/>
              <a:gd name="connsiteY183" fmla="*/ 1003300 h 1920875"/>
              <a:gd name="connsiteX184" fmla="*/ 1384300 w 4775200"/>
              <a:gd name="connsiteY184" fmla="*/ 1003300 h 1920875"/>
              <a:gd name="connsiteX185" fmla="*/ 1384300 w 4775200"/>
              <a:gd name="connsiteY185" fmla="*/ 1028700 h 1920875"/>
              <a:gd name="connsiteX186" fmla="*/ 1457325 w 4775200"/>
              <a:gd name="connsiteY186" fmla="*/ 1028700 h 1920875"/>
              <a:gd name="connsiteX187" fmla="*/ 1457325 w 4775200"/>
              <a:gd name="connsiteY187" fmla="*/ 1063625 h 1920875"/>
              <a:gd name="connsiteX188" fmla="*/ 1457325 w 4775200"/>
              <a:gd name="connsiteY188" fmla="*/ 1063625 h 1920875"/>
              <a:gd name="connsiteX189" fmla="*/ 1489075 w 4775200"/>
              <a:gd name="connsiteY189" fmla="*/ 1063625 h 1920875"/>
              <a:gd name="connsiteX190" fmla="*/ 1489075 w 4775200"/>
              <a:gd name="connsiteY190" fmla="*/ 1095375 h 1920875"/>
              <a:gd name="connsiteX191" fmla="*/ 1609725 w 4775200"/>
              <a:gd name="connsiteY191" fmla="*/ 1095375 h 1920875"/>
              <a:gd name="connsiteX192" fmla="*/ 1609725 w 4775200"/>
              <a:gd name="connsiteY192" fmla="*/ 1095375 h 1920875"/>
              <a:gd name="connsiteX193" fmla="*/ 1609725 w 4775200"/>
              <a:gd name="connsiteY193" fmla="*/ 1127125 h 1920875"/>
              <a:gd name="connsiteX194" fmla="*/ 1714500 w 4775200"/>
              <a:gd name="connsiteY194" fmla="*/ 1127125 h 1920875"/>
              <a:gd name="connsiteX195" fmla="*/ 1714500 w 4775200"/>
              <a:gd name="connsiteY195" fmla="*/ 1127125 h 1920875"/>
              <a:gd name="connsiteX196" fmla="*/ 1803400 w 4775200"/>
              <a:gd name="connsiteY196" fmla="*/ 1181100 h 1920875"/>
              <a:gd name="connsiteX197" fmla="*/ 1901825 w 4775200"/>
              <a:gd name="connsiteY197" fmla="*/ 1181100 h 1920875"/>
              <a:gd name="connsiteX198" fmla="*/ 1908175 w 4775200"/>
              <a:gd name="connsiteY198" fmla="*/ 1212850 h 1920875"/>
              <a:gd name="connsiteX199" fmla="*/ 2085975 w 4775200"/>
              <a:gd name="connsiteY199" fmla="*/ 1212850 h 1920875"/>
              <a:gd name="connsiteX200" fmla="*/ 2085975 w 4775200"/>
              <a:gd name="connsiteY200" fmla="*/ 1241425 h 1920875"/>
              <a:gd name="connsiteX201" fmla="*/ 2149475 w 4775200"/>
              <a:gd name="connsiteY201" fmla="*/ 1241425 h 1920875"/>
              <a:gd name="connsiteX202" fmla="*/ 2159000 w 4775200"/>
              <a:gd name="connsiteY202" fmla="*/ 1250950 h 1920875"/>
              <a:gd name="connsiteX203" fmla="*/ 2187575 w 4775200"/>
              <a:gd name="connsiteY203" fmla="*/ 1279525 h 1920875"/>
              <a:gd name="connsiteX204" fmla="*/ 2266950 w 4775200"/>
              <a:gd name="connsiteY204" fmla="*/ 1279525 h 1920875"/>
              <a:gd name="connsiteX205" fmla="*/ 2276475 w 4775200"/>
              <a:gd name="connsiteY205" fmla="*/ 1289050 h 1920875"/>
              <a:gd name="connsiteX206" fmla="*/ 2336800 w 4775200"/>
              <a:gd name="connsiteY206" fmla="*/ 1289050 h 1920875"/>
              <a:gd name="connsiteX207" fmla="*/ 2336800 w 4775200"/>
              <a:gd name="connsiteY207" fmla="*/ 1327150 h 1920875"/>
              <a:gd name="connsiteX208" fmla="*/ 2374900 w 4775200"/>
              <a:gd name="connsiteY208" fmla="*/ 1327150 h 1920875"/>
              <a:gd name="connsiteX209" fmla="*/ 2374900 w 4775200"/>
              <a:gd name="connsiteY209" fmla="*/ 1358900 h 1920875"/>
              <a:gd name="connsiteX210" fmla="*/ 2454275 w 4775200"/>
              <a:gd name="connsiteY210" fmla="*/ 1358900 h 1920875"/>
              <a:gd name="connsiteX211" fmla="*/ 2498725 w 4775200"/>
              <a:gd name="connsiteY211" fmla="*/ 1403350 h 1920875"/>
              <a:gd name="connsiteX212" fmla="*/ 2555875 w 4775200"/>
              <a:gd name="connsiteY212" fmla="*/ 1403350 h 1920875"/>
              <a:gd name="connsiteX213" fmla="*/ 2555875 w 4775200"/>
              <a:gd name="connsiteY213" fmla="*/ 1450975 h 1920875"/>
              <a:gd name="connsiteX214" fmla="*/ 2603500 w 4775200"/>
              <a:gd name="connsiteY214" fmla="*/ 1450975 h 1920875"/>
              <a:gd name="connsiteX215" fmla="*/ 2603500 w 4775200"/>
              <a:gd name="connsiteY215" fmla="*/ 1470025 h 1920875"/>
              <a:gd name="connsiteX216" fmla="*/ 2660650 w 4775200"/>
              <a:gd name="connsiteY216" fmla="*/ 1470025 h 1920875"/>
              <a:gd name="connsiteX217" fmla="*/ 2660650 w 4775200"/>
              <a:gd name="connsiteY217" fmla="*/ 1485900 h 1920875"/>
              <a:gd name="connsiteX218" fmla="*/ 2806700 w 4775200"/>
              <a:gd name="connsiteY218" fmla="*/ 1485900 h 1920875"/>
              <a:gd name="connsiteX219" fmla="*/ 2806700 w 4775200"/>
              <a:gd name="connsiteY219" fmla="*/ 1533525 h 1920875"/>
              <a:gd name="connsiteX220" fmla="*/ 2838450 w 4775200"/>
              <a:gd name="connsiteY220" fmla="*/ 1533525 h 1920875"/>
              <a:gd name="connsiteX221" fmla="*/ 2838450 w 4775200"/>
              <a:gd name="connsiteY221" fmla="*/ 1565275 h 1920875"/>
              <a:gd name="connsiteX222" fmla="*/ 2917825 w 4775200"/>
              <a:gd name="connsiteY222" fmla="*/ 1565275 h 1920875"/>
              <a:gd name="connsiteX223" fmla="*/ 2930525 w 4775200"/>
              <a:gd name="connsiteY223" fmla="*/ 1577975 h 1920875"/>
              <a:gd name="connsiteX224" fmla="*/ 2968625 w 4775200"/>
              <a:gd name="connsiteY224" fmla="*/ 1577975 h 1920875"/>
              <a:gd name="connsiteX225" fmla="*/ 2968625 w 4775200"/>
              <a:gd name="connsiteY225" fmla="*/ 1590675 h 1920875"/>
              <a:gd name="connsiteX226" fmla="*/ 3054350 w 4775200"/>
              <a:gd name="connsiteY226" fmla="*/ 1590675 h 1920875"/>
              <a:gd name="connsiteX227" fmla="*/ 3054350 w 4775200"/>
              <a:gd name="connsiteY227" fmla="*/ 1625600 h 1920875"/>
              <a:gd name="connsiteX228" fmla="*/ 3194050 w 4775200"/>
              <a:gd name="connsiteY228" fmla="*/ 1625600 h 1920875"/>
              <a:gd name="connsiteX229" fmla="*/ 3194050 w 4775200"/>
              <a:gd name="connsiteY229" fmla="*/ 1657350 h 1920875"/>
              <a:gd name="connsiteX230" fmla="*/ 3302000 w 4775200"/>
              <a:gd name="connsiteY230" fmla="*/ 1657350 h 1920875"/>
              <a:gd name="connsiteX231" fmla="*/ 3302000 w 4775200"/>
              <a:gd name="connsiteY231" fmla="*/ 1666875 h 1920875"/>
              <a:gd name="connsiteX232" fmla="*/ 3375025 w 4775200"/>
              <a:gd name="connsiteY232" fmla="*/ 1666875 h 1920875"/>
              <a:gd name="connsiteX233" fmla="*/ 3375025 w 4775200"/>
              <a:gd name="connsiteY233" fmla="*/ 1698625 h 1920875"/>
              <a:gd name="connsiteX234" fmla="*/ 3508375 w 4775200"/>
              <a:gd name="connsiteY234" fmla="*/ 1698625 h 1920875"/>
              <a:gd name="connsiteX235" fmla="*/ 3508375 w 4775200"/>
              <a:gd name="connsiteY235" fmla="*/ 1720850 h 1920875"/>
              <a:gd name="connsiteX236" fmla="*/ 3524250 w 4775200"/>
              <a:gd name="connsiteY236" fmla="*/ 1736725 h 1920875"/>
              <a:gd name="connsiteX237" fmla="*/ 3524250 w 4775200"/>
              <a:gd name="connsiteY237" fmla="*/ 1762125 h 1920875"/>
              <a:gd name="connsiteX238" fmla="*/ 3575050 w 4775200"/>
              <a:gd name="connsiteY238" fmla="*/ 1762125 h 1920875"/>
              <a:gd name="connsiteX239" fmla="*/ 3575050 w 4775200"/>
              <a:gd name="connsiteY239" fmla="*/ 1793875 h 1920875"/>
              <a:gd name="connsiteX240" fmla="*/ 3619500 w 4775200"/>
              <a:gd name="connsiteY240" fmla="*/ 1793875 h 1920875"/>
              <a:gd name="connsiteX241" fmla="*/ 3619500 w 4775200"/>
              <a:gd name="connsiteY241" fmla="*/ 1835150 h 1920875"/>
              <a:gd name="connsiteX242" fmla="*/ 3752850 w 4775200"/>
              <a:gd name="connsiteY242" fmla="*/ 1835150 h 1920875"/>
              <a:gd name="connsiteX243" fmla="*/ 3752850 w 4775200"/>
              <a:gd name="connsiteY243" fmla="*/ 1857375 h 1920875"/>
              <a:gd name="connsiteX244" fmla="*/ 3911600 w 4775200"/>
              <a:gd name="connsiteY244" fmla="*/ 1857375 h 1920875"/>
              <a:gd name="connsiteX245" fmla="*/ 3911600 w 4775200"/>
              <a:gd name="connsiteY245" fmla="*/ 1879600 h 1920875"/>
              <a:gd name="connsiteX246" fmla="*/ 4702175 w 4775200"/>
              <a:gd name="connsiteY246" fmla="*/ 1914525 h 1920875"/>
              <a:gd name="connsiteX247" fmla="*/ 4772025 w 4775200"/>
              <a:gd name="connsiteY247" fmla="*/ 1920875 h 1920875"/>
              <a:gd name="connsiteX248" fmla="*/ 4775200 w 4775200"/>
              <a:gd name="connsiteY248" fmla="*/ 1533525 h 1920875"/>
              <a:gd name="connsiteX0" fmla="*/ 4775200 w 4775200"/>
              <a:gd name="connsiteY0" fmla="*/ 1533525 h 1920875"/>
              <a:gd name="connsiteX1" fmla="*/ 4692650 w 4775200"/>
              <a:gd name="connsiteY1" fmla="*/ 1533525 h 1920875"/>
              <a:gd name="connsiteX2" fmla="*/ 4692650 w 4775200"/>
              <a:gd name="connsiteY2" fmla="*/ 1495425 h 1920875"/>
              <a:gd name="connsiteX3" fmla="*/ 3911600 w 4775200"/>
              <a:gd name="connsiteY3" fmla="*/ 1495425 h 1920875"/>
              <a:gd name="connsiteX4" fmla="*/ 3911600 w 4775200"/>
              <a:gd name="connsiteY4" fmla="*/ 1470025 h 1920875"/>
              <a:gd name="connsiteX5" fmla="*/ 3727450 w 4775200"/>
              <a:gd name="connsiteY5" fmla="*/ 1470025 h 1920875"/>
              <a:gd name="connsiteX6" fmla="*/ 3727450 w 4775200"/>
              <a:gd name="connsiteY6" fmla="*/ 1457325 h 1920875"/>
              <a:gd name="connsiteX7" fmla="*/ 3609975 w 4775200"/>
              <a:gd name="connsiteY7" fmla="*/ 1457325 h 1920875"/>
              <a:gd name="connsiteX8" fmla="*/ 3609975 w 4775200"/>
              <a:gd name="connsiteY8" fmla="*/ 1435100 h 1920875"/>
              <a:gd name="connsiteX9" fmla="*/ 3552825 w 4775200"/>
              <a:gd name="connsiteY9" fmla="*/ 1435100 h 1920875"/>
              <a:gd name="connsiteX10" fmla="*/ 3552825 w 4775200"/>
              <a:gd name="connsiteY10" fmla="*/ 1393825 h 1920875"/>
              <a:gd name="connsiteX11" fmla="*/ 3543300 w 4775200"/>
              <a:gd name="connsiteY11" fmla="*/ 1393825 h 1920875"/>
              <a:gd name="connsiteX12" fmla="*/ 3543300 w 4775200"/>
              <a:gd name="connsiteY12" fmla="*/ 1374775 h 1920875"/>
              <a:gd name="connsiteX13" fmla="*/ 3517900 w 4775200"/>
              <a:gd name="connsiteY13" fmla="*/ 1374775 h 1920875"/>
              <a:gd name="connsiteX14" fmla="*/ 3517900 w 4775200"/>
              <a:gd name="connsiteY14" fmla="*/ 1330325 h 1920875"/>
              <a:gd name="connsiteX15" fmla="*/ 3390900 w 4775200"/>
              <a:gd name="connsiteY15" fmla="*/ 1330325 h 1920875"/>
              <a:gd name="connsiteX16" fmla="*/ 3390900 w 4775200"/>
              <a:gd name="connsiteY16" fmla="*/ 1317625 h 1920875"/>
              <a:gd name="connsiteX17" fmla="*/ 3302000 w 4775200"/>
              <a:gd name="connsiteY17" fmla="*/ 1317625 h 1920875"/>
              <a:gd name="connsiteX18" fmla="*/ 3302000 w 4775200"/>
              <a:gd name="connsiteY18" fmla="*/ 1285875 h 1920875"/>
              <a:gd name="connsiteX19" fmla="*/ 3216275 w 4775200"/>
              <a:gd name="connsiteY19" fmla="*/ 1285875 h 1920875"/>
              <a:gd name="connsiteX20" fmla="*/ 3216275 w 4775200"/>
              <a:gd name="connsiteY20" fmla="*/ 1270000 h 1920875"/>
              <a:gd name="connsiteX21" fmla="*/ 3187700 w 4775200"/>
              <a:gd name="connsiteY21" fmla="*/ 1270000 h 1920875"/>
              <a:gd name="connsiteX22" fmla="*/ 3181350 w 4775200"/>
              <a:gd name="connsiteY22" fmla="*/ 1263650 h 1920875"/>
              <a:gd name="connsiteX23" fmla="*/ 3159125 w 4775200"/>
              <a:gd name="connsiteY23" fmla="*/ 1263650 h 1920875"/>
              <a:gd name="connsiteX24" fmla="*/ 3159125 w 4775200"/>
              <a:gd name="connsiteY24" fmla="*/ 1244600 h 1920875"/>
              <a:gd name="connsiteX25" fmla="*/ 3057525 w 4775200"/>
              <a:gd name="connsiteY25" fmla="*/ 1244600 h 1920875"/>
              <a:gd name="connsiteX26" fmla="*/ 3057525 w 4775200"/>
              <a:gd name="connsiteY26" fmla="*/ 1228725 h 1920875"/>
              <a:gd name="connsiteX27" fmla="*/ 2974975 w 4775200"/>
              <a:gd name="connsiteY27" fmla="*/ 1228725 h 1920875"/>
              <a:gd name="connsiteX28" fmla="*/ 2974975 w 4775200"/>
              <a:gd name="connsiteY28" fmla="*/ 1216025 h 1920875"/>
              <a:gd name="connsiteX29" fmla="*/ 2908300 w 4775200"/>
              <a:gd name="connsiteY29" fmla="*/ 1216025 h 1920875"/>
              <a:gd name="connsiteX30" fmla="*/ 2908300 w 4775200"/>
              <a:gd name="connsiteY30" fmla="*/ 1196975 h 1920875"/>
              <a:gd name="connsiteX31" fmla="*/ 2876550 w 4775200"/>
              <a:gd name="connsiteY31" fmla="*/ 1196975 h 1920875"/>
              <a:gd name="connsiteX32" fmla="*/ 2876550 w 4775200"/>
              <a:gd name="connsiteY32" fmla="*/ 1174750 h 1920875"/>
              <a:gd name="connsiteX33" fmla="*/ 2806700 w 4775200"/>
              <a:gd name="connsiteY33" fmla="*/ 1174750 h 1920875"/>
              <a:gd name="connsiteX34" fmla="*/ 2806700 w 4775200"/>
              <a:gd name="connsiteY34" fmla="*/ 1127125 h 1920875"/>
              <a:gd name="connsiteX35" fmla="*/ 2670175 w 4775200"/>
              <a:gd name="connsiteY35" fmla="*/ 1127125 h 1920875"/>
              <a:gd name="connsiteX36" fmla="*/ 2670175 w 4775200"/>
              <a:gd name="connsiteY36" fmla="*/ 1098550 h 1920875"/>
              <a:gd name="connsiteX37" fmla="*/ 2562225 w 4775200"/>
              <a:gd name="connsiteY37" fmla="*/ 1098550 h 1920875"/>
              <a:gd name="connsiteX38" fmla="*/ 2562225 w 4775200"/>
              <a:gd name="connsiteY38" fmla="*/ 1050925 h 1920875"/>
              <a:gd name="connsiteX39" fmla="*/ 2498725 w 4775200"/>
              <a:gd name="connsiteY39" fmla="*/ 1050925 h 1920875"/>
              <a:gd name="connsiteX40" fmla="*/ 2498725 w 4775200"/>
              <a:gd name="connsiteY40" fmla="*/ 1050925 h 1920875"/>
              <a:gd name="connsiteX41" fmla="*/ 2498725 w 4775200"/>
              <a:gd name="connsiteY41" fmla="*/ 1050925 h 1920875"/>
              <a:gd name="connsiteX42" fmla="*/ 2498725 w 4775200"/>
              <a:gd name="connsiteY42" fmla="*/ 1050925 h 1920875"/>
              <a:gd name="connsiteX43" fmla="*/ 2498725 w 4775200"/>
              <a:gd name="connsiteY43" fmla="*/ 1022350 h 1920875"/>
              <a:gd name="connsiteX44" fmla="*/ 2428875 w 4775200"/>
              <a:gd name="connsiteY44" fmla="*/ 1022350 h 1920875"/>
              <a:gd name="connsiteX45" fmla="*/ 2428875 w 4775200"/>
              <a:gd name="connsiteY45" fmla="*/ 996950 h 1920875"/>
              <a:gd name="connsiteX46" fmla="*/ 2378075 w 4775200"/>
              <a:gd name="connsiteY46" fmla="*/ 996950 h 1920875"/>
              <a:gd name="connsiteX47" fmla="*/ 2378075 w 4775200"/>
              <a:gd name="connsiteY47" fmla="*/ 965200 h 1920875"/>
              <a:gd name="connsiteX48" fmla="*/ 2333625 w 4775200"/>
              <a:gd name="connsiteY48" fmla="*/ 965200 h 1920875"/>
              <a:gd name="connsiteX49" fmla="*/ 2333625 w 4775200"/>
              <a:gd name="connsiteY49" fmla="*/ 946150 h 1920875"/>
              <a:gd name="connsiteX50" fmla="*/ 2286000 w 4775200"/>
              <a:gd name="connsiteY50" fmla="*/ 946150 h 1920875"/>
              <a:gd name="connsiteX51" fmla="*/ 2219325 w 4775200"/>
              <a:gd name="connsiteY51" fmla="*/ 946150 h 1920875"/>
              <a:gd name="connsiteX52" fmla="*/ 2219325 w 4775200"/>
              <a:gd name="connsiteY52" fmla="*/ 914400 h 1920875"/>
              <a:gd name="connsiteX53" fmla="*/ 2171700 w 4775200"/>
              <a:gd name="connsiteY53" fmla="*/ 914400 h 1920875"/>
              <a:gd name="connsiteX54" fmla="*/ 2171700 w 4775200"/>
              <a:gd name="connsiteY54" fmla="*/ 901700 h 1920875"/>
              <a:gd name="connsiteX55" fmla="*/ 2143125 w 4775200"/>
              <a:gd name="connsiteY55" fmla="*/ 901700 h 1920875"/>
              <a:gd name="connsiteX56" fmla="*/ 2143125 w 4775200"/>
              <a:gd name="connsiteY56" fmla="*/ 901700 h 1920875"/>
              <a:gd name="connsiteX57" fmla="*/ 2089150 w 4775200"/>
              <a:gd name="connsiteY57" fmla="*/ 901700 h 1920875"/>
              <a:gd name="connsiteX58" fmla="*/ 2089150 w 4775200"/>
              <a:gd name="connsiteY58" fmla="*/ 879475 h 1920875"/>
              <a:gd name="connsiteX59" fmla="*/ 1927225 w 4775200"/>
              <a:gd name="connsiteY59" fmla="*/ 879475 h 1920875"/>
              <a:gd name="connsiteX60" fmla="*/ 1927225 w 4775200"/>
              <a:gd name="connsiteY60" fmla="*/ 879475 h 1920875"/>
              <a:gd name="connsiteX61" fmla="*/ 1927225 w 4775200"/>
              <a:gd name="connsiteY61" fmla="*/ 847725 h 1920875"/>
              <a:gd name="connsiteX62" fmla="*/ 1793875 w 4775200"/>
              <a:gd name="connsiteY62" fmla="*/ 847725 h 1920875"/>
              <a:gd name="connsiteX63" fmla="*/ 1736725 w 4775200"/>
              <a:gd name="connsiteY63" fmla="*/ 800100 h 1920875"/>
              <a:gd name="connsiteX64" fmla="*/ 1692275 w 4775200"/>
              <a:gd name="connsiteY64" fmla="*/ 800100 h 1920875"/>
              <a:gd name="connsiteX65" fmla="*/ 1692275 w 4775200"/>
              <a:gd name="connsiteY65" fmla="*/ 800100 h 1920875"/>
              <a:gd name="connsiteX66" fmla="*/ 1682750 w 4775200"/>
              <a:gd name="connsiteY66" fmla="*/ 774700 h 1920875"/>
              <a:gd name="connsiteX67" fmla="*/ 1606550 w 4775200"/>
              <a:gd name="connsiteY67" fmla="*/ 781050 h 1920875"/>
              <a:gd name="connsiteX68" fmla="*/ 1612900 w 4775200"/>
              <a:gd name="connsiteY68" fmla="*/ 762000 h 1920875"/>
              <a:gd name="connsiteX69" fmla="*/ 1479550 w 4775200"/>
              <a:gd name="connsiteY69" fmla="*/ 765175 h 1920875"/>
              <a:gd name="connsiteX70" fmla="*/ 1479550 w 4775200"/>
              <a:gd name="connsiteY70" fmla="*/ 733425 h 1920875"/>
              <a:gd name="connsiteX71" fmla="*/ 1454150 w 4775200"/>
              <a:gd name="connsiteY71" fmla="*/ 733425 h 1920875"/>
              <a:gd name="connsiteX72" fmla="*/ 1454150 w 4775200"/>
              <a:gd name="connsiteY72" fmla="*/ 711200 h 1920875"/>
              <a:gd name="connsiteX73" fmla="*/ 1371600 w 4775200"/>
              <a:gd name="connsiteY73" fmla="*/ 711200 h 1920875"/>
              <a:gd name="connsiteX74" fmla="*/ 1371600 w 4775200"/>
              <a:gd name="connsiteY74" fmla="*/ 688975 h 1920875"/>
              <a:gd name="connsiteX75" fmla="*/ 1330325 w 4775200"/>
              <a:gd name="connsiteY75" fmla="*/ 688975 h 1920875"/>
              <a:gd name="connsiteX76" fmla="*/ 1330325 w 4775200"/>
              <a:gd name="connsiteY76" fmla="*/ 688975 h 1920875"/>
              <a:gd name="connsiteX77" fmla="*/ 1295400 w 4775200"/>
              <a:gd name="connsiteY77" fmla="*/ 654050 h 1920875"/>
              <a:gd name="connsiteX78" fmla="*/ 1241425 w 4775200"/>
              <a:gd name="connsiteY78" fmla="*/ 654050 h 1920875"/>
              <a:gd name="connsiteX79" fmla="*/ 1241425 w 4775200"/>
              <a:gd name="connsiteY79" fmla="*/ 654050 h 1920875"/>
              <a:gd name="connsiteX80" fmla="*/ 1241425 w 4775200"/>
              <a:gd name="connsiteY80" fmla="*/ 628650 h 1920875"/>
              <a:gd name="connsiteX81" fmla="*/ 1190625 w 4775200"/>
              <a:gd name="connsiteY81" fmla="*/ 628650 h 1920875"/>
              <a:gd name="connsiteX82" fmla="*/ 1190625 w 4775200"/>
              <a:gd name="connsiteY82" fmla="*/ 593725 h 1920875"/>
              <a:gd name="connsiteX83" fmla="*/ 1139825 w 4775200"/>
              <a:gd name="connsiteY83" fmla="*/ 568325 h 1920875"/>
              <a:gd name="connsiteX84" fmla="*/ 1082675 w 4775200"/>
              <a:gd name="connsiteY84" fmla="*/ 568325 h 1920875"/>
              <a:gd name="connsiteX85" fmla="*/ 1069975 w 4775200"/>
              <a:gd name="connsiteY85" fmla="*/ 527050 h 1920875"/>
              <a:gd name="connsiteX86" fmla="*/ 1016000 w 4775200"/>
              <a:gd name="connsiteY86" fmla="*/ 511175 h 1920875"/>
              <a:gd name="connsiteX87" fmla="*/ 993775 w 4775200"/>
              <a:gd name="connsiteY87" fmla="*/ 511175 h 1920875"/>
              <a:gd name="connsiteX88" fmla="*/ 993775 w 4775200"/>
              <a:gd name="connsiteY88" fmla="*/ 485775 h 1920875"/>
              <a:gd name="connsiteX89" fmla="*/ 892175 w 4775200"/>
              <a:gd name="connsiteY89" fmla="*/ 485775 h 1920875"/>
              <a:gd name="connsiteX90" fmla="*/ 866775 w 4775200"/>
              <a:gd name="connsiteY90" fmla="*/ 450850 h 1920875"/>
              <a:gd name="connsiteX91" fmla="*/ 831850 w 4775200"/>
              <a:gd name="connsiteY91" fmla="*/ 450850 h 1920875"/>
              <a:gd name="connsiteX92" fmla="*/ 831850 w 4775200"/>
              <a:gd name="connsiteY92" fmla="*/ 450850 h 1920875"/>
              <a:gd name="connsiteX93" fmla="*/ 831850 w 4775200"/>
              <a:gd name="connsiteY93" fmla="*/ 422275 h 1920875"/>
              <a:gd name="connsiteX94" fmla="*/ 781050 w 4775200"/>
              <a:gd name="connsiteY94" fmla="*/ 422275 h 1920875"/>
              <a:gd name="connsiteX95" fmla="*/ 781050 w 4775200"/>
              <a:gd name="connsiteY95" fmla="*/ 396875 h 1920875"/>
              <a:gd name="connsiteX96" fmla="*/ 711200 w 4775200"/>
              <a:gd name="connsiteY96" fmla="*/ 396875 h 1920875"/>
              <a:gd name="connsiteX97" fmla="*/ 711200 w 4775200"/>
              <a:gd name="connsiteY97" fmla="*/ 396875 h 1920875"/>
              <a:gd name="connsiteX98" fmla="*/ 711200 w 4775200"/>
              <a:gd name="connsiteY98" fmla="*/ 396875 h 1920875"/>
              <a:gd name="connsiteX99" fmla="*/ 711200 w 4775200"/>
              <a:gd name="connsiteY99" fmla="*/ 374650 h 1920875"/>
              <a:gd name="connsiteX100" fmla="*/ 657225 w 4775200"/>
              <a:gd name="connsiteY100" fmla="*/ 374650 h 1920875"/>
              <a:gd name="connsiteX101" fmla="*/ 657225 w 4775200"/>
              <a:gd name="connsiteY101" fmla="*/ 352425 h 1920875"/>
              <a:gd name="connsiteX102" fmla="*/ 590550 w 4775200"/>
              <a:gd name="connsiteY102" fmla="*/ 352425 h 1920875"/>
              <a:gd name="connsiteX103" fmla="*/ 590550 w 4775200"/>
              <a:gd name="connsiteY103" fmla="*/ 327025 h 1920875"/>
              <a:gd name="connsiteX104" fmla="*/ 539750 w 4775200"/>
              <a:gd name="connsiteY104" fmla="*/ 327025 h 1920875"/>
              <a:gd name="connsiteX105" fmla="*/ 488950 w 4775200"/>
              <a:gd name="connsiteY105" fmla="*/ 250825 h 1920875"/>
              <a:gd name="connsiteX106" fmla="*/ 476250 w 4775200"/>
              <a:gd name="connsiteY106" fmla="*/ 225425 h 1920875"/>
              <a:gd name="connsiteX107" fmla="*/ 431800 w 4775200"/>
              <a:gd name="connsiteY107" fmla="*/ 225425 h 1920875"/>
              <a:gd name="connsiteX108" fmla="*/ 431800 w 4775200"/>
              <a:gd name="connsiteY108" fmla="*/ 190500 h 1920875"/>
              <a:gd name="connsiteX109" fmla="*/ 365125 w 4775200"/>
              <a:gd name="connsiteY109" fmla="*/ 190500 h 1920875"/>
              <a:gd name="connsiteX110" fmla="*/ 365125 w 4775200"/>
              <a:gd name="connsiteY110" fmla="*/ 149225 h 1920875"/>
              <a:gd name="connsiteX111" fmla="*/ 349250 w 4775200"/>
              <a:gd name="connsiteY111" fmla="*/ 149225 h 1920875"/>
              <a:gd name="connsiteX112" fmla="*/ 349250 w 4775200"/>
              <a:gd name="connsiteY112" fmla="*/ 104775 h 1920875"/>
              <a:gd name="connsiteX113" fmla="*/ 311150 w 4775200"/>
              <a:gd name="connsiteY113" fmla="*/ 104775 h 1920875"/>
              <a:gd name="connsiteX114" fmla="*/ 311150 w 4775200"/>
              <a:gd name="connsiteY114" fmla="*/ 50800 h 1920875"/>
              <a:gd name="connsiteX115" fmla="*/ 146050 w 4775200"/>
              <a:gd name="connsiteY115" fmla="*/ 50800 h 1920875"/>
              <a:gd name="connsiteX116" fmla="*/ 111125 w 4775200"/>
              <a:gd name="connsiteY116" fmla="*/ 0 h 1920875"/>
              <a:gd name="connsiteX117" fmla="*/ 0 w 4775200"/>
              <a:gd name="connsiteY117" fmla="*/ 0 h 1920875"/>
              <a:gd name="connsiteX118" fmla="*/ 0 w 4775200"/>
              <a:gd name="connsiteY118" fmla="*/ 31750 h 1920875"/>
              <a:gd name="connsiteX119" fmla="*/ 50800 w 4775200"/>
              <a:gd name="connsiteY119" fmla="*/ 31750 h 1920875"/>
              <a:gd name="connsiteX120" fmla="*/ 50800 w 4775200"/>
              <a:gd name="connsiteY120" fmla="*/ 92075 h 1920875"/>
              <a:gd name="connsiteX121" fmla="*/ 184150 w 4775200"/>
              <a:gd name="connsiteY121" fmla="*/ 92075 h 1920875"/>
              <a:gd name="connsiteX122" fmla="*/ 184150 w 4775200"/>
              <a:gd name="connsiteY122" fmla="*/ 114300 h 1920875"/>
              <a:gd name="connsiteX123" fmla="*/ 215900 w 4775200"/>
              <a:gd name="connsiteY123" fmla="*/ 114300 h 1920875"/>
              <a:gd name="connsiteX124" fmla="*/ 215900 w 4775200"/>
              <a:gd name="connsiteY124" fmla="*/ 158750 h 1920875"/>
              <a:gd name="connsiteX125" fmla="*/ 263525 w 4775200"/>
              <a:gd name="connsiteY125" fmla="*/ 158750 h 1920875"/>
              <a:gd name="connsiteX126" fmla="*/ 263525 w 4775200"/>
              <a:gd name="connsiteY126" fmla="*/ 177800 h 1920875"/>
              <a:gd name="connsiteX127" fmla="*/ 314325 w 4775200"/>
              <a:gd name="connsiteY127" fmla="*/ 177800 h 1920875"/>
              <a:gd name="connsiteX128" fmla="*/ 314325 w 4775200"/>
              <a:gd name="connsiteY128" fmla="*/ 257175 h 1920875"/>
              <a:gd name="connsiteX129" fmla="*/ 365125 w 4775200"/>
              <a:gd name="connsiteY129" fmla="*/ 257175 h 1920875"/>
              <a:gd name="connsiteX130" fmla="*/ 365125 w 4775200"/>
              <a:gd name="connsiteY130" fmla="*/ 304800 h 1920875"/>
              <a:gd name="connsiteX131" fmla="*/ 393700 w 4775200"/>
              <a:gd name="connsiteY131" fmla="*/ 304800 h 1920875"/>
              <a:gd name="connsiteX132" fmla="*/ 393700 w 4775200"/>
              <a:gd name="connsiteY132" fmla="*/ 355600 h 1920875"/>
              <a:gd name="connsiteX133" fmla="*/ 412750 w 4775200"/>
              <a:gd name="connsiteY133" fmla="*/ 355600 h 1920875"/>
              <a:gd name="connsiteX134" fmla="*/ 412750 w 4775200"/>
              <a:gd name="connsiteY134" fmla="*/ 387350 h 1920875"/>
              <a:gd name="connsiteX135" fmla="*/ 412750 w 4775200"/>
              <a:gd name="connsiteY135" fmla="*/ 387350 h 1920875"/>
              <a:gd name="connsiteX136" fmla="*/ 434975 w 4775200"/>
              <a:gd name="connsiteY136" fmla="*/ 387350 h 1920875"/>
              <a:gd name="connsiteX137" fmla="*/ 434975 w 4775200"/>
              <a:gd name="connsiteY137" fmla="*/ 419100 h 1920875"/>
              <a:gd name="connsiteX138" fmla="*/ 457200 w 4775200"/>
              <a:gd name="connsiteY138" fmla="*/ 419100 h 1920875"/>
              <a:gd name="connsiteX139" fmla="*/ 457200 w 4775200"/>
              <a:gd name="connsiteY139" fmla="*/ 441325 h 1920875"/>
              <a:gd name="connsiteX140" fmla="*/ 479425 w 4775200"/>
              <a:gd name="connsiteY140" fmla="*/ 441325 h 1920875"/>
              <a:gd name="connsiteX141" fmla="*/ 479425 w 4775200"/>
              <a:gd name="connsiteY141" fmla="*/ 469900 h 1920875"/>
              <a:gd name="connsiteX142" fmla="*/ 492125 w 4775200"/>
              <a:gd name="connsiteY142" fmla="*/ 469900 h 1920875"/>
              <a:gd name="connsiteX143" fmla="*/ 492125 w 4775200"/>
              <a:gd name="connsiteY143" fmla="*/ 498475 h 1920875"/>
              <a:gd name="connsiteX144" fmla="*/ 520700 w 4775200"/>
              <a:gd name="connsiteY144" fmla="*/ 498475 h 1920875"/>
              <a:gd name="connsiteX145" fmla="*/ 520700 w 4775200"/>
              <a:gd name="connsiteY145" fmla="*/ 539750 h 1920875"/>
              <a:gd name="connsiteX146" fmla="*/ 549275 w 4775200"/>
              <a:gd name="connsiteY146" fmla="*/ 539750 h 1920875"/>
              <a:gd name="connsiteX147" fmla="*/ 549275 w 4775200"/>
              <a:gd name="connsiteY147" fmla="*/ 574675 h 1920875"/>
              <a:gd name="connsiteX148" fmla="*/ 568325 w 4775200"/>
              <a:gd name="connsiteY148" fmla="*/ 574675 h 1920875"/>
              <a:gd name="connsiteX149" fmla="*/ 600075 w 4775200"/>
              <a:gd name="connsiteY149" fmla="*/ 606425 h 1920875"/>
              <a:gd name="connsiteX150" fmla="*/ 650875 w 4775200"/>
              <a:gd name="connsiteY150" fmla="*/ 606425 h 1920875"/>
              <a:gd name="connsiteX151" fmla="*/ 650875 w 4775200"/>
              <a:gd name="connsiteY151" fmla="*/ 625475 h 1920875"/>
              <a:gd name="connsiteX152" fmla="*/ 676275 w 4775200"/>
              <a:gd name="connsiteY152" fmla="*/ 625475 h 1920875"/>
              <a:gd name="connsiteX153" fmla="*/ 676275 w 4775200"/>
              <a:gd name="connsiteY153" fmla="*/ 638175 h 1920875"/>
              <a:gd name="connsiteX154" fmla="*/ 714375 w 4775200"/>
              <a:gd name="connsiteY154" fmla="*/ 638175 h 1920875"/>
              <a:gd name="connsiteX155" fmla="*/ 714375 w 4775200"/>
              <a:gd name="connsiteY155" fmla="*/ 682625 h 1920875"/>
              <a:gd name="connsiteX156" fmla="*/ 790575 w 4775200"/>
              <a:gd name="connsiteY156" fmla="*/ 682625 h 1920875"/>
              <a:gd name="connsiteX157" fmla="*/ 790575 w 4775200"/>
              <a:gd name="connsiteY157" fmla="*/ 711200 h 1920875"/>
              <a:gd name="connsiteX158" fmla="*/ 835025 w 4775200"/>
              <a:gd name="connsiteY158" fmla="*/ 711200 h 1920875"/>
              <a:gd name="connsiteX159" fmla="*/ 835025 w 4775200"/>
              <a:gd name="connsiteY159" fmla="*/ 733425 h 1920875"/>
              <a:gd name="connsiteX160" fmla="*/ 873125 w 4775200"/>
              <a:gd name="connsiteY160" fmla="*/ 733425 h 1920875"/>
              <a:gd name="connsiteX161" fmla="*/ 873125 w 4775200"/>
              <a:gd name="connsiteY161" fmla="*/ 755650 h 1920875"/>
              <a:gd name="connsiteX162" fmla="*/ 895350 w 4775200"/>
              <a:gd name="connsiteY162" fmla="*/ 755650 h 1920875"/>
              <a:gd name="connsiteX163" fmla="*/ 895350 w 4775200"/>
              <a:gd name="connsiteY163" fmla="*/ 781050 h 1920875"/>
              <a:gd name="connsiteX164" fmla="*/ 990600 w 4775200"/>
              <a:gd name="connsiteY164" fmla="*/ 781050 h 1920875"/>
              <a:gd name="connsiteX165" fmla="*/ 990600 w 4775200"/>
              <a:gd name="connsiteY165" fmla="*/ 796925 h 1920875"/>
              <a:gd name="connsiteX166" fmla="*/ 1031875 w 4775200"/>
              <a:gd name="connsiteY166" fmla="*/ 796925 h 1920875"/>
              <a:gd name="connsiteX167" fmla="*/ 1031875 w 4775200"/>
              <a:gd name="connsiteY167" fmla="*/ 819150 h 1920875"/>
              <a:gd name="connsiteX168" fmla="*/ 1060450 w 4775200"/>
              <a:gd name="connsiteY168" fmla="*/ 819150 h 1920875"/>
              <a:gd name="connsiteX169" fmla="*/ 1060450 w 4775200"/>
              <a:gd name="connsiteY169" fmla="*/ 841375 h 1920875"/>
              <a:gd name="connsiteX170" fmla="*/ 1089025 w 4775200"/>
              <a:gd name="connsiteY170" fmla="*/ 841375 h 1920875"/>
              <a:gd name="connsiteX171" fmla="*/ 1089025 w 4775200"/>
              <a:gd name="connsiteY171" fmla="*/ 873125 h 1920875"/>
              <a:gd name="connsiteX172" fmla="*/ 1155700 w 4775200"/>
              <a:gd name="connsiteY172" fmla="*/ 873125 h 1920875"/>
              <a:gd name="connsiteX173" fmla="*/ 1155700 w 4775200"/>
              <a:gd name="connsiteY173" fmla="*/ 904875 h 1920875"/>
              <a:gd name="connsiteX174" fmla="*/ 1187450 w 4775200"/>
              <a:gd name="connsiteY174" fmla="*/ 904875 h 1920875"/>
              <a:gd name="connsiteX175" fmla="*/ 1187450 w 4775200"/>
              <a:gd name="connsiteY175" fmla="*/ 904875 h 1920875"/>
              <a:gd name="connsiteX176" fmla="*/ 1206500 w 4775200"/>
              <a:gd name="connsiteY176" fmla="*/ 923925 h 1920875"/>
              <a:gd name="connsiteX177" fmla="*/ 1206500 w 4775200"/>
              <a:gd name="connsiteY177" fmla="*/ 946150 h 1920875"/>
              <a:gd name="connsiteX178" fmla="*/ 1241425 w 4775200"/>
              <a:gd name="connsiteY178" fmla="*/ 946150 h 1920875"/>
              <a:gd name="connsiteX179" fmla="*/ 1241425 w 4775200"/>
              <a:gd name="connsiteY179" fmla="*/ 962025 h 1920875"/>
              <a:gd name="connsiteX180" fmla="*/ 1295400 w 4775200"/>
              <a:gd name="connsiteY180" fmla="*/ 962025 h 1920875"/>
              <a:gd name="connsiteX181" fmla="*/ 1295400 w 4775200"/>
              <a:gd name="connsiteY181" fmla="*/ 987425 h 1920875"/>
              <a:gd name="connsiteX182" fmla="*/ 1327150 w 4775200"/>
              <a:gd name="connsiteY182" fmla="*/ 987425 h 1920875"/>
              <a:gd name="connsiteX183" fmla="*/ 1343025 w 4775200"/>
              <a:gd name="connsiteY183" fmla="*/ 1003300 h 1920875"/>
              <a:gd name="connsiteX184" fmla="*/ 1384300 w 4775200"/>
              <a:gd name="connsiteY184" fmla="*/ 1003300 h 1920875"/>
              <a:gd name="connsiteX185" fmla="*/ 1384300 w 4775200"/>
              <a:gd name="connsiteY185" fmla="*/ 1028700 h 1920875"/>
              <a:gd name="connsiteX186" fmla="*/ 1457325 w 4775200"/>
              <a:gd name="connsiteY186" fmla="*/ 1028700 h 1920875"/>
              <a:gd name="connsiteX187" fmla="*/ 1457325 w 4775200"/>
              <a:gd name="connsiteY187" fmla="*/ 1063625 h 1920875"/>
              <a:gd name="connsiteX188" fmla="*/ 1457325 w 4775200"/>
              <a:gd name="connsiteY188" fmla="*/ 1063625 h 1920875"/>
              <a:gd name="connsiteX189" fmla="*/ 1489075 w 4775200"/>
              <a:gd name="connsiteY189" fmla="*/ 1063625 h 1920875"/>
              <a:gd name="connsiteX190" fmla="*/ 1489075 w 4775200"/>
              <a:gd name="connsiteY190" fmla="*/ 1095375 h 1920875"/>
              <a:gd name="connsiteX191" fmla="*/ 1609725 w 4775200"/>
              <a:gd name="connsiteY191" fmla="*/ 1095375 h 1920875"/>
              <a:gd name="connsiteX192" fmla="*/ 1609725 w 4775200"/>
              <a:gd name="connsiteY192" fmla="*/ 1095375 h 1920875"/>
              <a:gd name="connsiteX193" fmla="*/ 1609725 w 4775200"/>
              <a:gd name="connsiteY193" fmla="*/ 1127125 h 1920875"/>
              <a:gd name="connsiteX194" fmla="*/ 1714500 w 4775200"/>
              <a:gd name="connsiteY194" fmla="*/ 1127125 h 1920875"/>
              <a:gd name="connsiteX195" fmla="*/ 1714500 w 4775200"/>
              <a:gd name="connsiteY195" fmla="*/ 1127125 h 1920875"/>
              <a:gd name="connsiteX196" fmla="*/ 1803400 w 4775200"/>
              <a:gd name="connsiteY196" fmla="*/ 1181100 h 1920875"/>
              <a:gd name="connsiteX197" fmla="*/ 1901825 w 4775200"/>
              <a:gd name="connsiteY197" fmla="*/ 1181100 h 1920875"/>
              <a:gd name="connsiteX198" fmla="*/ 1908175 w 4775200"/>
              <a:gd name="connsiteY198" fmla="*/ 1212850 h 1920875"/>
              <a:gd name="connsiteX199" fmla="*/ 2085975 w 4775200"/>
              <a:gd name="connsiteY199" fmla="*/ 1212850 h 1920875"/>
              <a:gd name="connsiteX200" fmla="*/ 2085975 w 4775200"/>
              <a:gd name="connsiteY200" fmla="*/ 1241425 h 1920875"/>
              <a:gd name="connsiteX201" fmla="*/ 2149475 w 4775200"/>
              <a:gd name="connsiteY201" fmla="*/ 1241425 h 1920875"/>
              <a:gd name="connsiteX202" fmla="*/ 2159000 w 4775200"/>
              <a:gd name="connsiteY202" fmla="*/ 1250950 h 1920875"/>
              <a:gd name="connsiteX203" fmla="*/ 2187575 w 4775200"/>
              <a:gd name="connsiteY203" fmla="*/ 1279525 h 1920875"/>
              <a:gd name="connsiteX204" fmla="*/ 2266950 w 4775200"/>
              <a:gd name="connsiteY204" fmla="*/ 1279525 h 1920875"/>
              <a:gd name="connsiteX205" fmla="*/ 2276475 w 4775200"/>
              <a:gd name="connsiteY205" fmla="*/ 1289050 h 1920875"/>
              <a:gd name="connsiteX206" fmla="*/ 2336800 w 4775200"/>
              <a:gd name="connsiteY206" fmla="*/ 1289050 h 1920875"/>
              <a:gd name="connsiteX207" fmla="*/ 2336800 w 4775200"/>
              <a:gd name="connsiteY207" fmla="*/ 1327150 h 1920875"/>
              <a:gd name="connsiteX208" fmla="*/ 2374900 w 4775200"/>
              <a:gd name="connsiteY208" fmla="*/ 1327150 h 1920875"/>
              <a:gd name="connsiteX209" fmla="*/ 2374900 w 4775200"/>
              <a:gd name="connsiteY209" fmla="*/ 1358900 h 1920875"/>
              <a:gd name="connsiteX210" fmla="*/ 2454275 w 4775200"/>
              <a:gd name="connsiteY210" fmla="*/ 1358900 h 1920875"/>
              <a:gd name="connsiteX211" fmla="*/ 2498725 w 4775200"/>
              <a:gd name="connsiteY211" fmla="*/ 1403350 h 1920875"/>
              <a:gd name="connsiteX212" fmla="*/ 2555875 w 4775200"/>
              <a:gd name="connsiteY212" fmla="*/ 1403350 h 1920875"/>
              <a:gd name="connsiteX213" fmla="*/ 2555875 w 4775200"/>
              <a:gd name="connsiteY213" fmla="*/ 1450975 h 1920875"/>
              <a:gd name="connsiteX214" fmla="*/ 2603500 w 4775200"/>
              <a:gd name="connsiteY214" fmla="*/ 1450975 h 1920875"/>
              <a:gd name="connsiteX215" fmla="*/ 2603500 w 4775200"/>
              <a:gd name="connsiteY215" fmla="*/ 1470025 h 1920875"/>
              <a:gd name="connsiteX216" fmla="*/ 2660650 w 4775200"/>
              <a:gd name="connsiteY216" fmla="*/ 1470025 h 1920875"/>
              <a:gd name="connsiteX217" fmla="*/ 2660650 w 4775200"/>
              <a:gd name="connsiteY217" fmla="*/ 1485900 h 1920875"/>
              <a:gd name="connsiteX218" fmla="*/ 2806700 w 4775200"/>
              <a:gd name="connsiteY218" fmla="*/ 1485900 h 1920875"/>
              <a:gd name="connsiteX219" fmla="*/ 2806700 w 4775200"/>
              <a:gd name="connsiteY219" fmla="*/ 1533525 h 1920875"/>
              <a:gd name="connsiteX220" fmla="*/ 2838450 w 4775200"/>
              <a:gd name="connsiteY220" fmla="*/ 1533525 h 1920875"/>
              <a:gd name="connsiteX221" fmla="*/ 2838450 w 4775200"/>
              <a:gd name="connsiteY221" fmla="*/ 1565275 h 1920875"/>
              <a:gd name="connsiteX222" fmla="*/ 2917825 w 4775200"/>
              <a:gd name="connsiteY222" fmla="*/ 1565275 h 1920875"/>
              <a:gd name="connsiteX223" fmla="*/ 2930525 w 4775200"/>
              <a:gd name="connsiteY223" fmla="*/ 1577975 h 1920875"/>
              <a:gd name="connsiteX224" fmla="*/ 2968625 w 4775200"/>
              <a:gd name="connsiteY224" fmla="*/ 1577975 h 1920875"/>
              <a:gd name="connsiteX225" fmla="*/ 2968625 w 4775200"/>
              <a:gd name="connsiteY225" fmla="*/ 1590675 h 1920875"/>
              <a:gd name="connsiteX226" fmla="*/ 3054350 w 4775200"/>
              <a:gd name="connsiteY226" fmla="*/ 1590675 h 1920875"/>
              <a:gd name="connsiteX227" fmla="*/ 3054350 w 4775200"/>
              <a:gd name="connsiteY227" fmla="*/ 1625600 h 1920875"/>
              <a:gd name="connsiteX228" fmla="*/ 3194050 w 4775200"/>
              <a:gd name="connsiteY228" fmla="*/ 1625600 h 1920875"/>
              <a:gd name="connsiteX229" fmla="*/ 3194050 w 4775200"/>
              <a:gd name="connsiteY229" fmla="*/ 1657350 h 1920875"/>
              <a:gd name="connsiteX230" fmla="*/ 3302000 w 4775200"/>
              <a:gd name="connsiteY230" fmla="*/ 1657350 h 1920875"/>
              <a:gd name="connsiteX231" fmla="*/ 3302000 w 4775200"/>
              <a:gd name="connsiteY231" fmla="*/ 1666875 h 1920875"/>
              <a:gd name="connsiteX232" fmla="*/ 3375025 w 4775200"/>
              <a:gd name="connsiteY232" fmla="*/ 1666875 h 1920875"/>
              <a:gd name="connsiteX233" fmla="*/ 3375025 w 4775200"/>
              <a:gd name="connsiteY233" fmla="*/ 1698625 h 1920875"/>
              <a:gd name="connsiteX234" fmla="*/ 3508375 w 4775200"/>
              <a:gd name="connsiteY234" fmla="*/ 1698625 h 1920875"/>
              <a:gd name="connsiteX235" fmla="*/ 3508375 w 4775200"/>
              <a:gd name="connsiteY235" fmla="*/ 1720850 h 1920875"/>
              <a:gd name="connsiteX236" fmla="*/ 3524250 w 4775200"/>
              <a:gd name="connsiteY236" fmla="*/ 1736725 h 1920875"/>
              <a:gd name="connsiteX237" fmla="*/ 3524250 w 4775200"/>
              <a:gd name="connsiteY237" fmla="*/ 1762125 h 1920875"/>
              <a:gd name="connsiteX238" fmla="*/ 3575050 w 4775200"/>
              <a:gd name="connsiteY238" fmla="*/ 1762125 h 1920875"/>
              <a:gd name="connsiteX239" fmla="*/ 3575050 w 4775200"/>
              <a:gd name="connsiteY239" fmla="*/ 1793875 h 1920875"/>
              <a:gd name="connsiteX240" fmla="*/ 3619500 w 4775200"/>
              <a:gd name="connsiteY240" fmla="*/ 1793875 h 1920875"/>
              <a:gd name="connsiteX241" fmla="*/ 3619500 w 4775200"/>
              <a:gd name="connsiteY241" fmla="*/ 1835150 h 1920875"/>
              <a:gd name="connsiteX242" fmla="*/ 3752850 w 4775200"/>
              <a:gd name="connsiteY242" fmla="*/ 1835150 h 1920875"/>
              <a:gd name="connsiteX243" fmla="*/ 3752850 w 4775200"/>
              <a:gd name="connsiteY243" fmla="*/ 1857375 h 1920875"/>
              <a:gd name="connsiteX244" fmla="*/ 3911600 w 4775200"/>
              <a:gd name="connsiteY244" fmla="*/ 1857375 h 1920875"/>
              <a:gd name="connsiteX245" fmla="*/ 3911600 w 4775200"/>
              <a:gd name="connsiteY245" fmla="*/ 1879600 h 1920875"/>
              <a:gd name="connsiteX246" fmla="*/ 4651375 w 4775200"/>
              <a:gd name="connsiteY246" fmla="*/ 1908175 h 1920875"/>
              <a:gd name="connsiteX247" fmla="*/ 4702175 w 4775200"/>
              <a:gd name="connsiteY247" fmla="*/ 1914525 h 1920875"/>
              <a:gd name="connsiteX248" fmla="*/ 4772025 w 4775200"/>
              <a:gd name="connsiteY248" fmla="*/ 1920875 h 1920875"/>
              <a:gd name="connsiteX249" fmla="*/ 4775200 w 4775200"/>
              <a:gd name="connsiteY249" fmla="*/ 1533525 h 1920875"/>
              <a:gd name="connsiteX0" fmla="*/ 4775200 w 4775200"/>
              <a:gd name="connsiteY0" fmla="*/ 1533525 h 1920875"/>
              <a:gd name="connsiteX1" fmla="*/ 4692650 w 4775200"/>
              <a:gd name="connsiteY1" fmla="*/ 1533525 h 1920875"/>
              <a:gd name="connsiteX2" fmla="*/ 4692650 w 4775200"/>
              <a:gd name="connsiteY2" fmla="*/ 1495425 h 1920875"/>
              <a:gd name="connsiteX3" fmla="*/ 3911600 w 4775200"/>
              <a:gd name="connsiteY3" fmla="*/ 1495425 h 1920875"/>
              <a:gd name="connsiteX4" fmla="*/ 3911600 w 4775200"/>
              <a:gd name="connsiteY4" fmla="*/ 1470025 h 1920875"/>
              <a:gd name="connsiteX5" fmla="*/ 3727450 w 4775200"/>
              <a:gd name="connsiteY5" fmla="*/ 1470025 h 1920875"/>
              <a:gd name="connsiteX6" fmla="*/ 3727450 w 4775200"/>
              <a:gd name="connsiteY6" fmla="*/ 1457325 h 1920875"/>
              <a:gd name="connsiteX7" fmla="*/ 3609975 w 4775200"/>
              <a:gd name="connsiteY7" fmla="*/ 1457325 h 1920875"/>
              <a:gd name="connsiteX8" fmla="*/ 3609975 w 4775200"/>
              <a:gd name="connsiteY8" fmla="*/ 1435100 h 1920875"/>
              <a:gd name="connsiteX9" fmla="*/ 3552825 w 4775200"/>
              <a:gd name="connsiteY9" fmla="*/ 1435100 h 1920875"/>
              <a:gd name="connsiteX10" fmla="*/ 3552825 w 4775200"/>
              <a:gd name="connsiteY10" fmla="*/ 1393825 h 1920875"/>
              <a:gd name="connsiteX11" fmla="*/ 3543300 w 4775200"/>
              <a:gd name="connsiteY11" fmla="*/ 1393825 h 1920875"/>
              <a:gd name="connsiteX12" fmla="*/ 3543300 w 4775200"/>
              <a:gd name="connsiteY12" fmla="*/ 1374775 h 1920875"/>
              <a:gd name="connsiteX13" fmla="*/ 3517900 w 4775200"/>
              <a:gd name="connsiteY13" fmla="*/ 1374775 h 1920875"/>
              <a:gd name="connsiteX14" fmla="*/ 3517900 w 4775200"/>
              <a:gd name="connsiteY14" fmla="*/ 1330325 h 1920875"/>
              <a:gd name="connsiteX15" fmla="*/ 3390900 w 4775200"/>
              <a:gd name="connsiteY15" fmla="*/ 1330325 h 1920875"/>
              <a:gd name="connsiteX16" fmla="*/ 3390900 w 4775200"/>
              <a:gd name="connsiteY16" fmla="*/ 1317625 h 1920875"/>
              <a:gd name="connsiteX17" fmla="*/ 3302000 w 4775200"/>
              <a:gd name="connsiteY17" fmla="*/ 1317625 h 1920875"/>
              <a:gd name="connsiteX18" fmla="*/ 3302000 w 4775200"/>
              <a:gd name="connsiteY18" fmla="*/ 1285875 h 1920875"/>
              <a:gd name="connsiteX19" fmla="*/ 3216275 w 4775200"/>
              <a:gd name="connsiteY19" fmla="*/ 1285875 h 1920875"/>
              <a:gd name="connsiteX20" fmla="*/ 3216275 w 4775200"/>
              <a:gd name="connsiteY20" fmla="*/ 1270000 h 1920875"/>
              <a:gd name="connsiteX21" fmla="*/ 3187700 w 4775200"/>
              <a:gd name="connsiteY21" fmla="*/ 1270000 h 1920875"/>
              <a:gd name="connsiteX22" fmla="*/ 3181350 w 4775200"/>
              <a:gd name="connsiteY22" fmla="*/ 1263650 h 1920875"/>
              <a:gd name="connsiteX23" fmla="*/ 3159125 w 4775200"/>
              <a:gd name="connsiteY23" fmla="*/ 1263650 h 1920875"/>
              <a:gd name="connsiteX24" fmla="*/ 3159125 w 4775200"/>
              <a:gd name="connsiteY24" fmla="*/ 1244600 h 1920875"/>
              <a:gd name="connsiteX25" fmla="*/ 3057525 w 4775200"/>
              <a:gd name="connsiteY25" fmla="*/ 1244600 h 1920875"/>
              <a:gd name="connsiteX26" fmla="*/ 3057525 w 4775200"/>
              <a:gd name="connsiteY26" fmla="*/ 1228725 h 1920875"/>
              <a:gd name="connsiteX27" fmla="*/ 2974975 w 4775200"/>
              <a:gd name="connsiteY27" fmla="*/ 1228725 h 1920875"/>
              <a:gd name="connsiteX28" fmla="*/ 2974975 w 4775200"/>
              <a:gd name="connsiteY28" fmla="*/ 1216025 h 1920875"/>
              <a:gd name="connsiteX29" fmla="*/ 2908300 w 4775200"/>
              <a:gd name="connsiteY29" fmla="*/ 1216025 h 1920875"/>
              <a:gd name="connsiteX30" fmla="*/ 2908300 w 4775200"/>
              <a:gd name="connsiteY30" fmla="*/ 1196975 h 1920875"/>
              <a:gd name="connsiteX31" fmla="*/ 2876550 w 4775200"/>
              <a:gd name="connsiteY31" fmla="*/ 1196975 h 1920875"/>
              <a:gd name="connsiteX32" fmla="*/ 2876550 w 4775200"/>
              <a:gd name="connsiteY32" fmla="*/ 1174750 h 1920875"/>
              <a:gd name="connsiteX33" fmla="*/ 2806700 w 4775200"/>
              <a:gd name="connsiteY33" fmla="*/ 1174750 h 1920875"/>
              <a:gd name="connsiteX34" fmla="*/ 2806700 w 4775200"/>
              <a:gd name="connsiteY34" fmla="*/ 1127125 h 1920875"/>
              <a:gd name="connsiteX35" fmla="*/ 2670175 w 4775200"/>
              <a:gd name="connsiteY35" fmla="*/ 1127125 h 1920875"/>
              <a:gd name="connsiteX36" fmla="*/ 2670175 w 4775200"/>
              <a:gd name="connsiteY36" fmla="*/ 1098550 h 1920875"/>
              <a:gd name="connsiteX37" fmla="*/ 2562225 w 4775200"/>
              <a:gd name="connsiteY37" fmla="*/ 1098550 h 1920875"/>
              <a:gd name="connsiteX38" fmla="*/ 2562225 w 4775200"/>
              <a:gd name="connsiteY38" fmla="*/ 1050925 h 1920875"/>
              <a:gd name="connsiteX39" fmla="*/ 2498725 w 4775200"/>
              <a:gd name="connsiteY39" fmla="*/ 1050925 h 1920875"/>
              <a:gd name="connsiteX40" fmla="*/ 2498725 w 4775200"/>
              <a:gd name="connsiteY40" fmla="*/ 1050925 h 1920875"/>
              <a:gd name="connsiteX41" fmla="*/ 2498725 w 4775200"/>
              <a:gd name="connsiteY41" fmla="*/ 1050925 h 1920875"/>
              <a:gd name="connsiteX42" fmla="*/ 2498725 w 4775200"/>
              <a:gd name="connsiteY42" fmla="*/ 1050925 h 1920875"/>
              <a:gd name="connsiteX43" fmla="*/ 2498725 w 4775200"/>
              <a:gd name="connsiteY43" fmla="*/ 1022350 h 1920875"/>
              <a:gd name="connsiteX44" fmla="*/ 2428875 w 4775200"/>
              <a:gd name="connsiteY44" fmla="*/ 1022350 h 1920875"/>
              <a:gd name="connsiteX45" fmla="*/ 2428875 w 4775200"/>
              <a:gd name="connsiteY45" fmla="*/ 996950 h 1920875"/>
              <a:gd name="connsiteX46" fmla="*/ 2378075 w 4775200"/>
              <a:gd name="connsiteY46" fmla="*/ 996950 h 1920875"/>
              <a:gd name="connsiteX47" fmla="*/ 2378075 w 4775200"/>
              <a:gd name="connsiteY47" fmla="*/ 965200 h 1920875"/>
              <a:gd name="connsiteX48" fmla="*/ 2333625 w 4775200"/>
              <a:gd name="connsiteY48" fmla="*/ 965200 h 1920875"/>
              <a:gd name="connsiteX49" fmla="*/ 2333625 w 4775200"/>
              <a:gd name="connsiteY49" fmla="*/ 946150 h 1920875"/>
              <a:gd name="connsiteX50" fmla="*/ 2286000 w 4775200"/>
              <a:gd name="connsiteY50" fmla="*/ 946150 h 1920875"/>
              <a:gd name="connsiteX51" fmla="*/ 2219325 w 4775200"/>
              <a:gd name="connsiteY51" fmla="*/ 946150 h 1920875"/>
              <a:gd name="connsiteX52" fmla="*/ 2219325 w 4775200"/>
              <a:gd name="connsiteY52" fmla="*/ 914400 h 1920875"/>
              <a:gd name="connsiteX53" fmla="*/ 2171700 w 4775200"/>
              <a:gd name="connsiteY53" fmla="*/ 914400 h 1920875"/>
              <a:gd name="connsiteX54" fmla="*/ 2171700 w 4775200"/>
              <a:gd name="connsiteY54" fmla="*/ 901700 h 1920875"/>
              <a:gd name="connsiteX55" fmla="*/ 2143125 w 4775200"/>
              <a:gd name="connsiteY55" fmla="*/ 901700 h 1920875"/>
              <a:gd name="connsiteX56" fmla="*/ 2143125 w 4775200"/>
              <a:gd name="connsiteY56" fmla="*/ 901700 h 1920875"/>
              <a:gd name="connsiteX57" fmla="*/ 2089150 w 4775200"/>
              <a:gd name="connsiteY57" fmla="*/ 901700 h 1920875"/>
              <a:gd name="connsiteX58" fmla="*/ 2089150 w 4775200"/>
              <a:gd name="connsiteY58" fmla="*/ 879475 h 1920875"/>
              <a:gd name="connsiteX59" fmla="*/ 1927225 w 4775200"/>
              <a:gd name="connsiteY59" fmla="*/ 879475 h 1920875"/>
              <a:gd name="connsiteX60" fmla="*/ 1927225 w 4775200"/>
              <a:gd name="connsiteY60" fmla="*/ 879475 h 1920875"/>
              <a:gd name="connsiteX61" fmla="*/ 1927225 w 4775200"/>
              <a:gd name="connsiteY61" fmla="*/ 847725 h 1920875"/>
              <a:gd name="connsiteX62" fmla="*/ 1793875 w 4775200"/>
              <a:gd name="connsiteY62" fmla="*/ 847725 h 1920875"/>
              <a:gd name="connsiteX63" fmla="*/ 1736725 w 4775200"/>
              <a:gd name="connsiteY63" fmla="*/ 800100 h 1920875"/>
              <a:gd name="connsiteX64" fmla="*/ 1692275 w 4775200"/>
              <a:gd name="connsiteY64" fmla="*/ 800100 h 1920875"/>
              <a:gd name="connsiteX65" fmla="*/ 1692275 w 4775200"/>
              <a:gd name="connsiteY65" fmla="*/ 800100 h 1920875"/>
              <a:gd name="connsiteX66" fmla="*/ 1682750 w 4775200"/>
              <a:gd name="connsiteY66" fmla="*/ 774700 h 1920875"/>
              <a:gd name="connsiteX67" fmla="*/ 1606550 w 4775200"/>
              <a:gd name="connsiteY67" fmla="*/ 781050 h 1920875"/>
              <a:gd name="connsiteX68" fmla="*/ 1612900 w 4775200"/>
              <a:gd name="connsiteY68" fmla="*/ 762000 h 1920875"/>
              <a:gd name="connsiteX69" fmla="*/ 1479550 w 4775200"/>
              <a:gd name="connsiteY69" fmla="*/ 765175 h 1920875"/>
              <a:gd name="connsiteX70" fmla="*/ 1479550 w 4775200"/>
              <a:gd name="connsiteY70" fmla="*/ 733425 h 1920875"/>
              <a:gd name="connsiteX71" fmla="*/ 1454150 w 4775200"/>
              <a:gd name="connsiteY71" fmla="*/ 733425 h 1920875"/>
              <a:gd name="connsiteX72" fmla="*/ 1454150 w 4775200"/>
              <a:gd name="connsiteY72" fmla="*/ 711200 h 1920875"/>
              <a:gd name="connsiteX73" fmla="*/ 1371600 w 4775200"/>
              <a:gd name="connsiteY73" fmla="*/ 711200 h 1920875"/>
              <a:gd name="connsiteX74" fmla="*/ 1371600 w 4775200"/>
              <a:gd name="connsiteY74" fmla="*/ 688975 h 1920875"/>
              <a:gd name="connsiteX75" fmla="*/ 1330325 w 4775200"/>
              <a:gd name="connsiteY75" fmla="*/ 688975 h 1920875"/>
              <a:gd name="connsiteX76" fmla="*/ 1330325 w 4775200"/>
              <a:gd name="connsiteY76" fmla="*/ 688975 h 1920875"/>
              <a:gd name="connsiteX77" fmla="*/ 1295400 w 4775200"/>
              <a:gd name="connsiteY77" fmla="*/ 654050 h 1920875"/>
              <a:gd name="connsiteX78" fmla="*/ 1241425 w 4775200"/>
              <a:gd name="connsiteY78" fmla="*/ 654050 h 1920875"/>
              <a:gd name="connsiteX79" fmla="*/ 1241425 w 4775200"/>
              <a:gd name="connsiteY79" fmla="*/ 654050 h 1920875"/>
              <a:gd name="connsiteX80" fmla="*/ 1241425 w 4775200"/>
              <a:gd name="connsiteY80" fmla="*/ 628650 h 1920875"/>
              <a:gd name="connsiteX81" fmla="*/ 1190625 w 4775200"/>
              <a:gd name="connsiteY81" fmla="*/ 628650 h 1920875"/>
              <a:gd name="connsiteX82" fmla="*/ 1190625 w 4775200"/>
              <a:gd name="connsiteY82" fmla="*/ 593725 h 1920875"/>
              <a:gd name="connsiteX83" fmla="*/ 1139825 w 4775200"/>
              <a:gd name="connsiteY83" fmla="*/ 568325 h 1920875"/>
              <a:gd name="connsiteX84" fmla="*/ 1082675 w 4775200"/>
              <a:gd name="connsiteY84" fmla="*/ 568325 h 1920875"/>
              <a:gd name="connsiteX85" fmla="*/ 1069975 w 4775200"/>
              <a:gd name="connsiteY85" fmla="*/ 527050 h 1920875"/>
              <a:gd name="connsiteX86" fmla="*/ 1016000 w 4775200"/>
              <a:gd name="connsiteY86" fmla="*/ 511175 h 1920875"/>
              <a:gd name="connsiteX87" fmla="*/ 993775 w 4775200"/>
              <a:gd name="connsiteY87" fmla="*/ 511175 h 1920875"/>
              <a:gd name="connsiteX88" fmla="*/ 993775 w 4775200"/>
              <a:gd name="connsiteY88" fmla="*/ 485775 h 1920875"/>
              <a:gd name="connsiteX89" fmla="*/ 892175 w 4775200"/>
              <a:gd name="connsiteY89" fmla="*/ 485775 h 1920875"/>
              <a:gd name="connsiteX90" fmla="*/ 866775 w 4775200"/>
              <a:gd name="connsiteY90" fmla="*/ 450850 h 1920875"/>
              <a:gd name="connsiteX91" fmla="*/ 831850 w 4775200"/>
              <a:gd name="connsiteY91" fmla="*/ 450850 h 1920875"/>
              <a:gd name="connsiteX92" fmla="*/ 831850 w 4775200"/>
              <a:gd name="connsiteY92" fmla="*/ 450850 h 1920875"/>
              <a:gd name="connsiteX93" fmla="*/ 831850 w 4775200"/>
              <a:gd name="connsiteY93" fmla="*/ 422275 h 1920875"/>
              <a:gd name="connsiteX94" fmla="*/ 781050 w 4775200"/>
              <a:gd name="connsiteY94" fmla="*/ 422275 h 1920875"/>
              <a:gd name="connsiteX95" fmla="*/ 781050 w 4775200"/>
              <a:gd name="connsiteY95" fmla="*/ 396875 h 1920875"/>
              <a:gd name="connsiteX96" fmla="*/ 711200 w 4775200"/>
              <a:gd name="connsiteY96" fmla="*/ 396875 h 1920875"/>
              <a:gd name="connsiteX97" fmla="*/ 711200 w 4775200"/>
              <a:gd name="connsiteY97" fmla="*/ 396875 h 1920875"/>
              <a:gd name="connsiteX98" fmla="*/ 711200 w 4775200"/>
              <a:gd name="connsiteY98" fmla="*/ 396875 h 1920875"/>
              <a:gd name="connsiteX99" fmla="*/ 711200 w 4775200"/>
              <a:gd name="connsiteY99" fmla="*/ 374650 h 1920875"/>
              <a:gd name="connsiteX100" fmla="*/ 657225 w 4775200"/>
              <a:gd name="connsiteY100" fmla="*/ 374650 h 1920875"/>
              <a:gd name="connsiteX101" fmla="*/ 657225 w 4775200"/>
              <a:gd name="connsiteY101" fmla="*/ 352425 h 1920875"/>
              <a:gd name="connsiteX102" fmla="*/ 590550 w 4775200"/>
              <a:gd name="connsiteY102" fmla="*/ 352425 h 1920875"/>
              <a:gd name="connsiteX103" fmla="*/ 590550 w 4775200"/>
              <a:gd name="connsiteY103" fmla="*/ 327025 h 1920875"/>
              <a:gd name="connsiteX104" fmla="*/ 539750 w 4775200"/>
              <a:gd name="connsiteY104" fmla="*/ 327025 h 1920875"/>
              <a:gd name="connsiteX105" fmla="*/ 488950 w 4775200"/>
              <a:gd name="connsiteY105" fmla="*/ 250825 h 1920875"/>
              <a:gd name="connsiteX106" fmla="*/ 476250 w 4775200"/>
              <a:gd name="connsiteY106" fmla="*/ 225425 h 1920875"/>
              <a:gd name="connsiteX107" fmla="*/ 431800 w 4775200"/>
              <a:gd name="connsiteY107" fmla="*/ 225425 h 1920875"/>
              <a:gd name="connsiteX108" fmla="*/ 431800 w 4775200"/>
              <a:gd name="connsiteY108" fmla="*/ 190500 h 1920875"/>
              <a:gd name="connsiteX109" fmla="*/ 365125 w 4775200"/>
              <a:gd name="connsiteY109" fmla="*/ 190500 h 1920875"/>
              <a:gd name="connsiteX110" fmla="*/ 365125 w 4775200"/>
              <a:gd name="connsiteY110" fmla="*/ 149225 h 1920875"/>
              <a:gd name="connsiteX111" fmla="*/ 349250 w 4775200"/>
              <a:gd name="connsiteY111" fmla="*/ 149225 h 1920875"/>
              <a:gd name="connsiteX112" fmla="*/ 349250 w 4775200"/>
              <a:gd name="connsiteY112" fmla="*/ 104775 h 1920875"/>
              <a:gd name="connsiteX113" fmla="*/ 311150 w 4775200"/>
              <a:gd name="connsiteY113" fmla="*/ 104775 h 1920875"/>
              <a:gd name="connsiteX114" fmla="*/ 311150 w 4775200"/>
              <a:gd name="connsiteY114" fmla="*/ 50800 h 1920875"/>
              <a:gd name="connsiteX115" fmla="*/ 146050 w 4775200"/>
              <a:gd name="connsiteY115" fmla="*/ 50800 h 1920875"/>
              <a:gd name="connsiteX116" fmla="*/ 111125 w 4775200"/>
              <a:gd name="connsiteY116" fmla="*/ 0 h 1920875"/>
              <a:gd name="connsiteX117" fmla="*/ 0 w 4775200"/>
              <a:gd name="connsiteY117" fmla="*/ 0 h 1920875"/>
              <a:gd name="connsiteX118" fmla="*/ 0 w 4775200"/>
              <a:gd name="connsiteY118" fmla="*/ 31750 h 1920875"/>
              <a:gd name="connsiteX119" fmla="*/ 50800 w 4775200"/>
              <a:gd name="connsiteY119" fmla="*/ 31750 h 1920875"/>
              <a:gd name="connsiteX120" fmla="*/ 50800 w 4775200"/>
              <a:gd name="connsiteY120" fmla="*/ 92075 h 1920875"/>
              <a:gd name="connsiteX121" fmla="*/ 184150 w 4775200"/>
              <a:gd name="connsiteY121" fmla="*/ 92075 h 1920875"/>
              <a:gd name="connsiteX122" fmla="*/ 184150 w 4775200"/>
              <a:gd name="connsiteY122" fmla="*/ 114300 h 1920875"/>
              <a:gd name="connsiteX123" fmla="*/ 215900 w 4775200"/>
              <a:gd name="connsiteY123" fmla="*/ 114300 h 1920875"/>
              <a:gd name="connsiteX124" fmla="*/ 215900 w 4775200"/>
              <a:gd name="connsiteY124" fmla="*/ 158750 h 1920875"/>
              <a:gd name="connsiteX125" fmla="*/ 263525 w 4775200"/>
              <a:gd name="connsiteY125" fmla="*/ 158750 h 1920875"/>
              <a:gd name="connsiteX126" fmla="*/ 263525 w 4775200"/>
              <a:gd name="connsiteY126" fmla="*/ 177800 h 1920875"/>
              <a:gd name="connsiteX127" fmla="*/ 314325 w 4775200"/>
              <a:gd name="connsiteY127" fmla="*/ 177800 h 1920875"/>
              <a:gd name="connsiteX128" fmla="*/ 314325 w 4775200"/>
              <a:gd name="connsiteY128" fmla="*/ 257175 h 1920875"/>
              <a:gd name="connsiteX129" fmla="*/ 365125 w 4775200"/>
              <a:gd name="connsiteY129" fmla="*/ 257175 h 1920875"/>
              <a:gd name="connsiteX130" fmla="*/ 365125 w 4775200"/>
              <a:gd name="connsiteY130" fmla="*/ 304800 h 1920875"/>
              <a:gd name="connsiteX131" fmla="*/ 393700 w 4775200"/>
              <a:gd name="connsiteY131" fmla="*/ 304800 h 1920875"/>
              <a:gd name="connsiteX132" fmla="*/ 393700 w 4775200"/>
              <a:gd name="connsiteY132" fmla="*/ 355600 h 1920875"/>
              <a:gd name="connsiteX133" fmla="*/ 412750 w 4775200"/>
              <a:gd name="connsiteY133" fmla="*/ 355600 h 1920875"/>
              <a:gd name="connsiteX134" fmla="*/ 412750 w 4775200"/>
              <a:gd name="connsiteY134" fmla="*/ 387350 h 1920875"/>
              <a:gd name="connsiteX135" fmla="*/ 412750 w 4775200"/>
              <a:gd name="connsiteY135" fmla="*/ 387350 h 1920875"/>
              <a:gd name="connsiteX136" fmla="*/ 434975 w 4775200"/>
              <a:gd name="connsiteY136" fmla="*/ 387350 h 1920875"/>
              <a:gd name="connsiteX137" fmla="*/ 434975 w 4775200"/>
              <a:gd name="connsiteY137" fmla="*/ 419100 h 1920875"/>
              <a:gd name="connsiteX138" fmla="*/ 457200 w 4775200"/>
              <a:gd name="connsiteY138" fmla="*/ 419100 h 1920875"/>
              <a:gd name="connsiteX139" fmla="*/ 457200 w 4775200"/>
              <a:gd name="connsiteY139" fmla="*/ 441325 h 1920875"/>
              <a:gd name="connsiteX140" fmla="*/ 479425 w 4775200"/>
              <a:gd name="connsiteY140" fmla="*/ 441325 h 1920875"/>
              <a:gd name="connsiteX141" fmla="*/ 479425 w 4775200"/>
              <a:gd name="connsiteY141" fmla="*/ 469900 h 1920875"/>
              <a:gd name="connsiteX142" fmla="*/ 492125 w 4775200"/>
              <a:gd name="connsiteY142" fmla="*/ 469900 h 1920875"/>
              <a:gd name="connsiteX143" fmla="*/ 492125 w 4775200"/>
              <a:gd name="connsiteY143" fmla="*/ 498475 h 1920875"/>
              <a:gd name="connsiteX144" fmla="*/ 520700 w 4775200"/>
              <a:gd name="connsiteY144" fmla="*/ 498475 h 1920875"/>
              <a:gd name="connsiteX145" fmla="*/ 520700 w 4775200"/>
              <a:gd name="connsiteY145" fmla="*/ 539750 h 1920875"/>
              <a:gd name="connsiteX146" fmla="*/ 549275 w 4775200"/>
              <a:gd name="connsiteY146" fmla="*/ 539750 h 1920875"/>
              <a:gd name="connsiteX147" fmla="*/ 549275 w 4775200"/>
              <a:gd name="connsiteY147" fmla="*/ 574675 h 1920875"/>
              <a:gd name="connsiteX148" fmla="*/ 568325 w 4775200"/>
              <a:gd name="connsiteY148" fmla="*/ 574675 h 1920875"/>
              <a:gd name="connsiteX149" fmla="*/ 600075 w 4775200"/>
              <a:gd name="connsiteY149" fmla="*/ 606425 h 1920875"/>
              <a:gd name="connsiteX150" fmla="*/ 650875 w 4775200"/>
              <a:gd name="connsiteY150" fmla="*/ 606425 h 1920875"/>
              <a:gd name="connsiteX151" fmla="*/ 650875 w 4775200"/>
              <a:gd name="connsiteY151" fmla="*/ 625475 h 1920875"/>
              <a:gd name="connsiteX152" fmla="*/ 676275 w 4775200"/>
              <a:gd name="connsiteY152" fmla="*/ 625475 h 1920875"/>
              <a:gd name="connsiteX153" fmla="*/ 676275 w 4775200"/>
              <a:gd name="connsiteY153" fmla="*/ 638175 h 1920875"/>
              <a:gd name="connsiteX154" fmla="*/ 714375 w 4775200"/>
              <a:gd name="connsiteY154" fmla="*/ 638175 h 1920875"/>
              <a:gd name="connsiteX155" fmla="*/ 714375 w 4775200"/>
              <a:gd name="connsiteY155" fmla="*/ 682625 h 1920875"/>
              <a:gd name="connsiteX156" fmla="*/ 790575 w 4775200"/>
              <a:gd name="connsiteY156" fmla="*/ 682625 h 1920875"/>
              <a:gd name="connsiteX157" fmla="*/ 790575 w 4775200"/>
              <a:gd name="connsiteY157" fmla="*/ 711200 h 1920875"/>
              <a:gd name="connsiteX158" fmla="*/ 835025 w 4775200"/>
              <a:gd name="connsiteY158" fmla="*/ 711200 h 1920875"/>
              <a:gd name="connsiteX159" fmla="*/ 835025 w 4775200"/>
              <a:gd name="connsiteY159" fmla="*/ 733425 h 1920875"/>
              <a:gd name="connsiteX160" fmla="*/ 873125 w 4775200"/>
              <a:gd name="connsiteY160" fmla="*/ 733425 h 1920875"/>
              <a:gd name="connsiteX161" fmla="*/ 873125 w 4775200"/>
              <a:gd name="connsiteY161" fmla="*/ 755650 h 1920875"/>
              <a:gd name="connsiteX162" fmla="*/ 895350 w 4775200"/>
              <a:gd name="connsiteY162" fmla="*/ 755650 h 1920875"/>
              <a:gd name="connsiteX163" fmla="*/ 895350 w 4775200"/>
              <a:gd name="connsiteY163" fmla="*/ 781050 h 1920875"/>
              <a:gd name="connsiteX164" fmla="*/ 990600 w 4775200"/>
              <a:gd name="connsiteY164" fmla="*/ 781050 h 1920875"/>
              <a:gd name="connsiteX165" fmla="*/ 990600 w 4775200"/>
              <a:gd name="connsiteY165" fmla="*/ 796925 h 1920875"/>
              <a:gd name="connsiteX166" fmla="*/ 1031875 w 4775200"/>
              <a:gd name="connsiteY166" fmla="*/ 796925 h 1920875"/>
              <a:gd name="connsiteX167" fmla="*/ 1031875 w 4775200"/>
              <a:gd name="connsiteY167" fmla="*/ 819150 h 1920875"/>
              <a:gd name="connsiteX168" fmla="*/ 1060450 w 4775200"/>
              <a:gd name="connsiteY168" fmla="*/ 819150 h 1920875"/>
              <a:gd name="connsiteX169" fmla="*/ 1060450 w 4775200"/>
              <a:gd name="connsiteY169" fmla="*/ 841375 h 1920875"/>
              <a:gd name="connsiteX170" fmla="*/ 1089025 w 4775200"/>
              <a:gd name="connsiteY170" fmla="*/ 841375 h 1920875"/>
              <a:gd name="connsiteX171" fmla="*/ 1089025 w 4775200"/>
              <a:gd name="connsiteY171" fmla="*/ 873125 h 1920875"/>
              <a:gd name="connsiteX172" fmla="*/ 1155700 w 4775200"/>
              <a:gd name="connsiteY172" fmla="*/ 873125 h 1920875"/>
              <a:gd name="connsiteX173" fmla="*/ 1155700 w 4775200"/>
              <a:gd name="connsiteY173" fmla="*/ 904875 h 1920875"/>
              <a:gd name="connsiteX174" fmla="*/ 1187450 w 4775200"/>
              <a:gd name="connsiteY174" fmla="*/ 904875 h 1920875"/>
              <a:gd name="connsiteX175" fmla="*/ 1187450 w 4775200"/>
              <a:gd name="connsiteY175" fmla="*/ 904875 h 1920875"/>
              <a:gd name="connsiteX176" fmla="*/ 1206500 w 4775200"/>
              <a:gd name="connsiteY176" fmla="*/ 923925 h 1920875"/>
              <a:gd name="connsiteX177" fmla="*/ 1206500 w 4775200"/>
              <a:gd name="connsiteY177" fmla="*/ 946150 h 1920875"/>
              <a:gd name="connsiteX178" fmla="*/ 1241425 w 4775200"/>
              <a:gd name="connsiteY178" fmla="*/ 946150 h 1920875"/>
              <a:gd name="connsiteX179" fmla="*/ 1241425 w 4775200"/>
              <a:gd name="connsiteY179" fmla="*/ 962025 h 1920875"/>
              <a:gd name="connsiteX180" fmla="*/ 1295400 w 4775200"/>
              <a:gd name="connsiteY180" fmla="*/ 962025 h 1920875"/>
              <a:gd name="connsiteX181" fmla="*/ 1295400 w 4775200"/>
              <a:gd name="connsiteY181" fmla="*/ 987425 h 1920875"/>
              <a:gd name="connsiteX182" fmla="*/ 1327150 w 4775200"/>
              <a:gd name="connsiteY182" fmla="*/ 987425 h 1920875"/>
              <a:gd name="connsiteX183" fmla="*/ 1343025 w 4775200"/>
              <a:gd name="connsiteY183" fmla="*/ 1003300 h 1920875"/>
              <a:gd name="connsiteX184" fmla="*/ 1384300 w 4775200"/>
              <a:gd name="connsiteY184" fmla="*/ 1003300 h 1920875"/>
              <a:gd name="connsiteX185" fmla="*/ 1384300 w 4775200"/>
              <a:gd name="connsiteY185" fmla="*/ 1028700 h 1920875"/>
              <a:gd name="connsiteX186" fmla="*/ 1457325 w 4775200"/>
              <a:gd name="connsiteY186" fmla="*/ 1028700 h 1920875"/>
              <a:gd name="connsiteX187" fmla="*/ 1457325 w 4775200"/>
              <a:gd name="connsiteY187" fmla="*/ 1063625 h 1920875"/>
              <a:gd name="connsiteX188" fmla="*/ 1457325 w 4775200"/>
              <a:gd name="connsiteY188" fmla="*/ 1063625 h 1920875"/>
              <a:gd name="connsiteX189" fmla="*/ 1489075 w 4775200"/>
              <a:gd name="connsiteY189" fmla="*/ 1063625 h 1920875"/>
              <a:gd name="connsiteX190" fmla="*/ 1489075 w 4775200"/>
              <a:gd name="connsiteY190" fmla="*/ 1095375 h 1920875"/>
              <a:gd name="connsiteX191" fmla="*/ 1609725 w 4775200"/>
              <a:gd name="connsiteY191" fmla="*/ 1095375 h 1920875"/>
              <a:gd name="connsiteX192" fmla="*/ 1609725 w 4775200"/>
              <a:gd name="connsiteY192" fmla="*/ 1095375 h 1920875"/>
              <a:gd name="connsiteX193" fmla="*/ 1609725 w 4775200"/>
              <a:gd name="connsiteY193" fmla="*/ 1127125 h 1920875"/>
              <a:gd name="connsiteX194" fmla="*/ 1714500 w 4775200"/>
              <a:gd name="connsiteY194" fmla="*/ 1127125 h 1920875"/>
              <a:gd name="connsiteX195" fmla="*/ 1714500 w 4775200"/>
              <a:gd name="connsiteY195" fmla="*/ 1127125 h 1920875"/>
              <a:gd name="connsiteX196" fmla="*/ 1803400 w 4775200"/>
              <a:gd name="connsiteY196" fmla="*/ 1181100 h 1920875"/>
              <a:gd name="connsiteX197" fmla="*/ 1901825 w 4775200"/>
              <a:gd name="connsiteY197" fmla="*/ 1181100 h 1920875"/>
              <a:gd name="connsiteX198" fmla="*/ 1908175 w 4775200"/>
              <a:gd name="connsiteY198" fmla="*/ 1212850 h 1920875"/>
              <a:gd name="connsiteX199" fmla="*/ 2085975 w 4775200"/>
              <a:gd name="connsiteY199" fmla="*/ 1212850 h 1920875"/>
              <a:gd name="connsiteX200" fmla="*/ 2085975 w 4775200"/>
              <a:gd name="connsiteY200" fmla="*/ 1241425 h 1920875"/>
              <a:gd name="connsiteX201" fmla="*/ 2149475 w 4775200"/>
              <a:gd name="connsiteY201" fmla="*/ 1241425 h 1920875"/>
              <a:gd name="connsiteX202" fmla="*/ 2159000 w 4775200"/>
              <a:gd name="connsiteY202" fmla="*/ 1250950 h 1920875"/>
              <a:gd name="connsiteX203" fmla="*/ 2187575 w 4775200"/>
              <a:gd name="connsiteY203" fmla="*/ 1279525 h 1920875"/>
              <a:gd name="connsiteX204" fmla="*/ 2266950 w 4775200"/>
              <a:gd name="connsiteY204" fmla="*/ 1279525 h 1920875"/>
              <a:gd name="connsiteX205" fmla="*/ 2276475 w 4775200"/>
              <a:gd name="connsiteY205" fmla="*/ 1289050 h 1920875"/>
              <a:gd name="connsiteX206" fmla="*/ 2336800 w 4775200"/>
              <a:gd name="connsiteY206" fmla="*/ 1289050 h 1920875"/>
              <a:gd name="connsiteX207" fmla="*/ 2336800 w 4775200"/>
              <a:gd name="connsiteY207" fmla="*/ 1327150 h 1920875"/>
              <a:gd name="connsiteX208" fmla="*/ 2374900 w 4775200"/>
              <a:gd name="connsiteY208" fmla="*/ 1327150 h 1920875"/>
              <a:gd name="connsiteX209" fmla="*/ 2374900 w 4775200"/>
              <a:gd name="connsiteY209" fmla="*/ 1358900 h 1920875"/>
              <a:gd name="connsiteX210" fmla="*/ 2454275 w 4775200"/>
              <a:gd name="connsiteY210" fmla="*/ 1358900 h 1920875"/>
              <a:gd name="connsiteX211" fmla="*/ 2498725 w 4775200"/>
              <a:gd name="connsiteY211" fmla="*/ 1403350 h 1920875"/>
              <a:gd name="connsiteX212" fmla="*/ 2555875 w 4775200"/>
              <a:gd name="connsiteY212" fmla="*/ 1403350 h 1920875"/>
              <a:gd name="connsiteX213" fmla="*/ 2555875 w 4775200"/>
              <a:gd name="connsiteY213" fmla="*/ 1450975 h 1920875"/>
              <a:gd name="connsiteX214" fmla="*/ 2603500 w 4775200"/>
              <a:gd name="connsiteY214" fmla="*/ 1450975 h 1920875"/>
              <a:gd name="connsiteX215" fmla="*/ 2603500 w 4775200"/>
              <a:gd name="connsiteY215" fmla="*/ 1470025 h 1920875"/>
              <a:gd name="connsiteX216" fmla="*/ 2660650 w 4775200"/>
              <a:gd name="connsiteY216" fmla="*/ 1470025 h 1920875"/>
              <a:gd name="connsiteX217" fmla="*/ 2660650 w 4775200"/>
              <a:gd name="connsiteY217" fmla="*/ 1485900 h 1920875"/>
              <a:gd name="connsiteX218" fmla="*/ 2806700 w 4775200"/>
              <a:gd name="connsiteY218" fmla="*/ 1485900 h 1920875"/>
              <a:gd name="connsiteX219" fmla="*/ 2806700 w 4775200"/>
              <a:gd name="connsiteY219" fmla="*/ 1533525 h 1920875"/>
              <a:gd name="connsiteX220" fmla="*/ 2838450 w 4775200"/>
              <a:gd name="connsiteY220" fmla="*/ 1533525 h 1920875"/>
              <a:gd name="connsiteX221" fmla="*/ 2838450 w 4775200"/>
              <a:gd name="connsiteY221" fmla="*/ 1565275 h 1920875"/>
              <a:gd name="connsiteX222" fmla="*/ 2917825 w 4775200"/>
              <a:gd name="connsiteY222" fmla="*/ 1565275 h 1920875"/>
              <a:gd name="connsiteX223" fmla="*/ 2930525 w 4775200"/>
              <a:gd name="connsiteY223" fmla="*/ 1577975 h 1920875"/>
              <a:gd name="connsiteX224" fmla="*/ 2968625 w 4775200"/>
              <a:gd name="connsiteY224" fmla="*/ 1577975 h 1920875"/>
              <a:gd name="connsiteX225" fmla="*/ 2968625 w 4775200"/>
              <a:gd name="connsiteY225" fmla="*/ 1590675 h 1920875"/>
              <a:gd name="connsiteX226" fmla="*/ 3054350 w 4775200"/>
              <a:gd name="connsiteY226" fmla="*/ 1590675 h 1920875"/>
              <a:gd name="connsiteX227" fmla="*/ 3054350 w 4775200"/>
              <a:gd name="connsiteY227" fmla="*/ 1625600 h 1920875"/>
              <a:gd name="connsiteX228" fmla="*/ 3194050 w 4775200"/>
              <a:gd name="connsiteY228" fmla="*/ 1625600 h 1920875"/>
              <a:gd name="connsiteX229" fmla="*/ 3194050 w 4775200"/>
              <a:gd name="connsiteY229" fmla="*/ 1657350 h 1920875"/>
              <a:gd name="connsiteX230" fmla="*/ 3302000 w 4775200"/>
              <a:gd name="connsiteY230" fmla="*/ 1657350 h 1920875"/>
              <a:gd name="connsiteX231" fmla="*/ 3302000 w 4775200"/>
              <a:gd name="connsiteY231" fmla="*/ 1666875 h 1920875"/>
              <a:gd name="connsiteX232" fmla="*/ 3375025 w 4775200"/>
              <a:gd name="connsiteY232" fmla="*/ 1666875 h 1920875"/>
              <a:gd name="connsiteX233" fmla="*/ 3375025 w 4775200"/>
              <a:gd name="connsiteY233" fmla="*/ 1698625 h 1920875"/>
              <a:gd name="connsiteX234" fmla="*/ 3508375 w 4775200"/>
              <a:gd name="connsiteY234" fmla="*/ 1698625 h 1920875"/>
              <a:gd name="connsiteX235" fmla="*/ 3508375 w 4775200"/>
              <a:gd name="connsiteY235" fmla="*/ 1720850 h 1920875"/>
              <a:gd name="connsiteX236" fmla="*/ 3524250 w 4775200"/>
              <a:gd name="connsiteY236" fmla="*/ 1736725 h 1920875"/>
              <a:gd name="connsiteX237" fmla="*/ 3524250 w 4775200"/>
              <a:gd name="connsiteY237" fmla="*/ 1762125 h 1920875"/>
              <a:gd name="connsiteX238" fmla="*/ 3575050 w 4775200"/>
              <a:gd name="connsiteY238" fmla="*/ 1762125 h 1920875"/>
              <a:gd name="connsiteX239" fmla="*/ 3575050 w 4775200"/>
              <a:gd name="connsiteY239" fmla="*/ 1793875 h 1920875"/>
              <a:gd name="connsiteX240" fmla="*/ 3619500 w 4775200"/>
              <a:gd name="connsiteY240" fmla="*/ 1793875 h 1920875"/>
              <a:gd name="connsiteX241" fmla="*/ 3619500 w 4775200"/>
              <a:gd name="connsiteY241" fmla="*/ 1835150 h 1920875"/>
              <a:gd name="connsiteX242" fmla="*/ 3752850 w 4775200"/>
              <a:gd name="connsiteY242" fmla="*/ 1835150 h 1920875"/>
              <a:gd name="connsiteX243" fmla="*/ 3752850 w 4775200"/>
              <a:gd name="connsiteY243" fmla="*/ 1857375 h 1920875"/>
              <a:gd name="connsiteX244" fmla="*/ 3911600 w 4775200"/>
              <a:gd name="connsiteY244" fmla="*/ 1857375 h 1920875"/>
              <a:gd name="connsiteX245" fmla="*/ 3911600 w 4775200"/>
              <a:gd name="connsiteY245" fmla="*/ 1879600 h 1920875"/>
              <a:gd name="connsiteX246" fmla="*/ 4689475 w 4775200"/>
              <a:gd name="connsiteY246" fmla="*/ 1882775 h 1920875"/>
              <a:gd name="connsiteX247" fmla="*/ 4702175 w 4775200"/>
              <a:gd name="connsiteY247" fmla="*/ 1914525 h 1920875"/>
              <a:gd name="connsiteX248" fmla="*/ 4772025 w 4775200"/>
              <a:gd name="connsiteY248" fmla="*/ 1920875 h 1920875"/>
              <a:gd name="connsiteX249" fmla="*/ 4775200 w 4775200"/>
              <a:gd name="connsiteY249" fmla="*/ 1533525 h 1920875"/>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3400 w 4775200"/>
              <a:gd name="connsiteY196" fmla="*/ 1181100 h 1930400"/>
              <a:gd name="connsiteX197" fmla="*/ 1901825 w 4775200"/>
              <a:gd name="connsiteY197" fmla="*/ 1181100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54275 w 4775200"/>
              <a:gd name="connsiteY210" fmla="*/ 1358900 h 1930400"/>
              <a:gd name="connsiteX211" fmla="*/ 2498725 w 4775200"/>
              <a:gd name="connsiteY211" fmla="*/ 1403350 h 1930400"/>
              <a:gd name="connsiteX212" fmla="*/ 2555875 w 4775200"/>
              <a:gd name="connsiteY212" fmla="*/ 1403350 h 1930400"/>
              <a:gd name="connsiteX213" fmla="*/ 2555875 w 4775200"/>
              <a:gd name="connsiteY213" fmla="*/ 1450975 h 1930400"/>
              <a:gd name="connsiteX214" fmla="*/ 2603500 w 4775200"/>
              <a:gd name="connsiteY214" fmla="*/ 1450975 h 1930400"/>
              <a:gd name="connsiteX215" fmla="*/ 2603500 w 4775200"/>
              <a:gd name="connsiteY215" fmla="*/ 1470025 h 1930400"/>
              <a:gd name="connsiteX216" fmla="*/ 2660650 w 4775200"/>
              <a:gd name="connsiteY216" fmla="*/ 1470025 h 1930400"/>
              <a:gd name="connsiteX217" fmla="*/ 2660650 w 4775200"/>
              <a:gd name="connsiteY217" fmla="*/ 1485900 h 1930400"/>
              <a:gd name="connsiteX218" fmla="*/ 2806700 w 4775200"/>
              <a:gd name="connsiteY218" fmla="*/ 1485900 h 1930400"/>
              <a:gd name="connsiteX219" fmla="*/ 2806700 w 4775200"/>
              <a:gd name="connsiteY219" fmla="*/ 1533525 h 1930400"/>
              <a:gd name="connsiteX220" fmla="*/ 2838450 w 4775200"/>
              <a:gd name="connsiteY220" fmla="*/ 1533525 h 1930400"/>
              <a:gd name="connsiteX221" fmla="*/ 2838450 w 4775200"/>
              <a:gd name="connsiteY221" fmla="*/ 1565275 h 1930400"/>
              <a:gd name="connsiteX222" fmla="*/ 2917825 w 4775200"/>
              <a:gd name="connsiteY222" fmla="*/ 1565275 h 1930400"/>
              <a:gd name="connsiteX223" fmla="*/ 2930525 w 4775200"/>
              <a:gd name="connsiteY223" fmla="*/ 1577975 h 1930400"/>
              <a:gd name="connsiteX224" fmla="*/ 2968625 w 4775200"/>
              <a:gd name="connsiteY224" fmla="*/ 1577975 h 1930400"/>
              <a:gd name="connsiteX225" fmla="*/ 2968625 w 4775200"/>
              <a:gd name="connsiteY225" fmla="*/ 1590675 h 1930400"/>
              <a:gd name="connsiteX226" fmla="*/ 3054350 w 4775200"/>
              <a:gd name="connsiteY226" fmla="*/ 1590675 h 1930400"/>
              <a:gd name="connsiteX227" fmla="*/ 3054350 w 4775200"/>
              <a:gd name="connsiteY227" fmla="*/ 1625600 h 1930400"/>
              <a:gd name="connsiteX228" fmla="*/ 3194050 w 4775200"/>
              <a:gd name="connsiteY228" fmla="*/ 1625600 h 1930400"/>
              <a:gd name="connsiteX229" fmla="*/ 3194050 w 4775200"/>
              <a:gd name="connsiteY229" fmla="*/ 1657350 h 1930400"/>
              <a:gd name="connsiteX230" fmla="*/ 3302000 w 4775200"/>
              <a:gd name="connsiteY230" fmla="*/ 1657350 h 1930400"/>
              <a:gd name="connsiteX231" fmla="*/ 3302000 w 4775200"/>
              <a:gd name="connsiteY231" fmla="*/ 1666875 h 1930400"/>
              <a:gd name="connsiteX232" fmla="*/ 3375025 w 4775200"/>
              <a:gd name="connsiteY232" fmla="*/ 1666875 h 1930400"/>
              <a:gd name="connsiteX233" fmla="*/ 3375025 w 4775200"/>
              <a:gd name="connsiteY233" fmla="*/ 1698625 h 1930400"/>
              <a:gd name="connsiteX234" fmla="*/ 3508375 w 4775200"/>
              <a:gd name="connsiteY234" fmla="*/ 1698625 h 1930400"/>
              <a:gd name="connsiteX235" fmla="*/ 3508375 w 4775200"/>
              <a:gd name="connsiteY235" fmla="*/ 1720850 h 1930400"/>
              <a:gd name="connsiteX236" fmla="*/ 3524250 w 4775200"/>
              <a:gd name="connsiteY236" fmla="*/ 1736725 h 1930400"/>
              <a:gd name="connsiteX237" fmla="*/ 3524250 w 4775200"/>
              <a:gd name="connsiteY237" fmla="*/ 1762125 h 1930400"/>
              <a:gd name="connsiteX238" fmla="*/ 3575050 w 4775200"/>
              <a:gd name="connsiteY238" fmla="*/ 1762125 h 1930400"/>
              <a:gd name="connsiteX239" fmla="*/ 3575050 w 4775200"/>
              <a:gd name="connsiteY239" fmla="*/ 1793875 h 1930400"/>
              <a:gd name="connsiteX240" fmla="*/ 3619500 w 4775200"/>
              <a:gd name="connsiteY240" fmla="*/ 1793875 h 1930400"/>
              <a:gd name="connsiteX241" fmla="*/ 3619500 w 4775200"/>
              <a:gd name="connsiteY241" fmla="*/ 1835150 h 1930400"/>
              <a:gd name="connsiteX242" fmla="*/ 3752850 w 4775200"/>
              <a:gd name="connsiteY242" fmla="*/ 1835150 h 1930400"/>
              <a:gd name="connsiteX243" fmla="*/ 3752850 w 4775200"/>
              <a:gd name="connsiteY243" fmla="*/ 1857375 h 1930400"/>
              <a:gd name="connsiteX244" fmla="*/ 3911600 w 4775200"/>
              <a:gd name="connsiteY244" fmla="*/ 1857375 h 1930400"/>
              <a:gd name="connsiteX245" fmla="*/ 3911600 w 4775200"/>
              <a:gd name="connsiteY245" fmla="*/ 1879600 h 1930400"/>
              <a:gd name="connsiteX246" fmla="*/ 4689475 w 4775200"/>
              <a:gd name="connsiteY246" fmla="*/ 1882775 h 1930400"/>
              <a:gd name="connsiteX247" fmla="*/ 4705350 w 4775200"/>
              <a:gd name="connsiteY247" fmla="*/ 1930400 h 1930400"/>
              <a:gd name="connsiteX248" fmla="*/ 4772025 w 4775200"/>
              <a:gd name="connsiteY248" fmla="*/ 1920875 h 1930400"/>
              <a:gd name="connsiteX249" fmla="*/ 4775200 w 4775200"/>
              <a:gd name="connsiteY249"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1825 w 4775200"/>
              <a:gd name="connsiteY197" fmla="*/ 1181100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54275 w 4775200"/>
              <a:gd name="connsiteY210" fmla="*/ 1358900 h 1930400"/>
              <a:gd name="connsiteX211" fmla="*/ 2498725 w 4775200"/>
              <a:gd name="connsiteY211" fmla="*/ 1403350 h 1930400"/>
              <a:gd name="connsiteX212" fmla="*/ 2555875 w 4775200"/>
              <a:gd name="connsiteY212" fmla="*/ 1403350 h 1930400"/>
              <a:gd name="connsiteX213" fmla="*/ 2555875 w 4775200"/>
              <a:gd name="connsiteY213" fmla="*/ 1450975 h 1930400"/>
              <a:gd name="connsiteX214" fmla="*/ 2603500 w 4775200"/>
              <a:gd name="connsiteY214" fmla="*/ 1450975 h 1930400"/>
              <a:gd name="connsiteX215" fmla="*/ 2603500 w 4775200"/>
              <a:gd name="connsiteY215" fmla="*/ 1470025 h 1930400"/>
              <a:gd name="connsiteX216" fmla="*/ 2660650 w 4775200"/>
              <a:gd name="connsiteY216" fmla="*/ 1470025 h 1930400"/>
              <a:gd name="connsiteX217" fmla="*/ 2660650 w 4775200"/>
              <a:gd name="connsiteY217" fmla="*/ 1485900 h 1930400"/>
              <a:gd name="connsiteX218" fmla="*/ 2806700 w 4775200"/>
              <a:gd name="connsiteY218" fmla="*/ 1485900 h 1930400"/>
              <a:gd name="connsiteX219" fmla="*/ 2806700 w 4775200"/>
              <a:gd name="connsiteY219" fmla="*/ 1533525 h 1930400"/>
              <a:gd name="connsiteX220" fmla="*/ 2838450 w 4775200"/>
              <a:gd name="connsiteY220" fmla="*/ 1533525 h 1930400"/>
              <a:gd name="connsiteX221" fmla="*/ 2838450 w 4775200"/>
              <a:gd name="connsiteY221" fmla="*/ 1565275 h 1930400"/>
              <a:gd name="connsiteX222" fmla="*/ 2917825 w 4775200"/>
              <a:gd name="connsiteY222" fmla="*/ 1565275 h 1930400"/>
              <a:gd name="connsiteX223" fmla="*/ 2930525 w 4775200"/>
              <a:gd name="connsiteY223" fmla="*/ 1577975 h 1930400"/>
              <a:gd name="connsiteX224" fmla="*/ 2968625 w 4775200"/>
              <a:gd name="connsiteY224" fmla="*/ 1577975 h 1930400"/>
              <a:gd name="connsiteX225" fmla="*/ 2968625 w 4775200"/>
              <a:gd name="connsiteY225" fmla="*/ 1590675 h 1930400"/>
              <a:gd name="connsiteX226" fmla="*/ 3054350 w 4775200"/>
              <a:gd name="connsiteY226" fmla="*/ 1590675 h 1930400"/>
              <a:gd name="connsiteX227" fmla="*/ 3054350 w 4775200"/>
              <a:gd name="connsiteY227" fmla="*/ 1625600 h 1930400"/>
              <a:gd name="connsiteX228" fmla="*/ 3194050 w 4775200"/>
              <a:gd name="connsiteY228" fmla="*/ 1625600 h 1930400"/>
              <a:gd name="connsiteX229" fmla="*/ 3194050 w 4775200"/>
              <a:gd name="connsiteY229" fmla="*/ 1657350 h 1930400"/>
              <a:gd name="connsiteX230" fmla="*/ 3302000 w 4775200"/>
              <a:gd name="connsiteY230" fmla="*/ 1657350 h 1930400"/>
              <a:gd name="connsiteX231" fmla="*/ 3302000 w 4775200"/>
              <a:gd name="connsiteY231" fmla="*/ 1666875 h 1930400"/>
              <a:gd name="connsiteX232" fmla="*/ 3375025 w 4775200"/>
              <a:gd name="connsiteY232" fmla="*/ 1666875 h 1930400"/>
              <a:gd name="connsiteX233" fmla="*/ 3375025 w 4775200"/>
              <a:gd name="connsiteY233" fmla="*/ 1698625 h 1930400"/>
              <a:gd name="connsiteX234" fmla="*/ 3508375 w 4775200"/>
              <a:gd name="connsiteY234" fmla="*/ 1698625 h 1930400"/>
              <a:gd name="connsiteX235" fmla="*/ 3508375 w 4775200"/>
              <a:gd name="connsiteY235" fmla="*/ 1720850 h 1930400"/>
              <a:gd name="connsiteX236" fmla="*/ 3524250 w 4775200"/>
              <a:gd name="connsiteY236" fmla="*/ 1736725 h 1930400"/>
              <a:gd name="connsiteX237" fmla="*/ 3524250 w 4775200"/>
              <a:gd name="connsiteY237" fmla="*/ 1762125 h 1930400"/>
              <a:gd name="connsiteX238" fmla="*/ 3575050 w 4775200"/>
              <a:gd name="connsiteY238" fmla="*/ 1762125 h 1930400"/>
              <a:gd name="connsiteX239" fmla="*/ 3575050 w 4775200"/>
              <a:gd name="connsiteY239" fmla="*/ 1793875 h 1930400"/>
              <a:gd name="connsiteX240" fmla="*/ 3619500 w 4775200"/>
              <a:gd name="connsiteY240" fmla="*/ 1793875 h 1930400"/>
              <a:gd name="connsiteX241" fmla="*/ 3619500 w 4775200"/>
              <a:gd name="connsiteY241" fmla="*/ 1835150 h 1930400"/>
              <a:gd name="connsiteX242" fmla="*/ 3752850 w 4775200"/>
              <a:gd name="connsiteY242" fmla="*/ 1835150 h 1930400"/>
              <a:gd name="connsiteX243" fmla="*/ 3752850 w 4775200"/>
              <a:gd name="connsiteY243" fmla="*/ 1857375 h 1930400"/>
              <a:gd name="connsiteX244" fmla="*/ 3911600 w 4775200"/>
              <a:gd name="connsiteY244" fmla="*/ 1857375 h 1930400"/>
              <a:gd name="connsiteX245" fmla="*/ 3911600 w 4775200"/>
              <a:gd name="connsiteY245" fmla="*/ 1879600 h 1930400"/>
              <a:gd name="connsiteX246" fmla="*/ 4689475 w 4775200"/>
              <a:gd name="connsiteY246" fmla="*/ 1882775 h 1930400"/>
              <a:gd name="connsiteX247" fmla="*/ 4705350 w 4775200"/>
              <a:gd name="connsiteY247" fmla="*/ 1930400 h 1930400"/>
              <a:gd name="connsiteX248" fmla="*/ 4772025 w 4775200"/>
              <a:gd name="connsiteY248" fmla="*/ 1920875 h 1930400"/>
              <a:gd name="connsiteX249" fmla="*/ 4775200 w 4775200"/>
              <a:gd name="connsiteY249"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96975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54275 w 4775200"/>
              <a:gd name="connsiteY210" fmla="*/ 1358900 h 1930400"/>
              <a:gd name="connsiteX211" fmla="*/ 2498725 w 4775200"/>
              <a:gd name="connsiteY211" fmla="*/ 1403350 h 1930400"/>
              <a:gd name="connsiteX212" fmla="*/ 2555875 w 4775200"/>
              <a:gd name="connsiteY212" fmla="*/ 1403350 h 1930400"/>
              <a:gd name="connsiteX213" fmla="*/ 2555875 w 4775200"/>
              <a:gd name="connsiteY213" fmla="*/ 1450975 h 1930400"/>
              <a:gd name="connsiteX214" fmla="*/ 2603500 w 4775200"/>
              <a:gd name="connsiteY214" fmla="*/ 1450975 h 1930400"/>
              <a:gd name="connsiteX215" fmla="*/ 2603500 w 4775200"/>
              <a:gd name="connsiteY215" fmla="*/ 1470025 h 1930400"/>
              <a:gd name="connsiteX216" fmla="*/ 2660650 w 4775200"/>
              <a:gd name="connsiteY216" fmla="*/ 1470025 h 1930400"/>
              <a:gd name="connsiteX217" fmla="*/ 2660650 w 4775200"/>
              <a:gd name="connsiteY217" fmla="*/ 1485900 h 1930400"/>
              <a:gd name="connsiteX218" fmla="*/ 2806700 w 4775200"/>
              <a:gd name="connsiteY218" fmla="*/ 1485900 h 1930400"/>
              <a:gd name="connsiteX219" fmla="*/ 2806700 w 4775200"/>
              <a:gd name="connsiteY219" fmla="*/ 1533525 h 1930400"/>
              <a:gd name="connsiteX220" fmla="*/ 2838450 w 4775200"/>
              <a:gd name="connsiteY220" fmla="*/ 1533525 h 1930400"/>
              <a:gd name="connsiteX221" fmla="*/ 2838450 w 4775200"/>
              <a:gd name="connsiteY221" fmla="*/ 1565275 h 1930400"/>
              <a:gd name="connsiteX222" fmla="*/ 2917825 w 4775200"/>
              <a:gd name="connsiteY222" fmla="*/ 1565275 h 1930400"/>
              <a:gd name="connsiteX223" fmla="*/ 2930525 w 4775200"/>
              <a:gd name="connsiteY223" fmla="*/ 1577975 h 1930400"/>
              <a:gd name="connsiteX224" fmla="*/ 2968625 w 4775200"/>
              <a:gd name="connsiteY224" fmla="*/ 1577975 h 1930400"/>
              <a:gd name="connsiteX225" fmla="*/ 2968625 w 4775200"/>
              <a:gd name="connsiteY225" fmla="*/ 1590675 h 1930400"/>
              <a:gd name="connsiteX226" fmla="*/ 3054350 w 4775200"/>
              <a:gd name="connsiteY226" fmla="*/ 1590675 h 1930400"/>
              <a:gd name="connsiteX227" fmla="*/ 3054350 w 4775200"/>
              <a:gd name="connsiteY227" fmla="*/ 1625600 h 1930400"/>
              <a:gd name="connsiteX228" fmla="*/ 3194050 w 4775200"/>
              <a:gd name="connsiteY228" fmla="*/ 1625600 h 1930400"/>
              <a:gd name="connsiteX229" fmla="*/ 3194050 w 4775200"/>
              <a:gd name="connsiteY229" fmla="*/ 1657350 h 1930400"/>
              <a:gd name="connsiteX230" fmla="*/ 3302000 w 4775200"/>
              <a:gd name="connsiteY230" fmla="*/ 1657350 h 1930400"/>
              <a:gd name="connsiteX231" fmla="*/ 3302000 w 4775200"/>
              <a:gd name="connsiteY231" fmla="*/ 1666875 h 1930400"/>
              <a:gd name="connsiteX232" fmla="*/ 3375025 w 4775200"/>
              <a:gd name="connsiteY232" fmla="*/ 1666875 h 1930400"/>
              <a:gd name="connsiteX233" fmla="*/ 3375025 w 4775200"/>
              <a:gd name="connsiteY233" fmla="*/ 1698625 h 1930400"/>
              <a:gd name="connsiteX234" fmla="*/ 3508375 w 4775200"/>
              <a:gd name="connsiteY234" fmla="*/ 1698625 h 1930400"/>
              <a:gd name="connsiteX235" fmla="*/ 3508375 w 4775200"/>
              <a:gd name="connsiteY235" fmla="*/ 1720850 h 1930400"/>
              <a:gd name="connsiteX236" fmla="*/ 3524250 w 4775200"/>
              <a:gd name="connsiteY236" fmla="*/ 1736725 h 1930400"/>
              <a:gd name="connsiteX237" fmla="*/ 3524250 w 4775200"/>
              <a:gd name="connsiteY237" fmla="*/ 1762125 h 1930400"/>
              <a:gd name="connsiteX238" fmla="*/ 3575050 w 4775200"/>
              <a:gd name="connsiteY238" fmla="*/ 1762125 h 1930400"/>
              <a:gd name="connsiteX239" fmla="*/ 3575050 w 4775200"/>
              <a:gd name="connsiteY239" fmla="*/ 1793875 h 1930400"/>
              <a:gd name="connsiteX240" fmla="*/ 3619500 w 4775200"/>
              <a:gd name="connsiteY240" fmla="*/ 1793875 h 1930400"/>
              <a:gd name="connsiteX241" fmla="*/ 3619500 w 4775200"/>
              <a:gd name="connsiteY241" fmla="*/ 1835150 h 1930400"/>
              <a:gd name="connsiteX242" fmla="*/ 3752850 w 4775200"/>
              <a:gd name="connsiteY242" fmla="*/ 1835150 h 1930400"/>
              <a:gd name="connsiteX243" fmla="*/ 3752850 w 4775200"/>
              <a:gd name="connsiteY243" fmla="*/ 1857375 h 1930400"/>
              <a:gd name="connsiteX244" fmla="*/ 3911600 w 4775200"/>
              <a:gd name="connsiteY244" fmla="*/ 1857375 h 1930400"/>
              <a:gd name="connsiteX245" fmla="*/ 3911600 w 4775200"/>
              <a:gd name="connsiteY245" fmla="*/ 1879600 h 1930400"/>
              <a:gd name="connsiteX246" fmla="*/ 4689475 w 4775200"/>
              <a:gd name="connsiteY246" fmla="*/ 1882775 h 1930400"/>
              <a:gd name="connsiteX247" fmla="*/ 4705350 w 4775200"/>
              <a:gd name="connsiteY247" fmla="*/ 1930400 h 1930400"/>
              <a:gd name="connsiteX248" fmla="*/ 4772025 w 4775200"/>
              <a:gd name="connsiteY248" fmla="*/ 1920875 h 1930400"/>
              <a:gd name="connsiteX249" fmla="*/ 4775200 w 4775200"/>
              <a:gd name="connsiteY249"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54275 w 4775200"/>
              <a:gd name="connsiteY210" fmla="*/ 1358900 h 1930400"/>
              <a:gd name="connsiteX211" fmla="*/ 2498725 w 4775200"/>
              <a:gd name="connsiteY211" fmla="*/ 1403350 h 1930400"/>
              <a:gd name="connsiteX212" fmla="*/ 2555875 w 4775200"/>
              <a:gd name="connsiteY212" fmla="*/ 1403350 h 1930400"/>
              <a:gd name="connsiteX213" fmla="*/ 2555875 w 4775200"/>
              <a:gd name="connsiteY213" fmla="*/ 1450975 h 1930400"/>
              <a:gd name="connsiteX214" fmla="*/ 2603500 w 4775200"/>
              <a:gd name="connsiteY214" fmla="*/ 1450975 h 1930400"/>
              <a:gd name="connsiteX215" fmla="*/ 2603500 w 4775200"/>
              <a:gd name="connsiteY215" fmla="*/ 1470025 h 1930400"/>
              <a:gd name="connsiteX216" fmla="*/ 2660650 w 4775200"/>
              <a:gd name="connsiteY216" fmla="*/ 1470025 h 1930400"/>
              <a:gd name="connsiteX217" fmla="*/ 2660650 w 4775200"/>
              <a:gd name="connsiteY217" fmla="*/ 1485900 h 1930400"/>
              <a:gd name="connsiteX218" fmla="*/ 2806700 w 4775200"/>
              <a:gd name="connsiteY218" fmla="*/ 1485900 h 1930400"/>
              <a:gd name="connsiteX219" fmla="*/ 2806700 w 4775200"/>
              <a:gd name="connsiteY219" fmla="*/ 1533525 h 1930400"/>
              <a:gd name="connsiteX220" fmla="*/ 2838450 w 4775200"/>
              <a:gd name="connsiteY220" fmla="*/ 1533525 h 1930400"/>
              <a:gd name="connsiteX221" fmla="*/ 2838450 w 4775200"/>
              <a:gd name="connsiteY221" fmla="*/ 1565275 h 1930400"/>
              <a:gd name="connsiteX222" fmla="*/ 2917825 w 4775200"/>
              <a:gd name="connsiteY222" fmla="*/ 1565275 h 1930400"/>
              <a:gd name="connsiteX223" fmla="*/ 2930525 w 4775200"/>
              <a:gd name="connsiteY223" fmla="*/ 1577975 h 1930400"/>
              <a:gd name="connsiteX224" fmla="*/ 2968625 w 4775200"/>
              <a:gd name="connsiteY224" fmla="*/ 1577975 h 1930400"/>
              <a:gd name="connsiteX225" fmla="*/ 2968625 w 4775200"/>
              <a:gd name="connsiteY225" fmla="*/ 1590675 h 1930400"/>
              <a:gd name="connsiteX226" fmla="*/ 3054350 w 4775200"/>
              <a:gd name="connsiteY226" fmla="*/ 1590675 h 1930400"/>
              <a:gd name="connsiteX227" fmla="*/ 3054350 w 4775200"/>
              <a:gd name="connsiteY227" fmla="*/ 1625600 h 1930400"/>
              <a:gd name="connsiteX228" fmla="*/ 3194050 w 4775200"/>
              <a:gd name="connsiteY228" fmla="*/ 1625600 h 1930400"/>
              <a:gd name="connsiteX229" fmla="*/ 3194050 w 4775200"/>
              <a:gd name="connsiteY229" fmla="*/ 1657350 h 1930400"/>
              <a:gd name="connsiteX230" fmla="*/ 3302000 w 4775200"/>
              <a:gd name="connsiteY230" fmla="*/ 1657350 h 1930400"/>
              <a:gd name="connsiteX231" fmla="*/ 3302000 w 4775200"/>
              <a:gd name="connsiteY231" fmla="*/ 1666875 h 1930400"/>
              <a:gd name="connsiteX232" fmla="*/ 3375025 w 4775200"/>
              <a:gd name="connsiteY232" fmla="*/ 1666875 h 1930400"/>
              <a:gd name="connsiteX233" fmla="*/ 3375025 w 4775200"/>
              <a:gd name="connsiteY233" fmla="*/ 1698625 h 1930400"/>
              <a:gd name="connsiteX234" fmla="*/ 3508375 w 4775200"/>
              <a:gd name="connsiteY234" fmla="*/ 1698625 h 1930400"/>
              <a:gd name="connsiteX235" fmla="*/ 3508375 w 4775200"/>
              <a:gd name="connsiteY235" fmla="*/ 1720850 h 1930400"/>
              <a:gd name="connsiteX236" fmla="*/ 3524250 w 4775200"/>
              <a:gd name="connsiteY236" fmla="*/ 1736725 h 1930400"/>
              <a:gd name="connsiteX237" fmla="*/ 3524250 w 4775200"/>
              <a:gd name="connsiteY237" fmla="*/ 1762125 h 1930400"/>
              <a:gd name="connsiteX238" fmla="*/ 3575050 w 4775200"/>
              <a:gd name="connsiteY238" fmla="*/ 1762125 h 1930400"/>
              <a:gd name="connsiteX239" fmla="*/ 3575050 w 4775200"/>
              <a:gd name="connsiteY239" fmla="*/ 1793875 h 1930400"/>
              <a:gd name="connsiteX240" fmla="*/ 3619500 w 4775200"/>
              <a:gd name="connsiteY240" fmla="*/ 1793875 h 1930400"/>
              <a:gd name="connsiteX241" fmla="*/ 3619500 w 4775200"/>
              <a:gd name="connsiteY241" fmla="*/ 1835150 h 1930400"/>
              <a:gd name="connsiteX242" fmla="*/ 3752850 w 4775200"/>
              <a:gd name="connsiteY242" fmla="*/ 1835150 h 1930400"/>
              <a:gd name="connsiteX243" fmla="*/ 3752850 w 4775200"/>
              <a:gd name="connsiteY243" fmla="*/ 1857375 h 1930400"/>
              <a:gd name="connsiteX244" fmla="*/ 3911600 w 4775200"/>
              <a:gd name="connsiteY244" fmla="*/ 1857375 h 1930400"/>
              <a:gd name="connsiteX245" fmla="*/ 3911600 w 4775200"/>
              <a:gd name="connsiteY245" fmla="*/ 1879600 h 1930400"/>
              <a:gd name="connsiteX246" fmla="*/ 4689475 w 4775200"/>
              <a:gd name="connsiteY246" fmla="*/ 1882775 h 1930400"/>
              <a:gd name="connsiteX247" fmla="*/ 4705350 w 4775200"/>
              <a:gd name="connsiteY247" fmla="*/ 1930400 h 1930400"/>
              <a:gd name="connsiteX248" fmla="*/ 4772025 w 4775200"/>
              <a:gd name="connsiteY248" fmla="*/ 1920875 h 1930400"/>
              <a:gd name="connsiteX249" fmla="*/ 4775200 w 4775200"/>
              <a:gd name="connsiteY249"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76500 w 4775200"/>
              <a:gd name="connsiteY210" fmla="*/ 1357313 h 1930400"/>
              <a:gd name="connsiteX211" fmla="*/ 2498725 w 4775200"/>
              <a:gd name="connsiteY211" fmla="*/ 1403350 h 1930400"/>
              <a:gd name="connsiteX212" fmla="*/ 2555875 w 4775200"/>
              <a:gd name="connsiteY212" fmla="*/ 1403350 h 1930400"/>
              <a:gd name="connsiteX213" fmla="*/ 2555875 w 4775200"/>
              <a:gd name="connsiteY213" fmla="*/ 1450975 h 1930400"/>
              <a:gd name="connsiteX214" fmla="*/ 2603500 w 4775200"/>
              <a:gd name="connsiteY214" fmla="*/ 1450975 h 1930400"/>
              <a:gd name="connsiteX215" fmla="*/ 2603500 w 4775200"/>
              <a:gd name="connsiteY215" fmla="*/ 1470025 h 1930400"/>
              <a:gd name="connsiteX216" fmla="*/ 2660650 w 4775200"/>
              <a:gd name="connsiteY216" fmla="*/ 1470025 h 1930400"/>
              <a:gd name="connsiteX217" fmla="*/ 2660650 w 4775200"/>
              <a:gd name="connsiteY217" fmla="*/ 1485900 h 1930400"/>
              <a:gd name="connsiteX218" fmla="*/ 2806700 w 4775200"/>
              <a:gd name="connsiteY218" fmla="*/ 1485900 h 1930400"/>
              <a:gd name="connsiteX219" fmla="*/ 2806700 w 4775200"/>
              <a:gd name="connsiteY219" fmla="*/ 1533525 h 1930400"/>
              <a:gd name="connsiteX220" fmla="*/ 2838450 w 4775200"/>
              <a:gd name="connsiteY220" fmla="*/ 1533525 h 1930400"/>
              <a:gd name="connsiteX221" fmla="*/ 2838450 w 4775200"/>
              <a:gd name="connsiteY221" fmla="*/ 1565275 h 1930400"/>
              <a:gd name="connsiteX222" fmla="*/ 2917825 w 4775200"/>
              <a:gd name="connsiteY222" fmla="*/ 1565275 h 1930400"/>
              <a:gd name="connsiteX223" fmla="*/ 2930525 w 4775200"/>
              <a:gd name="connsiteY223" fmla="*/ 1577975 h 1930400"/>
              <a:gd name="connsiteX224" fmla="*/ 2968625 w 4775200"/>
              <a:gd name="connsiteY224" fmla="*/ 1577975 h 1930400"/>
              <a:gd name="connsiteX225" fmla="*/ 2968625 w 4775200"/>
              <a:gd name="connsiteY225" fmla="*/ 1590675 h 1930400"/>
              <a:gd name="connsiteX226" fmla="*/ 3054350 w 4775200"/>
              <a:gd name="connsiteY226" fmla="*/ 1590675 h 1930400"/>
              <a:gd name="connsiteX227" fmla="*/ 3054350 w 4775200"/>
              <a:gd name="connsiteY227" fmla="*/ 1625600 h 1930400"/>
              <a:gd name="connsiteX228" fmla="*/ 3194050 w 4775200"/>
              <a:gd name="connsiteY228" fmla="*/ 1625600 h 1930400"/>
              <a:gd name="connsiteX229" fmla="*/ 3194050 w 4775200"/>
              <a:gd name="connsiteY229" fmla="*/ 1657350 h 1930400"/>
              <a:gd name="connsiteX230" fmla="*/ 3302000 w 4775200"/>
              <a:gd name="connsiteY230" fmla="*/ 1657350 h 1930400"/>
              <a:gd name="connsiteX231" fmla="*/ 3302000 w 4775200"/>
              <a:gd name="connsiteY231" fmla="*/ 1666875 h 1930400"/>
              <a:gd name="connsiteX232" fmla="*/ 3375025 w 4775200"/>
              <a:gd name="connsiteY232" fmla="*/ 1666875 h 1930400"/>
              <a:gd name="connsiteX233" fmla="*/ 3375025 w 4775200"/>
              <a:gd name="connsiteY233" fmla="*/ 1698625 h 1930400"/>
              <a:gd name="connsiteX234" fmla="*/ 3508375 w 4775200"/>
              <a:gd name="connsiteY234" fmla="*/ 1698625 h 1930400"/>
              <a:gd name="connsiteX235" fmla="*/ 3508375 w 4775200"/>
              <a:gd name="connsiteY235" fmla="*/ 1720850 h 1930400"/>
              <a:gd name="connsiteX236" fmla="*/ 3524250 w 4775200"/>
              <a:gd name="connsiteY236" fmla="*/ 1736725 h 1930400"/>
              <a:gd name="connsiteX237" fmla="*/ 3524250 w 4775200"/>
              <a:gd name="connsiteY237" fmla="*/ 1762125 h 1930400"/>
              <a:gd name="connsiteX238" fmla="*/ 3575050 w 4775200"/>
              <a:gd name="connsiteY238" fmla="*/ 1762125 h 1930400"/>
              <a:gd name="connsiteX239" fmla="*/ 3575050 w 4775200"/>
              <a:gd name="connsiteY239" fmla="*/ 1793875 h 1930400"/>
              <a:gd name="connsiteX240" fmla="*/ 3619500 w 4775200"/>
              <a:gd name="connsiteY240" fmla="*/ 1793875 h 1930400"/>
              <a:gd name="connsiteX241" fmla="*/ 3619500 w 4775200"/>
              <a:gd name="connsiteY241" fmla="*/ 1835150 h 1930400"/>
              <a:gd name="connsiteX242" fmla="*/ 3752850 w 4775200"/>
              <a:gd name="connsiteY242" fmla="*/ 1835150 h 1930400"/>
              <a:gd name="connsiteX243" fmla="*/ 3752850 w 4775200"/>
              <a:gd name="connsiteY243" fmla="*/ 1857375 h 1930400"/>
              <a:gd name="connsiteX244" fmla="*/ 3911600 w 4775200"/>
              <a:gd name="connsiteY244" fmla="*/ 1857375 h 1930400"/>
              <a:gd name="connsiteX245" fmla="*/ 3911600 w 4775200"/>
              <a:gd name="connsiteY245" fmla="*/ 1879600 h 1930400"/>
              <a:gd name="connsiteX246" fmla="*/ 4689475 w 4775200"/>
              <a:gd name="connsiteY246" fmla="*/ 1882775 h 1930400"/>
              <a:gd name="connsiteX247" fmla="*/ 4705350 w 4775200"/>
              <a:gd name="connsiteY247" fmla="*/ 1930400 h 1930400"/>
              <a:gd name="connsiteX248" fmla="*/ 4772025 w 4775200"/>
              <a:gd name="connsiteY248" fmla="*/ 1920875 h 1930400"/>
              <a:gd name="connsiteX249" fmla="*/ 4775200 w 4775200"/>
              <a:gd name="connsiteY249"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98725 w 4775200"/>
              <a:gd name="connsiteY211" fmla="*/ 1403350 h 1930400"/>
              <a:gd name="connsiteX212" fmla="*/ 2555875 w 4775200"/>
              <a:gd name="connsiteY212" fmla="*/ 1403350 h 1930400"/>
              <a:gd name="connsiteX213" fmla="*/ 2555875 w 4775200"/>
              <a:gd name="connsiteY213" fmla="*/ 1450975 h 1930400"/>
              <a:gd name="connsiteX214" fmla="*/ 2603500 w 4775200"/>
              <a:gd name="connsiteY214" fmla="*/ 1450975 h 1930400"/>
              <a:gd name="connsiteX215" fmla="*/ 2603500 w 4775200"/>
              <a:gd name="connsiteY215" fmla="*/ 1470025 h 1930400"/>
              <a:gd name="connsiteX216" fmla="*/ 2660650 w 4775200"/>
              <a:gd name="connsiteY216" fmla="*/ 1470025 h 1930400"/>
              <a:gd name="connsiteX217" fmla="*/ 2660650 w 4775200"/>
              <a:gd name="connsiteY217" fmla="*/ 1485900 h 1930400"/>
              <a:gd name="connsiteX218" fmla="*/ 2806700 w 4775200"/>
              <a:gd name="connsiteY218" fmla="*/ 1485900 h 1930400"/>
              <a:gd name="connsiteX219" fmla="*/ 2806700 w 4775200"/>
              <a:gd name="connsiteY219" fmla="*/ 1533525 h 1930400"/>
              <a:gd name="connsiteX220" fmla="*/ 2838450 w 4775200"/>
              <a:gd name="connsiteY220" fmla="*/ 1533525 h 1930400"/>
              <a:gd name="connsiteX221" fmla="*/ 2838450 w 4775200"/>
              <a:gd name="connsiteY221" fmla="*/ 1565275 h 1930400"/>
              <a:gd name="connsiteX222" fmla="*/ 2917825 w 4775200"/>
              <a:gd name="connsiteY222" fmla="*/ 1565275 h 1930400"/>
              <a:gd name="connsiteX223" fmla="*/ 2930525 w 4775200"/>
              <a:gd name="connsiteY223" fmla="*/ 1577975 h 1930400"/>
              <a:gd name="connsiteX224" fmla="*/ 2968625 w 4775200"/>
              <a:gd name="connsiteY224" fmla="*/ 1577975 h 1930400"/>
              <a:gd name="connsiteX225" fmla="*/ 2968625 w 4775200"/>
              <a:gd name="connsiteY225" fmla="*/ 1590675 h 1930400"/>
              <a:gd name="connsiteX226" fmla="*/ 3054350 w 4775200"/>
              <a:gd name="connsiteY226" fmla="*/ 1590675 h 1930400"/>
              <a:gd name="connsiteX227" fmla="*/ 3054350 w 4775200"/>
              <a:gd name="connsiteY227" fmla="*/ 1625600 h 1930400"/>
              <a:gd name="connsiteX228" fmla="*/ 3194050 w 4775200"/>
              <a:gd name="connsiteY228" fmla="*/ 1625600 h 1930400"/>
              <a:gd name="connsiteX229" fmla="*/ 3194050 w 4775200"/>
              <a:gd name="connsiteY229" fmla="*/ 1657350 h 1930400"/>
              <a:gd name="connsiteX230" fmla="*/ 3302000 w 4775200"/>
              <a:gd name="connsiteY230" fmla="*/ 1657350 h 1930400"/>
              <a:gd name="connsiteX231" fmla="*/ 3302000 w 4775200"/>
              <a:gd name="connsiteY231" fmla="*/ 1666875 h 1930400"/>
              <a:gd name="connsiteX232" fmla="*/ 3375025 w 4775200"/>
              <a:gd name="connsiteY232" fmla="*/ 1666875 h 1930400"/>
              <a:gd name="connsiteX233" fmla="*/ 3375025 w 4775200"/>
              <a:gd name="connsiteY233" fmla="*/ 1698625 h 1930400"/>
              <a:gd name="connsiteX234" fmla="*/ 3508375 w 4775200"/>
              <a:gd name="connsiteY234" fmla="*/ 1698625 h 1930400"/>
              <a:gd name="connsiteX235" fmla="*/ 3508375 w 4775200"/>
              <a:gd name="connsiteY235" fmla="*/ 1720850 h 1930400"/>
              <a:gd name="connsiteX236" fmla="*/ 3524250 w 4775200"/>
              <a:gd name="connsiteY236" fmla="*/ 1736725 h 1930400"/>
              <a:gd name="connsiteX237" fmla="*/ 3524250 w 4775200"/>
              <a:gd name="connsiteY237" fmla="*/ 1762125 h 1930400"/>
              <a:gd name="connsiteX238" fmla="*/ 3575050 w 4775200"/>
              <a:gd name="connsiteY238" fmla="*/ 1762125 h 1930400"/>
              <a:gd name="connsiteX239" fmla="*/ 3575050 w 4775200"/>
              <a:gd name="connsiteY239" fmla="*/ 1793875 h 1930400"/>
              <a:gd name="connsiteX240" fmla="*/ 3619500 w 4775200"/>
              <a:gd name="connsiteY240" fmla="*/ 1793875 h 1930400"/>
              <a:gd name="connsiteX241" fmla="*/ 3619500 w 4775200"/>
              <a:gd name="connsiteY241" fmla="*/ 1835150 h 1930400"/>
              <a:gd name="connsiteX242" fmla="*/ 3752850 w 4775200"/>
              <a:gd name="connsiteY242" fmla="*/ 1835150 h 1930400"/>
              <a:gd name="connsiteX243" fmla="*/ 3752850 w 4775200"/>
              <a:gd name="connsiteY243" fmla="*/ 1857375 h 1930400"/>
              <a:gd name="connsiteX244" fmla="*/ 3911600 w 4775200"/>
              <a:gd name="connsiteY244" fmla="*/ 1857375 h 1930400"/>
              <a:gd name="connsiteX245" fmla="*/ 3911600 w 4775200"/>
              <a:gd name="connsiteY245" fmla="*/ 1879600 h 1930400"/>
              <a:gd name="connsiteX246" fmla="*/ 4689475 w 4775200"/>
              <a:gd name="connsiteY246" fmla="*/ 1882775 h 1930400"/>
              <a:gd name="connsiteX247" fmla="*/ 4705350 w 4775200"/>
              <a:gd name="connsiteY247" fmla="*/ 1930400 h 1930400"/>
              <a:gd name="connsiteX248" fmla="*/ 4772025 w 4775200"/>
              <a:gd name="connsiteY248" fmla="*/ 1920875 h 1930400"/>
              <a:gd name="connsiteX249" fmla="*/ 4775200 w 4775200"/>
              <a:gd name="connsiteY249"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55875 w 4775200"/>
              <a:gd name="connsiteY212" fmla="*/ 1403350 h 1930400"/>
              <a:gd name="connsiteX213" fmla="*/ 2555875 w 4775200"/>
              <a:gd name="connsiteY213" fmla="*/ 1450975 h 1930400"/>
              <a:gd name="connsiteX214" fmla="*/ 2603500 w 4775200"/>
              <a:gd name="connsiteY214" fmla="*/ 1450975 h 1930400"/>
              <a:gd name="connsiteX215" fmla="*/ 2603500 w 4775200"/>
              <a:gd name="connsiteY215" fmla="*/ 1470025 h 1930400"/>
              <a:gd name="connsiteX216" fmla="*/ 2660650 w 4775200"/>
              <a:gd name="connsiteY216" fmla="*/ 1470025 h 1930400"/>
              <a:gd name="connsiteX217" fmla="*/ 2660650 w 4775200"/>
              <a:gd name="connsiteY217" fmla="*/ 1485900 h 1930400"/>
              <a:gd name="connsiteX218" fmla="*/ 2806700 w 4775200"/>
              <a:gd name="connsiteY218" fmla="*/ 1485900 h 1930400"/>
              <a:gd name="connsiteX219" fmla="*/ 2806700 w 4775200"/>
              <a:gd name="connsiteY219" fmla="*/ 1533525 h 1930400"/>
              <a:gd name="connsiteX220" fmla="*/ 2838450 w 4775200"/>
              <a:gd name="connsiteY220" fmla="*/ 1533525 h 1930400"/>
              <a:gd name="connsiteX221" fmla="*/ 2838450 w 4775200"/>
              <a:gd name="connsiteY221" fmla="*/ 1565275 h 1930400"/>
              <a:gd name="connsiteX222" fmla="*/ 2917825 w 4775200"/>
              <a:gd name="connsiteY222" fmla="*/ 1565275 h 1930400"/>
              <a:gd name="connsiteX223" fmla="*/ 2930525 w 4775200"/>
              <a:gd name="connsiteY223" fmla="*/ 1577975 h 1930400"/>
              <a:gd name="connsiteX224" fmla="*/ 2968625 w 4775200"/>
              <a:gd name="connsiteY224" fmla="*/ 1577975 h 1930400"/>
              <a:gd name="connsiteX225" fmla="*/ 2968625 w 4775200"/>
              <a:gd name="connsiteY225" fmla="*/ 1590675 h 1930400"/>
              <a:gd name="connsiteX226" fmla="*/ 3054350 w 4775200"/>
              <a:gd name="connsiteY226" fmla="*/ 1590675 h 1930400"/>
              <a:gd name="connsiteX227" fmla="*/ 3054350 w 4775200"/>
              <a:gd name="connsiteY227" fmla="*/ 1625600 h 1930400"/>
              <a:gd name="connsiteX228" fmla="*/ 3194050 w 4775200"/>
              <a:gd name="connsiteY228" fmla="*/ 1625600 h 1930400"/>
              <a:gd name="connsiteX229" fmla="*/ 3194050 w 4775200"/>
              <a:gd name="connsiteY229" fmla="*/ 1657350 h 1930400"/>
              <a:gd name="connsiteX230" fmla="*/ 3302000 w 4775200"/>
              <a:gd name="connsiteY230" fmla="*/ 1657350 h 1930400"/>
              <a:gd name="connsiteX231" fmla="*/ 3302000 w 4775200"/>
              <a:gd name="connsiteY231" fmla="*/ 1666875 h 1930400"/>
              <a:gd name="connsiteX232" fmla="*/ 3375025 w 4775200"/>
              <a:gd name="connsiteY232" fmla="*/ 1666875 h 1930400"/>
              <a:gd name="connsiteX233" fmla="*/ 3375025 w 4775200"/>
              <a:gd name="connsiteY233" fmla="*/ 1698625 h 1930400"/>
              <a:gd name="connsiteX234" fmla="*/ 3508375 w 4775200"/>
              <a:gd name="connsiteY234" fmla="*/ 1698625 h 1930400"/>
              <a:gd name="connsiteX235" fmla="*/ 3508375 w 4775200"/>
              <a:gd name="connsiteY235" fmla="*/ 1720850 h 1930400"/>
              <a:gd name="connsiteX236" fmla="*/ 3524250 w 4775200"/>
              <a:gd name="connsiteY236" fmla="*/ 1736725 h 1930400"/>
              <a:gd name="connsiteX237" fmla="*/ 3524250 w 4775200"/>
              <a:gd name="connsiteY237" fmla="*/ 1762125 h 1930400"/>
              <a:gd name="connsiteX238" fmla="*/ 3575050 w 4775200"/>
              <a:gd name="connsiteY238" fmla="*/ 1762125 h 1930400"/>
              <a:gd name="connsiteX239" fmla="*/ 3575050 w 4775200"/>
              <a:gd name="connsiteY239" fmla="*/ 1793875 h 1930400"/>
              <a:gd name="connsiteX240" fmla="*/ 3619500 w 4775200"/>
              <a:gd name="connsiteY240" fmla="*/ 1793875 h 1930400"/>
              <a:gd name="connsiteX241" fmla="*/ 3619500 w 4775200"/>
              <a:gd name="connsiteY241" fmla="*/ 1835150 h 1930400"/>
              <a:gd name="connsiteX242" fmla="*/ 3752850 w 4775200"/>
              <a:gd name="connsiteY242" fmla="*/ 1835150 h 1930400"/>
              <a:gd name="connsiteX243" fmla="*/ 3752850 w 4775200"/>
              <a:gd name="connsiteY243" fmla="*/ 1857375 h 1930400"/>
              <a:gd name="connsiteX244" fmla="*/ 3911600 w 4775200"/>
              <a:gd name="connsiteY244" fmla="*/ 1857375 h 1930400"/>
              <a:gd name="connsiteX245" fmla="*/ 3911600 w 4775200"/>
              <a:gd name="connsiteY245" fmla="*/ 1879600 h 1930400"/>
              <a:gd name="connsiteX246" fmla="*/ 4689475 w 4775200"/>
              <a:gd name="connsiteY246" fmla="*/ 1882775 h 1930400"/>
              <a:gd name="connsiteX247" fmla="*/ 4705350 w 4775200"/>
              <a:gd name="connsiteY247" fmla="*/ 1930400 h 1930400"/>
              <a:gd name="connsiteX248" fmla="*/ 4772025 w 4775200"/>
              <a:gd name="connsiteY248" fmla="*/ 1920875 h 1930400"/>
              <a:gd name="connsiteX249" fmla="*/ 4775200 w 4775200"/>
              <a:gd name="connsiteY249"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55875 w 4775200"/>
              <a:gd name="connsiteY212" fmla="*/ 1403350 h 1930400"/>
              <a:gd name="connsiteX213" fmla="*/ 2506663 w 4775200"/>
              <a:gd name="connsiteY213" fmla="*/ 1395412 h 1930400"/>
              <a:gd name="connsiteX214" fmla="*/ 2555875 w 4775200"/>
              <a:gd name="connsiteY214" fmla="*/ 1450975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55875 w 4775200"/>
              <a:gd name="connsiteY212" fmla="*/ 1403350 h 1930400"/>
              <a:gd name="connsiteX213" fmla="*/ 2513013 w 4775200"/>
              <a:gd name="connsiteY213" fmla="*/ 1484312 h 1930400"/>
              <a:gd name="connsiteX214" fmla="*/ 2555875 w 4775200"/>
              <a:gd name="connsiteY214" fmla="*/ 1450975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11425 w 4775200"/>
              <a:gd name="connsiteY212" fmla="*/ 1409700 h 1930400"/>
              <a:gd name="connsiteX213" fmla="*/ 2513013 w 4775200"/>
              <a:gd name="connsiteY213" fmla="*/ 1484312 h 1930400"/>
              <a:gd name="connsiteX214" fmla="*/ 2555875 w 4775200"/>
              <a:gd name="connsiteY214" fmla="*/ 1450975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11425 w 4775200"/>
              <a:gd name="connsiteY212" fmla="*/ 1409700 h 1930400"/>
              <a:gd name="connsiteX213" fmla="*/ 2551113 w 4775200"/>
              <a:gd name="connsiteY213" fmla="*/ 1420812 h 1930400"/>
              <a:gd name="connsiteX214" fmla="*/ 2555875 w 4775200"/>
              <a:gd name="connsiteY214" fmla="*/ 1450975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11425 w 4775200"/>
              <a:gd name="connsiteY212" fmla="*/ 1409700 h 1930400"/>
              <a:gd name="connsiteX213" fmla="*/ 2551113 w 4775200"/>
              <a:gd name="connsiteY213" fmla="*/ 1420812 h 1930400"/>
              <a:gd name="connsiteX214" fmla="*/ 2555875 w 4775200"/>
              <a:gd name="connsiteY214" fmla="*/ 1450975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11425 w 4775200"/>
              <a:gd name="connsiteY212" fmla="*/ 1409700 h 1930400"/>
              <a:gd name="connsiteX213" fmla="*/ 2551113 w 4775200"/>
              <a:gd name="connsiteY213" fmla="*/ 1420812 h 1930400"/>
              <a:gd name="connsiteX214" fmla="*/ 2573337 w 4775200"/>
              <a:gd name="connsiteY214" fmla="*/ 1433512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11425 w 4775200"/>
              <a:gd name="connsiteY212" fmla="*/ 1409700 h 1930400"/>
              <a:gd name="connsiteX213" fmla="*/ 2551113 w 4775200"/>
              <a:gd name="connsiteY213" fmla="*/ 1420812 h 1930400"/>
              <a:gd name="connsiteX214" fmla="*/ 2565399 w 4775200"/>
              <a:gd name="connsiteY214" fmla="*/ 1443037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11425 w 4775200"/>
              <a:gd name="connsiteY212" fmla="*/ 1409700 h 1930400"/>
              <a:gd name="connsiteX213" fmla="*/ 2557463 w 4775200"/>
              <a:gd name="connsiteY213" fmla="*/ 1417637 h 1930400"/>
              <a:gd name="connsiteX214" fmla="*/ 2565399 w 4775200"/>
              <a:gd name="connsiteY214" fmla="*/ 1443037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08250 w 4775200"/>
              <a:gd name="connsiteY212" fmla="*/ 1401762 h 1930400"/>
              <a:gd name="connsiteX213" fmla="*/ 2557463 w 4775200"/>
              <a:gd name="connsiteY213" fmla="*/ 1417637 h 1930400"/>
              <a:gd name="connsiteX214" fmla="*/ 2565399 w 4775200"/>
              <a:gd name="connsiteY214" fmla="*/ 1443037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08250 w 4775200"/>
              <a:gd name="connsiteY212" fmla="*/ 1401762 h 1930400"/>
              <a:gd name="connsiteX213" fmla="*/ 2557463 w 4775200"/>
              <a:gd name="connsiteY213" fmla="*/ 1417637 h 1930400"/>
              <a:gd name="connsiteX214" fmla="*/ 2565399 w 4775200"/>
              <a:gd name="connsiteY214" fmla="*/ 1443037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08250 w 4775200"/>
              <a:gd name="connsiteY212" fmla="*/ 1401762 h 1930400"/>
              <a:gd name="connsiteX213" fmla="*/ 2557463 w 4775200"/>
              <a:gd name="connsiteY213" fmla="*/ 1417637 h 1930400"/>
              <a:gd name="connsiteX214" fmla="*/ 2565399 w 4775200"/>
              <a:gd name="connsiteY214" fmla="*/ 1443037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08250 w 4775200"/>
              <a:gd name="connsiteY212" fmla="*/ 1401762 h 1930400"/>
              <a:gd name="connsiteX213" fmla="*/ 2557463 w 4775200"/>
              <a:gd name="connsiteY213" fmla="*/ 1417637 h 1930400"/>
              <a:gd name="connsiteX214" fmla="*/ 2565399 w 4775200"/>
              <a:gd name="connsiteY214" fmla="*/ 1443037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08250 w 4775200"/>
              <a:gd name="connsiteY212" fmla="*/ 1401762 h 1930400"/>
              <a:gd name="connsiteX213" fmla="*/ 2514601 w 4775200"/>
              <a:gd name="connsiteY213" fmla="*/ 1417637 h 1930400"/>
              <a:gd name="connsiteX214" fmla="*/ 2565399 w 4775200"/>
              <a:gd name="connsiteY214" fmla="*/ 1443037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08250 w 4775200"/>
              <a:gd name="connsiteY212" fmla="*/ 1401762 h 1930400"/>
              <a:gd name="connsiteX213" fmla="*/ 2505076 w 4775200"/>
              <a:gd name="connsiteY213" fmla="*/ 1416049 h 1930400"/>
              <a:gd name="connsiteX214" fmla="*/ 2565399 w 4775200"/>
              <a:gd name="connsiteY214" fmla="*/ 1443037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08250 w 4775200"/>
              <a:gd name="connsiteY212" fmla="*/ 1401762 h 1930400"/>
              <a:gd name="connsiteX213" fmla="*/ 2505076 w 4775200"/>
              <a:gd name="connsiteY213" fmla="*/ 1416049 h 1930400"/>
              <a:gd name="connsiteX214" fmla="*/ 2565399 w 4775200"/>
              <a:gd name="connsiteY214" fmla="*/ 1443037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01900 w 4775200"/>
              <a:gd name="connsiteY212" fmla="*/ 1397000 h 1930400"/>
              <a:gd name="connsiteX213" fmla="*/ 2505076 w 4775200"/>
              <a:gd name="connsiteY213" fmla="*/ 1416049 h 1930400"/>
              <a:gd name="connsiteX214" fmla="*/ 2565399 w 4775200"/>
              <a:gd name="connsiteY214" fmla="*/ 1443037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01900 w 4775200"/>
              <a:gd name="connsiteY212" fmla="*/ 1397000 h 1930400"/>
              <a:gd name="connsiteX213" fmla="*/ 2505076 w 4775200"/>
              <a:gd name="connsiteY213" fmla="*/ 1416049 h 1930400"/>
              <a:gd name="connsiteX214" fmla="*/ 2562224 w 4775200"/>
              <a:gd name="connsiteY214" fmla="*/ 1423987 h 1930400"/>
              <a:gd name="connsiteX215" fmla="*/ 2603500 w 4775200"/>
              <a:gd name="connsiteY215" fmla="*/ 1450975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01900 w 4775200"/>
              <a:gd name="connsiteY212" fmla="*/ 1397000 h 1930400"/>
              <a:gd name="connsiteX213" fmla="*/ 2505076 w 4775200"/>
              <a:gd name="connsiteY213" fmla="*/ 1416049 h 1930400"/>
              <a:gd name="connsiteX214" fmla="*/ 2562224 w 4775200"/>
              <a:gd name="connsiteY214" fmla="*/ 1423987 h 1930400"/>
              <a:gd name="connsiteX215" fmla="*/ 2573337 w 4775200"/>
              <a:gd name="connsiteY215" fmla="*/ 1449387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01900 w 4775200"/>
              <a:gd name="connsiteY212" fmla="*/ 1397000 h 1930400"/>
              <a:gd name="connsiteX213" fmla="*/ 2505076 w 4775200"/>
              <a:gd name="connsiteY213" fmla="*/ 1416049 h 1930400"/>
              <a:gd name="connsiteX214" fmla="*/ 2562224 w 4775200"/>
              <a:gd name="connsiteY214" fmla="*/ 1423987 h 1930400"/>
              <a:gd name="connsiteX215" fmla="*/ 2573337 w 4775200"/>
              <a:gd name="connsiteY215" fmla="*/ 1449387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01900 w 4775200"/>
              <a:gd name="connsiteY212" fmla="*/ 1397000 h 1930400"/>
              <a:gd name="connsiteX213" fmla="*/ 2505076 w 4775200"/>
              <a:gd name="connsiteY213" fmla="*/ 1416049 h 1930400"/>
              <a:gd name="connsiteX214" fmla="*/ 2566986 w 4775200"/>
              <a:gd name="connsiteY214" fmla="*/ 1425575 h 1930400"/>
              <a:gd name="connsiteX215" fmla="*/ 2573337 w 4775200"/>
              <a:gd name="connsiteY215" fmla="*/ 1449387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 name="connsiteX0" fmla="*/ 4775200 w 4775200"/>
              <a:gd name="connsiteY0" fmla="*/ 1533525 h 1930400"/>
              <a:gd name="connsiteX1" fmla="*/ 4692650 w 4775200"/>
              <a:gd name="connsiteY1" fmla="*/ 1533525 h 1930400"/>
              <a:gd name="connsiteX2" fmla="*/ 4692650 w 4775200"/>
              <a:gd name="connsiteY2" fmla="*/ 1495425 h 1930400"/>
              <a:gd name="connsiteX3" fmla="*/ 3911600 w 4775200"/>
              <a:gd name="connsiteY3" fmla="*/ 1495425 h 1930400"/>
              <a:gd name="connsiteX4" fmla="*/ 3911600 w 4775200"/>
              <a:gd name="connsiteY4" fmla="*/ 1470025 h 1930400"/>
              <a:gd name="connsiteX5" fmla="*/ 3727450 w 4775200"/>
              <a:gd name="connsiteY5" fmla="*/ 1470025 h 1930400"/>
              <a:gd name="connsiteX6" fmla="*/ 3727450 w 4775200"/>
              <a:gd name="connsiteY6" fmla="*/ 1457325 h 1930400"/>
              <a:gd name="connsiteX7" fmla="*/ 3609975 w 4775200"/>
              <a:gd name="connsiteY7" fmla="*/ 1457325 h 1930400"/>
              <a:gd name="connsiteX8" fmla="*/ 3609975 w 4775200"/>
              <a:gd name="connsiteY8" fmla="*/ 1435100 h 1930400"/>
              <a:gd name="connsiteX9" fmla="*/ 3552825 w 4775200"/>
              <a:gd name="connsiteY9" fmla="*/ 1435100 h 1930400"/>
              <a:gd name="connsiteX10" fmla="*/ 3552825 w 4775200"/>
              <a:gd name="connsiteY10" fmla="*/ 1393825 h 1930400"/>
              <a:gd name="connsiteX11" fmla="*/ 3543300 w 4775200"/>
              <a:gd name="connsiteY11" fmla="*/ 1393825 h 1930400"/>
              <a:gd name="connsiteX12" fmla="*/ 3543300 w 4775200"/>
              <a:gd name="connsiteY12" fmla="*/ 1374775 h 1930400"/>
              <a:gd name="connsiteX13" fmla="*/ 3517900 w 4775200"/>
              <a:gd name="connsiteY13" fmla="*/ 1374775 h 1930400"/>
              <a:gd name="connsiteX14" fmla="*/ 3517900 w 4775200"/>
              <a:gd name="connsiteY14" fmla="*/ 1330325 h 1930400"/>
              <a:gd name="connsiteX15" fmla="*/ 3390900 w 4775200"/>
              <a:gd name="connsiteY15" fmla="*/ 1330325 h 1930400"/>
              <a:gd name="connsiteX16" fmla="*/ 3390900 w 4775200"/>
              <a:gd name="connsiteY16" fmla="*/ 1317625 h 1930400"/>
              <a:gd name="connsiteX17" fmla="*/ 3302000 w 4775200"/>
              <a:gd name="connsiteY17" fmla="*/ 1317625 h 1930400"/>
              <a:gd name="connsiteX18" fmla="*/ 3302000 w 4775200"/>
              <a:gd name="connsiteY18" fmla="*/ 1285875 h 1930400"/>
              <a:gd name="connsiteX19" fmla="*/ 3216275 w 4775200"/>
              <a:gd name="connsiteY19" fmla="*/ 1285875 h 1930400"/>
              <a:gd name="connsiteX20" fmla="*/ 3216275 w 4775200"/>
              <a:gd name="connsiteY20" fmla="*/ 1270000 h 1930400"/>
              <a:gd name="connsiteX21" fmla="*/ 3187700 w 4775200"/>
              <a:gd name="connsiteY21" fmla="*/ 1270000 h 1930400"/>
              <a:gd name="connsiteX22" fmla="*/ 3181350 w 4775200"/>
              <a:gd name="connsiteY22" fmla="*/ 1263650 h 1930400"/>
              <a:gd name="connsiteX23" fmla="*/ 3159125 w 4775200"/>
              <a:gd name="connsiteY23" fmla="*/ 1263650 h 1930400"/>
              <a:gd name="connsiteX24" fmla="*/ 3159125 w 4775200"/>
              <a:gd name="connsiteY24" fmla="*/ 1244600 h 1930400"/>
              <a:gd name="connsiteX25" fmla="*/ 3057525 w 4775200"/>
              <a:gd name="connsiteY25" fmla="*/ 1244600 h 1930400"/>
              <a:gd name="connsiteX26" fmla="*/ 3057525 w 4775200"/>
              <a:gd name="connsiteY26" fmla="*/ 1228725 h 1930400"/>
              <a:gd name="connsiteX27" fmla="*/ 2974975 w 4775200"/>
              <a:gd name="connsiteY27" fmla="*/ 1228725 h 1930400"/>
              <a:gd name="connsiteX28" fmla="*/ 2974975 w 4775200"/>
              <a:gd name="connsiteY28" fmla="*/ 1216025 h 1930400"/>
              <a:gd name="connsiteX29" fmla="*/ 2908300 w 4775200"/>
              <a:gd name="connsiteY29" fmla="*/ 1216025 h 1930400"/>
              <a:gd name="connsiteX30" fmla="*/ 2908300 w 4775200"/>
              <a:gd name="connsiteY30" fmla="*/ 1196975 h 1930400"/>
              <a:gd name="connsiteX31" fmla="*/ 2876550 w 4775200"/>
              <a:gd name="connsiteY31" fmla="*/ 1196975 h 1930400"/>
              <a:gd name="connsiteX32" fmla="*/ 2876550 w 4775200"/>
              <a:gd name="connsiteY32" fmla="*/ 1174750 h 1930400"/>
              <a:gd name="connsiteX33" fmla="*/ 2806700 w 4775200"/>
              <a:gd name="connsiteY33" fmla="*/ 1174750 h 1930400"/>
              <a:gd name="connsiteX34" fmla="*/ 2806700 w 4775200"/>
              <a:gd name="connsiteY34" fmla="*/ 1127125 h 1930400"/>
              <a:gd name="connsiteX35" fmla="*/ 2670175 w 4775200"/>
              <a:gd name="connsiteY35" fmla="*/ 1127125 h 1930400"/>
              <a:gd name="connsiteX36" fmla="*/ 2670175 w 4775200"/>
              <a:gd name="connsiteY36" fmla="*/ 1098550 h 1930400"/>
              <a:gd name="connsiteX37" fmla="*/ 2562225 w 4775200"/>
              <a:gd name="connsiteY37" fmla="*/ 1098550 h 1930400"/>
              <a:gd name="connsiteX38" fmla="*/ 2562225 w 4775200"/>
              <a:gd name="connsiteY38" fmla="*/ 1050925 h 1930400"/>
              <a:gd name="connsiteX39" fmla="*/ 2498725 w 4775200"/>
              <a:gd name="connsiteY39" fmla="*/ 1050925 h 1930400"/>
              <a:gd name="connsiteX40" fmla="*/ 2498725 w 4775200"/>
              <a:gd name="connsiteY40" fmla="*/ 1050925 h 1930400"/>
              <a:gd name="connsiteX41" fmla="*/ 2498725 w 4775200"/>
              <a:gd name="connsiteY41" fmla="*/ 1050925 h 1930400"/>
              <a:gd name="connsiteX42" fmla="*/ 2498725 w 4775200"/>
              <a:gd name="connsiteY42" fmla="*/ 1050925 h 1930400"/>
              <a:gd name="connsiteX43" fmla="*/ 2498725 w 4775200"/>
              <a:gd name="connsiteY43" fmla="*/ 1022350 h 1930400"/>
              <a:gd name="connsiteX44" fmla="*/ 2428875 w 4775200"/>
              <a:gd name="connsiteY44" fmla="*/ 1022350 h 1930400"/>
              <a:gd name="connsiteX45" fmla="*/ 2428875 w 4775200"/>
              <a:gd name="connsiteY45" fmla="*/ 996950 h 1930400"/>
              <a:gd name="connsiteX46" fmla="*/ 2378075 w 4775200"/>
              <a:gd name="connsiteY46" fmla="*/ 996950 h 1930400"/>
              <a:gd name="connsiteX47" fmla="*/ 2378075 w 4775200"/>
              <a:gd name="connsiteY47" fmla="*/ 965200 h 1930400"/>
              <a:gd name="connsiteX48" fmla="*/ 2333625 w 4775200"/>
              <a:gd name="connsiteY48" fmla="*/ 965200 h 1930400"/>
              <a:gd name="connsiteX49" fmla="*/ 2333625 w 4775200"/>
              <a:gd name="connsiteY49" fmla="*/ 946150 h 1930400"/>
              <a:gd name="connsiteX50" fmla="*/ 2286000 w 4775200"/>
              <a:gd name="connsiteY50" fmla="*/ 946150 h 1930400"/>
              <a:gd name="connsiteX51" fmla="*/ 2219325 w 4775200"/>
              <a:gd name="connsiteY51" fmla="*/ 946150 h 1930400"/>
              <a:gd name="connsiteX52" fmla="*/ 2219325 w 4775200"/>
              <a:gd name="connsiteY52" fmla="*/ 914400 h 1930400"/>
              <a:gd name="connsiteX53" fmla="*/ 2171700 w 4775200"/>
              <a:gd name="connsiteY53" fmla="*/ 914400 h 1930400"/>
              <a:gd name="connsiteX54" fmla="*/ 2171700 w 4775200"/>
              <a:gd name="connsiteY54" fmla="*/ 901700 h 1930400"/>
              <a:gd name="connsiteX55" fmla="*/ 2143125 w 4775200"/>
              <a:gd name="connsiteY55" fmla="*/ 901700 h 1930400"/>
              <a:gd name="connsiteX56" fmla="*/ 2143125 w 4775200"/>
              <a:gd name="connsiteY56" fmla="*/ 901700 h 1930400"/>
              <a:gd name="connsiteX57" fmla="*/ 2089150 w 4775200"/>
              <a:gd name="connsiteY57" fmla="*/ 901700 h 1930400"/>
              <a:gd name="connsiteX58" fmla="*/ 2089150 w 4775200"/>
              <a:gd name="connsiteY58" fmla="*/ 879475 h 1930400"/>
              <a:gd name="connsiteX59" fmla="*/ 1927225 w 4775200"/>
              <a:gd name="connsiteY59" fmla="*/ 879475 h 1930400"/>
              <a:gd name="connsiteX60" fmla="*/ 1927225 w 4775200"/>
              <a:gd name="connsiteY60" fmla="*/ 879475 h 1930400"/>
              <a:gd name="connsiteX61" fmla="*/ 1927225 w 4775200"/>
              <a:gd name="connsiteY61" fmla="*/ 847725 h 1930400"/>
              <a:gd name="connsiteX62" fmla="*/ 1793875 w 4775200"/>
              <a:gd name="connsiteY62" fmla="*/ 847725 h 1930400"/>
              <a:gd name="connsiteX63" fmla="*/ 1736725 w 4775200"/>
              <a:gd name="connsiteY63" fmla="*/ 800100 h 1930400"/>
              <a:gd name="connsiteX64" fmla="*/ 1692275 w 4775200"/>
              <a:gd name="connsiteY64" fmla="*/ 800100 h 1930400"/>
              <a:gd name="connsiteX65" fmla="*/ 1692275 w 4775200"/>
              <a:gd name="connsiteY65" fmla="*/ 800100 h 1930400"/>
              <a:gd name="connsiteX66" fmla="*/ 1682750 w 4775200"/>
              <a:gd name="connsiteY66" fmla="*/ 774700 h 1930400"/>
              <a:gd name="connsiteX67" fmla="*/ 1606550 w 4775200"/>
              <a:gd name="connsiteY67" fmla="*/ 781050 h 1930400"/>
              <a:gd name="connsiteX68" fmla="*/ 1612900 w 4775200"/>
              <a:gd name="connsiteY68" fmla="*/ 762000 h 1930400"/>
              <a:gd name="connsiteX69" fmla="*/ 1479550 w 4775200"/>
              <a:gd name="connsiteY69" fmla="*/ 765175 h 1930400"/>
              <a:gd name="connsiteX70" fmla="*/ 1479550 w 4775200"/>
              <a:gd name="connsiteY70" fmla="*/ 733425 h 1930400"/>
              <a:gd name="connsiteX71" fmla="*/ 1454150 w 4775200"/>
              <a:gd name="connsiteY71" fmla="*/ 733425 h 1930400"/>
              <a:gd name="connsiteX72" fmla="*/ 1454150 w 4775200"/>
              <a:gd name="connsiteY72" fmla="*/ 711200 h 1930400"/>
              <a:gd name="connsiteX73" fmla="*/ 1371600 w 4775200"/>
              <a:gd name="connsiteY73" fmla="*/ 711200 h 1930400"/>
              <a:gd name="connsiteX74" fmla="*/ 1371600 w 4775200"/>
              <a:gd name="connsiteY74" fmla="*/ 688975 h 1930400"/>
              <a:gd name="connsiteX75" fmla="*/ 1330325 w 4775200"/>
              <a:gd name="connsiteY75" fmla="*/ 688975 h 1930400"/>
              <a:gd name="connsiteX76" fmla="*/ 1330325 w 4775200"/>
              <a:gd name="connsiteY76" fmla="*/ 688975 h 1930400"/>
              <a:gd name="connsiteX77" fmla="*/ 1295400 w 4775200"/>
              <a:gd name="connsiteY77" fmla="*/ 654050 h 1930400"/>
              <a:gd name="connsiteX78" fmla="*/ 1241425 w 4775200"/>
              <a:gd name="connsiteY78" fmla="*/ 654050 h 1930400"/>
              <a:gd name="connsiteX79" fmla="*/ 1241425 w 4775200"/>
              <a:gd name="connsiteY79" fmla="*/ 654050 h 1930400"/>
              <a:gd name="connsiteX80" fmla="*/ 1241425 w 4775200"/>
              <a:gd name="connsiteY80" fmla="*/ 628650 h 1930400"/>
              <a:gd name="connsiteX81" fmla="*/ 1190625 w 4775200"/>
              <a:gd name="connsiteY81" fmla="*/ 628650 h 1930400"/>
              <a:gd name="connsiteX82" fmla="*/ 1190625 w 4775200"/>
              <a:gd name="connsiteY82" fmla="*/ 593725 h 1930400"/>
              <a:gd name="connsiteX83" fmla="*/ 1139825 w 4775200"/>
              <a:gd name="connsiteY83" fmla="*/ 568325 h 1930400"/>
              <a:gd name="connsiteX84" fmla="*/ 1082675 w 4775200"/>
              <a:gd name="connsiteY84" fmla="*/ 568325 h 1930400"/>
              <a:gd name="connsiteX85" fmla="*/ 1069975 w 4775200"/>
              <a:gd name="connsiteY85" fmla="*/ 527050 h 1930400"/>
              <a:gd name="connsiteX86" fmla="*/ 1016000 w 4775200"/>
              <a:gd name="connsiteY86" fmla="*/ 511175 h 1930400"/>
              <a:gd name="connsiteX87" fmla="*/ 993775 w 4775200"/>
              <a:gd name="connsiteY87" fmla="*/ 511175 h 1930400"/>
              <a:gd name="connsiteX88" fmla="*/ 993775 w 4775200"/>
              <a:gd name="connsiteY88" fmla="*/ 485775 h 1930400"/>
              <a:gd name="connsiteX89" fmla="*/ 892175 w 4775200"/>
              <a:gd name="connsiteY89" fmla="*/ 485775 h 1930400"/>
              <a:gd name="connsiteX90" fmla="*/ 866775 w 4775200"/>
              <a:gd name="connsiteY90" fmla="*/ 450850 h 1930400"/>
              <a:gd name="connsiteX91" fmla="*/ 831850 w 4775200"/>
              <a:gd name="connsiteY91" fmla="*/ 450850 h 1930400"/>
              <a:gd name="connsiteX92" fmla="*/ 831850 w 4775200"/>
              <a:gd name="connsiteY92" fmla="*/ 450850 h 1930400"/>
              <a:gd name="connsiteX93" fmla="*/ 831850 w 4775200"/>
              <a:gd name="connsiteY93" fmla="*/ 422275 h 1930400"/>
              <a:gd name="connsiteX94" fmla="*/ 781050 w 4775200"/>
              <a:gd name="connsiteY94" fmla="*/ 422275 h 1930400"/>
              <a:gd name="connsiteX95" fmla="*/ 781050 w 4775200"/>
              <a:gd name="connsiteY95" fmla="*/ 396875 h 1930400"/>
              <a:gd name="connsiteX96" fmla="*/ 711200 w 4775200"/>
              <a:gd name="connsiteY96" fmla="*/ 396875 h 1930400"/>
              <a:gd name="connsiteX97" fmla="*/ 711200 w 4775200"/>
              <a:gd name="connsiteY97" fmla="*/ 396875 h 1930400"/>
              <a:gd name="connsiteX98" fmla="*/ 711200 w 4775200"/>
              <a:gd name="connsiteY98" fmla="*/ 396875 h 1930400"/>
              <a:gd name="connsiteX99" fmla="*/ 711200 w 4775200"/>
              <a:gd name="connsiteY99" fmla="*/ 374650 h 1930400"/>
              <a:gd name="connsiteX100" fmla="*/ 657225 w 4775200"/>
              <a:gd name="connsiteY100" fmla="*/ 374650 h 1930400"/>
              <a:gd name="connsiteX101" fmla="*/ 657225 w 4775200"/>
              <a:gd name="connsiteY101" fmla="*/ 352425 h 1930400"/>
              <a:gd name="connsiteX102" fmla="*/ 590550 w 4775200"/>
              <a:gd name="connsiteY102" fmla="*/ 352425 h 1930400"/>
              <a:gd name="connsiteX103" fmla="*/ 590550 w 4775200"/>
              <a:gd name="connsiteY103" fmla="*/ 327025 h 1930400"/>
              <a:gd name="connsiteX104" fmla="*/ 539750 w 4775200"/>
              <a:gd name="connsiteY104" fmla="*/ 327025 h 1930400"/>
              <a:gd name="connsiteX105" fmla="*/ 488950 w 4775200"/>
              <a:gd name="connsiteY105" fmla="*/ 250825 h 1930400"/>
              <a:gd name="connsiteX106" fmla="*/ 476250 w 4775200"/>
              <a:gd name="connsiteY106" fmla="*/ 225425 h 1930400"/>
              <a:gd name="connsiteX107" fmla="*/ 431800 w 4775200"/>
              <a:gd name="connsiteY107" fmla="*/ 225425 h 1930400"/>
              <a:gd name="connsiteX108" fmla="*/ 431800 w 4775200"/>
              <a:gd name="connsiteY108" fmla="*/ 190500 h 1930400"/>
              <a:gd name="connsiteX109" fmla="*/ 365125 w 4775200"/>
              <a:gd name="connsiteY109" fmla="*/ 190500 h 1930400"/>
              <a:gd name="connsiteX110" fmla="*/ 365125 w 4775200"/>
              <a:gd name="connsiteY110" fmla="*/ 149225 h 1930400"/>
              <a:gd name="connsiteX111" fmla="*/ 349250 w 4775200"/>
              <a:gd name="connsiteY111" fmla="*/ 149225 h 1930400"/>
              <a:gd name="connsiteX112" fmla="*/ 349250 w 4775200"/>
              <a:gd name="connsiteY112" fmla="*/ 104775 h 1930400"/>
              <a:gd name="connsiteX113" fmla="*/ 311150 w 4775200"/>
              <a:gd name="connsiteY113" fmla="*/ 104775 h 1930400"/>
              <a:gd name="connsiteX114" fmla="*/ 311150 w 4775200"/>
              <a:gd name="connsiteY114" fmla="*/ 50800 h 1930400"/>
              <a:gd name="connsiteX115" fmla="*/ 146050 w 4775200"/>
              <a:gd name="connsiteY115" fmla="*/ 50800 h 1930400"/>
              <a:gd name="connsiteX116" fmla="*/ 111125 w 4775200"/>
              <a:gd name="connsiteY116" fmla="*/ 0 h 1930400"/>
              <a:gd name="connsiteX117" fmla="*/ 0 w 4775200"/>
              <a:gd name="connsiteY117" fmla="*/ 0 h 1930400"/>
              <a:gd name="connsiteX118" fmla="*/ 0 w 4775200"/>
              <a:gd name="connsiteY118" fmla="*/ 31750 h 1930400"/>
              <a:gd name="connsiteX119" fmla="*/ 50800 w 4775200"/>
              <a:gd name="connsiteY119" fmla="*/ 31750 h 1930400"/>
              <a:gd name="connsiteX120" fmla="*/ 50800 w 4775200"/>
              <a:gd name="connsiteY120" fmla="*/ 92075 h 1930400"/>
              <a:gd name="connsiteX121" fmla="*/ 184150 w 4775200"/>
              <a:gd name="connsiteY121" fmla="*/ 92075 h 1930400"/>
              <a:gd name="connsiteX122" fmla="*/ 184150 w 4775200"/>
              <a:gd name="connsiteY122" fmla="*/ 114300 h 1930400"/>
              <a:gd name="connsiteX123" fmla="*/ 215900 w 4775200"/>
              <a:gd name="connsiteY123" fmla="*/ 114300 h 1930400"/>
              <a:gd name="connsiteX124" fmla="*/ 215900 w 4775200"/>
              <a:gd name="connsiteY124" fmla="*/ 158750 h 1930400"/>
              <a:gd name="connsiteX125" fmla="*/ 263525 w 4775200"/>
              <a:gd name="connsiteY125" fmla="*/ 158750 h 1930400"/>
              <a:gd name="connsiteX126" fmla="*/ 263525 w 4775200"/>
              <a:gd name="connsiteY126" fmla="*/ 177800 h 1930400"/>
              <a:gd name="connsiteX127" fmla="*/ 314325 w 4775200"/>
              <a:gd name="connsiteY127" fmla="*/ 177800 h 1930400"/>
              <a:gd name="connsiteX128" fmla="*/ 314325 w 4775200"/>
              <a:gd name="connsiteY128" fmla="*/ 257175 h 1930400"/>
              <a:gd name="connsiteX129" fmla="*/ 365125 w 4775200"/>
              <a:gd name="connsiteY129" fmla="*/ 257175 h 1930400"/>
              <a:gd name="connsiteX130" fmla="*/ 365125 w 4775200"/>
              <a:gd name="connsiteY130" fmla="*/ 304800 h 1930400"/>
              <a:gd name="connsiteX131" fmla="*/ 393700 w 4775200"/>
              <a:gd name="connsiteY131" fmla="*/ 304800 h 1930400"/>
              <a:gd name="connsiteX132" fmla="*/ 393700 w 4775200"/>
              <a:gd name="connsiteY132" fmla="*/ 355600 h 1930400"/>
              <a:gd name="connsiteX133" fmla="*/ 412750 w 4775200"/>
              <a:gd name="connsiteY133" fmla="*/ 355600 h 1930400"/>
              <a:gd name="connsiteX134" fmla="*/ 412750 w 4775200"/>
              <a:gd name="connsiteY134" fmla="*/ 387350 h 1930400"/>
              <a:gd name="connsiteX135" fmla="*/ 412750 w 4775200"/>
              <a:gd name="connsiteY135" fmla="*/ 387350 h 1930400"/>
              <a:gd name="connsiteX136" fmla="*/ 434975 w 4775200"/>
              <a:gd name="connsiteY136" fmla="*/ 387350 h 1930400"/>
              <a:gd name="connsiteX137" fmla="*/ 434975 w 4775200"/>
              <a:gd name="connsiteY137" fmla="*/ 419100 h 1930400"/>
              <a:gd name="connsiteX138" fmla="*/ 457200 w 4775200"/>
              <a:gd name="connsiteY138" fmla="*/ 419100 h 1930400"/>
              <a:gd name="connsiteX139" fmla="*/ 457200 w 4775200"/>
              <a:gd name="connsiteY139" fmla="*/ 441325 h 1930400"/>
              <a:gd name="connsiteX140" fmla="*/ 479425 w 4775200"/>
              <a:gd name="connsiteY140" fmla="*/ 441325 h 1930400"/>
              <a:gd name="connsiteX141" fmla="*/ 479425 w 4775200"/>
              <a:gd name="connsiteY141" fmla="*/ 469900 h 1930400"/>
              <a:gd name="connsiteX142" fmla="*/ 492125 w 4775200"/>
              <a:gd name="connsiteY142" fmla="*/ 469900 h 1930400"/>
              <a:gd name="connsiteX143" fmla="*/ 492125 w 4775200"/>
              <a:gd name="connsiteY143" fmla="*/ 498475 h 1930400"/>
              <a:gd name="connsiteX144" fmla="*/ 520700 w 4775200"/>
              <a:gd name="connsiteY144" fmla="*/ 498475 h 1930400"/>
              <a:gd name="connsiteX145" fmla="*/ 520700 w 4775200"/>
              <a:gd name="connsiteY145" fmla="*/ 539750 h 1930400"/>
              <a:gd name="connsiteX146" fmla="*/ 549275 w 4775200"/>
              <a:gd name="connsiteY146" fmla="*/ 539750 h 1930400"/>
              <a:gd name="connsiteX147" fmla="*/ 549275 w 4775200"/>
              <a:gd name="connsiteY147" fmla="*/ 574675 h 1930400"/>
              <a:gd name="connsiteX148" fmla="*/ 568325 w 4775200"/>
              <a:gd name="connsiteY148" fmla="*/ 574675 h 1930400"/>
              <a:gd name="connsiteX149" fmla="*/ 600075 w 4775200"/>
              <a:gd name="connsiteY149" fmla="*/ 606425 h 1930400"/>
              <a:gd name="connsiteX150" fmla="*/ 650875 w 4775200"/>
              <a:gd name="connsiteY150" fmla="*/ 606425 h 1930400"/>
              <a:gd name="connsiteX151" fmla="*/ 650875 w 4775200"/>
              <a:gd name="connsiteY151" fmla="*/ 625475 h 1930400"/>
              <a:gd name="connsiteX152" fmla="*/ 676275 w 4775200"/>
              <a:gd name="connsiteY152" fmla="*/ 625475 h 1930400"/>
              <a:gd name="connsiteX153" fmla="*/ 676275 w 4775200"/>
              <a:gd name="connsiteY153" fmla="*/ 638175 h 1930400"/>
              <a:gd name="connsiteX154" fmla="*/ 714375 w 4775200"/>
              <a:gd name="connsiteY154" fmla="*/ 638175 h 1930400"/>
              <a:gd name="connsiteX155" fmla="*/ 714375 w 4775200"/>
              <a:gd name="connsiteY155" fmla="*/ 682625 h 1930400"/>
              <a:gd name="connsiteX156" fmla="*/ 790575 w 4775200"/>
              <a:gd name="connsiteY156" fmla="*/ 682625 h 1930400"/>
              <a:gd name="connsiteX157" fmla="*/ 790575 w 4775200"/>
              <a:gd name="connsiteY157" fmla="*/ 711200 h 1930400"/>
              <a:gd name="connsiteX158" fmla="*/ 835025 w 4775200"/>
              <a:gd name="connsiteY158" fmla="*/ 711200 h 1930400"/>
              <a:gd name="connsiteX159" fmla="*/ 835025 w 4775200"/>
              <a:gd name="connsiteY159" fmla="*/ 733425 h 1930400"/>
              <a:gd name="connsiteX160" fmla="*/ 873125 w 4775200"/>
              <a:gd name="connsiteY160" fmla="*/ 733425 h 1930400"/>
              <a:gd name="connsiteX161" fmla="*/ 873125 w 4775200"/>
              <a:gd name="connsiteY161" fmla="*/ 755650 h 1930400"/>
              <a:gd name="connsiteX162" fmla="*/ 895350 w 4775200"/>
              <a:gd name="connsiteY162" fmla="*/ 755650 h 1930400"/>
              <a:gd name="connsiteX163" fmla="*/ 895350 w 4775200"/>
              <a:gd name="connsiteY163" fmla="*/ 781050 h 1930400"/>
              <a:gd name="connsiteX164" fmla="*/ 990600 w 4775200"/>
              <a:gd name="connsiteY164" fmla="*/ 781050 h 1930400"/>
              <a:gd name="connsiteX165" fmla="*/ 990600 w 4775200"/>
              <a:gd name="connsiteY165" fmla="*/ 796925 h 1930400"/>
              <a:gd name="connsiteX166" fmla="*/ 1031875 w 4775200"/>
              <a:gd name="connsiteY166" fmla="*/ 796925 h 1930400"/>
              <a:gd name="connsiteX167" fmla="*/ 1031875 w 4775200"/>
              <a:gd name="connsiteY167" fmla="*/ 819150 h 1930400"/>
              <a:gd name="connsiteX168" fmla="*/ 1060450 w 4775200"/>
              <a:gd name="connsiteY168" fmla="*/ 819150 h 1930400"/>
              <a:gd name="connsiteX169" fmla="*/ 1060450 w 4775200"/>
              <a:gd name="connsiteY169" fmla="*/ 841375 h 1930400"/>
              <a:gd name="connsiteX170" fmla="*/ 1089025 w 4775200"/>
              <a:gd name="connsiteY170" fmla="*/ 841375 h 1930400"/>
              <a:gd name="connsiteX171" fmla="*/ 1089025 w 4775200"/>
              <a:gd name="connsiteY171" fmla="*/ 873125 h 1930400"/>
              <a:gd name="connsiteX172" fmla="*/ 1155700 w 4775200"/>
              <a:gd name="connsiteY172" fmla="*/ 873125 h 1930400"/>
              <a:gd name="connsiteX173" fmla="*/ 1155700 w 4775200"/>
              <a:gd name="connsiteY173" fmla="*/ 904875 h 1930400"/>
              <a:gd name="connsiteX174" fmla="*/ 1187450 w 4775200"/>
              <a:gd name="connsiteY174" fmla="*/ 904875 h 1930400"/>
              <a:gd name="connsiteX175" fmla="*/ 1187450 w 4775200"/>
              <a:gd name="connsiteY175" fmla="*/ 904875 h 1930400"/>
              <a:gd name="connsiteX176" fmla="*/ 1206500 w 4775200"/>
              <a:gd name="connsiteY176" fmla="*/ 923925 h 1930400"/>
              <a:gd name="connsiteX177" fmla="*/ 1206500 w 4775200"/>
              <a:gd name="connsiteY177" fmla="*/ 946150 h 1930400"/>
              <a:gd name="connsiteX178" fmla="*/ 1241425 w 4775200"/>
              <a:gd name="connsiteY178" fmla="*/ 946150 h 1930400"/>
              <a:gd name="connsiteX179" fmla="*/ 1241425 w 4775200"/>
              <a:gd name="connsiteY179" fmla="*/ 962025 h 1930400"/>
              <a:gd name="connsiteX180" fmla="*/ 1295400 w 4775200"/>
              <a:gd name="connsiteY180" fmla="*/ 962025 h 1930400"/>
              <a:gd name="connsiteX181" fmla="*/ 1295400 w 4775200"/>
              <a:gd name="connsiteY181" fmla="*/ 987425 h 1930400"/>
              <a:gd name="connsiteX182" fmla="*/ 1327150 w 4775200"/>
              <a:gd name="connsiteY182" fmla="*/ 987425 h 1930400"/>
              <a:gd name="connsiteX183" fmla="*/ 1343025 w 4775200"/>
              <a:gd name="connsiteY183" fmla="*/ 1003300 h 1930400"/>
              <a:gd name="connsiteX184" fmla="*/ 1384300 w 4775200"/>
              <a:gd name="connsiteY184" fmla="*/ 1003300 h 1930400"/>
              <a:gd name="connsiteX185" fmla="*/ 1384300 w 4775200"/>
              <a:gd name="connsiteY185" fmla="*/ 1028700 h 1930400"/>
              <a:gd name="connsiteX186" fmla="*/ 1457325 w 4775200"/>
              <a:gd name="connsiteY186" fmla="*/ 1028700 h 1930400"/>
              <a:gd name="connsiteX187" fmla="*/ 1457325 w 4775200"/>
              <a:gd name="connsiteY187" fmla="*/ 1063625 h 1930400"/>
              <a:gd name="connsiteX188" fmla="*/ 1457325 w 4775200"/>
              <a:gd name="connsiteY188" fmla="*/ 1063625 h 1930400"/>
              <a:gd name="connsiteX189" fmla="*/ 1489075 w 4775200"/>
              <a:gd name="connsiteY189" fmla="*/ 1063625 h 1930400"/>
              <a:gd name="connsiteX190" fmla="*/ 1489075 w 4775200"/>
              <a:gd name="connsiteY190" fmla="*/ 1095375 h 1930400"/>
              <a:gd name="connsiteX191" fmla="*/ 1609725 w 4775200"/>
              <a:gd name="connsiteY191" fmla="*/ 1095375 h 1930400"/>
              <a:gd name="connsiteX192" fmla="*/ 1609725 w 4775200"/>
              <a:gd name="connsiteY192" fmla="*/ 1095375 h 1930400"/>
              <a:gd name="connsiteX193" fmla="*/ 1609725 w 4775200"/>
              <a:gd name="connsiteY193" fmla="*/ 1127125 h 1930400"/>
              <a:gd name="connsiteX194" fmla="*/ 1714500 w 4775200"/>
              <a:gd name="connsiteY194" fmla="*/ 1127125 h 1930400"/>
              <a:gd name="connsiteX195" fmla="*/ 1714500 w 4775200"/>
              <a:gd name="connsiteY195" fmla="*/ 1127125 h 1930400"/>
              <a:gd name="connsiteX196" fmla="*/ 1808163 w 4775200"/>
              <a:gd name="connsiteY196" fmla="*/ 1190625 h 1930400"/>
              <a:gd name="connsiteX197" fmla="*/ 1906588 w 4775200"/>
              <a:gd name="connsiteY197" fmla="*/ 1189038 h 1930400"/>
              <a:gd name="connsiteX198" fmla="*/ 1908175 w 4775200"/>
              <a:gd name="connsiteY198" fmla="*/ 1212850 h 1930400"/>
              <a:gd name="connsiteX199" fmla="*/ 2085975 w 4775200"/>
              <a:gd name="connsiteY199" fmla="*/ 1212850 h 1930400"/>
              <a:gd name="connsiteX200" fmla="*/ 2085975 w 4775200"/>
              <a:gd name="connsiteY200" fmla="*/ 1241425 h 1930400"/>
              <a:gd name="connsiteX201" fmla="*/ 2149475 w 4775200"/>
              <a:gd name="connsiteY201" fmla="*/ 1241425 h 1930400"/>
              <a:gd name="connsiteX202" fmla="*/ 2159000 w 4775200"/>
              <a:gd name="connsiteY202" fmla="*/ 1250950 h 1930400"/>
              <a:gd name="connsiteX203" fmla="*/ 2187575 w 4775200"/>
              <a:gd name="connsiteY203" fmla="*/ 1279525 h 1930400"/>
              <a:gd name="connsiteX204" fmla="*/ 2266950 w 4775200"/>
              <a:gd name="connsiteY204" fmla="*/ 1279525 h 1930400"/>
              <a:gd name="connsiteX205" fmla="*/ 2276475 w 4775200"/>
              <a:gd name="connsiteY205" fmla="*/ 1289050 h 1930400"/>
              <a:gd name="connsiteX206" fmla="*/ 2336800 w 4775200"/>
              <a:gd name="connsiteY206" fmla="*/ 1289050 h 1930400"/>
              <a:gd name="connsiteX207" fmla="*/ 2336800 w 4775200"/>
              <a:gd name="connsiteY207" fmla="*/ 1327150 h 1930400"/>
              <a:gd name="connsiteX208" fmla="*/ 2374900 w 4775200"/>
              <a:gd name="connsiteY208" fmla="*/ 1327150 h 1930400"/>
              <a:gd name="connsiteX209" fmla="*/ 2374900 w 4775200"/>
              <a:gd name="connsiteY209" fmla="*/ 1358900 h 1930400"/>
              <a:gd name="connsiteX210" fmla="*/ 2460625 w 4775200"/>
              <a:gd name="connsiteY210" fmla="*/ 1355726 h 1930400"/>
              <a:gd name="connsiteX211" fmla="*/ 2468563 w 4775200"/>
              <a:gd name="connsiteY211" fmla="*/ 1392238 h 1930400"/>
              <a:gd name="connsiteX212" fmla="*/ 2501900 w 4775200"/>
              <a:gd name="connsiteY212" fmla="*/ 1397000 h 1930400"/>
              <a:gd name="connsiteX213" fmla="*/ 2505076 w 4775200"/>
              <a:gd name="connsiteY213" fmla="*/ 1416049 h 1930400"/>
              <a:gd name="connsiteX214" fmla="*/ 2566986 w 4775200"/>
              <a:gd name="connsiteY214" fmla="*/ 1425575 h 1930400"/>
              <a:gd name="connsiteX215" fmla="*/ 2573337 w 4775200"/>
              <a:gd name="connsiteY215" fmla="*/ 1449387 h 1930400"/>
              <a:gd name="connsiteX216" fmla="*/ 2603500 w 4775200"/>
              <a:gd name="connsiteY216" fmla="*/ 1470025 h 1930400"/>
              <a:gd name="connsiteX217" fmla="*/ 2660650 w 4775200"/>
              <a:gd name="connsiteY217" fmla="*/ 1470025 h 1930400"/>
              <a:gd name="connsiteX218" fmla="*/ 2660650 w 4775200"/>
              <a:gd name="connsiteY218" fmla="*/ 1485900 h 1930400"/>
              <a:gd name="connsiteX219" fmla="*/ 2806700 w 4775200"/>
              <a:gd name="connsiteY219" fmla="*/ 1485900 h 1930400"/>
              <a:gd name="connsiteX220" fmla="*/ 2806700 w 4775200"/>
              <a:gd name="connsiteY220" fmla="*/ 1533525 h 1930400"/>
              <a:gd name="connsiteX221" fmla="*/ 2838450 w 4775200"/>
              <a:gd name="connsiteY221" fmla="*/ 1533525 h 1930400"/>
              <a:gd name="connsiteX222" fmla="*/ 2838450 w 4775200"/>
              <a:gd name="connsiteY222" fmla="*/ 1565275 h 1930400"/>
              <a:gd name="connsiteX223" fmla="*/ 2917825 w 4775200"/>
              <a:gd name="connsiteY223" fmla="*/ 1565275 h 1930400"/>
              <a:gd name="connsiteX224" fmla="*/ 2930525 w 4775200"/>
              <a:gd name="connsiteY224" fmla="*/ 1577975 h 1930400"/>
              <a:gd name="connsiteX225" fmla="*/ 2968625 w 4775200"/>
              <a:gd name="connsiteY225" fmla="*/ 1577975 h 1930400"/>
              <a:gd name="connsiteX226" fmla="*/ 2968625 w 4775200"/>
              <a:gd name="connsiteY226" fmla="*/ 1590675 h 1930400"/>
              <a:gd name="connsiteX227" fmla="*/ 3054350 w 4775200"/>
              <a:gd name="connsiteY227" fmla="*/ 1590675 h 1930400"/>
              <a:gd name="connsiteX228" fmla="*/ 3054350 w 4775200"/>
              <a:gd name="connsiteY228" fmla="*/ 1625600 h 1930400"/>
              <a:gd name="connsiteX229" fmla="*/ 3194050 w 4775200"/>
              <a:gd name="connsiteY229" fmla="*/ 1625600 h 1930400"/>
              <a:gd name="connsiteX230" fmla="*/ 3194050 w 4775200"/>
              <a:gd name="connsiteY230" fmla="*/ 1657350 h 1930400"/>
              <a:gd name="connsiteX231" fmla="*/ 3302000 w 4775200"/>
              <a:gd name="connsiteY231" fmla="*/ 1657350 h 1930400"/>
              <a:gd name="connsiteX232" fmla="*/ 3302000 w 4775200"/>
              <a:gd name="connsiteY232" fmla="*/ 1666875 h 1930400"/>
              <a:gd name="connsiteX233" fmla="*/ 3375025 w 4775200"/>
              <a:gd name="connsiteY233" fmla="*/ 1666875 h 1930400"/>
              <a:gd name="connsiteX234" fmla="*/ 3375025 w 4775200"/>
              <a:gd name="connsiteY234" fmla="*/ 1698625 h 1930400"/>
              <a:gd name="connsiteX235" fmla="*/ 3508375 w 4775200"/>
              <a:gd name="connsiteY235" fmla="*/ 1698625 h 1930400"/>
              <a:gd name="connsiteX236" fmla="*/ 3508375 w 4775200"/>
              <a:gd name="connsiteY236" fmla="*/ 1720850 h 1930400"/>
              <a:gd name="connsiteX237" fmla="*/ 3524250 w 4775200"/>
              <a:gd name="connsiteY237" fmla="*/ 1736725 h 1930400"/>
              <a:gd name="connsiteX238" fmla="*/ 3524250 w 4775200"/>
              <a:gd name="connsiteY238" fmla="*/ 1762125 h 1930400"/>
              <a:gd name="connsiteX239" fmla="*/ 3575050 w 4775200"/>
              <a:gd name="connsiteY239" fmla="*/ 1762125 h 1930400"/>
              <a:gd name="connsiteX240" fmla="*/ 3575050 w 4775200"/>
              <a:gd name="connsiteY240" fmla="*/ 1793875 h 1930400"/>
              <a:gd name="connsiteX241" fmla="*/ 3619500 w 4775200"/>
              <a:gd name="connsiteY241" fmla="*/ 1793875 h 1930400"/>
              <a:gd name="connsiteX242" fmla="*/ 3619500 w 4775200"/>
              <a:gd name="connsiteY242" fmla="*/ 1835150 h 1930400"/>
              <a:gd name="connsiteX243" fmla="*/ 3752850 w 4775200"/>
              <a:gd name="connsiteY243" fmla="*/ 1835150 h 1930400"/>
              <a:gd name="connsiteX244" fmla="*/ 3752850 w 4775200"/>
              <a:gd name="connsiteY244" fmla="*/ 1857375 h 1930400"/>
              <a:gd name="connsiteX245" fmla="*/ 3911600 w 4775200"/>
              <a:gd name="connsiteY245" fmla="*/ 1857375 h 1930400"/>
              <a:gd name="connsiteX246" fmla="*/ 3911600 w 4775200"/>
              <a:gd name="connsiteY246" fmla="*/ 1879600 h 1930400"/>
              <a:gd name="connsiteX247" fmla="*/ 4689475 w 4775200"/>
              <a:gd name="connsiteY247" fmla="*/ 1882775 h 1930400"/>
              <a:gd name="connsiteX248" fmla="*/ 4705350 w 4775200"/>
              <a:gd name="connsiteY248" fmla="*/ 1930400 h 1930400"/>
              <a:gd name="connsiteX249" fmla="*/ 4772025 w 4775200"/>
              <a:gd name="connsiteY249" fmla="*/ 1920875 h 1930400"/>
              <a:gd name="connsiteX250" fmla="*/ 4775200 w 4775200"/>
              <a:gd name="connsiteY250" fmla="*/ 1533525 h 193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4775200" h="1930400">
                <a:moveTo>
                  <a:pt x="4775200" y="1533525"/>
                </a:moveTo>
                <a:lnTo>
                  <a:pt x="4692650" y="1533525"/>
                </a:lnTo>
                <a:lnTo>
                  <a:pt x="4692650" y="1495425"/>
                </a:lnTo>
                <a:lnTo>
                  <a:pt x="3911600" y="1495425"/>
                </a:lnTo>
                <a:lnTo>
                  <a:pt x="3911600" y="1470025"/>
                </a:lnTo>
                <a:lnTo>
                  <a:pt x="3727450" y="1470025"/>
                </a:lnTo>
                <a:lnTo>
                  <a:pt x="3727450" y="1457325"/>
                </a:lnTo>
                <a:lnTo>
                  <a:pt x="3609975" y="1457325"/>
                </a:lnTo>
                <a:lnTo>
                  <a:pt x="3609975" y="1435100"/>
                </a:lnTo>
                <a:lnTo>
                  <a:pt x="3552825" y="1435100"/>
                </a:lnTo>
                <a:lnTo>
                  <a:pt x="3552825" y="1393825"/>
                </a:lnTo>
                <a:lnTo>
                  <a:pt x="3543300" y="1393825"/>
                </a:lnTo>
                <a:lnTo>
                  <a:pt x="3543300" y="1374775"/>
                </a:lnTo>
                <a:lnTo>
                  <a:pt x="3517900" y="1374775"/>
                </a:lnTo>
                <a:lnTo>
                  <a:pt x="3517900" y="1330325"/>
                </a:lnTo>
                <a:lnTo>
                  <a:pt x="3390900" y="1330325"/>
                </a:lnTo>
                <a:lnTo>
                  <a:pt x="3390900" y="1317625"/>
                </a:lnTo>
                <a:lnTo>
                  <a:pt x="3302000" y="1317625"/>
                </a:lnTo>
                <a:lnTo>
                  <a:pt x="3302000" y="1285875"/>
                </a:lnTo>
                <a:lnTo>
                  <a:pt x="3216275" y="1285875"/>
                </a:lnTo>
                <a:lnTo>
                  <a:pt x="3216275" y="1270000"/>
                </a:lnTo>
                <a:lnTo>
                  <a:pt x="3187700" y="1270000"/>
                </a:lnTo>
                <a:lnTo>
                  <a:pt x="3181350" y="1263650"/>
                </a:lnTo>
                <a:lnTo>
                  <a:pt x="3159125" y="1263650"/>
                </a:lnTo>
                <a:lnTo>
                  <a:pt x="3159125" y="1244600"/>
                </a:lnTo>
                <a:lnTo>
                  <a:pt x="3057525" y="1244600"/>
                </a:lnTo>
                <a:lnTo>
                  <a:pt x="3057525" y="1228725"/>
                </a:lnTo>
                <a:lnTo>
                  <a:pt x="2974975" y="1228725"/>
                </a:lnTo>
                <a:lnTo>
                  <a:pt x="2974975" y="1216025"/>
                </a:lnTo>
                <a:lnTo>
                  <a:pt x="2908300" y="1216025"/>
                </a:lnTo>
                <a:lnTo>
                  <a:pt x="2908300" y="1196975"/>
                </a:lnTo>
                <a:lnTo>
                  <a:pt x="2876550" y="1196975"/>
                </a:lnTo>
                <a:lnTo>
                  <a:pt x="2876550" y="1174750"/>
                </a:lnTo>
                <a:lnTo>
                  <a:pt x="2806700" y="1174750"/>
                </a:lnTo>
                <a:lnTo>
                  <a:pt x="2806700" y="1127125"/>
                </a:lnTo>
                <a:lnTo>
                  <a:pt x="2670175" y="1127125"/>
                </a:lnTo>
                <a:lnTo>
                  <a:pt x="2670175" y="1098550"/>
                </a:lnTo>
                <a:lnTo>
                  <a:pt x="2562225" y="1098550"/>
                </a:lnTo>
                <a:lnTo>
                  <a:pt x="2562225" y="1050925"/>
                </a:lnTo>
                <a:lnTo>
                  <a:pt x="2498725" y="1050925"/>
                </a:lnTo>
                <a:lnTo>
                  <a:pt x="2498725" y="1050925"/>
                </a:lnTo>
                <a:lnTo>
                  <a:pt x="2498725" y="1050925"/>
                </a:lnTo>
                <a:lnTo>
                  <a:pt x="2498725" y="1050925"/>
                </a:lnTo>
                <a:lnTo>
                  <a:pt x="2498725" y="1022350"/>
                </a:lnTo>
                <a:lnTo>
                  <a:pt x="2428875" y="1022350"/>
                </a:lnTo>
                <a:lnTo>
                  <a:pt x="2428875" y="996950"/>
                </a:lnTo>
                <a:lnTo>
                  <a:pt x="2378075" y="996950"/>
                </a:lnTo>
                <a:lnTo>
                  <a:pt x="2378075" y="965200"/>
                </a:lnTo>
                <a:lnTo>
                  <a:pt x="2333625" y="965200"/>
                </a:lnTo>
                <a:lnTo>
                  <a:pt x="2333625" y="946150"/>
                </a:lnTo>
                <a:lnTo>
                  <a:pt x="2286000" y="946150"/>
                </a:lnTo>
                <a:lnTo>
                  <a:pt x="2219325" y="946150"/>
                </a:lnTo>
                <a:lnTo>
                  <a:pt x="2219325" y="914400"/>
                </a:lnTo>
                <a:lnTo>
                  <a:pt x="2171700" y="914400"/>
                </a:lnTo>
                <a:lnTo>
                  <a:pt x="2171700" y="901700"/>
                </a:lnTo>
                <a:lnTo>
                  <a:pt x="2143125" y="901700"/>
                </a:lnTo>
                <a:lnTo>
                  <a:pt x="2143125" y="901700"/>
                </a:lnTo>
                <a:lnTo>
                  <a:pt x="2089150" y="901700"/>
                </a:lnTo>
                <a:lnTo>
                  <a:pt x="2089150" y="879475"/>
                </a:lnTo>
                <a:lnTo>
                  <a:pt x="1927225" y="879475"/>
                </a:lnTo>
                <a:lnTo>
                  <a:pt x="1927225" y="879475"/>
                </a:lnTo>
                <a:lnTo>
                  <a:pt x="1927225" y="847725"/>
                </a:lnTo>
                <a:lnTo>
                  <a:pt x="1793875" y="847725"/>
                </a:lnTo>
                <a:lnTo>
                  <a:pt x="1736725" y="800100"/>
                </a:lnTo>
                <a:lnTo>
                  <a:pt x="1692275" y="800100"/>
                </a:lnTo>
                <a:lnTo>
                  <a:pt x="1692275" y="800100"/>
                </a:lnTo>
                <a:lnTo>
                  <a:pt x="1682750" y="774700"/>
                </a:lnTo>
                <a:lnTo>
                  <a:pt x="1606550" y="781050"/>
                </a:lnTo>
                <a:lnTo>
                  <a:pt x="1612900" y="762000"/>
                </a:lnTo>
                <a:lnTo>
                  <a:pt x="1479550" y="765175"/>
                </a:lnTo>
                <a:lnTo>
                  <a:pt x="1479550" y="733425"/>
                </a:lnTo>
                <a:lnTo>
                  <a:pt x="1454150" y="733425"/>
                </a:lnTo>
                <a:lnTo>
                  <a:pt x="1454150" y="711200"/>
                </a:lnTo>
                <a:lnTo>
                  <a:pt x="1371600" y="711200"/>
                </a:lnTo>
                <a:lnTo>
                  <a:pt x="1371600" y="688975"/>
                </a:lnTo>
                <a:lnTo>
                  <a:pt x="1330325" y="688975"/>
                </a:lnTo>
                <a:lnTo>
                  <a:pt x="1330325" y="688975"/>
                </a:lnTo>
                <a:lnTo>
                  <a:pt x="1295400" y="654050"/>
                </a:lnTo>
                <a:lnTo>
                  <a:pt x="1241425" y="654050"/>
                </a:lnTo>
                <a:lnTo>
                  <a:pt x="1241425" y="654050"/>
                </a:lnTo>
                <a:lnTo>
                  <a:pt x="1241425" y="628650"/>
                </a:lnTo>
                <a:lnTo>
                  <a:pt x="1190625" y="628650"/>
                </a:lnTo>
                <a:lnTo>
                  <a:pt x="1190625" y="593725"/>
                </a:lnTo>
                <a:lnTo>
                  <a:pt x="1139825" y="568325"/>
                </a:lnTo>
                <a:lnTo>
                  <a:pt x="1082675" y="568325"/>
                </a:lnTo>
                <a:lnTo>
                  <a:pt x="1069975" y="527050"/>
                </a:lnTo>
                <a:lnTo>
                  <a:pt x="1016000" y="511175"/>
                </a:lnTo>
                <a:lnTo>
                  <a:pt x="993775" y="511175"/>
                </a:lnTo>
                <a:lnTo>
                  <a:pt x="993775" y="485775"/>
                </a:lnTo>
                <a:lnTo>
                  <a:pt x="892175" y="485775"/>
                </a:lnTo>
                <a:lnTo>
                  <a:pt x="866775" y="450850"/>
                </a:lnTo>
                <a:lnTo>
                  <a:pt x="831850" y="450850"/>
                </a:lnTo>
                <a:lnTo>
                  <a:pt x="831850" y="450850"/>
                </a:lnTo>
                <a:lnTo>
                  <a:pt x="831850" y="422275"/>
                </a:lnTo>
                <a:lnTo>
                  <a:pt x="781050" y="422275"/>
                </a:lnTo>
                <a:lnTo>
                  <a:pt x="781050" y="396875"/>
                </a:lnTo>
                <a:lnTo>
                  <a:pt x="711200" y="396875"/>
                </a:lnTo>
                <a:lnTo>
                  <a:pt x="711200" y="396875"/>
                </a:lnTo>
                <a:lnTo>
                  <a:pt x="711200" y="396875"/>
                </a:lnTo>
                <a:lnTo>
                  <a:pt x="711200" y="374650"/>
                </a:lnTo>
                <a:lnTo>
                  <a:pt x="657225" y="374650"/>
                </a:lnTo>
                <a:lnTo>
                  <a:pt x="657225" y="352425"/>
                </a:lnTo>
                <a:lnTo>
                  <a:pt x="590550" y="352425"/>
                </a:lnTo>
                <a:lnTo>
                  <a:pt x="590550" y="327025"/>
                </a:lnTo>
                <a:lnTo>
                  <a:pt x="539750" y="327025"/>
                </a:lnTo>
                <a:lnTo>
                  <a:pt x="488950" y="250825"/>
                </a:lnTo>
                <a:lnTo>
                  <a:pt x="476250" y="225425"/>
                </a:lnTo>
                <a:lnTo>
                  <a:pt x="431800" y="225425"/>
                </a:lnTo>
                <a:lnTo>
                  <a:pt x="431800" y="190500"/>
                </a:lnTo>
                <a:lnTo>
                  <a:pt x="365125" y="190500"/>
                </a:lnTo>
                <a:lnTo>
                  <a:pt x="365125" y="149225"/>
                </a:lnTo>
                <a:lnTo>
                  <a:pt x="349250" y="149225"/>
                </a:lnTo>
                <a:lnTo>
                  <a:pt x="349250" y="104775"/>
                </a:lnTo>
                <a:lnTo>
                  <a:pt x="311150" y="104775"/>
                </a:lnTo>
                <a:lnTo>
                  <a:pt x="311150" y="50800"/>
                </a:lnTo>
                <a:lnTo>
                  <a:pt x="146050" y="50800"/>
                </a:lnTo>
                <a:lnTo>
                  <a:pt x="111125" y="0"/>
                </a:lnTo>
                <a:lnTo>
                  <a:pt x="0" y="0"/>
                </a:lnTo>
                <a:lnTo>
                  <a:pt x="0" y="31750"/>
                </a:lnTo>
                <a:lnTo>
                  <a:pt x="50800" y="31750"/>
                </a:lnTo>
                <a:lnTo>
                  <a:pt x="50800" y="92075"/>
                </a:lnTo>
                <a:lnTo>
                  <a:pt x="184150" y="92075"/>
                </a:lnTo>
                <a:lnTo>
                  <a:pt x="184150" y="114300"/>
                </a:lnTo>
                <a:lnTo>
                  <a:pt x="215900" y="114300"/>
                </a:lnTo>
                <a:lnTo>
                  <a:pt x="215900" y="158750"/>
                </a:lnTo>
                <a:lnTo>
                  <a:pt x="263525" y="158750"/>
                </a:lnTo>
                <a:lnTo>
                  <a:pt x="263525" y="177800"/>
                </a:lnTo>
                <a:lnTo>
                  <a:pt x="314325" y="177800"/>
                </a:lnTo>
                <a:lnTo>
                  <a:pt x="314325" y="257175"/>
                </a:lnTo>
                <a:lnTo>
                  <a:pt x="365125" y="257175"/>
                </a:lnTo>
                <a:lnTo>
                  <a:pt x="365125" y="304800"/>
                </a:lnTo>
                <a:lnTo>
                  <a:pt x="393700" y="304800"/>
                </a:lnTo>
                <a:lnTo>
                  <a:pt x="393700" y="355600"/>
                </a:lnTo>
                <a:lnTo>
                  <a:pt x="412750" y="355600"/>
                </a:lnTo>
                <a:lnTo>
                  <a:pt x="412750" y="387350"/>
                </a:lnTo>
                <a:lnTo>
                  <a:pt x="412750" y="387350"/>
                </a:lnTo>
                <a:lnTo>
                  <a:pt x="434975" y="387350"/>
                </a:lnTo>
                <a:lnTo>
                  <a:pt x="434975" y="419100"/>
                </a:lnTo>
                <a:lnTo>
                  <a:pt x="457200" y="419100"/>
                </a:lnTo>
                <a:lnTo>
                  <a:pt x="457200" y="441325"/>
                </a:lnTo>
                <a:lnTo>
                  <a:pt x="479425" y="441325"/>
                </a:lnTo>
                <a:lnTo>
                  <a:pt x="479425" y="469900"/>
                </a:lnTo>
                <a:lnTo>
                  <a:pt x="492125" y="469900"/>
                </a:lnTo>
                <a:lnTo>
                  <a:pt x="492125" y="498475"/>
                </a:lnTo>
                <a:lnTo>
                  <a:pt x="520700" y="498475"/>
                </a:lnTo>
                <a:lnTo>
                  <a:pt x="520700" y="539750"/>
                </a:lnTo>
                <a:lnTo>
                  <a:pt x="549275" y="539750"/>
                </a:lnTo>
                <a:lnTo>
                  <a:pt x="549275" y="574675"/>
                </a:lnTo>
                <a:lnTo>
                  <a:pt x="568325" y="574675"/>
                </a:lnTo>
                <a:lnTo>
                  <a:pt x="600075" y="606425"/>
                </a:lnTo>
                <a:lnTo>
                  <a:pt x="650875" y="606425"/>
                </a:lnTo>
                <a:lnTo>
                  <a:pt x="650875" y="625475"/>
                </a:lnTo>
                <a:lnTo>
                  <a:pt x="676275" y="625475"/>
                </a:lnTo>
                <a:lnTo>
                  <a:pt x="676275" y="638175"/>
                </a:lnTo>
                <a:lnTo>
                  <a:pt x="714375" y="638175"/>
                </a:lnTo>
                <a:lnTo>
                  <a:pt x="714375" y="682625"/>
                </a:lnTo>
                <a:lnTo>
                  <a:pt x="790575" y="682625"/>
                </a:lnTo>
                <a:lnTo>
                  <a:pt x="790575" y="711200"/>
                </a:lnTo>
                <a:lnTo>
                  <a:pt x="835025" y="711200"/>
                </a:lnTo>
                <a:lnTo>
                  <a:pt x="835025" y="733425"/>
                </a:lnTo>
                <a:lnTo>
                  <a:pt x="873125" y="733425"/>
                </a:lnTo>
                <a:lnTo>
                  <a:pt x="873125" y="755650"/>
                </a:lnTo>
                <a:lnTo>
                  <a:pt x="895350" y="755650"/>
                </a:lnTo>
                <a:lnTo>
                  <a:pt x="895350" y="781050"/>
                </a:lnTo>
                <a:lnTo>
                  <a:pt x="990600" y="781050"/>
                </a:lnTo>
                <a:lnTo>
                  <a:pt x="990600" y="796925"/>
                </a:lnTo>
                <a:lnTo>
                  <a:pt x="1031875" y="796925"/>
                </a:lnTo>
                <a:lnTo>
                  <a:pt x="1031875" y="819150"/>
                </a:lnTo>
                <a:lnTo>
                  <a:pt x="1060450" y="819150"/>
                </a:lnTo>
                <a:lnTo>
                  <a:pt x="1060450" y="841375"/>
                </a:lnTo>
                <a:lnTo>
                  <a:pt x="1089025" y="841375"/>
                </a:lnTo>
                <a:lnTo>
                  <a:pt x="1089025" y="873125"/>
                </a:lnTo>
                <a:lnTo>
                  <a:pt x="1155700" y="873125"/>
                </a:lnTo>
                <a:lnTo>
                  <a:pt x="1155700" y="904875"/>
                </a:lnTo>
                <a:lnTo>
                  <a:pt x="1187450" y="904875"/>
                </a:lnTo>
                <a:lnTo>
                  <a:pt x="1187450" y="904875"/>
                </a:lnTo>
                <a:lnTo>
                  <a:pt x="1206500" y="923925"/>
                </a:lnTo>
                <a:lnTo>
                  <a:pt x="1206500" y="946150"/>
                </a:lnTo>
                <a:lnTo>
                  <a:pt x="1241425" y="946150"/>
                </a:lnTo>
                <a:lnTo>
                  <a:pt x="1241425" y="962025"/>
                </a:lnTo>
                <a:lnTo>
                  <a:pt x="1295400" y="962025"/>
                </a:lnTo>
                <a:lnTo>
                  <a:pt x="1295400" y="987425"/>
                </a:lnTo>
                <a:lnTo>
                  <a:pt x="1327150" y="987425"/>
                </a:lnTo>
                <a:lnTo>
                  <a:pt x="1343025" y="1003300"/>
                </a:lnTo>
                <a:lnTo>
                  <a:pt x="1384300" y="1003300"/>
                </a:lnTo>
                <a:lnTo>
                  <a:pt x="1384300" y="1028700"/>
                </a:lnTo>
                <a:lnTo>
                  <a:pt x="1457325" y="1028700"/>
                </a:lnTo>
                <a:lnTo>
                  <a:pt x="1457325" y="1063625"/>
                </a:lnTo>
                <a:lnTo>
                  <a:pt x="1457325" y="1063625"/>
                </a:lnTo>
                <a:lnTo>
                  <a:pt x="1489075" y="1063625"/>
                </a:lnTo>
                <a:lnTo>
                  <a:pt x="1489075" y="1095375"/>
                </a:lnTo>
                <a:lnTo>
                  <a:pt x="1609725" y="1095375"/>
                </a:lnTo>
                <a:lnTo>
                  <a:pt x="1609725" y="1095375"/>
                </a:lnTo>
                <a:lnTo>
                  <a:pt x="1609725" y="1127125"/>
                </a:lnTo>
                <a:lnTo>
                  <a:pt x="1714500" y="1127125"/>
                </a:lnTo>
                <a:lnTo>
                  <a:pt x="1714500" y="1127125"/>
                </a:lnTo>
                <a:lnTo>
                  <a:pt x="1808163" y="1190625"/>
                </a:lnTo>
                <a:lnTo>
                  <a:pt x="1906588" y="1189038"/>
                </a:lnTo>
                <a:lnTo>
                  <a:pt x="1908175" y="1212850"/>
                </a:lnTo>
                <a:lnTo>
                  <a:pt x="2085975" y="1212850"/>
                </a:lnTo>
                <a:lnTo>
                  <a:pt x="2085975" y="1241425"/>
                </a:lnTo>
                <a:lnTo>
                  <a:pt x="2149475" y="1241425"/>
                </a:lnTo>
                <a:lnTo>
                  <a:pt x="2159000" y="1250950"/>
                </a:lnTo>
                <a:lnTo>
                  <a:pt x="2187575" y="1279525"/>
                </a:lnTo>
                <a:lnTo>
                  <a:pt x="2266950" y="1279525"/>
                </a:lnTo>
                <a:lnTo>
                  <a:pt x="2276475" y="1289050"/>
                </a:lnTo>
                <a:lnTo>
                  <a:pt x="2336800" y="1289050"/>
                </a:lnTo>
                <a:lnTo>
                  <a:pt x="2336800" y="1327150"/>
                </a:lnTo>
                <a:lnTo>
                  <a:pt x="2374900" y="1327150"/>
                </a:lnTo>
                <a:lnTo>
                  <a:pt x="2374900" y="1358900"/>
                </a:lnTo>
                <a:lnTo>
                  <a:pt x="2460625" y="1355726"/>
                </a:lnTo>
                <a:lnTo>
                  <a:pt x="2468563" y="1392238"/>
                </a:lnTo>
                <a:lnTo>
                  <a:pt x="2501900" y="1397000"/>
                </a:lnTo>
                <a:cubicBezTo>
                  <a:pt x="2499253" y="1391709"/>
                  <a:pt x="2506135" y="1419753"/>
                  <a:pt x="2505076" y="1416049"/>
                </a:cubicBezTo>
                <a:cubicBezTo>
                  <a:pt x="2523597" y="1423457"/>
                  <a:pt x="2569103" y="1421342"/>
                  <a:pt x="2566986" y="1425575"/>
                </a:cubicBezTo>
                <a:lnTo>
                  <a:pt x="2573337" y="1449387"/>
                </a:lnTo>
                <a:lnTo>
                  <a:pt x="2603500" y="1470025"/>
                </a:lnTo>
                <a:lnTo>
                  <a:pt x="2660650" y="1470025"/>
                </a:lnTo>
                <a:lnTo>
                  <a:pt x="2660650" y="1485900"/>
                </a:lnTo>
                <a:lnTo>
                  <a:pt x="2806700" y="1485900"/>
                </a:lnTo>
                <a:lnTo>
                  <a:pt x="2806700" y="1533525"/>
                </a:lnTo>
                <a:lnTo>
                  <a:pt x="2838450" y="1533525"/>
                </a:lnTo>
                <a:lnTo>
                  <a:pt x="2838450" y="1565275"/>
                </a:lnTo>
                <a:lnTo>
                  <a:pt x="2917825" y="1565275"/>
                </a:lnTo>
                <a:lnTo>
                  <a:pt x="2930525" y="1577975"/>
                </a:lnTo>
                <a:lnTo>
                  <a:pt x="2968625" y="1577975"/>
                </a:lnTo>
                <a:lnTo>
                  <a:pt x="2968625" y="1590675"/>
                </a:lnTo>
                <a:lnTo>
                  <a:pt x="3054350" y="1590675"/>
                </a:lnTo>
                <a:lnTo>
                  <a:pt x="3054350" y="1625600"/>
                </a:lnTo>
                <a:lnTo>
                  <a:pt x="3194050" y="1625600"/>
                </a:lnTo>
                <a:lnTo>
                  <a:pt x="3194050" y="1657350"/>
                </a:lnTo>
                <a:lnTo>
                  <a:pt x="3302000" y="1657350"/>
                </a:lnTo>
                <a:lnTo>
                  <a:pt x="3302000" y="1666875"/>
                </a:lnTo>
                <a:lnTo>
                  <a:pt x="3375025" y="1666875"/>
                </a:lnTo>
                <a:lnTo>
                  <a:pt x="3375025" y="1698625"/>
                </a:lnTo>
                <a:lnTo>
                  <a:pt x="3508375" y="1698625"/>
                </a:lnTo>
                <a:lnTo>
                  <a:pt x="3508375" y="1720850"/>
                </a:lnTo>
                <a:lnTo>
                  <a:pt x="3524250" y="1736725"/>
                </a:lnTo>
                <a:lnTo>
                  <a:pt x="3524250" y="1762125"/>
                </a:lnTo>
                <a:lnTo>
                  <a:pt x="3575050" y="1762125"/>
                </a:lnTo>
                <a:lnTo>
                  <a:pt x="3575050" y="1793875"/>
                </a:lnTo>
                <a:lnTo>
                  <a:pt x="3619500" y="1793875"/>
                </a:lnTo>
                <a:lnTo>
                  <a:pt x="3619500" y="1835150"/>
                </a:lnTo>
                <a:lnTo>
                  <a:pt x="3752850" y="1835150"/>
                </a:lnTo>
                <a:lnTo>
                  <a:pt x="3752850" y="1857375"/>
                </a:lnTo>
                <a:lnTo>
                  <a:pt x="3911600" y="1857375"/>
                </a:lnTo>
                <a:lnTo>
                  <a:pt x="3911600" y="1879600"/>
                </a:lnTo>
                <a:lnTo>
                  <a:pt x="4689475" y="1882775"/>
                </a:lnTo>
                <a:lnTo>
                  <a:pt x="4705350" y="1930400"/>
                </a:lnTo>
                <a:lnTo>
                  <a:pt x="4772025" y="1920875"/>
                </a:lnTo>
                <a:cubicBezTo>
                  <a:pt x="4773083" y="1791758"/>
                  <a:pt x="4774142" y="1662642"/>
                  <a:pt x="4775200" y="1533525"/>
                </a:cubicBezTo>
                <a:close/>
              </a:path>
            </a:pathLst>
          </a:custGeom>
          <a:solidFill>
            <a:schemeClr val="accent3">
              <a:alpha val="20000"/>
            </a:schemeClr>
          </a:solidFill>
          <a:ln w="0">
            <a:noFill/>
            <a:miter lim="800000"/>
            <a:headEnd/>
            <a:tailEnd/>
          </a:ln>
        </p:spPr>
        <p:txBody>
          <a:bodyPr rtlCol="0" anchor="ctr"/>
          <a:lstStyle/>
          <a:p>
            <a:pPr algn="ctr"/>
            <a:endParaRPr lang="en-US"/>
          </a:p>
        </p:txBody>
      </p:sp>
      <p:grpSp>
        <p:nvGrpSpPr>
          <p:cNvPr id="76" name="Group 75">
            <a:extLst>
              <a:ext uri="{FF2B5EF4-FFF2-40B4-BE49-F238E27FC236}">
                <a16:creationId xmlns:a16="http://schemas.microsoft.com/office/drawing/2014/main" id="{59500EBE-3C61-D9C1-19BC-C30979449EB7}"/>
              </a:ext>
            </a:extLst>
          </p:cNvPr>
          <p:cNvGrpSpPr/>
          <p:nvPr/>
        </p:nvGrpSpPr>
        <p:grpSpPr>
          <a:xfrm>
            <a:off x="7124701" y="1901389"/>
            <a:ext cx="4782080" cy="1855375"/>
            <a:chOff x="7124701" y="1901389"/>
            <a:chExt cx="4782080" cy="1855375"/>
          </a:xfrm>
        </p:grpSpPr>
        <p:sp>
          <p:nvSpPr>
            <p:cNvPr id="77" name="Freeform: Shape 76">
              <a:extLst>
                <a:ext uri="{FF2B5EF4-FFF2-40B4-BE49-F238E27FC236}">
                  <a16:creationId xmlns:a16="http://schemas.microsoft.com/office/drawing/2014/main" id="{AE6EE625-F6A7-8C6F-05B8-69CB5CCED182}"/>
                </a:ext>
              </a:extLst>
            </p:cNvPr>
            <p:cNvSpPr/>
            <p:nvPr/>
          </p:nvSpPr>
          <p:spPr bwMode="auto">
            <a:xfrm>
              <a:off x="7124701" y="1943100"/>
              <a:ext cx="4782080" cy="1672167"/>
            </a:xfrm>
            <a:custGeom>
              <a:avLst/>
              <a:gdLst>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65667 h 1672167"/>
                <a:gd name="connsiteX156" fmla="*/ 1477433 w 4779433"/>
                <a:gd name="connsiteY156" fmla="*/ 465667 h 1672167"/>
                <a:gd name="connsiteX157" fmla="*/ 1600200 w 4779433"/>
                <a:gd name="connsiteY157" fmla="*/ 465667 h 1672167"/>
                <a:gd name="connsiteX158" fmla="*/ 1600200 w 4779433"/>
                <a:gd name="connsiteY158" fmla="*/ 508000 h 1672167"/>
                <a:gd name="connsiteX159" fmla="*/ 1803400 w 4779433"/>
                <a:gd name="connsiteY159" fmla="*/ 508000 h 1672167"/>
                <a:gd name="connsiteX160" fmla="*/ 1803400 w 4779433"/>
                <a:gd name="connsiteY160" fmla="*/ 533400 h 1672167"/>
                <a:gd name="connsiteX161" fmla="*/ 1909233 w 4779433"/>
                <a:gd name="connsiteY161" fmla="*/ 533400 h 1672167"/>
                <a:gd name="connsiteX162" fmla="*/ 1909233 w 4779433"/>
                <a:gd name="connsiteY162" fmla="*/ 588433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65667 h 1672167"/>
                <a:gd name="connsiteX156" fmla="*/ 1477433 w 4779433"/>
                <a:gd name="connsiteY156" fmla="*/ 465667 h 1672167"/>
                <a:gd name="connsiteX157" fmla="*/ 1600200 w 4779433"/>
                <a:gd name="connsiteY157" fmla="*/ 465667 h 1672167"/>
                <a:gd name="connsiteX158" fmla="*/ 1595437 w 4779433"/>
                <a:gd name="connsiteY158" fmla="*/ 488950 h 1672167"/>
                <a:gd name="connsiteX159" fmla="*/ 1803400 w 4779433"/>
                <a:gd name="connsiteY159" fmla="*/ 508000 h 1672167"/>
                <a:gd name="connsiteX160" fmla="*/ 1803400 w 4779433"/>
                <a:gd name="connsiteY160" fmla="*/ 533400 h 1672167"/>
                <a:gd name="connsiteX161" fmla="*/ 1909233 w 4779433"/>
                <a:gd name="connsiteY161" fmla="*/ 533400 h 1672167"/>
                <a:gd name="connsiteX162" fmla="*/ 1909233 w 4779433"/>
                <a:gd name="connsiteY162" fmla="*/ 588433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65667 h 1672167"/>
                <a:gd name="connsiteX156" fmla="*/ 1477433 w 4779433"/>
                <a:gd name="connsiteY156" fmla="*/ 465667 h 1672167"/>
                <a:gd name="connsiteX157" fmla="*/ 1600200 w 4779433"/>
                <a:gd name="connsiteY157" fmla="*/ 465667 h 1672167"/>
                <a:gd name="connsiteX158" fmla="*/ 1595437 w 4779433"/>
                <a:gd name="connsiteY158" fmla="*/ 488950 h 1672167"/>
                <a:gd name="connsiteX159" fmla="*/ 1747838 w 4779433"/>
                <a:gd name="connsiteY159" fmla="*/ 487363 h 1672167"/>
                <a:gd name="connsiteX160" fmla="*/ 1803400 w 4779433"/>
                <a:gd name="connsiteY160" fmla="*/ 533400 h 1672167"/>
                <a:gd name="connsiteX161" fmla="*/ 1909233 w 4779433"/>
                <a:gd name="connsiteY161" fmla="*/ 533400 h 1672167"/>
                <a:gd name="connsiteX162" fmla="*/ 1909233 w 4779433"/>
                <a:gd name="connsiteY162" fmla="*/ 588433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65667 h 1672167"/>
                <a:gd name="connsiteX156" fmla="*/ 1477433 w 4779433"/>
                <a:gd name="connsiteY156" fmla="*/ 465667 h 1672167"/>
                <a:gd name="connsiteX157" fmla="*/ 1600200 w 4779433"/>
                <a:gd name="connsiteY157" fmla="*/ 465667 h 1672167"/>
                <a:gd name="connsiteX158" fmla="*/ 1604962 w 4779433"/>
                <a:gd name="connsiteY158" fmla="*/ 487363 h 1672167"/>
                <a:gd name="connsiteX159" fmla="*/ 1747838 w 4779433"/>
                <a:gd name="connsiteY159" fmla="*/ 487363 h 1672167"/>
                <a:gd name="connsiteX160" fmla="*/ 1803400 w 4779433"/>
                <a:gd name="connsiteY160" fmla="*/ 533400 h 1672167"/>
                <a:gd name="connsiteX161" fmla="*/ 1909233 w 4779433"/>
                <a:gd name="connsiteY161" fmla="*/ 533400 h 1672167"/>
                <a:gd name="connsiteX162" fmla="*/ 1909233 w 4779433"/>
                <a:gd name="connsiteY162" fmla="*/ 588433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65667 h 1672167"/>
                <a:gd name="connsiteX156" fmla="*/ 1477433 w 4779433"/>
                <a:gd name="connsiteY156" fmla="*/ 465667 h 1672167"/>
                <a:gd name="connsiteX157" fmla="*/ 1600200 w 4779433"/>
                <a:gd name="connsiteY157" fmla="*/ 465667 h 1672167"/>
                <a:gd name="connsiteX158" fmla="*/ 1604962 w 4779433"/>
                <a:gd name="connsiteY158" fmla="*/ 487363 h 1672167"/>
                <a:gd name="connsiteX159" fmla="*/ 1749425 w 4779433"/>
                <a:gd name="connsiteY159" fmla="*/ 485775 h 1672167"/>
                <a:gd name="connsiteX160" fmla="*/ 1803400 w 4779433"/>
                <a:gd name="connsiteY160" fmla="*/ 533400 h 1672167"/>
                <a:gd name="connsiteX161" fmla="*/ 1909233 w 4779433"/>
                <a:gd name="connsiteY161" fmla="*/ 533400 h 1672167"/>
                <a:gd name="connsiteX162" fmla="*/ 1909233 w 4779433"/>
                <a:gd name="connsiteY162" fmla="*/ 588433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65667 h 1672167"/>
                <a:gd name="connsiteX156" fmla="*/ 1477433 w 4779433"/>
                <a:gd name="connsiteY156" fmla="*/ 465667 h 1672167"/>
                <a:gd name="connsiteX157" fmla="*/ 1600200 w 4779433"/>
                <a:gd name="connsiteY157" fmla="*/ 465667 h 1672167"/>
                <a:gd name="connsiteX158" fmla="*/ 1604962 w 4779433"/>
                <a:gd name="connsiteY158" fmla="*/ 487363 h 1672167"/>
                <a:gd name="connsiteX159" fmla="*/ 1749425 w 4779433"/>
                <a:gd name="connsiteY159" fmla="*/ 485775 h 1672167"/>
                <a:gd name="connsiteX160" fmla="*/ 1763712 w 4779433"/>
                <a:gd name="connsiteY160" fmla="*/ 533400 h 1672167"/>
                <a:gd name="connsiteX161" fmla="*/ 1909233 w 4779433"/>
                <a:gd name="connsiteY161" fmla="*/ 533400 h 1672167"/>
                <a:gd name="connsiteX162" fmla="*/ 1909233 w 4779433"/>
                <a:gd name="connsiteY162" fmla="*/ 588433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65667 h 1672167"/>
                <a:gd name="connsiteX156" fmla="*/ 1477433 w 4779433"/>
                <a:gd name="connsiteY156" fmla="*/ 465667 h 1672167"/>
                <a:gd name="connsiteX157" fmla="*/ 1600200 w 4779433"/>
                <a:gd name="connsiteY157" fmla="*/ 465667 h 1672167"/>
                <a:gd name="connsiteX158" fmla="*/ 1604962 w 4779433"/>
                <a:gd name="connsiteY158" fmla="*/ 487363 h 1672167"/>
                <a:gd name="connsiteX159" fmla="*/ 1749425 w 4779433"/>
                <a:gd name="connsiteY159" fmla="*/ 485775 h 1672167"/>
                <a:gd name="connsiteX160" fmla="*/ 1760537 w 4779433"/>
                <a:gd name="connsiteY160" fmla="*/ 514350 h 1672167"/>
                <a:gd name="connsiteX161" fmla="*/ 1909233 w 4779433"/>
                <a:gd name="connsiteY161" fmla="*/ 533400 h 1672167"/>
                <a:gd name="connsiteX162" fmla="*/ 1909233 w 4779433"/>
                <a:gd name="connsiteY162" fmla="*/ 588433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65667 h 1672167"/>
                <a:gd name="connsiteX156" fmla="*/ 1477433 w 4779433"/>
                <a:gd name="connsiteY156" fmla="*/ 465667 h 1672167"/>
                <a:gd name="connsiteX157" fmla="*/ 1600200 w 4779433"/>
                <a:gd name="connsiteY157" fmla="*/ 465667 h 1672167"/>
                <a:gd name="connsiteX158" fmla="*/ 1604962 w 4779433"/>
                <a:gd name="connsiteY158" fmla="*/ 487363 h 1672167"/>
                <a:gd name="connsiteX159" fmla="*/ 1749425 w 4779433"/>
                <a:gd name="connsiteY159" fmla="*/ 485775 h 1672167"/>
                <a:gd name="connsiteX160" fmla="*/ 1757362 w 4779433"/>
                <a:gd name="connsiteY160" fmla="*/ 523875 h 1672167"/>
                <a:gd name="connsiteX161" fmla="*/ 1909233 w 4779433"/>
                <a:gd name="connsiteY161" fmla="*/ 533400 h 1672167"/>
                <a:gd name="connsiteX162" fmla="*/ 1909233 w 4779433"/>
                <a:gd name="connsiteY162" fmla="*/ 588433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65667 h 1672167"/>
                <a:gd name="connsiteX156" fmla="*/ 1477433 w 4779433"/>
                <a:gd name="connsiteY156" fmla="*/ 465667 h 1672167"/>
                <a:gd name="connsiteX157" fmla="*/ 1600200 w 4779433"/>
                <a:gd name="connsiteY157" fmla="*/ 465667 h 1672167"/>
                <a:gd name="connsiteX158" fmla="*/ 1604962 w 4779433"/>
                <a:gd name="connsiteY158" fmla="*/ 487363 h 1672167"/>
                <a:gd name="connsiteX159" fmla="*/ 1749425 w 4779433"/>
                <a:gd name="connsiteY159" fmla="*/ 485775 h 1672167"/>
                <a:gd name="connsiteX160" fmla="*/ 1757362 w 4779433"/>
                <a:gd name="connsiteY160" fmla="*/ 523875 h 1672167"/>
                <a:gd name="connsiteX161" fmla="*/ 1906058 w 4779433"/>
                <a:gd name="connsiteY161" fmla="*/ 522287 h 1672167"/>
                <a:gd name="connsiteX162" fmla="*/ 1909233 w 4779433"/>
                <a:gd name="connsiteY162" fmla="*/ 588433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65667 h 1672167"/>
                <a:gd name="connsiteX156" fmla="*/ 1477433 w 4779433"/>
                <a:gd name="connsiteY156" fmla="*/ 465667 h 1672167"/>
                <a:gd name="connsiteX157" fmla="*/ 1600200 w 4779433"/>
                <a:gd name="connsiteY157" fmla="*/ 465667 h 1672167"/>
                <a:gd name="connsiteX158" fmla="*/ 1604962 w 4779433"/>
                <a:gd name="connsiteY158" fmla="*/ 487363 h 1672167"/>
                <a:gd name="connsiteX159" fmla="*/ 1749425 w 4779433"/>
                <a:gd name="connsiteY159" fmla="*/ 485775 h 1672167"/>
                <a:gd name="connsiteX160" fmla="*/ 1757362 w 4779433"/>
                <a:gd name="connsiteY160" fmla="*/ 523875 h 1672167"/>
                <a:gd name="connsiteX161" fmla="*/ 1906058 w 4779433"/>
                <a:gd name="connsiteY161" fmla="*/ 522287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65667 h 1672167"/>
                <a:gd name="connsiteX156" fmla="*/ 1477433 w 4779433"/>
                <a:gd name="connsiteY156" fmla="*/ 465667 h 1672167"/>
                <a:gd name="connsiteX157" fmla="*/ 1600200 w 4779433"/>
                <a:gd name="connsiteY157" fmla="*/ 465667 h 1672167"/>
                <a:gd name="connsiteX158" fmla="*/ 1604962 w 4779433"/>
                <a:gd name="connsiteY158" fmla="*/ 487363 h 1672167"/>
                <a:gd name="connsiteX159" fmla="*/ 1749425 w 4779433"/>
                <a:gd name="connsiteY159" fmla="*/ 485775 h 1672167"/>
                <a:gd name="connsiteX160" fmla="*/ 1757362 w 4779433"/>
                <a:gd name="connsiteY160" fmla="*/ 523875 h 1672167"/>
                <a:gd name="connsiteX161" fmla="*/ 1918758 w 4779433"/>
                <a:gd name="connsiteY161" fmla="*/ 520700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65667 h 1672167"/>
                <a:gd name="connsiteX156" fmla="*/ 1477433 w 4779433"/>
                <a:gd name="connsiteY156" fmla="*/ 465667 h 1672167"/>
                <a:gd name="connsiteX157" fmla="*/ 1600200 w 4779433"/>
                <a:gd name="connsiteY157" fmla="*/ 465667 h 1672167"/>
                <a:gd name="connsiteX158" fmla="*/ 1604962 w 4779433"/>
                <a:gd name="connsiteY158" fmla="*/ 487363 h 1672167"/>
                <a:gd name="connsiteX159" fmla="*/ 1749425 w 4779433"/>
                <a:gd name="connsiteY159" fmla="*/ 485775 h 1672167"/>
                <a:gd name="connsiteX160" fmla="*/ 1757362 w 4779433"/>
                <a:gd name="connsiteY160" fmla="*/ 523875 h 1672167"/>
                <a:gd name="connsiteX161" fmla="*/ 1920346 w 4779433"/>
                <a:gd name="connsiteY161" fmla="*/ 527050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65667 h 1672167"/>
                <a:gd name="connsiteX156" fmla="*/ 1477433 w 4779433"/>
                <a:gd name="connsiteY156" fmla="*/ 465667 h 1672167"/>
                <a:gd name="connsiteX157" fmla="*/ 1600200 w 4779433"/>
                <a:gd name="connsiteY157" fmla="*/ 465667 h 1672167"/>
                <a:gd name="connsiteX158" fmla="*/ 1604962 w 4779433"/>
                <a:gd name="connsiteY158" fmla="*/ 487363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65667 h 1672167"/>
                <a:gd name="connsiteX156" fmla="*/ 1480608 w 4779433"/>
                <a:gd name="connsiteY156" fmla="*/ 445029 h 1672167"/>
                <a:gd name="connsiteX157" fmla="*/ 1600200 w 4779433"/>
                <a:gd name="connsiteY157" fmla="*/ 465667 h 1672167"/>
                <a:gd name="connsiteX158" fmla="*/ 1604962 w 4779433"/>
                <a:gd name="connsiteY158" fmla="*/ 487363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46617 h 1672167"/>
                <a:gd name="connsiteX156" fmla="*/ 1480608 w 4779433"/>
                <a:gd name="connsiteY156" fmla="*/ 445029 h 1672167"/>
                <a:gd name="connsiteX157" fmla="*/ 1600200 w 4779433"/>
                <a:gd name="connsiteY157" fmla="*/ 465667 h 1672167"/>
                <a:gd name="connsiteX158" fmla="*/ 1604962 w 4779433"/>
                <a:gd name="connsiteY158" fmla="*/ 487363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46617 h 1672167"/>
                <a:gd name="connsiteX156" fmla="*/ 1480608 w 4779433"/>
                <a:gd name="connsiteY156" fmla="*/ 445029 h 1672167"/>
                <a:gd name="connsiteX157" fmla="*/ 1487487 w 4779433"/>
                <a:gd name="connsiteY157" fmla="*/ 486304 h 1672167"/>
                <a:gd name="connsiteX158" fmla="*/ 1604962 w 4779433"/>
                <a:gd name="connsiteY158" fmla="*/ 487363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46617 h 1672167"/>
                <a:gd name="connsiteX156" fmla="*/ 1480608 w 4779433"/>
                <a:gd name="connsiteY156" fmla="*/ 445029 h 1672167"/>
                <a:gd name="connsiteX157" fmla="*/ 1485899 w 4779433"/>
                <a:gd name="connsiteY157" fmla="*/ 472017 h 1672167"/>
                <a:gd name="connsiteX158" fmla="*/ 1604962 w 4779433"/>
                <a:gd name="connsiteY158" fmla="*/ 487363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46617 h 1672167"/>
                <a:gd name="connsiteX156" fmla="*/ 1480608 w 4779433"/>
                <a:gd name="connsiteY156" fmla="*/ 445029 h 1672167"/>
                <a:gd name="connsiteX157" fmla="*/ 1485899 w 4779433"/>
                <a:gd name="connsiteY157" fmla="*/ 472017 h 1672167"/>
                <a:gd name="connsiteX158" fmla="*/ 1608137 w 4779433"/>
                <a:gd name="connsiteY158" fmla="*/ 465138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50433 w 4779433"/>
                <a:gd name="connsiteY154" fmla="*/ 397933 h 1672167"/>
                <a:gd name="connsiteX155" fmla="*/ 1350433 w 4779433"/>
                <a:gd name="connsiteY155" fmla="*/ 446617 h 1672167"/>
                <a:gd name="connsiteX156" fmla="*/ 1480608 w 4779433"/>
                <a:gd name="connsiteY156" fmla="*/ 445029 h 1672167"/>
                <a:gd name="connsiteX157" fmla="*/ 1485899 w 4779433"/>
                <a:gd name="connsiteY157" fmla="*/ 472017 h 1672167"/>
                <a:gd name="connsiteX158" fmla="*/ 1606550 w 4779433"/>
                <a:gd name="connsiteY158" fmla="*/ 465138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63133 w 4779433"/>
                <a:gd name="connsiteY154" fmla="*/ 413808 h 1672167"/>
                <a:gd name="connsiteX155" fmla="*/ 1350433 w 4779433"/>
                <a:gd name="connsiteY155" fmla="*/ 446617 h 1672167"/>
                <a:gd name="connsiteX156" fmla="*/ 1480608 w 4779433"/>
                <a:gd name="connsiteY156" fmla="*/ 445029 h 1672167"/>
                <a:gd name="connsiteX157" fmla="*/ 1485899 w 4779433"/>
                <a:gd name="connsiteY157" fmla="*/ 472017 h 1672167"/>
                <a:gd name="connsiteX158" fmla="*/ 1606550 w 4779433"/>
                <a:gd name="connsiteY158" fmla="*/ 465138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5767 w 4779433"/>
                <a:gd name="connsiteY153" fmla="*/ 397933 h 1672167"/>
                <a:gd name="connsiteX154" fmla="*/ 1363133 w 4779433"/>
                <a:gd name="connsiteY154" fmla="*/ 413808 h 1672167"/>
                <a:gd name="connsiteX155" fmla="*/ 1367896 w 4779433"/>
                <a:gd name="connsiteY155" fmla="*/ 449792 h 1672167"/>
                <a:gd name="connsiteX156" fmla="*/ 1480608 w 4779433"/>
                <a:gd name="connsiteY156" fmla="*/ 445029 h 1672167"/>
                <a:gd name="connsiteX157" fmla="*/ 1485899 w 4779433"/>
                <a:gd name="connsiteY157" fmla="*/ 472017 h 1672167"/>
                <a:gd name="connsiteX158" fmla="*/ 1606550 w 4779433"/>
                <a:gd name="connsiteY158" fmla="*/ 465138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8942 w 4779433"/>
                <a:gd name="connsiteY153" fmla="*/ 439208 h 1672167"/>
                <a:gd name="connsiteX154" fmla="*/ 1363133 w 4779433"/>
                <a:gd name="connsiteY154" fmla="*/ 413808 h 1672167"/>
                <a:gd name="connsiteX155" fmla="*/ 1367896 w 4779433"/>
                <a:gd name="connsiteY155" fmla="*/ 449792 h 1672167"/>
                <a:gd name="connsiteX156" fmla="*/ 1480608 w 4779433"/>
                <a:gd name="connsiteY156" fmla="*/ 445029 h 1672167"/>
                <a:gd name="connsiteX157" fmla="*/ 1485899 w 4779433"/>
                <a:gd name="connsiteY157" fmla="*/ 472017 h 1672167"/>
                <a:gd name="connsiteX158" fmla="*/ 1606550 w 4779433"/>
                <a:gd name="connsiteY158" fmla="*/ 465138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3133 w 4779433"/>
                <a:gd name="connsiteY154" fmla="*/ 413808 h 1672167"/>
                <a:gd name="connsiteX155" fmla="*/ 1367896 w 4779433"/>
                <a:gd name="connsiteY155" fmla="*/ 449792 h 1672167"/>
                <a:gd name="connsiteX156" fmla="*/ 1480608 w 4779433"/>
                <a:gd name="connsiteY156" fmla="*/ 445029 h 1672167"/>
                <a:gd name="connsiteX157" fmla="*/ 1485899 w 4779433"/>
                <a:gd name="connsiteY157" fmla="*/ 472017 h 1672167"/>
                <a:gd name="connsiteX158" fmla="*/ 1606550 w 4779433"/>
                <a:gd name="connsiteY158" fmla="*/ 465138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4720 w 4779433"/>
                <a:gd name="connsiteY154" fmla="*/ 401108 h 1672167"/>
                <a:gd name="connsiteX155" fmla="*/ 1367896 w 4779433"/>
                <a:gd name="connsiteY155" fmla="*/ 449792 h 1672167"/>
                <a:gd name="connsiteX156" fmla="*/ 1480608 w 4779433"/>
                <a:gd name="connsiteY156" fmla="*/ 445029 h 1672167"/>
                <a:gd name="connsiteX157" fmla="*/ 1485899 w 4779433"/>
                <a:gd name="connsiteY157" fmla="*/ 472017 h 1672167"/>
                <a:gd name="connsiteX158" fmla="*/ 1606550 w 4779433"/>
                <a:gd name="connsiteY158" fmla="*/ 465138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67896 w 4779433"/>
                <a:gd name="connsiteY155" fmla="*/ 449792 h 1672167"/>
                <a:gd name="connsiteX156" fmla="*/ 1480608 w 4779433"/>
                <a:gd name="connsiteY156" fmla="*/ 445029 h 1672167"/>
                <a:gd name="connsiteX157" fmla="*/ 1485899 w 4779433"/>
                <a:gd name="connsiteY157" fmla="*/ 472017 h 1672167"/>
                <a:gd name="connsiteX158" fmla="*/ 1606550 w 4779433"/>
                <a:gd name="connsiteY158" fmla="*/ 465138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9009 w 4779433"/>
                <a:gd name="connsiteY155" fmla="*/ 440267 h 1672167"/>
                <a:gd name="connsiteX156" fmla="*/ 1480608 w 4779433"/>
                <a:gd name="connsiteY156" fmla="*/ 445029 h 1672167"/>
                <a:gd name="connsiteX157" fmla="*/ 1485899 w 4779433"/>
                <a:gd name="connsiteY157" fmla="*/ 472017 h 1672167"/>
                <a:gd name="connsiteX158" fmla="*/ 1606550 w 4779433"/>
                <a:gd name="connsiteY158" fmla="*/ 465138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82184 w 4779433"/>
                <a:gd name="connsiteY155" fmla="*/ 445029 h 1672167"/>
                <a:gd name="connsiteX156" fmla="*/ 1480608 w 4779433"/>
                <a:gd name="connsiteY156" fmla="*/ 445029 h 1672167"/>
                <a:gd name="connsiteX157" fmla="*/ 1485899 w 4779433"/>
                <a:gd name="connsiteY157" fmla="*/ 472017 h 1672167"/>
                <a:gd name="connsiteX158" fmla="*/ 1606550 w 4779433"/>
                <a:gd name="connsiteY158" fmla="*/ 465138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82184 w 4779433"/>
                <a:gd name="connsiteY155" fmla="*/ 445029 h 1672167"/>
                <a:gd name="connsiteX156" fmla="*/ 1480608 w 4779433"/>
                <a:gd name="connsiteY156" fmla="*/ 445029 h 1672167"/>
                <a:gd name="connsiteX157" fmla="*/ 1477961 w 4779433"/>
                <a:gd name="connsiteY157" fmla="*/ 472017 h 1672167"/>
                <a:gd name="connsiteX158" fmla="*/ 1606550 w 4779433"/>
                <a:gd name="connsiteY158" fmla="*/ 465138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6550 w 4779433"/>
                <a:gd name="connsiteY158" fmla="*/ 465138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749425 w 4779433"/>
                <a:gd name="connsiteY159" fmla="*/ 48577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749425 w 4779433"/>
                <a:gd name="connsiteY159" fmla="*/ 485775 h 1672167"/>
                <a:gd name="connsiteX160" fmla="*/ 1638300 w 4779433"/>
                <a:gd name="connsiteY160" fmla="*/ 477838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749425 w 4779433"/>
                <a:gd name="connsiteY159" fmla="*/ 485775 h 1672167"/>
                <a:gd name="connsiteX160" fmla="*/ 1635125 w 4779433"/>
                <a:gd name="connsiteY160" fmla="*/ 511176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749425 w 4779433"/>
                <a:gd name="connsiteY159" fmla="*/ 485775 h 1672167"/>
                <a:gd name="connsiteX160" fmla="*/ 1708150 w 4779433"/>
                <a:gd name="connsiteY160" fmla="*/ 534989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28775 w 4779433"/>
                <a:gd name="connsiteY159" fmla="*/ 490538 h 1672167"/>
                <a:gd name="connsiteX160" fmla="*/ 1708150 w 4779433"/>
                <a:gd name="connsiteY160" fmla="*/ 534989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28775 w 4779433"/>
                <a:gd name="connsiteY159" fmla="*/ 490538 h 1672167"/>
                <a:gd name="connsiteX160" fmla="*/ 1730375 w 4779433"/>
                <a:gd name="connsiteY160" fmla="*/ 481014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4488 w 4779433"/>
                <a:gd name="connsiteY159" fmla="*/ 492125 h 1672167"/>
                <a:gd name="connsiteX160" fmla="*/ 1730375 w 4779433"/>
                <a:gd name="connsiteY160" fmla="*/ 481014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4488 w 4779433"/>
                <a:gd name="connsiteY159" fmla="*/ 492125 h 1672167"/>
                <a:gd name="connsiteX160" fmla="*/ 1730375 w 4779433"/>
                <a:gd name="connsiteY160" fmla="*/ 490539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4488 w 4779433"/>
                <a:gd name="connsiteY159" fmla="*/ 487362 h 1672167"/>
                <a:gd name="connsiteX160" fmla="*/ 1730375 w 4779433"/>
                <a:gd name="connsiteY160" fmla="*/ 490539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4488 w 4779433"/>
                <a:gd name="connsiteY159" fmla="*/ 487362 h 1672167"/>
                <a:gd name="connsiteX160" fmla="*/ 1728788 w 4779433"/>
                <a:gd name="connsiteY160" fmla="*/ 482602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28788 w 4779433"/>
                <a:gd name="connsiteY160" fmla="*/ 482602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28788 w 4779433"/>
                <a:gd name="connsiteY160" fmla="*/ 482602 h 1672167"/>
                <a:gd name="connsiteX161" fmla="*/ 1771650 w 4779433"/>
                <a:gd name="connsiteY161" fmla="*/ 512763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28788 w 4779433"/>
                <a:gd name="connsiteY160" fmla="*/ 482602 h 1672167"/>
                <a:gd name="connsiteX161" fmla="*/ 17700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28788 w 4779433"/>
                <a:gd name="connsiteY160" fmla="*/ 482602 h 1672167"/>
                <a:gd name="connsiteX161" fmla="*/ 1752599 w 4779433"/>
                <a:gd name="connsiteY161" fmla="*/ 531813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28788 w 4779433"/>
                <a:gd name="connsiteY160" fmla="*/ 482602 h 1672167"/>
                <a:gd name="connsiteX161" fmla="*/ 1792287 w 4779433"/>
                <a:gd name="connsiteY161" fmla="*/ 53022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28788 w 4779433"/>
                <a:gd name="connsiteY160" fmla="*/ 482602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791633 w 4779433"/>
                <a:gd name="connsiteY138" fmla="*/ 241300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9000 w 4779433"/>
                <a:gd name="connsiteY139" fmla="*/ 241300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700 w 4779433"/>
                <a:gd name="connsiteY132" fmla="*/ 152400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95312 w 4779433"/>
                <a:gd name="connsiteY132" fmla="*/ 149225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15937 w 4779433"/>
                <a:gd name="connsiteY132" fmla="*/ 141287 h 1672167"/>
                <a:gd name="connsiteX133" fmla="*/ 626533 w 4779433"/>
                <a:gd name="connsiteY133" fmla="*/ 152400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15937 w 4779433"/>
                <a:gd name="connsiteY132" fmla="*/ 141287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20699 w 4779433"/>
                <a:gd name="connsiteY132" fmla="*/ 141287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20700 w 4779433"/>
                <a:gd name="connsiteY131" fmla="*/ 118533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2925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2925 w 4779433"/>
                <a:gd name="connsiteY131" fmla="*/ 115357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165100 w 4779433"/>
                <a:gd name="connsiteY126" fmla="*/ 139700 h 1672167"/>
                <a:gd name="connsiteX127" fmla="*/ 215900 w 4779433"/>
                <a:gd name="connsiteY127" fmla="*/ 88900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88900 w 4779433"/>
                <a:gd name="connsiteY124" fmla="*/ 67733 h 1672167"/>
                <a:gd name="connsiteX125" fmla="*/ 165100 w 4779433"/>
                <a:gd name="connsiteY125" fmla="*/ 67733 h 1672167"/>
                <a:gd name="connsiteX126" fmla="*/ 215900 w 4779433"/>
                <a:gd name="connsiteY126" fmla="*/ 88900 h 1672167"/>
                <a:gd name="connsiteX127" fmla="*/ 334433 w 4779433"/>
                <a:gd name="connsiteY127" fmla="*/ 88900 h 1672167"/>
                <a:gd name="connsiteX128" fmla="*/ 461433 w 4779433"/>
                <a:gd name="connsiteY128" fmla="*/ 88900 h 1672167"/>
                <a:gd name="connsiteX129" fmla="*/ 461433 w 4779433"/>
                <a:gd name="connsiteY129" fmla="*/ 118533 h 1672167"/>
                <a:gd name="connsiteX130" fmla="*/ 546100 w 4779433"/>
                <a:gd name="connsiteY130" fmla="*/ 120120 h 1672167"/>
                <a:gd name="connsiteX131" fmla="*/ 549274 w 4779433"/>
                <a:gd name="connsiteY131" fmla="*/ 146049 h 1672167"/>
                <a:gd name="connsiteX132" fmla="*/ 623358 w 4779433"/>
                <a:gd name="connsiteY132" fmla="*/ 142875 h 1672167"/>
                <a:gd name="connsiteX133" fmla="*/ 626533 w 4779433"/>
                <a:gd name="connsiteY133" fmla="*/ 173567 h 1672167"/>
                <a:gd name="connsiteX134" fmla="*/ 728133 w 4779433"/>
                <a:gd name="connsiteY134" fmla="*/ 173567 h 1672167"/>
                <a:gd name="connsiteX135" fmla="*/ 728133 w 4779433"/>
                <a:gd name="connsiteY135" fmla="*/ 198967 h 1672167"/>
                <a:gd name="connsiteX136" fmla="*/ 791633 w 4779433"/>
                <a:gd name="connsiteY136" fmla="*/ 198967 h 1672167"/>
                <a:gd name="connsiteX137" fmla="*/ 804333 w 4779433"/>
                <a:gd name="connsiteY137" fmla="*/ 231775 h 1672167"/>
                <a:gd name="connsiteX138" fmla="*/ 881063 w 4779433"/>
                <a:gd name="connsiteY138" fmla="*/ 231775 h 1672167"/>
                <a:gd name="connsiteX139" fmla="*/ 889000 w 4779433"/>
                <a:gd name="connsiteY139" fmla="*/ 254000 h 1672167"/>
                <a:gd name="connsiteX140" fmla="*/ 977900 w 4779433"/>
                <a:gd name="connsiteY140" fmla="*/ 254000 h 1672167"/>
                <a:gd name="connsiteX141" fmla="*/ 977900 w 4779433"/>
                <a:gd name="connsiteY141" fmla="*/ 287867 h 1672167"/>
                <a:gd name="connsiteX142" fmla="*/ 1037167 w 4779433"/>
                <a:gd name="connsiteY142" fmla="*/ 287867 h 1672167"/>
                <a:gd name="connsiteX143" fmla="*/ 1037167 w 4779433"/>
                <a:gd name="connsiteY143" fmla="*/ 304800 h 1672167"/>
                <a:gd name="connsiteX144" fmla="*/ 1087967 w 4779433"/>
                <a:gd name="connsiteY144" fmla="*/ 304800 h 1672167"/>
                <a:gd name="connsiteX145" fmla="*/ 1087967 w 4779433"/>
                <a:gd name="connsiteY145" fmla="*/ 317500 h 1672167"/>
                <a:gd name="connsiteX146" fmla="*/ 1164167 w 4779433"/>
                <a:gd name="connsiteY146" fmla="*/ 317500 h 1672167"/>
                <a:gd name="connsiteX147" fmla="*/ 1164167 w 4779433"/>
                <a:gd name="connsiteY147" fmla="*/ 347133 h 1672167"/>
                <a:gd name="connsiteX148" fmla="*/ 1223433 w 4779433"/>
                <a:gd name="connsiteY148" fmla="*/ 347133 h 1672167"/>
                <a:gd name="connsiteX149" fmla="*/ 1223433 w 4779433"/>
                <a:gd name="connsiteY149" fmla="*/ 376767 h 1672167"/>
                <a:gd name="connsiteX150" fmla="*/ 1265767 w 4779433"/>
                <a:gd name="connsiteY150" fmla="*/ 376767 h 1672167"/>
                <a:gd name="connsiteX151" fmla="*/ 1265767 w 4779433"/>
                <a:gd name="connsiteY151" fmla="*/ 376767 h 1672167"/>
                <a:gd name="connsiteX152" fmla="*/ 1267354 w 4779433"/>
                <a:gd name="connsiteY152" fmla="*/ 404283 h 1672167"/>
                <a:gd name="connsiteX153" fmla="*/ 1367895 w 4779433"/>
                <a:gd name="connsiteY153" fmla="*/ 404283 h 1672167"/>
                <a:gd name="connsiteX154" fmla="*/ 1375834 w 4779433"/>
                <a:gd name="connsiteY154" fmla="*/ 443442 h 1672167"/>
                <a:gd name="connsiteX155" fmla="*/ 1480608 w 4779433"/>
                <a:gd name="connsiteY155" fmla="*/ 445029 h 1672167"/>
                <a:gd name="connsiteX156" fmla="*/ 1477961 w 4779433"/>
                <a:gd name="connsiteY156" fmla="*/ 472017 h 1672167"/>
                <a:gd name="connsiteX157" fmla="*/ 1603375 w 4779433"/>
                <a:gd name="connsiteY157" fmla="*/ 473075 h 1672167"/>
                <a:gd name="connsiteX158" fmla="*/ 1616075 w 4779433"/>
                <a:gd name="connsiteY158" fmla="*/ 484187 h 1672167"/>
                <a:gd name="connsiteX159" fmla="*/ 1744663 w 4779433"/>
                <a:gd name="connsiteY159" fmla="*/ 48101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93663 w 4779433"/>
                <a:gd name="connsiteY124" fmla="*/ 55033 h 1672167"/>
                <a:gd name="connsiteX125" fmla="*/ 165100 w 4779433"/>
                <a:gd name="connsiteY125" fmla="*/ 67733 h 1672167"/>
                <a:gd name="connsiteX126" fmla="*/ 215900 w 4779433"/>
                <a:gd name="connsiteY126" fmla="*/ 88900 h 1672167"/>
                <a:gd name="connsiteX127" fmla="*/ 334433 w 4779433"/>
                <a:gd name="connsiteY127" fmla="*/ 88900 h 1672167"/>
                <a:gd name="connsiteX128" fmla="*/ 461433 w 4779433"/>
                <a:gd name="connsiteY128" fmla="*/ 88900 h 1672167"/>
                <a:gd name="connsiteX129" fmla="*/ 461433 w 4779433"/>
                <a:gd name="connsiteY129" fmla="*/ 118533 h 1672167"/>
                <a:gd name="connsiteX130" fmla="*/ 546100 w 4779433"/>
                <a:gd name="connsiteY130" fmla="*/ 120120 h 1672167"/>
                <a:gd name="connsiteX131" fmla="*/ 549274 w 4779433"/>
                <a:gd name="connsiteY131" fmla="*/ 146049 h 1672167"/>
                <a:gd name="connsiteX132" fmla="*/ 623358 w 4779433"/>
                <a:gd name="connsiteY132" fmla="*/ 142875 h 1672167"/>
                <a:gd name="connsiteX133" fmla="*/ 626533 w 4779433"/>
                <a:gd name="connsiteY133" fmla="*/ 173567 h 1672167"/>
                <a:gd name="connsiteX134" fmla="*/ 728133 w 4779433"/>
                <a:gd name="connsiteY134" fmla="*/ 173567 h 1672167"/>
                <a:gd name="connsiteX135" fmla="*/ 728133 w 4779433"/>
                <a:gd name="connsiteY135" fmla="*/ 198967 h 1672167"/>
                <a:gd name="connsiteX136" fmla="*/ 791633 w 4779433"/>
                <a:gd name="connsiteY136" fmla="*/ 198967 h 1672167"/>
                <a:gd name="connsiteX137" fmla="*/ 804333 w 4779433"/>
                <a:gd name="connsiteY137" fmla="*/ 231775 h 1672167"/>
                <a:gd name="connsiteX138" fmla="*/ 881063 w 4779433"/>
                <a:gd name="connsiteY138" fmla="*/ 231775 h 1672167"/>
                <a:gd name="connsiteX139" fmla="*/ 889000 w 4779433"/>
                <a:gd name="connsiteY139" fmla="*/ 254000 h 1672167"/>
                <a:gd name="connsiteX140" fmla="*/ 977900 w 4779433"/>
                <a:gd name="connsiteY140" fmla="*/ 254000 h 1672167"/>
                <a:gd name="connsiteX141" fmla="*/ 977900 w 4779433"/>
                <a:gd name="connsiteY141" fmla="*/ 287867 h 1672167"/>
                <a:gd name="connsiteX142" fmla="*/ 1037167 w 4779433"/>
                <a:gd name="connsiteY142" fmla="*/ 287867 h 1672167"/>
                <a:gd name="connsiteX143" fmla="*/ 1037167 w 4779433"/>
                <a:gd name="connsiteY143" fmla="*/ 304800 h 1672167"/>
                <a:gd name="connsiteX144" fmla="*/ 1087967 w 4779433"/>
                <a:gd name="connsiteY144" fmla="*/ 304800 h 1672167"/>
                <a:gd name="connsiteX145" fmla="*/ 1087967 w 4779433"/>
                <a:gd name="connsiteY145" fmla="*/ 317500 h 1672167"/>
                <a:gd name="connsiteX146" fmla="*/ 1164167 w 4779433"/>
                <a:gd name="connsiteY146" fmla="*/ 317500 h 1672167"/>
                <a:gd name="connsiteX147" fmla="*/ 1164167 w 4779433"/>
                <a:gd name="connsiteY147" fmla="*/ 347133 h 1672167"/>
                <a:gd name="connsiteX148" fmla="*/ 1223433 w 4779433"/>
                <a:gd name="connsiteY148" fmla="*/ 347133 h 1672167"/>
                <a:gd name="connsiteX149" fmla="*/ 1223433 w 4779433"/>
                <a:gd name="connsiteY149" fmla="*/ 376767 h 1672167"/>
                <a:gd name="connsiteX150" fmla="*/ 1265767 w 4779433"/>
                <a:gd name="connsiteY150" fmla="*/ 376767 h 1672167"/>
                <a:gd name="connsiteX151" fmla="*/ 1265767 w 4779433"/>
                <a:gd name="connsiteY151" fmla="*/ 376767 h 1672167"/>
                <a:gd name="connsiteX152" fmla="*/ 1267354 w 4779433"/>
                <a:gd name="connsiteY152" fmla="*/ 404283 h 1672167"/>
                <a:gd name="connsiteX153" fmla="*/ 1367895 w 4779433"/>
                <a:gd name="connsiteY153" fmla="*/ 404283 h 1672167"/>
                <a:gd name="connsiteX154" fmla="*/ 1375834 w 4779433"/>
                <a:gd name="connsiteY154" fmla="*/ 443442 h 1672167"/>
                <a:gd name="connsiteX155" fmla="*/ 1480608 w 4779433"/>
                <a:gd name="connsiteY155" fmla="*/ 445029 h 1672167"/>
                <a:gd name="connsiteX156" fmla="*/ 1477961 w 4779433"/>
                <a:gd name="connsiteY156" fmla="*/ 472017 h 1672167"/>
                <a:gd name="connsiteX157" fmla="*/ 1603375 w 4779433"/>
                <a:gd name="connsiteY157" fmla="*/ 473075 h 1672167"/>
                <a:gd name="connsiteX158" fmla="*/ 1616075 w 4779433"/>
                <a:gd name="connsiteY158" fmla="*/ 484187 h 1672167"/>
                <a:gd name="connsiteX159" fmla="*/ 1744663 w 4779433"/>
                <a:gd name="connsiteY159" fmla="*/ 48101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93663 w 4779433"/>
                <a:gd name="connsiteY124" fmla="*/ 55033 h 1672167"/>
                <a:gd name="connsiteX125" fmla="*/ 153987 w 4779433"/>
                <a:gd name="connsiteY125" fmla="*/ 53446 h 1672167"/>
                <a:gd name="connsiteX126" fmla="*/ 215900 w 4779433"/>
                <a:gd name="connsiteY126" fmla="*/ 88900 h 1672167"/>
                <a:gd name="connsiteX127" fmla="*/ 334433 w 4779433"/>
                <a:gd name="connsiteY127" fmla="*/ 88900 h 1672167"/>
                <a:gd name="connsiteX128" fmla="*/ 461433 w 4779433"/>
                <a:gd name="connsiteY128" fmla="*/ 88900 h 1672167"/>
                <a:gd name="connsiteX129" fmla="*/ 461433 w 4779433"/>
                <a:gd name="connsiteY129" fmla="*/ 118533 h 1672167"/>
                <a:gd name="connsiteX130" fmla="*/ 546100 w 4779433"/>
                <a:gd name="connsiteY130" fmla="*/ 120120 h 1672167"/>
                <a:gd name="connsiteX131" fmla="*/ 549274 w 4779433"/>
                <a:gd name="connsiteY131" fmla="*/ 146049 h 1672167"/>
                <a:gd name="connsiteX132" fmla="*/ 623358 w 4779433"/>
                <a:gd name="connsiteY132" fmla="*/ 142875 h 1672167"/>
                <a:gd name="connsiteX133" fmla="*/ 626533 w 4779433"/>
                <a:gd name="connsiteY133" fmla="*/ 173567 h 1672167"/>
                <a:gd name="connsiteX134" fmla="*/ 728133 w 4779433"/>
                <a:gd name="connsiteY134" fmla="*/ 173567 h 1672167"/>
                <a:gd name="connsiteX135" fmla="*/ 728133 w 4779433"/>
                <a:gd name="connsiteY135" fmla="*/ 198967 h 1672167"/>
                <a:gd name="connsiteX136" fmla="*/ 791633 w 4779433"/>
                <a:gd name="connsiteY136" fmla="*/ 198967 h 1672167"/>
                <a:gd name="connsiteX137" fmla="*/ 804333 w 4779433"/>
                <a:gd name="connsiteY137" fmla="*/ 231775 h 1672167"/>
                <a:gd name="connsiteX138" fmla="*/ 881063 w 4779433"/>
                <a:gd name="connsiteY138" fmla="*/ 231775 h 1672167"/>
                <a:gd name="connsiteX139" fmla="*/ 889000 w 4779433"/>
                <a:gd name="connsiteY139" fmla="*/ 254000 h 1672167"/>
                <a:gd name="connsiteX140" fmla="*/ 977900 w 4779433"/>
                <a:gd name="connsiteY140" fmla="*/ 254000 h 1672167"/>
                <a:gd name="connsiteX141" fmla="*/ 977900 w 4779433"/>
                <a:gd name="connsiteY141" fmla="*/ 287867 h 1672167"/>
                <a:gd name="connsiteX142" fmla="*/ 1037167 w 4779433"/>
                <a:gd name="connsiteY142" fmla="*/ 287867 h 1672167"/>
                <a:gd name="connsiteX143" fmla="*/ 1037167 w 4779433"/>
                <a:gd name="connsiteY143" fmla="*/ 304800 h 1672167"/>
                <a:gd name="connsiteX144" fmla="*/ 1087967 w 4779433"/>
                <a:gd name="connsiteY144" fmla="*/ 304800 h 1672167"/>
                <a:gd name="connsiteX145" fmla="*/ 1087967 w 4779433"/>
                <a:gd name="connsiteY145" fmla="*/ 317500 h 1672167"/>
                <a:gd name="connsiteX146" fmla="*/ 1164167 w 4779433"/>
                <a:gd name="connsiteY146" fmla="*/ 317500 h 1672167"/>
                <a:gd name="connsiteX147" fmla="*/ 1164167 w 4779433"/>
                <a:gd name="connsiteY147" fmla="*/ 347133 h 1672167"/>
                <a:gd name="connsiteX148" fmla="*/ 1223433 w 4779433"/>
                <a:gd name="connsiteY148" fmla="*/ 347133 h 1672167"/>
                <a:gd name="connsiteX149" fmla="*/ 1223433 w 4779433"/>
                <a:gd name="connsiteY149" fmla="*/ 376767 h 1672167"/>
                <a:gd name="connsiteX150" fmla="*/ 1265767 w 4779433"/>
                <a:gd name="connsiteY150" fmla="*/ 376767 h 1672167"/>
                <a:gd name="connsiteX151" fmla="*/ 1265767 w 4779433"/>
                <a:gd name="connsiteY151" fmla="*/ 376767 h 1672167"/>
                <a:gd name="connsiteX152" fmla="*/ 1267354 w 4779433"/>
                <a:gd name="connsiteY152" fmla="*/ 404283 h 1672167"/>
                <a:gd name="connsiteX153" fmla="*/ 1367895 w 4779433"/>
                <a:gd name="connsiteY153" fmla="*/ 404283 h 1672167"/>
                <a:gd name="connsiteX154" fmla="*/ 1375834 w 4779433"/>
                <a:gd name="connsiteY154" fmla="*/ 443442 h 1672167"/>
                <a:gd name="connsiteX155" fmla="*/ 1480608 w 4779433"/>
                <a:gd name="connsiteY155" fmla="*/ 445029 h 1672167"/>
                <a:gd name="connsiteX156" fmla="*/ 1477961 w 4779433"/>
                <a:gd name="connsiteY156" fmla="*/ 472017 h 1672167"/>
                <a:gd name="connsiteX157" fmla="*/ 1603375 w 4779433"/>
                <a:gd name="connsiteY157" fmla="*/ 473075 h 1672167"/>
                <a:gd name="connsiteX158" fmla="*/ 1616075 w 4779433"/>
                <a:gd name="connsiteY158" fmla="*/ 484187 h 1672167"/>
                <a:gd name="connsiteX159" fmla="*/ 1744663 w 4779433"/>
                <a:gd name="connsiteY159" fmla="*/ 48101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93663 w 4779433"/>
                <a:gd name="connsiteY124" fmla="*/ 55033 h 1672167"/>
                <a:gd name="connsiteX125" fmla="*/ 153987 w 4779433"/>
                <a:gd name="connsiteY125" fmla="*/ 53446 h 1672167"/>
                <a:gd name="connsiteX126" fmla="*/ 173038 w 4779433"/>
                <a:gd name="connsiteY126" fmla="*/ 95250 h 1672167"/>
                <a:gd name="connsiteX127" fmla="*/ 334433 w 4779433"/>
                <a:gd name="connsiteY127" fmla="*/ 88900 h 1672167"/>
                <a:gd name="connsiteX128" fmla="*/ 461433 w 4779433"/>
                <a:gd name="connsiteY128" fmla="*/ 88900 h 1672167"/>
                <a:gd name="connsiteX129" fmla="*/ 461433 w 4779433"/>
                <a:gd name="connsiteY129" fmla="*/ 118533 h 1672167"/>
                <a:gd name="connsiteX130" fmla="*/ 546100 w 4779433"/>
                <a:gd name="connsiteY130" fmla="*/ 120120 h 1672167"/>
                <a:gd name="connsiteX131" fmla="*/ 549274 w 4779433"/>
                <a:gd name="connsiteY131" fmla="*/ 146049 h 1672167"/>
                <a:gd name="connsiteX132" fmla="*/ 623358 w 4779433"/>
                <a:gd name="connsiteY132" fmla="*/ 142875 h 1672167"/>
                <a:gd name="connsiteX133" fmla="*/ 626533 w 4779433"/>
                <a:gd name="connsiteY133" fmla="*/ 173567 h 1672167"/>
                <a:gd name="connsiteX134" fmla="*/ 728133 w 4779433"/>
                <a:gd name="connsiteY134" fmla="*/ 173567 h 1672167"/>
                <a:gd name="connsiteX135" fmla="*/ 728133 w 4779433"/>
                <a:gd name="connsiteY135" fmla="*/ 198967 h 1672167"/>
                <a:gd name="connsiteX136" fmla="*/ 791633 w 4779433"/>
                <a:gd name="connsiteY136" fmla="*/ 198967 h 1672167"/>
                <a:gd name="connsiteX137" fmla="*/ 804333 w 4779433"/>
                <a:gd name="connsiteY137" fmla="*/ 231775 h 1672167"/>
                <a:gd name="connsiteX138" fmla="*/ 881063 w 4779433"/>
                <a:gd name="connsiteY138" fmla="*/ 231775 h 1672167"/>
                <a:gd name="connsiteX139" fmla="*/ 889000 w 4779433"/>
                <a:gd name="connsiteY139" fmla="*/ 254000 h 1672167"/>
                <a:gd name="connsiteX140" fmla="*/ 977900 w 4779433"/>
                <a:gd name="connsiteY140" fmla="*/ 254000 h 1672167"/>
                <a:gd name="connsiteX141" fmla="*/ 977900 w 4779433"/>
                <a:gd name="connsiteY141" fmla="*/ 287867 h 1672167"/>
                <a:gd name="connsiteX142" fmla="*/ 1037167 w 4779433"/>
                <a:gd name="connsiteY142" fmla="*/ 287867 h 1672167"/>
                <a:gd name="connsiteX143" fmla="*/ 1037167 w 4779433"/>
                <a:gd name="connsiteY143" fmla="*/ 304800 h 1672167"/>
                <a:gd name="connsiteX144" fmla="*/ 1087967 w 4779433"/>
                <a:gd name="connsiteY144" fmla="*/ 304800 h 1672167"/>
                <a:gd name="connsiteX145" fmla="*/ 1087967 w 4779433"/>
                <a:gd name="connsiteY145" fmla="*/ 317500 h 1672167"/>
                <a:gd name="connsiteX146" fmla="*/ 1164167 w 4779433"/>
                <a:gd name="connsiteY146" fmla="*/ 317500 h 1672167"/>
                <a:gd name="connsiteX147" fmla="*/ 1164167 w 4779433"/>
                <a:gd name="connsiteY147" fmla="*/ 347133 h 1672167"/>
                <a:gd name="connsiteX148" fmla="*/ 1223433 w 4779433"/>
                <a:gd name="connsiteY148" fmla="*/ 347133 h 1672167"/>
                <a:gd name="connsiteX149" fmla="*/ 1223433 w 4779433"/>
                <a:gd name="connsiteY149" fmla="*/ 376767 h 1672167"/>
                <a:gd name="connsiteX150" fmla="*/ 1265767 w 4779433"/>
                <a:gd name="connsiteY150" fmla="*/ 376767 h 1672167"/>
                <a:gd name="connsiteX151" fmla="*/ 1265767 w 4779433"/>
                <a:gd name="connsiteY151" fmla="*/ 376767 h 1672167"/>
                <a:gd name="connsiteX152" fmla="*/ 1267354 w 4779433"/>
                <a:gd name="connsiteY152" fmla="*/ 404283 h 1672167"/>
                <a:gd name="connsiteX153" fmla="*/ 1367895 w 4779433"/>
                <a:gd name="connsiteY153" fmla="*/ 404283 h 1672167"/>
                <a:gd name="connsiteX154" fmla="*/ 1375834 w 4779433"/>
                <a:gd name="connsiteY154" fmla="*/ 443442 h 1672167"/>
                <a:gd name="connsiteX155" fmla="*/ 1480608 w 4779433"/>
                <a:gd name="connsiteY155" fmla="*/ 445029 h 1672167"/>
                <a:gd name="connsiteX156" fmla="*/ 1477961 w 4779433"/>
                <a:gd name="connsiteY156" fmla="*/ 472017 h 1672167"/>
                <a:gd name="connsiteX157" fmla="*/ 1603375 w 4779433"/>
                <a:gd name="connsiteY157" fmla="*/ 473075 h 1672167"/>
                <a:gd name="connsiteX158" fmla="*/ 1616075 w 4779433"/>
                <a:gd name="connsiteY158" fmla="*/ 484187 h 1672167"/>
                <a:gd name="connsiteX159" fmla="*/ 1744663 w 4779433"/>
                <a:gd name="connsiteY159" fmla="*/ 48101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93663 w 4779433"/>
                <a:gd name="connsiteY124" fmla="*/ 55033 h 1672167"/>
                <a:gd name="connsiteX125" fmla="*/ 153987 w 4779433"/>
                <a:gd name="connsiteY125" fmla="*/ 53446 h 1672167"/>
                <a:gd name="connsiteX126" fmla="*/ 165101 w 4779433"/>
                <a:gd name="connsiteY126" fmla="*/ 80963 h 1672167"/>
                <a:gd name="connsiteX127" fmla="*/ 334433 w 4779433"/>
                <a:gd name="connsiteY127" fmla="*/ 88900 h 1672167"/>
                <a:gd name="connsiteX128" fmla="*/ 461433 w 4779433"/>
                <a:gd name="connsiteY128" fmla="*/ 88900 h 1672167"/>
                <a:gd name="connsiteX129" fmla="*/ 461433 w 4779433"/>
                <a:gd name="connsiteY129" fmla="*/ 118533 h 1672167"/>
                <a:gd name="connsiteX130" fmla="*/ 546100 w 4779433"/>
                <a:gd name="connsiteY130" fmla="*/ 120120 h 1672167"/>
                <a:gd name="connsiteX131" fmla="*/ 549274 w 4779433"/>
                <a:gd name="connsiteY131" fmla="*/ 146049 h 1672167"/>
                <a:gd name="connsiteX132" fmla="*/ 623358 w 4779433"/>
                <a:gd name="connsiteY132" fmla="*/ 142875 h 1672167"/>
                <a:gd name="connsiteX133" fmla="*/ 626533 w 4779433"/>
                <a:gd name="connsiteY133" fmla="*/ 173567 h 1672167"/>
                <a:gd name="connsiteX134" fmla="*/ 728133 w 4779433"/>
                <a:gd name="connsiteY134" fmla="*/ 173567 h 1672167"/>
                <a:gd name="connsiteX135" fmla="*/ 728133 w 4779433"/>
                <a:gd name="connsiteY135" fmla="*/ 198967 h 1672167"/>
                <a:gd name="connsiteX136" fmla="*/ 791633 w 4779433"/>
                <a:gd name="connsiteY136" fmla="*/ 198967 h 1672167"/>
                <a:gd name="connsiteX137" fmla="*/ 804333 w 4779433"/>
                <a:gd name="connsiteY137" fmla="*/ 231775 h 1672167"/>
                <a:gd name="connsiteX138" fmla="*/ 881063 w 4779433"/>
                <a:gd name="connsiteY138" fmla="*/ 231775 h 1672167"/>
                <a:gd name="connsiteX139" fmla="*/ 889000 w 4779433"/>
                <a:gd name="connsiteY139" fmla="*/ 254000 h 1672167"/>
                <a:gd name="connsiteX140" fmla="*/ 977900 w 4779433"/>
                <a:gd name="connsiteY140" fmla="*/ 254000 h 1672167"/>
                <a:gd name="connsiteX141" fmla="*/ 977900 w 4779433"/>
                <a:gd name="connsiteY141" fmla="*/ 287867 h 1672167"/>
                <a:gd name="connsiteX142" fmla="*/ 1037167 w 4779433"/>
                <a:gd name="connsiteY142" fmla="*/ 287867 h 1672167"/>
                <a:gd name="connsiteX143" fmla="*/ 1037167 w 4779433"/>
                <a:gd name="connsiteY143" fmla="*/ 304800 h 1672167"/>
                <a:gd name="connsiteX144" fmla="*/ 1087967 w 4779433"/>
                <a:gd name="connsiteY144" fmla="*/ 304800 h 1672167"/>
                <a:gd name="connsiteX145" fmla="*/ 1087967 w 4779433"/>
                <a:gd name="connsiteY145" fmla="*/ 317500 h 1672167"/>
                <a:gd name="connsiteX146" fmla="*/ 1164167 w 4779433"/>
                <a:gd name="connsiteY146" fmla="*/ 317500 h 1672167"/>
                <a:gd name="connsiteX147" fmla="*/ 1164167 w 4779433"/>
                <a:gd name="connsiteY147" fmla="*/ 347133 h 1672167"/>
                <a:gd name="connsiteX148" fmla="*/ 1223433 w 4779433"/>
                <a:gd name="connsiteY148" fmla="*/ 347133 h 1672167"/>
                <a:gd name="connsiteX149" fmla="*/ 1223433 w 4779433"/>
                <a:gd name="connsiteY149" fmla="*/ 376767 h 1672167"/>
                <a:gd name="connsiteX150" fmla="*/ 1265767 w 4779433"/>
                <a:gd name="connsiteY150" fmla="*/ 376767 h 1672167"/>
                <a:gd name="connsiteX151" fmla="*/ 1265767 w 4779433"/>
                <a:gd name="connsiteY151" fmla="*/ 376767 h 1672167"/>
                <a:gd name="connsiteX152" fmla="*/ 1267354 w 4779433"/>
                <a:gd name="connsiteY152" fmla="*/ 404283 h 1672167"/>
                <a:gd name="connsiteX153" fmla="*/ 1367895 w 4779433"/>
                <a:gd name="connsiteY153" fmla="*/ 404283 h 1672167"/>
                <a:gd name="connsiteX154" fmla="*/ 1375834 w 4779433"/>
                <a:gd name="connsiteY154" fmla="*/ 443442 h 1672167"/>
                <a:gd name="connsiteX155" fmla="*/ 1480608 w 4779433"/>
                <a:gd name="connsiteY155" fmla="*/ 445029 h 1672167"/>
                <a:gd name="connsiteX156" fmla="*/ 1477961 w 4779433"/>
                <a:gd name="connsiteY156" fmla="*/ 472017 h 1672167"/>
                <a:gd name="connsiteX157" fmla="*/ 1603375 w 4779433"/>
                <a:gd name="connsiteY157" fmla="*/ 473075 h 1672167"/>
                <a:gd name="connsiteX158" fmla="*/ 1616075 w 4779433"/>
                <a:gd name="connsiteY158" fmla="*/ 484187 h 1672167"/>
                <a:gd name="connsiteX159" fmla="*/ 1744663 w 4779433"/>
                <a:gd name="connsiteY159" fmla="*/ 48101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90500 w 4779433"/>
                <a:gd name="connsiteY113" fmla="*/ 203200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93663 w 4779433"/>
                <a:gd name="connsiteY124" fmla="*/ 55033 h 1672167"/>
                <a:gd name="connsiteX125" fmla="*/ 153987 w 4779433"/>
                <a:gd name="connsiteY125" fmla="*/ 53446 h 1672167"/>
                <a:gd name="connsiteX126" fmla="*/ 163513 w 4779433"/>
                <a:gd name="connsiteY126" fmla="*/ 87313 h 1672167"/>
                <a:gd name="connsiteX127" fmla="*/ 334433 w 4779433"/>
                <a:gd name="connsiteY127" fmla="*/ 88900 h 1672167"/>
                <a:gd name="connsiteX128" fmla="*/ 461433 w 4779433"/>
                <a:gd name="connsiteY128" fmla="*/ 88900 h 1672167"/>
                <a:gd name="connsiteX129" fmla="*/ 461433 w 4779433"/>
                <a:gd name="connsiteY129" fmla="*/ 118533 h 1672167"/>
                <a:gd name="connsiteX130" fmla="*/ 546100 w 4779433"/>
                <a:gd name="connsiteY130" fmla="*/ 120120 h 1672167"/>
                <a:gd name="connsiteX131" fmla="*/ 549274 w 4779433"/>
                <a:gd name="connsiteY131" fmla="*/ 146049 h 1672167"/>
                <a:gd name="connsiteX132" fmla="*/ 623358 w 4779433"/>
                <a:gd name="connsiteY132" fmla="*/ 142875 h 1672167"/>
                <a:gd name="connsiteX133" fmla="*/ 626533 w 4779433"/>
                <a:gd name="connsiteY133" fmla="*/ 173567 h 1672167"/>
                <a:gd name="connsiteX134" fmla="*/ 728133 w 4779433"/>
                <a:gd name="connsiteY134" fmla="*/ 173567 h 1672167"/>
                <a:gd name="connsiteX135" fmla="*/ 728133 w 4779433"/>
                <a:gd name="connsiteY135" fmla="*/ 198967 h 1672167"/>
                <a:gd name="connsiteX136" fmla="*/ 791633 w 4779433"/>
                <a:gd name="connsiteY136" fmla="*/ 198967 h 1672167"/>
                <a:gd name="connsiteX137" fmla="*/ 804333 w 4779433"/>
                <a:gd name="connsiteY137" fmla="*/ 231775 h 1672167"/>
                <a:gd name="connsiteX138" fmla="*/ 881063 w 4779433"/>
                <a:gd name="connsiteY138" fmla="*/ 231775 h 1672167"/>
                <a:gd name="connsiteX139" fmla="*/ 889000 w 4779433"/>
                <a:gd name="connsiteY139" fmla="*/ 254000 h 1672167"/>
                <a:gd name="connsiteX140" fmla="*/ 977900 w 4779433"/>
                <a:gd name="connsiteY140" fmla="*/ 254000 h 1672167"/>
                <a:gd name="connsiteX141" fmla="*/ 977900 w 4779433"/>
                <a:gd name="connsiteY141" fmla="*/ 287867 h 1672167"/>
                <a:gd name="connsiteX142" fmla="*/ 1037167 w 4779433"/>
                <a:gd name="connsiteY142" fmla="*/ 287867 h 1672167"/>
                <a:gd name="connsiteX143" fmla="*/ 1037167 w 4779433"/>
                <a:gd name="connsiteY143" fmla="*/ 304800 h 1672167"/>
                <a:gd name="connsiteX144" fmla="*/ 1087967 w 4779433"/>
                <a:gd name="connsiteY144" fmla="*/ 304800 h 1672167"/>
                <a:gd name="connsiteX145" fmla="*/ 1087967 w 4779433"/>
                <a:gd name="connsiteY145" fmla="*/ 317500 h 1672167"/>
                <a:gd name="connsiteX146" fmla="*/ 1164167 w 4779433"/>
                <a:gd name="connsiteY146" fmla="*/ 317500 h 1672167"/>
                <a:gd name="connsiteX147" fmla="*/ 1164167 w 4779433"/>
                <a:gd name="connsiteY147" fmla="*/ 347133 h 1672167"/>
                <a:gd name="connsiteX148" fmla="*/ 1223433 w 4779433"/>
                <a:gd name="connsiteY148" fmla="*/ 347133 h 1672167"/>
                <a:gd name="connsiteX149" fmla="*/ 1223433 w 4779433"/>
                <a:gd name="connsiteY149" fmla="*/ 376767 h 1672167"/>
                <a:gd name="connsiteX150" fmla="*/ 1265767 w 4779433"/>
                <a:gd name="connsiteY150" fmla="*/ 376767 h 1672167"/>
                <a:gd name="connsiteX151" fmla="*/ 1265767 w 4779433"/>
                <a:gd name="connsiteY151" fmla="*/ 376767 h 1672167"/>
                <a:gd name="connsiteX152" fmla="*/ 1267354 w 4779433"/>
                <a:gd name="connsiteY152" fmla="*/ 404283 h 1672167"/>
                <a:gd name="connsiteX153" fmla="*/ 1367895 w 4779433"/>
                <a:gd name="connsiteY153" fmla="*/ 404283 h 1672167"/>
                <a:gd name="connsiteX154" fmla="*/ 1375834 w 4779433"/>
                <a:gd name="connsiteY154" fmla="*/ 443442 h 1672167"/>
                <a:gd name="connsiteX155" fmla="*/ 1480608 w 4779433"/>
                <a:gd name="connsiteY155" fmla="*/ 445029 h 1672167"/>
                <a:gd name="connsiteX156" fmla="*/ 1477961 w 4779433"/>
                <a:gd name="connsiteY156" fmla="*/ 472017 h 1672167"/>
                <a:gd name="connsiteX157" fmla="*/ 1603375 w 4779433"/>
                <a:gd name="connsiteY157" fmla="*/ 473075 h 1672167"/>
                <a:gd name="connsiteX158" fmla="*/ 1616075 w 4779433"/>
                <a:gd name="connsiteY158" fmla="*/ 484187 h 1672167"/>
                <a:gd name="connsiteX159" fmla="*/ 1744663 w 4779433"/>
                <a:gd name="connsiteY159" fmla="*/ 48101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87325 w 4779433"/>
                <a:gd name="connsiteY113" fmla="*/ 223837 h 1672167"/>
                <a:gd name="connsiteX114" fmla="*/ 190500 w 4779433"/>
                <a:gd name="connsiteY114" fmla="*/ 173567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93663 w 4779433"/>
                <a:gd name="connsiteY124" fmla="*/ 55033 h 1672167"/>
                <a:gd name="connsiteX125" fmla="*/ 153987 w 4779433"/>
                <a:gd name="connsiteY125" fmla="*/ 53446 h 1672167"/>
                <a:gd name="connsiteX126" fmla="*/ 163513 w 4779433"/>
                <a:gd name="connsiteY126" fmla="*/ 87313 h 1672167"/>
                <a:gd name="connsiteX127" fmla="*/ 334433 w 4779433"/>
                <a:gd name="connsiteY127" fmla="*/ 88900 h 1672167"/>
                <a:gd name="connsiteX128" fmla="*/ 461433 w 4779433"/>
                <a:gd name="connsiteY128" fmla="*/ 88900 h 1672167"/>
                <a:gd name="connsiteX129" fmla="*/ 461433 w 4779433"/>
                <a:gd name="connsiteY129" fmla="*/ 118533 h 1672167"/>
                <a:gd name="connsiteX130" fmla="*/ 546100 w 4779433"/>
                <a:gd name="connsiteY130" fmla="*/ 120120 h 1672167"/>
                <a:gd name="connsiteX131" fmla="*/ 549274 w 4779433"/>
                <a:gd name="connsiteY131" fmla="*/ 146049 h 1672167"/>
                <a:gd name="connsiteX132" fmla="*/ 623358 w 4779433"/>
                <a:gd name="connsiteY132" fmla="*/ 142875 h 1672167"/>
                <a:gd name="connsiteX133" fmla="*/ 626533 w 4779433"/>
                <a:gd name="connsiteY133" fmla="*/ 173567 h 1672167"/>
                <a:gd name="connsiteX134" fmla="*/ 728133 w 4779433"/>
                <a:gd name="connsiteY134" fmla="*/ 173567 h 1672167"/>
                <a:gd name="connsiteX135" fmla="*/ 728133 w 4779433"/>
                <a:gd name="connsiteY135" fmla="*/ 198967 h 1672167"/>
                <a:gd name="connsiteX136" fmla="*/ 791633 w 4779433"/>
                <a:gd name="connsiteY136" fmla="*/ 198967 h 1672167"/>
                <a:gd name="connsiteX137" fmla="*/ 804333 w 4779433"/>
                <a:gd name="connsiteY137" fmla="*/ 231775 h 1672167"/>
                <a:gd name="connsiteX138" fmla="*/ 881063 w 4779433"/>
                <a:gd name="connsiteY138" fmla="*/ 231775 h 1672167"/>
                <a:gd name="connsiteX139" fmla="*/ 889000 w 4779433"/>
                <a:gd name="connsiteY139" fmla="*/ 254000 h 1672167"/>
                <a:gd name="connsiteX140" fmla="*/ 977900 w 4779433"/>
                <a:gd name="connsiteY140" fmla="*/ 254000 h 1672167"/>
                <a:gd name="connsiteX141" fmla="*/ 977900 w 4779433"/>
                <a:gd name="connsiteY141" fmla="*/ 287867 h 1672167"/>
                <a:gd name="connsiteX142" fmla="*/ 1037167 w 4779433"/>
                <a:gd name="connsiteY142" fmla="*/ 287867 h 1672167"/>
                <a:gd name="connsiteX143" fmla="*/ 1037167 w 4779433"/>
                <a:gd name="connsiteY143" fmla="*/ 304800 h 1672167"/>
                <a:gd name="connsiteX144" fmla="*/ 1087967 w 4779433"/>
                <a:gd name="connsiteY144" fmla="*/ 304800 h 1672167"/>
                <a:gd name="connsiteX145" fmla="*/ 1087967 w 4779433"/>
                <a:gd name="connsiteY145" fmla="*/ 317500 h 1672167"/>
                <a:gd name="connsiteX146" fmla="*/ 1164167 w 4779433"/>
                <a:gd name="connsiteY146" fmla="*/ 317500 h 1672167"/>
                <a:gd name="connsiteX147" fmla="*/ 1164167 w 4779433"/>
                <a:gd name="connsiteY147" fmla="*/ 347133 h 1672167"/>
                <a:gd name="connsiteX148" fmla="*/ 1223433 w 4779433"/>
                <a:gd name="connsiteY148" fmla="*/ 347133 h 1672167"/>
                <a:gd name="connsiteX149" fmla="*/ 1223433 w 4779433"/>
                <a:gd name="connsiteY149" fmla="*/ 376767 h 1672167"/>
                <a:gd name="connsiteX150" fmla="*/ 1265767 w 4779433"/>
                <a:gd name="connsiteY150" fmla="*/ 376767 h 1672167"/>
                <a:gd name="connsiteX151" fmla="*/ 1265767 w 4779433"/>
                <a:gd name="connsiteY151" fmla="*/ 376767 h 1672167"/>
                <a:gd name="connsiteX152" fmla="*/ 1267354 w 4779433"/>
                <a:gd name="connsiteY152" fmla="*/ 404283 h 1672167"/>
                <a:gd name="connsiteX153" fmla="*/ 1367895 w 4779433"/>
                <a:gd name="connsiteY153" fmla="*/ 404283 h 1672167"/>
                <a:gd name="connsiteX154" fmla="*/ 1375834 w 4779433"/>
                <a:gd name="connsiteY154" fmla="*/ 443442 h 1672167"/>
                <a:gd name="connsiteX155" fmla="*/ 1480608 w 4779433"/>
                <a:gd name="connsiteY155" fmla="*/ 445029 h 1672167"/>
                <a:gd name="connsiteX156" fmla="*/ 1477961 w 4779433"/>
                <a:gd name="connsiteY156" fmla="*/ 472017 h 1672167"/>
                <a:gd name="connsiteX157" fmla="*/ 1603375 w 4779433"/>
                <a:gd name="connsiteY157" fmla="*/ 473075 h 1672167"/>
                <a:gd name="connsiteX158" fmla="*/ 1616075 w 4779433"/>
                <a:gd name="connsiteY158" fmla="*/ 484187 h 1672167"/>
                <a:gd name="connsiteX159" fmla="*/ 1744663 w 4779433"/>
                <a:gd name="connsiteY159" fmla="*/ 48101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87325 w 4779433"/>
                <a:gd name="connsiteY113" fmla="*/ 223837 h 1672167"/>
                <a:gd name="connsiteX114" fmla="*/ 180975 w 4779433"/>
                <a:gd name="connsiteY114" fmla="*/ 184680 h 1672167"/>
                <a:gd name="connsiteX115" fmla="*/ 97367 w 4779433"/>
                <a:gd name="connsiteY115" fmla="*/ 1735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93663 w 4779433"/>
                <a:gd name="connsiteY124" fmla="*/ 55033 h 1672167"/>
                <a:gd name="connsiteX125" fmla="*/ 153987 w 4779433"/>
                <a:gd name="connsiteY125" fmla="*/ 53446 h 1672167"/>
                <a:gd name="connsiteX126" fmla="*/ 163513 w 4779433"/>
                <a:gd name="connsiteY126" fmla="*/ 87313 h 1672167"/>
                <a:gd name="connsiteX127" fmla="*/ 334433 w 4779433"/>
                <a:gd name="connsiteY127" fmla="*/ 88900 h 1672167"/>
                <a:gd name="connsiteX128" fmla="*/ 461433 w 4779433"/>
                <a:gd name="connsiteY128" fmla="*/ 88900 h 1672167"/>
                <a:gd name="connsiteX129" fmla="*/ 461433 w 4779433"/>
                <a:gd name="connsiteY129" fmla="*/ 118533 h 1672167"/>
                <a:gd name="connsiteX130" fmla="*/ 546100 w 4779433"/>
                <a:gd name="connsiteY130" fmla="*/ 120120 h 1672167"/>
                <a:gd name="connsiteX131" fmla="*/ 549274 w 4779433"/>
                <a:gd name="connsiteY131" fmla="*/ 146049 h 1672167"/>
                <a:gd name="connsiteX132" fmla="*/ 623358 w 4779433"/>
                <a:gd name="connsiteY132" fmla="*/ 142875 h 1672167"/>
                <a:gd name="connsiteX133" fmla="*/ 626533 w 4779433"/>
                <a:gd name="connsiteY133" fmla="*/ 173567 h 1672167"/>
                <a:gd name="connsiteX134" fmla="*/ 728133 w 4779433"/>
                <a:gd name="connsiteY134" fmla="*/ 173567 h 1672167"/>
                <a:gd name="connsiteX135" fmla="*/ 728133 w 4779433"/>
                <a:gd name="connsiteY135" fmla="*/ 198967 h 1672167"/>
                <a:gd name="connsiteX136" fmla="*/ 791633 w 4779433"/>
                <a:gd name="connsiteY136" fmla="*/ 198967 h 1672167"/>
                <a:gd name="connsiteX137" fmla="*/ 804333 w 4779433"/>
                <a:gd name="connsiteY137" fmla="*/ 231775 h 1672167"/>
                <a:gd name="connsiteX138" fmla="*/ 881063 w 4779433"/>
                <a:gd name="connsiteY138" fmla="*/ 231775 h 1672167"/>
                <a:gd name="connsiteX139" fmla="*/ 889000 w 4779433"/>
                <a:gd name="connsiteY139" fmla="*/ 254000 h 1672167"/>
                <a:gd name="connsiteX140" fmla="*/ 977900 w 4779433"/>
                <a:gd name="connsiteY140" fmla="*/ 254000 h 1672167"/>
                <a:gd name="connsiteX141" fmla="*/ 977900 w 4779433"/>
                <a:gd name="connsiteY141" fmla="*/ 287867 h 1672167"/>
                <a:gd name="connsiteX142" fmla="*/ 1037167 w 4779433"/>
                <a:gd name="connsiteY142" fmla="*/ 287867 h 1672167"/>
                <a:gd name="connsiteX143" fmla="*/ 1037167 w 4779433"/>
                <a:gd name="connsiteY143" fmla="*/ 304800 h 1672167"/>
                <a:gd name="connsiteX144" fmla="*/ 1087967 w 4779433"/>
                <a:gd name="connsiteY144" fmla="*/ 304800 h 1672167"/>
                <a:gd name="connsiteX145" fmla="*/ 1087967 w 4779433"/>
                <a:gd name="connsiteY145" fmla="*/ 317500 h 1672167"/>
                <a:gd name="connsiteX146" fmla="*/ 1164167 w 4779433"/>
                <a:gd name="connsiteY146" fmla="*/ 317500 h 1672167"/>
                <a:gd name="connsiteX147" fmla="*/ 1164167 w 4779433"/>
                <a:gd name="connsiteY147" fmla="*/ 347133 h 1672167"/>
                <a:gd name="connsiteX148" fmla="*/ 1223433 w 4779433"/>
                <a:gd name="connsiteY148" fmla="*/ 347133 h 1672167"/>
                <a:gd name="connsiteX149" fmla="*/ 1223433 w 4779433"/>
                <a:gd name="connsiteY149" fmla="*/ 376767 h 1672167"/>
                <a:gd name="connsiteX150" fmla="*/ 1265767 w 4779433"/>
                <a:gd name="connsiteY150" fmla="*/ 376767 h 1672167"/>
                <a:gd name="connsiteX151" fmla="*/ 1265767 w 4779433"/>
                <a:gd name="connsiteY151" fmla="*/ 376767 h 1672167"/>
                <a:gd name="connsiteX152" fmla="*/ 1267354 w 4779433"/>
                <a:gd name="connsiteY152" fmla="*/ 404283 h 1672167"/>
                <a:gd name="connsiteX153" fmla="*/ 1367895 w 4779433"/>
                <a:gd name="connsiteY153" fmla="*/ 404283 h 1672167"/>
                <a:gd name="connsiteX154" fmla="*/ 1375834 w 4779433"/>
                <a:gd name="connsiteY154" fmla="*/ 443442 h 1672167"/>
                <a:gd name="connsiteX155" fmla="*/ 1480608 w 4779433"/>
                <a:gd name="connsiteY155" fmla="*/ 445029 h 1672167"/>
                <a:gd name="connsiteX156" fmla="*/ 1477961 w 4779433"/>
                <a:gd name="connsiteY156" fmla="*/ 472017 h 1672167"/>
                <a:gd name="connsiteX157" fmla="*/ 1603375 w 4779433"/>
                <a:gd name="connsiteY157" fmla="*/ 473075 h 1672167"/>
                <a:gd name="connsiteX158" fmla="*/ 1616075 w 4779433"/>
                <a:gd name="connsiteY158" fmla="*/ 484187 h 1672167"/>
                <a:gd name="connsiteX159" fmla="*/ 1744663 w 4779433"/>
                <a:gd name="connsiteY159" fmla="*/ 48101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87325 w 4779433"/>
                <a:gd name="connsiteY113" fmla="*/ 223837 h 1672167"/>
                <a:gd name="connsiteX114" fmla="*/ 180975 w 4779433"/>
                <a:gd name="connsiteY114" fmla="*/ 184680 h 1672167"/>
                <a:gd name="connsiteX115" fmla="*/ 97367 w 4779433"/>
                <a:gd name="connsiteY115" fmla="*/ 1862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93663 w 4779433"/>
                <a:gd name="connsiteY124" fmla="*/ 55033 h 1672167"/>
                <a:gd name="connsiteX125" fmla="*/ 153987 w 4779433"/>
                <a:gd name="connsiteY125" fmla="*/ 53446 h 1672167"/>
                <a:gd name="connsiteX126" fmla="*/ 163513 w 4779433"/>
                <a:gd name="connsiteY126" fmla="*/ 87313 h 1672167"/>
                <a:gd name="connsiteX127" fmla="*/ 334433 w 4779433"/>
                <a:gd name="connsiteY127" fmla="*/ 88900 h 1672167"/>
                <a:gd name="connsiteX128" fmla="*/ 461433 w 4779433"/>
                <a:gd name="connsiteY128" fmla="*/ 88900 h 1672167"/>
                <a:gd name="connsiteX129" fmla="*/ 461433 w 4779433"/>
                <a:gd name="connsiteY129" fmla="*/ 118533 h 1672167"/>
                <a:gd name="connsiteX130" fmla="*/ 546100 w 4779433"/>
                <a:gd name="connsiteY130" fmla="*/ 120120 h 1672167"/>
                <a:gd name="connsiteX131" fmla="*/ 549274 w 4779433"/>
                <a:gd name="connsiteY131" fmla="*/ 146049 h 1672167"/>
                <a:gd name="connsiteX132" fmla="*/ 623358 w 4779433"/>
                <a:gd name="connsiteY132" fmla="*/ 142875 h 1672167"/>
                <a:gd name="connsiteX133" fmla="*/ 626533 w 4779433"/>
                <a:gd name="connsiteY133" fmla="*/ 173567 h 1672167"/>
                <a:gd name="connsiteX134" fmla="*/ 728133 w 4779433"/>
                <a:gd name="connsiteY134" fmla="*/ 173567 h 1672167"/>
                <a:gd name="connsiteX135" fmla="*/ 728133 w 4779433"/>
                <a:gd name="connsiteY135" fmla="*/ 198967 h 1672167"/>
                <a:gd name="connsiteX136" fmla="*/ 791633 w 4779433"/>
                <a:gd name="connsiteY136" fmla="*/ 198967 h 1672167"/>
                <a:gd name="connsiteX137" fmla="*/ 804333 w 4779433"/>
                <a:gd name="connsiteY137" fmla="*/ 231775 h 1672167"/>
                <a:gd name="connsiteX138" fmla="*/ 881063 w 4779433"/>
                <a:gd name="connsiteY138" fmla="*/ 231775 h 1672167"/>
                <a:gd name="connsiteX139" fmla="*/ 889000 w 4779433"/>
                <a:gd name="connsiteY139" fmla="*/ 254000 h 1672167"/>
                <a:gd name="connsiteX140" fmla="*/ 977900 w 4779433"/>
                <a:gd name="connsiteY140" fmla="*/ 254000 h 1672167"/>
                <a:gd name="connsiteX141" fmla="*/ 977900 w 4779433"/>
                <a:gd name="connsiteY141" fmla="*/ 287867 h 1672167"/>
                <a:gd name="connsiteX142" fmla="*/ 1037167 w 4779433"/>
                <a:gd name="connsiteY142" fmla="*/ 287867 h 1672167"/>
                <a:gd name="connsiteX143" fmla="*/ 1037167 w 4779433"/>
                <a:gd name="connsiteY143" fmla="*/ 304800 h 1672167"/>
                <a:gd name="connsiteX144" fmla="*/ 1087967 w 4779433"/>
                <a:gd name="connsiteY144" fmla="*/ 304800 h 1672167"/>
                <a:gd name="connsiteX145" fmla="*/ 1087967 w 4779433"/>
                <a:gd name="connsiteY145" fmla="*/ 317500 h 1672167"/>
                <a:gd name="connsiteX146" fmla="*/ 1164167 w 4779433"/>
                <a:gd name="connsiteY146" fmla="*/ 317500 h 1672167"/>
                <a:gd name="connsiteX147" fmla="*/ 1164167 w 4779433"/>
                <a:gd name="connsiteY147" fmla="*/ 347133 h 1672167"/>
                <a:gd name="connsiteX148" fmla="*/ 1223433 w 4779433"/>
                <a:gd name="connsiteY148" fmla="*/ 347133 h 1672167"/>
                <a:gd name="connsiteX149" fmla="*/ 1223433 w 4779433"/>
                <a:gd name="connsiteY149" fmla="*/ 376767 h 1672167"/>
                <a:gd name="connsiteX150" fmla="*/ 1265767 w 4779433"/>
                <a:gd name="connsiteY150" fmla="*/ 376767 h 1672167"/>
                <a:gd name="connsiteX151" fmla="*/ 1265767 w 4779433"/>
                <a:gd name="connsiteY151" fmla="*/ 376767 h 1672167"/>
                <a:gd name="connsiteX152" fmla="*/ 1267354 w 4779433"/>
                <a:gd name="connsiteY152" fmla="*/ 404283 h 1672167"/>
                <a:gd name="connsiteX153" fmla="*/ 1367895 w 4779433"/>
                <a:gd name="connsiteY153" fmla="*/ 404283 h 1672167"/>
                <a:gd name="connsiteX154" fmla="*/ 1375834 w 4779433"/>
                <a:gd name="connsiteY154" fmla="*/ 443442 h 1672167"/>
                <a:gd name="connsiteX155" fmla="*/ 1480608 w 4779433"/>
                <a:gd name="connsiteY155" fmla="*/ 445029 h 1672167"/>
                <a:gd name="connsiteX156" fmla="*/ 1477961 w 4779433"/>
                <a:gd name="connsiteY156" fmla="*/ 472017 h 1672167"/>
                <a:gd name="connsiteX157" fmla="*/ 1603375 w 4779433"/>
                <a:gd name="connsiteY157" fmla="*/ 473075 h 1672167"/>
                <a:gd name="connsiteX158" fmla="*/ 1616075 w 4779433"/>
                <a:gd name="connsiteY158" fmla="*/ 484187 h 1672167"/>
                <a:gd name="connsiteX159" fmla="*/ 1744663 w 4779433"/>
                <a:gd name="connsiteY159" fmla="*/ 48101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174625 w 4779433"/>
                <a:gd name="connsiteY113" fmla="*/ 220662 h 1672167"/>
                <a:gd name="connsiteX114" fmla="*/ 180975 w 4779433"/>
                <a:gd name="connsiteY114" fmla="*/ 184680 h 1672167"/>
                <a:gd name="connsiteX115" fmla="*/ 97367 w 4779433"/>
                <a:gd name="connsiteY115" fmla="*/ 1862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93663 w 4779433"/>
                <a:gd name="connsiteY124" fmla="*/ 55033 h 1672167"/>
                <a:gd name="connsiteX125" fmla="*/ 153987 w 4779433"/>
                <a:gd name="connsiteY125" fmla="*/ 53446 h 1672167"/>
                <a:gd name="connsiteX126" fmla="*/ 163513 w 4779433"/>
                <a:gd name="connsiteY126" fmla="*/ 87313 h 1672167"/>
                <a:gd name="connsiteX127" fmla="*/ 334433 w 4779433"/>
                <a:gd name="connsiteY127" fmla="*/ 88900 h 1672167"/>
                <a:gd name="connsiteX128" fmla="*/ 461433 w 4779433"/>
                <a:gd name="connsiteY128" fmla="*/ 88900 h 1672167"/>
                <a:gd name="connsiteX129" fmla="*/ 461433 w 4779433"/>
                <a:gd name="connsiteY129" fmla="*/ 118533 h 1672167"/>
                <a:gd name="connsiteX130" fmla="*/ 546100 w 4779433"/>
                <a:gd name="connsiteY130" fmla="*/ 120120 h 1672167"/>
                <a:gd name="connsiteX131" fmla="*/ 549274 w 4779433"/>
                <a:gd name="connsiteY131" fmla="*/ 146049 h 1672167"/>
                <a:gd name="connsiteX132" fmla="*/ 623358 w 4779433"/>
                <a:gd name="connsiteY132" fmla="*/ 142875 h 1672167"/>
                <a:gd name="connsiteX133" fmla="*/ 626533 w 4779433"/>
                <a:gd name="connsiteY133" fmla="*/ 173567 h 1672167"/>
                <a:gd name="connsiteX134" fmla="*/ 728133 w 4779433"/>
                <a:gd name="connsiteY134" fmla="*/ 173567 h 1672167"/>
                <a:gd name="connsiteX135" fmla="*/ 728133 w 4779433"/>
                <a:gd name="connsiteY135" fmla="*/ 198967 h 1672167"/>
                <a:gd name="connsiteX136" fmla="*/ 791633 w 4779433"/>
                <a:gd name="connsiteY136" fmla="*/ 198967 h 1672167"/>
                <a:gd name="connsiteX137" fmla="*/ 804333 w 4779433"/>
                <a:gd name="connsiteY137" fmla="*/ 231775 h 1672167"/>
                <a:gd name="connsiteX138" fmla="*/ 881063 w 4779433"/>
                <a:gd name="connsiteY138" fmla="*/ 231775 h 1672167"/>
                <a:gd name="connsiteX139" fmla="*/ 889000 w 4779433"/>
                <a:gd name="connsiteY139" fmla="*/ 254000 h 1672167"/>
                <a:gd name="connsiteX140" fmla="*/ 977900 w 4779433"/>
                <a:gd name="connsiteY140" fmla="*/ 254000 h 1672167"/>
                <a:gd name="connsiteX141" fmla="*/ 977900 w 4779433"/>
                <a:gd name="connsiteY141" fmla="*/ 287867 h 1672167"/>
                <a:gd name="connsiteX142" fmla="*/ 1037167 w 4779433"/>
                <a:gd name="connsiteY142" fmla="*/ 287867 h 1672167"/>
                <a:gd name="connsiteX143" fmla="*/ 1037167 w 4779433"/>
                <a:gd name="connsiteY143" fmla="*/ 304800 h 1672167"/>
                <a:gd name="connsiteX144" fmla="*/ 1087967 w 4779433"/>
                <a:gd name="connsiteY144" fmla="*/ 304800 h 1672167"/>
                <a:gd name="connsiteX145" fmla="*/ 1087967 w 4779433"/>
                <a:gd name="connsiteY145" fmla="*/ 317500 h 1672167"/>
                <a:gd name="connsiteX146" fmla="*/ 1164167 w 4779433"/>
                <a:gd name="connsiteY146" fmla="*/ 317500 h 1672167"/>
                <a:gd name="connsiteX147" fmla="*/ 1164167 w 4779433"/>
                <a:gd name="connsiteY147" fmla="*/ 347133 h 1672167"/>
                <a:gd name="connsiteX148" fmla="*/ 1223433 w 4779433"/>
                <a:gd name="connsiteY148" fmla="*/ 347133 h 1672167"/>
                <a:gd name="connsiteX149" fmla="*/ 1223433 w 4779433"/>
                <a:gd name="connsiteY149" fmla="*/ 376767 h 1672167"/>
                <a:gd name="connsiteX150" fmla="*/ 1265767 w 4779433"/>
                <a:gd name="connsiteY150" fmla="*/ 376767 h 1672167"/>
                <a:gd name="connsiteX151" fmla="*/ 1265767 w 4779433"/>
                <a:gd name="connsiteY151" fmla="*/ 376767 h 1672167"/>
                <a:gd name="connsiteX152" fmla="*/ 1267354 w 4779433"/>
                <a:gd name="connsiteY152" fmla="*/ 404283 h 1672167"/>
                <a:gd name="connsiteX153" fmla="*/ 1367895 w 4779433"/>
                <a:gd name="connsiteY153" fmla="*/ 404283 h 1672167"/>
                <a:gd name="connsiteX154" fmla="*/ 1375834 w 4779433"/>
                <a:gd name="connsiteY154" fmla="*/ 443442 h 1672167"/>
                <a:gd name="connsiteX155" fmla="*/ 1480608 w 4779433"/>
                <a:gd name="connsiteY155" fmla="*/ 445029 h 1672167"/>
                <a:gd name="connsiteX156" fmla="*/ 1477961 w 4779433"/>
                <a:gd name="connsiteY156" fmla="*/ 472017 h 1672167"/>
                <a:gd name="connsiteX157" fmla="*/ 1603375 w 4779433"/>
                <a:gd name="connsiteY157" fmla="*/ 473075 h 1672167"/>
                <a:gd name="connsiteX158" fmla="*/ 1616075 w 4779433"/>
                <a:gd name="connsiteY158" fmla="*/ 484187 h 1672167"/>
                <a:gd name="connsiteX159" fmla="*/ 1744663 w 4779433"/>
                <a:gd name="connsiteY159" fmla="*/ 48101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322263 w 4779433"/>
                <a:gd name="connsiteY113" fmla="*/ 201613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300038 w 4779433"/>
                <a:gd name="connsiteY113" fmla="*/ 228600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21733 w 4779433"/>
                <a:gd name="connsiteY111" fmla="*/ 258233 h 1672167"/>
                <a:gd name="connsiteX112" fmla="*/ 321733 w 4779433"/>
                <a:gd name="connsiteY112" fmla="*/ 203200 h 1672167"/>
                <a:gd name="connsiteX113" fmla="*/ 282575 w 4779433"/>
                <a:gd name="connsiteY113" fmla="*/ 222250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418571 w 4779433"/>
                <a:gd name="connsiteY111" fmla="*/ 213783 h 1672167"/>
                <a:gd name="connsiteX112" fmla="*/ 321733 w 4779433"/>
                <a:gd name="connsiteY112" fmla="*/ 203200 h 1672167"/>
                <a:gd name="connsiteX113" fmla="*/ 282575 w 4779433"/>
                <a:gd name="connsiteY113" fmla="*/ 222250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418571 w 4779433"/>
                <a:gd name="connsiteY111" fmla="*/ 213783 h 1672167"/>
                <a:gd name="connsiteX112" fmla="*/ 307446 w 4779433"/>
                <a:gd name="connsiteY112" fmla="*/ 238125 h 1672167"/>
                <a:gd name="connsiteX113" fmla="*/ 282575 w 4779433"/>
                <a:gd name="connsiteY113" fmla="*/ 222250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418571 w 4779433"/>
                <a:gd name="connsiteY111" fmla="*/ 213783 h 1672167"/>
                <a:gd name="connsiteX112" fmla="*/ 328084 w 4779433"/>
                <a:gd name="connsiteY112" fmla="*/ 242888 h 1672167"/>
                <a:gd name="connsiteX113" fmla="*/ 282575 w 4779433"/>
                <a:gd name="connsiteY113" fmla="*/ 222250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418571 w 4779433"/>
                <a:gd name="connsiteY111" fmla="*/ 213783 h 1672167"/>
                <a:gd name="connsiteX112" fmla="*/ 328084 w 4779433"/>
                <a:gd name="connsiteY112" fmla="*/ 242888 h 1672167"/>
                <a:gd name="connsiteX113" fmla="*/ 319088 w 4779433"/>
                <a:gd name="connsiteY113" fmla="*/ 223838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508000 w 4779433"/>
                <a:gd name="connsiteY110" fmla="*/ 258233 h 1672167"/>
                <a:gd name="connsiteX111" fmla="*/ 391583 w 4779433"/>
                <a:gd name="connsiteY111" fmla="*/ 250296 h 1672167"/>
                <a:gd name="connsiteX112" fmla="*/ 328084 w 4779433"/>
                <a:gd name="connsiteY112" fmla="*/ 242888 h 1672167"/>
                <a:gd name="connsiteX113" fmla="*/ 319088 w 4779433"/>
                <a:gd name="connsiteY113" fmla="*/ 223838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446088 w 4779433"/>
                <a:gd name="connsiteY110" fmla="*/ 261408 h 1672167"/>
                <a:gd name="connsiteX111" fmla="*/ 391583 w 4779433"/>
                <a:gd name="connsiteY111" fmla="*/ 250296 h 1672167"/>
                <a:gd name="connsiteX112" fmla="*/ 328084 w 4779433"/>
                <a:gd name="connsiteY112" fmla="*/ 242888 h 1672167"/>
                <a:gd name="connsiteX113" fmla="*/ 319088 w 4779433"/>
                <a:gd name="connsiteY113" fmla="*/ 223838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446088 w 4779433"/>
                <a:gd name="connsiteY110" fmla="*/ 261408 h 1672167"/>
                <a:gd name="connsiteX111" fmla="*/ 447146 w 4779433"/>
                <a:gd name="connsiteY111" fmla="*/ 237596 h 1672167"/>
                <a:gd name="connsiteX112" fmla="*/ 328084 w 4779433"/>
                <a:gd name="connsiteY112" fmla="*/ 242888 h 1672167"/>
                <a:gd name="connsiteX113" fmla="*/ 319088 w 4779433"/>
                <a:gd name="connsiteY113" fmla="*/ 223838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8000 w 4779433"/>
                <a:gd name="connsiteY109" fmla="*/ 300567 h 1672167"/>
                <a:gd name="connsiteX110" fmla="*/ 446088 w 4779433"/>
                <a:gd name="connsiteY110" fmla="*/ 261408 h 1672167"/>
                <a:gd name="connsiteX111" fmla="*/ 445559 w 4779433"/>
                <a:gd name="connsiteY111" fmla="*/ 247121 h 1672167"/>
                <a:gd name="connsiteX112" fmla="*/ 328084 w 4779433"/>
                <a:gd name="connsiteY112" fmla="*/ 242888 h 1672167"/>
                <a:gd name="connsiteX113" fmla="*/ 319088 w 4779433"/>
                <a:gd name="connsiteY113" fmla="*/ 223838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37633 w 4779433"/>
                <a:gd name="connsiteY105" fmla="*/ 338666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0063 w 4779433"/>
                <a:gd name="connsiteY109" fmla="*/ 259292 h 1672167"/>
                <a:gd name="connsiteX110" fmla="*/ 446088 w 4779433"/>
                <a:gd name="connsiteY110" fmla="*/ 261408 h 1672167"/>
                <a:gd name="connsiteX111" fmla="*/ 445559 w 4779433"/>
                <a:gd name="connsiteY111" fmla="*/ 247121 h 1672167"/>
                <a:gd name="connsiteX112" fmla="*/ 328084 w 4779433"/>
                <a:gd name="connsiteY112" fmla="*/ 242888 h 1672167"/>
                <a:gd name="connsiteX113" fmla="*/ 319088 w 4779433"/>
                <a:gd name="connsiteY113" fmla="*/ 223838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75733 w 4779433"/>
                <a:gd name="connsiteY105" fmla="*/ 302154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0063 w 4779433"/>
                <a:gd name="connsiteY109" fmla="*/ 259292 h 1672167"/>
                <a:gd name="connsiteX110" fmla="*/ 446088 w 4779433"/>
                <a:gd name="connsiteY110" fmla="*/ 261408 h 1672167"/>
                <a:gd name="connsiteX111" fmla="*/ 445559 w 4779433"/>
                <a:gd name="connsiteY111" fmla="*/ 247121 h 1672167"/>
                <a:gd name="connsiteX112" fmla="*/ 328084 w 4779433"/>
                <a:gd name="connsiteY112" fmla="*/ 242888 h 1672167"/>
                <a:gd name="connsiteX113" fmla="*/ 319088 w 4779433"/>
                <a:gd name="connsiteY113" fmla="*/ 223838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13833 w 4779433"/>
                <a:gd name="connsiteY102" fmla="*/ 372533 h 1672167"/>
                <a:gd name="connsiteX103" fmla="*/ 613833 w 4779433"/>
                <a:gd name="connsiteY103" fmla="*/ 321733 h 1672167"/>
                <a:gd name="connsiteX104" fmla="*/ 596900 w 4779433"/>
                <a:gd name="connsiteY104" fmla="*/ 338666 h 1672167"/>
                <a:gd name="connsiteX105" fmla="*/ 558271 w 4779433"/>
                <a:gd name="connsiteY105" fmla="*/ 311679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0063 w 4779433"/>
                <a:gd name="connsiteY109" fmla="*/ 259292 h 1672167"/>
                <a:gd name="connsiteX110" fmla="*/ 446088 w 4779433"/>
                <a:gd name="connsiteY110" fmla="*/ 261408 h 1672167"/>
                <a:gd name="connsiteX111" fmla="*/ 445559 w 4779433"/>
                <a:gd name="connsiteY111" fmla="*/ 247121 h 1672167"/>
                <a:gd name="connsiteX112" fmla="*/ 328084 w 4779433"/>
                <a:gd name="connsiteY112" fmla="*/ 242888 h 1672167"/>
                <a:gd name="connsiteX113" fmla="*/ 319088 w 4779433"/>
                <a:gd name="connsiteY113" fmla="*/ 223838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43996 w 4779433"/>
                <a:gd name="connsiteY102" fmla="*/ 353483 h 1672167"/>
                <a:gd name="connsiteX103" fmla="*/ 613833 w 4779433"/>
                <a:gd name="connsiteY103" fmla="*/ 321733 h 1672167"/>
                <a:gd name="connsiteX104" fmla="*/ 596900 w 4779433"/>
                <a:gd name="connsiteY104" fmla="*/ 338666 h 1672167"/>
                <a:gd name="connsiteX105" fmla="*/ 558271 w 4779433"/>
                <a:gd name="connsiteY105" fmla="*/ 311679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0063 w 4779433"/>
                <a:gd name="connsiteY109" fmla="*/ 259292 h 1672167"/>
                <a:gd name="connsiteX110" fmla="*/ 446088 w 4779433"/>
                <a:gd name="connsiteY110" fmla="*/ 261408 h 1672167"/>
                <a:gd name="connsiteX111" fmla="*/ 445559 w 4779433"/>
                <a:gd name="connsiteY111" fmla="*/ 247121 h 1672167"/>
                <a:gd name="connsiteX112" fmla="*/ 328084 w 4779433"/>
                <a:gd name="connsiteY112" fmla="*/ 242888 h 1672167"/>
                <a:gd name="connsiteX113" fmla="*/ 319088 w 4779433"/>
                <a:gd name="connsiteY113" fmla="*/ 223838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09071 w 4779433"/>
                <a:gd name="connsiteY102" fmla="*/ 364596 h 1672167"/>
                <a:gd name="connsiteX103" fmla="*/ 613833 w 4779433"/>
                <a:gd name="connsiteY103" fmla="*/ 321733 h 1672167"/>
                <a:gd name="connsiteX104" fmla="*/ 596900 w 4779433"/>
                <a:gd name="connsiteY104" fmla="*/ 338666 h 1672167"/>
                <a:gd name="connsiteX105" fmla="*/ 558271 w 4779433"/>
                <a:gd name="connsiteY105" fmla="*/ 311679 h 1672167"/>
                <a:gd name="connsiteX106" fmla="*/ 537633 w 4779433"/>
                <a:gd name="connsiteY106" fmla="*/ 300567 h 1672167"/>
                <a:gd name="connsiteX107" fmla="*/ 508000 w 4779433"/>
                <a:gd name="connsiteY107" fmla="*/ 300567 h 1672167"/>
                <a:gd name="connsiteX108" fmla="*/ 508000 w 4779433"/>
                <a:gd name="connsiteY108" fmla="*/ 300567 h 1672167"/>
                <a:gd name="connsiteX109" fmla="*/ 500063 w 4779433"/>
                <a:gd name="connsiteY109" fmla="*/ 259292 h 1672167"/>
                <a:gd name="connsiteX110" fmla="*/ 446088 w 4779433"/>
                <a:gd name="connsiteY110" fmla="*/ 261408 h 1672167"/>
                <a:gd name="connsiteX111" fmla="*/ 445559 w 4779433"/>
                <a:gd name="connsiteY111" fmla="*/ 247121 h 1672167"/>
                <a:gd name="connsiteX112" fmla="*/ 328084 w 4779433"/>
                <a:gd name="connsiteY112" fmla="*/ 242888 h 1672167"/>
                <a:gd name="connsiteX113" fmla="*/ 319088 w 4779433"/>
                <a:gd name="connsiteY113" fmla="*/ 223838 h 1672167"/>
                <a:gd name="connsiteX114" fmla="*/ 174625 w 4779433"/>
                <a:gd name="connsiteY114" fmla="*/ 220662 h 1672167"/>
                <a:gd name="connsiteX115" fmla="*/ 180975 w 4779433"/>
                <a:gd name="connsiteY115" fmla="*/ 184680 h 1672167"/>
                <a:gd name="connsiteX116" fmla="*/ 97367 w 4779433"/>
                <a:gd name="connsiteY116" fmla="*/ 186267 h 1672167"/>
                <a:gd name="connsiteX117" fmla="*/ 97367 w 4779433"/>
                <a:gd name="connsiteY117" fmla="*/ 143933 h 1672167"/>
                <a:gd name="connsiteX118" fmla="*/ 80433 w 4779433"/>
                <a:gd name="connsiteY118" fmla="*/ 143933 h 1672167"/>
                <a:gd name="connsiteX119" fmla="*/ 80433 w 4779433"/>
                <a:gd name="connsiteY119" fmla="*/ 97367 h 1672167"/>
                <a:gd name="connsiteX120" fmla="*/ 55033 w 4779433"/>
                <a:gd name="connsiteY120" fmla="*/ 97367 h 1672167"/>
                <a:gd name="connsiteX121" fmla="*/ 55033 w 4779433"/>
                <a:gd name="connsiteY121" fmla="*/ 33867 h 1672167"/>
                <a:gd name="connsiteX122" fmla="*/ 0 w 4779433"/>
                <a:gd name="connsiteY122" fmla="*/ 33867 h 1672167"/>
                <a:gd name="connsiteX123" fmla="*/ 0 w 4779433"/>
                <a:gd name="connsiteY123" fmla="*/ 0 h 1672167"/>
                <a:gd name="connsiteX124" fmla="*/ 88900 w 4779433"/>
                <a:gd name="connsiteY124" fmla="*/ 0 h 1672167"/>
                <a:gd name="connsiteX125" fmla="*/ 93663 w 4779433"/>
                <a:gd name="connsiteY125" fmla="*/ 55033 h 1672167"/>
                <a:gd name="connsiteX126" fmla="*/ 153987 w 4779433"/>
                <a:gd name="connsiteY126" fmla="*/ 53446 h 1672167"/>
                <a:gd name="connsiteX127" fmla="*/ 163513 w 4779433"/>
                <a:gd name="connsiteY127" fmla="*/ 87313 h 1672167"/>
                <a:gd name="connsiteX128" fmla="*/ 334433 w 4779433"/>
                <a:gd name="connsiteY128" fmla="*/ 88900 h 1672167"/>
                <a:gd name="connsiteX129" fmla="*/ 461433 w 4779433"/>
                <a:gd name="connsiteY129" fmla="*/ 88900 h 1672167"/>
                <a:gd name="connsiteX130" fmla="*/ 461433 w 4779433"/>
                <a:gd name="connsiteY130" fmla="*/ 118533 h 1672167"/>
                <a:gd name="connsiteX131" fmla="*/ 546100 w 4779433"/>
                <a:gd name="connsiteY131" fmla="*/ 120120 h 1672167"/>
                <a:gd name="connsiteX132" fmla="*/ 549274 w 4779433"/>
                <a:gd name="connsiteY132" fmla="*/ 146049 h 1672167"/>
                <a:gd name="connsiteX133" fmla="*/ 623358 w 4779433"/>
                <a:gd name="connsiteY133" fmla="*/ 142875 h 1672167"/>
                <a:gd name="connsiteX134" fmla="*/ 626533 w 4779433"/>
                <a:gd name="connsiteY134" fmla="*/ 173567 h 1672167"/>
                <a:gd name="connsiteX135" fmla="*/ 728133 w 4779433"/>
                <a:gd name="connsiteY135" fmla="*/ 173567 h 1672167"/>
                <a:gd name="connsiteX136" fmla="*/ 728133 w 4779433"/>
                <a:gd name="connsiteY136" fmla="*/ 198967 h 1672167"/>
                <a:gd name="connsiteX137" fmla="*/ 791633 w 4779433"/>
                <a:gd name="connsiteY137" fmla="*/ 198967 h 1672167"/>
                <a:gd name="connsiteX138" fmla="*/ 804333 w 4779433"/>
                <a:gd name="connsiteY138" fmla="*/ 231775 h 1672167"/>
                <a:gd name="connsiteX139" fmla="*/ 881063 w 4779433"/>
                <a:gd name="connsiteY139" fmla="*/ 231775 h 1672167"/>
                <a:gd name="connsiteX140" fmla="*/ 889000 w 4779433"/>
                <a:gd name="connsiteY140" fmla="*/ 254000 h 1672167"/>
                <a:gd name="connsiteX141" fmla="*/ 977900 w 4779433"/>
                <a:gd name="connsiteY141" fmla="*/ 254000 h 1672167"/>
                <a:gd name="connsiteX142" fmla="*/ 977900 w 4779433"/>
                <a:gd name="connsiteY142" fmla="*/ 287867 h 1672167"/>
                <a:gd name="connsiteX143" fmla="*/ 1037167 w 4779433"/>
                <a:gd name="connsiteY143" fmla="*/ 287867 h 1672167"/>
                <a:gd name="connsiteX144" fmla="*/ 1037167 w 4779433"/>
                <a:gd name="connsiteY144" fmla="*/ 304800 h 1672167"/>
                <a:gd name="connsiteX145" fmla="*/ 1087967 w 4779433"/>
                <a:gd name="connsiteY145" fmla="*/ 304800 h 1672167"/>
                <a:gd name="connsiteX146" fmla="*/ 1087967 w 4779433"/>
                <a:gd name="connsiteY146" fmla="*/ 317500 h 1672167"/>
                <a:gd name="connsiteX147" fmla="*/ 1164167 w 4779433"/>
                <a:gd name="connsiteY147" fmla="*/ 317500 h 1672167"/>
                <a:gd name="connsiteX148" fmla="*/ 1164167 w 4779433"/>
                <a:gd name="connsiteY148" fmla="*/ 347133 h 1672167"/>
                <a:gd name="connsiteX149" fmla="*/ 1223433 w 4779433"/>
                <a:gd name="connsiteY149" fmla="*/ 347133 h 1672167"/>
                <a:gd name="connsiteX150" fmla="*/ 1223433 w 4779433"/>
                <a:gd name="connsiteY150" fmla="*/ 376767 h 1672167"/>
                <a:gd name="connsiteX151" fmla="*/ 1265767 w 4779433"/>
                <a:gd name="connsiteY151" fmla="*/ 376767 h 1672167"/>
                <a:gd name="connsiteX152" fmla="*/ 1265767 w 4779433"/>
                <a:gd name="connsiteY152" fmla="*/ 376767 h 1672167"/>
                <a:gd name="connsiteX153" fmla="*/ 1267354 w 4779433"/>
                <a:gd name="connsiteY153" fmla="*/ 404283 h 1672167"/>
                <a:gd name="connsiteX154" fmla="*/ 1367895 w 4779433"/>
                <a:gd name="connsiteY154" fmla="*/ 404283 h 1672167"/>
                <a:gd name="connsiteX155" fmla="*/ 1375834 w 4779433"/>
                <a:gd name="connsiteY155" fmla="*/ 443442 h 1672167"/>
                <a:gd name="connsiteX156" fmla="*/ 1480608 w 4779433"/>
                <a:gd name="connsiteY156" fmla="*/ 445029 h 1672167"/>
                <a:gd name="connsiteX157" fmla="*/ 1477961 w 4779433"/>
                <a:gd name="connsiteY157" fmla="*/ 472017 h 1672167"/>
                <a:gd name="connsiteX158" fmla="*/ 1603375 w 4779433"/>
                <a:gd name="connsiteY158" fmla="*/ 473075 h 1672167"/>
                <a:gd name="connsiteX159" fmla="*/ 1616075 w 4779433"/>
                <a:gd name="connsiteY159" fmla="*/ 484187 h 1672167"/>
                <a:gd name="connsiteX160" fmla="*/ 1744663 w 4779433"/>
                <a:gd name="connsiteY160" fmla="*/ 481015 h 1672167"/>
                <a:gd name="connsiteX161" fmla="*/ 1757362 w 4779433"/>
                <a:gd name="connsiteY161" fmla="*/ 523875 h 1672167"/>
                <a:gd name="connsiteX162" fmla="*/ 1918758 w 4779433"/>
                <a:gd name="connsiteY162" fmla="*/ 525463 h 1672167"/>
                <a:gd name="connsiteX163" fmla="*/ 1918758 w 4779433"/>
                <a:gd name="connsiteY163" fmla="*/ 590020 h 1672167"/>
                <a:gd name="connsiteX164" fmla="*/ 2095500 w 4779433"/>
                <a:gd name="connsiteY164" fmla="*/ 588433 h 1672167"/>
                <a:gd name="connsiteX165" fmla="*/ 2108200 w 4779433"/>
                <a:gd name="connsiteY165" fmla="*/ 601133 h 1672167"/>
                <a:gd name="connsiteX166" fmla="*/ 2226733 w 4779433"/>
                <a:gd name="connsiteY166" fmla="*/ 601133 h 1672167"/>
                <a:gd name="connsiteX167" fmla="*/ 2226733 w 4779433"/>
                <a:gd name="connsiteY167" fmla="*/ 630767 h 1672167"/>
                <a:gd name="connsiteX168" fmla="*/ 2281767 w 4779433"/>
                <a:gd name="connsiteY168" fmla="*/ 630767 h 1672167"/>
                <a:gd name="connsiteX169" fmla="*/ 2281767 w 4779433"/>
                <a:gd name="connsiteY169" fmla="*/ 668867 h 1672167"/>
                <a:gd name="connsiteX170" fmla="*/ 2328333 w 4779433"/>
                <a:gd name="connsiteY170" fmla="*/ 668867 h 1672167"/>
                <a:gd name="connsiteX171" fmla="*/ 2328333 w 4779433"/>
                <a:gd name="connsiteY171" fmla="*/ 711200 h 1672167"/>
                <a:gd name="connsiteX172" fmla="*/ 2442633 w 4779433"/>
                <a:gd name="connsiteY172" fmla="*/ 711200 h 1672167"/>
                <a:gd name="connsiteX173" fmla="*/ 2442633 w 4779433"/>
                <a:gd name="connsiteY173" fmla="*/ 732367 h 1672167"/>
                <a:gd name="connsiteX174" fmla="*/ 2468033 w 4779433"/>
                <a:gd name="connsiteY174" fmla="*/ 732367 h 1672167"/>
                <a:gd name="connsiteX175" fmla="*/ 2468033 w 4779433"/>
                <a:gd name="connsiteY175" fmla="*/ 753533 h 1672167"/>
                <a:gd name="connsiteX176" fmla="*/ 2582333 w 4779433"/>
                <a:gd name="connsiteY176" fmla="*/ 753533 h 1672167"/>
                <a:gd name="connsiteX177" fmla="*/ 2582333 w 4779433"/>
                <a:gd name="connsiteY177" fmla="*/ 787400 h 1672167"/>
                <a:gd name="connsiteX178" fmla="*/ 2616200 w 4779433"/>
                <a:gd name="connsiteY178" fmla="*/ 787400 h 1672167"/>
                <a:gd name="connsiteX179" fmla="*/ 2616200 w 4779433"/>
                <a:gd name="connsiteY179" fmla="*/ 821267 h 1672167"/>
                <a:gd name="connsiteX180" fmla="*/ 2679700 w 4779433"/>
                <a:gd name="connsiteY180" fmla="*/ 821267 h 1672167"/>
                <a:gd name="connsiteX181" fmla="*/ 2679700 w 4779433"/>
                <a:gd name="connsiteY181" fmla="*/ 821267 h 1672167"/>
                <a:gd name="connsiteX182" fmla="*/ 2679700 w 4779433"/>
                <a:gd name="connsiteY182" fmla="*/ 846667 h 1672167"/>
                <a:gd name="connsiteX183" fmla="*/ 2823633 w 4779433"/>
                <a:gd name="connsiteY183" fmla="*/ 846667 h 1672167"/>
                <a:gd name="connsiteX184" fmla="*/ 2823633 w 4779433"/>
                <a:gd name="connsiteY184" fmla="*/ 880533 h 1672167"/>
                <a:gd name="connsiteX185" fmla="*/ 2878667 w 4779433"/>
                <a:gd name="connsiteY185" fmla="*/ 880533 h 1672167"/>
                <a:gd name="connsiteX186" fmla="*/ 2878667 w 4779433"/>
                <a:gd name="connsiteY186" fmla="*/ 910167 h 1672167"/>
                <a:gd name="connsiteX187" fmla="*/ 2937933 w 4779433"/>
                <a:gd name="connsiteY187" fmla="*/ 910167 h 1672167"/>
                <a:gd name="connsiteX188" fmla="*/ 2937933 w 4779433"/>
                <a:gd name="connsiteY188" fmla="*/ 910167 h 1672167"/>
                <a:gd name="connsiteX189" fmla="*/ 2937933 w 4779433"/>
                <a:gd name="connsiteY189" fmla="*/ 931333 h 1672167"/>
                <a:gd name="connsiteX190" fmla="*/ 3022600 w 4779433"/>
                <a:gd name="connsiteY190" fmla="*/ 931333 h 1672167"/>
                <a:gd name="connsiteX191" fmla="*/ 3031067 w 4779433"/>
                <a:gd name="connsiteY191" fmla="*/ 939800 h 1672167"/>
                <a:gd name="connsiteX192" fmla="*/ 3077633 w 4779433"/>
                <a:gd name="connsiteY192" fmla="*/ 939800 h 1672167"/>
                <a:gd name="connsiteX193" fmla="*/ 3077633 w 4779433"/>
                <a:gd name="connsiteY193" fmla="*/ 990600 h 1672167"/>
                <a:gd name="connsiteX194" fmla="*/ 3221567 w 4779433"/>
                <a:gd name="connsiteY194" fmla="*/ 990600 h 1672167"/>
                <a:gd name="connsiteX195" fmla="*/ 3221567 w 4779433"/>
                <a:gd name="connsiteY195" fmla="*/ 990600 h 1672167"/>
                <a:gd name="connsiteX196" fmla="*/ 3221567 w 4779433"/>
                <a:gd name="connsiteY196" fmla="*/ 1024467 h 1672167"/>
                <a:gd name="connsiteX197" fmla="*/ 3310467 w 4779433"/>
                <a:gd name="connsiteY197" fmla="*/ 1024467 h 1672167"/>
                <a:gd name="connsiteX198" fmla="*/ 3310467 w 4779433"/>
                <a:gd name="connsiteY198" fmla="*/ 1079500 h 1672167"/>
                <a:gd name="connsiteX199" fmla="*/ 3378200 w 4779433"/>
                <a:gd name="connsiteY199" fmla="*/ 1079500 h 1672167"/>
                <a:gd name="connsiteX200" fmla="*/ 3378200 w 4779433"/>
                <a:gd name="connsiteY200" fmla="*/ 1126067 h 1672167"/>
                <a:gd name="connsiteX201" fmla="*/ 3467100 w 4779433"/>
                <a:gd name="connsiteY201" fmla="*/ 1126067 h 1672167"/>
                <a:gd name="connsiteX202" fmla="*/ 3467100 w 4779433"/>
                <a:gd name="connsiteY202" fmla="*/ 1168400 h 1672167"/>
                <a:gd name="connsiteX203" fmla="*/ 3644900 w 4779433"/>
                <a:gd name="connsiteY203" fmla="*/ 1168400 h 1672167"/>
                <a:gd name="connsiteX204" fmla="*/ 3644900 w 4779433"/>
                <a:gd name="connsiteY204" fmla="*/ 1189567 h 1672167"/>
                <a:gd name="connsiteX205" fmla="*/ 3992033 w 4779433"/>
                <a:gd name="connsiteY205" fmla="*/ 1189567 h 1672167"/>
                <a:gd name="connsiteX206" fmla="*/ 3992033 w 4779433"/>
                <a:gd name="connsiteY206" fmla="*/ 1236133 h 1672167"/>
                <a:gd name="connsiteX207" fmla="*/ 4461933 w 4779433"/>
                <a:gd name="connsiteY207" fmla="*/ 1236133 h 1672167"/>
                <a:gd name="connsiteX208" fmla="*/ 4461933 w 4779433"/>
                <a:gd name="connsiteY208" fmla="*/ 1265767 h 1672167"/>
                <a:gd name="connsiteX209" fmla="*/ 4770967 w 4779433"/>
                <a:gd name="connsiteY209" fmla="*/ 1265767 h 1672167"/>
                <a:gd name="connsiteX210" fmla="*/ 4779433 w 4779433"/>
                <a:gd name="connsiteY210"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09071 w 4779433"/>
                <a:gd name="connsiteY102" fmla="*/ 364596 h 1672167"/>
                <a:gd name="connsiteX103" fmla="*/ 596900 w 4779433"/>
                <a:gd name="connsiteY103" fmla="*/ 338666 h 1672167"/>
                <a:gd name="connsiteX104" fmla="*/ 558271 w 4779433"/>
                <a:gd name="connsiteY104" fmla="*/ 311679 h 1672167"/>
                <a:gd name="connsiteX105" fmla="*/ 537633 w 4779433"/>
                <a:gd name="connsiteY105" fmla="*/ 300567 h 1672167"/>
                <a:gd name="connsiteX106" fmla="*/ 508000 w 4779433"/>
                <a:gd name="connsiteY106" fmla="*/ 300567 h 1672167"/>
                <a:gd name="connsiteX107" fmla="*/ 508000 w 4779433"/>
                <a:gd name="connsiteY107" fmla="*/ 300567 h 1672167"/>
                <a:gd name="connsiteX108" fmla="*/ 500063 w 4779433"/>
                <a:gd name="connsiteY108" fmla="*/ 259292 h 1672167"/>
                <a:gd name="connsiteX109" fmla="*/ 446088 w 4779433"/>
                <a:gd name="connsiteY109" fmla="*/ 261408 h 1672167"/>
                <a:gd name="connsiteX110" fmla="*/ 445559 w 4779433"/>
                <a:gd name="connsiteY110" fmla="*/ 247121 h 1672167"/>
                <a:gd name="connsiteX111" fmla="*/ 328084 w 4779433"/>
                <a:gd name="connsiteY111" fmla="*/ 242888 h 1672167"/>
                <a:gd name="connsiteX112" fmla="*/ 319088 w 4779433"/>
                <a:gd name="connsiteY112" fmla="*/ 223838 h 1672167"/>
                <a:gd name="connsiteX113" fmla="*/ 174625 w 4779433"/>
                <a:gd name="connsiteY113" fmla="*/ 220662 h 1672167"/>
                <a:gd name="connsiteX114" fmla="*/ 180975 w 4779433"/>
                <a:gd name="connsiteY114" fmla="*/ 184680 h 1672167"/>
                <a:gd name="connsiteX115" fmla="*/ 97367 w 4779433"/>
                <a:gd name="connsiteY115" fmla="*/ 1862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93663 w 4779433"/>
                <a:gd name="connsiteY124" fmla="*/ 55033 h 1672167"/>
                <a:gd name="connsiteX125" fmla="*/ 153987 w 4779433"/>
                <a:gd name="connsiteY125" fmla="*/ 53446 h 1672167"/>
                <a:gd name="connsiteX126" fmla="*/ 163513 w 4779433"/>
                <a:gd name="connsiteY126" fmla="*/ 87313 h 1672167"/>
                <a:gd name="connsiteX127" fmla="*/ 334433 w 4779433"/>
                <a:gd name="connsiteY127" fmla="*/ 88900 h 1672167"/>
                <a:gd name="connsiteX128" fmla="*/ 461433 w 4779433"/>
                <a:gd name="connsiteY128" fmla="*/ 88900 h 1672167"/>
                <a:gd name="connsiteX129" fmla="*/ 461433 w 4779433"/>
                <a:gd name="connsiteY129" fmla="*/ 118533 h 1672167"/>
                <a:gd name="connsiteX130" fmla="*/ 546100 w 4779433"/>
                <a:gd name="connsiteY130" fmla="*/ 120120 h 1672167"/>
                <a:gd name="connsiteX131" fmla="*/ 549274 w 4779433"/>
                <a:gd name="connsiteY131" fmla="*/ 146049 h 1672167"/>
                <a:gd name="connsiteX132" fmla="*/ 623358 w 4779433"/>
                <a:gd name="connsiteY132" fmla="*/ 142875 h 1672167"/>
                <a:gd name="connsiteX133" fmla="*/ 626533 w 4779433"/>
                <a:gd name="connsiteY133" fmla="*/ 173567 h 1672167"/>
                <a:gd name="connsiteX134" fmla="*/ 728133 w 4779433"/>
                <a:gd name="connsiteY134" fmla="*/ 173567 h 1672167"/>
                <a:gd name="connsiteX135" fmla="*/ 728133 w 4779433"/>
                <a:gd name="connsiteY135" fmla="*/ 198967 h 1672167"/>
                <a:gd name="connsiteX136" fmla="*/ 791633 w 4779433"/>
                <a:gd name="connsiteY136" fmla="*/ 198967 h 1672167"/>
                <a:gd name="connsiteX137" fmla="*/ 804333 w 4779433"/>
                <a:gd name="connsiteY137" fmla="*/ 231775 h 1672167"/>
                <a:gd name="connsiteX138" fmla="*/ 881063 w 4779433"/>
                <a:gd name="connsiteY138" fmla="*/ 231775 h 1672167"/>
                <a:gd name="connsiteX139" fmla="*/ 889000 w 4779433"/>
                <a:gd name="connsiteY139" fmla="*/ 254000 h 1672167"/>
                <a:gd name="connsiteX140" fmla="*/ 977900 w 4779433"/>
                <a:gd name="connsiteY140" fmla="*/ 254000 h 1672167"/>
                <a:gd name="connsiteX141" fmla="*/ 977900 w 4779433"/>
                <a:gd name="connsiteY141" fmla="*/ 287867 h 1672167"/>
                <a:gd name="connsiteX142" fmla="*/ 1037167 w 4779433"/>
                <a:gd name="connsiteY142" fmla="*/ 287867 h 1672167"/>
                <a:gd name="connsiteX143" fmla="*/ 1037167 w 4779433"/>
                <a:gd name="connsiteY143" fmla="*/ 304800 h 1672167"/>
                <a:gd name="connsiteX144" fmla="*/ 1087967 w 4779433"/>
                <a:gd name="connsiteY144" fmla="*/ 304800 h 1672167"/>
                <a:gd name="connsiteX145" fmla="*/ 1087967 w 4779433"/>
                <a:gd name="connsiteY145" fmla="*/ 317500 h 1672167"/>
                <a:gd name="connsiteX146" fmla="*/ 1164167 w 4779433"/>
                <a:gd name="connsiteY146" fmla="*/ 317500 h 1672167"/>
                <a:gd name="connsiteX147" fmla="*/ 1164167 w 4779433"/>
                <a:gd name="connsiteY147" fmla="*/ 347133 h 1672167"/>
                <a:gd name="connsiteX148" fmla="*/ 1223433 w 4779433"/>
                <a:gd name="connsiteY148" fmla="*/ 347133 h 1672167"/>
                <a:gd name="connsiteX149" fmla="*/ 1223433 w 4779433"/>
                <a:gd name="connsiteY149" fmla="*/ 376767 h 1672167"/>
                <a:gd name="connsiteX150" fmla="*/ 1265767 w 4779433"/>
                <a:gd name="connsiteY150" fmla="*/ 376767 h 1672167"/>
                <a:gd name="connsiteX151" fmla="*/ 1265767 w 4779433"/>
                <a:gd name="connsiteY151" fmla="*/ 376767 h 1672167"/>
                <a:gd name="connsiteX152" fmla="*/ 1267354 w 4779433"/>
                <a:gd name="connsiteY152" fmla="*/ 404283 h 1672167"/>
                <a:gd name="connsiteX153" fmla="*/ 1367895 w 4779433"/>
                <a:gd name="connsiteY153" fmla="*/ 404283 h 1672167"/>
                <a:gd name="connsiteX154" fmla="*/ 1375834 w 4779433"/>
                <a:gd name="connsiteY154" fmla="*/ 443442 h 1672167"/>
                <a:gd name="connsiteX155" fmla="*/ 1480608 w 4779433"/>
                <a:gd name="connsiteY155" fmla="*/ 445029 h 1672167"/>
                <a:gd name="connsiteX156" fmla="*/ 1477961 w 4779433"/>
                <a:gd name="connsiteY156" fmla="*/ 472017 h 1672167"/>
                <a:gd name="connsiteX157" fmla="*/ 1603375 w 4779433"/>
                <a:gd name="connsiteY157" fmla="*/ 473075 h 1672167"/>
                <a:gd name="connsiteX158" fmla="*/ 1616075 w 4779433"/>
                <a:gd name="connsiteY158" fmla="*/ 484187 h 1672167"/>
                <a:gd name="connsiteX159" fmla="*/ 1744663 w 4779433"/>
                <a:gd name="connsiteY159" fmla="*/ 48101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09071 w 4779433"/>
                <a:gd name="connsiteY102" fmla="*/ 364596 h 1672167"/>
                <a:gd name="connsiteX103" fmla="*/ 606425 w 4779433"/>
                <a:gd name="connsiteY103" fmla="*/ 338666 h 1672167"/>
                <a:gd name="connsiteX104" fmla="*/ 558271 w 4779433"/>
                <a:gd name="connsiteY104" fmla="*/ 311679 h 1672167"/>
                <a:gd name="connsiteX105" fmla="*/ 537633 w 4779433"/>
                <a:gd name="connsiteY105" fmla="*/ 300567 h 1672167"/>
                <a:gd name="connsiteX106" fmla="*/ 508000 w 4779433"/>
                <a:gd name="connsiteY106" fmla="*/ 300567 h 1672167"/>
                <a:gd name="connsiteX107" fmla="*/ 508000 w 4779433"/>
                <a:gd name="connsiteY107" fmla="*/ 300567 h 1672167"/>
                <a:gd name="connsiteX108" fmla="*/ 500063 w 4779433"/>
                <a:gd name="connsiteY108" fmla="*/ 259292 h 1672167"/>
                <a:gd name="connsiteX109" fmla="*/ 446088 w 4779433"/>
                <a:gd name="connsiteY109" fmla="*/ 261408 h 1672167"/>
                <a:gd name="connsiteX110" fmla="*/ 445559 w 4779433"/>
                <a:gd name="connsiteY110" fmla="*/ 247121 h 1672167"/>
                <a:gd name="connsiteX111" fmla="*/ 328084 w 4779433"/>
                <a:gd name="connsiteY111" fmla="*/ 242888 h 1672167"/>
                <a:gd name="connsiteX112" fmla="*/ 319088 w 4779433"/>
                <a:gd name="connsiteY112" fmla="*/ 223838 h 1672167"/>
                <a:gd name="connsiteX113" fmla="*/ 174625 w 4779433"/>
                <a:gd name="connsiteY113" fmla="*/ 220662 h 1672167"/>
                <a:gd name="connsiteX114" fmla="*/ 180975 w 4779433"/>
                <a:gd name="connsiteY114" fmla="*/ 184680 h 1672167"/>
                <a:gd name="connsiteX115" fmla="*/ 97367 w 4779433"/>
                <a:gd name="connsiteY115" fmla="*/ 1862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93663 w 4779433"/>
                <a:gd name="connsiteY124" fmla="*/ 55033 h 1672167"/>
                <a:gd name="connsiteX125" fmla="*/ 153987 w 4779433"/>
                <a:gd name="connsiteY125" fmla="*/ 53446 h 1672167"/>
                <a:gd name="connsiteX126" fmla="*/ 163513 w 4779433"/>
                <a:gd name="connsiteY126" fmla="*/ 87313 h 1672167"/>
                <a:gd name="connsiteX127" fmla="*/ 334433 w 4779433"/>
                <a:gd name="connsiteY127" fmla="*/ 88900 h 1672167"/>
                <a:gd name="connsiteX128" fmla="*/ 461433 w 4779433"/>
                <a:gd name="connsiteY128" fmla="*/ 88900 h 1672167"/>
                <a:gd name="connsiteX129" fmla="*/ 461433 w 4779433"/>
                <a:gd name="connsiteY129" fmla="*/ 118533 h 1672167"/>
                <a:gd name="connsiteX130" fmla="*/ 546100 w 4779433"/>
                <a:gd name="connsiteY130" fmla="*/ 120120 h 1672167"/>
                <a:gd name="connsiteX131" fmla="*/ 549274 w 4779433"/>
                <a:gd name="connsiteY131" fmla="*/ 146049 h 1672167"/>
                <a:gd name="connsiteX132" fmla="*/ 623358 w 4779433"/>
                <a:gd name="connsiteY132" fmla="*/ 142875 h 1672167"/>
                <a:gd name="connsiteX133" fmla="*/ 626533 w 4779433"/>
                <a:gd name="connsiteY133" fmla="*/ 173567 h 1672167"/>
                <a:gd name="connsiteX134" fmla="*/ 728133 w 4779433"/>
                <a:gd name="connsiteY134" fmla="*/ 173567 h 1672167"/>
                <a:gd name="connsiteX135" fmla="*/ 728133 w 4779433"/>
                <a:gd name="connsiteY135" fmla="*/ 198967 h 1672167"/>
                <a:gd name="connsiteX136" fmla="*/ 791633 w 4779433"/>
                <a:gd name="connsiteY136" fmla="*/ 198967 h 1672167"/>
                <a:gd name="connsiteX137" fmla="*/ 804333 w 4779433"/>
                <a:gd name="connsiteY137" fmla="*/ 231775 h 1672167"/>
                <a:gd name="connsiteX138" fmla="*/ 881063 w 4779433"/>
                <a:gd name="connsiteY138" fmla="*/ 231775 h 1672167"/>
                <a:gd name="connsiteX139" fmla="*/ 889000 w 4779433"/>
                <a:gd name="connsiteY139" fmla="*/ 254000 h 1672167"/>
                <a:gd name="connsiteX140" fmla="*/ 977900 w 4779433"/>
                <a:gd name="connsiteY140" fmla="*/ 254000 h 1672167"/>
                <a:gd name="connsiteX141" fmla="*/ 977900 w 4779433"/>
                <a:gd name="connsiteY141" fmla="*/ 287867 h 1672167"/>
                <a:gd name="connsiteX142" fmla="*/ 1037167 w 4779433"/>
                <a:gd name="connsiteY142" fmla="*/ 287867 h 1672167"/>
                <a:gd name="connsiteX143" fmla="*/ 1037167 w 4779433"/>
                <a:gd name="connsiteY143" fmla="*/ 304800 h 1672167"/>
                <a:gd name="connsiteX144" fmla="*/ 1087967 w 4779433"/>
                <a:gd name="connsiteY144" fmla="*/ 304800 h 1672167"/>
                <a:gd name="connsiteX145" fmla="*/ 1087967 w 4779433"/>
                <a:gd name="connsiteY145" fmla="*/ 317500 h 1672167"/>
                <a:gd name="connsiteX146" fmla="*/ 1164167 w 4779433"/>
                <a:gd name="connsiteY146" fmla="*/ 317500 h 1672167"/>
                <a:gd name="connsiteX147" fmla="*/ 1164167 w 4779433"/>
                <a:gd name="connsiteY147" fmla="*/ 347133 h 1672167"/>
                <a:gd name="connsiteX148" fmla="*/ 1223433 w 4779433"/>
                <a:gd name="connsiteY148" fmla="*/ 347133 h 1672167"/>
                <a:gd name="connsiteX149" fmla="*/ 1223433 w 4779433"/>
                <a:gd name="connsiteY149" fmla="*/ 376767 h 1672167"/>
                <a:gd name="connsiteX150" fmla="*/ 1265767 w 4779433"/>
                <a:gd name="connsiteY150" fmla="*/ 376767 h 1672167"/>
                <a:gd name="connsiteX151" fmla="*/ 1265767 w 4779433"/>
                <a:gd name="connsiteY151" fmla="*/ 376767 h 1672167"/>
                <a:gd name="connsiteX152" fmla="*/ 1267354 w 4779433"/>
                <a:gd name="connsiteY152" fmla="*/ 404283 h 1672167"/>
                <a:gd name="connsiteX153" fmla="*/ 1367895 w 4779433"/>
                <a:gd name="connsiteY153" fmla="*/ 404283 h 1672167"/>
                <a:gd name="connsiteX154" fmla="*/ 1375834 w 4779433"/>
                <a:gd name="connsiteY154" fmla="*/ 443442 h 1672167"/>
                <a:gd name="connsiteX155" fmla="*/ 1480608 w 4779433"/>
                <a:gd name="connsiteY155" fmla="*/ 445029 h 1672167"/>
                <a:gd name="connsiteX156" fmla="*/ 1477961 w 4779433"/>
                <a:gd name="connsiteY156" fmla="*/ 472017 h 1672167"/>
                <a:gd name="connsiteX157" fmla="*/ 1603375 w 4779433"/>
                <a:gd name="connsiteY157" fmla="*/ 473075 h 1672167"/>
                <a:gd name="connsiteX158" fmla="*/ 1616075 w 4779433"/>
                <a:gd name="connsiteY158" fmla="*/ 484187 h 1672167"/>
                <a:gd name="connsiteX159" fmla="*/ 1744663 w 4779433"/>
                <a:gd name="connsiteY159" fmla="*/ 48101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09071 w 4779433"/>
                <a:gd name="connsiteY102" fmla="*/ 364596 h 1672167"/>
                <a:gd name="connsiteX103" fmla="*/ 606425 w 4779433"/>
                <a:gd name="connsiteY103" fmla="*/ 338666 h 1672167"/>
                <a:gd name="connsiteX104" fmla="*/ 588433 w 4779433"/>
                <a:gd name="connsiteY104" fmla="*/ 289454 h 1672167"/>
                <a:gd name="connsiteX105" fmla="*/ 537633 w 4779433"/>
                <a:gd name="connsiteY105" fmla="*/ 300567 h 1672167"/>
                <a:gd name="connsiteX106" fmla="*/ 508000 w 4779433"/>
                <a:gd name="connsiteY106" fmla="*/ 300567 h 1672167"/>
                <a:gd name="connsiteX107" fmla="*/ 508000 w 4779433"/>
                <a:gd name="connsiteY107" fmla="*/ 300567 h 1672167"/>
                <a:gd name="connsiteX108" fmla="*/ 500063 w 4779433"/>
                <a:gd name="connsiteY108" fmla="*/ 259292 h 1672167"/>
                <a:gd name="connsiteX109" fmla="*/ 446088 w 4779433"/>
                <a:gd name="connsiteY109" fmla="*/ 261408 h 1672167"/>
                <a:gd name="connsiteX110" fmla="*/ 445559 w 4779433"/>
                <a:gd name="connsiteY110" fmla="*/ 247121 h 1672167"/>
                <a:gd name="connsiteX111" fmla="*/ 328084 w 4779433"/>
                <a:gd name="connsiteY111" fmla="*/ 242888 h 1672167"/>
                <a:gd name="connsiteX112" fmla="*/ 319088 w 4779433"/>
                <a:gd name="connsiteY112" fmla="*/ 223838 h 1672167"/>
                <a:gd name="connsiteX113" fmla="*/ 174625 w 4779433"/>
                <a:gd name="connsiteY113" fmla="*/ 220662 h 1672167"/>
                <a:gd name="connsiteX114" fmla="*/ 180975 w 4779433"/>
                <a:gd name="connsiteY114" fmla="*/ 184680 h 1672167"/>
                <a:gd name="connsiteX115" fmla="*/ 97367 w 4779433"/>
                <a:gd name="connsiteY115" fmla="*/ 1862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93663 w 4779433"/>
                <a:gd name="connsiteY124" fmla="*/ 55033 h 1672167"/>
                <a:gd name="connsiteX125" fmla="*/ 153987 w 4779433"/>
                <a:gd name="connsiteY125" fmla="*/ 53446 h 1672167"/>
                <a:gd name="connsiteX126" fmla="*/ 163513 w 4779433"/>
                <a:gd name="connsiteY126" fmla="*/ 87313 h 1672167"/>
                <a:gd name="connsiteX127" fmla="*/ 334433 w 4779433"/>
                <a:gd name="connsiteY127" fmla="*/ 88900 h 1672167"/>
                <a:gd name="connsiteX128" fmla="*/ 461433 w 4779433"/>
                <a:gd name="connsiteY128" fmla="*/ 88900 h 1672167"/>
                <a:gd name="connsiteX129" fmla="*/ 461433 w 4779433"/>
                <a:gd name="connsiteY129" fmla="*/ 118533 h 1672167"/>
                <a:gd name="connsiteX130" fmla="*/ 546100 w 4779433"/>
                <a:gd name="connsiteY130" fmla="*/ 120120 h 1672167"/>
                <a:gd name="connsiteX131" fmla="*/ 549274 w 4779433"/>
                <a:gd name="connsiteY131" fmla="*/ 146049 h 1672167"/>
                <a:gd name="connsiteX132" fmla="*/ 623358 w 4779433"/>
                <a:gd name="connsiteY132" fmla="*/ 142875 h 1672167"/>
                <a:gd name="connsiteX133" fmla="*/ 626533 w 4779433"/>
                <a:gd name="connsiteY133" fmla="*/ 173567 h 1672167"/>
                <a:gd name="connsiteX134" fmla="*/ 728133 w 4779433"/>
                <a:gd name="connsiteY134" fmla="*/ 173567 h 1672167"/>
                <a:gd name="connsiteX135" fmla="*/ 728133 w 4779433"/>
                <a:gd name="connsiteY135" fmla="*/ 198967 h 1672167"/>
                <a:gd name="connsiteX136" fmla="*/ 791633 w 4779433"/>
                <a:gd name="connsiteY136" fmla="*/ 198967 h 1672167"/>
                <a:gd name="connsiteX137" fmla="*/ 804333 w 4779433"/>
                <a:gd name="connsiteY137" fmla="*/ 231775 h 1672167"/>
                <a:gd name="connsiteX138" fmla="*/ 881063 w 4779433"/>
                <a:gd name="connsiteY138" fmla="*/ 231775 h 1672167"/>
                <a:gd name="connsiteX139" fmla="*/ 889000 w 4779433"/>
                <a:gd name="connsiteY139" fmla="*/ 254000 h 1672167"/>
                <a:gd name="connsiteX140" fmla="*/ 977900 w 4779433"/>
                <a:gd name="connsiteY140" fmla="*/ 254000 h 1672167"/>
                <a:gd name="connsiteX141" fmla="*/ 977900 w 4779433"/>
                <a:gd name="connsiteY141" fmla="*/ 287867 h 1672167"/>
                <a:gd name="connsiteX142" fmla="*/ 1037167 w 4779433"/>
                <a:gd name="connsiteY142" fmla="*/ 287867 h 1672167"/>
                <a:gd name="connsiteX143" fmla="*/ 1037167 w 4779433"/>
                <a:gd name="connsiteY143" fmla="*/ 304800 h 1672167"/>
                <a:gd name="connsiteX144" fmla="*/ 1087967 w 4779433"/>
                <a:gd name="connsiteY144" fmla="*/ 304800 h 1672167"/>
                <a:gd name="connsiteX145" fmla="*/ 1087967 w 4779433"/>
                <a:gd name="connsiteY145" fmla="*/ 317500 h 1672167"/>
                <a:gd name="connsiteX146" fmla="*/ 1164167 w 4779433"/>
                <a:gd name="connsiteY146" fmla="*/ 317500 h 1672167"/>
                <a:gd name="connsiteX147" fmla="*/ 1164167 w 4779433"/>
                <a:gd name="connsiteY147" fmla="*/ 347133 h 1672167"/>
                <a:gd name="connsiteX148" fmla="*/ 1223433 w 4779433"/>
                <a:gd name="connsiteY148" fmla="*/ 347133 h 1672167"/>
                <a:gd name="connsiteX149" fmla="*/ 1223433 w 4779433"/>
                <a:gd name="connsiteY149" fmla="*/ 376767 h 1672167"/>
                <a:gd name="connsiteX150" fmla="*/ 1265767 w 4779433"/>
                <a:gd name="connsiteY150" fmla="*/ 376767 h 1672167"/>
                <a:gd name="connsiteX151" fmla="*/ 1265767 w 4779433"/>
                <a:gd name="connsiteY151" fmla="*/ 376767 h 1672167"/>
                <a:gd name="connsiteX152" fmla="*/ 1267354 w 4779433"/>
                <a:gd name="connsiteY152" fmla="*/ 404283 h 1672167"/>
                <a:gd name="connsiteX153" fmla="*/ 1367895 w 4779433"/>
                <a:gd name="connsiteY153" fmla="*/ 404283 h 1672167"/>
                <a:gd name="connsiteX154" fmla="*/ 1375834 w 4779433"/>
                <a:gd name="connsiteY154" fmla="*/ 443442 h 1672167"/>
                <a:gd name="connsiteX155" fmla="*/ 1480608 w 4779433"/>
                <a:gd name="connsiteY155" fmla="*/ 445029 h 1672167"/>
                <a:gd name="connsiteX156" fmla="*/ 1477961 w 4779433"/>
                <a:gd name="connsiteY156" fmla="*/ 472017 h 1672167"/>
                <a:gd name="connsiteX157" fmla="*/ 1603375 w 4779433"/>
                <a:gd name="connsiteY157" fmla="*/ 473075 h 1672167"/>
                <a:gd name="connsiteX158" fmla="*/ 1616075 w 4779433"/>
                <a:gd name="connsiteY158" fmla="*/ 484187 h 1672167"/>
                <a:gd name="connsiteX159" fmla="*/ 1744663 w 4779433"/>
                <a:gd name="connsiteY159" fmla="*/ 48101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72067 w 4779433"/>
                <a:gd name="connsiteY94" fmla="*/ 486834 h 1672167"/>
                <a:gd name="connsiteX95" fmla="*/ 889000 w 4779433"/>
                <a:gd name="connsiteY95" fmla="*/ 469901 h 1672167"/>
                <a:gd name="connsiteX96" fmla="*/ 795867 w 4779433"/>
                <a:gd name="connsiteY96" fmla="*/ 469901 h 1672167"/>
                <a:gd name="connsiteX97" fmla="*/ 795867 w 4779433"/>
                <a:gd name="connsiteY97" fmla="*/ 427567 h 1672167"/>
                <a:gd name="connsiteX98" fmla="*/ 753533 w 4779433"/>
                <a:gd name="connsiteY98" fmla="*/ 427567 h 1672167"/>
                <a:gd name="connsiteX99" fmla="*/ 753533 w 4779433"/>
                <a:gd name="connsiteY99" fmla="*/ 393700 h 1672167"/>
                <a:gd name="connsiteX100" fmla="*/ 740833 w 4779433"/>
                <a:gd name="connsiteY100" fmla="*/ 393700 h 1672167"/>
                <a:gd name="connsiteX101" fmla="*/ 740833 w 4779433"/>
                <a:gd name="connsiteY101" fmla="*/ 372533 h 1672167"/>
                <a:gd name="connsiteX102" fmla="*/ 609071 w 4779433"/>
                <a:gd name="connsiteY102" fmla="*/ 364596 h 1672167"/>
                <a:gd name="connsiteX103" fmla="*/ 606425 w 4779433"/>
                <a:gd name="connsiteY103" fmla="*/ 338666 h 1672167"/>
                <a:gd name="connsiteX104" fmla="*/ 572558 w 4779433"/>
                <a:gd name="connsiteY104" fmla="*/ 319616 h 1672167"/>
                <a:gd name="connsiteX105" fmla="*/ 537633 w 4779433"/>
                <a:gd name="connsiteY105" fmla="*/ 300567 h 1672167"/>
                <a:gd name="connsiteX106" fmla="*/ 508000 w 4779433"/>
                <a:gd name="connsiteY106" fmla="*/ 300567 h 1672167"/>
                <a:gd name="connsiteX107" fmla="*/ 508000 w 4779433"/>
                <a:gd name="connsiteY107" fmla="*/ 300567 h 1672167"/>
                <a:gd name="connsiteX108" fmla="*/ 500063 w 4779433"/>
                <a:gd name="connsiteY108" fmla="*/ 259292 h 1672167"/>
                <a:gd name="connsiteX109" fmla="*/ 446088 w 4779433"/>
                <a:gd name="connsiteY109" fmla="*/ 261408 h 1672167"/>
                <a:gd name="connsiteX110" fmla="*/ 445559 w 4779433"/>
                <a:gd name="connsiteY110" fmla="*/ 247121 h 1672167"/>
                <a:gd name="connsiteX111" fmla="*/ 328084 w 4779433"/>
                <a:gd name="connsiteY111" fmla="*/ 242888 h 1672167"/>
                <a:gd name="connsiteX112" fmla="*/ 319088 w 4779433"/>
                <a:gd name="connsiteY112" fmla="*/ 223838 h 1672167"/>
                <a:gd name="connsiteX113" fmla="*/ 174625 w 4779433"/>
                <a:gd name="connsiteY113" fmla="*/ 220662 h 1672167"/>
                <a:gd name="connsiteX114" fmla="*/ 180975 w 4779433"/>
                <a:gd name="connsiteY114" fmla="*/ 184680 h 1672167"/>
                <a:gd name="connsiteX115" fmla="*/ 97367 w 4779433"/>
                <a:gd name="connsiteY115" fmla="*/ 186267 h 1672167"/>
                <a:gd name="connsiteX116" fmla="*/ 97367 w 4779433"/>
                <a:gd name="connsiteY116" fmla="*/ 143933 h 1672167"/>
                <a:gd name="connsiteX117" fmla="*/ 80433 w 4779433"/>
                <a:gd name="connsiteY117" fmla="*/ 143933 h 1672167"/>
                <a:gd name="connsiteX118" fmla="*/ 80433 w 4779433"/>
                <a:gd name="connsiteY118" fmla="*/ 97367 h 1672167"/>
                <a:gd name="connsiteX119" fmla="*/ 55033 w 4779433"/>
                <a:gd name="connsiteY119" fmla="*/ 97367 h 1672167"/>
                <a:gd name="connsiteX120" fmla="*/ 55033 w 4779433"/>
                <a:gd name="connsiteY120" fmla="*/ 33867 h 1672167"/>
                <a:gd name="connsiteX121" fmla="*/ 0 w 4779433"/>
                <a:gd name="connsiteY121" fmla="*/ 33867 h 1672167"/>
                <a:gd name="connsiteX122" fmla="*/ 0 w 4779433"/>
                <a:gd name="connsiteY122" fmla="*/ 0 h 1672167"/>
                <a:gd name="connsiteX123" fmla="*/ 88900 w 4779433"/>
                <a:gd name="connsiteY123" fmla="*/ 0 h 1672167"/>
                <a:gd name="connsiteX124" fmla="*/ 93663 w 4779433"/>
                <a:gd name="connsiteY124" fmla="*/ 55033 h 1672167"/>
                <a:gd name="connsiteX125" fmla="*/ 153987 w 4779433"/>
                <a:gd name="connsiteY125" fmla="*/ 53446 h 1672167"/>
                <a:gd name="connsiteX126" fmla="*/ 163513 w 4779433"/>
                <a:gd name="connsiteY126" fmla="*/ 87313 h 1672167"/>
                <a:gd name="connsiteX127" fmla="*/ 334433 w 4779433"/>
                <a:gd name="connsiteY127" fmla="*/ 88900 h 1672167"/>
                <a:gd name="connsiteX128" fmla="*/ 461433 w 4779433"/>
                <a:gd name="connsiteY128" fmla="*/ 88900 h 1672167"/>
                <a:gd name="connsiteX129" fmla="*/ 461433 w 4779433"/>
                <a:gd name="connsiteY129" fmla="*/ 118533 h 1672167"/>
                <a:gd name="connsiteX130" fmla="*/ 546100 w 4779433"/>
                <a:gd name="connsiteY130" fmla="*/ 120120 h 1672167"/>
                <a:gd name="connsiteX131" fmla="*/ 549274 w 4779433"/>
                <a:gd name="connsiteY131" fmla="*/ 146049 h 1672167"/>
                <a:gd name="connsiteX132" fmla="*/ 623358 w 4779433"/>
                <a:gd name="connsiteY132" fmla="*/ 142875 h 1672167"/>
                <a:gd name="connsiteX133" fmla="*/ 626533 w 4779433"/>
                <a:gd name="connsiteY133" fmla="*/ 173567 h 1672167"/>
                <a:gd name="connsiteX134" fmla="*/ 728133 w 4779433"/>
                <a:gd name="connsiteY134" fmla="*/ 173567 h 1672167"/>
                <a:gd name="connsiteX135" fmla="*/ 728133 w 4779433"/>
                <a:gd name="connsiteY135" fmla="*/ 198967 h 1672167"/>
                <a:gd name="connsiteX136" fmla="*/ 791633 w 4779433"/>
                <a:gd name="connsiteY136" fmla="*/ 198967 h 1672167"/>
                <a:gd name="connsiteX137" fmla="*/ 804333 w 4779433"/>
                <a:gd name="connsiteY137" fmla="*/ 231775 h 1672167"/>
                <a:gd name="connsiteX138" fmla="*/ 881063 w 4779433"/>
                <a:gd name="connsiteY138" fmla="*/ 231775 h 1672167"/>
                <a:gd name="connsiteX139" fmla="*/ 889000 w 4779433"/>
                <a:gd name="connsiteY139" fmla="*/ 254000 h 1672167"/>
                <a:gd name="connsiteX140" fmla="*/ 977900 w 4779433"/>
                <a:gd name="connsiteY140" fmla="*/ 254000 h 1672167"/>
                <a:gd name="connsiteX141" fmla="*/ 977900 w 4779433"/>
                <a:gd name="connsiteY141" fmla="*/ 287867 h 1672167"/>
                <a:gd name="connsiteX142" fmla="*/ 1037167 w 4779433"/>
                <a:gd name="connsiteY142" fmla="*/ 287867 h 1672167"/>
                <a:gd name="connsiteX143" fmla="*/ 1037167 w 4779433"/>
                <a:gd name="connsiteY143" fmla="*/ 304800 h 1672167"/>
                <a:gd name="connsiteX144" fmla="*/ 1087967 w 4779433"/>
                <a:gd name="connsiteY144" fmla="*/ 304800 h 1672167"/>
                <a:gd name="connsiteX145" fmla="*/ 1087967 w 4779433"/>
                <a:gd name="connsiteY145" fmla="*/ 317500 h 1672167"/>
                <a:gd name="connsiteX146" fmla="*/ 1164167 w 4779433"/>
                <a:gd name="connsiteY146" fmla="*/ 317500 h 1672167"/>
                <a:gd name="connsiteX147" fmla="*/ 1164167 w 4779433"/>
                <a:gd name="connsiteY147" fmla="*/ 347133 h 1672167"/>
                <a:gd name="connsiteX148" fmla="*/ 1223433 w 4779433"/>
                <a:gd name="connsiteY148" fmla="*/ 347133 h 1672167"/>
                <a:gd name="connsiteX149" fmla="*/ 1223433 w 4779433"/>
                <a:gd name="connsiteY149" fmla="*/ 376767 h 1672167"/>
                <a:gd name="connsiteX150" fmla="*/ 1265767 w 4779433"/>
                <a:gd name="connsiteY150" fmla="*/ 376767 h 1672167"/>
                <a:gd name="connsiteX151" fmla="*/ 1265767 w 4779433"/>
                <a:gd name="connsiteY151" fmla="*/ 376767 h 1672167"/>
                <a:gd name="connsiteX152" fmla="*/ 1267354 w 4779433"/>
                <a:gd name="connsiteY152" fmla="*/ 404283 h 1672167"/>
                <a:gd name="connsiteX153" fmla="*/ 1367895 w 4779433"/>
                <a:gd name="connsiteY153" fmla="*/ 404283 h 1672167"/>
                <a:gd name="connsiteX154" fmla="*/ 1375834 w 4779433"/>
                <a:gd name="connsiteY154" fmla="*/ 443442 h 1672167"/>
                <a:gd name="connsiteX155" fmla="*/ 1480608 w 4779433"/>
                <a:gd name="connsiteY155" fmla="*/ 445029 h 1672167"/>
                <a:gd name="connsiteX156" fmla="*/ 1477961 w 4779433"/>
                <a:gd name="connsiteY156" fmla="*/ 472017 h 1672167"/>
                <a:gd name="connsiteX157" fmla="*/ 1603375 w 4779433"/>
                <a:gd name="connsiteY157" fmla="*/ 473075 h 1672167"/>
                <a:gd name="connsiteX158" fmla="*/ 1616075 w 4779433"/>
                <a:gd name="connsiteY158" fmla="*/ 484187 h 1672167"/>
                <a:gd name="connsiteX159" fmla="*/ 1744663 w 4779433"/>
                <a:gd name="connsiteY159" fmla="*/ 481015 h 1672167"/>
                <a:gd name="connsiteX160" fmla="*/ 1757362 w 4779433"/>
                <a:gd name="connsiteY160" fmla="*/ 523875 h 1672167"/>
                <a:gd name="connsiteX161" fmla="*/ 1918758 w 4779433"/>
                <a:gd name="connsiteY161" fmla="*/ 525463 h 1672167"/>
                <a:gd name="connsiteX162" fmla="*/ 1918758 w 4779433"/>
                <a:gd name="connsiteY162" fmla="*/ 590020 h 1672167"/>
                <a:gd name="connsiteX163" fmla="*/ 2095500 w 4779433"/>
                <a:gd name="connsiteY163" fmla="*/ 588433 h 1672167"/>
                <a:gd name="connsiteX164" fmla="*/ 2108200 w 4779433"/>
                <a:gd name="connsiteY164" fmla="*/ 601133 h 1672167"/>
                <a:gd name="connsiteX165" fmla="*/ 2226733 w 4779433"/>
                <a:gd name="connsiteY165" fmla="*/ 601133 h 1672167"/>
                <a:gd name="connsiteX166" fmla="*/ 2226733 w 4779433"/>
                <a:gd name="connsiteY166" fmla="*/ 630767 h 1672167"/>
                <a:gd name="connsiteX167" fmla="*/ 2281767 w 4779433"/>
                <a:gd name="connsiteY167" fmla="*/ 630767 h 1672167"/>
                <a:gd name="connsiteX168" fmla="*/ 2281767 w 4779433"/>
                <a:gd name="connsiteY168" fmla="*/ 668867 h 1672167"/>
                <a:gd name="connsiteX169" fmla="*/ 2328333 w 4779433"/>
                <a:gd name="connsiteY169" fmla="*/ 668867 h 1672167"/>
                <a:gd name="connsiteX170" fmla="*/ 2328333 w 4779433"/>
                <a:gd name="connsiteY170" fmla="*/ 711200 h 1672167"/>
                <a:gd name="connsiteX171" fmla="*/ 2442633 w 4779433"/>
                <a:gd name="connsiteY171" fmla="*/ 711200 h 1672167"/>
                <a:gd name="connsiteX172" fmla="*/ 2442633 w 4779433"/>
                <a:gd name="connsiteY172" fmla="*/ 732367 h 1672167"/>
                <a:gd name="connsiteX173" fmla="*/ 2468033 w 4779433"/>
                <a:gd name="connsiteY173" fmla="*/ 732367 h 1672167"/>
                <a:gd name="connsiteX174" fmla="*/ 2468033 w 4779433"/>
                <a:gd name="connsiteY174" fmla="*/ 753533 h 1672167"/>
                <a:gd name="connsiteX175" fmla="*/ 2582333 w 4779433"/>
                <a:gd name="connsiteY175" fmla="*/ 753533 h 1672167"/>
                <a:gd name="connsiteX176" fmla="*/ 2582333 w 4779433"/>
                <a:gd name="connsiteY176" fmla="*/ 787400 h 1672167"/>
                <a:gd name="connsiteX177" fmla="*/ 2616200 w 4779433"/>
                <a:gd name="connsiteY177" fmla="*/ 787400 h 1672167"/>
                <a:gd name="connsiteX178" fmla="*/ 2616200 w 4779433"/>
                <a:gd name="connsiteY178" fmla="*/ 821267 h 1672167"/>
                <a:gd name="connsiteX179" fmla="*/ 2679700 w 4779433"/>
                <a:gd name="connsiteY179" fmla="*/ 821267 h 1672167"/>
                <a:gd name="connsiteX180" fmla="*/ 2679700 w 4779433"/>
                <a:gd name="connsiteY180" fmla="*/ 821267 h 1672167"/>
                <a:gd name="connsiteX181" fmla="*/ 2679700 w 4779433"/>
                <a:gd name="connsiteY181" fmla="*/ 846667 h 1672167"/>
                <a:gd name="connsiteX182" fmla="*/ 2823633 w 4779433"/>
                <a:gd name="connsiteY182" fmla="*/ 846667 h 1672167"/>
                <a:gd name="connsiteX183" fmla="*/ 2823633 w 4779433"/>
                <a:gd name="connsiteY183" fmla="*/ 880533 h 1672167"/>
                <a:gd name="connsiteX184" fmla="*/ 2878667 w 4779433"/>
                <a:gd name="connsiteY184" fmla="*/ 880533 h 1672167"/>
                <a:gd name="connsiteX185" fmla="*/ 2878667 w 4779433"/>
                <a:gd name="connsiteY185" fmla="*/ 910167 h 1672167"/>
                <a:gd name="connsiteX186" fmla="*/ 2937933 w 4779433"/>
                <a:gd name="connsiteY186" fmla="*/ 910167 h 1672167"/>
                <a:gd name="connsiteX187" fmla="*/ 2937933 w 4779433"/>
                <a:gd name="connsiteY187" fmla="*/ 910167 h 1672167"/>
                <a:gd name="connsiteX188" fmla="*/ 2937933 w 4779433"/>
                <a:gd name="connsiteY188" fmla="*/ 931333 h 1672167"/>
                <a:gd name="connsiteX189" fmla="*/ 3022600 w 4779433"/>
                <a:gd name="connsiteY189" fmla="*/ 931333 h 1672167"/>
                <a:gd name="connsiteX190" fmla="*/ 3031067 w 4779433"/>
                <a:gd name="connsiteY190" fmla="*/ 939800 h 1672167"/>
                <a:gd name="connsiteX191" fmla="*/ 3077633 w 4779433"/>
                <a:gd name="connsiteY191" fmla="*/ 939800 h 1672167"/>
                <a:gd name="connsiteX192" fmla="*/ 3077633 w 4779433"/>
                <a:gd name="connsiteY192" fmla="*/ 990600 h 1672167"/>
                <a:gd name="connsiteX193" fmla="*/ 3221567 w 4779433"/>
                <a:gd name="connsiteY193" fmla="*/ 990600 h 1672167"/>
                <a:gd name="connsiteX194" fmla="*/ 3221567 w 4779433"/>
                <a:gd name="connsiteY194" fmla="*/ 990600 h 1672167"/>
                <a:gd name="connsiteX195" fmla="*/ 3221567 w 4779433"/>
                <a:gd name="connsiteY195" fmla="*/ 1024467 h 1672167"/>
                <a:gd name="connsiteX196" fmla="*/ 3310467 w 4779433"/>
                <a:gd name="connsiteY196" fmla="*/ 1024467 h 1672167"/>
                <a:gd name="connsiteX197" fmla="*/ 3310467 w 4779433"/>
                <a:gd name="connsiteY197" fmla="*/ 1079500 h 1672167"/>
                <a:gd name="connsiteX198" fmla="*/ 3378200 w 4779433"/>
                <a:gd name="connsiteY198" fmla="*/ 1079500 h 1672167"/>
                <a:gd name="connsiteX199" fmla="*/ 3378200 w 4779433"/>
                <a:gd name="connsiteY199" fmla="*/ 1126067 h 1672167"/>
                <a:gd name="connsiteX200" fmla="*/ 3467100 w 4779433"/>
                <a:gd name="connsiteY200" fmla="*/ 1126067 h 1672167"/>
                <a:gd name="connsiteX201" fmla="*/ 3467100 w 4779433"/>
                <a:gd name="connsiteY201" fmla="*/ 1168400 h 1672167"/>
                <a:gd name="connsiteX202" fmla="*/ 3644900 w 4779433"/>
                <a:gd name="connsiteY202" fmla="*/ 1168400 h 1672167"/>
                <a:gd name="connsiteX203" fmla="*/ 3644900 w 4779433"/>
                <a:gd name="connsiteY203" fmla="*/ 1189567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905933 w 4779433"/>
                <a:gd name="connsiteY93" fmla="*/ 486834 h 1672167"/>
                <a:gd name="connsiteX94" fmla="*/ 889000 w 4779433"/>
                <a:gd name="connsiteY94" fmla="*/ 469901 h 1672167"/>
                <a:gd name="connsiteX95" fmla="*/ 795867 w 4779433"/>
                <a:gd name="connsiteY95" fmla="*/ 469901 h 1672167"/>
                <a:gd name="connsiteX96" fmla="*/ 795867 w 4779433"/>
                <a:gd name="connsiteY96" fmla="*/ 427567 h 1672167"/>
                <a:gd name="connsiteX97" fmla="*/ 753533 w 4779433"/>
                <a:gd name="connsiteY97" fmla="*/ 427567 h 1672167"/>
                <a:gd name="connsiteX98" fmla="*/ 753533 w 4779433"/>
                <a:gd name="connsiteY98" fmla="*/ 393700 h 1672167"/>
                <a:gd name="connsiteX99" fmla="*/ 740833 w 4779433"/>
                <a:gd name="connsiteY99" fmla="*/ 393700 h 1672167"/>
                <a:gd name="connsiteX100" fmla="*/ 740833 w 4779433"/>
                <a:gd name="connsiteY100" fmla="*/ 372533 h 1672167"/>
                <a:gd name="connsiteX101" fmla="*/ 609071 w 4779433"/>
                <a:gd name="connsiteY101" fmla="*/ 364596 h 1672167"/>
                <a:gd name="connsiteX102" fmla="*/ 606425 w 4779433"/>
                <a:gd name="connsiteY102" fmla="*/ 338666 h 1672167"/>
                <a:gd name="connsiteX103" fmla="*/ 572558 w 4779433"/>
                <a:gd name="connsiteY103" fmla="*/ 319616 h 1672167"/>
                <a:gd name="connsiteX104" fmla="*/ 537633 w 4779433"/>
                <a:gd name="connsiteY104" fmla="*/ 300567 h 1672167"/>
                <a:gd name="connsiteX105" fmla="*/ 508000 w 4779433"/>
                <a:gd name="connsiteY105" fmla="*/ 300567 h 1672167"/>
                <a:gd name="connsiteX106" fmla="*/ 508000 w 4779433"/>
                <a:gd name="connsiteY106" fmla="*/ 300567 h 1672167"/>
                <a:gd name="connsiteX107" fmla="*/ 500063 w 4779433"/>
                <a:gd name="connsiteY107" fmla="*/ 259292 h 1672167"/>
                <a:gd name="connsiteX108" fmla="*/ 446088 w 4779433"/>
                <a:gd name="connsiteY108" fmla="*/ 261408 h 1672167"/>
                <a:gd name="connsiteX109" fmla="*/ 445559 w 4779433"/>
                <a:gd name="connsiteY109" fmla="*/ 247121 h 1672167"/>
                <a:gd name="connsiteX110" fmla="*/ 328084 w 4779433"/>
                <a:gd name="connsiteY110" fmla="*/ 242888 h 1672167"/>
                <a:gd name="connsiteX111" fmla="*/ 319088 w 4779433"/>
                <a:gd name="connsiteY111" fmla="*/ 223838 h 1672167"/>
                <a:gd name="connsiteX112" fmla="*/ 174625 w 4779433"/>
                <a:gd name="connsiteY112" fmla="*/ 220662 h 1672167"/>
                <a:gd name="connsiteX113" fmla="*/ 180975 w 4779433"/>
                <a:gd name="connsiteY113" fmla="*/ 184680 h 1672167"/>
                <a:gd name="connsiteX114" fmla="*/ 97367 w 4779433"/>
                <a:gd name="connsiteY114" fmla="*/ 186267 h 1672167"/>
                <a:gd name="connsiteX115" fmla="*/ 97367 w 4779433"/>
                <a:gd name="connsiteY115" fmla="*/ 143933 h 1672167"/>
                <a:gd name="connsiteX116" fmla="*/ 80433 w 4779433"/>
                <a:gd name="connsiteY116" fmla="*/ 143933 h 1672167"/>
                <a:gd name="connsiteX117" fmla="*/ 80433 w 4779433"/>
                <a:gd name="connsiteY117" fmla="*/ 97367 h 1672167"/>
                <a:gd name="connsiteX118" fmla="*/ 55033 w 4779433"/>
                <a:gd name="connsiteY118" fmla="*/ 97367 h 1672167"/>
                <a:gd name="connsiteX119" fmla="*/ 55033 w 4779433"/>
                <a:gd name="connsiteY119" fmla="*/ 33867 h 1672167"/>
                <a:gd name="connsiteX120" fmla="*/ 0 w 4779433"/>
                <a:gd name="connsiteY120" fmla="*/ 33867 h 1672167"/>
                <a:gd name="connsiteX121" fmla="*/ 0 w 4779433"/>
                <a:gd name="connsiteY121" fmla="*/ 0 h 1672167"/>
                <a:gd name="connsiteX122" fmla="*/ 88900 w 4779433"/>
                <a:gd name="connsiteY122" fmla="*/ 0 h 1672167"/>
                <a:gd name="connsiteX123" fmla="*/ 93663 w 4779433"/>
                <a:gd name="connsiteY123" fmla="*/ 55033 h 1672167"/>
                <a:gd name="connsiteX124" fmla="*/ 153987 w 4779433"/>
                <a:gd name="connsiteY124" fmla="*/ 53446 h 1672167"/>
                <a:gd name="connsiteX125" fmla="*/ 163513 w 4779433"/>
                <a:gd name="connsiteY125" fmla="*/ 87313 h 1672167"/>
                <a:gd name="connsiteX126" fmla="*/ 334433 w 4779433"/>
                <a:gd name="connsiteY126" fmla="*/ 88900 h 1672167"/>
                <a:gd name="connsiteX127" fmla="*/ 461433 w 4779433"/>
                <a:gd name="connsiteY127" fmla="*/ 88900 h 1672167"/>
                <a:gd name="connsiteX128" fmla="*/ 461433 w 4779433"/>
                <a:gd name="connsiteY128" fmla="*/ 118533 h 1672167"/>
                <a:gd name="connsiteX129" fmla="*/ 546100 w 4779433"/>
                <a:gd name="connsiteY129" fmla="*/ 120120 h 1672167"/>
                <a:gd name="connsiteX130" fmla="*/ 549274 w 4779433"/>
                <a:gd name="connsiteY130" fmla="*/ 146049 h 1672167"/>
                <a:gd name="connsiteX131" fmla="*/ 623358 w 4779433"/>
                <a:gd name="connsiteY131" fmla="*/ 142875 h 1672167"/>
                <a:gd name="connsiteX132" fmla="*/ 626533 w 4779433"/>
                <a:gd name="connsiteY132" fmla="*/ 173567 h 1672167"/>
                <a:gd name="connsiteX133" fmla="*/ 728133 w 4779433"/>
                <a:gd name="connsiteY133" fmla="*/ 173567 h 1672167"/>
                <a:gd name="connsiteX134" fmla="*/ 728133 w 4779433"/>
                <a:gd name="connsiteY134" fmla="*/ 198967 h 1672167"/>
                <a:gd name="connsiteX135" fmla="*/ 791633 w 4779433"/>
                <a:gd name="connsiteY135" fmla="*/ 198967 h 1672167"/>
                <a:gd name="connsiteX136" fmla="*/ 804333 w 4779433"/>
                <a:gd name="connsiteY136" fmla="*/ 231775 h 1672167"/>
                <a:gd name="connsiteX137" fmla="*/ 881063 w 4779433"/>
                <a:gd name="connsiteY137" fmla="*/ 231775 h 1672167"/>
                <a:gd name="connsiteX138" fmla="*/ 889000 w 4779433"/>
                <a:gd name="connsiteY138" fmla="*/ 254000 h 1672167"/>
                <a:gd name="connsiteX139" fmla="*/ 977900 w 4779433"/>
                <a:gd name="connsiteY139" fmla="*/ 254000 h 1672167"/>
                <a:gd name="connsiteX140" fmla="*/ 977900 w 4779433"/>
                <a:gd name="connsiteY140" fmla="*/ 287867 h 1672167"/>
                <a:gd name="connsiteX141" fmla="*/ 1037167 w 4779433"/>
                <a:gd name="connsiteY141" fmla="*/ 287867 h 1672167"/>
                <a:gd name="connsiteX142" fmla="*/ 1037167 w 4779433"/>
                <a:gd name="connsiteY142" fmla="*/ 304800 h 1672167"/>
                <a:gd name="connsiteX143" fmla="*/ 1087967 w 4779433"/>
                <a:gd name="connsiteY143" fmla="*/ 304800 h 1672167"/>
                <a:gd name="connsiteX144" fmla="*/ 1087967 w 4779433"/>
                <a:gd name="connsiteY144" fmla="*/ 317500 h 1672167"/>
                <a:gd name="connsiteX145" fmla="*/ 1164167 w 4779433"/>
                <a:gd name="connsiteY145" fmla="*/ 317500 h 1672167"/>
                <a:gd name="connsiteX146" fmla="*/ 1164167 w 4779433"/>
                <a:gd name="connsiteY146" fmla="*/ 347133 h 1672167"/>
                <a:gd name="connsiteX147" fmla="*/ 1223433 w 4779433"/>
                <a:gd name="connsiteY147" fmla="*/ 347133 h 1672167"/>
                <a:gd name="connsiteX148" fmla="*/ 1223433 w 4779433"/>
                <a:gd name="connsiteY148" fmla="*/ 376767 h 1672167"/>
                <a:gd name="connsiteX149" fmla="*/ 1265767 w 4779433"/>
                <a:gd name="connsiteY149" fmla="*/ 376767 h 1672167"/>
                <a:gd name="connsiteX150" fmla="*/ 1265767 w 4779433"/>
                <a:gd name="connsiteY150" fmla="*/ 376767 h 1672167"/>
                <a:gd name="connsiteX151" fmla="*/ 1267354 w 4779433"/>
                <a:gd name="connsiteY151" fmla="*/ 404283 h 1672167"/>
                <a:gd name="connsiteX152" fmla="*/ 1367895 w 4779433"/>
                <a:gd name="connsiteY152" fmla="*/ 404283 h 1672167"/>
                <a:gd name="connsiteX153" fmla="*/ 1375834 w 4779433"/>
                <a:gd name="connsiteY153" fmla="*/ 443442 h 1672167"/>
                <a:gd name="connsiteX154" fmla="*/ 1480608 w 4779433"/>
                <a:gd name="connsiteY154" fmla="*/ 445029 h 1672167"/>
                <a:gd name="connsiteX155" fmla="*/ 1477961 w 4779433"/>
                <a:gd name="connsiteY155" fmla="*/ 472017 h 1672167"/>
                <a:gd name="connsiteX156" fmla="*/ 1603375 w 4779433"/>
                <a:gd name="connsiteY156" fmla="*/ 473075 h 1672167"/>
                <a:gd name="connsiteX157" fmla="*/ 1616075 w 4779433"/>
                <a:gd name="connsiteY157" fmla="*/ 484187 h 1672167"/>
                <a:gd name="connsiteX158" fmla="*/ 1744663 w 4779433"/>
                <a:gd name="connsiteY158" fmla="*/ 481015 h 1672167"/>
                <a:gd name="connsiteX159" fmla="*/ 1757362 w 4779433"/>
                <a:gd name="connsiteY159" fmla="*/ 523875 h 1672167"/>
                <a:gd name="connsiteX160" fmla="*/ 1918758 w 4779433"/>
                <a:gd name="connsiteY160" fmla="*/ 525463 h 1672167"/>
                <a:gd name="connsiteX161" fmla="*/ 1918758 w 4779433"/>
                <a:gd name="connsiteY161" fmla="*/ 590020 h 1672167"/>
                <a:gd name="connsiteX162" fmla="*/ 2095500 w 4779433"/>
                <a:gd name="connsiteY162" fmla="*/ 588433 h 1672167"/>
                <a:gd name="connsiteX163" fmla="*/ 2108200 w 4779433"/>
                <a:gd name="connsiteY163" fmla="*/ 601133 h 1672167"/>
                <a:gd name="connsiteX164" fmla="*/ 2226733 w 4779433"/>
                <a:gd name="connsiteY164" fmla="*/ 601133 h 1672167"/>
                <a:gd name="connsiteX165" fmla="*/ 2226733 w 4779433"/>
                <a:gd name="connsiteY165" fmla="*/ 630767 h 1672167"/>
                <a:gd name="connsiteX166" fmla="*/ 2281767 w 4779433"/>
                <a:gd name="connsiteY166" fmla="*/ 630767 h 1672167"/>
                <a:gd name="connsiteX167" fmla="*/ 2281767 w 4779433"/>
                <a:gd name="connsiteY167" fmla="*/ 668867 h 1672167"/>
                <a:gd name="connsiteX168" fmla="*/ 2328333 w 4779433"/>
                <a:gd name="connsiteY168" fmla="*/ 668867 h 1672167"/>
                <a:gd name="connsiteX169" fmla="*/ 2328333 w 4779433"/>
                <a:gd name="connsiteY169" fmla="*/ 711200 h 1672167"/>
                <a:gd name="connsiteX170" fmla="*/ 2442633 w 4779433"/>
                <a:gd name="connsiteY170" fmla="*/ 711200 h 1672167"/>
                <a:gd name="connsiteX171" fmla="*/ 2442633 w 4779433"/>
                <a:gd name="connsiteY171" fmla="*/ 732367 h 1672167"/>
                <a:gd name="connsiteX172" fmla="*/ 2468033 w 4779433"/>
                <a:gd name="connsiteY172" fmla="*/ 732367 h 1672167"/>
                <a:gd name="connsiteX173" fmla="*/ 2468033 w 4779433"/>
                <a:gd name="connsiteY173" fmla="*/ 753533 h 1672167"/>
                <a:gd name="connsiteX174" fmla="*/ 2582333 w 4779433"/>
                <a:gd name="connsiteY174" fmla="*/ 753533 h 1672167"/>
                <a:gd name="connsiteX175" fmla="*/ 2582333 w 4779433"/>
                <a:gd name="connsiteY175" fmla="*/ 787400 h 1672167"/>
                <a:gd name="connsiteX176" fmla="*/ 2616200 w 4779433"/>
                <a:gd name="connsiteY176" fmla="*/ 787400 h 1672167"/>
                <a:gd name="connsiteX177" fmla="*/ 2616200 w 4779433"/>
                <a:gd name="connsiteY177" fmla="*/ 821267 h 1672167"/>
                <a:gd name="connsiteX178" fmla="*/ 2679700 w 4779433"/>
                <a:gd name="connsiteY178" fmla="*/ 821267 h 1672167"/>
                <a:gd name="connsiteX179" fmla="*/ 2679700 w 4779433"/>
                <a:gd name="connsiteY179" fmla="*/ 821267 h 1672167"/>
                <a:gd name="connsiteX180" fmla="*/ 2679700 w 4779433"/>
                <a:gd name="connsiteY180" fmla="*/ 846667 h 1672167"/>
                <a:gd name="connsiteX181" fmla="*/ 2823633 w 4779433"/>
                <a:gd name="connsiteY181" fmla="*/ 846667 h 1672167"/>
                <a:gd name="connsiteX182" fmla="*/ 2823633 w 4779433"/>
                <a:gd name="connsiteY182" fmla="*/ 880533 h 1672167"/>
                <a:gd name="connsiteX183" fmla="*/ 2878667 w 4779433"/>
                <a:gd name="connsiteY183" fmla="*/ 880533 h 1672167"/>
                <a:gd name="connsiteX184" fmla="*/ 2878667 w 4779433"/>
                <a:gd name="connsiteY184" fmla="*/ 910167 h 1672167"/>
                <a:gd name="connsiteX185" fmla="*/ 2937933 w 4779433"/>
                <a:gd name="connsiteY185" fmla="*/ 910167 h 1672167"/>
                <a:gd name="connsiteX186" fmla="*/ 2937933 w 4779433"/>
                <a:gd name="connsiteY186" fmla="*/ 910167 h 1672167"/>
                <a:gd name="connsiteX187" fmla="*/ 2937933 w 4779433"/>
                <a:gd name="connsiteY187" fmla="*/ 931333 h 1672167"/>
                <a:gd name="connsiteX188" fmla="*/ 3022600 w 4779433"/>
                <a:gd name="connsiteY188" fmla="*/ 931333 h 1672167"/>
                <a:gd name="connsiteX189" fmla="*/ 3031067 w 4779433"/>
                <a:gd name="connsiteY189" fmla="*/ 939800 h 1672167"/>
                <a:gd name="connsiteX190" fmla="*/ 3077633 w 4779433"/>
                <a:gd name="connsiteY190" fmla="*/ 939800 h 1672167"/>
                <a:gd name="connsiteX191" fmla="*/ 3077633 w 4779433"/>
                <a:gd name="connsiteY191" fmla="*/ 990600 h 1672167"/>
                <a:gd name="connsiteX192" fmla="*/ 3221567 w 4779433"/>
                <a:gd name="connsiteY192" fmla="*/ 990600 h 1672167"/>
                <a:gd name="connsiteX193" fmla="*/ 3221567 w 4779433"/>
                <a:gd name="connsiteY193" fmla="*/ 990600 h 1672167"/>
                <a:gd name="connsiteX194" fmla="*/ 3221567 w 4779433"/>
                <a:gd name="connsiteY194" fmla="*/ 1024467 h 1672167"/>
                <a:gd name="connsiteX195" fmla="*/ 3310467 w 4779433"/>
                <a:gd name="connsiteY195" fmla="*/ 1024467 h 1672167"/>
                <a:gd name="connsiteX196" fmla="*/ 3310467 w 4779433"/>
                <a:gd name="connsiteY196" fmla="*/ 1079500 h 1672167"/>
                <a:gd name="connsiteX197" fmla="*/ 3378200 w 4779433"/>
                <a:gd name="connsiteY197" fmla="*/ 1079500 h 1672167"/>
                <a:gd name="connsiteX198" fmla="*/ 3378200 w 4779433"/>
                <a:gd name="connsiteY198" fmla="*/ 1126067 h 1672167"/>
                <a:gd name="connsiteX199" fmla="*/ 3467100 w 4779433"/>
                <a:gd name="connsiteY199" fmla="*/ 1126067 h 1672167"/>
                <a:gd name="connsiteX200" fmla="*/ 3467100 w 4779433"/>
                <a:gd name="connsiteY200" fmla="*/ 1168400 h 1672167"/>
                <a:gd name="connsiteX201" fmla="*/ 3644900 w 4779433"/>
                <a:gd name="connsiteY201" fmla="*/ 1168400 h 1672167"/>
                <a:gd name="connsiteX202" fmla="*/ 3644900 w 4779433"/>
                <a:gd name="connsiteY202" fmla="*/ 1189567 h 1672167"/>
                <a:gd name="connsiteX203" fmla="*/ 3992033 w 4779433"/>
                <a:gd name="connsiteY203" fmla="*/ 1189567 h 1672167"/>
                <a:gd name="connsiteX204" fmla="*/ 3992033 w 4779433"/>
                <a:gd name="connsiteY204" fmla="*/ 1236133 h 1672167"/>
                <a:gd name="connsiteX205" fmla="*/ 4461933 w 4779433"/>
                <a:gd name="connsiteY205" fmla="*/ 1236133 h 1672167"/>
                <a:gd name="connsiteX206" fmla="*/ 4461933 w 4779433"/>
                <a:gd name="connsiteY206" fmla="*/ 1265767 h 1672167"/>
                <a:gd name="connsiteX207" fmla="*/ 4770967 w 4779433"/>
                <a:gd name="connsiteY207" fmla="*/ 1265767 h 1672167"/>
                <a:gd name="connsiteX208" fmla="*/ 4779433 w 4779433"/>
                <a:gd name="connsiteY208"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7467 w 4779433"/>
                <a:gd name="connsiteY92" fmla="*/ 495300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09071 w 4779433"/>
                <a:gd name="connsiteY100" fmla="*/ 3645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77633 w 4779433"/>
                <a:gd name="connsiteY189" fmla="*/ 939800 h 1672167"/>
                <a:gd name="connsiteX190" fmla="*/ 3077633 w 4779433"/>
                <a:gd name="connsiteY190" fmla="*/ 990600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378200 w 4779433"/>
                <a:gd name="connsiteY196" fmla="*/ 1079500 h 1672167"/>
                <a:gd name="connsiteX197" fmla="*/ 3378200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2705 w 4779433"/>
                <a:gd name="connsiteY92" fmla="*/ 503237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09071 w 4779433"/>
                <a:gd name="connsiteY100" fmla="*/ 3645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77633 w 4779433"/>
                <a:gd name="connsiteY189" fmla="*/ 939800 h 1672167"/>
                <a:gd name="connsiteX190" fmla="*/ 3077633 w 4779433"/>
                <a:gd name="connsiteY190" fmla="*/ 990600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378200 w 4779433"/>
                <a:gd name="connsiteY196" fmla="*/ 1079500 h 1672167"/>
                <a:gd name="connsiteX197" fmla="*/ 3378200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600 w 4779433"/>
                <a:gd name="connsiteY86" fmla="*/ 5461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09071 w 4779433"/>
                <a:gd name="connsiteY100" fmla="*/ 3645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77633 w 4779433"/>
                <a:gd name="connsiteY189" fmla="*/ 939800 h 1672167"/>
                <a:gd name="connsiteX190" fmla="*/ 3077633 w 4779433"/>
                <a:gd name="connsiteY190" fmla="*/ 990600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378200 w 4779433"/>
                <a:gd name="connsiteY196" fmla="*/ 1079500 h 1672167"/>
                <a:gd name="connsiteX197" fmla="*/ 3378200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9187 w 4779433"/>
                <a:gd name="connsiteY86" fmla="*/ 533400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09071 w 4779433"/>
                <a:gd name="connsiteY100" fmla="*/ 3645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77633 w 4779433"/>
                <a:gd name="connsiteY189" fmla="*/ 939800 h 1672167"/>
                <a:gd name="connsiteX190" fmla="*/ 3077633 w 4779433"/>
                <a:gd name="connsiteY190" fmla="*/ 990600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378200 w 4779433"/>
                <a:gd name="connsiteY196" fmla="*/ 1079500 h 1672167"/>
                <a:gd name="connsiteX197" fmla="*/ 3378200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599 w 4779433"/>
                <a:gd name="connsiteY86" fmla="*/ 550863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09071 w 4779433"/>
                <a:gd name="connsiteY100" fmla="*/ 3645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77633 w 4779433"/>
                <a:gd name="connsiteY189" fmla="*/ 939800 h 1672167"/>
                <a:gd name="connsiteX190" fmla="*/ 3077633 w 4779433"/>
                <a:gd name="connsiteY190" fmla="*/ 990600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378200 w 4779433"/>
                <a:gd name="connsiteY196" fmla="*/ 1079500 h 1672167"/>
                <a:gd name="connsiteX197" fmla="*/ 3378200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10733 w 4779433"/>
                <a:gd name="connsiteY84" fmla="*/ 579967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09071 w 4779433"/>
                <a:gd name="connsiteY100" fmla="*/ 3645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77633 w 4779433"/>
                <a:gd name="connsiteY189" fmla="*/ 939800 h 1672167"/>
                <a:gd name="connsiteX190" fmla="*/ 3077633 w 4779433"/>
                <a:gd name="connsiteY190" fmla="*/ 990600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378200 w 4779433"/>
                <a:gd name="connsiteY196" fmla="*/ 1079500 h 1672167"/>
                <a:gd name="connsiteX197" fmla="*/ 3378200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02796 w 4779433"/>
                <a:gd name="connsiteY84" fmla="*/ 583142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09071 w 4779433"/>
                <a:gd name="connsiteY100" fmla="*/ 3645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77633 w 4779433"/>
                <a:gd name="connsiteY189" fmla="*/ 939800 h 1672167"/>
                <a:gd name="connsiteX190" fmla="*/ 3077633 w 4779433"/>
                <a:gd name="connsiteY190" fmla="*/ 990600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378200 w 4779433"/>
                <a:gd name="connsiteY196" fmla="*/ 1079500 h 1672167"/>
                <a:gd name="connsiteX197" fmla="*/ 3378200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02796 w 4779433"/>
                <a:gd name="connsiteY84" fmla="*/ 583142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77633 w 4779433"/>
                <a:gd name="connsiteY189" fmla="*/ 939800 h 1672167"/>
                <a:gd name="connsiteX190" fmla="*/ 3077633 w 4779433"/>
                <a:gd name="connsiteY190" fmla="*/ 990600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378200 w 4779433"/>
                <a:gd name="connsiteY196" fmla="*/ 1079500 h 1672167"/>
                <a:gd name="connsiteX197" fmla="*/ 3378200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205971 w 4779433"/>
                <a:gd name="connsiteY84" fmla="*/ 578379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77633 w 4779433"/>
                <a:gd name="connsiteY189" fmla="*/ 939800 h 1672167"/>
                <a:gd name="connsiteX190" fmla="*/ 3077633 w 4779433"/>
                <a:gd name="connsiteY190" fmla="*/ 990600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378200 w 4779433"/>
                <a:gd name="connsiteY196" fmla="*/ 1079500 h 1672167"/>
                <a:gd name="connsiteX197" fmla="*/ 3378200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53067 w 4779433"/>
                <a:gd name="connsiteY82" fmla="*/ 613833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77633 w 4779433"/>
                <a:gd name="connsiteY189" fmla="*/ 939800 h 1672167"/>
                <a:gd name="connsiteX190" fmla="*/ 3077633 w 4779433"/>
                <a:gd name="connsiteY190" fmla="*/ 990600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378200 w 4779433"/>
                <a:gd name="connsiteY196" fmla="*/ 1079500 h 1672167"/>
                <a:gd name="connsiteX197" fmla="*/ 3378200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69067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77633 w 4779433"/>
                <a:gd name="connsiteY189" fmla="*/ 939800 h 1672167"/>
                <a:gd name="connsiteX190" fmla="*/ 3077633 w 4779433"/>
                <a:gd name="connsiteY190" fmla="*/ 990600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378200 w 4779433"/>
                <a:gd name="connsiteY196" fmla="*/ 1079500 h 1672167"/>
                <a:gd name="connsiteX197" fmla="*/ 3378200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77633 w 4779433"/>
                <a:gd name="connsiteY189" fmla="*/ 939800 h 1672167"/>
                <a:gd name="connsiteX190" fmla="*/ 3077633 w 4779433"/>
                <a:gd name="connsiteY190" fmla="*/ 990600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378200 w 4779433"/>
                <a:gd name="connsiteY196" fmla="*/ 1079500 h 1672167"/>
                <a:gd name="connsiteX197" fmla="*/ 3378200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077633 w 4779433"/>
                <a:gd name="connsiteY190" fmla="*/ 990600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378200 w 4779433"/>
                <a:gd name="connsiteY196" fmla="*/ 1079500 h 1672167"/>
                <a:gd name="connsiteX197" fmla="*/ 3378200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378200 w 4779433"/>
                <a:gd name="connsiteY196" fmla="*/ 1079500 h 1672167"/>
                <a:gd name="connsiteX197" fmla="*/ 3378200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378200 w 4779433"/>
                <a:gd name="connsiteY196" fmla="*/ 1079500 h 1672167"/>
                <a:gd name="connsiteX197" fmla="*/ 3427412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79500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10467 w 4779433"/>
                <a:gd name="connsiteY195" fmla="*/ 1096963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10467 w 4779433"/>
                <a:gd name="connsiteY194" fmla="*/ 1024467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27929 w 4779433"/>
                <a:gd name="connsiteY194" fmla="*/ 1029230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39042 w 4779433"/>
                <a:gd name="connsiteY194" fmla="*/ 1026055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7100 w 4779433"/>
                <a:gd name="connsiteY199" fmla="*/ 1168400 h 1672167"/>
                <a:gd name="connsiteX200" fmla="*/ 3644900 w 4779433"/>
                <a:gd name="connsiteY200" fmla="*/ 1168400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39042 w 4779433"/>
                <a:gd name="connsiteY194" fmla="*/ 1026055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7100 w 4779433"/>
                <a:gd name="connsiteY199" fmla="*/ 1168400 h 1672167"/>
                <a:gd name="connsiteX200" fmla="*/ 3602037 w 4779433"/>
                <a:gd name="connsiteY200" fmla="*/ 1154113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39042 w 4779433"/>
                <a:gd name="connsiteY194" fmla="*/ 1026055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8687 w 4779433"/>
                <a:gd name="connsiteY199" fmla="*/ 1162050 h 1672167"/>
                <a:gd name="connsiteX200" fmla="*/ 3602037 w 4779433"/>
                <a:gd name="connsiteY200" fmla="*/ 1154113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39042 w 4779433"/>
                <a:gd name="connsiteY194" fmla="*/ 1026055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2337 w 4779433"/>
                <a:gd name="connsiteY199" fmla="*/ 1154112 h 1672167"/>
                <a:gd name="connsiteX200" fmla="*/ 3602037 w 4779433"/>
                <a:gd name="connsiteY200" fmla="*/ 1154113 h 1672167"/>
                <a:gd name="connsiteX201" fmla="*/ 3644900 w 4779433"/>
                <a:gd name="connsiteY201" fmla="*/ 1189567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39042 w 4779433"/>
                <a:gd name="connsiteY194" fmla="*/ 1026055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2337 w 4779433"/>
                <a:gd name="connsiteY199" fmla="*/ 1154112 h 1672167"/>
                <a:gd name="connsiteX200" fmla="*/ 3602037 w 4779433"/>
                <a:gd name="connsiteY200" fmla="*/ 1154113 h 1672167"/>
                <a:gd name="connsiteX201" fmla="*/ 3609975 w 4779433"/>
                <a:gd name="connsiteY201" fmla="*/ 1184805 h 1672167"/>
                <a:gd name="connsiteX202" fmla="*/ 3992033 w 4779433"/>
                <a:gd name="connsiteY202" fmla="*/ 1189567 h 1672167"/>
                <a:gd name="connsiteX203" fmla="*/ 3992033 w 4779433"/>
                <a:gd name="connsiteY203" fmla="*/ 1236133 h 1672167"/>
                <a:gd name="connsiteX204" fmla="*/ 4461933 w 4779433"/>
                <a:gd name="connsiteY204" fmla="*/ 1236133 h 1672167"/>
                <a:gd name="connsiteX205" fmla="*/ 4461933 w 4779433"/>
                <a:gd name="connsiteY205" fmla="*/ 1265767 h 1672167"/>
                <a:gd name="connsiteX206" fmla="*/ 4770967 w 4779433"/>
                <a:gd name="connsiteY206" fmla="*/ 1265767 h 1672167"/>
                <a:gd name="connsiteX207" fmla="*/ 4779433 w 4779433"/>
                <a:gd name="connsiteY207"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39042 w 4779433"/>
                <a:gd name="connsiteY194" fmla="*/ 1026055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2337 w 4779433"/>
                <a:gd name="connsiteY199" fmla="*/ 1154112 h 1672167"/>
                <a:gd name="connsiteX200" fmla="*/ 3602037 w 4779433"/>
                <a:gd name="connsiteY200" fmla="*/ 1154113 h 1672167"/>
                <a:gd name="connsiteX201" fmla="*/ 3609975 w 4779433"/>
                <a:gd name="connsiteY201" fmla="*/ 1184805 h 1672167"/>
                <a:gd name="connsiteX202" fmla="*/ 3649663 w 4779433"/>
                <a:gd name="connsiteY202" fmla="*/ 1182688 h 1672167"/>
                <a:gd name="connsiteX203" fmla="*/ 3992033 w 4779433"/>
                <a:gd name="connsiteY203" fmla="*/ 1189567 h 1672167"/>
                <a:gd name="connsiteX204" fmla="*/ 3992033 w 4779433"/>
                <a:gd name="connsiteY204" fmla="*/ 1236133 h 1672167"/>
                <a:gd name="connsiteX205" fmla="*/ 4461933 w 4779433"/>
                <a:gd name="connsiteY205" fmla="*/ 1236133 h 1672167"/>
                <a:gd name="connsiteX206" fmla="*/ 4461933 w 4779433"/>
                <a:gd name="connsiteY206" fmla="*/ 1265767 h 1672167"/>
                <a:gd name="connsiteX207" fmla="*/ 4770967 w 4779433"/>
                <a:gd name="connsiteY207" fmla="*/ 1265767 h 1672167"/>
                <a:gd name="connsiteX208" fmla="*/ 4779433 w 4779433"/>
                <a:gd name="connsiteY208"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39042 w 4779433"/>
                <a:gd name="connsiteY194" fmla="*/ 1026055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2337 w 4779433"/>
                <a:gd name="connsiteY199" fmla="*/ 1154112 h 1672167"/>
                <a:gd name="connsiteX200" fmla="*/ 3602037 w 4779433"/>
                <a:gd name="connsiteY200" fmla="*/ 1154113 h 1672167"/>
                <a:gd name="connsiteX201" fmla="*/ 3609975 w 4779433"/>
                <a:gd name="connsiteY201" fmla="*/ 1184805 h 1672167"/>
                <a:gd name="connsiteX202" fmla="*/ 3643313 w 4779433"/>
                <a:gd name="connsiteY202" fmla="*/ 1168400 h 1672167"/>
                <a:gd name="connsiteX203" fmla="*/ 3992033 w 4779433"/>
                <a:gd name="connsiteY203" fmla="*/ 1189567 h 1672167"/>
                <a:gd name="connsiteX204" fmla="*/ 3992033 w 4779433"/>
                <a:gd name="connsiteY204" fmla="*/ 1236133 h 1672167"/>
                <a:gd name="connsiteX205" fmla="*/ 4461933 w 4779433"/>
                <a:gd name="connsiteY205" fmla="*/ 1236133 h 1672167"/>
                <a:gd name="connsiteX206" fmla="*/ 4461933 w 4779433"/>
                <a:gd name="connsiteY206" fmla="*/ 1265767 h 1672167"/>
                <a:gd name="connsiteX207" fmla="*/ 4770967 w 4779433"/>
                <a:gd name="connsiteY207" fmla="*/ 1265767 h 1672167"/>
                <a:gd name="connsiteX208" fmla="*/ 4779433 w 4779433"/>
                <a:gd name="connsiteY208"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39042 w 4779433"/>
                <a:gd name="connsiteY194" fmla="*/ 1026055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2337 w 4779433"/>
                <a:gd name="connsiteY199" fmla="*/ 1154112 h 1672167"/>
                <a:gd name="connsiteX200" fmla="*/ 3602037 w 4779433"/>
                <a:gd name="connsiteY200" fmla="*/ 1154113 h 1672167"/>
                <a:gd name="connsiteX201" fmla="*/ 3602038 w 4779433"/>
                <a:gd name="connsiteY201" fmla="*/ 1170517 h 1672167"/>
                <a:gd name="connsiteX202" fmla="*/ 3643313 w 4779433"/>
                <a:gd name="connsiteY202" fmla="*/ 1168400 h 1672167"/>
                <a:gd name="connsiteX203" fmla="*/ 3992033 w 4779433"/>
                <a:gd name="connsiteY203" fmla="*/ 1189567 h 1672167"/>
                <a:gd name="connsiteX204" fmla="*/ 3992033 w 4779433"/>
                <a:gd name="connsiteY204" fmla="*/ 1236133 h 1672167"/>
                <a:gd name="connsiteX205" fmla="*/ 4461933 w 4779433"/>
                <a:gd name="connsiteY205" fmla="*/ 1236133 h 1672167"/>
                <a:gd name="connsiteX206" fmla="*/ 4461933 w 4779433"/>
                <a:gd name="connsiteY206" fmla="*/ 1265767 h 1672167"/>
                <a:gd name="connsiteX207" fmla="*/ 4770967 w 4779433"/>
                <a:gd name="connsiteY207" fmla="*/ 1265767 h 1672167"/>
                <a:gd name="connsiteX208" fmla="*/ 4779433 w 4779433"/>
                <a:gd name="connsiteY208"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39042 w 4779433"/>
                <a:gd name="connsiteY194" fmla="*/ 1026055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2337 w 4779433"/>
                <a:gd name="connsiteY199" fmla="*/ 1154112 h 1672167"/>
                <a:gd name="connsiteX200" fmla="*/ 3602037 w 4779433"/>
                <a:gd name="connsiteY200" fmla="*/ 1154113 h 1672167"/>
                <a:gd name="connsiteX201" fmla="*/ 3602038 w 4779433"/>
                <a:gd name="connsiteY201" fmla="*/ 1170517 h 1672167"/>
                <a:gd name="connsiteX202" fmla="*/ 3643313 w 4779433"/>
                <a:gd name="connsiteY202" fmla="*/ 1168400 h 1672167"/>
                <a:gd name="connsiteX203" fmla="*/ 3681413 w 4779433"/>
                <a:gd name="connsiteY203" fmla="*/ 1171575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39042 w 4779433"/>
                <a:gd name="connsiteY194" fmla="*/ 1026055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2337 w 4779433"/>
                <a:gd name="connsiteY199" fmla="*/ 1154112 h 1672167"/>
                <a:gd name="connsiteX200" fmla="*/ 3602037 w 4779433"/>
                <a:gd name="connsiteY200" fmla="*/ 1154113 h 1672167"/>
                <a:gd name="connsiteX201" fmla="*/ 3602038 w 4779433"/>
                <a:gd name="connsiteY201" fmla="*/ 1170517 h 1672167"/>
                <a:gd name="connsiteX202" fmla="*/ 3643313 w 4779433"/>
                <a:gd name="connsiteY202" fmla="*/ 1168400 h 1672167"/>
                <a:gd name="connsiteX203" fmla="*/ 3648076 w 4779433"/>
                <a:gd name="connsiteY203" fmla="*/ 1196975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39042 w 4779433"/>
                <a:gd name="connsiteY194" fmla="*/ 1026055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2337 w 4779433"/>
                <a:gd name="connsiteY199" fmla="*/ 1154112 h 1672167"/>
                <a:gd name="connsiteX200" fmla="*/ 3602037 w 4779433"/>
                <a:gd name="connsiteY200" fmla="*/ 1154113 h 1672167"/>
                <a:gd name="connsiteX201" fmla="*/ 3602038 w 4779433"/>
                <a:gd name="connsiteY201" fmla="*/ 1170517 h 1672167"/>
                <a:gd name="connsiteX202" fmla="*/ 3643313 w 4779433"/>
                <a:gd name="connsiteY202" fmla="*/ 1168400 h 1672167"/>
                <a:gd name="connsiteX203" fmla="*/ 3648076 w 4779433"/>
                <a:gd name="connsiteY203" fmla="*/ 1192212 h 1672167"/>
                <a:gd name="connsiteX204" fmla="*/ 3992033 w 4779433"/>
                <a:gd name="connsiteY204" fmla="*/ 1189567 h 1672167"/>
                <a:gd name="connsiteX205" fmla="*/ 3992033 w 4779433"/>
                <a:gd name="connsiteY205" fmla="*/ 1236133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39042 w 4779433"/>
                <a:gd name="connsiteY194" fmla="*/ 1026055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2337 w 4779433"/>
                <a:gd name="connsiteY199" fmla="*/ 1154112 h 1672167"/>
                <a:gd name="connsiteX200" fmla="*/ 3602037 w 4779433"/>
                <a:gd name="connsiteY200" fmla="*/ 1154113 h 1672167"/>
                <a:gd name="connsiteX201" fmla="*/ 3602038 w 4779433"/>
                <a:gd name="connsiteY201" fmla="*/ 1170517 h 1672167"/>
                <a:gd name="connsiteX202" fmla="*/ 3643313 w 4779433"/>
                <a:gd name="connsiteY202" fmla="*/ 1168400 h 1672167"/>
                <a:gd name="connsiteX203" fmla="*/ 3648076 w 4779433"/>
                <a:gd name="connsiteY203" fmla="*/ 1192212 h 1672167"/>
                <a:gd name="connsiteX204" fmla="*/ 3992033 w 4779433"/>
                <a:gd name="connsiteY204" fmla="*/ 1189567 h 1672167"/>
                <a:gd name="connsiteX205" fmla="*/ 3992033 w 4779433"/>
                <a:gd name="connsiteY205" fmla="*/ 1213908 h 1672167"/>
                <a:gd name="connsiteX206" fmla="*/ 4461933 w 4779433"/>
                <a:gd name="connsiteY206" fmla="*/ 1236133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39042 w 4779433"/>
                <a:gd name="connsiteY194" fmla="*/ 1026055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2337 w 4779433"/>
                <a:gd name="connsiteY199" fmla="*/ 1154112 h 1672167"/>
                <a:gd name="connsiteX200" fmla="*/ 3602037 w 4779433"/>
                <a:gd name="connsiteY200" fmla="*/ 1154113 h 1672167"/>
                <a:gd name="connsiteX201" fmla="*/ 3602038 w 4779433"/>
                <a:gd name="connsiteY201" fmla="*/ 1170517 h 1672167"/>
                <a:gd name="connsiteX202" fmla="*/ 3643313 w 4779433"/>
                <a:gd name="connsiteY202" fmla="*/ 1168400 h 1672167"/>
                <a:gd name="connsiteX203" fmla="*/ 3648076 w 4779433"/>
                <a:gd name="connsiteY203" fmla="*/ 1192212 h 1672167"/>
                <a:gd name="connsiteX204" fmla="*/ 3992033 w 4779433"/>
                <a:gd name="connsiteY204" fmla="*/ 1189567 h 1672167"/>
                <a:gd name="connsiteX205" fmla="*/ 3992033 w 4779433"/>
                <a:gd name="connsiteY205" fmla="*/ 1213908 h 1672167"/>
                <a:gd name="connsiteX206" fmla="*/ 4463521 w 4779433"/>
                <a:gd name="connsiteY206" fmla="*/ 1212321 h 1672167"/>
                <a:gd name="connsiteX207" fmla="*/ 4461933 w 4779433"/>
                <a:gd name="connsiteY207" fmla="*/ 1265767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39042 w 4779433"/>
                <a:gd name="connsiteY194" fmla="*/ 1026055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2337 w 4779433"/>
                <a:gd name="connsiteY199" fmla="*/ 1154112 h 1672167"/>
                <a:gd name="connsiteX200" fmla="*/ 3602037 w 4779433"/>
                <a:gd name="connsiteY200" fmla="*/ 1154113 h 1672167"/>
                <a:gd name="connsiteX201" fmla="*/ 3602038 w 4779433"/>
                <a:gd name="connsiteY201" fmla="*/ 1170517 h 1672167"/>
                <a:gd name="connsiteX202" fmla="*/ 3643313 w 4779433"/>
                <a:gd name="connsiteY202" fmla="*/ 1168400 h 1672167"/>
                <a:gd name="connsiteX203" fmla="*/ 3648076 w 4779433"/>
                <a:gd name="connsiteY203" fmla="*/ 1192212 h 1672167"/>
                <a:gd name="connsiteX204" fmla="*/ 3992033 w 4779433"/>
                <a:gd name="connsiteY204" fmla="*/ 1189567 h 1672167"/>
                <a:gd name="connsiteX205" fmla="*/ 3992033 w 4779433"/>
                <a:gd name="connsiteY205" fmla="*/ 1213908 h 1672167"/>
                <a:gd name="connsiteX206" fmla="*/ 4463521 w 4779433"/>
                <a:gd name="connsiteY206" fmla="*/ 1212321 h 1672167"/>
                <a:gd name="connsiteX207" fmla="*/ 4461933 w 4779433"/>
                <a:gd name="connsiteY207" fmla="*/ 1249892 h 1672167"/>
                <a:gd name="connsiteX208" fmla="*/ 4770967 w 4779433"/>
                <a:gd name="connsiteY208" fmla="*/ 1265767 h 1672167"/>
                <a:gd name="connsiteX209" fmla="*/ 4779433 w 4779433"/>
                <a:gd name="connsiteY209" fmla="*/ 1672167 h 1672167"/>
                <a:gd name="connsiteX0" fmla="*/ 4779433 w 4779433"/>
                <a:gd name="connsiteY0" fmla="*/ 1672167 h 1672167"/>
                <a:gd name="connsiteX1" fmla="*/ 4461933 w 4779433"/>
                <a:gd name="connsiteY1" fmla="*/ 1672167 h 1672167"/>
                <a:gd name="connsiteX2" fmla="*/ 4461933 w 4779433"/>
                <a:gd name="connsiteY2" fmla="*/ 1621367 h 1672167"/>
                <a:gd name="connsiteX3" fmla="*/ 3987800 w 4779433"/>
                <a:gd name="connsiteY3" fmla="*/ 1621367 h 1672167"/>
                <a:gd name="connsiteX4" fmla="*/ 3987800 w 4779433"/>
                <a:gd name="connsiteY4" fmla="*/ 1591733 h 1672167"/>
                <a:gd name="connsiteX5" fmla="*/ 3653367 w 4779433"/>
                <a:gd name="connsiteY5" fmla="*/ 1591733 h 1672167"/>
                <a:gd name="connsiteX6" fmla="*/ 3653367 w 4779433"/>
                <a:gd name="connsiteY6" fmla="*/ 1570567 h 1672167"/>
                <a:gd name="connsiteX7" fmla="*/ 3589867 w 4779433"/>
                <a:gd name="connsiteY7" fmla="*/ 1570567 h 1672167"/>
                <a:gd name="connsiteX8" fmla="*/ 3589867 w 4779433"/>
                <a:gd name="connsiteY8" fmla="*/ 1549400 h 1672167"/>
                <a:gd name="connsiteX9" fmla="*/ 3496733 w 4779433"/>
                <a:gd name="connsiteY9" fmla="*/ 1549400 h 1672167"/>
                <a:gd name="connsiteX10" fmla="*/ 3496733 w 4779433"/>
                <a:gd name="connsiteY10" fmla="*/ 1532467 h 1672167"/>
                <a:gd name="connsiteX11" fmla="*/ 3488266 w 4779433"/>
                <a:gd name="connsiteY11" fmla="*/ 1524000 h 1672167"/>
                <a:gd name="connsiteX12" fmla="*/ 3488266 w 4779433"/>
                <a:gd name="connsiteY12" fmla="*/ 1515533 h 1672167"/>
                <a:gd name="connsiteX13" fmla="*/ 3420533 w 4779433"/>
                <a:gd name="connsiteY13" fmla="*/ 1515533 h 1672167"/>
                <a:gd name="connsiteX14" fmla="*/ 3420533 w 4779433"/>
                <a:gd name="connsiteY14" fmla="*/ 1515533 h 1672167"/>
                <a:gd name="connsiteX15" fmla="*/ 3420533 w 4779433"/>
                <a:gd name="connsiteY15" fmla="*/ 1490133 h 1672167"/>
                <a:gd name="connsiteX16" fmla="*/ 3373967 w 4779433"/>
                <a:gd name="connsiteY16" fmla="*/ 1490133 h 1672167"/>
                <a:gd name="connsiteX17" fmla="*/ 3373967 w 4779433"/>
                <a:gd name="connsiteY17" fmla="*/ 1477433 h 1672167"/>
                <a:gd name="connsiteX18" fmla="*/ 3373967 w 4779433"/>
                <a:gd name="connsiteY18" fmla="*/ 1477433 h 1672167"/>
                <a:gd name="connsiteX19" fmla="*/ 3348567 w 4779433"/>
                <a:gd name="connsiteY19" fmla="*/ 1452033 h 1672167"/>
                <a:gd name="connsiteX20" fmla="*/ 3306233 w 4779433"/>
                <a:gd name="connsiteY20" fmla="*/ 1452033 h 1672167"/>
                <a:gd name="connsiteX21" fmla="*/ 3306233 w 4779433"/>
                <a:gd name="connsiteY21" fmla="*/ 1426633 h 1672167"/>
                <a:gd name="connsiteX22" fmla="*/ 3276600 w 4779433"/>
                <a:gd name="connsiteY22" fmla="*/ 1426633 h 1672167"/>
                <a:gd name="connsiteX23" fmla="*/ 3268133 w 4779433"/>
                <a:gd name="connsiteY23" fmla="*/ 1418166 h 1672167"/>
                <a:gd name="connsiteX24" fmla="*/ 3230033 w 4779433"/>
                <a:gd name="connsiteY24" fmla="*/ 1418166 h 1672167"/>
                <a:gd name="connsiteX25" fmla="*/ 3230033 w 4779433"/>
                <a:gd name="connsiteY25" fmla="*/ 1375833 h 1672167"/>
                <a:gd name="connsiteX26" fmla="*/ 3166533 w 4779433"/>
                <a:gd name="connsiteY26" fmla="*/ 1375833 h 1672167"/>
                <a:gd name="connsiteX27" fmla="*/ 3166533 w 4779433"/>
                <a:gd name="connsiteY27" fmla="*/ 1375833 h 1672167"/>
                <a:gd name="connsiteX28" fmla="*/ 3166533 w 4779433"/>
                <a:gd name="connsiteY28" fmla="*/ 1350433 h 1672167"/>
                <a:gd name="connsiteX29" fmla="*/ 3119967 w 4779433"/>
                <a:gd name="connsiteY29" fmla="*/ 1350433 h 1672167"/>
                <a:gd name="connsiteX30" fmla="*/ 3119967 w 4779433"/>
                <a:gd name="connsiteY30" fmla="*/ 1316567 h 1672167"/>
                <a:gd name="connsiteX31" fmla="*/ 3064933 w 4779433"/>
                <a:gd name="connsiteY31" fmla="*/ 1316567 h 1672167"/>
                <a:gd name="connsiteX32" fmla="*/ 3064933 w 4779433"/>
                <a:gd name="connsiteY32" fmla="*/ 1299633 h 1672167"/>
                <a:gd name="connsiteX33" fmla="*/ 3009900 w 4779433"/>
                <a:gd name="connsiteY33" fmla="*/ 1299633 h 1672167"/>
                <a:gd name="connsiteX34" fmla="*/ 3009900 w 4779433"/>
                <a:gd name="connsiteY34" fmla="*/ 1291167 h 1672167"/>
                <a:gd name="connsiteX35" fmla="*/ 2954867 w 4779433"/>
                <a:gd name="connsiteY35" fmla="*/ 1291167 h 1672167"/>
                <a:gd name="connsiteX36" fmla="*/ 2954867 w 4779433"/>
                <a:gd name="connsiteY36" fmla="*/ 1265767 h 1672167"/>
                <a:gd name="connsiteX37" fmla="*/ 2878667 w 4779433"/>
                <a:gd name="connsiteY37" fmla="*/ 1265767 h 1672167"/>
                <a:gd name="connsiteX38" fmla="*/ 2878667 w 4779433"/>
                <a:gd name="connsiteY38" fmla="*/ 1236133 h 1672167"/>
                <a:gd name="connsiteX39" fmla="*/ 2810933 w 4779433"/>
                <a:gd name="connsiteY39" fmla="*/ 1236133 h 1672167"/>
                <a:gd name="connsiteX40" fmla="*/ 2810933 w 4779433"/>
                <a:gd name="connsiteY40" fmla="*/ 1210733 h 1672167"/>
                <a:gd name="connsiteX41" fmla="*/ 2717800 w 4779433"/>
                <a:gd name="connsiteY41" fmla="*/ 1210733 h 1672167"/>
                <a:gd name="connsiteX42" fmla="*/ 2717800 w 4779433"/>
                <a:gd name="connsiteY42" fmla="*/ 1202267 h 1672167"/>
                <a:gd name="connsiteX43" fmla="*/ 2662767 w 4779433"/>
                <a:gd name="connsiteY43" fmla="*/ 1202267 h 1672167"/>
                <a:gd name="connsiteX44" fmla="*/ 2662767 w 4779433"/>
                <a:gd name="connsiteY44" fmla="*/ 1202267 h 1672167"/>
                <a:gd name="connsiteX45" fmla="*/ 2637367 w 4779433"/>
                <a:gd name="connsiteY45" fmla="*/ 1176867 h 1672167"/>
                <a:gd name="connsiteX46" fmla="*/ 2637367 w 4779433"/>
                <a:gd name="connsiteY46" fmla="*/ 1143000 h 1672167"/>
                <a:gd name="connsiteX47" fmla="*/ 2603500 w 4779433"/>
                <a:gd name="connsiteY47" fmla="*/ 1143000 h 1672167"/>
                <a:gd name="connsiteX48" fmla="*/ 2603500 w 4779433"/>
                <a:gd name="connsiteY48" fmla="*/ 1113367 h 1672167"/>
                <a:gd name="connsiteX49" fmla="*/ 2514600 w 4779433"/>
                <a:gd name="connsiteY49" fmla="*/ 1113367 h 1672167"/>
                <a:gd name="connsiteX50" fmla="*/ 2514600 w 4779433"/>
                <a:gd name="connsiteY50" fmla="*/ 1096433 h 1672167"/>
                <a:gd name="connsiteX51" fmla="*/ 2472267 w 4779433"/>
                <a:gd name="connsiteY51" fmla="*/ 1096433 h 1672167"/>
                <a:gd name="connsiteX52" fmla="*/ 2472267 w 4779433"/>
                <a:gd name="connsiteY52" fmla="*/ 1058333 h 1672167"/>
                <a:gd name="connsiteX53" fmla="*/ 2472267 w 4779433"/>
                <a:gd name="connsiteY53" fmla="*/ 1058333 h 1672167"/>
                <a:gd name="connsiteX54" fmla="*/ 2459567 w 4779433"/>
                <a:gd name="connsiteY54" fmla="*/ 1045633 h 1672167"/>
                <a:gd name="connsiteX55" fmla="*/ 2370667 w 4779433"/>
                <a:gd name="connsiteY55" fmla="*/ 1045633 h 1672167"/>
                <a:gd name="connsiteX56" fmla="*/ 2341033 w 4779433"/>
                <a:gd name="connsiteY56" fmla="*/ 1045633 h 1672167"/>
                <a:gd name="connsiteX57" fmla="*/ 2341033 w 4779433"/>
                <a:gd name="connsiteY57" fmla="*/ 994833 h 1672167"/>
                <a:gd name="connsiteX58" fmla="*/ 2278592 w 4779433"/>
                <a:gd name="connsiteY58" fmla="*/ 994833 h 1672167"/>
                <a:gd name="connsiteX59" fmla="*/ 2286000 w 4779433"/>
                <a:gd name="connsiteY59" fmla="*/ 977900 h 1672167"/>
                <a:gd name="connsiteX60" fmla="*/ 2209800 w 4779433"/>
                <a:gd name="connsiteY60" fmla="*/ 977900 h 1672167"/>
                <a:gd name="connsiteX61" fmla="*/ 2209800 w 4779433"/>
                <a:gd name="connsiteY61" fmla="*/ 939800 h 1672167"/>
                <a:gd name="connsiteX62" fmla="*/ 2192867 w 4779433"/>
                <a:gd name="connsiteY62" fmla="*/ 939800 h 1672167"/>
                <a:gd name="connsiteX63" fmla="*/ 2192867 w 4779433"/>
                <a:gd name="connsiteY63" fmla="*/ 905933 h 1672167"/>
                <a:gd name="connsiteX64" fmla="*/ 1921933 w 4779433"/>
                <a:gd name="connsiteY64" fmla="*/ 905933 h 1672167"/>
                <a:gd name="connsiteX65" fmla="*/ 1921933 w 4779433"/>
                <a:gd name="connsiteY65" fmla="*/ 855133 h 1672167"/>
                <a:gd name="connsiteX66" fmla="*/ 1879600 w 4779433"/>
                <a:gd name="connsiteY66" fmla="*/ 855133 h 1672167"/>
                <a:gd name="connsiteX67" fmla="*/ 1892300 w 4779433"/>
                <a:gd name="connsiteY67" fmla="*/ 842433 h 1672167"/>
                <a:gd name="connsiteX68" fmla="*/ 1794933 w 4779433"/>
                <a:gd name="connsiteY68" fmla="*/ 842433 h 1672167"/>
                <a:gd name="connsiteX69" fmla="*/ 1794933 w 4779433"/>
                <a:gd name="connsiteY69" fmla="*/ 842433 h 1672167"/>
                <a:gd name="connsiteX70" fmla="*/ 1794933 w 4779433"/>
                <a:gd name="connsiteY70" fmla="*/ 804333 h 1672167"/>
                <a:gd name="connsiteX71" fmla="*/ 1765300 w 4779433"/>
                <a:gd name="connsiteY71" fmla="*/ 804333 h 1672167"/>
                <a:gd name="connsiteX72" fmla="*/ 1765300 w 4779433"/>
                <a:gd name="connsiteY72" fmla="*/ 787400 h 1672167"/>
                <a:gd name="connsiteX73" fmla="*/ 1583267 w 4779433"/>
                <a:gd name="connsiteY73" fmla="*/ 787400 h 1672167"/>
                <a:gd name="connsiteX74" fmla="*/ 1583267 w 4779433"/>
                <a:gd name="connsiteY74" fmla="*/ 762000 h 1672167"/>
                <a:gd name="connsiteX75" fmla="*/ 1468967 w 4779433"/>
                <a:gd name="connsiteY75" fmla="*/ 762000 h 1672167"/>
                <a:gd name="connsiteX76" fmla="*/ 1468967 w 4779433"/>
                <a:gd name="connsiteY76" fmla="*/ 749300 h 1672167"/>
                <a:gd name="connsiteX77" fmla="*/ 1380067 w 4779433"/>
                <a:gd name="connsiteY77" fmla="*/ 749300 h 1672167"/>
                <a:gd name="connsiteX78" fmla="*/ 1380067 w 4779433"/>
                <a:gd name="connsiteY78" fmla="*/ 694267 h 1672167"/>
                <a:gd name="connsiteX79" fmla="*/ 1278467 w 4779433"/>
                <a:gd name="connsiteY79" fmla="*/ 694267 h 1672167"/>
                <a:gd name="connsiteX80" fmla="*/ 1278467 w 4779433"/>
                <a:gd name="connsiteY80" fmla="*/ 660400 h 1672167"/>
                <a:gd name="connsiteX81" fmla="*/ 1253067 w 4779433"/>
                <a:gd name="connsiteY81" fmla="*/ 660400 h 1672167"/>
                <a:gd name="connsiteX82" fmla="*/ 1249892 w 4779433"/>
                <a:gd name="connsiteY82" fmla="*/ 612246 h 1672167"/>
                <a:gd name="connsiteX83" fmla="*/ 1210733 w 4779433"/>
                <a:gd name="connsiteY83" fmla="*/ 613833 h 1672167"/>
                <a:gd name="connsiteX84" fmla="*/ 1177396 w 4779433"/>
                <a:gd name="connsiteY84" fmla="*/ 592666 h 1672167"/>
                <a:gd name="connsiteX85" fmla="*/ 1117600 w 4779433"/>
                <a:gd name="connsiteY85" fmla="*/ 579967 h 1672167"/>
                <a:gd name="connsiteX86" fmla="*/ 1117599 w 4779433"/>
                <a:gd name="connsiteY86" fmla="*/ 546101 h 1672167"/>
                <a:gd name="connsiteX87" fmla="*/ 1032933 w 4779433"/>
                <a:gd name="connsiteY87" fmla="*/ 546100 h 1672167"/>
                <a:gd name="connsiteX88" fmla="*/ 1032933 w 4779433"/>
                <a:gd name="connsiteY88" fmla="*/ 516467 h 1672167"/>
                <a:gd name="connsiteX89" fmla="*/ 990600 w 4779433"/>
                <a:gd name="connsiteY89" fmla="*/ 516467 h 1672167"/>
                <a:gd name="connsiteX90" fmla="*/ 990600 w 4779433"/>
                <a:gd name="connsiteY90" fmla="*/ 516467 h 1672167"/>
                <a:gd name="connsiteX91" fmla="*/ 990600 w 4779433"/>
                <a:gd name="connsiteY91" fmla="*/ 495300 h 1672167"/>
                <a:gd name="connsiteX92" fmla="*/ 895880 w 4779433"/>
                <a:gd name="connsiteY92" fmla="*/ 498475 h 1672167"/>
                <a:gd name="connsiteX93" fmla="*/ 889000 w 4779433"/>
                <a:gd name="connsiteY93" fmla="*/ 469901 h 1672167"/>
                <a:gd name="connsiteX94" fmla="*/ 795867 w 4779433"/>
                <a:gd name="connsiteY94" fmla="*/ 469901 h 1672167"/>
                <a:gd name="connsiteX95" fmla="*/ 795867 w 4779433"/>
                <a:gd name="connsiteY95" fmla="*/ 427567 h 1672167"/>
                <a:gd name="connsiteX96" fmla="*/ 753533 w 4779433"/>
                <a:gd name="connsiteY96" fmla="*/ 427567 h 1672167"/>
                <a:gd name="connsiteX97" fmla="*/ 753533 w 4779433"/>
                <a:gd name="connsiteY97" fmla="*/ 393700 h 1672167"/>
                <a:gd name="connsiteX98" fmla="*/ 740833 w 4779433"/>
                <a:gd name="connsiteY98" fmla="*/ 393700 h 1672167"/>
                <a:gd name="connsiteX99" fmla="*/ 740833 w 4779433"/>
                <a:gd name="connsiteY99" fmla="*/ 372533 h 1672167"/>
                <a:gd name="connsiteX100" fmla="*/ 617009 w 4779433"/>
                <a:gd name="connsiteY100" fmla="*/ 377296 h 1672167"/>
                <a:gd name="connsiteX101" fmla="*/ 606425 w 4779433"/>
                <a:gd name="connsiteY101" fmla="*/ 338666 h 1672167"/>
                <a:gd name="connsiteX102" fmla="*/ 572558 w 4779433"/>
                <a:gd name="connsiteY102" fmla="*/ 319616 h 1672167"/>
                <a:gd name="connsiteX103" fmla="*/ 537633 w 4779433"/>
                <a:gd name="connsiteY103" fmla="*/ 300567 h 1672167"/>
                <a:gd name="connsiteX104" fmla="*/ 508000 w 4779433"/>
                <a:gd name="connsiteY104" fmla="*/ 300567 h 1672167"/>
                <a:gd name="connsiteX105" fmla="*/ 508000 w 4779433"/>
                <a:gd name="connsiteY105" fmla="*/ 300567 h 1672167"/>
                <a:gd name="connsiteX106" fmla="*/ 500063 w 4779433"/>
                <a:gd name="connsiteY106" fmla="*/ 259292 h 1672167"/>
                <a:gd name="connsiteX107" fmla="*/ 446088 w 4779433"/>
                <a:gd name="connsiteY107" fmla="*/ 261408 h 1672167"/>
                <a:gd name="connsiteX108" fmla="*/ 445559 w 4779433"/>
                <a:gd name="connsiteY108" fmla="*/ 247121 h 1672167"/>
                <a:gd name="connsiteX109" fmla="*/ 328084 w 4779433"/>
                <a:gd name="connsiteY109" fmla="*/ 242888 h 1672167"/>
                <a:gd name="connsiteX110" fmla="*/ 319088 w 4779433"/>
                <a:gd name="connsiteY110" fmla="*/ 223838 h 1672167"/>
                <a:gd name="connsiteX111" fmla="*/ 174625 w 4779433"/>
                <a:gd name="connsiteY111" fmla="*/ 220662 h 1672167"/>
                <a:gd name="connsiteX112" fmla="*/ 180975 w 4779433"/>
                <a:gd name="connsiteY112" fmla="*/ 184680 h 1672167"/>
                <a:gd name="connsiteX113" fmla="*/ 97367 w 4779433"/>
                <a:gd name="connsiteY113" fmla="*/ 186267 h 1672167"/>
                <a:gd name="connsiteX114" fmla="*/ 97367 w 4779433"/>
                <a:gd name="connsiteY114" fmla="*/ 143933 h 1672167"/>
                <a:gd name="connsiteX115" fmla="*/ 80433 w 4779433"/>
                <a:gd name="connsiteY115" fmla="*/ 143933 h 1672167"/>
                <a:gd name="connsiteX116" fmla="*/ 80433 w 4779433"/>
                <a:gd name="connsiteY116" fmla="*/ 97367 h 1672167"/>
                <a:gd name="connsiteX117" fmla="*/ 55033 w 4779433"/>
                <a:gd name="connsiteY117" fmla="*/ 97367 h 1672167"/>
                <a:gd name="connsiteX118" fmla="*/ 55033 w 4779433"/>
                <a:gd name="connsiteY118" fmla="*/ 33867 h 1672167"/>
                <a:gd name="connsiteX119" fmla="*/ 0 w 4779433"/>
                <a:gd name="connsiteY119" fmla="*/ 33867 h 1672167"/>
                <a:gd name="connsiteX120" fmla="*/ 0 w 4779433"/>
                <a:gd name="connsiteY120" fmla="*/ 0 h 1672167"/>
                <a:gd name="connsiteX121" fmla="*/ 88900 w 4779433"/>
                <a:gd name="connsiteY121" fmla="*/ 0 h 1672167"/>
                <a:gd name="connsiteX122" fmla="*/ 93663 w 4779433"/>
                <a:gd name="connsiteY122" fmla="*/ 55033 h 1672167"/>
                <a:gd name="connsiteX123" fmla="*/ 153987 w 4779433"/>
                <a:gd name="connsiteY123" fmla="*/ 53446 h 1672167"/>
                <a:gd name="connsiteX124" fmla="*/ 163513 w 4779433"/>
                <a:gd name="connsiteY124" fmla="*/ 87313 h 1672167"/>
                <a:gd name="connsiteX125" fmla="*/ 334433 w 4779433"/>
                <a:gd name="connsiteY125" fmla="*/ 88900 h 1672167"/>
                <a:gd name="connsiteX126" fmla="*/ 461433 w 4779433"/>
                <a:gd name="connsiteY126" fmla="*/ 88900 h 1672167"/>
                <a:gd name="connsiteX127" fmla="*/ 461433 w 4779433"/>
                <a:gd name="connsiteY127" fmla="*/ 118533 h 1672167"/>
                <a:gd name="connsiteX128" fmla="*/ 546100 w 4779433"/>
                <a:gd name="connsiteY128" fmla="*/ 120120 h 1672167"/>
                <a:gd name="connsiteX129" fmla="*/ 549274 w 4779433"/>
                <a:gd name="connsiteY129" fmla="*/ 146049 h 1672167"/>
                <a:gd name="connsiteX130" fmla="*/ 623358 w 4779433"/>
                <a:gd name="connsiteY130" fmla="*/ 142875 h 1672167"/>
                <a:gd name="connsiteX131" fmla="*/ 626533 w 4779433"/>
                <a:gd name="connsiteY131" fmla="*/ 173567 h 1672167"/>
                <a:gd name="connsiteX132" fmla="*/ 728133 w 4779433"/>
                <a:gd name="connsiteY132" fmla="*/ 173567 h 1672167"/>
                <a:gd name="connsiteX133" fmla="*/ 728133 w 4779433"/>
                <a:gd name="connsiteY133" fmla="*/ 198967 h 1672167"/>
                <a:gd name="connsiteX134" fmla="*/ 791633 w 4779433"/>
                <a:gd name="connsiteY134" fmla="*/ 198967 h 1672167"/>
                <a:gd name="connsiteX135" fmla="*/ 804333 w 4779433"/>
                <a:gd name="connsiteY135" fmla="*/ 231775 h 1672167"/>
                <a:gd name="connsiteX136" fmla="*/ 881063 w 4779433"/>
                <a:gd name="connsiteY136" fmla="*/ 231775 h 1672167"/>
                <a:gd name="connsiteX137" fmla="*/ 889000 w 4779433"/>
                <a:gd name="connsiteY137" fmla="*/ 254000 h 1672167"/>
                <a:gd name="connsiteX138" fmla="*/ 977900 w 4779433"/>
                <a:gd name="connsiteY138" fmla="*/ 254000 h 1672167"/>
                <a:gd name="connsiteX139" fmla="*/ 977900 w 4779433"/>
                <a:gd name="connsiteY139" fmla="*/ 287867 h 1672167"/>
                <a:gd name="connsiteX140" fmla="*/ 1037167 w 4779433"/>
                <a:gd name="connsiteY140" fmla="*/ 287867 h 1672167"/>
                <a:gd name="connsiteX141" fmla="*/ 1037167 w 4779433"/>
                <a:gd name="connsiteY141" fmla="*/ 304800 h 1672167"/>
                <a:gd name="connsiteX142" fmla="*/ 1087967 w 4779433"/>
                <a:gd name="connsiteY142" fmla="*/ 304800 h 1672167"/>
                <a:gd name="connsiteX143" fmla="*/ 1087967 w 4779433"/>
                <a:gd name="connsiteY143" fmla="*/ 317500 h 1672167"/>
                <a:gd name="connsiteX144" fmla="*/ 1164167 w 4779433"/>
                <a:gd name="connsiteY144" fmla="*/ 317500 h 1672167"/>
                <a:gd name="connsiteX145" fmla="*/ 1164167 w 4779433"/>
                <a:gd name="connsiteY145" fmla="*/ 347133 h 1672167"/>
                <a:gd name="connsiteX146" fmla="*/ 1223433 w 4779433"/>
                <a:gd name="connsiteY146" fmla="*/ 347133 h 1672167"/>
                <a:gd name="connsiteX147" fmla="*/ 1223433 w 4779433"/>
                <a:gd name="connsiteY147" fmla="*/ 376767 h 1672167"/>
                <a:gd name="connsiteX148" fmla="*/ 1265767 w 4779433"/>
                <a:gd name="connsiteY148" fmla="*/ 376767 h 1672167"/>
                <a:gd name="connsiteX149" fmla="*/ 1265767 w 4779433"/>
                <a:gd name="connsiteY149" fmla="*/ 376767 h 1672167"/>
                <a:gd name="connsiteX150" fmla="*/ 1267354 w 4779433"/>
                <a:gd name="connsiteY150" fmla="*/ 404283 h 1672167"/>
                <a:gd name="connsiteX151" fmla="*/ 1367895 w 4779433"/>
                <a:gd name="connsiteY151" fmla="*/ 404283 h 1672167"/>
                <a:gd name="connsiteX152" fmla="*/ 1375834 w 4779433"/>
                <a:gd name="connsiteY152" fmla="*/ 443442 h 1672167"/>
                <a:gd name="connsiteX153" fmla="*/ 1480608 w 4779433"/>
                <a:gd name="connsiteY153" fmla="*/ 445029 h 1672167"/>
                <a:gd name="connsiteX154" fmla="*/ 1477961 w 4779433"/>
                <a:gd name="connsiteY154" fmla="*/ 472017 h 1672167"/>
                <a:gd name="connsiteX155" fmla="*/ 1603375 w 4779433"/>
                <a:gd name="connsiteY155" fmla="*/ 473075 h 1672167"/>
                <a:gd name="connsiteX156" fmla="*/ 1616075 w 4779433"/>
                <a:gd name="connsiteY156" fmla="*/ 484187 h 1672167"/>
                <a:gd name="connsiteX157" fmla="*/ 1744663 w 4779433"/>
                <a:gd name="connsiteY157" fmla="*/ 481015 h 1672167"/>
                <a:gd name="connsiteX158" fmla="*/ 1757362 w 4779433"/>
                <a:gd name="connsiteY158" fmla="*/ 523875 h 1672167"/>
                <a:gd name="connsiteX159" fmla="*/ 1918758 w 4779433"/>
                <a:gd name="connsiteY159" fmla="*/ 525463 h 1672167"/>
                <a:gd name="connsiteX160" fmla="*/ 1918758 w 4779433"/>
                <a:gd name="connsiteY160" fmla="*/ 590020 h 1672167"/>
                <a:gd name="connsiteX161" fmla="*/ 2095500 w 4779433"/>
                <a:gd name="connsiteY161" fmla="*/ 588433 h 1672167"/>
                <a:gd name="connsiteX162" fmla="*/ 2108200 w 4779433"/>
                <a:gd name="connsiteY162" fmla="*/ 601133 h 1672167"/>
                <a:gd name="connsiteX163" fmla="*/ 2226733 w 4779433"/>
                <a:gd name="connsiteY163" fmla="*/ 601133 h 1672167"/>
                <a:gd name="connsiteX164" fmla="*/ 2226733 w 4779433"/>
                <a:gd name="connsiteY164" fmla="*/ 630767 h 1672167"/>
                <a:gd name="connsiteX165" fmla="*/ 2281767 w 4779433"/>
                <a:gd name="connsiteY165" fmla="*/ 630767 h 1672167"/>
                <a:gd name="connsiteX166" fmla="*/ 2281767 w 4779433"/>
                <a:gd name="connsiteY166" fmla="*/ 668867 h 1672167"/>
                <a:gd name="connsiteX167" fmla="*/ 2328333 w 4779433"/>
                <a:gd name="connsiteY167" fmla="*/ 668867 h 1672167"/>
                <a:gd name="connsiteX168" fmla="*/ 2328333 w 4779433"/>
                <a:gd name="connsiteY168" fmla="*/ 711200 h 1672167"/>
                <a:gd name="connsiteX169" fmla="*/ 2442633 w 4779433"/>
                <a:gd name="connsiteY169" fmla="*/ 711200 h 1672167"/>
                <a:gd name="connsiteX170" fmla="*/ 2442633 w 4779433"/>
                <a:gd name="connsiteY170" fmla="*/ 732367 h 1672167"/>
                <a:gd name="connsiteX171" fmla="*/ 2468033 w 4779433"/>
                <a:gd name="connsiteY171" fmla="*/ 732367 h 1672167"/>
                <a:gd name="connsiteX172" fmla="*/ 2468033 w 4779433"/>
                <a:gd name="connsiteY172" fmla="*/ 753533 h 1672167"/>
                <a:gd name="connsiteX173" fmla="*/ 2582333 w 4779433"/>
                <a:gd name="connsiteY173" fmla="*/ 753533 h 1672167"/>
                <a:gd name="connsiteX174" fmla="*/ 2582333 w 4779433"/>
                <a:gd name="connsiteY174" fmla="*/ 787400 h 1672167"/>
                <a:gd name="connsiteX175" fmla="*/ 2616200 w 4779433"/>
                <a:gd name="connsiteY175" fmla="*/ 787400 h 1672167"/>
                <a:gd name="connsiteX176" fmla="*/ 2616200 w 4779433"/>
                <a:gd name="connsiteY176" fmla="*/ 821267 h 1672167"/>
                <a:gd name="connsiteX177" fmla="*/ 2679700 w 4779433"/>
                <a:gd name="connsiteY177" fmla="*/ 821267 h 1672167"/>
                <a:gd name="connsiteX178" fmla="*/ 2679700 w 4779433"/>
                <a:gd name="connsiteY178" fmla="*/ 821267 h 1672167"/>
                <a:gd name="connsiteX179" fmla="*/ 2679700 w 4779433"/>
                <a:gd name="connsiteY179" fmla="*/ 846667 h 1672167"/>
                <a:gd name="connsiteX180" fmla="*/ 2823633 w 4779433"/>
                <a:gd name="connsiteY180" fmla="*/ 846667 h 1672167"/>
                <a:gd name="connsiteX181" fmla="*/ 2823633 w 4779433"/>
                <a:gd name="connsiteY181" fmla="*/ 880533 h 1672167"/>
                <a:gd name="connsiteX182" fmla="*/ 2878667 w 4779433"/>
                <a:gd name="connsiteY182" fmla="*/ 880533 h 1672167"/>
                <a:gd name="connsiteX183" fmla="*/ 2878667 w 4779433"/>
                <a:gd name="connsiteY183" fmla="*/ 910167 h 1672167"/>
                <a:gd name="connsiteX184" fmla="*/ 2937933 w 4779433"/>
                <a:gd name="connsiteY184" fmla="*/ 910167 h 1672167"/>
                <a:gd name="connsiteX185" fmla="*/ 2937933 w 4779433"/>
                <a:gd name="connsiteY185" fmla="*/ 910167 h 1672167"/>
                <a:gd name="connsiteX186" fmla="*/ 2937933 w 4779433"/>
                <a:gd name="connsiteY186" fmla="*/ 931333 h 1672167"/>
                <a:gd name="connsiteX187" fmla="*/ 3022600 w 4779433"/>
                <a:gd name="connsiteY187" fmla="*/ 931333 h 1672167"/>
                <a:gd name="connsiteX188" fmla="*/ 3031067 w 4779433"/>
                <a:gd name="connsiteY188" fmla="*/ 939800 h 1672167"/>
                <a:gd name="connsiteX189" fmla="*/ 3099858 w 4779433"/>
                <a:gd name="connsiteY189" fmla="*/ 944562 h 1672167"/>
                <a:gd name="connsiteX190" fmla="*/ 3106208 w 4779433"/>
                <a:gd name="connsiteY190" fmla="*/ 993775 h 1672167"/>
                <a:gd name="connsiteX191" fmla="*/ 3221567 w 4779433"/>
                <a:gd name="connsiteY191" fmla="*/ 990600 h 1672167"/>
                <a:gd name="connsiteX192" fmla="*/ 3221567 w 4779433"/>
                <a:gd name="connsiteY192" fmla="*/ 990600 h 1672167"/>
                <a:gd name="connsiteX193" fmla="*/ 3221567 w 4779433"/>
                <a:gd name="connsiteY193" fmla="*/ 1024467 h 1672167"/>
                <a:gd name="connsiteX194" fmla="*/ 3339042 w 4779433"/>
                <a:gd name="connsiteY194" fmla="*/ 1026055 h 1672167"/>
                <a:gd name="connsiteX195" fmla="*/ 3340629 w 4779433"/>
                <a:gd name="connsiteY195" fmla="*/ 1087438 h 1672167"/>
                <a:gd name="connsiteX196" fmla="*/ 3416300 w 4779433"/>
                <a:gd name="connsiteY196" fmla="*/ 1089025 h 1672167"/>
                <a:gd name="connsiteX197" fmla="*/ 3427412 w 4779433"/>
                <a:gd name="connsiteY197" fmla="*/ 1126067 h 1672167"/>
                <a:gd name="connsiteX198" fmla="*/ 3467100 w 4779433"/>
                <a:gd name="connsiteY198" fmla="*/ 1126067 h 1672167"/>
                <a:gd name="connsiteX199" fmla="*/ 3462337 w 4779433"/>
                <a:gd name="connsiteY199" fmla="*/ 1154112 h 1672167"/>
                <a:gd name="connsiteX200" fmla="*/ 3602037 w 4779433"/>
                <a:gd name="connsiteY200" fmla="*/ 1154113 h 1672167"/>
                <a:gd name="connsiteX201" fmla="*/ 3602038 w 4779433"/>
                <a:gd name="connsiteY201" fmla="*/ 1170517 h 1672167"/>
                <a:gd name="connsiteX202" fmla="*/ 3643313 w 4779433"/>
                <a:gd name="connsiteY202" fmla="*/ 1168400 h 1672167"/>
                <a:gd name="connsiteX203" fmla="*/ 3648076 w 4779433"/>
                <a:gd name="connsiteY203" fmla="*/ 1192212 h 1672167"/>
                <a:gd name="connsiteX204" fmla="*/ 3992033 w 4779433"/>
                <a:gd name="connsiteY204" fmla="*/ 1189567 h 1672167"/>
                <a:gd name="connsiteX205" fmla="*/ 3992033 w 4779433"/>
                <a:gd name="connsiteY205" fmla="*/ 1213908 h 1672167"/>
                <a:gd name="connsiteX206" fmla="*/ 4463521 w 4779433"/>
                <a:gd name="connsiteY206" fmla="*/ 1212321 h 1672167"/>
                <a:gd name="connsiteX207" fmla="*/ 4461933 w 4779433"/>
                <a:gd name="connsiteY207" fmla="*/ 1249892 h 1672167"/>
                <a:gd name="connsiteX208" fmla="*/ 4770967 w 4779433"/>
                <a:gd name="connsiteY208" fmla="*/ 1254654 h 1672167"/>
                <a:gd name="connsiteX209" fmla="*/ 4779433 w 4779433"/>
                <a:gd name="connsiteY209" fmla="*/ 1672167 h 1672167"/>
                <a:gd name="connsiteX0" fmla="*/ 4779433 w 4782080"/>
                <a:gd name="connsiteY0" fmla="*/ 1672167 h 1672167"/>
                <a:gd name="connsiteX1" fmla="*/ 4461933 w 4782080"/>
                <a:gd name="connsiteY1" fmla="*/ 1672167 h 1672167"/>
                <a:gd name="connsiteX2" fmla="*/ 4461933 w 4782080"/>
                <a:gd name="connsiteY2" fmla="*/ 1621367 h 1672167"/>
                <a:gd name="connsiteX3" fmla="*/ 3987800 w 4782080"/>
                <a:gd name="connsiteY3" fmla="*/ 1621367 h 1672167"/>
                <a:gd name="connsiteX4" fmla="*/ 3987800 w 4782080"/>
                <a:gd name="connsiteY4" fmla="*/ 1591733 h 1672167"/>
                <a:gd name="connsiteX5" fmla="*/ 3653367 w 4782080"/>
                <a:gd name="connsiteY5" fmla="*/ 1591733 h 1672167"/>
                <a:gd name="connsiteX6" fmla="*/ 3653367 w 4782080"/>
                <a:gd name="connsiteY6" fmla="*/ 1570567 h 1672167"/>
                <a:gd name="connsiteX7" fmla="*/ 3589867 w 4782080"/>
                <a:gd name="connsiteY7" fmla="*/ 1570567 h 1672167"/>
                <a:gd name="connsiteX8" fmla="*/ 3589867 w 4782080"/>
                <a:gd name="connsiteY8" fmla="*/ 1549400 h 1672167"/>
                <a:gd name="connsiteX9" fmla="*/ 3496733 w 4782080"/>
                <a:gd name="connsiteY9" fmla="*/ 1549400 h 1672167"/>
                <a:gd name="connsiteX10" fmla="*/ 3496733 w 4782080"/>
                <a:gd name="connsiteY10" fmla="*/ 1532467 h 1672167"/>
                <a:gd name="connsiteX11" fmla="*/ 3488266 w 4782080"/>
                <a:gd name="connsiteY11" fmla="*/ 1524000 h 1672167"/>
                <a:gd name="connsiteX12" fmla="*/ 3488266 w 4782080"/>
                <a:gd name="connsiteY12" fmla="*/ 1515533 h 1672167"/>
                <a:gd name="connsiteX13" fmla="*/ 3420533 w 4782080"/>
                <a:gd name="connsiteY13" fmla="*/ 1515533 h 1672167"/>
                <a:gd name="connsiteX14" fmla="*/ 3420533 w 4782080"/>
                <a:gd name="connsiteY14" fmla="*/ 1515533 h 1672167"/>
                <a:gd name="connsiteX15" fmla="*/ 3420533 w 4782080"/>
                <a:gd name="connsiteY15" fmla="*/ 1490133 h 1672167"/>
                <a:gd name="connsiteX16" fmla="*/ 3373967 w 4782080"/>
                <a:gd name="connsiteY16" fmla="*/ 1490133 h 1672167"/>
                <a:gd name="connsiteX17" fmla="*/ 3373967 w 4782080"/>
                <a:gd name="connsiteY17" fmla="*/ 1477433 h 1672167"/>
                <a:gd name="connsiteX18" fmla="*/ 3373967 w 4782080"/>
                <a:gd name="connsiteY18" fmla="*/ 1477433 h 1672167"/>
                <a:gd name="connsiteX19" fmla="*/ 3348567 w 4782080"/>
                <a:gd name="connsiteY19" fmla="*/ 1452033 h 1672167"/>
                <a:gd name="connsiteX20" fmla="*/ 3306233 w 4782080"/>
                <a:gd name="connsiteY20" fmla="*/ 1452033 h 1672167"/>
                <a:gd name="connsiteX21" fmla="*/ 3306233 w 4782080"/>
                <a:gd name="connsiteY21" fmla="*/ 1426633 h 1672167"/>
                <a:gd name="connsiteX22" fmla="*/ 3276600 w 4782080"/>
                <a:gd name="connsiteY22" fmla="*/ 1426633 h 1672167"/>
                <a:gd name="connsiteX23" fmla="*/ 3268133 w 4782080"/>
                <a:gd name="connsiteY23" fmla="*/ 1418166 h 1672167"/>
                <a:gd name="connsiteX24" fmla="*/ 3230033 w 4782080"/>
                <a:gd name="connsiteY24" fmla="*/ 1418166 h 1672167"/>
                <a:gd name="connsiteX25" fmla="*/ 3230033 w 4782080"/>
                <a:gd name="connsiteY25" fmla="*/ 1375833 h 1672167"/>
                <a:gd name="connsiteX26" fmla="*/ 3166533 w 4782080"/>
                <a:gd name="connsiteY26" fmla="*/ 1375833 h 1672167"/>
                <a:gd name="connsiteX27" fmla="*/ 3166533 w 4782080"/>
                <a:gd name="connsiteY27" fmla="*/ 1375833 h 1672167"/>
                <a:gd name="connsiteX28" fmla="*/ 3166533 w 4782080"/>
                <a:gd name="connsiteY28" fmla="*/ 1350433 h 1672167"/>
                <a:gd name="connsiteX29" fmla="*/ 3119967 w 4782080"/>
                <a:gd name="connsiteY29" fmla="*/ 1350433 h 1672167"/>
                <a:gd name="connsiteX30" fmla="*/ 3119967 w 4782080"/>
                <a:gd name="connsiteY30" fmla="*/ 1316567 h 1672167"/>
                <a:gd name="connsiteX31" fmla="*/ 3064933 w 4782080"/>
                <a:gd name="connsiteY31" fmla="*/ 1316567 h 1672167"/>
                <a:gd name="connsiteX32" fmla="*/ 3064933 w 4782080"/>
                <a:gd name="connsiteY32" fmla="*/ 1299633 h 1672167"/>
                <a:gd name="connsiteX33" fmla="*/ 3009900 w 4782080"/>
                <a:gd name="connsiteY33" fmla="*/ 1299633 h 1672167"/>
                <a:gd name="connsiteX34" fmla="*/ 3009900 w 4782080"/>
                <a:gd name="connsiteY34" fmla="*/ 1291167 h 1672167"/>
                <a:gd name="connsiteX35" fmla="*/ 2954867 w 4782080"/>
                <a:gd name="connsiteY35" fmla="*/ 1291167 h 1672167"/>
                <a:gd name="connsiteX36" fmla="*/ 2954867 w 4782080"/>
                <a:gd name="connsiteY36" fmla="*/ 1265767 h 1672167"/>
                <a:gd name="connsiteX37" fmla="*/ 2878667 w 4782080"/>
                <a:gd name="connsiteY37" fmla="*/ 1265767 h 1672167"/>
                <a:gd name="connsiteX38" fmla="*/ 2878667 w 4782080"/>
                <a:gd name="connsiteY38" fmla="*/ 1236133 h 1672167"/>
                <a:gd name="connsiteX39" fmla="*/ 2810933 w 4782080"/>
                <a:gd name="connsiteY39" fmla="*/ 1236133 h 1672167"/>
                <a:gd name="connsiteX40" fmla="*/ 2810933 w 4782080"/>
                <a:gd name="connsiteY40" fmla="*/ 1210733 h 1672167"/>
                <a:gd name="connsiteX41" fmla="*/ 2717800 w 4782080"/>
                <a:gd name="connsiteY41" fmla="*/ 1210733 h 1672167"/>
                <a:gd name="connsiteX42" fmla="*/ 2717800 w 4782080"/>
                <a:gd name="connsiteY42" fmla="*/ 1202267 h 1672167"/>
                <a:gd name="connsiteX43" fmla="*/ 2662767 w 4782080"/>
                <a:gd name="connsiteY43" fmla="*/ 1202267 h 1672167"/>
                <a:gd name="connsiteX44" fmla="*/ 2662767 w 4782080"/>
                <a:gd name="connsiteY44" fmla="*/ 1202267 h 1672167"/>
                <a:gd name="connsiteX45" fmla="*/ 2637367 w 4782080"/>
                <a:gd name="connsiteY45" fmla="*/ 1176867 h 1672167"/>
                <a:gd name="connsiteX46" fmla="*/ 2637367 w 4782080"/>
                <a:gd name="connsiteY46" fmla="*/ 1143000 h 1672167"/>
                <a:gd name="connsiteX47" fmla="*/ 2603500 w 4782080"/>
                <a:gd name="connsiteY47" fmla="*/ 1143000 h 1672167"/>
                <a:gd name="connsiteX48" fmla="*/ 2603500 w 4782080"/>
                <a:gd name="connsiteY48" fmla="*/ 1113367 h 1672167"/>
                <a:gd name="connsiteX49" fmla="*/ 2514600 w 4782080"/>
                <a:gd name="connsiteY49" fmla="*/ 1113367 h 1672167"/>
                <a:gd name="connsiteX50" fmla="*/ 2514600 w 4782080"/>
                <a:gd name="connsiteY50" fmla="*/ 1096433 h 1672167"/>
                <a:gd name="connsiteX51" fmla="*/ 2472267 w 4782080"/>
                <a:gd name="connsiteY51" fmla="*/ 1096433 h 1672167"/>
                <a:gd name="connsiteX52" fmla="*/ 2472267 w 4782080"/>
                <a:gd name="connsiteY52" fmla="*/ 1058333 h 1672167"/>
                <a:gd name="connsiteX53" fmla="*/ 2472267 w 4782080"/>
                <a:gd name="connsiteY53" fmla="*/ 1058333 h 1672167"/>
                <a:gd name="connsiteX54" fmla="*/ 2459567 w 4782080"/>
                <a:gd name="connsiteY54" fmla="*/ 1045633 h 1672167"/>
                <a:gd name="connsiteX55" fmla="*/ 2370667 w 4782080"/>
                <a:gd name="connsiteY55" fmla="*/ 1045633 h 1672167"/>
                <a:gd name="connsiteX56" fmla="*/ 2341033 w 4782080"/>
                <a:gd name="connsiteY56" fmla="*/ 1045633 h 1672167"/>
                <a:gd name="connsiteX57" fmla="*/ 2341033 w 4782080"/>
                <a:gd name="connsiteY57" fmla="*/ 994833 h 1672167"/>
                <a:gd name="connsiteX58" fmla="*/ 2278592 w 4782080"/>
                <a:gd name="connsiteY58" fmla="*/ 994833 h 1672167"/>
                <a:gd name="connsiteX59" fmla="*/ 2286000 w 4782080"/>
                <a:gd name="connsiteY59" fmla="*/ 977900 h 1672167"/>
                <a:gd name="connsiteX60" fmla="*/ 2209800 w 4782080"/>
                <a:gd name="connsiteY60" fmla="*/ 977900 h 1672167"/>
                <a:gd name="connsiteX61" fmla="*/ 2209800 w 4782080"/>
                <a:gd name="connsiteY61" fmla="*/ 939800 h 1672167"/>
                <a:gd name="connsiteX62" fmla="*/ 2192867 w 4782080"/>
                <a:gd name="connsiteY62" fmla="*/ 939800 h 1672167"/>
                <a:gd name="connsiteX63" fmla="*/ 2192867 w 4782080"/>
                <a:gd name="connsiteY63" fmla="*/ 905933 h 1672167"/>
                <a:gd name="connsiteX64" fmla="*/ 1921933 w 4782080"/>
                <a:gd name="connsiteY64" fmla="*/ 905933 h 1672167"/>
                <a:gd name="connsiteX65" fmla="*/ 1921933 w 4782080"/>
                <a:gd name="connsiteY65" fmla="*/ 855133 h 1672167"/>
                <a:gd name="connsiteX66" fmla="*/ 1879600 w 4782080"/>
                <a:gd name="connsiteY66" fmla="*/ 855133 h 1672167"/>
                <a:gd name="connsiteX67" fmla="*/ 1892300 w 4782080"/>
                <a:gd name="connsiteY67" fmla="*/ 842433 h 1672167"/>
                <a:gd name="connsiteX68" fmla="*/ 1794933 w 4782080"/>
                <a:gd name="connsiteY68" fmla="*/ 842433 h 1672167"/>
                <a:gd name="connsiteX69" fmla="*/ 1794933 w 4782080"/>
                <a:gd name="connsiteY69" fmla="*/ 842433 h 1672167"/>
                <a:gd name="connsiteX70" fmla="*/ 1794933 w 4782080"/>
                <a:gd name="connsiteY70" fmla="*/ 804333 h 1672167"/>
                <a:gd name="connsiteX71" fmla="*/ 1765300 w 4782080"/>
                <a:gd name="connsiteY71" fmla="*/ 804333 h 1672167"/>
                <a:gd name="connsiteX72" fmla="*/ 1765300 w 4782080"/>
                <a:gd name="connsiteY72" fmla="*/ 787400 h 1672167"/>
                <a:gd name="connsiteX73" fmla="*/ 1583267 w 4782080"/>
                <a:gd name="connsiteY73" fmla="*/ 787400 h 1672167"/>
                <a:gd name="connsiteX74" fmla="*/ 1583267 w 4782080"/>
                <a:gd name="connsiteY74" fmla="*/ 762000 h 1672167"/>
                <a:gd name="connsiteX75" fmla="*/ 1468967 w 4782080"/>
                <a:gd name="connsiteY75" fmla="*/ 762000 h 1672167"/>
                <a:gd name="connsiteX76" fmla="*/ 1468967 w 4782080"/>
                <a:gd name="connsiteY76" fmla="*/ 749300 h 1672167"/>
                <a:gd name="connsiteX77" fmla="*/ 1380067 w 4782080"/>
                <a:gd name="connsiteY77" fmla="*/ 749300 h 1672167"/>
                <a:gd name="connsiteX78" fmla="*/ 1380067 w 4782080"/>
                <a:gd name="connsiteY78" fmla="*/ 694267 h 1672167"/>
                <a:gd name="connsiteX79" fmla="*/ 1278467 w 4782080"/>
                <a:gd name="connsiteY79" fmla="*/ 694267 h 1672167"/>
                <a:gd name="connsiteX80" fmla="*/ 1278467 w 4782080"/>
                <a:gd name="connsiteY80" fmla="*/ 660400 h 1672167"/>
                <a:gd name="connsiteX81" fmla="*/ 1253067 w 4782080"/>
                <a:gd name="connsiteY81" fmla="*/ 660400 h 1672167"/>
                <a:gd name="connsiteX82" fmla="*/ 1249892 w 4782080"/>
                <a:gd name="connsiteY82" fmla="*/ 612246 h 1672167"/>
                <a:gd name="connsiteX83" fmla="*/ 1210733 w 4782080"/>
                <a:gd name="connsiteY83" fmla="*/ 613833 h 1672167"/>
                <a:gd name="connsiteX84" fmla="*/ 1177396 w 4782080"/>
                <a:gd name="connsiteY84" fmla="*/ 592666 h 1672167"/>
                <a:gd name="connsiteX85" fmla="*/ 1117600 w 4782080"/>
                <a:gd name="connsiteY85" fmla="*/ 579967 h 1672167"/>
                <a:gd name="connsiteX86" fmla="*/ 1117599 w 4782080"/>
                <a:gd name="connsiteY86" fmla="*/ 546101 h 1672167"/>
                <a:gd name="connsiteX87" fmla="*/ 1032933 w 4782080"/>
                <a:gd name="connsiteY87" fmla="*/ 546100 h 1672167"/>
                <a:gd name="connsiteX88" fmla="*/ 1032933 w 4782080"/>
                <a:gd name="connsiteY88" fmla="*/ 516467 h 1672167"/>
                <a:gd name="connsiteX89" fmla="*/ 990600 w 4782080"/>
                <a:gd name="connsiteY89" fmla="*/ 516467 h 1672167"/>
                <a:gd name="connsiteX90" fmla="*/ 990600 w 4782080"/>
                <a:gd name="connsiteY90" fmla="*/ 516467 h 1672167"/>
                <a:gd name="connsiteX91" fmla="*/ 990600 w 4782080"/>
                <a:gd name="connsiteY91" fmla="*/ 495300 h 1672167"/>
                <a:gd name="connsiteX92" fmla="*/ 895880 w 4782080"/>
                <a:gd name="connsiteY92" fmla="*/ 498475 h 1672167"/>
                <a:gd name="connsiteX93" fmla="*/ 889000 w 4782080"/>
                <a:gd name="connsiteY93" fmla="*/ 469901 h 1672167"/>
                <a:gd name="connsiteX94" fmla="*/ 795867 w 4782080"/>
                <a:gd name="connsiteY94" fmla="*/ 469901 h 1672167"/>
                <a:gd name="connsiteX95" fmla="*/ 795867 w 4782080"/>
                <a:gd name="connsiteY95" fmla="*/ 427567 h 1672167"/>
                <a:gd name="connsiteX96" fmla="*/ 753533 w 4782080"/>
                <a:gd name="connsiteY96" fmla="*/ 427567 h 1672167"/>
                <a:gd name="connsiteX97" fmla="*/ 753533 w 4782080"/>
                <a:gd name="connsiteY97" fmla="*/ 393700 h 1672167"/>
                <a:gd name="connsiteX98" fmla="*/ 740833 w 4782080"/>
                <a:gd name="connsiteY98" fmla="*/ 393700 h 1672167"/>
                <a:gd name="connsiteX99" fmla="*/ 740833 w 4782080"/>
                <a:gd name="connsiteY99" fmla="*/ 372533 h 1672167"/>
                <a:gd name="connsiteX100" fmla="*/ 617009 w 4782080"/>
                <a:gd name="connsiteY100" fmla="*/ 377296 h 1672167"/>
                <a:gd name="connsiteX101" fmla="*/ 606425 w 4782080"/>
                <a:gd name="connsiteY101" fmla="*/ 338666 h 1672167"/>
                <a:gd name="connsiteX102" fmla="*/ 572558 w 4782080"/>
                <a:gd name="connsiteY102" fmla="*/ 319616 h 1672167"/>
                <a:gd name="connsiteX103" fmla="*/ 537633 w 4782080"/>
                <a:gd name="connsiteY103" fmla="*/ 300567 h 1672167"/>
                <a:gd name="connsiteX104" fmla="*/ 508000 w 4782080"/>
                <a:gd name="connsiteY104" fmla="*/ 300567 h 1672167"/>
                <a:gd name="connsiteX105" fmla="*/ 508000 w 4782080"/>
                <a:gd name="connsiteY105" fmla="*/ 300567 h 1672167"/>
                <a:gd name="connsiteX106" fmla="*/ 500063 w 4782080"/>
                <a:gd name="connsiteY106" fmla="*/ 259292 h 1672167"/>
                <a:gd name="connsiteX107" fmla="*/ 446088 w 4782080"/>
                <a:gd name="connsiteY107" fmla="*/ 261408 h 1672167"/>
                <a:gd name="connsiteX108" fmla="*/ 445559 w 4782080"/>
                <a:gd name="connsiteY108" fmla="*/ 247121 h 1672167"/>
                <a:gd name="connsiteX109" fmla="*/ 328084 w 4782080"/>
                <a:gd name="connsiteY109" fmla="*/ 242888 h 1672167"/>
                <a:gd name="connsiteX110" fmla="*/ 319088 w 4782080"/>
                <a:gd name="connsiteY110" fmla="*/ 223838 h 1672167"/>
                <a:gd name="connsiteX111" fmla="*/ 174625 w 4782080"/>
                <a:gd name="connsiteY111" fmla="*/ 220662 h 1672167"/>
                <a:gd name="connsiteX112" fmla="*/ 180975 w 4782080"/>
                <a:gd name="connsiteY112" fmla="*/ 184680 h 1672167"/>
                <a:gd name="connsiteX113" fmla="*/ 97367 w 4782080"/>
                <a:gd name="connsiteY113" fmla="*/ 186267 h 1672167"/>
                <a:gd name="connsiteX114" fmla="*/ 97367 w 4782080"/>
                <a:gd name="connsiteY114" fmla="*/ 143933 h 1672167"/>
                <a:gd name="connsiteX115" fmla="*/ 80433 w 4782080"/>
                <a:gd name="connsiteY115" fmla="*/ 143933 h 1672167"/>
                <a:gd name="connsiteX116" fmla="*/ 80433 w 4782080"/>
                <a:gd name="connsiteY116" fmla="*/ 97367 h 1672167"/>
                <a:gd name="connsiteX117" fmla="*/ 55033 w 4782080"/>
                <a:gd name="connsiteY117" fmla="*/ 97367 h 1672167"/>
                <a:gd name="connsiteX118" fmla="*/ 55033 w 4782080"/>
                <a:gd name="connsiteY118" fmla="*/ 33867 h 1672167"/>
                <a:gd name="connsiteX119" fmla="*/ 0 w 4782080"/>
                <a:gd name="connsiteY119" fmla="*/ 33867 h 1672167"/>
                <a:gd name="connsiteX120" fmla="*/ 0 w 4782080"/>
                <a:gd name="connsiteY120" fmla="*/ 0 h 1672167"/>
                <a:gd name="connsiteX121" fmla="*/ 88900 w 4782080"/>
                <a:gd name="connsiteY121" fmla="*/ 0 h 1672167"/>
                <a:gd name="connsiteX122" fmla="*/ 93663 w 4782080"/>
                <a:gd name="connsiteY122" fmla="*/ 55033 h 1672167"/>
                <a:gd name="connsiteX123" fmla="*/ 153987 w 4782080"/>
                <a:gd name="connsiteY123" fmla="*/ 53446 h 1672167"/>
                <a:gd name="connsiteX124" fmla="*/ 163513 w 4782080"/>
                <a:gd name="connsiteY124" fmla="*/ 87313 h 1672167"/>
                <a:gd name="connsiteX125" fmla="*/ 334433 w 4782080"/>
                <a:gd name="connsiteY125" fmla="*/ 88900 h 1672167"/>
                <a:gd name="connsiteX126" fmla="*/ 461433 w 4782080"/>
                <a:gd name="connsiteY126" fmla="*/ 88900 h 1672167"/>
                <a:gd name="connsiteX127" fmla="*/ 461433 w 4782080"/>
                <a:gd name="connsiteY127" fmla="*/ 118533 h 1672167"/>
                <a:gd name="connsiteX128" fmla="*/ 546100 w 4782080"/>
                <a:gd name="connsiteY128" fmla="*/ 120120 h 1672167"/>
                <a:gd name="connsiteX129" fmla="*/ 549274 w 4782080"/>
                <a:gd name="connsiteY129" fmla="*/ 146049 h 1672167"/>
                <a:gd name="connsiteX130" fmla="*/ 623358 w 4782080"/>
                <a:gd name="connsiteY130" fmla="*/ 142875 h 1672167"/>
                <a:gd name="connsiteX131" fmla="*/ 626533 w 4782080"/>
                <a:gd name="connsiteY131" fmla="*/ 173567 h 1672167"/>
                <a:gd name="connsiteX132" fmla="*/ 728133 w 4782080"/>
                <a:gd name="connsiteY132" fmla="*/ 173567 h 1672167"/>
                <a:gd name="connsiteX133" fmla="*/ 728133 w 4782080"/>
                <a:gd name="connsiteY133" fmla="*/ 198967 h 1672167"/>
                <a:gd name="connsiteX134" fmla="*/ 791633 w 4782080"/>
                <a:gd name="connsiteY134" fmla="*/ 198967 h 1672167"/>
                <a:gd name="connsiteX135" fmla="*/ 804333 w 4782080"/>
                <a:gd name="connsiteY135" fmla="*/ 231775 h 1672167"/>
                <a:gd name="connsiteX136" fmla="*/ 881063 w 4782080"/>
                <a:gd name="connsiteY136" fmla="*/ 231775 h 1672167"/>
                <a:gd name="connsiteX137" fmla="*/ 889000 w 4782080"/>
                <a:gd name="connsiteY137" fmla="*/ 254000 h 1672167"/>
                <a:gd name="connsiteX138" fmla="*/ 977900 w 4782080"/>
                <a:gd name="connsiteY138" fmla="*/ 254000 h 1672167"/>
                <a:gd name="connsiteX139" fmla="*/ 977900 w 4782080"/>
                <a:gd name="connsiteY139" fmla="*/ 287867 h 1672167"/>
                <a:gd name="connsiteX140" fmla="*/ 1037167 w 4782080"/>
                <a:gd name="connsiteY140" fmla="*/ 287867 h 1672167"/>
                <a:gd name="connsiteX141" fmla="*/ 1037167 w 4782080"/>
                <a:gd name="connsiteY141" fmla="*/ 304800 h 1672167"/>
                <a:gd name="connsiteX142" fmla="*/ 1087967 w 4782080"/>
                <a:gd name="connsiteY142" fmla="*/ 304800 h 1672167"/>
                <a:gd name="connsiteX143" fmla="*/ 1087967 w 4782080"/>
                <a:gd name="connsiteY143" fmla="*/ 317500 h 1672167"/>
                <a:gd name="connsiteX144" fmla="*/ 1164167 w 4782080"/>
                <a:gd name="connsiteY144" fmla="*/ 317500 h 1672167"/>
                <a:gd name="connsiteX145" fmla="*/ 1164167 w 4782080"/>
                <a:gd name="connsiteY145" fmla="*/ 347133 h 1672167"/>
                <a:gd name="connsiteX146" fmla="*/ 1223433 w 4782080"/>
                <a:gd name="connsiteY146" fmla="*/ 347133 h 1672167"/>
                <a:gd name="connsiteX147" fmla="*/ 1223433 w 4782080"/>
                <a:gd name="connsiteY147" fmla="*/ 376767 h 1672167"/>
                <a:gd name="connsiteX148" fmla="*/ 1265767 w 4782080"/>
                <a:gd name="connsiteY148" fmla="*/ 376767 h 1672167"/>
                <a:gd name="connsiteX149" fmla="*/ 1265767 w 4782080"/>
                <a:gd name="connsiteY149" fmla="*/ 376767 h 1672167"/>
                <a:gd name="connsiteX150" fmla="*/ 1267354 w 4782080"/>
                <a:gd name="connsiteY150" fmla="*/ 404283 h 1672167"/>
                <a:gd name="connsiteX151" fmla="*/ 1367895 w 4782080"/>
                <a:gd name="connsiteY151" fmla="*/ 404283 h 1672167"/>
                <a:gd name="connsiteX152" fmla="*/ 1375834 w 4782080"/>
                <a:gd name="connsiteY152" fmla="*/ 443442 h 1672167"/>
                <a:gd name="connsiteX153" fmla="*/ 1480608 w 4782080"/>
                <a:gd name="connsiteY153" fmla="*/ 445029 h 1672167"/>
                <a:gd name="connsiteX154" fmla="*/ 1477961 w 4782080"/>
                <a:gd name="connsiteY154" fmla="*/ 472017 h 1672167"/>
                <a:gd name="connsiteX155" fmla="*/ 1603375 w 4782080"/>
                <a:gd name="connsiteY155" fmla="*/ 473075 h 1672167"/>
                <a:gd name="connsiteX156" fmla="*/ 1616075 w 4782080"/>
                <a:gd name="connsiteY156" fmla="*/ 484187 h 1672167"/>
                <a:gd name="connsiteX157" fmla="*/ 1744663 w 4782080"/>
                <a:gd name="connsiteY157" fmla="*/ 481015 h 1672167"/>
                <a:gd name="connsiteX158" fmla="*/ 1757362 w 4782080"/>
                <a:gd name="connsiteY158" fmla="*/ 523875 h 1672167"/>
                <a:gd name="connsiteX159" fmla="*/ 1918758 w 4782080"/>
                <a:gd name="connsiteY159" fmla="*/ 525463 h 1672167"/>
                <a:gd name="connsiteX160" fmla="*/ 1918758 w 4782080"/>
                <a:gd name="connsiteY160" fmla="*/ 590020 h 1672167"/>
                <a:gd name="connsiteX161" fmla="*/ 2095500 w 4782080"/>
                <a:gd name="connsiteY161" fmla="*/ 588433 h 1672167"/>
                <a:gd name="connsiteX162" fmla="*/ 2108200 w 4782080"/>
                <a:gd name="connsiteY162" fmla="*/ 601133 h 1672167"/>
                <a:gd name="connsiteX163" fmla="*/ 2226733 w 4782080"/>
                <a:gd name="connsiteY163" fmla="*/ 601133 h 1672167"/>
                <a:gd name="connsiteX164" fmla="*/ 2226733 w 4782080"/>
                <a:gd name="connsiteY164" fmla="*/ 630767 h 1672167"/>
                <a:gd name="connsiteX165" fmla="*/ 2281767 w 4782080"/>
                <a:gd name="connsiteY165" fmla="*/ 630767 h 1672167"/>
                <a:gd name="connsiteX166" fmla="*/ 2281767 w 4782080"/>
                <a:gd name="connsiteY166" fmla="*/ 668867 h 1672167"/>
                <a:gd name="connsiteX167" fmla="*/ 2328333 w 4782080"/>
                <a:gd name="connsiteY167" fmla="*/ 668867 h 1672167"/>
                <a:gd name="connsiteX168" fmla="*/ 2328333 w 4782080"/>
                <a:gd name="connsiteY168" fmla="*/ 711200 h 1672167"/>
                <a:gd name="connsiteX169" fmla="*/ 2442633 w 4782080"/>
                <a:gd name="connsiteY169" fmla="*/ 711200 h 1672167"/>
                <a:gd name="connsiteX170" fmla="*/ 2442633 w 4782080"/>
                <a:gd name="connsiteY170" fmla="*/ 732367 h 1672167"/>
                <a:gd name="connsiteX171" fmla="*/ 2468033 w 4782080"/>
                <a:gd name="connsiteY171" fmla="*/ 732367 h 1672167"/>
                <a:gd name="connsiteX172" fmla="*/ 2468033 w 4782080"/>
                <a:gd name="connsiteY172" fmla="*/ 753533 h 1672167"/>
                <a:gd name="connsiteX173" fmla="*/ 2582333 w 4782080"/>
                <a:gd name="connsiteY173" fmla="*/ 753533 h 1672167"/>
                <a:gd name="connsiteX174" fmla="*/ 2582333 w 4782080"/>
                <a:gd name="connsiteY174" fmla="*/ 787400 h 1672167"/>
                <a:gd name="connsiteX175" fmla="*/ 2616200 w 4782080"/>
                <a:gd name="connsiteY175" fmla="*/ 787400 h 1672167"/>
                <a:gd name="connsiteX176" fmla="*/ 2616200 w 4782080"/>
                <a:gd name="connsiteY176" fmla="*/ 821267 h 1672167"/>
                <a:gd name="connsiteX177" fmla="*/ 2679700 w 4782080"/>
                <a:gd name="connsiteY177" fmla="*/ 821267 h 1672167"/>
                <a:gd name="connsiteX178" fmla="*/ 2679700 w 4782080"/>
                <a:gd name="connsiteY178" fmla="*/ 821267 h 1672167"/>
                <a:gd name="connsiteX179" fmla="*/ 2679700 w 4782080"/>
                <a:gd name="connsiteY179" fmla="*/ 846667 h 1672167"/>
                <a:gd name="connsiteX180" fmla="*/ 2823633 w 4782080"/>
                <a:gd name="connsiteY180" fmla="*/ 846667 h 1672167"/>
                <a:gd name="connsiteX181" fmla="*/ 2823633 w 4782080"/>
                <a:gd name="connsiteY181" fmla="*/ 880533 h 1672167"/>
                <a:gd name="connsiteX182" fmla="*/ 2878667 w 4782080"/>
                <a:gd name="connsiteY182" fmla="*/ 880533 h 1672167"/>
                <a:gd name="connsiteX183" fmla="*/ 2878667 w 4782080"/>
                <a:gd name="connsiteY183" fmla="*/ 910167 h 1672167"/>
                <a:gd name="connsiteX184" fmla="*/ 2937933 w 4782080"/>
                <a:gd name="connsiteY184" fmla="*/ 910167 h 1672167"/>
                <a:gd name="connsiteX185" fmla="*/ 2937933 w 4782080"/>
                <a:gd name="connsiteY185" fmla="*/ 910167 h 1672167"/>
                <a:gd name="connsiteX186" fmla="*/ 2937933 w 4782080"/>
                <a:gd name="connsiteY186" fmla="*/ 931333 h 1672167"/>
                <a:gd name="connsiteX187" fmla="*/ 3022600 w 4782080"/>
                <a:gd name="connsiteY187" fmla="*/ 931333 h 1672167"/>
                <a:gd name="connsiteX188" fmla="*/ 3031067 w 4782080"/>
                <a:gd name="connsiteY188" fmla="*/ 939800 h 1672167"/>
                <a:gd name="connsiteX189" fmla="*/ 3099858 w 4782080"/>
                <a:gd name="connsiteY189" fmla="*/ 944562 h 1672167"/>
                <a:gd name="connsiteX190" fmla="*/ 3106208 w 4782080"/>
                <a:gd name="connsiteY190" fmla="*/ 993775 h 1672167"/>
                <a:gd name="connsiteX191" fmla="*/ 3221567 w 4782080"/>
                <a:gd name="connsiteY191" fmla="*/ 990600 h 1672167"/>
                <a:gd name="connsiteX192" fmla="*/ 3221567 w 4782080"/>
                <a:gd name="connsiteY192" fmla="*/ 990600 h 1672167"/>
                <a:gd name="connsiteX193" fmla="*/ 3221567 w 4782080"/>
                <a:gd name="connsiteY193" fmla="*/ 1024467 h 1672167"/>
                <a:gd name="connsiteX194" fmla="*/ 3339042 w 4782080"/>
                <a:gd name="connsiteY194" fmla="*/ 1026055 h 1672167"/>
                <a:gd name="connsiteX195" fmla="*/ 3340629 w 4782080"/>
                <a:gd name="connsiteY195" fmla="*/ 1087438 h 1672167"/>
                <a:gd name="connsiteX196" fmla="*/ 3416300 w 4782080"/>
                <a:gd name="connsiteY196" fmla="*/ 1089025 h 1672167"/>
                <a:gd name="connsiteX197" fmla="*/ 3427412 w 4782080"/>
                <a:gd name="connsiteY197" fmla="*/ 1126067 h 1672167"/>
                <a:gd name="connsiteX198" fmla="*/ 3467100 w 4782080"/>
                <a:gd name="connsiteY198" fmla="*/ 1126067 h 1672167"/>
                <a:gd name="connsiteX199" fmla="*/ 3462337 w 4782080"/>
                <a:gd name="connsiteY199" fmla="*/ 1154112 h 1672167"/>
                <a:gd name="connsiteX200" fmla="*/ 3602037 w 4782080"/>
                <a:gd name="connsiteY200" fmla="*/ 1154113 h 1672167"/>
                <a:gd name="connsiteX201" fmla="*/ 3602038 w 4782080"/>
                <a:gd name="connsiteY201" fmla="*/ 1170517 h 1672167"/>
                <a:gd name="connsiteX202" fmla="*/ 3643313 w 4782080"/>
                <a:gd name="connsiteY202" fmla="*/ 1168400 h 1672167"/>
                <a:gd name="connsiteX203" fmla="*/ 3648076 w 4782080"/>
                <a:gd name="connsiteY203" fmla="*/ 1192212 h 1672167"/>
                <a:gd name="connsiteX204" fmla="*/ 3992033 w 4782080"/>
                <a:gd name="connsiteY204" fmla="*/ 1189567 h 1672167"/>
                <a:gd name="connsiteX205" fmla="*/ 3992033 w 4782080"/>
                <a:gd name="connsiteY205" fmla="*/ 1213908 h 1672167"/>
                <a:gd name="connsiteX206" fmla="*/ 4463521 w 4782080"/>
                <a:gd name="connsiteY206" fmla="*/ 1212321 h 1672167"/>
                <a:gd name="connsiteX207" fmla="*/ 4461933 w 4782080"/>
                <a:gd name="connsiteY207" fmla="*/ 1249892 h 1672167"/>
                <a:gd name="connsiteX208" fmla="*/ 4782080 w 4782080"/>
                <a:gd name="connsiteY208" fmla="*/ 1256242 h 1672167"/>
                <a:gd name="connsiteX209" fmla="*/ 4779433 w 4782080"/>
                <a:gd name="connsiteY209" fmla="*/ 1672167 h 16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4782080" h="1672167">
                  <a:moveTo>
                    <a:pt x="4779433" y="1672167"/>
                  </a:moveTo>
                  <a:lnTo>
                    <a:pt x="4461933" y="1672167"/>
                  </a:lnTo>
                  <a:lnTo>
                    <a:pt x="4461933" y="1621367"/>
                  </a:lnTo>
                  <a:lnTo>
                    <a:pt x="3987800" y="1621367"/>
                  </a:lnTo>
                  <a:lnTo>
                    <a:pt x="3987800" y="1591733"/>
                  </a:lnTo>
                  <a:lnTo>
                    <a:pt x="3653367" y="1591733"/>
                  </a:lnTo>
                  <a:lnTo>
                    <a:pt x="3653367" y="1570567"/>
                  </a:lnTo>
                  <a:lnTo>
                    <a:pt x="3589867" y="1570567"/>
                  </a:lnTo>
                  <a:lnTo>
                    <a:pt x="3589867" y="1549400"/>
                  </a:lnTo>
                  <a:lnTo>
                    <a:pt x="3496733" y="1549400"/>
                  </a:lnTo>
                  <a:lnTo>
                    <a:pt x="3496733" y="1532467"/>
                  </a:lnTo>
                  <a:lnTo>
                    <a:pt x="3488266" y="1524000"/>
                  </a:lnTo>
                  <a:lnTo>
                    <a:pt x="3488266" y="1515533"/>
                  </a:lnTo>
                  <a:lnTo>
                    <a:pt x="3420533" y="1515533"/>
                  </a:lnTo>
                  <a:lnTo>
                    <a:pt x="3420533" y="1515533"/>
                  </a:lnTo>
                  <a:lnTo>
                    <a:pt x="3420533" y="1490133"/>
                  </a:lnTo>
                  <a:lnTo>
                    <a:pt x="3373967" y="1490133"/>
                  </a:lnTo>
                  <a:lnTo>
                    <a:pt x="3373967" y="1477433"/>
                  </a:lnTo>
                  <a:lnTo>
                    <a:pt x="3373967" y="1477433"/>
                  </a:lnTo>
                  <a:lnTo>
                    <a:pt x="3348567" y="1452033"/>
                  </a:lnTo>
                  <a:lnTo>
                    <a:pt x="3306233" y="1452033"/>
                  </a:lnTo>
                  <a:lnTo>
                    <a:pt x="3306233" y="1426633"/>
                  </a:lnTo>
                  <a:lnTo>
                    <a:pt x="3276600" y="1426633"/>
                  </a:lnTo>
                  <a:lnTo>
                    <a:pt x="3268133" y="1418166"/>
                  </a:lnTo>
                  <a:lnTo>
                    <a:pt x="3230033" y="1418166"/>
                  </a:lnTo>
                  <a:lnTo>
                    <a:pt x="3230033" y="1375833"/>
                  </a:lnTo>
                  <a:lnTo>
                    <a:pt x="3166533" y="1375833"/>
                  </a:lnTo>
                  <a:lnTo>
                    <a:pt x="3166533" y="1375833"/>
                  </a:lnTo>
                  <a:lnTo>
                    <a:pt x="3166533" y="1350433"/>
                  </a:lnTo>
                  <a:lnTo>
                    <a:pt x="3119967" y="1350433"/>
                  </a:lnTo>
                  <a:lnTo>
                    <a:pt x="3119967" y="1316567"/>
                  </a:lnTo>
                  <a:lnTo>
                    <a:pt x="3064933" y="1316567"/>
                  </a:lnTo>
                  <a:lnTo>
                    <a:pt x="3064933" y="1299633"/>
                  </a:lnTo>
                  <a:lnTo>
                    <a:pt x="3009900" y="1299633"/>
                  </a:lnTo>
                  <a:lnTo>
                    <a:pt x="3009900" y="1291167"/>
                  </a:lnTo>
                  <a:lnTo>
                    <a:pt x="2954867" y="1291167"/>
                  </a:lnTo>
                  <a:lnTo>
                    <a:pt x="2954867" y="1265767"/>
                  </a:lnTo>
                  <a:lnTo>
                    <a:pt x="2878667" y="1265767"/>
                  </a:lnTo>
                  <a:lnTo>
                    <a:pt x="2878667" y="1236133"/>
                  </a:lnTo>
                  <a:lnTo>
                    <a:pt x="2810933" y="1236133"/>
                  </a:lnTo>
                  <a:lnTo>
                    <a:pt x="2810933" y="1210733"/>
                  </a:lnTo>
                  <a:lnTo>
                    <a:pt x="2717800" y="1210733"/>
                  </a:lnTo>
                  <a:lnTo>
                    <a:pt x="2717800" y="1202267"/>
                  </a:lnTo>
                  <a:lnTo>
                    <a:pt x="2662767" y="1202267"/>
                  </a:lnTo>
                  <a:lnTo>
                    <a:pt x="2662767" y="1202267"/>
                  </a:lnTo>
                  <a:lnTo>
                    <a:pt x="2637367" y="1176867"/>
                  </a:lnTo>
                  <a:lnTo>
                    <a:pt x="2637367" y="1143000"/>
                  </a:lnTo>
                  <a:lnTo>
                    <a:pt x="2603500" y="1143000"/>
                  </a:lnTo>
                  <a:lnTo>
                    <a:pt x="2603500" y="1113367"/>
                  </a:lnTo>
                  <a:lnTo>
                    <a:pt x="2514600" y="1113367"/>
                  </a:lnTo>
                  <a:lnTo>
                    <a:pt x="2514600" y="1096433"/>
                  </a:lnTo>
                  <a:lnTo>
                    <a:pt x="2472267" y="1096433"/>
                  </a:lnTo>
                  <a:lnTo>
                    <a:pt x="2472267" y="1058333"/>
                  </a:lnTo>
                  <a:lnTo>
                    <a:pt x="2472267" y="1058333"/>
                  </a:lnTo>
                  <a:lnTo>
                    <a:pt x="2459567" y="1045633"/>
                  </a:lnTo>
                  <a:lnTo>
                    <a:pt x="2370667" y="1045633"/>
                  </a:lnTo>
                  <a:lnTo>
                    <a:pt x="2341033" y="1045633"/>
                  </a:lnTo>
                  <a:lnTo>
                    <a:pt x="2341033" y="994833"/>
                  </a:lnTo>
                  <a:lnTo>
                    <a:pt x="2278592" y="994833"/>
                  </a:lnTo>
                  <a:lnTo>
                    <a:pt x="2286000" y="977900"/>
                  </a:lnTo>
                  <a:lnTo>
                    <a:pt x="2209800" y="977900"/>
                  </a:lnTo>
                  <a:lnTo>
                    <a:pt x="2209800" y="939800"/>
                  </a:lnTo>
                  <a:lnTo>
                    <a:pt x="2192867" y="939800"/>
                  </a:lnTo>
                  <a:lnTo>
                    <a:pt x="2192867" y="905933"/>
                  </a:lnTo>
                  <a:lnTo>
                    <a:pt x="1921933" y="905933"/>
                  </a:lnTo>
                  <a:lnTo>
                    <a:pt x="1921933" y="855133"/>
                  </a:lnTo>
                  <a:lnTo>
                    <a:pt x="1879600" y="855133"/>
                  </a:lnTo>
                  <a:lnTo>
                    <a:pt x="1892300" y="842433"/>
                  </a:lnTo>
                  <a:lnTo>
                    <a:pt x="1794933" y="842433"/>
                  </a:lnTo>
                  <a:lnTo>
                    <a:pt x="1794933" y="842433"/>
                  </a:lnTo>
                  <a:lnTo>
                    <a:pt x="1794933" y="804333"/>
                  </a:lnTo>
                  <a:lnTo>
                    <a:pt x="1765300" y="804333"/>
                  </a:lnTo>
                  <a:lnTo>
                    <a:pt x="1765300" y="787400"/>
                  </a:lnTo>
                  <a:lnTo>
                    <a:pt x="1583267" y="787400"/>
                  </a:lnTo>
                  <a:lnTo>
                    <a:pt x="1583267" y="762000"/>
                  </a:lnTo>
                  <a:lnTo>
                    <a:pt x="1468967" y="762000"/>
                  </a:lnTo>
                  <a:lnTo>
                    <a:pt x="1468967" y="749300"/>
                  </a:lnTo>
                  <a:lnTo>
                    <a:pt x="1380067" y="749300"/>
                  </a:lnTo>
                  <a:lnTo>
                    <a:pt x="1380067" y="694267"/>
                  </a:lnTo>
                  <a:lnTo>
                    <a:pt x="1278467" y="694267"/>
                  </a:lnTo>
                  <a:lnTo>
                    <a:pt x="1278467" y="660400"/>
                  </a:lnTo>
                  <a:lnTo>
                    <a:pt x="1253067" y="660400"/>
                  </a:lnTo>
                  <a:lnTo>
                    <a:pt x="1249892" y="612246"/>
                  </a:lnTo>
                  <a:lnTo>
                    <a:pt x="1210733" y="613833"/>
                  </a:lnTo>
                  <a:lnTo>
                    <a:pt x="1177396" y="592666"/>
                  </a:lnTo>
                  <a:lnTo>
                    <a:pt x="1117600" y="579967"/>
                  </a:lnTo>
                  <a:cubicBezTo>
                    <a:pt x="1117600" y="570266"/>
                    <a:pt x="1117599" y="555802"/>
                    <a:pt x="1117599" y="546101"/>
                  </a:cubicBezTo>
                  <a:lnTo>
                    <a:pt x="1032933" y="546100"/>
                  </a:lnTo>
                  <a:lnTo>
                    <a:pt x="1032933" y="516467"/>
                  </a:lnTo>
                  <a:lnTo>
                    <a:pt x="990600" y="516467"/>
                  </a:lnTo>
                  <a:lnTo>
                    <a:pt x="990600" y="516467"/>
                  </a:lnTo>
                  <a:lnTo>
                    <a:pt x="990600" y="495300"/>
                  </a:lnTo>
                  <a:lnTo>
                    <a:pt x="895880" y="498475"/>
                  </a:lnTo>
                  <a:lnTo>
                    <a:pt x="889000" y="469901"/>
                  </a:lnTo>
                  <a:lnTo>
                    <a:pt x="795867" y="469901"/>
                  </a:lnTo>
                  <a:lnTo>
                    <a:pt x="795867" y="427567"/>
                  </a:lnTo>
                  <a:lnTo>
                    <a:pt x="753533" y="427567"/>
                  </a:lnTo>
                  <a:lnTo>
                    <a:pt x="753533" y="393700"/>
                  </a:lnTo>
                  <a:lnTo>
                    <a:pt x="740833" y="393700"/>
                  </a:lnTo>
                  <a:lnTo>
                    <a:pt x="740833" y="372533"/>
                  </a:lnTo>
                  <a:lnTo>
                    <a:pt x="617009" y="377296"/>
                  </a:lnTo>
                  <a:lnTo>
                    <a:pt x="606425" y="338666"/>
                  </a:lnTo>
                  <a:lnTo>
                    <a:pt x="572558" y="319616"/>
                  </a:lnTo>
                  <a:lnTo>
                    <a:pt x="537633" y="300567"/>
                  </a:lnTo>
                  <a:lnTo>
                    <a:pt x="508000" y="300567"/>
                  </a:lnTo>
                  <a:lnTo>
                    <a:pt x="508000" y="300567"/>
                  </a:lnTo>
                  <a:lnTo>
                    <a:pt x="500063" y="259292"/>
                  </a:lnTo>
                  <a:lnTo>
                    <a:pt x="446088" y="261408"/>
                  </a:lnTo>
                  <a:cubicBezTo>
                    <a:pt x="446441" y="253471"/>
                    <a:pt x="445206" y="255058"/>
                    <a:pt x="445559" y="247121"/>
                  </a:cubicBezTo>
                  <a:lnTo>
                    <a:pt x="328084" y="242888"/>
                  </a:lnTo>
                  <a:lnTo>
                    <a:pt x="319088" y="223838"/>
                  </a:lnTo>
                  <a:lnTo>
                    <a:pt x="174625" y="220662"/>
                  </a:lnTo>
                  <a:lnTo>
                    <a:pt x="180975" y="184680"/>
                  </a:lnTo>
                  <a:lnTo>
                    <a:pt x="97367" y="186267"/>
                  </a:lnTo>
                  <a:lnTo>
                    <a:pt x="97367" y="143933"/>
                  </a:lnTo>
                  <a:lnTo>
                    <a:pt x="80433" y="143933"/>
                  </a:lnTo>
                  <a:lnTo>
                    <a:pt x="80433" y="97367"/>
                  </a:lnTo>
                  <a:lnTo>
                    <a:pt x="55033" y="97367"/>
                  </a:lnTo>
                  <a:lnTo>
                    <a:pt x="55033" y="33867"/>
                  </a:lnTo>
                  <a:lnTo>
                    <a:pt x="0" y="33867"/>
                  </a:lnTo>
                  <a:lnTo>
                    <a:pt x="0" y="0"/>
                  </a:lnTo>
                  <a:lnTo>
                    <a:pt x="88900" y="0"/>
                  </a:lnTo>
                  <a:lnTo>
                    <a:pt x="93663" y="55033"/>
                  </a:lnTo>
                  <a:lnTo>
                    <a:pt x="153987" y="53446"/>
                  </a:lnTo>
                  <a:lnTo>
                    <a:pt x="163513" y="87313"/>
                  </a:lnTo>
                  <a:lnTo>
                    <a:pt x="334433" y="88900"/>
                  </a:lnTo>
                  <a:lnTo>
                    <a:pt x="461433" y="88900"/>
                  </a:lnTo>
                  <a:lnTo>
                    <a:pt x="461433" y="118533"/>
                  </a:lnTo>
                  <a:cubicBezTo>
                    <a:pt x="489655" y="119062"/>
                    <a:pt x="516290" y="114828"/>
                    <a:pt x="546100" y="120120"/>
                  </a:cubicBezTo>
                  <a:cubicBezTo>
                    <a:pt x="546100" y="127705"/>
                    <a:pt x="549274" y="138464"/>
                    <a:pt x="549274" y="146049"/>
                  </a:cubicBezTo>
                  <a:lnTo>
                    <a:pt x="623358" y="142875"/>
                  </a:lnTo>
                  <a:lnTo>
                    <a:pt x="626533" y="173567"/>
                  </a:lnTo>
                  <a:lnTo>
                    <a:pt x="728133" y="173567"/>
                  </a:lnTo>
                  <a:lnTo>
                    <a:pt x="728133" y="198967"/>
                  </a:lnTo>
                  <a:lnTo>
                    <a:pt x="791633" y="198967"/>
                  </a:lnTo>
                  <a:lnTo>
                    <a:pt x="804333" y="231775"/>
                  </a:lnTo>
                  <a:lnTo>
                    <a:pt x="881063" y="231775"/>
                  </a:lnTo>
                  <a:lnTo>
                    <a:pt x="889000" y="254000"/>
                  </a:lnTo>
                  <a:lnTo>
                    <a:pt x="977900" y="254000"/>
                  </a:lnTo>
                  <a:lnTo>
                    <a:pt x="977900" y="287867"/>
                  </a:lnTo>
                  <a:lnTo>
                    <a:pt x="1037167" y="287867"/>
                  </a:lnTo>
                  <a:lnTo>
                    <a:pt x="1037167" y="304800"/>
                  </a:lnTo>
                  <a:lnTo>
                    <a:pt x="1087967" y="304800"/>
                  </a:lnTo>
                  <a:lnTo>
                    <a:pt x="1087967" y="317500"/>
                  </a:lnTo>
                  <a:lnTo>
                    <a:pt x="1164167" y="317500"/>
                  </a:lnTo>
                  <a:lnTo>
                    <a:pt x="1164167" y="347133"/>
                  </a:lnTo>
                  <a:lnTo>
                    <a:pt x="1223433" y="347133"/>
                  </a:lnTo>
                  <a:lnTo>
                    <a:pt x="1223433" y="376767"/>
                  </a:lnTo>
                  <a:lnTo>
                    <a:pt x="1265767" y="376767"/>
                  </a:lnTo>
                  <a:lnTo>
                    <a:pt x="1265767" y="376767"/>
                  </a:lnTo>
                  <a:lnTo>
                    <a:pt x="1267354" y="404283"/>
                  </a:lnTo>
                  <a:lnTo>
                    <a:pt x="1367895" y="404283"/>
                  </a:lnTo>
                  <a:cubicBezTo>
                    <a:pt x="1367895" y="419453"/>
                    <a:pt x="1375834" y="428272"/>
                    <a:pt x="1375834" y="443442"/>
                  </a:cubicBezTo>
                  <a:lnTo>
                    <a:pt x="1480608" y="445029"/>
                  </a:lnTo>
                  <a:lnTo>
                    <a:pt x="1477961" y="472017"/>
                  </a:lnTo>
                  <a:lnTo>
                    <a:pt x="1603375" y="473075"/>
                  </a:lnTo>
                  <a:lnTo>
                    <a:pt x="1616075" y="484187"/>
                  </a:lnTo>
                  <a:lnTo>
                    <a:pt x="1744663" y="481015"/>
                  </a:lnTo>
                  <a:lnTo>
                    <a:pt x="1757362" y="523875"/>
                  </a:lnTo>
                  <a:lnTo>
                    <a:pt x="1918758" y="525463"/>
                  </a:lnTo>
                  <a:cubicBezTo>
                    <a:pt x="1918229" y="546453"/>
                    <a:pt x="1919287" y="569030"/>
                    <a:pt x="1918758" y="590020"/>
                  </a:cubicBezTo>
                  <a:lnTo>
                    <a:pt x="2095500" y="588433"/>
                  </a:lnTo>
                  <a:lnTo>
                    <a:pt x="2108200" y="601133"/>
                  </a:lnTo>
                  <a:lnTo>
                    <a:pt x="2226733" y="601133"/>
                  </a:lnTo>
                  <a:lnTo>
                    <a:pt x="2226733" y="630767"/>
                  </a:lnTo>
                  <a:lnTo>
                    <a:pt x="2281767" y="630767"/>
                  </a:lnTo>
                  <a:lnTo>
                    <a:pt x="2281767" y="668867"/>
                  </a:lnTo>
                  <a:lnTo>
                    <a:pt x="2328333" y="668867"/>
                  </a:lnTo>
                  <a:lnTo>
                    <a:pt x="2328333" y="711200"/>
                  </a:lnTo>
                  <a:lnTo>
                    <a:pt x="2442633" y="711200"/>
                  </a:lnTo>
                  <a:lnTo>
                    <a:pt x="2442633" y="732367"/>
                  </a:lnTo>
                  <a:lnTo>
                    <a:pt x="2468033" y="732367"/>
                  </a:lnTo>
                  <a:lnTo>
                    <a:pt x="2468033" y="753533"/>
                  </a:lnTo>
                  <a:lnTo>
                    <a:pt x="2582333" y="753533"/>
                  </a:lnTo>
                  <a:lnTo>
                    <a:pt x="2582333" y="787400"/>
                  </a:lnTo>
                  <a:lnTo>
                    <a:pt x="2616200" y="787400"/>
                  </a:lnTo>
                  <a:lnTo>
                    <a:pt x="2616200" y="821267"/>
                  </a:lnTo>
                  <a:lnTo>
                    <a:pt x="2679700" y="821267"/>
                  </a:lnTo>
                  <a:lnTo>
                    <a:pt x="2679700" y="821267"/>
                  </a:lnTo>
                  <a:lnTo>
                    <a:pt x="2679700" y="846667"/>
                  </a:lnTo>
                  <a:lnTo>
                    <a:pt x="2823633" y="846667"/>
                  </a:lnTo>
                  <a:lnTo>
                    <a:pt x="2823633" y="880533"/>
                  </a:lnTo>
                  <a:lnTo>
                    <a:pt x="2878667" y="880533"/>
                  </a:lnTo>
                  <a:lnTo>
                    <a:pt x="2878667" y="910167"/>
                  </a:lnTo>
                  <a:lnTo>
                    <a:pt x="2937933" y="910167"/>
                  </a:lnTo>
                  <a:lnTo>
                    <a:pt x="2937933" y="910167"/>
                  </a:lnTo>
                  <a:lnTo>
                    <a:pt x="2937933" y="931333"/>
                  </a:lnTo>
                  <a:lnTo>
                    <a:pt x="3022600" y="931333"/>
                  </a:lnTo>
                  <a:lnTo>
                    <a:pt x="3031067" y="939800"/>
                  </a:lnTo>
                  <a:lnTo>
                    <a:pt x="3099858" y="944562"/>
                  </a:lnTo>
                  <a:lnTo>
                    <a:pt x="3106208" y="993775"/>
                  </a:lnTo>
                  <a:lnTo>
                    <a:pt x="3221567" y="990600"/>
                  </a:lnTo>
                  <a:lnTo>
                    <a:pt x="3221567" y="990600"/>
                  </a:lnTo>
                  <a:lnTo>
                    <a:pt x="3221567" y="1024467"/>
                  </a:lnTo>
                  <a:lnTo>
                    <a:pt x="3339042" y="1026055"/>
                  </a:lnTo>
                  <a:lnTo>
                    <a:pt x="3340629" y="1087438"/>
                  </a:lnTo>
                  <a:lnTo>
                    <a:pt x="3416300" y="1089025"/>
                  </a:lnTo>
                  <a:lnTo>
                    <a:pt x="3427412" y="1126067"/>
                  </a:lnTo>
                  <a:lnTo>
                    <a:pt x="3467100" y="1126067"/>
                  </a:lnTo>
                  <a:lnTo>
                    <a:pt x="3462337" y="1154112"/>
                  </a:lnTo>
                  <a:lnTo>
                    <a:pt x="3602037" y="1154113"/>
                  </a:lnTo>
                  <a:cubicBezTo>
                    <a:pt x="3602037" y="1159581"/>
                    <a:pt x="3602038" y="1165049"/>
                    <a:pt x="3602038" y="1170517"/>
                  </a:cubicBezTo>
                  <a:lnTo>
                    <a:pt x="3643313" y="1168400"/>
                  </a:lnTo>
                  <a:lnTo>
                    <a:pt x="3648076" y="1192212"/>
                  </a:lnTo>
                  <a:lnTo>
                    <a:pt x="3992033" y="1189567"/>
                  </a:lnTo>
                  <a:lnTo>
                    <a:pt x="3992033" y="1213908"/>
                  </a:lnTo>
                  <a:lnTo>
                    <a:pt x="4463521" y="1212321"/>
                  </a:lnTo>
                  <a:cubicBezTo>
                    <a:pt x="4462992" y="1230136"/>
                    <a:pt x="4462462" y="1232077"/>
                    <a:pt x="4461933" y="1249892"/>
                  </a:cubicBezTo>
                  <a:lnTo>
                    <a:pt x="4782080" y="1256242"/>
                  </a:lnTo>
                  <a:cubicBezTo>
                    <a:pt x="4781198" y="1394884"/>
                    <a:pt x="4780315" y="1533525"/>
                    <a:pt x="4779433" y="1672167"/>
                  </a:cubicBezTo>
                  <a:close/>
                </a:path>
              </a:pathLst>
            </a:custGeom>
            <a:solidFill>
              <a:schemeClr val="accent2">
                <a:alpha val="20000"/>
              </a:schemeClr>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Freeform: Shape 77">
              <a:extLst>
                <a:ext uri="{FF2B5EF4-FFF2-40B4-BE49-F238E27FC236}">
                  <a16:creationId xmlns:a16="http://schemas.microsoft.com/office/drawing/2014/main" id="{7025DF3A-D589-D646-865C-460A09CE9D10}"/>
                </a:ext>
              </a:extLst>
            </p:cNvPr>
            <p:cNvSpPr/>
            <p:nvPr/>
          </p:nvSpPr>
          <p:spPr bwMode="auto">
            <a:xfrm>
              <a:off x="7146925" y="1974850"/>
              <a:ext cx="4749800" cy="1720850"/>
            </a:xfrm>
            <a:custGeom>
              <a:avLst/>
              <a:gdLst>
                <a:gd name="connsiteX0" fmla="*/ 4749800 w 4749800"/>
                <a:gd name="connsiteY0" fmla="*/ 1720850 h 1720850"/>
                <a:gd name="connsiteX1" fmla="*/ 4679950 w 4749800"/>
                <a:gd name="connsiteY1" fmla="*/ 1720850 h 1720850"/>
                <a:gd name="connsiteX2" fmla="*/ 4679950 w 4749800"/>
                <a:gd name="connsiteY2" fmla="*/ 1682750 h 1720850"/>
                <a:gd name="connsiteX3" fmla="*/ 3873500 w 4749800"/>
                <a:gd name="connsiteY3" fmla="*/ 1682750 h 1720850"/>
                <a:gd name="connsiteX4" fmla="*/ 3873500 w 4749800"/>
                <a:gd name="connsiteY4" fmla="*/ 1666875 h 1720850"/>
                <a:gd name="connsiteX5" fmla="*/ 3714750 w 4749800"/>
                <a:gd name="connsiteY5" fmla="*/ 1666875 h 1720850"/>
                <a:gd name="connsiteX6" fmla="*/ 3714750 w 4749800"/>
                <a:gd name="connsiteY6" fmla="*/ 1647825 h 1720850"/>
                <a:gd name="connsiteX7" fmla="*/ 3613150 w 4749800"/>
                <a:gd name="connsiteY7" fmla="*/ 1647825 h 1720850"/>
                <a:gd name="connsiteX8" fmla="*/ 3613150 w 4749800"/>
                <a:gd name="connsiteY8" fmla="*/ 1635125 h 1720850"/>
                <a:gd name="connsiteX9" fmla="*/ 3559175 w 4749800"/>
                <a:gd name="connsiteY9" fmla="*/ 1635125 h 1720850"/>
                <a:gd name="connsiteX10" fmla="*/ 3559175 w 4749800"/>
                <a:gd name="connsiteY10" fmla="*/ 1597025 h 1720850"/>
                <a:gd name="connsiteX11" fmla="*/ 3559175 w 4749800"/>
                <a:gd name="connsiteY11" fmla="*/ 1597025 h 1720850"/>
                <a:gd name="connsiteX12" fmla="*/ 3559175 w 4749800"/>
                <a:gd name="connsiteY12" fmla="*/ 1597025 h 1720850"/>
                <a:gd name="connsiteX13" fmla="*/ 3530600 w 4749800"/>
                <a:gd name="connsiteY13" fmla="*/ 1597025 h 1720850"/>
                <a:gd name="connsiteX14" fmla="*/ 3530600 w 4749800"/>
                <a:gd name="connsiteY14" fmla="*/ 1562100 h 1720850"/>
                <a:gd name="connsiteX15" fmla="*/ 3492500 w 4749800"/>
                <a:gd name="connsiteY15" fmla="*/ 1562100 h 1720850"/>
                <a:gd name="connsiteX16" fmla="*/ 3492500 w 4749800"/>
                <a:gd name="connsiteY16" fmla="*/ 1514475 h 1720850"/>
                <a:gd name="connsiteX17" fmla="*/ 3365500 w 4749800"/>
                <a:gd name="connsiteY17" fmla="*/ 1514475 h 1720850"/>
                <a:gd name="connsiteX18" fmla="*/ 3365500 w 4749800"/>
                <a:gd name="connsiteY18" fmla="*/ 1514475 h 1720850"/>
                <a:gd name="connsiteX19" fmla="*/ 3365500 w 4749800"/>
                <a:gd name="connsiteY19" fmla="*/ 1514475 h 1720850"/>
                <a:gd name="connsiteX20" fmla="*/ 3346450 w 4749800"/>
                <a:gd name="connsiteY20" fmla="*/ 1495425 h 1720850"/>
                <a:gd name="connsiteX21" fmla="*/ 3308350 w 4749800"/>
                <a:gd name="connsiteY21" fmla="*/ 1495425 h 1720850"/>
                <a:gd name="connsiteX22" fmla="*/ 3308350 w 4749800"/>
                <a:gd name="connsiteY22" fmla="*/ 1473200 h 1720850"/>
                <a:gd name="connsiteX23" fmla="*/ 3178175 w 4749800"/>
                <a:gd name="connsiteY23" fmla="*/ 1473200 h 1720850"/>
                <a:gd name="connsiteX24" fmla="*/ 3178175 w 4749800"/>
                <a:gd name="connsiteY24" fmla="*/ 1473200 h 1720850"/>
                <a:gd name="connsiteX25" fmla="*/ 3155950 w 4749800"/>
                <a:gd name="connsiteY25" fmla="*/ 1450975 h 1720850"/>
                <a:gd name="connsiteX26" fmla="*/ 3124200 w 4749800"/>
                <a:gd name="connsiteY26" fmla="*/ 1450975 h 1720850"/>
                <a:gd name="connsiteX27" fmla="*/ 3124200 w 4749800"/>
                <a:gd name="connsiteY27" fmla="*/ 1428750 h 1720850"/>
                <a:gd name="connsiteX28" fmla="*/ 3038475 w 4749800"/>
                <a:gd name="connsiteY28" fmla="*/ 1428750 h 1720850"/>
                <a:gd name="connsiteX29" fmla="*/ 3038475 w 4749800"/>
                <a:gd name="connsiteY29" fmla="*/ 1406525 h 1720850"/>
                <a:gd name="connsiteX30" fmla="*/ 2895600 w 4749800"/>
                <a:gd name="connsiteY30" fmla="*/ 1406525 h 1720850"/>
                <a:gd name="connsiteX31" fmla="*/ 2870200 w 4749800"/>
                <a:gd name="connsiteY31" fmla="*/ 1381125 h 1720850"/>
                <a:gd name="connsiteX32" fmla="*/ 2803525 w 4749800"/>
                <a:gd name="connsiteY32" fmla="*/ 1381125 h 1720850"/>
                <a:gd name="connsiteX33" fmla="*/ 2803525 w 4749800"/>
                <a:gd name="connsiteY33" fmla="*/ 1346200 h 1720850"/>
                <a:gd name="connsiteX34" fmla="*/ 2790825 w 4749800"/>
                <a:gd name="connsiteY34" fmla="*/ 1346200 h 1720850"/>
                <a:gd name="connsiteX35" fmla="*/ 2790825 w 4749800"/>
                <a:gd name="connsiteY35" fmla="*/ 1304925 h 1720850"/>
                <a:gd name="connsiteX36" fmla="*/ 2647950 w 4749800"/>
                <a:gd name="connsiteY36" fmla="*/ 1304925 h 1720850"/>
                <a:gd name="connsiteX37" fmla="*/ 2638425 w 4749800"/>
                <a:gd name="connsiteY37" fmla="*/ 1279525 h 1720850"/>
                <a:gd name="connsiteX38" fmla="*/ 2593975 w 4749800"/>
                <a:gd name="connsiteY38" fmla="*/ 1279525 h 1720850"/>
                <a:gd name="connsiteX39" fmla="*/ 2584450 w 4749800"/>
                <a:gd name="connsiteY39" fmla="*/ 1270000 h 1720850"/>
                <a:gd name="connsiteX40" fmla="*/ 2565400 w 4749800"/>
                <a:gd name="connsiteY40" fmla="*/ 1270000 h 1720850"/>
                <a:gd name="connsiteX41" fmla="*/ 2536825 w 4749800"/>
                <a:gd name="connsiteY41" fmla="*/ 1241425 h 1720850"/>
                <a:gd name="connsiteX42" fmla="*/ 2486025 w 4749800"/>
                <a:gd name="connsiteY42" fmla="*/ 1241425 h 1720850"/>
                <a:gd name="connsiteX43" fmla="*/ 2447925 w 4749800"/>
                <a:gd name="connsiteY43" fmla="*/ 1203325 h 1720850"/>
                <a:gd name="connsiteX44" fmla="*/ 2413000 w 4749800"/>
                <a:gd name="connsiteY44" fmla="*/ 1203325 h 1720850"/>
                <a:gd name="connsiteX45" fmla="*/ 2413000 w 4749800"/>
                <a:gd name="connsiteY45" fmla="*/ 1152525 h 1720850"/>
                <a:gd name="connsiteX46" fmla="*/ 2362200 w 4749800"/>
                <a:gd name="connsiteY46" fmla="*/ 1152525 h 1720850"/>
                <a:gd name="connsiteX47" fmla="*/ 2362200 w 4749800"/>
                <a:gd name="connsiteY47" fmla="*/ 1133475 h 1720850"/>
                <a:gd name="connsiteX48" fmla="*/ 2308225 w 4749800"/>
                <a:gd name="connsiteY48" fmla="*/ 1133475 h 1720850"/>
                <a:gd name="connsiteX49" fmla="*/ 2308225 w 4749800"/>
                <a:gd name="connsiteY49" fmla="*/ 1133475 h 1720850"/>
                <a:gd name="connsiteX50" fmla="*/ 2263775 w 4749800"/>
                <a:gd name="connsiteY50" fmla="*/ 1133475 h 1720850"/>
                <a:gd name="connsiteX51" fmla="*/ 2235200 w 4749800"/>
                <a:gd name="connsiteY51" fmla="*/ 1104900 h 1720850"/>
                <a:gd name="connsiteX52" fmla="*/ 2174875 w 4749800"/>
                <a:gd name="connsiteY52" fmla="*/ 1104900 h 1720850"/>
                <a:gd name="connsiteX53" fmla="*/ 2124075 w 4749800"/>
                <a:gd name="connsiteY53" fmla="*/ 1054100 h 1720850"/>
                <a:gd name="connsiteX54" fmla="*/ 2082800 w 4749800"/>
                <a:gd name="connsiteY54" fmla="*/ 1054100 h 1720850"/>
                <a:gd name="connsiteX55" fmla="*/ 2070100 w 4749800"/>
                <a:gd name="connsiteY55" fmla="*/ 1041400 h 1720850"/>
                <a:gd name="connsiteX56" fmla="*/ 1885950 w 4749800"/>
                <a:gd name="connsiteY56" fmla="*/ 1054100 h 1720850"/>
                <a:gd name="connsiteX57" fmla="*/ 1885950 w 4749800"/>
                <a:gd name="connsiteY57" fmla="*/ 1009650 h 1720850"/>
                <a:gd name="connsiteX58" fmla="*/ 1784350 w 4749800"/>
                <a:gd name="connsiteY58" fmla="*/ 1009650 h 1720850"/>
                <a:gd name="connsiteX59" fmla="*/ 1752600 w 4749800"/>
                <a:gd name="connsiteY59" fmla="*/ 987425 h 1720850"/>
                <a:gd name="connsiteX60" fmla="*/ 1720850 w 4749800"/>
                <a:gd name="connsiteY60" fmla="*/ 987425 h 1720850"/>
                <a:gd name="connsiteX61" fmla="*/ 1720850 w 4749800"/>
                <a:gd name="connsiteY61" fmla="*/ 955675 h 1720850"/>
                <a:gd name="connsiteX62" fmla="*/ 1676400 w 4749800"/>
                <a:gd name="connsiteY62" fmla="*/ 955675 h 1720850"/>
                <a:gd name="connsiteX63" fmla="*/ 1660525 w 4749800"/>
                <a:gd name="connsiteY63" fmla="*/ 939800 h 1720850"/>
                <a:gd name="connsiteX64" fmla="*/ 1600200 w 4749800"/>
                <a:gd name="connsiteY64" fmla="*/ 939800 h 1720850"/>
                <a:gd name="connsiteX65" fmla="*/ 1600200 w 4749800"/>
                <a:gd name="connsiteY65" fmla="*/ 917575 h 1720850"/>
                <a:gd name="connsiteX66" fmla="*/ 1473200 w 4749800"/>
                <a:gd name="connsiteY66" fmla="*/ 917575 h 1720850"/>
                <a:gd name="connsiteX67" fmla="*/ 1444625 w 4749800"/>
                <a:gd name="connsiteY67" fmla="*/ 869950 h 1720850"/>
                <a:gd name="connsiteX68" fmla="*/ 1358900 w 4749800"/>
                <a:gd name="connsiteY68" fmla="*/ 869950 h 1720850"/>
                <a:gd name="connsiteX69" fmla="*/ 1358900 w 4749800"/>
                <a:gd name="connsiteY69" fmla="*/ 835025 h 1720850"/>
                <a:gd name="connsiteX70" fmla="*/ 1311275 w 4749800"/>
                <a:gd name="connsiteY70" fmla="*/ 835025 h 1720850"/>
                <a:gd name="connsiteX71" fmla="*/ 1282700 w 4749800"/>
                <a:gd name="connsiteY71" fmla="*/ 806450 h 1720850"/>
                <a:gd name="connsiteX72" fmla="*/ 1231900 w 4749800"/>
                <a:gd name="connsiteY72" fmla="*/ 806450 h 1720850"/>
                <a:gd name="connsiteX73" fmla="*/ 1231900 w 4749800"/>
                <a:gd name="connsiteY73" fmla="*/ 774700 h 1720850"/>
                <a:gd name="connsiteX74" fmla="*/ 1174750 w 4749800"/>
                <a:gd name="connsiteY74" fmla="*/ 774700 h 1720850"/>
                <a:gd name="connsiteX75" fmla="*/ 1174750 w 4749800"/>
                <a:gd name="connsiteY75" fmla="*/ 746125 h 1720850"/>
                <a:gd name="connsiteX76" fmla="*/ 1143000 w 4749800"/>
                <a:gd name="connsiteY76" fmla="*/ 746125 h 1720850"/>
                <a:gd name="connsiteX77" fmla="*/ 1143000 w 4749800"/>
                <a:gd name="connsiteY77" fmla="*/ 720725 h 1720850"/>
                <a:gd name="connsiteX78" fmla="*/ 1111250 w 4749800"/>
                <a:gd name="connsiteY78" fmla="*/ 720725 h 1720850"/>
                <a:gd name="connsiteX79" fmla="*/ 1111250 w 4749800"/>
                <a:gd name="connsiteY79" fmla="*/ 720725 h 1720850"/>
                <a:gd name="connsiteX80" fmla="*/ 1063625 w 4749800"/>
                <a:gd name="connsiteY80" fmla="*/ 720725 h 1720850"/>
                <a:gd name="connsiteX81" fmla="*/ 1063625 w 4749800"/>
                <a:gd name="connsiteY81" fmla="*/ 685800 h 1720850"/>
                <a:gd name="connsiteX82" fmla="*/ 1063625 w 4749800"/>
                <a:gd name="connsiteY82" fmla="*/ 685800 h 1720850"/>
                <a:gd name="connsiteX83" fmla="*/ 1006475 w 4749800"/>
                <a:gd name="connsiteY83" fmla="*/ 641350 h 1720850"/>
                <a:gd name="connsiteX84" fmla="*/ 876300 w 4749800"/>
                <a:gd name="connsiteY84" fmla="*/ 641350 h 1720850"/>
                <a:gd name="connsiteX85" fmla="*/ 876300 w 4749800"/>
                <a:gd name="connsiteY85" fmla="*/ 603250 h 1720850"/>
                <a:gd name="connsiteX86" fmla="*/ 815975 w 4749800"/>
                <a:gd name="connsiteY86" fmla="*/ 603250 h 1720850"/>
                <a:gd name="connsiteX87" fmla="*/ 803275 w 4749800"/>
                <a:gd name="connsiteY87" fmla="*/ 546100 h 1720850"/>
                <a:gd name="connsiteX88" fmla="*/ 749300 w 4749800"/>
                <a:gd name="connsiteY88" fmla="*/ 546100 h 1720850"/>
                <a:gd name="connsiteX89" fmla="*/ 749300 w 4749800"/>
                <a:gd name="connsiteY89" fmla="*/ 523875 h 1720850"/>
                <a:gd name="connsiteX90" fmla="*/ 698500 w 4749800"/>
                <a:gd name="connsiteY90" fmla="*/ 523875 h 1720850"/>
                <a:gd name="connsiteX91" fmla="*/ 698500 w 4749800"/>
                <a:gd name="connsiteY91" fmla="*/ 495300 h 1720850"/>
                <a:gd name="connsiteX92" fmla="*/ 660400 w 4749800"/>
                <a:gd name="connsiteY92" fmla="*/ 495300 h 1720850"/>
                <a:gd name="connsiteX93" fmla="*/ 660400 w 4749800"/>
                <a:gd name="connsiteY93" fmla="*/ 469900 h 1720850"/>
                <a:gd name="connsiteX94" fmla="*/ 571500 w 4749800"/>
                <a:gd name="connsiteY94" fmla="*/ 469900 h 1720850"/>
                <a:gd name="connsiteX95" fmla="*/ 571500 w 4749800"/>
                <a:gd name="connsiteY95" fmla="*/ 425450 h 1720850"/>
                <a:gd name="connsiteX96" fmla="*/ 514350 w 4749800"/>
                <a:gd name="connsiteY96" fmla="*/ 425450 h 1720850"/>
                <a:gd name="connsiteX97" fmla="*/ 514350 w 4749800"/>
                <a:gd name="connsiteY97" fmla="*/ 400050 h 1720850"/>
                <a:gd name="connsiteX98" fmla="*/ 485775 w 4749800"/>
                <a:gd name="connsiteY98" fmla="*/ 400050 h 1720850"/>
                <a:gd name="connsiteX99" fmla="*/ 441325 w 4749800"/>
                <a:gd name="connsiteY99" fmla="*/ 317500 h 1720850"/>
                <a:gd name="connsiteX100" fmla="*/ 431800 w 4749800"/>
                <a:gd name="connsiteY100" fmla="*/ 307975 h 1720850"/>
                <a:gd name="connsiteX101" fmla="*/ 428625 w 4749800"/>
                <a:gd name="connsiteY101" fmla="*/ 282575 h 1720850"/>
                <a:gd name="connsiteX102" fmla="*/ 384175 w 4749800"/>
                <a:gd name="connsiteY102" fmla="*/ 282575 h 1720850"/>
                <a:gd name="connsiteX103" fmla="*/ 355600 w 4749800"/>
                <a:gd name="connsiteY103" fmla="*/ 209550 h 1720850"/>
                <a:gd name="connsiteX104" fmla="*/ 355600 w 4749800"/>
                <a:gd name="connsiteY104" fmla="*/ 171450 h 1720850"/>
                <a:gd name="connsiteX105" fmla="*/ 304800 w 4749800"/>
                <a:gd name="connsiteY105" fmla="*/ 171450 h 1720850"/>
                <a:gd name="connsiteX106" fmla="*/ 304800 w 4749800"/>
                <a:gd name="connsiteY106" fmla="*/ 130175 h 1720850"/>
                <a:gd name="connsiteX107" fmla="*/ 244475 w 4749800"/>
                <a:gd name="connsiteY107" fmla="*/ 130175 h 1720850"/>
                <a:gd name="connsiteX108" fmla="*/ 244475 w 4749800"/>
                <a:gd name="connsiteY108" fmla="*/ 85725 h 1720850"/>
                <a:gd name="connsiteX109" fmla="*/ 149225 w 4749800"/>
                <a:gd name="connsiteY109" fmla="*/ 85725 h 1720850"/>
                <a:gd name="connsiteX110" fmla="*/ 130175 w 4749800"/>
                <a:gd name="connsiteY110" fmla="*/ 66675 h 1720850"/>
                <a:gd name="connsiteX111" fmla="*/ 66675 w 4749800"/>
                <a:gd name="connsiteY111" fmla="*/ 66675 h 1720850"/>
                <a:gd name="connsiteX112" fmla="*/ 66675 w 4749800"/>
                <a:gd name="connsiteY112" fmla="*/ 0 h 1720850"/>
                <a:gd name="connsiteX113" fmla="*/ 0 w 4749800"/>
                <a:gd name="connsiteY113" fmla="*/ 0 h 172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4749800" h="1720850">
                  <a:moveTo>
                    <a:pt x="4749800" y="1720850"/>
                  </a:moveTo>
                  <a:lnTo>
                    <a:pt x="4679950" y="1720850"/>
                  </a:lnTo>
                  <a:lnTo>
                    <a:pt x="4679950" y="1682750"/>
                  </a:lnTo>
                  <a:lnTo>
                    <a:pt x="3873500" y="1682750"/>
                  </a:lnTo>
                  <a:lnTo>
                    <a:pt x="3873500" y="1666875"/>
                  </a:lnTo>
                  <a:lnTo>
                    <a:pt x="3714750" y="1666875"/>
                  </a:lnTo>
                  <a:lnTo>
                    <a:pt x="3714750" y="1647825"/>
                  </a:lnTo>
                  <a:lnTo>
                    <a:pt x="3613150" y="1647825"/>
                  </a:lnTo>
                  <a:lnTo>
                    <a:pt x="3613150" y="1635125"/>
                  </a:lnTo>
                  <a:lnTo>
                    <a:pt x="3559175" y="1635125"/>
                  </a:lnTo>
                  <a:lnTo>
                    <a:pt x="3559175" y="1597025"/>
                  </a:lnTo>
                  <a:lnTo>
                    <a:pt x="3559175" y="1597025"/>
                  </a:lnTo>
                  <a:lnTo>
                    <a:pt x="3559175" y="1597025"/>
                  </a:lnTo>
                  <a:lnTo>
                    <a:pt x="3530600" y="1597025"/>
                  </a:lnTo>
                  <a:lnTo>
                    <a:pt x="3530600" y="1562100"/>
                  </a:lnTo>
                  <a:lnTo>
                    <a:pt x="3492500" y="1562100"/>
                  </a:lnTo>
                  <a:lnTo>
                    <a:pt x="3492500" y="1514475"/>
                  </a:lnTo>
                  <a:lnTo>
                    <a:pt x="3365500" y="1514475"/>
                  </a:lnTo>
                  <a:lnTo>
                    <a:pt x="3365500" y="1514475"/>
                  </a:lnTo>
                  <a:lnTo>
                    <a:pt x="3365500" y="1514475"/>
                  </a:lnTo>
                  <a:lnTo>
                    <a:pt x="3346450" y="1495425"/>
                  </a:lnTo>
                  <a:lnTo>
                    <a:pt x="3308350" y="1495425"/>
                  </a:lnTo>
                  <a:lnTo>
                    <a:pt x="3308350" y="1473200"/>
                  </a:lnTo>
                  <a:lnTo>
                    <a:pt x="3178175" y="1473200"/>
                  </a:lnTo>
                  <a:lnTo>
                    <a:pt x="3178175" y="1473200"/>
                  </a:lnTo>
                  <a:lnTo>
                    <a:pt x="3155950" y="1450975"/>
                  </a:lnTo>
                  <a:lnTo>
                    <a:pt x="3124200" y="1450975"/>
                  </a:lnTo>
                  <a:lnTo>
                    <a:pt x="3124200" y="1428750"/>
                  </a:lnTo>
                  <a:lnTo>
                    <a:pt x="3038475" y="1428750"/>
                  </a:lnTo>
                  <a:lnTo>
                    <a:pt x="3038475" y="1406525"/>
                  </a:lnTo>
                  <a:lnTo>
                    <a:pt x="2895600" y="1406525"/>
                  </a:lnTo>
                  <a:lnTo>
                    <a:pt x="2870200" y="1381125"/>
                  </a:lnTo>
                  <a:lnTo>
                    <a:pt x="2803525" y="1381125"/>
                  </a:lnTo>
                  <a:lnTo>
                    <a:pt x="2803525" y="1346200"/>
                  </a:lnTo>
                  <a:lnTo>
                    <a:pt x="2790825" y="1346200"/>
                  </a:lnTo>
                  <a:lnTo>
                    <a:pt x="2790825" y="1304925"/>
                  </a:lnTo>
                  <a:lnTo>
                    <a:pt x="2647950" y="1304925"/>
                  </a:lnTo>
                  <a:lnTo>
                    <a:pt x="2638425" y="1279525"/>
                  </a:lnTo>
                  <a:lnTo>
                    <a:pt x="2593975" y="1279525"/>
                  </a:lnTo>
                  <a:lnTo>
                    <a:pt x="2584450" y="1270000"/>
                  </a:lnTo>
                  <a:lnTo>
                    <a:pt x="2565400" y="1270000"/>
                  </a:lnTo>
                  <a:lnTo>
                    <a:pt x="2536825" y="1241425"/>
                  </a:lnTo>
                  <a:lnTo>
                    <a:pt x="2486025" y="1241425"/>
                  </a:lnTo>
                  <a:lnTo>
                    <a:pt x="2447925" y="1203325"/>
                  </a:lnTo>
                  <a:lnTo>
                    <a:pt x="2413000" y="1203325"/>
                  </a:lnTo>
                  <a:lnTo>
                    <a:pt x="2413000" y="1152525"/>
                  </a:lnTo>
                  <a:lnTo>
                    <a:pt x="2362200" y="1152525"/>
                  </a:lnTo>
                  <a:lnTo>
                    <a:pt x="2362200" y="1133475"/>
                  </a:lnTo>
                  <a:lnTo>
                    <a:pt x="2308225" y="1133475"/>
                  </a:lnTo>
                  <a:lnTo>
                    <a:pt x="2308225" y="1133475"/>
                  </a:lnTo>
                  <a:lnTo>
                    <a:pt x="2263775" y="1133475"/>
                  </a:lnTo>
                  <a:lnTo>
                    <a:pt x="2235200" y="1104900"/>
                  </a:lnTo>
                  <a:lnTo>
                    <a:pt x="2174875" y="1104900"/>
                  </a:lnTo>
                  <a:lnTo>
                    <a:pt x="2124075" y="1054100"/>
                  </a:lnTo>
                  <a:lnTo>
                    <a:pt x="2082800" y="1054100"/>
                  </a:lnTo>
                  <a:lnTo>
                    <a:pt x="2070100" y="1041400"/>
                  </a:lnTo>
                  <a:lnTo>
                    <a:pt x="1885950" y="1054100"/>
                  </a:lnTo>
                  <a:lnTo>
                    <a:pt x="1885950" y="1009650"/>
                  </a:lnTo>
                  <a:lnTo>
                    <a:pt x="1784350" y="1009650"/>
                  </a:lnTo>
                  <a:lnTo>
                    <a:pt x="1752600" y="987425"/>
                  </a:lnTo>
                  <a:lnTo>
                    <a:pt x="1720850" y="987425"/>
                  </a:lnTo>
                  <a:lnTo>
                    <a:pt x="1720850" y="955675"/>
                  </a:lnTo>
                  <a:lnTo>
                    <a:pt x="1676400" y="955675"/>
                  </a:lnTo>
                  <a:lnTo>
                    <a:pt x="1660525" y="939800"/>
                  </a:lnTo>
                  <a:lnTo>
                    <a:pt x="1600200" y="939800"/>
                  </a:lnTo>
                  <a:lnTo>
                    <a:pt x="1600200" y="917575"/>
                  </a:lnTo>
                  <a:lnTo>
                    <a:pt x="1473200" y="917575"/>
                  </a:lnTo>
                  <a:lnTo>
                    <a:pt x="1444625" y="869950"/>
                  </a:lnTo>
                  <a:lnTo>
                    <a:pt x="1358900" y="869950"/>
                  </a:lnTo>
                  <a:lnTo>
                    <a:pt x="1358900" y="835025"/>
                  </a:lnTo>
                  <a:lnTo>
                    <a:pt x="1311275" y="835025"/>
                  </a:lnTo>
                  <a:lnTo>
                    <a:pt x="1282700" y="806450"/>
                  </a:lnTo>
                  <a:lnTo>
                    <a:pt x="1231900" y="806450"/>
                  </a:lnTo>
                  <a:lnTo>
                    <a:pt x="1231900" y="774700"/>
                  </a:lnTo>
                  <a:lnTo>
                    <a:pt x="1174750" y="774700"/>
                  </a:lnTo>
                  <a:lnTo>
                    <a:pt x="1174750" y="746125"/>
                  </a:lnTo>
                  <a:lnTo>
                    <a:pt x="1143000" y="746125"/>
                  </a:lnTo>
                  <a:lnTo>
                    <a:pt x="1143000" y="720725"/>
                  </a:lnTo>
                  <a:lnTo>
                    <a:pt x="1111250" y="720725"/>
                  </a:lnTo>
                  <a:lnTo>
                    <a:pt x="1111250" y="720725"/>
                  </a:lnTo>
                  <a:lnTo>
                    <a:pt x="1063625" y="720725"/>
                  </a:lnTo>
                  <a:lnTo>
                    <a:pt x="1063625" y="685800"/>
                  </a:lnTo>
                  <a:lnTo>
                    <a:pt x="1063625" y="685800"/>
                  </a:lnTo>
                  <a:lnTo>
                    <a:pt x="1006475" y="641350"/>
                  </a:lnTo>
                  <a:lnTo>
                    <a:pt x="876300" y="641350"/>
                  </a:lnTo>
                  <a:lnTo>
                    <a:pt x="876300" y="603250"/>
                  </a:lnTo>
                  <a:lnTo>
                    <a:pt x="815975" y="603250"/>
                  </a:lnTo>
                  <a:lnTo>
                    <a:pt x="803275" y="546100"/>
                  </a:lnTo>
                  <a:lnTo>
                    <a:pt x="749300" y="546100"/>
                  </a:lnTo>
                  <a:lnTo>
                    <a:pt x="749300" y="523875"/>
                  </a:lnTo>
                  <a:lnTo>
                    <a:pt x="698500" y="523875"/>
                  </a:lnTo>
                  <a:lnTo>
                    <a:pt x="698500" y="495300"/>
                  </a:lnTo>
                  <a:lnTo>
                    <a:pt x="660400" y="495300"/>
                  </a:lnTo>
                  <a:lnTo>
                    <a:pt x="660400" y="469900"/>
                  </a:lnTo>
                  <a:lnTo>
                    <a:pt x="571500" y="469900"/>
                  </a:lnTo>
                  <a:lnTo>
                    <a:pt x="571500" y="425450"/>
                  </a:lnTo>
                  <a:lnTo>
                    <a:pt x="514350" y="425450"/>
                  </a:lnTo>
                  <a:lnTo>
                    <a:pt x="514350" y="400050"/>
                  </a:lnTo>
                  <a:lnTo>
                    <a:pt x="485775" y="400050"/>
                  </a:lnTo>
                  <a:lnTo>
                    <a:pt x="441325" y="317500"/>
                  </a:lnTo>
                  <a:lnTo>
                    <a:pt x="431800" y="307975"/>
                  </a:lnTo>
                  <a:lnTo>
                    <a:pt x="428625" y="282575"/>
                  </a:lnTo>
                  <a:lnTo>
                    <a:pt x="384175" y="282575"/>
                  </a:lnTo>
                  <a:lnTo>
                    <a:pt x="355600" y="209550"/>
                  </a:lnTo>
                  <a:lnTo>
                    <a:pt x="355600" y="171450"/>
                  </a:lnTo>
                  <a:lnTo>
                    <a:pt x="304800" y="171450"/>
                  </a:lnTo>
                  <a:lnTo>
                    <a:pt x="304800" y="130175"/>
                  </a:lnTo>
                  <a:lnTo>
                    <a:pt x="244475" y="130175"/>
                  </a:lnTo>
                  <a:lnTo>
                    <a:pt x="244475" y="85725"/>
                  </a:lnTo>
                  <a:lnTo>
                    <a:pt x="149225" y="85725"/>
                  </a:lnTo>
                  <a:lnTo>
                    <a:pt x="130175" y="66675"/>
                  </a:lnTo>
                  <a:lnTo>
                    <a:pt x="66675" y="66675"/>
                  </a:lnTo>
                  <a:lnTo>
                    <a:pt x="66675" y="0"/>
                  </a:lnTo>
                  <a:lnTo>
                    <a:pt x="0" y="0"/>
                  </a:lnTo>
                </a:path>
              </a:pathLst>
            </a:custGeom>
            <a:noFill/>
            <a:ln w="28575">
              <a:solidFill>
                <a:schemeClr val="accent3"/>
              </a:solidFill>
              <a:miter lim="800000"/>
              <a:headEnd/>
              <a:tailEnd/>
            </a:ln>
          </p:spPr>
          <p:txBody>
            <a:bodyPr rtlCol="0" anchor="ctr"/>
            <a:lstStyle/>
            <a:p>
              <a:pPr algn="ctr"/>
              <a:endParaRPr lang="en-US"/>
            </a:p>
          </p:txBody>
        </p:sp>
        <p:cxnSp>
          <p:nvCxnSpPr>
            <p:cNvPr id="79" name="Straight Connector 78">
              <a:extLst>
                <a:ext uri="{FF2B5EF4-FFF2-40B4-BE49-F238E27FC236}">
                  <a16:creationId xmlns:a16="http://schemas.microsoft.com/office/drawing/2014/main" id="{73F987AE-DA0A-1A38-18E4-6DC99BF6E875}"/>
                </a:ext>
              </a:extLst>
            </p:cNvPr>
            <p:cNvCxnSpPr/>
            <p:nvPr/>
          </p:nvCxnSpPr>
          <p:spPr bwMode="auto">
            <a:xfrm>
              <a:off x="8702675" y="2835275"/>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DFE7302-5564-BBEA-2A1D-E469B9104EE2}"/>
                </a:ext>
              </a:extLst>
            </p:cNvPr>
            <p:cNvCxnSpPr/>
            <p:nvPr/>
          </p:nvCxnSpPr>
          <p:spPr bwMode="auto">
            <a:xfrm>
              <a:off x="8581248" y="2776827"/>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162601B4-FDF3-F329-98EB-65F834525085}"/>
                </a:ext>
              </a:extLst>
            </p:cNvPr>
            <p:cNvCxnSpPr/>
            <p:nvPr/>
          </p:nvCxnSpPr>
          <p:spPr bwMode="auto">
            <a:xfrm>
              <a:off x="8300260" y="2662287"/>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B7C802F-B426-E579-DC47-2776C502BA27}"/>
                </a:ext>
              </a:extLst>
            </p:cNvPr>
            <p:cNvCxnSpPr/>
            <p:nvPr/>
          </p:nvCxnSpPr>
          <p:spPr bwMode="auto">
            <a:xfrm>
              <a:off x="8266113" y="2637773"/>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FC3FCB6-BCDA-2B5F-3F7D-9C87BBA1D48B}"/>
                </a:ext>
              </a:extLst>
            </p:cNvPr>
            <p:cNvCxnSpPr/>
            <p:nvPr/>
          </p:nvCxnSpPr>
          <p:spPr bwMode="auto">
            <a:xfrm>
              <a:off x="8232776" y="2618963"/>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97D9A214-A660-6A23-5766-BD201BFA4CCE}"/>
                </a:ext>
              </a:extLst>
            </p:cNvPr>
            <p:cNvCxnSpPr/>
            <p:nvPr/>
          </p:nvCxnSpPr>
          <p:spPr bwMode="auto">
            <a:xfrm>
              <a:off x="8131404" y="2560515"/>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AAC4FAE4-C46E-1857-7A30-50E5C4A226A4}"/>
                </a:ext>
              </a:extLst>
            </p:cNvPr>
            <p:cNvCxnSpPr/>
            <p:nvPr/>
          </p:nvCxnSpPr>
          <p:spPr bwMode="auto">
            <a:xfrm>
              <a:off x="8101242" y="2540735"/>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F34D52D0-15E6-B69C-EA25-8EF38C6BD65D}"/>
                </a:ext>
              </a:extLst>
            </p:cNvPr>
            <p:cNvCxnSpPr/>
            <p:nvPr/>
          </p:nvCxnSpPr>
          <p:spPr bwMode="auto">
            <a:xfrm>
              <a:off x="8052029" y="2545391"/>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C0066B5-A46C-3E3B-9940-BC4279EFDC72}"/>
                </a:ext>
              </a:extLst>
            </p:cNvPr>
            <p:cNvCxnSpPr/>
            <p:nvPr/>
          </p:nvCxnSpPr>
          <p:spPr bwMode="auto">
            <a:xfrm>
              <a:off x="8090130" y="2540735"/>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2806BAB-87DC-5AB0-0E6A-35B7FD05CE85}"/>
                </a:ext>
              </a:extLst>
            </p:cNvPr>
            <p:cNvCxnSpPr/>
            <p:nvPr/>
          </p:nvCxnSpPr>
          <p:spPr bwMode="auto">
            <a:xfrm>
              <a:off x="8000253" y="2505772"/>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F9E5BDA-CB73-DE78-639B-95DD94B28177}"/>
                </a:ext>
              </a:extLst>
            </p:cNvPr>
            <p:cNvCxnSpPr/>
            <p:nvPr/>
          </p:nvCxnSpPr>
          <p:spPr bwMode="auto">
            <a:xfrm>
              <a:off x="7924054" y="2471650"/>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47AD180-704C-46CA-6CE3-72B6E638E5FE}"/>
                </a:ext>
              </a:extLst>
            </p:cNvPr>
            <p:cNvCxnSpPr/>
            <p:nvPr/>
          </p:nvCxnSpPr>
          <p:spPr bwMode="auto">
            <a:xfrm>
              <a:off x="7876429" y="2434297"/>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F73FF683-A710-D1B2-9176-E46471805105}"/>
                </a:ext>
              </a:extLst>
            </p:cNvPr>
            <p:cNvCxnSpPr/>
            <p:nvPr/>
          </p:nvCxnSpPr>
          <p:spPr bwMode="auto">
            <a:xfrm>
              <a:off x="7838329" y="2423839"/>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EA586C4-6CCE-B868-9C50-7735E23DAA92}"/>
                </a:ext>
              </a:extLst>
            </p:cNvPr>
            <p:cNvCxnSpPr/>
            <p:nvPr/>
          </p:nvCxnSpPr>
          <p:spPr bwMode="auto">
            <a:xfrm>
              <a:off x="7781179" y="2394336"/>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0DC4EEA-5861-73D2-0F38-40CE9BD992DA}"/>
                </a:ext>
              </a:extLst>
            </p:cNvPr>
            <p:cNvCxnSpPr/>
            <p:nvPr/>
          </p:nvCxnSpPr>
          <p:spPr bwMode="auto">
            <a:xfrm>
              <a:off x="7695454" y="2347370"/>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6ECDB409-FA6D-029F-8943-EED79FAE8917}"/>
                </a:ext>
              </a:extLst>
            </p:cNvPr>
            <p:cNvCxnSpPr/>
            <p:nvPr/>
          </p:nvCxnSpPr>
          <p:spPr bwMode="auto">
            <a:xfrm>
              <a:off x="7660529" y="2339159"/>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D2504F1-3C07-0716-BCF1-B4F257795B0A}"/>
                </a:ext>
              </a:extLst>
            </p:cNvPr>
            <p:cNvCxnSpPr/>
            <p:nvPr/>
          </p:nvCxnSpPr>
          <p:spPr bwMode="auto">
            <a:xfrm>
              <a:off x="7550991" y="2191183"/>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4CF9F34-BA6A-C91F-46AA-5F342C779364}"/>
                </a:ext>
              </a:extLst>
            </p:cNvPr>
            <p:cNvCxnSpPr/>
            <p:nvPr/>
          </p:nvCxnSpPr>
          <p:spPr bwMode="auto">
            <a:xfrm>
              <a:off x="7474581" y="2062252"/>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BA134F4-7DFE-F5C1-90C6-362D578ADBDF}"/>
                </a:ext>
              </a:extLst>
            </p:cNvPr>
            <p:cNvCxnSpPr/>
            <p:nvPr/>
          </p:nvCxnSpPr>
          <p:spPr bwMode="auto">
            <a:xfrm>
              <a:off x="7441244" y="2023952"/>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634C475-8062-FBA5-B7F1-FBDE0A329034}"/>
                </a:ext>
              </a:extLst>
            </p:cNvPr>
            <p:cNvCxnSpPr/>
            <p:nvPr/>
          </p:nvCxnSpPr>
          <p:spPr bwMode="auto">
            <a:xfrm>
              <a:off x="7369438" y="1991876"/>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EF6E06E6-E321-8943-1432-3E760A1720D4}"/>
                </a:ext>
              </a:extLst>
            </p:cNvPr>
            <p:cNvCxnSpPr/>
            <p:nvPr/>
          </p:nvCxnSpPr>
          <p:spPr bwMode="auto">
            <a:xfrm>
              <a:off x="7327207" y="1980185"/>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B8CF0738-1AF9-8653-0DD1-B918FE74849D}"/>
                </a:ext>
              </a:extLst>
            </p:cNvPr>
            <p:cNvCxnSpPr/>
            <p:nvPr/>
          </p:nvCxnSpPr>
          <p:spPr bwMode="auto">
            <a:xfrm>
              <a:off x="7146231" y="1901389"/>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BF37972F-EACE-FBA8-3A66-2FE24F38D126}"/>
                </a:ext>
              </a:extLst>
            </p:cNvPr>
            <p:cNvCxnSpPr/>
            <p:nvPr/>
          </p:nvCxnSpPr>
          <p:spPr bwMode="auto">
            <a:xfrm>
              <a:off x="9021763" y="2925378"/>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B725065-1C5C-22AA-4B9A-9025D9E207CE}"/>
                </a:ext>
              </a:extLst>
            </p:cNvPr>
            <p:cNvCxnSpPr/>
            <p:nvPr/>
          </p:nvCxnSpPr>
          <p:spPr bwMode="auto">
            <a:xfrm>
              <a:off x="9115425" y="2952171"/>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D0DB1EF6-E098-92CB-4A02-38522FA62CF6}"/>
                </a:ext>
              </a:extLst>
            </p:cNvPr>
            <p:cNvCxnSpPr/>
            <p:nvPr/>
          </p:nvCxnSpPr>
          <p:spPr bwMode="auto">
            <a:xfrm>
              <a:off x="9342438" y="3010189"/>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8D55E1D-2C71-32E6-429E-C7F63C2429E6}"/>
                </a:ext>
              </a:extLst>
            </p:cNvPr>
            <p:cNvCxnSpPr/>
            <p:nvPr/>
          </p:nvCxnSpPr>
          <p:spPr bwMode="auto">
            <a:xfrm>
              <a:off x="9420226" y="304227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AD21C39-BC69-01B2-5DE0-2AAD1EC40841}"/>
                </a:ext>
              </a:extLst>
            </p:cNvPr>
            <p:cNvCxnSpPr/>
            <p:nvPr/>
          </p:nvCxnSpPr>
          <p:spPr bwMode="auto">
            <a:xfrm>
              <a:off x="9466696" y="304227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3841A689-92FA-9BAB-4CC4-AA3396A52D65}"/>
                </a:ext>
              </a:extLst>
            </p:cNvPr>
            <p:cNvCxnSpPr/>
            <p:nvPr/>
          </p:nvCxnSpPr>
          <p:spPr bwMode="auto">
            <a:xfrm>
              <a:off x="9542896" y="3088021"/>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DA4E1CB-0389-7BC3-BF40-576D58923C33}"/>
                </a:ext>
              </a:extLst>
            </p:cNvPr>
            <p:cNvCxnSpPr/>
            <p:nvPr/>
          </p:nvCxnSpPr>
          <p:spPr bwMode="auto">
            <a:xfrm>
              <a:off x="9571885" y="31100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0FC074BE-C649-CEA9-7326-B34BB8FBD706}"/>
                </a:ext>
              </a:extLst>
            </p:cNvPr>
            <p:cNvCxnSpPr/>
            <p:nvPr/>
          </p:nvCxnSpPr>
          <p:spPr bwMode="auto">
            <a:xfrm>
              <a:off x="9663960" y="3146469"/>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D835E3FB-BF7C-9DEB-89E0-AF2E278F0BE0}"/>
                </a:ext>
              </a:extLst>
            </p:cNvPr>
            <p:cNvCxnSpPr/>
            <p:nvPr/>
          </p:nvCxnSpPr>
          <p:spPr bwMode="auto">
            <a:xfrm>
              <a:off x="9827473" y="3222939"/>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889DD8B0-1165-BA39-9F17-2E6CEB9A2B31}"/>
                </a:ext>
              </a:extLst>
            </p:cNvPr>
            <p:cNvCxnSpPr/>
            <p:nvPr/>
          </p:nvCxnSpPr>
          <p:spPr bwMode="auto">
            <a:xfrm>
              <a:off x="9855255" y="3230418"/>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C781873-25E8-E764-795A-B8C6EC65C1B9}"/>
                </a:ext>
              </a:extLst>
            </p:cNvPr>
            <p:cNvCxnSpPr/>
            <p:nvPr/>
          </p:nvCxnSpPr>
          <p:spPr bwMode="auto">
            <a:xfrm>
              <a:off x="9910817" y="3230418"/>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8733E3BE-EC8F-9CD0-E59D-1CB724C11854}"/>
                </a:ext>
              </a:extLst>
            </p:cNvPr>
            <p:cNvCxnSpPr/>
            <p:nvPr/>
          </p:nvCxnSpPr>
          <p:spPr bwMode="auto">
            <a:xfrm>
              <a:off x="9970905" y="3288866"/>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C66FB930-5E54-F0AB-C7A8-B4A649B7A1A1}"/>
                </a:ext>
              </a:extLst>
            </p:cNvPr>
            <p:cNvCxnSpPr/>
            <p:nvPr/>
          </p:nvCxnSpPr>
          <p:spPr bwMode="auto">
            <a:xfrm>
              <a:off x="10004240" y="3288866"/>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F77EA3E9-6C36-7CE5-00FD-861A245F9B6F}"/>
                </a:ext>
              </a:extLst>
            </p:cNvPr>
            <p:cNvCxnSpPr/>
            <p:nvPr/>
          </p:nvCxnSpPr>
          <p:spPr bwMode="auto">
            <a:xfrm>
              <a:off x="10059803" y="3322565"/>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50A9FD6-BFB0-AB2D-838A-61BA8FED45A3}"/>
                </a:ext>
              </a:extLst>
            </p:cNvPr>
            <p:cNvCxnSpPr/>
            <p:nvPr/>
          </p:nvCxnSpPr>
          <p:spPr bwMode="auto">
            <a:xfrm>
              <a:off x="10107875" y="3322565"/>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C5B3BE3-4A65-EA77-ADA0-D40E06F4A90F}"/>
                </a:ext>
              </a:extLst>
            </p:cNvPr>
            <p:cNvCxnSpPr/>
            <p:nvPr/>
          </p:nvCxnSpPr>
          <p:spPr bwMode="auto">
            <a:xfrm>
              <a:off x="10134863" y="3322565"/>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0CC15F3-A40E-AAD4-77CE-76FF12EB2022}"/>
                </a:ext>
              </a:extLst>
            </p:cNvPr>
            <p:cNvCxnSpPr/>
            <p:nvPr/>
          </p:nvCxnSpPr>
          <p:spPr bwMode="auto">
            <a:xfrm>
              <a:off x="10185663" y="3334903"/>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02F89AFC-80A6-2C08-8658-E19A1FAA7A02}"/>
                </a:ext>
              </a:extLst>
            </p:cNvPr>
            <p:cNvCxnSpPr/>
            <p:nvPr/>
          </p:nvCxnSpPr>
          <p:spPr bwMode="auto">
            <a:xfrm>
              <a:off x="10311076" y="3363478"/>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ABA467DB-BD9A-08DF-74B6-60B278A60084}"/>
                </a:ext>
              </a:extLst>
            </p:cNvPr>
            <p:cNvCxnSpPr/>
            <p:nvPr/>
          </p:nvCxnSpPr>
          <p:spPr bwMode="auto">
            <a:xfrm>
              <a:off x="10431726" y="3405762"/>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7D7D049-7731-AC59-21BB-B582BB12AF03}"/>
                </a:ext>
              </a:extLst>
            </p:cNvPr>
            <p:cNvCxnSpPr/>
            <p:nvPr/>
          </p:nvCxnSpPr>
          <p:spPr bwMode="auto">
            <a:xfrm>
              <a:off x="10553652" y="3439461"/>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A737DFA-329F-B2E4-29F5-271D1B07A460}"/>
                </a:ext>
              </a:extLst>
            </p:cNvPr>
            <p:cNvCxnSpPr/>
            <p:nvPr/>
          </p:nvCxnSpPr>
          <p:spPr bwMode="auto">
            <a:xfrm>
              <a:off x="10581302" y="3429000"/>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5517643-4527-5B9E-88C5-D7CA80AE7CCF}"/>
                </a:ext>
              </a:extLst>
            </p:cNvPr>
            <p:cNvCxnSpPr/>
            <p:nvPr/>
          </p:nvCxnSpPr>
          <p:spPr bwMode="auto">
            <a:xfrm>
              <a:off x="10606702" y="3429000"/>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5E9D481-DCB0-5F02-1691-E5EC565C7362}"/>
                </a:ext>
              </a:extLst>
            </p:cNvPr>
            <p:cNvCxnSpPr/>
            <p:nvPr/>
          </p:nvCxnSpPr>
          <p:spPr bwMode="auto">
            <a:xfrm>
              <a:off x="10635277" y="3448045"/>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2CF3350-0AC4-7357-873F-99554278B0C6}"/>
                </a:ext>
              </a:extLst>
            </p:cNvPr>
            <p:cNvCxnSpPr/>
            <p:nvPr/>
          </p:nvCxnSpPr>
          <p:spPr bwMode="auto">
            <a:xfrm>
              <a:off x="10671790" y="3498371"/>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E4CDBEC0-214E-4419-8EC5-9DB91774A1B3}"/>
                </a:ext>
              </a:extLst>
            </p:cNvPr>
            <p:cNvCxnSpPr/>
            <p:nvPr/>
          </p:nvCxnSpPr>
          <p:spPr bwMode="auto">
            <a:xfrm>
              <a:off x="10692427" y="3545896"/>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1B0441C-ECF7-98D0-08E9-5ACC01545667}"/>
                </a:ext>
              </a:extLst>
            </p:cNvPr>
            <p:cNvCxnSpPr/>
            <p:nvPr/>
          </p:nvCxnSpPr>
          <p:spPr bwMode="auto">
            <a:xfrm>
              <a:off x="10719414" y="3545896"/>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482D874-E010-4AED-C222-2A332DA0AF13}"/>
                </a:ext>
              </a:extLst>
            </p:cNvPr>
            <p:cNvCxnSpPr/>
            <p:nvPr/>
          </p:nvCxnSpPr>
          <p:spPr bwMode="auto">
            <a:xfrm>
              <a:off x="10738464" y="3545896"/>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9378EC0-ABE7-21C1-1E4D-2E7C60984A4D}"/>
                </a:ext>
              </a:extLst>
            </p:cNvPr>
            <p:cNvCxnSpPr/>
            <p:nvPr/>
          </p:nvCxnSpPr>
          <p:spPr bwMode="auto">
            <a:xfrm>
              <a:off x="10789264" y="3564941"/>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D67DB458-1A9D-3604-02EC-5DBA7CED09BA}"/>
                </a:ext>
              </a:extLst>
            </p:cNvPr>
            <p:cNvCxnSpPr/>
            <p:nvPr/>
          </p:nvCxnSpPr>
          <p:spPr bwMode="auto">
            <a:xfrm>
              <a:off x="10820420" y="3564941"/>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DD4DCAA4-D577-120A-8DE7-95F79594BBD0}"/>
                </a:ext>
              </a:extLst>
            </p:cNvPr>
            <p:cNvCxnSpPr/>
            <p:nvPr/>
          </p:nvCxnSpPr>
          <p:spPr bwMode="auto">
            <a:xfrm>
              <a:off x="10931545" y="357880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7122DB8-CD0C-1177-25E6-EBE3017708ED}"/>
                </a:ext>
              </a:extLst>
            </p:cNvPr>
            <p:cNvCxnSpPr/>
            <p:nvPr/>
          </p:nvCxnSpPr>
          <p:spPr bwMode="auto">
            <a:xfrm>
              <a:off x="10961708" y="357880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B4917438-D8C1-61AB-7748-137303E8E2DD}"/>
                </a:ext>
              </a:extLst>
            </p:cNvPr>
            <p:cNvCxnSpPr/>
            <p:nvPr/>
          </p:nvCxnSpPr>
          <p:spPr bwMode="auto">
            <a:xfrm>
              <a:off x="11005164" y="3573053"/>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32A88AC-6184-4154-C308-F6D97B044B30}"/>
                </a:ext>
              </a:extLst>
            </p:cNvPr>
            <p:cNvCxnSpPr/>
            <p:nvPr/>
          </p:nvCxnSpPr>
          <p:spPr bwMode="auto">
            <a:xfrm>
              <a:off x="11049614"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C1B4DEFF-7DCC-38EA-B095-503DE765D216}"/>
                </a:ext>
              </a:extLst>
            </p:cNvPr>
            <p:cNvCxnSpPr/>
            <p:nvPr/>
          </p:nvCxnSpPr>
          <p:spPr bwMode="auto">
            <a:xfrm>
              <a:off x="11133751"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72D9298-E2EA-9A29-A907-799A9DC37997}"/>
                </a:ext>
              </a:extLst>
            </p:cNvPr>
            <p:cNvCxnSpPr/>
            <p:nvPr/>
          </p:nvCxnSpPr>
          <p:spPr bwMode="auto">
            <a:xfrm>
              <a:off x="11200697"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BCF53F2E-A2F0-661C-195D-739D5AAF6B9D}"/>
                </a:ext>
              </a:extLst>
            </p:cNvPr>
            <p:cNvCxnSpPr/>
            <p:nvPr/>
          </p:nvCxnSpPr>
          <p:spPr bwMode="auto">
            <a:xfrm>
              <a:off x="11229272"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778CEE2C-8631-277F-6C45-8F5A82D125BA}"/>
                </a:ext>
              </a:extLst>
            </p:cNvPr>
            <p:cNvCxnSpPr/>
            <p:nvPr/>
          </p:nvCxnSpPr>
          <p:spPr bwMode="auto">
            <a:xfrm>
              <a:off x="11261022"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9708DBA6-1E6D-72E9-29D0-9AA9BECFB391}"/>
                </a:ext>
              </a:extLst>
            </p:cNvPr>
            <p:cNvCxnSpPr/>
            <p:nvPr/>
          </p:nvCxnSpPr>
          <p:spPr bwMode="auto">
            <a:xfrm>
              <a:off x="11294359"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3EFA9ED4-1DF6-B7CD-93FB-78993A0876E2}"/>
                </a:ext>
              </a:extLst>
            </p:cNvPr>
            <p:cNvCxnSpPr/>
            <p:nvPr/>
          </p:nvCxnSpPr>
          <p:spPr bwMode="auto">
            <a:xfrm>
              <a:off x="11356272"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1FD37112-7E48-FE65-4E20-3DFAF1A3847A}"/>
                </a:ext>
              </a:extLst>
            </p:cNvPr>
            <p:cNvCxnSpPr/>
            <p:nvPr/>
          </p:nvCxnSpPr>
          <p:spPr bwMode="auto">
            <a:xfrm>
              <a:off x="11482203"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AC8D15E0-56D3-1CDE-6EC8-D6160A56E219}"/>
                </a:ext>
              </a:extLst>
            </p:cNvPr>
            <p:cNvCxnSpPr/>
            <p:nvPr/>
          </p:nvCxnSpPr>
          <p:spPr bwMode="auto">
            <a:xfrm>
              <a:off x="11552053"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2BFDC2E-74B1-9830-A6D9-40DB675111C1}"/>
                </a:ext>
              </a:extLst>
            </p:cNvPr>
            <p:cNvCxnSpPr/>
            <p:nvPr/>
          </p:nvCxnSpPr>
          <p:spPr bwMode="auto">
            <a:xfrm>
              <a:off x="11575865"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BF2D1E0-1166-BE96-24A9-D65858867048}"/>
                </a:ext>
              </a:extLst>
            </p:cNvPr>
            <p:cNvCxnSpPr/>
            <p:nvPr/>
          </p:nvCxnSpPr>
          <p:spPr bwMode="auto">
            <a:xfrm>
              <a:off x="11607615"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8B25948A-18A5-C3EE-0548-D6E7B6B183C1}"/>
                </a:ext>
              </a:extLst>
            </p:cNvPr>
            <p:cNvCxnSpPr/>
            <p:nvPr/>
          </p:nvCxnSpPr>
          <p:spPr bwMode="auto">
            <a:xfrm>
              <a:off x="11628252"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A86D0F4-EFF4-8CEB-2C86-E948F4136DAB}"/>
                </a:ext>
              </a:extLst>
            </p:cNvPr>
            <p:cNvCxnSpPr/>
            <p:nvPr/>
          </p:nvCxnSpPr>
          <p:spPr bwMode="auto">
            <a:xfrm>
              <a:off x="11707627"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828B6480-198A-FA31-7408-336DF126DD65}"/>
                </a:ext>
              </a:extLst>
            </p:cNvPr>
            <p:cNvCxnSpPr/>
            <p:nvPr/>
          </p:nvCxnSpPr>
          <p:spPr bwMode="auto">
            <a:xfrm>
              <a:off x="11747315"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D42BFD49-1CFF-95B5-1457-A3F95D27C11A}"/>
                </a:ext>
              </a:extLst>
            </p:cNvPr>
            <p:cNvCxnSpPr/>
            <p:nvPr/>
          </p:nvCxnSpPr>
          <p:spPr bwMode="auto">
            <a:xfrm>
              <a:off x="11779144"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EF56EA7D-98CD-90BD-9FC7-4856845B6043}"/>
                </a:ext>
              </a:extLst>
            </p:cNvPr>
            <p:cNvCxnSpPr/>
            <p:nvPr/>
          </p:nvCxnSpPr>
          <p:spPr bwMode="auto">
            <a:xfrm>
              <a:off x="11806131" y="3604344"/>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16980267-C8CB-55BE-8346-588AC650B352}"/>
                </a:ext>
              </a:extLst>
            </p:cNvPr>
            <p:cNvCxnSpPr/>
            <p:nvPr/>
          </p:nvCxnSpPr>
          <p:spPr bwMode="auto">
            <a:xfrm>
              <a:off x="11831531" y="3639868"/>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8889920D-0EC6-34B4-F476-6EE25C7E6B10}"/>
                </a:ext>
              </a:extLst>
            </p:cNvPr>
            <p:cNvCxnSpPr/>
            <p:nvPr/>
          </p:nvCxnSpPr>
          <p:spPr bwMode="auto">
            <a:xfrm>
              <a:off x="11857132" y="3638881"/>
              <a:ext cx="0" cy="116896"/>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877D593E-4A9F-D0BF-6344-3EFCE2F62974}"/>
                </a:ext>
              </a:extLst>
            </p:cNvPr>
            <p:cNvCxnSpPr/>
            <p:nvPr/>
          </p:nvCxnSpPr>
          <p:spPr bwMode="auto">
            <a:xfrm>
              <a:off x="11892128" y="3639868"/>
              <a:ext cx="0" cy="116896"/>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8D7C0A93-2517-C605-F986-8E8105745A42}"/>
              </a:ext>
            </a:extLst>
          </p:cNvPr>
          <p:cNvGrpSpPr/>
          <p:nvPr/>
        </p:nvGrpSpPr>
        <p:grpSpPr>
          <a:xfrm>
            <a:off x="7131050" y="1870744"/>
            <a:ext cx="4759325" cy="1577301"/>
            <a:chOff x="7131050" y="1870744"/>
            <a:chExt cx="4759325" cy="1577301"/>
          </a:xfrm>
        </p:grpSpPr>
        <p:sp>
          <p:nvSpPr>
            <p:cNvPr id="153" name="Freeform: Shape 152">
              <a:extLst>
                <a:ext uri="{FF2B5EF4-FFF2-40B4-BE49-F238E27FC236}">
                  <a16:creationId xmlns:a16="http://schemas.microsoft.com/office/drawing/2014/main" id="{89432A93-7381-EE26-DACB-F1720F35309B}"/>
                </a:ext>
              </a:extLst>
            </p:cNvPr>
            <p:cNvSpPr/>
            <p:nvPr/>
          </p:nvSpPr>
          <p:spPr bwMode="auto">
            <a:xfrm>
              <a:off x="7131050" y="1949450"/>
              <a:ext cx="4759325" cy="1444625"/>
            </a:xfrm>
            <a:custGeom>
              <a:avLst/>
              <a:gdLst>
                <a:gd name="connsiteX0" fmla="*/ 4759325 w 4759325"/>
                <a:gd name="connsiteY0" fmla="*/ 1444625 h 1444625"/>
                <a:gd name="connsiteX1" fmla="*/ 4454525 w 4759325"/>
                <a:gd name="connsiteY1" fmla="*/ 1444625 h 1444625"/>
                <a:gd name="connsiteX2" fmla="*/ 4454525 w 4759325"/>
                <a:gd name="connsiteY2" fmla="*/ 1400175 h 1444625"/>
                <a:gd name="connsiteX3" fmla="*/ 3984625 w 4759325"/>
                <a:gd name="connsiteY3" fmla="*/ 1400175 h 1444625"/>
                <a:gd name="connsiteX4" fmla="*/ 3984625 w 4759325"/>
                <a:gd name="connsiteY4" fmla="*/ 1374775 h 1444625"/>
                <a:gd name="connsiteX5" fmla="*/ 3638550 w 4759325"/>
                <a:gd name="connsiteY5" fmla="*/ 1374775 h 1444625"/>
                <a:gd name="connsiteX6" fmla="*/ 3638550 w 4759325"/>
                <a:gd name="connsiteY6" fmla="*/ 1352550 h 1444625"/>
                <a:gd name="connsiteX7" fmla="*/ 3590925 w 4759325"/>
                <a:gd name="connsiteY7" fmla="*/ 1352550 h 1444625"/>
                <a:gd name="connsiteX8" fmla="*/ 3590925 w 4759325"/>
                <a:gd name="connsiteY8" fmla="*/ 1336675 h 1444625"/>
                <a:gd name="connsiteX9" fmla="*/ 3473450 w 4759325"/>
                <a:gd name="connsiteY9" fmla="*/ 1336675 h 1444625"/>
                <a:gd name="connsiteX10" fmla="*/ 3473450 w 4759325"/>
                <a:gd name="connsiteY10" fmla="*/ 1301750 h 1444625"/>
                <a:gd name="connsiteX11" fmla="*/ 3435350 w 4759325"/>
                <a:gd name="connsiteY11" fmla="*/ 1301750 h 1444625"/>
                <a:gd name="connsiteX12" fmla="*/ 3435350 w 4759325"/>
                <a:gd name="connsiteY12" fmla="*/ 1279525 h 1444625"/>
                <a:gd name="connsiteX13" fmla="*/ 3365500 w 4759325"/>
                <a:gd name="connsiteY13" fmla="*/ 1279525 h 1444625"/>
                <a:gd name="connsiteX14" fmla="*/ 3365500 w 4759325"/>
                <a:gd name="connsiteY14" fmla="*/ 1254125 h 1444625"/>
                <a:gd name="connsiteX15" fmla="*/ 3317875 w 4759325"/>
                <a:gd name="connsiteY15" fmla="*/ 1254125 h 1444625"/>
                <a:gd name="connsiteX16" fmla="*/ 3317875 w 4759325"/>
                <a:gd name="connsiteY16" fmla="*/ 1216025 h 1444625"/>
                <a:gd name="connsiteX17" fmla="*/ 3260725 w 4759325"/>
                <a:gd name="connsiteY17" fmla="*/ 1216025 h 1444625"/>
                <a:gd name="connsiteX18" fmla="*/ 3260725 w 4759325"/>
                <a:gd name="connsiteY18" fmla="*/ 1181100 h 1444625"/>
                <a:gd name="connsiteX19" fmla="*/ 3152775 w 4759325"/>
                <a:gd name="connsiteY19" fmla="*/ 1181100 h 1444625"/>
                <a:gd name="connsiteX20" fmla="*/ 3051175 w 4759325"/>
                <a:gd name="connsiteY20" fmla="*/ 1108075 h 1444625"/>
                <a:gd name="connsiteX21" fmla="*/ 2968625 w 4759325"/>
                <a:gd name="connsiteY21" fmla="*/ 1108075 h 1444625"/>
                <a:gd name="connsiteX22" fmla="*/ 2933700 w 4759325"/>
                <a:gd name="connsiteY22" fmla="*/ 1073150 h 1444625"/>
                <a:gd name="connsiteX23" fmla="*/ 2879725 w 4759325"/>
                <a:gd name="connsiteY23" fmla="*/ 1073150 h 1444625"/>
                <a:gd name="connsiteX24" fmla="*/ 2879725 w 4759325"/>
                <a:gd name="connsiteY24" fmla="*/ 1041400 h 1444625"/>
                <a:gd name="connsiteX25" fmla="*/ 2825750 w 4759325"/>
                <a:gd name="connsiteY25" fmla="*/ 1041400 h 1444625"/>
                <a:gd name="connsiteX26" fmla="*/ 2825750 w 4759325"/>
                <a:gd name="connsiteY26" fmla="*/ 1009650 h 1444625"/>
                <a:gd name="connsiteX27" fmla="*/ 2689225 w 4759325"/>
                <a:gd name="connsiteY27" fmla="*/ 1009650 h 1444625"/>
                <a:gd name="connsiteX28" fmla="*/ 2603500 w 4759325"/>
                <a:gd name="connsiteY28" fmla="*/ 952500 h 1444625"/>
                <a:gd name="connsiteX29" fmla="*/ 2590800 w 4759325"/>
                <a:gd name="connsiteY29" fmla="*/ 939800 h 1444625"/>
                <a:gd name="connsiteX30" fmla="*/ 2524125 w 4759325"/>
                <a:gd name="connsiteY30" fmla="*/ 939800 h 1444625"/>
                <a:gd name="connsiteX31" fmla="*/ 2524125 w 4759325"/>
                <a:gd name="connsiteY31" fmla="*/ 904875 h 1444625"/>
                <a:gd name="connsiteX32" fmla="*/ 2476500 w 4759325"/>
                <a:gd name="connsiteY32" fmla="*/ 904875 h 1444625"/>
                <a:gd name="connsiteX33" fmla="*/ 2476500 w 4759325"/>
                <a:gd name="connsiteY33" fmla="*/ 879475 h 1444625"/>
                <a:gd name="connsiteX34" fmla="*/ 2403475 w 4759325"/>
                <a:gd name="connsiteY34" fmla="*/ 879475 h 1444625"/>
                <a:gd name="connsiteX35" fmla="*/ 2339975 w 4759325"/>
                <a:gd name="connsiteY35" fmla="*/ 879475 h 1444625"/>
                <a:gd name="connsiteX36" fmla="*/ 2339975 w 4759325"/>
                <a:gd name="connsiteY36" fmla="*/ 809625 h 1444625"/>
                <a:gd name="connsiteX37" fmla="*/ 2276475 w 4759325"/>
                <a:gd name="connsiteY37" fmla="*/ 809625 h 1444625"/>
                <a:gd name="connsiteX38" fmla="*/ 2276475 w 4759325"/>
                <a:gd name="connsiteY38" fmla="*/ 777875 h 1444625"/>
                <a:gd name="connsiteX39" fmla="*/ 2197100 w 4759325"/>
                <a:gd name="connsiteY39" fmla="*/ 777875 h 1444625"/>
                <a:gd name="connsiteX40" fmla="*/ 2197100 w 4759325"/>
                <a:gd name="connsiteY40" fmla="*/ 730250 h 1444625"/>
                <a:gd name="connsiteX41" fmla="*/ 2047875 w 4759325"/>
                <a:gd name="connsiteY41" fmla="*/ 730250 h 1444625"/>
                <a:gd name="connsiteX42" fmla="*/ 2047875 w 4759325"/>
                <a:gd name="connsiteY42" fmla="*/ 708025 h 1444625"/>
                <a:gd name="connsiteX43" fmla="*/ 1898650 w 4759325"/>
                <a:gd name="connsiteY43" fmla="*/ 708025 h 1444625"/>
                <a:gd name="connsiteX44" fmla="*/ 1898650 w 4759325"/>
                <a:gd name="connsiteY44" fmla="*/ 663575 h 1444625"/>
                <a:gd name="connsiteX45" fmla="*/ 1797050 w 4759325"/>
                <a:gd name="connsiteY45" fmla="*/ 663575 h 1444625"/>
                <a:gd name="connsiteX46" fmla="*/ 1797050 w 4759325"/>
                <a:gd name="connsiteY46" fmla="*/ 638175 h 1444625"/>
                <a:gd name="connsiteX47" fmla="*/ 1739900 w 4759325"/>
                <a:gd name="connsiteY47" fmla="*/ 638175 h 1444625"/>
                <a:gd name="connsiteX48" fmla="*/ 1739900 w 4759325"/>
                <a:gd name="connsiteY48" fmla="*/ 612775 h 1444625"/>
                <a:gd name="connsiteX49" fmla="*/ 1558925 w 4759325"/>
                <a:gd name="connsiteY49" fmla="*/ 612775 h 1444625"/>
                <a:gd name="connsiteX50" fmla="*/ 1558925 w 4759325"/>
                <a:gd name="connsiteY50" fmla="*/ 581025 h 1444625"/>
                <a:gd name="connsiteX51" fmla="*/ 1450975 w 4759325"/>
                <a:gd name="connsiteY51" fmla="*/ 581025 h 1444625"/>
                <a:gd name="connsiteX52" fmla="*/ 1450975 w 4759325"/>
                <a:gd name="connsiteY52" fmla="*/ 558800 h 1444625"/>
                <a:gd name="connsiteX53" fmla="*/ 1352550 w 4759325"/>
                <a:gd name="connsiteY53" fmla="*/ 558800 h 1444625"/>
                <a:gd name="connsiteX54" fmla="*/ 1352550 w 4759325"/>
                <a:gd name="connsiteY54" fmla="*/ 530225 h 1444625"/>
                <a:gd name="connsiteX55" fmla="*/ 1276350 w 4759325"/>
                <a:gd name="connsiteY55" fmla="*/ 530225 h 1444625"/>
                <a:gd name="connsiteX56" fmla="*/ 1219200 w 4759325"/>
                <a:gd name="connsiteY56" fmla="*/ 431800 h 1444625"/>
                <a:gd name="connsiteX57" fmla="*/ 1117600 w 4759325"/>
                <a:gd name="connsiteY57" fmla="*/ 431800 h 1444625"/>
                <a:gd name="connsiteX58" fmla="*/ 1117600 w 4759325"/>
                <a:gd name="connsiteY58" fmla="*/ 409575 h 1444625"/>
                <a:gd name="connsiteX59" fmla="*/ 1060450 w 4759325"/>
                <a:gd name="connsiteY59" fmla="*/ 409575 h 1444625"/>
                <a:gd name="connsiteX60" fmla="*/ 974725 w 4759325"/>
                <a:gd name="connsiteY60" fmla="*/ 365125 h 1444625"/>
                <a:gd name="connsiteX61" fmla="*/ 908050 w 4759325"/>
                <a:gd name="connsiteY61" fmla="*/ 365125 h 1444625"/>
                <a:gd name="connsiteX62" fmla="*/ 908050 w 4759325"/>
                <a:gd name="connsiteY62" fmla="*/ 365125 h 1444625"/>
                <a:gd name="connsiteX63" fmla="*/ 908050 w 4759325"/>
                <a:gd name="connsiteY63" fmla="*/ 336550 h 1444625"/>
                <a:gd name="connsiteX64" fmla="*/ 863600 w 4759325"/>
                <a:gd name="connsiteY64" fmla="*/ 336550 h 1444625"/>
                <a:gd name="connsiteX65" fmla="*/ 863600 w 4759325"/>
                <a:gd name="connsiteY65" fmla="*/ 317500 h 1444625"/>
                <a:gd name="connsiteX66" fmla="*/ 809625 w 4759325"/>
                <a:gd name="connsiteY66" fmla="*/ 317500 h 1444625"/>
                <a:gd name="connsiteX67" fmla="*/ 809625 w 4759325"/>
                <a:gd name="connsiteY67" fmla="*/ 298450 h 1444625"/>
                <a:gd name="connsiteX68" fmla="*/ 755650 w 4759325"/>
                <a:gd name="connsiteY68" fmla="*/ 298450 h 1444625"/>
                <a:gd name="connsiteX69" fmla="*/ 755650 w 4759325"/>
                <a:gd name="connsiteY69" fmla="*/ 263525 h 1444625"/>
                <a:gd name="connsiteX70" fmla="*/ 682625 w 4759325"/>
                <a:gd name="connsiteY70" fmla="*/ 263525 h 1444625"/>
                <a:gd name="connsiteX71" fmla="*/ 682625 w 4759325"/>
                <a:gd name="connsiteY71" fmla="*/ 241300 h 1444625"/>
                <a:gd name="connsiteX72" fmla="*/ 619125 w 4759325"/>
                <a:gd name="connsiteY72" fmla="*/ 241300 h 1444625"/>
                <a:gd name="connsiteX73" fmla="*/ 619125 w 4759325"/>
                <a:gd name="connsiteY73" fmla="*/ 206375 h 1444625"/>
                <a:gd name="connsiteX74" fmla="*/ 533400 w 4759325"/>
                <a:gd name="connsiteY74" fmla="*/ 206375 h 1444625"/>
                <a:gd name="connsiteX75" fmla="*/ 533400 w 4759325"/>
                <a:gd name="connsiteY75" fmla="*/ 180975 h 1444625"/>
                <a:gd name="connsiteX76" fmla="*/ 469900 w 4759325"/>
                <a:gd name="connsiteY76" fmla="*/ 180975 h 1444625"/>
                <a:gd name="connsiteX77" fmla="*/ 469900 w 4759325"/>
                <a:gd name="connsiteY77" fmla="*/ 149225 h 1444625"/>
                <a:gd name="connsiteX78" fmla="*/ 263525 w 4759325"/>
                <a:gd name="connsiteY78" fmla="*/ 149225 h 1444625"/>
                <a:gd name="connsiteX79" fmla="*/ 263525 w 4759325"/>
                <a:gd name="connsiteY79" fmla="*/ 114300 h 1444625"/>
                <a:gd name="connsiteX80" fmla="*/ 136525 w 4759325"/>
                <a:gd name="connsiteY80" fmla="*/ 114300 h 1444625"/>
                <a:gd name="connsiteX81" fmla="*/ 136525 w 4759325"/>
                <a:gd name="connsiteY81" fmla="*/ 73025 h 1444625"/>
                <a:gd name="connsiteX82" fmla="*/ 63500 w 4759325"/>
                <a:gd name="connsiteY82" fmla="*/ 73025 h 1444625"/>
                <a:gd name="connsiteX83" fmla="*/ 63500 w 4759325"/>
                <a:gd name="connsiteY83" fmla="*/ 31750 h 1444625"/>
                <a:gd name="connsiteX84" fmla="*/ 22225 w 4759325"/>
                <a:gd name="connsiteY84" fmla="*/ 31750 h 1444625"/>
                <a:gd name="connsiteX85" fmla="*/ 22225 w 4759325"/>
                <a:gd name="connsiteY85" fmla="*/ 0 h 1444625"/>
                <a:gd name="connsiteX86" fmla="*/ 0 w 4759325"/>
                <a:gd name="connsiteY86" fmla="*/ 0 h 144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759325" h="1444625">
                  <a:moveTo>
                    <a:pt x="4759325" y="1444625"/>
                  </a:moveTo>
                  <a:lnTo>
                    <a:pt x="4454525" y="1444625"/>
                  </a:lnTo>
                  <a:lnTo>
                    <a:pt x="4454525" y="1400175"/>
                  </a:lnTo>
                  <a:lnTo>
                    <a:pt x="3984625" y="1400175"/>
                  </a:lnTo>
                  <a:lnTo>
                    <a:pt x="3984625" y="1374775"/>
                  </a:lnTo>
                  <a:lnTo>
                    <a:pt x="3638550" y="1374775"/>
                  </a:lnTo>
                  <a:lnTo>
                    <a:pt x="3638550" y="1352550"/>
                  </a:lnTo>
                  <a:lnTo>
                    <a:pt x="3590925" y="1352550"/>
                  </a:lnTo>
                  <a:lnTo>
                    <a:pt x="3590925" y="1336675"/>
                  </a:lnTo>
                  <a:lnTo>
                    <a:pt x="3473450" y="1336675"/>
                  </a:lnTo>
                  <a:lnTo>
                    <a:pt x="3473450" y="1301750"/>
                  </a:lnTo>
                  <a:lnTo>
                    <a:pt x="3435350" y="1301750"/>
                  </a:lnTo>
                  <a:lnTo>
                    <a:pt x="3435350" y="1279525"/>
                  </a:lnTo>
                  <a:lnTo>
                    <a:pt x="3365500" y="1279525"/>
                  </a:lnTo>
                  <a:lnTo>
                    <a:pt x="3365500" y="1254125"/>
                  </a:lnTo>
                  <a:lnTo>
                    <a:pt x="3317875" y="1254125"/>
                  </a:lnTo>
                  <a:lnTo>
                    <a:pt x="3317875" y="1216025"/>
                  </a:lnTo>
                  <a:lnTo>
                    <a:pt x="3260725" y="1216025"/>
                  </a:lnTo>
                  <a:lnTo>
                    <a:pt x="3260725" y="1181100"/>
                  </a:lnTo>
                  <a:lnTo>
                    <a:pt x="3152775" y="1181100"/>
                  </a:lnTo>
                  <a:lnTo>
                    <a:pt x="3051175" y="1108075"/>
                  </a:lnTo>
                  <a:lnTo>
                    <a:pt x="2968625" y="1108075"/>
                  </a:lnTo>
                  <a:lnTo>
                    <a:pt x="2933700" y="1073150"/>
                  </a:lnTo>
                  <a:lnTo>
                    <a:pt x="2879725" y="1073150"/>
                  </a:lnTo>
                  <a:lnTo>
                    <a:pt x="2879725" y="1041400"/>
                  </a:lnTo>
                  <a:lnTo>
                    <a:pt x="2825750" y="1041400"/>
                  </a:lnTo>
                  <a:lnTo>
                    <a:pt x="2825750" y="1009650"/>
                  </a:lnTo>
                  <a:lnTo>
                    <a:pt x="2689225" y="1009650"/>
                  </a:lnTo>
                  <a:lnTo>
                    <a:pt x="2603500" y="952500"/>
                  </a:lnTo>
                  <a:lnTo>
                    <a:pt x="2590800" y="939800"/>
                  </a:lnTo>
                  <a:lnTo>
                    <a:pt x="2524125" y="939800"/>
                  </a:lnTo>
                  <a:lnTo>
                    <a:pt x="2524125" y="904875"/>
                  </a:lnTo>
                  <a:lnTo>
                    <a:pt x="2476500" y="904875"/>
                  </a:lnTo>
                  <a:lnTo>
                    <a:pt x="2476500" y="879475"/>
                  </a:lnTo>
                  <a:lnTo>
                    <a:pt x="2403475" y="879475"/>
                  </a:lnTo>
                  <a:lnTo>
                    <a:pt x="2339975" y="879475"/>
                  </a:lnTo>
                  <a:lnTo>
                    <a:pt x="2339975" y="809625"/>
                  </a:lnTo>
                  <a:lnTo>
                    <a:pt x="2276475" y="809625"/>
                  </a:lnTo>
                  <a:lnTo>
                    <a:pt x="2276475" y="777875"/>
                  </a:lnTo>
                  <a:lnTo>
                    <a:pt x="2197100" y="777875"/>
                  </a:lnTo>
                  <a:lnTo>
                    <a:pt x="2197100" y="730250"/>
                  </a:lnTo>
                  <a:lnTo>
                    <a:pt x="2047875" y="730250"/>
                  </a:lnTo>
                  <a:lnTo>
                    <a:pt x="2047875" y="708025"/>
                  </a:lnTo>
                  <a:lnTo>
                    <a:pt x="1898650" y="708025"/>
                  </a:lnTo>
                  <a:lnTo>
                    <a:pt x="1898650" y="663575"/>
                  </a:lnTo>
                  <a:lnTo>
                    <a:pt x="1797050" y="663575"/>
                  </a:lnTo>
                  <a:lnTo>
                    <a:pt x="1797050" y="638175"/>
                  </a:lnTo>
                  <a:lnTo>
                    <a:pt x="1739900" y="638175"/>
                  </a:lnTo>
                  <a:lnTo>
                    <a:pt x="1739900" y="612775"/>
                  </a:lnTo>
                  <a:lnTo>
                    <a:pt x="1558925" y="612775"/>
                  </a:lnTo>
                  <a:lnTo>
                    <a:pt x="1558925" y="581025"/>
                  </a:lnTo>
                  <a:lnTo>
                    <a:pt x="1450975" y="581025"/>
                  </a:lnTo>
                  <a:lnTo>
                    <a:pt x="1450975" y="558800"/>
                  </a:lnTo>
                  <a:lnTo>
                    <a:pt x="1352550" y="558800"/>
                  </a:lnTo>
                  <a:lnTo>
                    <a:pt x="1352550" y="530225"/>
                  </a:lnTo>
                  <a:lnTo>
                    <a:pt x="1276350" y="530225"/>
                  </a:lnTo>
                  <a:lnTo>
                    <a:pt x="1219200" y="431800"/>
                  </a:lnTo>
                  <a:lnTo>
                    <a:pt x="1117600" y="431800"/>
                  </a:lnTo>
                  <a:lnTo>
                    <a:pt x="1117600" y="409575"/>
                  </a:lnTo>
                  <a:lnTo>
                    <a:pt x="1060450" y="409575"/>
                  </a:lnTo>
                  <a:lnTo>
                    <a:pt x="974725" y="365125"/>
                  </a:lnTo>
                  <a:lnTo>
                    <a:pt x="908050" y="365125"/>
                  </a:lnTo>
                  <a:lnTo>
                    <a:pt x="908050" y="365125"/>
                  </a:lnTo>
                  <a:lnTo>
                    <a:pt x="908050" y="336550"/>
                  </a:lnTo>
                  <a:lnTo>
                    <a:pt x="863600" y="336550"/>
                  </a:lnTo>
                  <a:lnTo>
                    <a:pt x="863600" y="317500"/>
                  </a:lnTo>
                  <a:lnTo>
                    <a:pt x="809625" y="317500"/>
                  </a:lnTo>
                  <a:lnTo>
                    <a:pt x="809625" y="298450"/>
                  </a:lnTo>
                  <a:lnTo>
                    <a:pt x="755650" y="298450"/>
                  </a:lnTo>
                  <a:lnTo>
                    <a:pt x="755650" y="263525"/>
                  </a:lnTo>
                  <a:lnTo>
                    <a:pt x="682625" y="263525"/>
                  </a:lnTo>
                  <a:lnTo>
                    <a:pt x="682625" y="241300"/>
                  </a:lnTo>
                  <a:lnTo>
                    <a:pt x="619125" y="241300"/>
                  </a:lnTo>
                  <a:lnTo>
                    <a:pt x="619125" y="206375"/>
                  </a:lnTo>
                  <a:lnTo>
                    <a:pt x="533400" y="206375"/>
                  </a:lnTo>
                  <a:lnTo>
                    <a:pt x="533400" y="180975"/>
                  </a:lnTo>
                  <a:lnTo>
                    <a:pt x="469900" y="180975"/>
                  </a:lnTo>
                  <a:lnTo>
                    <a:pt x="469900" y="149225"/>
                  </a:lnTo>
                  <a:lnTo>
                    <a:pt x="263525" y="149225"/>
                  </a:lnTo>
                  <a:lnTo>
                    <a:pt x="263525" y="114300"/>
                  </a:lnTo>
                  <a:lnTo>
                    <a:pt x="136525" y="114300"/>
                  </a:lnTo>
                  <a:lnTo>
                    <a:pt x="136525" y="73025"/>
                  </a:lnTo>
                  <a:lnTo>
                    <a:pt x="63500" y="73025"/>
                  </a:lnTo>
                  <a:lnTo>
                    <a:pt x="63500" y="31750"/>
                  </a:lnTo>
                  <a:lnTo>
                    <a:pt x="22225" y="31750"/>
                  </a:lnTo>
                  <a:lnTo>
                    <a:pt x="22225" y="0"/>
                  </a:lnTo>
                  <a:lnTo>
                    <a:pt x="0" y="0"/>
                  </a:lnTo>
                </a:path>
              </a:pathLst>
            </a:custGeom>
            <a:noFill/>
            <a:ln w="28575">
              <a:solidFill>
                <a:schemeClr val="accent1"/>
              </a:solidFill>
              <a:miter lim="800000"/>
              <a:headEnd/>
              <a:tailEnd/>
            </a:ln>
          </p:spPr>
          <p:txBody>
            <a:bodyPr rtlCol="0" anchor="ctr"/>
            <a:lstStyle/>
            <a:p>
              <a:pPr algn="ctr"/>
              <a:endParaRPr lang="en-US"/>
            </a:p>
          </p:txBody>
        </p:sp>
        <p:cxnSp>
          <p:nvCxnSpPr>
            <p:cNvPr id="154" name="Straight Connector 153">
              <a:extLst>
                <a:ext uri="{FF2B5EF4-FFF2-40B4-BE49-F238E27FC236}">
                  <a16:creationId xmlns:a16="http://schemas.microsoft.com/office/drawing/2014/main" id="{835B4042-42B5-8EE4-00C2-A638BD2DB64B}"/>
                </a:ext>
              </a:extLst>
            </p:cNvPr>
            <p:cNvCxnSpPr/>
            <p:nvPr/>
          </p:nvCxnSpPr>
          <p:spPr bwMode="auto">
            <a:xfrm>
              <a:off x="9404350" y="2677411"/>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66802665-E5C4-4E52-792B-6145F4E02FAB}"/>
                </a:ext>
              </a:extLst>
            </p:cNvPr>
            <p:cNvCxnSpPr/>
            <p:nvPr/>
          </p:nvCxnSpPr>
          <p:spPr bwMode="auto">
            <a:xfrm>
              <a:off x="9441840" y="2707863"/>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8CAECEF3-7118-6603-E1B3-78FCD0427231}"/>
                </a:ext>
              </a:extLst>
            </p:cNvPr>
            <p:cNvCxnSpPr/>
            <p:nvPr/>
          </p:nvCxnSpPr>
          <p:spPr bwMode="auto">
            <a:xfrm>
              <a:off x="9514864" y="2754669"/>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3C29EC9-1D7C-B129-25C3-CB009A7EB686}"/>
                </a:ext>
              </a:extLst>
            </p:cNvPr>
            <p:cNvCxnSpPr/>
            <p:nvPr/>
          </p:nvCxnSpPr>
          <p:spPr bwMode="auto">
            <a:xfrm>
              <a:off x="9601304" y="2794307"/>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A8B84C50-7A06-3922-8514-36C6B2A38146}"/>
                </a:ext>
              </a:extLst>
            </p:cNvPr>
            <p:cNvCxnSpPr/>
            <p:nvPr/>
          </p:nvCxnSpPr>
          <p:spPr bwMode="auto">
            <a:xfrm>
              <a:off x="9665651" y="2813117"/>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2BD6B048-9202-F29A-C44E-F2CC80A14700}"/>
                </a:ext>
              </a:extLst>
            </p:cNvPr>
            <p:cNvCxnSpPr/>
            <p:nvPr/>
          </p:nvCxnSpPr>
          <p:spPr bwMode="auto">
            <a:xfrm>
              <a:off x="9826836" y="2893723"/>
              <a:ext cx="0" cy="116896"/>
            </a:xfrm>
            <a:prstGeom prst="line">
              <a:avLst/>
            </a:prstGeom>
            <a:noFill/>
            <a:ln w="28575" cap="flat" cmpd="sng" algn="ctr">
              <a:solidFill>
                <a:schemeClr val="accent1"/>
              </a:solidFill>
              <a:prstDash val="solid"/>
              <a:round/>
              <a:headEnd type="none" w="med" len="med"/>
              <a:tailEnd type="none" w="med" len="med"/>
            </a:ln>
            <a:effectLst/>
          </p:spPr>
        </p:cxnSp>
        <p:grpSp>
          <p:nvGrpSpPr>
            <p:cNvPr id="160" name="Group 159">
              <a:extLst>
                <a:ext uri="{FF2B5EF4-FFF2-40B4-BE49-F238E27FC236}">
                  <a16:creationId xmlns:a16="http://schemas.microsoft.com/office/drawing/2014/main" id="{EA40A03F-DCC2-B553-A76E-0FA3794A4C14}"/>
                </a:ext>
              </a:extLst>
            </p:cNvPr>
            <p:cNvGrpSpPr/>
            <p:nvPr/>
          </p:nvGrpSpPr>
          <p:grpSpPr>
            <a:xfrm>
              <a:off x="9888749" y="2905749"/>
              <a:ext cx="22068" cy="116896"/>
              <a:chOff x="9888749" y="2905749"/>
              <a:chExt cx="22068" cy="116896"/>
            </a:xfrm>
          </p:grpSpPr>
          <p:cxnSp>
            <p:nvCxnSpPr>
              <p:cNvPr id="243" name="Straight Connector 242">
                <a:extLst>
                  <a:ext uri="{FF2B5EF4-FFF2-40B4-BE49-F238E27FC236}">
                    <a16:creationId xmlns:a16="http://schemas.microsoft.com/office/drawing/2014/main" id="{4AF9D237-2DF2-A621-159B-D96E416ED592}"/>
                  </a:ext>
                </a:extLst>
              </p:cNvPr>
              <p:cNvCxnSpPr/>
              <p:nvPr/>
            </p:nvCxnSpPr>
            <p:spPr bwMode="auto">
              <a:xfrm>
                <a:off x="9888749" y="2905749"/>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6287DA51-67ED-4181-A2A0-8AB3316FF432}"/>
                  </a:ext>
                </a:extLst>
              </p:cNvPr>
              <p:cNvCxnSpPr/>
              <p:nvPr/>
            </p:nvCxnSpPr>
            <p:spPr bwMode="auto">
              <a:xfrm>
                <a:off x="9910817" y="2905749"/>
                <a:ext cx="0" cy="116896"/>
              </a:xfrm>
              <a:prstGeom prst="line">
                <a:avLst/>
              </a:prstGeom>
              <a:noFill/>
              <a:ln w="28575" cap="flat" cmpd="sng" algn="ctr">
                <a:solidFill>
                  <a:schemeClr val="accent1"/>
                </a:solidFill>
                <a:prstDash val="solid"/>
                <a:round/>
                <a:headEnd type="none" w="med" len="med"/>
                <a:tailEnd type="none" w="med" len="med"/>
              </a:ln>
              <a:effectLst/>
            </p:spPr>
          </p:cxnSp>
        </p:grpSp>
        <p:cxnSp>
          <p:nvCxnSpPr>
            <p:cNvPr id="161" name="Straight Connector 160">
              <a:extLst>
                <a:ext uri="{FF2B5EF4-FFF2-40B4-BE49-F238E27FC236}">
                  <a16:creationId xmlns:a16="http://schemas.microsoft.com/office/drawing/2014/main" id="{5725209B-1D4A-6094-4216-524E5FC3E9F2}"/>
                </a:ext>
              </a:extLst>
            </p:cNvPr>
            <p:cNvCxnSpPr/>
            <p:nvPr/>
          </p:nvCxnSpPr>
          <p:spPr bwMode="auto">
            <a:xfrm>
              <a:off x="9261475" y="2618963"/>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EDD07C00-018D-70E9-6B91-F767DAC73514}"/>
                </a:ext>
              </a:extLst>
            </p:cNvPr>
            <p:cNvCxnSpPr/>
            <p:nvPr/>
          </p:nvCxnSpPr>
          <p:spPr bwMode="auto">
            <a:xfrm>
              <a:off x="9231313" y="2618963"/>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082BC30B-552F-D6EE-8902-2C881E1406C4}"/>
                </a:ext>
              </a:extLst>
            </p:cNvPr>
            <p:cNvCxnSpPr/>
            <p:nvPr/>
          </p:nvCxnSpPr>
          <p:spPr bwMode="auto">
            <a:xfrm>
              <a:off x="9188450" y="2613314"/>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86BA1817-2E25-88ED-760D-898B2D7B552F}"/>
                </a:ext>
              </a:extLst>
            </p:cNvPr>
            <p:cNvCxnSpPr/>
            <p:nvPr/>
          </p:nvCxnSpPr>
          <p:spPr bwMode="auto">
            <a:xfrm>
              <a:off x="9161463" y="2600613"/>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CC9A5D7D-1903-919B-725C-DE343B04B619}"/>
                </a:ext>
              </a:extLst>
            </p:cNvPr>
            <p:cNvCxnSpPr/>
            <p:nvPr/>
          </p:nvCxnSpPr>
          <p:spPr bwMode="auto">
            <a:xfrm>
              <a:off x="8904288" y="2520877"/>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057FC42-53F7-D7B9-DBE8-DED6500A86E5}"/>
                </a:ext>
              </a:extLst>
            </p:cNvPr>
            <p:cNvCxnSpPr/>
            <p:nvPr/>
          </p:nvCxnSpPr>
          <p:spPr bwMode="auto">
            <a:xfrm>
              <a:off x="9040431" y="2573382"/>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DFA702E3-3B93-E6EF-4A4F-C9DD71A56670}"/>
                </a:ext>
              </a:extLst>
            </p:cNvPr>
            <p:cNvCxnSpPr/>
            <p:nvPr/>
          </p:nvCxnSpPr>
          <p:spPr bwMode="auto">
            <a:xfrm>
              <a:off x="8795956" y="249641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5A669F4-64D3-4298-0AF6-585501A88859}"/>
                </a:ext>
              </a:extLst>
            </p:cNvPr>
            <p:cNvCxnSpPr/>
            <p:nvPr/>
          </p:nvCxnSpPr>
          <p:spPr bwMode="auto">
            <a:xfrm>
              <a:off x="8743569" y="249641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D58DF77-C4C5-C8AA-7592-F59A4D827E49}"/>
                </a:ext>
              </a:extLst>
            </p:cNvPr>
            <p:cNvCxnSpPr/>
            <p:nvPr/>
          </p:nvCxnSpPr>
          <p:spPr bwMode="auto">
            <a:xfrm>
              <a:off x="8616569" y="2482287"/>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FF4C21DF-18B4-741D-E573-8DDB848127E1}"/>
                </a:ext>
              </a:extLst>
            </p:cNvPr>
            <p:cNvCxnSpPr/>
            <p:nvPr/>
          </p:nvCxnSpPr>
          <p:spPr bwMode="auto">
            <a:xfrm>
              <a:off x="8689594" y="2482287"/>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57F0BF40-6740-A780-121B-3ABB67C2AB32}"/>
                </a:ext>
              </a:extLst>
            </p:cNvPr>
            <p:cNvCxnSpPr/>
            <p:nvPr/>
          </p:nvCxnSpPr>
          <p:spPr bwMode="auto">
            <a:xfrm>
              <a:off x="8554656" y="2452784"/>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E2C0F106-B875-AA3D-66BC-E91C0F9EFD7B}"/>
                </a:ext>
              </a:extLst>
            </p:cNvPr>
            <p:cNvCxnSpPr/>
            <p:nvPr/>
          </p:nvCxnSpPr>
          <p:spPr bwMode="auto">
            <a:xfrm>
              <a:off x="8492743" y="2423281"/>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14A11078-54D7-27AD-4A2E-E479A1B0B80B}"/>
                </a:ext>
              </a:extLst>
            </p:cNvPr>
            <p:cNvCxnSpPr/>
            <p:nvPr/>
          </p:nvCxnSpPr>
          <p:spPr bwMode="auto">
            <a:xfrm>
              <a:off x="8462197" y="240581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198F022-2294-0AFF-33C9-1CCB727D550F}"/>
                </a:ext>
              </a:extLst>
            </p:cNvPr>
            <p:cNvCxnSpPr/>
            <p:nvPr/>
          </p:nvCxnSpPr>
          <p:spPr bwMode="auto">
            <a:xfrm>
              <a:off x="8325288" y="2317401"/>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ECDB5360-81AE-BE2D-79E3-F5B6DF6F770A}"/>
                </a:ext>
              </a:extLst>
            </p:cNvPr>
            <p:cNvCxnSpPr/>
            <p:nvPr/>
          </p:nvCxnSpPr>
          <p:spPr bwMode="auto">
            <a:xfrm>
              <a:off x="8286804" y="2317401"/>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88FAD9F3-0D71-FFA7-43E2-7B28CE562A7B}"/>
                </a:ext>
              </a:extLst>
            </p:cNvPr>
            <p:cNvCxnSpPr/>
            <p:nvPr/>
          </p:nvCxnSpPr>
          <p:spPr bwMode="auto">
            <a:xfrm>
              <a:off x="8218158" y="2303885"/>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F33EF351-E863-E2A4-E6F7-73E149BFBC25}"/>
                </a:ext>
              </a:extLst>
            </p:cNvPr>
            <p:cNvCxnSpPr/>
            <p:nvPr/>
          </p:nvCxnSpPr>
          <p:spPr bwMode="auto">
            <a:xfrm>
              <a:off x="8177618" y="2288922"/>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B369B411-9EE0-BB4C-371C-01F4370F682E}"/>
                </a:ext>
              </a:extLst>
            </p:cNvPr>
            <p:cNvCxnSpPr/>
            <p:nvPr/>
          </p:nvCxnSpPr>
          <p:spPr bwMode="auto">
            <a:xfrm>
              <a:off x="8101242" y="2258953"/>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E8E4B210-3339-86C0-9F2C-3F100D7B4620}"/>
                </a:ext>
              </a:extLst>
            </p:cNvPr>
            <p:cNvCxnSpPr/>
            <p:nvPr/>
          </p:nvCxnSpPr>
          <p:spPr bwMode="auto">
            <a:xfrm>
              <a:off x="8066141" y="2258953"/>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5892ECD2-59E8-6139-217D-57371CAFECA5}"/>
                </a:ext>
              </a:extLst>
            </p:cNvPr>
            <p:cNvCxnSpPr/>
            <p:nvPr/>
          </p:nvCxnSpPr>
          <p:spPr bwMode="auto">
            <a:xfrm>
              <a:off x="8032804" y="2225556"/>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14A93EA-8CF8-EB77-11F7-4C9B2BD13D3C}"/>
                </a:ext>
              </a:extLst>
            </p:cNvPr>
            <p:cNvCxnSpPr/>
            <p:nvPr/>
          </p:nvCxnSpPr>
          <p:spPr bwMode="auto">
            <a:xfrm>
              <a:off x="7977341" y="2207967"/>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C1275AED-C0A7-ED28-BAEE-18E1C223B5B9}"/>
                </a:ext>
              </a:extLst>
            </p:cNvPr>
            <p:cNvCxnSpPr/>
            <p:nvPr/>
          </p:nvCxnSpPr>
          <p:spPr bwMode="auto">
            <a:xfrm>
              <a:off x="7859966" y="2163271"/>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36491454-D231-73B2-448D-2447F338C457}"/>
                </a:ext>
              </a:extLst>
            </p:cNvPr>
            <p:cNvCxnSpPr/>
            <p:nvPr/>
          </p:nvCxnSpPr>
          <p:spPr bwMode="auto">
            <a:xfrm>
              <a:off x="7828320" y="214084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5B87CEB4-C1BA-5C06-C7B0-AD62F718E52C}"/>
                </a:ext>
              </a:extLst>
            </p:cNvPr>
            <p:cNvCxnSpPr/>
            <p:nvPr/>
          </p:nvCxnSpPr>
          <p:spPr bwMode="auto">
            <a:xfrm>
              <a:off x="7715712" y="2103646"/>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E9F7A575-BB7E-7F89-3A86-15646690D297}"/>
                </a:ext>
              </a:extLst>
            </p:cNvPr>
            <p:cNvCxnSpPr/>
            <p:nvPr/>
          </p:nvCxnSpPr>
          <p:spPr bwMode="auto">
            <a:xfrm>
              <a:off x="7674541" y="2097081"/>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29AC30B8-A706-5910-C37C-3093BCE01671}"/>
                </a:ext>
              </a:extLst>
            </p:cNvPr>
            <p:cNvCxnSpPr/>
            <p:nvPr/>
          </p:nvCxnSpPr>
          <p:spPr bwMode="auto">
            <a:xfrm>
              <a:off x="7596857" y="204519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0DA18432-1BC6-99A7-7B95-A1956FDB9062}"/>
                </a:ext>
              </a:extLst>
            </p:cNvPr>
            <p:cNvCxnSpPr/>
            <p:nvPr/>
          </p:nvCxnSpPr>
          <p:spPr bwMode="auto">
            <a:xfrm>
              <a:off x="7565211" y="2038633"/>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C90D5212-8411-07BC-B74F-CEF99A5C2B3B}"/>
                </a:ext>
              </a:extLst>
            </p:cNvPr>
            <p:cNvCxnSpPr/>
            <p:nvPr/>
          </p:nvCxnSpPr>
          <p:spPr bwMode="auto">
            <a:xfrm>
              <a:off x="7522849" y="2027299"/>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BB67B541-D151-EA8D-3794-BCAC8279C0AB}"/>
                </a:ext>
              </a:extLst>
            </p:cNvPr>
            <p:cNvCxnSpPr/>
            <p:nvPr/>
          </p:nvCxnSpPr>
          <p:spPr bwMode="auto">
            <a:xfrm>
              <a:off x="7497949" y="2023952"/>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7203B07B-D49F-AD90-6571-539B3C1FE1BB}"/>
                </a:ext>
              </a:extLst>
            </p:cNvPr>
            <p:cNvCxnSpPr/>
            <p:nvPr/>
          </p:nvCxnSpPr>
          <p:spPr bwMode="auto">
            <a:xfrm>
              <a:off x="7473049" y="2020605"/>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747D76C0-CFFF-AD0A-8BDD-C2B0BEF01AC2}"/>
                </a:ext>
              </a:extLst>
            </p:cNvPr>
            <p:cNvCxnSpPr/>
            <p:nvPr/>
          </p:nvCxnSpPr>
          <p:spPr bwMode="auto">
            <a:xfrm>
              <a:off x="7402112" y="2027299"/>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A10F070A-CE94-EA42-1716-21190B85527F}"/>
                </a:ext>
              </a:extLst>
            </p:cNvPr>
            <p:cNvCxnSpPr/>
            <p:nvPr/>
          </p:nvCxnSpPr>
          <p:spPr bwMode="auto">
            <a:xfrm>
              <a:off x="7369438" y="2018285"/>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FE5E66DE-3B18-DBA5-A7BC-521A58E2167B}"/>
                </a:ext>
              </a:extLst>
            </p:cNvPr>
            <p:cNvCxnSpPr/>
            <p:nvPr/>
          </p:nvCxnSpPr>
          <p:spPr bwMode="auto">
            <a:xfrm>
              <a:off x="7345489" y="2002416"/>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80CECF8E-A473-8D5E-ABD6-018617342E1F}"/>
                </a:ext>
              </a:extLst>
            </p:cNvPr>
            <p:cNvCxnSpPr/>
            <p:nvPr/>
          </p:nvCxnSpPr>
          <p:spPr bwMode="auto">
            <a:xfrm>
              <a:off x="7302364" y="1998247"/>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8589CC84-6D39-4500-F604-F38178836217}"/>
                </a:ext>
              </a:extLst>
            </p:cNvPr>
            <p:cNvCxnSpPr/>
            <p:nvPr/>
          </p:nvCxnSpPr>
          <p:spPr bwMode="auto">
            <a:xfrm>
              <a:off x="7278551" y="1991192"/>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DA74C385-B1E3-BDD8-0BAB-6A9E6783EB5A}"/>
                </a:ext>
              </a:extLst>
            </p:cNvPr>
            <p:cNvCxnSpPr/>
            <p:nvPr/>
          </p:nvCxnSpPr>
          <p:spPr bwMode="auto">
            <a:xfrm>
              <a:off x="7240511" y="1968545"/>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07A5D6C4-C70E-000A-6009-6633AD63692B}"/>
                </a:ext>
              </a:extLst>
            </p:cNvPr>
            <p:cNvCxnSpPr/>
            <p:nvPr/>
          </p:nvCxnSpPr>
          <p:spPr bwMode="auto">
            <a:xfrm>
              <a:off x="7214935" y="1949450"/>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92E3E5DA-E49D-CD7B-7977-AC10B5C28456}"/>
                </a:ext>
              </a:extLst>
            </p:cNvPr>
            <p:cNvCxnSpPr/>
            <p:nvPr/>
          </p:nvCxnSpPr>
          <p:spPr bwMode="auto">
            <a:xfrm>
              <a:off x="7189359" y="1910097"/>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6ACF0096-DD5A-D3C4-C568-07EBCFE4B677}"/>
                </a:ext>
              </a:extLst>
            </p:cNvPr>
            <p:cNvCxnSpPr/>
            <p:nvPr/>
          </p:nvCxnSpPr>
          <p:spPr bwMode="auto">
            <a:xfrm>
              <a:off x="7163783" y="1870744"/>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A9901199-0BF3-0AB0-4C7E-6A17586A04B6}"/>
                </a:ext>
              </a:extLst>
            </p:cNvPr>
            <p:cNvCxnSpPr/>
            <p:nvPr/>
          </p:nvCxnSpPr>
          <p:spPr bwMode="auto">
            <a:xfrm>
              <a:off x="7162647" y="1891002"/>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27813A61-33D4-6446-40E0-A5DB18D2AF3A}"/>
                </a:ext>
              </a:extLst>
            </p:cNvPr>
            <p:cNvCxnSpPr/>
            <p:nvPr/>
          </p:nvCxnSpPr>
          <p:spPr bwMode="auto">
            <a:xfrm>
              <a:off x="7138835" y="1881351"/>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A7D1CE2D-38FD-FE3D-07A1-D67D31007ABE}"/>
                </a:ext>
              </a:extLst>
            </p:cNvPr>
            <p:cNvCxnSpPr/>
            <p:nvPr/>
          </p:nvCxnSpPr>
          <p:spPr bwMode="auto">
            <a:xfrm>
              <a:off x="9979053" y="2933745"/>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C8D0C9A0-B0B9-6085-CEA5-23B6A2B764EF}"/>
                </a:ext>
              </a:extLst>
            </p:cNvPr>
            <p:cNvCxnSpPr/>
            <p:nvPr/>
          </p:nvCxnSpPr>
          <p:spPr bwMode="auto">
            <a:xfrm>
              <a:off x="10018557" y="2962699"/>
              <a:ext cx="0" cy="116896"/>
            </a:xfrm>
            <a:prstGeom prst="line">
              <a:avLst/>
            </a:prstGeom>
            <a:noFill/>
            <a:ln w="28575" cap="flat" cmpd="sng" algn="ctr">
              <a:solidFill>
                <a:schemeClr val="accent1"/>
              </a:solidFill>
              <a:prstDash val="solid"/>
              <a:round/>
              <a:headEnd type="none" w="med" len="med"/>
              <a:tailEnd type="none" w="med" len="med"/>
            </a:ln>
            <a:effectLst/>
          </p:spPr>
        </p:cxnSp>
        <p:grpSp>
          <p:nvGrpSpPr>
            <p:cNvPr id="204" name="Group 203">
              <a:extLst>
                <a:ext uri="{FF2B5EF4-FFF2-40B4-BE49-F238E27FC236}">
                  <a16:creationId xmlns:a16="http://schemas.microsoft.com/office/drawing/2014/main" id="{384BFD96-DBBD-35BB-8390-DA8CD5271173}"/>
                </a:ext>
              </a:extLst>
            </p:cNvPr>
            <p:cNvGrpSpPr/>
            <p:nvPr/>
          </p:nvGrpSpPr>
          <p:grpSpPr>
            <a:xfrm>
              <a:off x="10061604" y="2977283"/>
              <a:ext cx="22068" cy="116896"/>
              <a:chOff x="9888749" y="2905749"/>
              <a:chExt cx="22068" cy="116896"/>
            </a:xfrm>
          </p:grpSpPr>
          <p:cxnSp>
            <p:nvCxnSpPr>
              <p:cNvPr id="241" name="Straight Connector 240">
                <a:extLst>
                  <a:ext uri="{FF2B5EF4-FFF2-40B4-BE49-F238E27FC236}">
                    <a16:creationId xmlns:a16="http://schemas.microsoft.com/office/drawing/2014/main" id="{DA941178-24D6-F55C-8953-B2911B7C1961}"/>
                  </a:ext>
                </a:extLst>
              </p:cNvPr>
              <p:cNvCxnSpPr/>
              <p:nvPr/>
            </p:nvCxnSpPr>
            <p:spPr bwMode="auto">
              <a:xfrm>
                <a:off x="9888749" y="2905749"/>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F36D7290-18A8-3262-A5B3-5ABFCB74A929}"/>
                  </a:ext>
                </a:extLst>
              </p:cNvPr>
              <p:cNvCxnSpPr/>
              <p:nvPr/>
            </p:nvCxnSpPr>
            <p:spPr bwMode="auto">
              <a:xfrm>
                <a:off x="9910817" y="2905749"/>
                <a:ext cx="0" cy="116896"/>
              </a:xfrm>
              <a:prstGeom prst="line">
                <a:avLst/>
              </a:prstGeom>
              <a:noFill/>
              <a:ln w="28575" cap="flat" cmpd="sng" algn="ctr">
                <a:solidFill>
                  <a:schemeClr val="accent1"/>
                </a:solidFill>
                <a:prstDash val="solid"/>
                <a:round/>
                <a:headEnd type="none" w="med" len="med"/>
                <a:tailEnd type="none" w="med" len="med"/>
              </a:ln>
              <a:effectLst/>
            </p:spPr>
          </p:cxnSp>
        </p:grpSp>
        <p:cxnSp>
          <p:nvCxnSpPr>
            <p:cNvPr id="205" name="Straight Connector 204">
              <a:extLst>
                <a:ext uri="{FF2B5EF4-FFF2-40B4-BE49-F238E27FC236}">
                  <a16:creationId xmlns:a16="http://schemas.microsoft.com/office/drawing/2014/main" id="{83FAB347-6C8D-665E-DAF8-AC513BAB8A48}"/>
                </a:ext>
              </a:extLst>
            </p:cNvPr>
            <p:cNvCxnSpPr/>
            <p:nvPr/>
          </p:nvCxnSpPr>
          <p:spPr bwMode="auto">
            <a:xfrm>
              <a:off x="10134863" y="299314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83D051F9-5CC6-B454-A56E-D0EF5B84453F}"/>
                </a:ext>
              </a:extLst>
            </p:cNvPr>
            <p:cNvCxnSpPr/>
            <p:nvPr/>
          </p:nvCxnSpPr>
          <p:spPr bwMode="auto">
            <a:xfrm>
              <a:off x="10165095" y="2992193"/>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B384038F-55E1-12EF-F78B-BAE93D20080B}"/>
                </a:ext>
              </a:extLst>
            </p:cNvPr>
            <p:cNvCxnSpPr/>
            <p:nvPr/>
          </p:nvCxnSpPr>
          <p:spPr bwMode="auto">
            <a:xfrm>
              <a:off x="10298514" y="3068637"/>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0072C070-C393-20AD-E47D-9CFED1504023}"/>
                </a:ext>
              </a:extLst>
            </p:cNvPr>
            <p:cNvCxnSpPr/>
            <p:nvPr/>
          </p:nvCxnSpPr>
          <p:spPr bwMode="auto">
            <a:xfrm>
              <a:off x="10349144" y="3068637"/>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97EADC65-E550-19F6-317D-57D3331AE238}"/>
                </a:ext>
              </a:extLst>
            </p:cNvPr>
            <p:cNvCxnSpPr/>
            <p:nvPr/>
          </p:nvCxnSpPr>
          <p:spPr bwMode="auto">
            <a:xfrm>
              <a:off x="10414061" y="3098844"/>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0BB32063-B326-147C-18E4-C5BA58594613}"/>
                </a:ext>
              </a:extLst>
            </p:cNvPr>
            <p:cNvCxnSpPr/>
            <p:nvPr/>
          </p:nvCxnSpPr>
          <p:spPr bwMode="auto">
            <a:xfrm>
              <a:off x="10455165" y="3134821"/>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752F3D35-05A7-C917-F06A-07AD3922B766}"/>
                </a:ext>
              </a:extLst>
            </p:cNvPr>
            <p:cNvCxnSpPr/>
            <p:nvPr/>
          </p:nvCxnSpPr>
          <p:spPr bwMode="auto">
            <a:xfrm>
              <a:off x="10486744" y="3156265"/>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66AAD485-1A98-7ECA-5286-AF00B48A9A69}"/>
                </a:ext>
              </a:extLst>
            </p:cNvPr>
            <p:cNvCxnSpPr/>
            <p:nvPr/>
          </p:nvCxnSpPr>
          <p:spPr bwMode="auto">
            <a:xfrm>
              <a:off x="10529435" y="3171970"/>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46887958-D1EB-CD08-9A2C-AE3C30C25A35}"/>
                </a:ext>
              </a:extLst>
            </p:cNvPr>
            <p:cNvCxnSpPr/>
            <p:nvPr/>
          </p:nvCxnSpPr>
          <p:spPr bwMode="auto">
            <a:xfrm>
              <a:off x="10587700" y="3199840"/>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5782ACC8-4537-1C53-0EB3-EB2414BDC289}"/>
                </a:ext>
              </a:extLst>
            </p:cNvPr>
            <p:cNvCxnSpPr/>
            <p:nvPr/>
          </p:nvCxnSpPr>
          <p:spPr bwMode="auto">
            <a:xfrm>
              <a:off x="10671790" y="3224101"/>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C821BF9E-D6B1-B323-F57B-56B1219682B5}"/>
                </a:ext>
              </a:extLst>
            </p:cNvPr>
            <p:cNvCxnSpPr/>
            <p:nvPr/>
          </p:nvCxnSpPr>
          <p:spPr bwMode="auto">
            <a:xfrm>
              <a:off x="10692427" y="323041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AAD88AE9-104A-1099-EDFF-F004099B0FAD}"/>
                </a:ext>
              </a:extLst>
            </p:cNvPr>
            <p:cNvCxnSpPr/>
            <p:nvPr/>
          </p:nvCxnSpPr>
          <p:spPr bwMode="auto">
            <a:xfrm>
              <a:off x="10751302" y="3246582"/>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B56EF6C0-BFA8-6522-678F-8A0404C9700C}"/>
                </a:ext>
              </a:extLst>
            </p:cNvPr>
            <p:cNvCxnSpPr/>
            <p:nvPr/>
          </p:nvCxnSpPr>
          <p:spPr bwMode="auto">
            <a:xfrm>
              <a:off x="10783028" y="325828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9DCB1C48-4167-D44C-F183-56983AE42C3B}"/>
                </a:ext>
              </a:extLst>
            </p:cNvPr>
            <p:cNvCxnSpPr/>
            <p:nvPr/>
          </p:nvCxnSpPr>
          <p:spPr bwMode="auto">
            <a:xfrm>
              <a:off x="10813378" y="325828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0B139A79-9B38-2068-1840-A47B86253ECA}"/>
                </a:ext>
              </a:extLst>
            </p:cNvPr>
            <p:cNvCxnSpPr/>
            <p:nvPr/>
          </p:nvCxnSpPr>
          <p:spPr bwMode="auto">
            <a:xfrm>
              <a:off x="10869479" y="325828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D6856131-BC41-70FE-5D72-A8E1B7216988}"/>
                </a:ext>
              </a:extLst>
            </p:cNvPr>
            <p:cNvCxnSpPr/>
            <p:nvPr/>
          </p:nvCxnSpPr>
          <p:spPr bwMode="auto">
            <a:xfrm>
              <a:off x="10906530" y="325828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E65F5E48-5F74-50AF-9CAA-F671A83A9FD1}"/>
                </a:ext>
              </a:extLst>
            </p:cNvPr>
            <p:cNvCxnSpPr/>
            <p:nvPr/>
          </p:nvCxnSpPr>
          <p:spPr bwMode="auto">
            <a:xfrm>
              <a:off x="10943581" y="325828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48A3CB0E-B46A-76DD-ECE5-49542999AF89}"/>
                </a:ext>
              </a:extLst>
            </p:cNvPr>
            <p:cNvCxnSpPr/>
            <p:nvPr/>
          </p:nvCxnSpPr>
          <p:spPr bwMode="auto">
            <a:xfrm>
              <a:off x="10980632" y="325828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CD97B492-2D25-3BD3-7386-B5CA3DB21CBB}"/>
                </a:ext>
              </a:extLst>
            </p:cNvPr>
            <p:cNvCxnSpPr/>
            <p:nvPr/>
          </p:nvCxnSpPr>
          <p:spPr bwMode="auto">
            <a:xfrm>
              <a:off x="11017683" y="325828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760E5AA1-09DC-60CE-906C-914DAC51F658}"/>
                </a:ext>
              </a:extLst>
            </p:cNvPr>
            <p:cNvCxnSpPr/>
            <p:nvPr/>
          </p:nvCxnSpPr>
          <p:spPr bwMode="auto">
            <a:xfrm>
              <a:off x="11054734" y="325828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3F58D19-E836-67E3-4013-3FF9D87065DB}"/>
                </a:ext>
              </a:extLst>
            </p:cNvPr>
            <p:cNvCxnSpPr/>
            <p:nvPr/>
          </p:nvCxnSpPr>
          <p:spPr bwMode="auto">
            <a:xfrm>
              <a:off x="11091785" y="325828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EADA736-C091-EAAB-B0CC-34AE44315766}"/>
                </a:ext>
              </a:extLst>
            </p:cNvPr>
            <p:cNvCxnSpPr/>
            <p:nvPr/>
          </p:nvCxnSpPr>
          <p:spPr bwMode="auto">
            <a:xfrm>
              <a:off x="11128836" y="3258288"/>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B16DC546-0E62-291C-0E11-A524E1BBE683}"/>
                </a:ext>
              </a:extLst>
            </p:cNvPr>
            <p:cNvCxnSpPr/>
            <p:nvPr/>
          </p:nvCxnSpPr>
          <p:spPr bwMode="auto">
            <a:xfrm>
              <a:off x="11156362" y="3288866"/>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AC85D22B-F9C9-CAB2-54D6-74C40132B8D0}"/>
                </a:ext>
              </a:extLst>
            </p:cNvPr>
            <p:cNvCxnSpPr/>
            <p:nvPr/>
          </p:nvCxnSpPr>
          <p:spPr bwMode="auto">
            <a:xfrm>
              <a:off x="11174363" y="3288866"/>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0F890054-D9BF-6CEB-B8B5-333263450F6B}"/>
                </a:ext>
              </a:extLst>
            </p:cNvPr>
            <p:cNvCxnSpPr/>
            <p:nvPr/>
          </p:nvCxnSpPr>
          <p:spPr bwMode="auto">
            <a:xfrm>
              <a:off x="11261022" y="3288866"/>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74EA208D-79A0-0C62-4E06-53E7409066B4}"/>
                </a:ext>
              </a:extLst>
            </p:cNvPr>
            <p:cNvCxnSpPr/>
            <p:nvPr/>
          </p:nvCxnSpPr>
          <p:spPr bwMode="auto">
            <a:xfrm>
              <a:off x="11320693" y="3293769"/>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B8DDB698-BA42-FF21-846B-EFB66585A612}"/>
                </a:ext>
              </a:extLst>
            </p:cNvPr>
            <p:cNvCxnSpPr/>
            <p:nvPr/>
          </p:nvCxnSpPr>
          <p:spPr bwMode="auto">
            <a:xfrm>
              <a:off x="11440689" y="3290159"/>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C6A55179-0F32-4BA3-8BB2-C540FA9B0EFA}"/>
                </a:ext>
              </a:extLst>
            </p:cNvPr>
            <p:cNvCxnSpPr/>
            <p:nvPr/>
          </p:nvCxnSpPr>
          <p:spPr bwMode="auto">
            <a:xfrm>
              <a:off x="11468945" y="3288866"/>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537DF687-3601-E109-B79F-C7A8B50FD939}"/>
                </a:ext>
              </a:extLst>
            </p:cNvPr>
            <p:cNvCxnSpPr/>
            <p:nvPr/>
          </p:nvCxnSpPr>
          <p:spPr bwMode="auto">
            <a:xfrm>
              <a:off x="11505139" y="3288866"/>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2594B78-D160-0556-951B-CF3C8438E747}"/>
                </a:ext>
              </a:extLst>
            </p:cNvPr>
            <p:cNvCxnSpPr/>
            <p:nvPr/>
          </p:nvCxnSpPr>
          <p:spPr bwMode="auto">
            <a:xfrm>
              <a:off x="11541333" y="3288866"/>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89C6041E-4A9E-B6A3-6640-E1038FF911AC}"/>
                </a:ext>
              </a:extLst>
            </p:cNvPr>
            <p:cNvCxnSpPr/>
            <p:nvPr/>
          </p:nvCxnSpPr>
          <p:spPr bwMode="auto">
            <a:xfrm>
              <a:off x="11578744" y="3328693"/>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6B0799CD-751D-15E2-0556-2A9A5E4BDA44}"/>
                </a:ext>
              </a:extLst>
            </p:cNvPr>
            <p:cNvCxnSpPr/>
            <p:nvPr/>
          </p:nvCxnSpPr>
          <p:spPr bwMode="auto">
            <a:xfrm>
              <a:off x="11637592" y="3331149"/>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E2F5D424-3214-9CEB-0A80-B1580FF2E5DF}"/>
                </a:ext>
              </a:extLst>
            </p:cNvPr>
            <p:cNvCxnSpPr/>
            <p:nvPr/>
          </p:nvCxnSpPr>
          <p:spPr bwMode="auto">
            <a:xfrm>
              <a:off x="11669171" y="3331149"/>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662F8534-7078-0E66-85FA-E23751D4B16A}"/>
                </a:ext>
              </a:extLst>
            </p:cNvPr>
            <p:cNvCxnSpPr/>
            <p:nvPr/>
          </p:nvCxnSpPr>
          <p:spPr bwMode="auto">
            <a:xfrm>
              <a:off x="11778000" y="3324496"/>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C62097E8-C803-213B-BBEA-8F9659B958C7}"/>
                </a:ext>
              </a:extLst>
            </p:cNvPr>
            <p:cNvCxnSpPr/>
            <p:nvPr/>
          </p:nvCxnSpPr>
          <p:spPr bwMode="auto">
            <a:xfrm>
              <a:off x="11596206" y="3328674"/>
              <a:ext cx="0" cy="116896"/>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3D309AC0-092F-737D-09B9-6A76F9227404}"/>
                </a:ext>
              </a:extLst>
            </p:cNvPr>
            <p:cNvCxnSpPr/>
            <p:nvPr/>
          </p:nvCxnSpPr>
          <p:spPr bwMode="auto">
            <a:xfrm>
              <a:off x="11831531" y="3324496"/>
              <a:ext cx="0" cy="116896"/>
            </a:xfrm>
            <a:prstGeom prst="line">
              <a:avLst/>
            </a:prstGeom>
            <a:noFill/>
            <a:ln w="28575" cap="flat" cmpd="sng" algn="ctr">
              <a:solidFill>
                <a:schemeClr val="accent1"/>
              </a:solidFill>
              <a:prstDash val="solid"/>
              <a:round/>
              <a:headEnd type="none" w="med" len="med"/>
              <a:tailEnd type="none" w="med" len="med"/>
            </a:ln>
            <a:effectLst/>
          </p:spPr>
        </p:cxnSp>
      </p:grpSp>
      <p:sp>
        <p:nvSpPr>
          <p:cNvPr id="246" name="TextBox 245">
            <a:extLst>
              <a:ext uri="{FF2B5EF4-FFF2-40B4-BE49-F238E27FC236}">
                <a16:creationId xmlns:a16="http://schemas.microsoft.com/office/drawing/2014/main" id="{FF3D2302-4F79-A924-F3DC-92809932C4DE}"/>
              </a:ext>
            </a:extLst>
          </p:cNvPr>
          <p:cNvSpPr txBox="1"/>
          <p:nvPr/>
        </p:nvSpPr>
        <p:spPr bwMode="auto">
          <a:xfrm>
            <a:off x="1255564" y="4335357"/>
            <a:ext cx="44409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800" b="0" i="0" dirty="0">
                <a:solidFill>
                  <a:srgbClr val="242021"/>
                </a:solidFill>
                <a:effectLst/>
              </a:rPr>
              <a:t>HR: </a:t>
            </a:r>
            <a:r>
              <a:rPr lang="pl-PL" sz="1800" b="0" i="0" dirty="0">
                <a:solidFill>
                  <a:srgbClr val="242021"/>
                </a:solidFill>
                <a:effectLst/>
              </a:rPr>
              <a:t>1.</a:t>
            </a:r>
            <a:r>
              <a:rPr lang="en-US" sz="1800" b="0" i="0" dirty="0">
                <a:solidFill>
                  <a:srgbClr val="242021"/>
                </a:solidFill>
                <a:effectLst/>
              </a:rPr>
              <a:t>99 (</a:t>
            </a:r>
            <a:r>
              <a:rPr lang="pl-PL" sz="1800" b="0" i="0" dirty="0">
                <a:solidFill>
                  <a:srgbClr val="242021"/>
                </a:solidFill>
                <a:effectLst/>
              </a:rPr>
              <a:t>95% CI</a:t>
            </a:r>
            <a:r>
              <a:rPr lang="en-US" sz="1800" b="0" i="0" dirty="0">
                <a:solidFill>
                  <a:srgbClr val="242021"/>
                </a:solidFill>
                <a:effectLst/>
              </a:rPr>
              <a:t>:</a:t>
            </a:r>
            <a:r>
              <a:rPr lang="pl-PL" sz="1800" b="0" i="0" dirty="0">
                <a:solidFill>
                  <a:srgbClr val="242021"/>
                </a:solidFill>
                <a:effectLst/>
              </a:rPr>
              <a:t> 1.2</a:t>
            </a:r>
            <a:r>
              <a:rPr lang="en-US" sz="1800" b="0" i="0" dirty="0">
                <a:solidFill>
                  <a:srgbClr val="242021"/>
                </a:solidFill>
                <a:effectLst/>
              </a:rPr>
              <a:t>1-3.26)</a:t>
            </a:r>
            <a:endParaRPr lang="en-US" dirty="0"/>
          </a:p>
        </p:txBody>
      </p:sp>
      <p:grpSp>
        <p:nvGrpSpPr>
          <p:cNvPr id="247" name="Group 246">
            <a:extLst>
              <a:ext uri="{FF2B5EF4-FFF2-40B4-BE49-F238E27FC236}">
                <a16:creationId xmlns:a16="http://schemas.microsoft.com/office/drawing/2014/main" id="{1F2A618A-0AED-9E77-26D0-BDBD6780E49F}"/>
              </a:ext>
            </a:extLst>
          </p:cNvPr>
          <p:cNvGrpSpPr/>
          <p:nvPr/>
        </p:nvGrpSpPr>
        <p:grpSpPr>
          <a:xfrm>
            <a:off x="3352030" y="1739440"/>
            <a:ext cx="2676237" cy="963586"/>
            <a:chOff x="3283993" y="1739440"/>
            <a:chExt cx="2676237" cy="963586"/>
          </a:xfrm>
          <a:noFill/>
        </p:grpSpPr>
        <p:sp>
          <p:nvSpPr>
            <p:cNvPr id="248" name="TextBox 247">
              <a:extLst>
                <a:ext uri="{FF2B5EF4-FFF2-40B4-BE49-F238E27FC236}">
                  <a16:creationId xmlns:a16="http://schemas.microsoft.com/office/drawing/2014/main" id="{C58602C2-3734-541D-85E3-AF6B826335E2}"/>
                </a:ext>
              </a:extLst>
            </p:cNvPr>
            <p:cNvSpPr txBox="1"/>
            <p:nvPr/>
          </p:nvSpPr>
          <p:spPr bwMode="auto">
            <a:xfrm>
              <a:off x="3523213" y="2056695"/>
              <a:ext cx="2437017" cy="646331"/>
            </a:xfrm>
            <a:prstGeom prst="rect">
              <a:avLst/>
            </a:prstGeom>
            <a:grpFill/>
            <a:ln>
              <a:noFill/>
            </a:ln>
          </p:spPr>
          <p:txBody>
            <a:bodyPr wrap="square">
              <a:spAutoFit/>
            </a:bodyPr>
            <a:lstStyle/>
            <a:p>
              <a:r>
                <a:rPr lang="en-US" sz="1800" b="0" i="0" dirty="0">
                  <a:solidFill>
                    <a:srgbClr val="242021"/>
                  </a:solidFill>
                  <a:effectLst/>
                </a:rPr>
                <a:t>VRd + ASCT              </a:t>
              </a:r>
              <a:r>
                <a:rPr lang="en-US" dirty="0">
                  <a:solidFill>
                    <a:srgbClr val="242021"/>
                  </a:solidFill>
                </a:rPr>
                <a:t>55.5</a:t>
              </a:r>
            </a:p>
            <a:p>
              <a:r>
                <a:rPr lang="en-US" dirty="0">
                  <a:solidFill>
                    <a:srgbClr val="242021"/>
                  </a:solidFill>
                </a:rPr>
                <a:t>VRd alone                17.1</a:t>
              </a:r>
              <a:endParaRPr lang="en-US" dirty="0"/>
            </a:p>
          </p:txBody>
        </p:sp>
        <p:cxnSp>
          <p:nvCxnSpPr>
            <p:cNvPr id="249" name="Straight Connector 248">
              <a:extLst>
                <a:ext uri="{FF2B5EF4-FFF2-40B4-BE49-F238E27FC236}">
                  <a16:creationId xmlns:a16="http://schemas.microsoft.com/office/drawing/2014/main" id="{59B64FBA-0407-93F1-5E8D-6E1855F511ED}"/>
                </a:ext>
              </a:extLst>
            </p:cNvPr>
            <p:cNvCxnSpPr>
              <a:cxnSpLocks/>
            </p:cNvCxnSpPr>
            <p:nvPr/>
          </p:nvCxnSpPr>
          <p:spPr bwMode="auto">
            <a:xfrm>
              <a:off x="3283993" y="2266415"/>
              <a:ext cx="274320" cy="0"/>
            </a:xfrm>
            <a:prstGeom prst="line">
              <a:avLst/>
            </a:prstGeom>
            <a:grp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3418A83A-03D2-7AA0-231E-C85C51A395A4}"/>
                </a:ext>
              </a:extLst>
            </p:cNvPr>
            <p:cNvCxnSpPr>
              <a:cxnSpLocks/>
            </p:cNvCxnSpPr>
            <p:nvPr/>
          </p:nvCxnSpPr>
          <p:spPr bwMode="auto">
            <a:xfrm>
              <a:off x="3283993" y="2540735"/>
              <a:ext cx="274320" cy="0"/>
            </a:xfrm>
            <a:prstGeom prst="line">
              <a:avLst/>
            </a:prstGeom>
            <a:grpFill/>
            <a:ln w="28575" cap="flat" cmpd="sng" algn="ctr">
              <a:solidFill>
                <a:schemeClr val="accent3"/>
              </a:solidFill>
              <a:prstDash val="solid"/>
              <a:round/>
              <a:headEnd type="none" w="med" len="med"/>
              <a:tailEnd type="none" w="med" len="med"/>
            </a:ln>
            <a:effectLst/>
          </p:spPr>
        </p:cxnSp>
        <p:sp>
          <p:nvSpPr>
            <p:cNvPr id="251" name="TextBox 250">
              <a:extLst>
                <a:ext uri="{FF2B5EF4-FFF2-40B4-BE49-F238E27FC236}">
                  <a16:creationId xmlns:a16="http://schemas.microsoft.com/office/drawing/2014/main" id="{E9A4C3B6-25E9-3878-0AFC-FD72F9E30D3F}"/>
                </a:ext>
              </a:extLst>
            </p:cNvPr>
            <p:cNvSpPr txBox="1"/>
            <p:nvPr/>
          </p:nvSpPr>
          <p:spPr bwMode="auto">
            <a:xfrm>
              <a:off x="3918012" y="1739440"/>
              <a:ext cx="1922501" cy="369332"/>
            </a:xfrm>
            <a:prstGeom prst="rect">
              <a:avLst/>
            </a:prstGeom>
            <a:grpFill/>
            <a:ln>
              <a:noFill/>
            </a:ln>
          </p:spPr>
          <p:txBody>
            <a:bodyPr wrap="square">
              <a:spAutoFit/>
            </a:bodyPr>
            <a:lstStyle/>
            <a:p>
              <a:pPr algn="ctr"/>
              <a:r>
                <a:rPr lang="en-US" sz="1800" b="1" i="0" dirty="0">
                  <a:solidFill>
                    <a:srgbClr val="242021"/>
                  </a:solidFill>
                  <a:effectLst/>
                </a:rPr>
                <a:t>Median PFS, </a:t>
              </a:r>
              <a:r>
                <a:rPr lang="en-US" b="1" dirty="0">
                  <a:solidFill>
                    <a:srgbClr val="242021"/>
                  </a:solidFill>
                </a:rPr>
                <a:t>M</a:t>
              </a:r>
              <a:r>
                <a:rPr lang="en-US" sz="1800" b="1" i="0" dirty="0">
                  <a:solidFill>
                    <a:srgbClr val="242021"/>
                  </a:solidFill>
                  <a:effectLst/>
                </a:rPr>
                <a:t>o</a:t>
              </a:r>
              <a:endParaRPr lang="en-US" b="1" dirty="0"/>
            </a:p>
          </p:txBody>
        </p:sp>
      </p:grpSp>
      <p:grpSp>
        <p:nvGrpSpPr>
          <p:cNvPr id="253" name="Group 252">
            <a:extLst>
              <a:ext uri="{FF2B5EF4-FFF2-40B4-BE49-F238E27FC236}">
                <a16:creationId xmlns:a16="http://schemas.microsoft.com/office/drawing/2014/main" id="{782397CD-DD03-0CB4-5AFC-12F72E426B04}"/>
              </a:ext>
            </a:extLst>
          </p:cNvPr>
          <p:cNvGrpSpPr/>
          <p:nvPr/>
        </p:nvGrpSpPr>
        <p:grpSpPr>
          <a:xfrm>
            <a:off x="513554" y="1751368"/>
            <a:ext cx="5531646" cy="3550427"/>
            <a:chOff x="513554" y="1751368"/>
            <a:chExt cx="5531646" cy="3550427"/>
          </a:xfrm>
        </p:grpSpPr>
        <p:grpSp>
          <p:nvGrpSpPr>
            <p:cNvPr id="254" name="Group 253">
              <a:extLst>
                <a:ext uri="{FF2B5EF4-FFF2-40B4-BE49-F238E27FC236}">
                  <a16:creationId xmlns:a16="http://schemas.microsoft.com/office/drawing/2014/main" id="{51613D8B-4B71-3129-A265-81CDC0FE2ED1}"/>
                </a:ext>
              </a:extLst>
            </p:cNvPr>
            <p:cNvGrpSpPr/>
            <p:nvPr/>
          </p:nvGrpSpPr>
          <p:grpSpPr>
            <a:xfrm>
              <a:off x="513554" y="1751368"/>
              <a:ext cx="721427" cy="3101423"/>
              <a:chOff x="2903226" y="1517651"/>
              <a:chExt cx="721427" cy="4062638"/>
            </a:xfrm>
          </p:grpSpPr>
          <p:sp>
            <p:nvSpPr>
              <p:cNvPr id="283" name="TextBox 282">
                <a:extLst>
                  <a:ext uri="{FF2B5EF4-FFF2-40B4-BE49-F238E27FC236}">
                    <a16:creationId xmlns:a16="http://schemas.microsoft.com/office/drawing/2014/main" id="{51835DA7-EBAB-8485-F6B5-65A53F963FF8}"/>
                  </a:ext>
                </a:extLst>
              </p:cNvPr>
              <p:cNvSpPr txBox="1"/>
              <p:nvPr/>
            </p:nvSpPr>
            <p:spPr bwMode="auto">
              <a:xfrm>
                <a:off x="2903226" y="1517651"/>
                <a:ext cx="721427" cy="48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84" name="TextBox 283">
                <a:extLst>
                  <a:ext uri="{FF2B5EF4-FFF2-40B4-BE49-F238E27FC236}">
                    <a16:creationId xmlns:a16="http://schemas.microsoft.com/office/drawing/2014/main" id="{461E942D-1B07-435B-3326-B5B11365614B}"/>
                  </a:ext>
                </a:extLst>
              </p:cNvPr>
              <p:cNvSpPr txBox="1"/>
              <p:nvPr/>
            </p:nvSpPr>
            <p:spPr bwMode="auto">
              <a:xfrm>
                <a:off x="3085705" y="2246902"/>
                <a:ext cx="538948" cy="48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285" name="TextBox 284">
                <a:extLst>
                  <a:ext uri="{FF2B5EF4-FFF2-40B4-BE49-F238E27FC236}">
                    <a16:creationId xmlns:a16="http://schemas.microsoft.com/office/drawing/2014/main" id="{972BED8F-2152-8362-6047-22EA21A2B03A}"/>
                  </a:ext>
                </a:extLst>
              </p:cNvPr>
              <p:cNvSpPr txBox="1"/>
              <p:nvPr/>
            </p:nvSpPr>
            <p:spPr bwMode="auto">
              <a:xfrm>
                <a:off x="3085705" y="2966745"/>
                <a:ext cx="538948" cy="48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286" name="TextBox 285">
                <a:extLst>
                  <a:ext uri="{FF2B5EF4-FFF2-40B4-BE49-F238E27FC236}">
                    <a16:creationId xmlns:a16="http://schemas.microsoft.com/office/drawing/2014/main" id="{C7F21914-294B-41A2-F36B-07926208EAF5}"/>
                  </a:ext>
                </a:extLst>
              </p:cNvPr>
              <p:cNvSpPr txBox="1"/>
              <p:nvPr/>
            </p:nvSpPr>
            <p:spPr bwMode="auto">
              <a:xfrm>
                <a:off x="3085705" y="3728930"/>
                <a:ext cx="538948" cy="48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287" name="TextBox 286">
                <a:extLst>
                  <a:ext uri="{FF2B5EF4-FFF2-40B4-BE49-F238E27FC236}">
                    <a16:creationId xmlns:a16="http://schemas.microsoft.com/office/drawing/2014/main" id="{94EAEF20-D87A-A588-E6CE-9781C3489BCF}"/>
                  </a:ext>
                </a:extLst>
              </p:cNvPr>
              <p:cNvSpPr txBox="1"/>
              <p:nvPr/>
            </p:nvSpPr>
            <p:spPr bwMode="auto">
              <a:xfrm>
                <a:off x="3085705" y="4462886"/>
                <a:ext cx="538948" cy="48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288" name="TextBox 287">
                <a:extLst>
                  <a:ext uri="{FF2B5EF4-FFF2-40B4-BE49-F238E27FC236}">
                    <a16:creationId xmlns:a16="http://schemas.microsoft.com/office/drawing/2014/main" id="{73C728FC-7024-4EB9-F3D5-0879C8E5A616}"/>
                  </a:ext>
                </a:extLst>
              </p:cNvPr>
              <p:cNvSpPr txBox="1"/>
              <p:nvPr/>
            </p:nvSpPr>
            <p:spPr bwMode="auto">
              <a:xfrm>
                <a:off x="3085705" y="5210957"/>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55" name="Group 254">
              <a:extLst>
                <a:ext uri="{FF2B5EF4-FFF2-40B4-BE49-F238E27FC236}">
                  <a16:creationId xmlns:a16="http://schemas.microsoft.com/office/drawing/2014/main" id="{E760911E-107D-768A-76AC-E4AD89B30D44}"/>
                </a:ext>
              </a:extLst>
            </p:cNvPr>
            <p:cNvGrpSpPr/>
            <p:nvPr/>
          </p:nvGrpSpPr>
          <p:grpSpPr>
            <a:xfrm>
              <a:off x="1143000" y="1942908"/>
              <a:ext cx="91981" cy="2814320"/>
              <a:chOff x="1580359" y="2660386"/>
              <a:chExt cx="103516" cy="2456678"/>
            </a:xfrm>
          </p:grpSpPr>
          <p:cxnSp>
            <p:nvCxnSpPr>
              <p:cNvPr id="277" name="Straight Connector 276">
                <a:extLst>
                  <a:ext uri="{FF2B5EF4-FFF2-40B4-BE49-F238E27FC236}">
                    <a16:creationId xmlns:a16="http://schemas.microsoft.com/office/drawing/2014/main" id="{A33E84ED-BF48-50B2-9388-85B0BE32971C}"/>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B05581BD-BF6E-60AA-CDE7-C113D8EA6F16}"/>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60A90B8C-31AE-907C-56CE-6BD53EF11478}"/>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B0ED302E-2C37-E59A-054B-1BA93A2FFE45}"/>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EC0CF771-4430-A265-EEB4-4A49BF805BD9}"/>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4A0559BD-3431-F467-4C05-767D74B6D3E6}"/>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256" name="TextBox 255">
              <a:extLst>
                <a:ext uri="{FF2B5EF4-FFF2-40B4-BE49-F238E27FC236}">
                  <a16:creationId xmlns:a16="http://schemas.microsoft.com/office/drawing/2014/main" id="{E11C224F-BC60-BCCE-E7D3-C4139DB4A909}"/>
                </a:ext>
              </a:extLst>
            </p:cNvPr>
            <p:cNvSpPr txBox="1"/>
            <p:nvPr/>
          </p:nvSpPr>
          <p:spPr>
            <a:xfrm rot="16200000">
              <a:off x="-600824" y="3155169"/>
              <a:ext cx="2643099" cy="369332"/>
            </a:xfrm>
            <a:prstGeom prst="rect">
              <a:avLst/>
            </a:prstGeom>
            <a:noFill/>
          </p:spPr>
          <p:txBody>
            <a:bodyPr>
              <a:spAutoFit/>
            </a:bodyPr>
            <a:lstStyle/>
            <a:p>
              <a:pPr algn="ctr" defTabSz="651529">
                <a:defRPr/>
              </a:pPr>
              <a:r>
                <a:rPr lang="en-US" b="1" dirty="0">
                  <a:solidFill>
                    <a:srgbClr val="000000"/>
                  </a:solidFill>
                  <a:latin typeface="Calibri" panose="020F0502020204030204"/>
                </a:rPr>
                <a:t>Probability of PFS</a:t>
              </a:r>
            </a:p>
          </p:txBody>
        </p:sp>
        <p:grpSp>
          <p:nvGrpSpPr>
            <p:cNvPr id="257" name="Group 256">
              <a:extLst>
                <a:ext uri="{FF2B5EF4-FFF2-40B4-BE49-F238E27FC236}">
                  <a16:creationId xmlns:a16="http://schemas.microsoft.com/office/drawing/2014/main" id="{D68C8B7F-E6B8-CE52-8C08-AC2098748134}"/>
                </a:ext>
              </a:extLst>
            </p:cNvPr>
            <p:cNvGrpSpPr/>
            <p:nvPr/>
          </p:nvGrpSpPr>
          <p:grpSpPr>
            <a:xfrm>
              <a:off x="1132840" y="4744637"/>
              <a:ext cx="4875997" cy="369332"/>
              <a:chOff x="3403104" y="5373268"/>
              <a:chExt cx="7639064" cy="369332"/>
            </a:xfrm>
          </p:grpSpPr>
          <p:sp>
            <p:nvSpPr>
              <p:cNvPr id="269" name="TextBox 268">
                <a:extLst>
                  <a:ext uri="{FF2B5EF4-FFF2-40B4-BE49-F238E27FC236}">
                    <a16:creationId xmlns:a16="http://schemas.microsoft.com/office/drawing/2014/main" id="{082BFFC3-E8DE-652F-8AEF-2EE7C832C030}"/>
                  </a:ext>
                </a:extLst>
              </p:cNvPr>
              <p:cNvSpPr txBox="1"/>
              <p:nvPr/>
            </p:nvSpPr>
            <p:spPr bwMode="auto">
              <a:xfrm>
                <a:off x="3403104" y="537326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0</a:t>
                </a:r>
              </a:p>
            </p:txBody>
          </p:sp>
          <p:sp>
            <p:nvSpPr>
              <p:cNvPr id="270" name="TextBox 269">
                <a:extLst>
                  <a:ext uri="{FF2B5EF4-FFF2-40B4-BE49-F238E27FC236}">
                    <a16:creationId xmlns:a16="http://schemas.microsoft.com/office/drawing/2014/main" id="{55079801-3952-17D6-47D6-A92F3AD6ACC3}"/>
                  </a:ext>
                </a:extLst>
              </p:cNvPr>
              <p:cNvSpPr txBox="1"/>
              <p:nvPr/>
            </p:nvSpPr>
            <p:spPr bwMode="auto">
              <a:xfrm>
                <a:off x="4215633" y="5373268"/>
                <a:ext cx="734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12</a:t>
                </a:r>
              </a:p>
            </p:txBody>
          </p:sp>
          <p:sp>
            <p:nvSpPr>
              <p:cNvPr id="271" name="TextBox 270">
                <a:extLst>
                  <a:ext uri="{FF2B5EF4-FFF2-40B4-BE49-F238E27FC236}">
                    <a16:creationId xmlns:a16="http://schemas.microsoft.com/office/drawing/2014/main" id="{DE9B77F7-ADCA-BE37-C432-79452F1FADD1}"/>
                  </a:ext>
                </a:extLst>
              </p:cNvPr>
              <p:cNvSpPr txBox="1"/>
              <p:nvPr/>
            </p:nvSpPr>
            <p:spPr bwMode="auto">
              <a:xfrm>
                <a:off x="5225402" y="5373268"/>
                <a:ext cx="734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24</a:t>
                </a:r>
              </a:p>
            </p:txBody>
          </p:sp>
          <p:sp>
            <p:nvSpPr>
              <p:cNvPr id="272" name="TextBox 271">
                <a:extLst>
                  <a:ext uri="{FF2B5EF4-FFF2-40B4-BE49-F238E27FC236}">
                    <a16:creationId xmlns:a16="http://schemas.microsoft.com/office/drawing/2014/main" id="{FB2359FC-A637-1008-B245-0D81EBBFFC27}"/>
                  </a:ext>
                </a:extLst>
              </p:cNvPr>
              <p:cNvSpPr txBox="1"/>
              <p:nvPr/>
            </p:nvSpPr>
            <p:spPr bwMode="auto">
              <a:xfrm>
                <a:off x="6254101" y="5373268"/>
                <a:ext cx="734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36</a:t>
                </a:r>
              </a:p>
            </p:txBody>
          </p:sp>
          <p:sp>
            <p:nvSpPr>
              <p:cNvPr id="273" name="TextBox 272">
                <a:extLst>
                  <a:ext uri="{FF2B5EF4-FFF2-40B4-BE49-F238E27FC236}">
                    <a16:creationId xmlns:a16="http://schemas.microsoft.com/office/drawing/2014/main" id="{54329217-B135-D61E-8214-C2E5C4D87E11}"/>
                  </a:ext>
                </a:extLst>
              </p:cNvPr>
              <p:cNvSpPr txBox="1"/>
              <p:nvPr/>
            </p:nvSpPr>
            <p:spPr bwMode="auto">
              <a:xfrm>
                <a:off x="7257403" y="5373268"/>
                <a:ext cx="734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48</a:t>
                </a:r>
              </a:p>
            </p:txBody>
          </p:sp>
          <p:sp>
            <p:nvSpPr>
              <p:cNvPr id="274" name="TextBox 273">
                <a:extLst>
                  <a:ext uri="{FF2B5EF4-FFF2-40B4-BE49-F238E27FC236}">
                    <a16:creationId xmlns:a16="http://schemas.microsoft.com/office/drawing/2014/main" id="{97795910-E8A3-C6A1-2216-E0AA3361A476}"/>
                  </a:ext>
                </a:extLst>
              </p:cNvPr>
              <p:cNvSpPr txBox="1"/>
              <p:nvPr/>
            </p:nvSpPr>
            <p:spPr bwMode="auto">
              <a:xfrm>
                <a:off x="8267171" y="5373268"/>
                <a:ext cx="734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60</a:t>
                </a:r>
              </a:p>
            </p:txBody>
          </p:sp>
          <p:sp>
            <p:nvSpPr>
              <p:cNvPr id="275" name="TextBox 274">
                <a:extLst>
                  <a:ext uri="{FF2B5EF4-FFF2-40B4-BE49-F238E27FC236}">
                    <a16:creationId xmlns:a16="http://schemas.microsoft.com/office/drawing/2014/main" id="{1379AD42-48BB-26CD-2814-E677B12A38F6}"/>
                  </a:ext>
                </a:extLst>
              </p:cNvPr>
              <p:cNvSpPr txBox="1"/>
              <p:nvPr/>
            </p:nvSpPr>
            <p:spPr bwMode="auto">
              <a:xfrm>
                <a:off x="9295871" y="5373268"/>
                <a:ext cx="734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72</a:t>
                </a:r>
              </a:p>
            </p:txBody>
          </p:sp>
          <p:sp>
            <p:nvSpPr>
              <p:cNvPr id="276" name="TextBox 275">
                <a:extLst>
                  <a:ext uri="{FF2B5EF4-FFF2-40B4-BE49-F238E27FC236}">
                    <a16:creationId xmlns:a16="http://schemas.microsoft.com/office/drawing/2014/main" id="{2173EE80-27DC-BF43-23B0-8100334B009B}"/>
                  </a:ext>
                </a:extLst>
              </p:cNvPr>
              <p:cNvSpPr txBox="1"/>
              <p:nvPr/>
            </p:nvSpPr>
            <p:spPr bwMode="auto">
              <a:xfrm>
                <a:off x="10308140" y="5373268"/>
                <a:ext cx="734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84</a:t>
                </a:r>
              </a:p>
            </p:txBody>
          </p:sp>
        </p:grpSp>
        <p:sp>
          <p:nvSpPr>
            <p:cNvPr id="258" name="TextBox 257">
              <a:extLst>
                <a:ext uri="{FF2B5EF4-FFF2-40B4-BE49-F238E27FC236}">
                  <a16:creationId xmlns:a16="http://schemas.microsoft.com/office/drawing/2014/main" id="{01CD5537-CEBF-4161-562A-F122D067F86D}"/>
                </a:ext>
              </a:extLst>
            </p:cNvPr>
            <p:cNvSpPr txBox="1"/>
            <p:nvPr/>
          </p:nvSpPr>
          <p:spPr>
            <a:xfrm>
              <a:off x="1970068" y="4963241"/>
              <a:ext cx="2911713" cy="338554"/>
            </a:xfrm>
            <a:prstGeom prst="rect">
              <a:avLst/>
            </a:prstGeom>
            <a:noFill/>
          </p:spPr>
          <p:txBody>
            <a:bodyPr wrap="square">
              <a:spAutoFit/>
            </a:bodyPr>
            <a:lstStyle/>
            <a:p>
              <a:pPr algn="ctr" defTabSz="651529">
                <a:defRPr/>
              </a:pPr>
              <a:r>
                <a:rPr lang="en-US" sz="1600" b="1" dirty="0">
                  <a:solidFill>
                    <a:srgbClr val="000000"/>
                  </a:solidFill>
                  <a:latin typeface="Calibri" panose="020F0502020204030204"/>
                </a:rPr>
                <a:t>Time From Randomization (Mo)</a:t>
              </a:r>
            </a:p>
          </p:txBody>
        </p:sp>
        <p:grpSp>
          <p:nvGrpSpPr>
            <p:cNvPr id="259" name="Group 258">
              <a:extLst>
                <a:ext uri="{FF2B5EF4-FFF2-40B4-BE49-F238E27FC236}">
                  <a16:creationId xmlns:a16="http://schemas.microsoft.com/office/drawing/2014/main" id="{288B0A3B-BF80-7DA0-079A-28B825EB7FB9}"/>
                </a:ext>
              </a:extLst>
            </p:cNvPr>
            <p:cNvGrpSpPr/>
            <p:nvPr/>
          </p:nvGrpSpPr>
          <p:grpSpPr>
            <a:xfrm rot="5400000">
              <a:off x="3452088" y="2517371"/>
              <a:ext cx="106224" cy="4561841"/>
              <a:chOff x="1580359" y="1674837"/>
              <a:chExt cx="103516" cy="3442227"/>
            </a:xfrm>
          </p:grpSpPr>
          <p:cxnSp>
            <p:nvCxnSpPr>
              <p:cNvPr id="261" name="Straight Connector 260">
                <a:extLst>
                  <a:ext uri="{FF2B5EF4-FFF2-40B4-BE49-F238E27FC236}">
                    <a16:creationId xmlns:a16="http://schemas.microsoft.com/office/drawing/2014/main" id="{A3E2740D-245D-87CB-763A-85CE6E6EB5D1}"/>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68D95E97-9089-9FC8-7909-105B0F101158}"/>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D924C091-787B-06F0-FE12-CDB1C259DBE1}"/>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1D4230E9-0EE9-4D9C-AE32-B9DE5749CB49}"/>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F16F242B-2B87-7B81-B7DC-090875D31A68}"/>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0CB1FBC6-8F26-6CDE-57CC-4F439350D413}"/>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BD3BA340-A51C-F957-9DE8-9C437383CE9F}"/>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EF0F31E9-587F-B9AB-5FBA-C4BDA323D249}"/>
                  </a:ext>
                </a:extLst>
              </p:cNvPr>
              <p:cNvCxnSpPr>
                <a:cxnSpLocks/>
              </p:cNvCxnSpPr>
              <p:nvPr/>
            </p:nvCxnSpPr>
            <p:spPr bwMode="auto">
              <a:xfrm>
                <a:off x="1580359" y="1674837"/>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260" name="Freeform: Shape 259">
              <a:extLst>
                <a:ext uri="{FF2B5EF4-FFF2-40B4-BE49-F238E27FC236}">
                  <a16:creationId xmlns:a16="http://schemas.microsoft.com/office/drawing/2014/main" id="{0EE046E0-9F02-6650-285B-436603A48BFF}"/>
                </a:ext>
              </a:extLst>
            </p:cNvPr>
            <p:cNvSpPr/>
            <p:nvPr/>
          </p:nvSpPr>
          <p:spPr bwMode="auto">
            <a:xfrm>
              <a:off x="1225550" y="1936557"/>
              <a:ext cx="4819650" cy="2821515"/>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a:p>
          </p:txBody>
        </p:sp>
      </p:grpSp>
      <p:grpSp>
        <p:nvGrpSpPr>
          <p:cNvPr id="289" name="Group 288">
            <a:extLst>
              <a:ext uri="{FF2B5EF4-FFF2-40B4-BE49-F238E27FC236}">
                <a16:creationId xmlns:a16="http://schemas.microsoft.com/office/drawing/2014/main" id="{9C1047F2-C1C5-C03B-FEC4-146178903C83}"/>
              </a:ext>
            </a:extLst>
          </p:cNvPr>
          <p:cNvGrpSpPr/>
          <p:nvPr/>
        </p:nvGrpSpPr>
        <p:grpSpPr>
          <a:xfrm>
            <a:off x="172363" y="5182174"/>
            <a:ext cx="5749520" cy="523220"/>
            <a:chOff x="1683673" y="5373268"/>
            <a:chExt cx="10079449" cy="523220"/>
          </a:xfrm>
        </p:grpSpPr>
        <p:sp>
          <p:nvSpPr>
            <p:cNvPr id="290" name="TextBox 289">
              <a:extLst>
                <a:ext uri="{FF2B5EF4-FFF2-40B4-BE49-F238E27FC236}">
                  <a16:creationId xmlns:a16="http://schemas.microsoft.com/office/drawing/2014/main" id="{EC308FD3-2ACB-1F1F-56C0-67FB698E8A1A}"/>
                </a:ext>
              </a:extLst>
            </p:cNvPr>
            <p:cNvSpPr txBox="1"/>
            <p:nvPr/>
          </p:nvSpPr>
          <p:spPr bwMode="auto">
            <a:xfrm>
              <a:off x="3231895" y="5373268"/>
              <a:ext cx="64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66</a:t>
              </a:r>
            </a:p>
            <a:p>
              <a:pPr algn="ctr">
                <a:lnSpc>
                  <a:spcPct val="100000"/>
                </a:lnSpc>
                <a:spcAft>
                  <a:spcPct val="0"/>
                </a:spcAft>
                <a:buClrTx/>
                <a:buFontTx/>
                <a:buNone/>
              </a:pPr>
              <a:r>
                <a:rPr lang="en-US" sz="1400" dirty="0">
                  <a:solidFill>
                    <a:schemeClr val="bg1"/>
                  </a:solidFill>
                  <a:latin typeface="Calibri" panose="020F0502020204030204" pitchFamily="34" charset="0"/>
                </a:rPr>
                <a:t>66</a:t>
              </a:r>
              <a:endParaRPr lang="en-US" sz="1400" b="0" dirty="0">
                <a:solidFill>
                  <a:schemeClr val="bg1"/>
                </a:solidFill>
                <a:latin typeface="Calibri" panose="020F0502020204030204" pitchFamily="34" charset="0"/>
              </a:endParaRPr>
            </a:p>
          </p:txBody>
        </p:sp>
        <p:sp>
          <p:nvSpPr>
            <p:cNvPr id="291" name="TextBox 290">
              <a:extLst>
                <a:ext uri="{FF2B5EF4-FFF2-40B4-BE49-F238E27FC236}">
                  <a16:creationId xmlns:a16="http://schemas.microsoft.com/office/drawing/2014/main" id="{C412F731-0085-B0AA-34DA-23BBB54F227D}"/>
                </a:ext>
              </a:extLst>
            </p:cNvPr>
            <p:cNvSpPr txBox="1"/>
            <p:nvPr/>
          </p:nvSpPr>
          <p:spPr bwMode="auto">
            <a:xfrm>
              <a:off x="4297606" y="5373268"/>
              <a:ext cx="64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45</a:t>
              </a:r>
            </a:p>
            <a:p>
              <a:pPr algn="ctr">
                <a:lnSpc>
                  <a:spcPct val="100000"/>
                </a:lnSpc>
                <a:spcAft>
                  <a:spcPct val="0"/>
                </a:spcAft>
                <a:buClrTx/>
                <a:buFontTx/>
                <a:buNone/>
              </a:pPr>
              <a:r>
                <a:rPr lang="en-US" sz="1400" dirty="0">
                  <a:solidFill>
                    <a:schemeClr val="bg1"/>
                  </a:solidFill>
                  <a:latin typeface="Calibri" panose="020F0502020204030204" pitchFamily="34" charset="0"/>
                </a:rPr>
                <a:t>36</a:t>
              </a:r>
              <a:endParaRPr lang="en-US" sz="1400" b="0" dirty="0">
                <a:solidFill>
                  <a:schemeClr val="bg1"/>
                </a:solidFill>
                <a:latin typeface="Calibri" panose="020F0502020204030204" pitchFamily="34" charset="0"/>
              </a:endParaRPr>
            </a:p>
          </p:txBody>
        </p:sp>
        <p:sp>
          <p:nvSpPr>
            <p:cNvPr id="292" name="TextBox 291">
              <a:extLst>
                <a:ext uri="{FF2B5EF4-FFF2-40B4-BE49-F238E27FC236}">
                  <a16:creationId xmlns:a16="http://schemas.microsoft.com/office/drawing/2014/main" id="{04AD8B55-CFA2-BC1A-390E-113550544294}"/>
                </a:ext>
              </a:extLst>
            </p:cNvPr>
            <p:cNvSpPr txBox="1"/>
            <p:nvPr/>
          </p:nvSpPr>
          <p:spPr bwMode="auto">
            <a:xfrm>
              <a:off x="5484667" y="5373268"/>
              <a:ext cx="64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37</a:t>
              </a:r>
            </a:p>
            <a:p>
              <a:pPr algn="ctr">
                <a:lnSpc>
                  <a:spcPct val="100000"/>
                </a:lnSpc>
                <a:spcAft>
                  <a:spcPct val="0"/>
                </a:spcAft>
                <a:buClrTx/>
                <a:buFontTx/>
                <a:buNone/>
              </a:pPr>
              <a:r>
                <a:rPr lang="en-US" sz="1400" dirty="0">
                  <a:solidFill>
                    <a:schemeClr val="bg1"/>
                  </a:solidFill>
                  <a:latin typeface="Calibri" panose="020F0502020204030204" pitchFamily="34" charset="0"/>
                </a:rPr>
                <a:t>19</a:t>
              </a:r>
              <a:endParaRPr lang="en-US" sz="1400" b="0" dirty="0">
                <a:solidFill>
                  <a:schemeClr val="bg1"/>
                </a:solidFill>
                <a:latin typeface="Calibri" panose="020F0502020204030204" pitchFamily="34" charset="0"/>
              </a:endParaRPr>
            </a:p>
          </p:txBody>
        </p:sp>
        <p:sp>
          <p:nvSpPr>
            <p:cNvPr id="293" name="TextBox 292">
              <a:extLst>
                <a:ext uri="{FF2B5EF4-FFF2-40B4-BE49-F238E27FC236}">
                  <a16:creationId xmlns:a16="http://schemas.microsoft.com/office/drawing/2014/main" id="{4CEF8126-DA52-E01E-4A96-A5D44B5A8DB8}"/>
                </a:ext>
              </a:extLst>
            </p:cNvPr>
            <p:cNvSpPr txBox="1"/>
            <p:nvPr/>
          </p:nvSpPr>
          <p:spPr bwMode="auto">
            <a:xfrm>
              <a:off x="8913339" y="5373268"/>
              <a:ext cx="64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16</a:t>
              </a:r>
            </a:p>
            <a:p>
              <a:pPr algn="ctr">
                <a:lnSpc>
                  <a:spcPct val="100000"/>
                </a:lnSpc>
                <a:spcAft>
                  <a:spcPct val="0"/>
                </a:spcAft>
                <a:buClrTx/>
                <a:buFontTx/>
                <a:buNone/>
              </a:pPr>
              <a:r>
                <a:rPr lang="en-US" sz="1400" dirty="0">
                  <a:solidFill>
                    <a:schemeClr val="bg1"/>
                  </a:solidFill>
                  <a:latin typeface="Calibri" panose="020F0502020204030204" pitchFamily="34" charset="0"/>
                </a:rPr>
                <a:t>8</a:t>
              </a:r>
              <a:endParaRPr lang="en-US" sz="1400" b="0" dirty="0">
                <a:solidFill>
                  <a:schemeClr val="bg1"/>
                </a:solidFill>
                <a:latin typeface="Calibri" panose="020F0502020204030204" pitchFamily="34" charset="0"/>
              </a:endParaRPr>
            </a:p>
          </p:txBody>
        </p:sp>
        <p:sp>
          <p:nvSpPr>
            <p:cNvPr id="294" name="TextBox 293">
              <a:extLst>
                <a:ext uri="{FF2B5EF4-FFF2-40B4-BE49-F238E27FC236}">
                  <a16:creationId xmlns:a16="http://schemas.microsoft.com/office/drawing/2014/main" id="{CE4B4370-84F5-CA1B-6CEB-D5406F7DBBDD}"/>
                </a:ext>
              </a:extLst>
            </p:cNvPr>
            <p:cNvSpPr txBox="1"/>
            <p:nvPr/>
          </p:nvSpPr>
          <p:spPr bwMode="auto">
            <a:xfrm>
              <a:off x="10049841" y="5373268"/>
              <a:ext cx="64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12</a:t>
              </a:r>
            </a:p>
            <a:p>
              <a:pPr algn="ctr">
                <a:lnSpc>
                  <a:spcPct val="100000"/>
                </a:lnSpc>
                <a:spcAft>
                  <a:spcPct val="0"/>
                </a:spcAft>
                <a:buClrTx/>
                <a:buFontTx/>
                <a:buNone/>
              </a:pPr>
              <a:r>
                <a:rPr lang="en-US" sz="1400" dirty="0">
                  <a:solidFill>
                    <a:schemeClr val="bg1"/>
                  </a:solidFill>
                  <a:latin typeface="Calibri" panose="020F0502020204030204" pitchFamily="34" charset="0"/>
                </a:rPr>
                <a:t>6</a:t>
              </a:r>
              <a:endParaRPr lang="en-US" sz="1400" b="0" dirty="0">
                <a:solidFill>
                  <a:schemeClr val="bg1"/>
                </a:solidFill>
                <a:latin typeface="Calibri" panose="020F0502020204030204" pitchFamily="34" charset="0"/>
              </a:endParaRPr>
            </a:p>
          </p:txBody>
        </p:sp>
        <p:sp>
          <p:nvSpPr>
            <p:cNvPr id="295" name="TextBox 294">
              <a:extLst>
                <a:ext uri="{FF2B5EF4-FFF2-40B4-BE49-F238E27FC236}">
                  <a16:creationId xmlns:a16="http://schemas.microsoft.com/office/drawing/2014/main" id="{28FEC27E-38A0-6C2F-C698-9CFCD267D8CB}"/>
                </a:ext>
              </a:extLst>
            </p:cNvPr>
            <p:cNvSpPr txBox="1"/>
            <p:nvPr/>
          </p:nvSpPr>
          <p:spPr bwMode="auto">
            <a:xfrm>
              <a:off x="1683673" y="5373268"/>
              <a:ext cx="1678260" cy="52322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r">
                <a:spcAft>
                  <a:spcPct val="0"/>
                </a:spcAft>
              </a:pPr>
              <a:r>
                <a:rPr lang="en-US" sz="1400" b="1" dirty="0" err="1">
                  <a:solidFill>
                    <a:schemeClr val="accent1"/>
                  </a:solidFill>
                  <a:latin typeface="Calibri" panose="020F0502020204030204" pitchFamily="34" charset="0"/>
                </a:rPr>
                <a:t>VRd+ASCT</a:t>
              </a:r>
              <a:endParaRPr lang="en-US" sz="1400" b="1" dirty="0">
                <a:solidFill>
                  <a:schemeClr val="accent1"/>
                </a:solidFill>
                <a:latin typeface="Calibri" panose="020F0502020204030204" pitchFamily="34" charset="0"/>
              </a:endParaRPr>
            </a:p>
            <a:p>
              <a:pPr algn="r">
                <a:lnSpc>
                  <a:spcPct val="100000"/>
                </a:lnSpc>
                <a:spcAft>
                  <a:spcPct val="0"/>
                </a:spcAft>
                <a:buClrTx/>
                <a:buFontTx/>
                <a:buNone/>
              </a:pPr>
              <a:r>
                <a:rPr lang="en-US" sz="1400" b="1" dirty="0">
                  <a:solidFill>
                    <a:schemeClr val="accent3"/>
                  </a:solidFill>
                  <a:latin typeface="Calibri" panose="020F0502020204030204" pitchFamily="34" charset="0"/>
                </a:rPr>
                <a:t>VRd-alone</a:t>
              </a:r>
            </a:p>
          </p:txBody>
        </p:sp>
        <p:sp>
          <p:nvSpPr>
            <p:cNvPr id="296" name="TextBox 295">
              <a:extLst>
                <a:ext uri="{FF2B5EF4-FFF2-40B4-BE49-F238E27FC236}">
                  <a16:creationId xmlns:a16="http://schemas.microsoft.com/office/drawing/2014/main" id="{AFE3FA34-0625-09E7-9B9C-64BA039D3528}"/>
                </a:ext>
              </a:extLst>
            </p:cNvPr>
            <p:cNvSpPr txBox="1"/>
            <p:nvPr/>
          </p:nvSpPr>
          <p:spPr bwMode="auto">
            <a:xfrm>
              <a:off x="6636277" y="5373268"/>
              <a:ext cx="64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29</a:t>
              </a:r>
            </a:p>
            <a:p>
              <a:pPr algn="ctr">
                <a:lnSpc>
                  <a:spcPct val="100000"/>
                </a:lnSpc>
                <a:spcAft>
                  <a:spcPct val="0"/>
                </a:spcAft>
                <a:buClrTx/>
                <a:buFontTx/>
                <a:buNone/>
              </a:pPr>
              <a:r>
                <a:rPr lang="en-US" sz="1400" dirty="0">
                  <a:solidFill>
                    <a:schemeClr val="bg1"/>
                  </a:solidFill>
                  <a:latin typeface="Calibri" panose="020F0502020204030204" pitchFamily="34" charset="0"/>
                </a:rPr>
                <a:t>16</a:t>
              </a:r>
              <a:endParaRPr lang="en-US" sz="1400" b="0" dirty="0">
                <a:solidFill>
                  <a:schemeClr val="bg1"/>
                </a:solidFill>
                <a:latin typeface="Calibri" panose="020F0502020204030204" pitchFamily="34" charset="0"/>
              </a:endParaRPr>
            </a:p>
          </p:txBody>
        </p:sp>
        <p:sp>
          <p:nvSpPr>
            <p:cNvPr id="297" name="TextBox 296">
              <a:extLst>
                <a:ext uri="{FF2B5EF4-FFF2-40B4-BE49-F238E27FC236}">
                  <a16:creationId xmlns:a16="http://schemas.microsoft.com/office/drawing/2014/main" id="{2C767FF2-53D9-0E11-EEAD-B5CBDBA1A9B7}"/>
                </a:ext>
              </a:extLst>
            </p:cNvPr>
            <p:cNvSpPr txBox="1"/>
            <p:nvPr/>
          </p:nvSpPr>
          <p:spPr bwMode="auto">
            <a:xfrm>
              <a:off x="7792511" y="5373268"/>
              <a:ext cx="64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24</a:t>
              </a:r>
            </a:p>
            <a:p>
              <a:pPr algn="ctr">
                <a:lnSpc>
                  <a:spcPct val="100000"/>
                </a:lnSpc>
                <a:spcAft>
                  <a:spcPct val="0"/>
                </a:spcAft>
                <a:buClrTx/>
                <a:buFontTx/>
                <a:buNone/>
              </a:pPr>
              <a:r>
                <a:rPr lang="en-US" sz="1400" dirty="0">
                  <a:solidFill>
                    <a:schemeClr val="bg1"/>
                  </a:solidFill>
                  <a:latin typeface="Calibri" panose="020F0502020204030204" pitchFamily="34" charset="0"/>
                </a:rPr>
                <a:t>11</a:t>
              </a:r>
              <a:endParaRPr lang="en-US" sz="1400" b="0" dirty="0">
                <a:solidFill>
                  <a:schemeClr val="bg1"/>
                </a:solidFill>
                <a:latin typeface="Calibri" panose="020F0502020204030204" pitchFamily="34" charset="0"/>
              </a:endParaRPr>
            </a:p>
          </p:txBody>
        </p:sp>
        <p:sp>
          <p:nvSpPr>
            <p:cNvPr id="298" name="TextBox 297">
              <a:extLst>
                <a:ext uri="{FF2B5EF4-FFF2-40B4-BE49-F238E27FC236}">
                  <a16:creationId xmlns:a16="http://schemas.microsoft.com/office/drawing/2014/main" id="{B634394F-ACF4-53A0-80AC-898285A958AF}"/>
                </a:ext>
              </a:extLst>
            </p:cNvPr>
            <p:cNvSpPr txBox="1"/>
            <p:nvPr/>
          </p:nvSpPr>
          <p:spPr bwMode="auto">
            <a:xfrm>
              <a:off x="11279201" y="537326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8</a:t>
              </a:r>
            </a:p>
            <a:p>
              <a:pPr algn="ctr">
                <a:lnSpc>
                  <a:spcPct val="100000"/>
                </a:lnSpc>
                <a:spcAft>
                  <a:spcPct val="0"/>
                </a:spcAft>
                <a:buClrTx/>
                <a:buFontTx/>
                <a:buNone/>
              </a:pPr>
              <a:r>
                <a:rPr lang="en-US" sz="1400" dirty="0">
                  <a:solidFill>
                    <a:schemeClr val="bg1"/>
                  </a:solidFill>
                  <a:latin typeface="Calibri" panose="020F0502020204030204" pitchFamily="34" charset="0"/>
                </a:rPr>
                <a:t>3</a:t>
              </a:r>
              <a:endParaRPr lang="en-US" sz="1400" b="0" dirty="0">
                <a:solidFill>
                  <a:schemeClr val="bg1"/>
                </a:solidFill>
                <a:latin typeface="Calibri" panose="020F0502020204030204" pitchFamily="34" charset="0"/>
              </a:endParaRPr>
            </a:p>
          </p:txBody>
        </p:sp>
      </p:grpSp>
      <p:sp>
        <p:nvSpPr>
          <p:cNvPr id="299" name="TextBox 298">
            <a:extLst>
              <a:ext uri="{FF2B5EF4-FFF2-40B4-BE49-F238E27FC236}">
                <a16:creationId xmlns:a16="http://schemas.microsoft.com/office/drawing/2014/main" id="{3CA6CE6C-D6CD-3AEC-88B3-5AB77E97DF94}"/>
              </a:ext>
            </a:extLst>
          </p:cNvPr>
          <p:cNvSpPr txBox="1"/>
          <p:nvPr/>
        </p:nvSpPr>
        <p:spPr>
          <a:xfrm>
            <a:off x="54299" y="4938269"/>
            <a:ext cx="2643099" cy="338554"/>
          </a:xfrm>
          <a:prstGeom prst="rect">
            <a:avLst/>
          </a:prstGeom>
          <a:noFill/>
        </p:spPr>
        <p:txBody>
          <a:bodyPr>
            <a:spAutoFit/>
          </a:bodyPr>
          <a:lstStyle/>
          <a:p>
            <a:pPr defTabSz="651529">
              <a:defRPr/>
            </a:pPr>
            <a:r>
              <a:rPr lang="en-US" sz="1600" b="1" dirty="0">
                <a:solidFill>
                  <a:srgbClr val="000000"/>
                </a:solidFill>
                <a:latin typeface="Calibri" panose="020F0502020204030204"/>
              </a:rPr>
              <a:t>Patients at Risk</a:t>
            </a:r>
          </a:p>
        </p:txBody>
      </p:sp>
      <p:grpSp>
        <p:nvGrpSpPr>
          <p:cNvPr id="301" name="Group 300">
            <a:extLst>
              <a:ext uri="{FF2B5EF4-FFF2-40B4-BE49-F238E27FC236}">
                <a16:creationId xmlns:a16="http://schemas.microsoft.com/office/drawing/2014/main" id="{7906D780-E559-FF83-5800-0969AE58B545}"/>
              </a:ext>
            </a:extLst>
          </p:cNvPr>
          <p:cNvGrpSpPr/>
          <p:nvPr/>
        </p:nvGrpSpPr>
        <p:grpSpPr>
          <a:xfrm>
            <a:off x="1240367" y="1910191"/>
            <a:ext cx="4775385" cy="2510997"/>
            <a:chOff x="1240367" y="1910191"/>
            <a:chExt cx="4775385" cy="2510997"/>
          </a:xfrm>
        </p:grpSpPr>
        <p:sp>
          <p:nvSpPr>
            <p:cNvPr id="302" name="Freeform: Shape 301">
              <a:extLst>
                <a:ext uri="{FF2B5EF4-FFF2-40B4-BE49-F238E27FC236}">
                  <a16:creationId xmlns:a16="http://schemas.microsoft.com/office/drawing/2014/main" id="{DBE25436-A6A6-C36B-0F01-DEA800ADEE18}"/>
                </a:ext>
              </a:extLst>
            </p:cNvPr>
            <p:cNvSpPr/>
            <p:nvPr/>
          </p:nvSpPr>
          <p:spPr bwMode="auto">
            <a:xfrm>
              <a:off x="1257486" y="1939212"/>
              <a:ext cx="4758266" cy="1989666"/>
            </a:xfrm>
            <a:custGeom>
              <a:avLst/>
              <a:gdLst>
                <a:gd name="connsiteX0" fmla="*/ 4766733 w 4766733"/>
                <a:gd name="connsiteY0" fmla="*/ 1193800 h 1989666"/>
                <a:gd name="connsiteX1" fmla="*/ 3611033 w 4766733"/>
                <a:gd name="connsiteY1" fmla="*/ 1193800 h 1989666"/>
                <a:gd name="connsiteX2" fmla="*/ 3611033 w 4766733"/>
                <a:gd name="connsiteY2" fmla="*/ 1138766 h 1989666"/>
                <a:gd name="connsiteX3" fmla="*/ 3035300 w 4766733"/>
                <a:gd name="connsiteY3" fmla="*/ 1138766 h 1989666"/>
                <a:gd name="connsiteX4" fmla="*/ 3035300 w 4766733"/>
                <a:gd name="connsiteY4" fmla="*/ 1062566 h 1989666"/>
                <a:gd name="connsiteX5" fmla="*/ 2980266 w 4766733"/>
                <a:gd name="connsiteY5" fmla="*/ 1062566 h 1989666"/>
                <a:gd name="connsiteX6" fmla="*/ 2980266 w 4766733"/>
                <a:gd name="connsiteY6" fmla="*/ 1011766 h 1989666"/>
                <a:gd name="connsiteX7" fmla="*/ 2315633 w 4766733"/>
                <a:gd name="connsiteY7" fmla="*/ 1011766 h 1989666"/>
                <a:gd name="connsiteX8" fmla="*/ 2315633 w 4766733"/>
                <a:gd name="connsiteY8" fmla="*/ 905933 h 1989666"/>
                <a:gd name="connsiteX9" fmla="*/ 2260600 w 4766733"/>
                <a:gd name="connsiteY9" fmla="*/ 905933 h 1989666"/>
                <a:gd name="connsiteX10" fmla="*/ 2205566 w 4766733"/>
                <a:gd name="connsiteY10" fmla="*/ 905933 h 1989666"/>
                <a:gd name="connsiteX11" fmla="*/ 2205566 w 4766733"/>
                <a:gd name="connsiteY11" fmla="*/ 859366 h 1989666"/>
                <a:gd name="connsiteX12" fmla="*/ 1871133 w 4766733"/>
                <a:gd name="connsiteY12" fmla="*/ 859366 h 1989666"/>
                <a:gd name="connsiteX13" fmla="*/ 1871133 w 4766733"/>
                <a:gd name="connsiteY13" fmla="*/ 706966 h 1989666"/>
                <a:gd name="connsiteX14" fmla="*/ 1871133 w 4766733"/>
                <a:gd name="connsiteY14" fmla="*/ 706966 h 1989666"/>
                <a:gd name="connsiteX15" fmla="*/ 1871133 w 4766733"/>
                <a:gd name="connsiteY15" fmla="*/ 651933 h 1989666"/>
                <a:gd name="connsiteX16" fmla="*/ 1790700 w 4766733"/>
                <a:gd name="connsiteY16" fmla="*/ 651933 h 1989666"/>
                <a:gd name="connsiteX17" fmla="*/ 1790700 w 4766733"/>
                <a:gd name="connsiteY17" fmla="*/ 609600 h 1989666"/>
                <a:gd name="connsiteX18" fmla="*/ 1532466 w 4766733"/>
                <a:gd name="connsiteY18" fmla="*/ 609600 h 1989666"/>
                <a:gd name="connsiteX19" fmla="*/ 1532466 w 4766733"/>
                <a:gd name="connsiteY19" fmla="*/ 550333 h 1989666"/>
                <a:gd name="connsiteX20" fmla="*/ 1443566 w 4766733"/>
                <a:gd name="connsiteY20" fmla="*/ 550333 h 1989666"/>
                <a:gd name="connsiteX21" fmla="*/ 1443566 w 4766733"/>
                <a:gd name="connsiteY21" fmla="*/ 512233 h 1989666"/>
                <a:gd name="connsiteX22" fmla="*/ 1257300 w 4766733"/>
                <a:gd name="connsiteY22" fmla="*/ 512233 h 1989666"/>
                <a:gd name="connsiteX23" fmla="*/ 1257300 w 4766733"/>
                <a:gd name="connsiteY23" fmla="*/ 495300 h 1989666"/>
                <a:gd name="connsiteX24" fmla="*/ 1257300 w 4766733"/>
                <a:gd name="connsiteY24" fmla="*/ 495300 h 1989666"/>
                <a:gd name="connsiteX25" fmla="*/ 1231900 w 4766733"/>
                <a:gd name="connsiteY25" fmla="*/ 495300 h 1989666"/>
                <a:gd name="connsiteX26" fmla="*/ 1231900 w 4766733"/>
                <a:gd name="connsiteY26" fmla="*/ 478366 h 1989666"/>
                <a:gd name="connsiteX27" fmla="*/ 1172633 w 4766733"/>
                <a:gd name="connsiteY27" fmla="*/ 478366 h 1989666"/>
                <a:gd name="connsiteX28" fmla="*/ 1172633 w 4766733"/>
                <a:gd name="connsiteY28" fmla="*/ 431800 h 1989666"/>
                <a:gd name="connsiteX29" fmla="*/ 927100 w 4766733"/>
                <a:gd name="connsiteY29" fmla="*/ 431800 h 1989666"/>
                <a:gd name="connsiteX30" fmla="*/ 927100 w 4766733"/>
                <a:gd name="connsiteY30" fmla="*/ 385233 h 1989666"/>
                <a:gd name="connsiteX31" fmla="*/ 927100 w 4766733"/>
                <a:gd name="connsiteY31" fmla="*/ 385233 h 1989666"/>
                <a:gd name="connsiteX32" fmla="*/ 897466 w 4766733"/>
                <a:gd name="connsiteY32" fmla="*/ 385233 h 1989666"/>
                <a:gd name="connsiteX33" fmla="*/ 897466 w 4766733"/>
                <a:gd name="connsiteY33" fmla="*/ 334433 h 1989666"/>
                <a:gd name="connsiteX34" fmla="*/ 800100 w 4766733"/>
                <a:gd name="connsiteY34" fmla="*/ 334433 h 1989666"/>
                <a:gd name="connsiteX35" fmla="*/ 800100 w 4766733"/>
                <a:gd name="connsiteY35" fmla="*/ 334433 h 1989666"/>
                <a:gd name="connsiteX36" fmla="*/ 800100 w 4766733"/>
                <a:gd name="connsiteY36" fmla="*/ 309033 h 1989666"/>
                <a:gd name="connsiteX37" fmla="*/ 622300 w 4766733"/>
                <a:gd name="connsiteY37" fmla="*/ 309033 h 1989666"/>
                <a:gd name="connsiteX38" fmla="*/ 622300 w 4766733"/>
                <a:gd name="connsiteY38" fmla="*/ 237066 h 1989666"/>
                <a:gd name="connsiteX39" fmla="*/ 550333 w 4766733"/>
                <a:gd name="connsiteY39" fmla="*/ 237066 h 1989666"/>
                <a:gd name="connsiteX40" fmla="*/ 550333 w 4766733"/>
                <a:gd name="connsiteY40" fmla="*/ 152400 h 1989666"/>
                <a:gd name="connsiteX41" fmla="*/ 508000 w 4766733"/>
                <a:gd name="connsiteY41" fmla="*/ 152400 h 1989666"/>
                <a:gd name="connsiteX42" fmla="*/ 508000 w 4766733"/>
                <a:gd name="connsiteY42" fmla="*/ 135466 h 1989666"/>
                <a:gd name="connsiteX43" fmla="*/ 372533 w 4766733"/>
                <a:gd name="connsiteY43" fmla="*/ 135466 h 1989666"/>
                <a:gd name="connsiteX44" fmla="*/ 372533 w 4766733"/>
                <a:gd name="connsiteY44" fmla="*/ 80433 h 1989666"/>
                <a:gd name="connsiteX45" fmla="*/ 169333 w 4766733"/>
                <a:gd name="connsiteY45" fmla="*/ 80433 h 1989666"/>
                <a:gd name="connsiteX46" fmla="*/ 169333 w 4766733"/>
                <a:gd name="connsiteY46" fmla="*/ 46566 h 1989666"/>
                <a:gd name="connsiteX47" fmla="*/ 84666 w 4766733"/>
                <a:gd name="connsiteY47" fmla="*/ 46566 h 1989666"/>
                <a:gd name="connsiteX48" fmla="*/ 84666 w 4766733"/>
                <a:gd name="connsiteY48" fmla="*/ 0 h 1989666"/>
                <a:gd name="connsiteX49" fmla="*/ 0 w 4766733"/>
                <a:gd name="connsiteY49" fmla="*/ 0 h 1989666"/>
                <a:gd name="connsiteX50" fmla="*/ 0 w 4766733"/>
                <a:gd name="connsiteY50" fmla="*/ 76200 h 1989666"/>
                <a:gd name="connsiteX51" fmla="*/ 0 w 4766733"/>
                <a:gd name="connsiteY51" fmla="*/ 97366 h 1989666"/>
                <a:gd name="connsiteX52" fmla="*/ 0 w 4766733"/>
                <a:gd name="connsiteY52" fmla="*/ 203200 h 1989666"/>
                <a:gd name="connsiteX53" fmla="*/ 21166 w 4766733"/>
                <a:gd name="connsiteY53" fmla="*/ 203200 h 1989666"/>
                <a:gd name="connsiteX54" fmla="*/ 21166 w 4766733"/>
                <a:gd name="connsiteY54" fmla="*/ 304800 h 1989666"/>
                <a:gd name="connsiteX55" fmla="*/ 80433 w 4766733"/>
                <a:gd name="connsiteY55" fmla="*/ 304800 h 1989666"/>
                <a:gd name="connsiteX56" fmla="*/ 80433 w 4766733"/>
                <a:gd name="connsiteY56" fmla="*/ 347133 h 1989666"/>
                <a:gd name="connsiteX57" fmla="*/ 131233 w 4766733"/>
                <a:gd name="connsiteY57" fmla="*/ 347133 h 1989666"/>
                <a:gd name="connsiteX58" fmla="*/ 131233 w 4766733"/>
                <a:gd name="connsiteY58" fmla="*/ 461433 h 1989666"/>
                <a:gd name="connsiteX59" fmla="*/ 372533 w 4766733"/>
                <a:gd name="connsiteY59" fmla="*/ 461433 h 1989666"/>
                <a:gd name="connsiteX60" fmla="*/ 372533 w 4766733"/>
                <a:gd name="connsiteY60" fmla="*/ 541866 h 1989666"/>
                <a:gd name="connsiteX61" fmla="*/ 524933 w 4766733"/>
                <a:gd name="connsiteY61" fmla="*/ 541866 h 1989666"/>
                <a:gd name="connsiteX62" fmla="*/ 524933 w 4766733"/>
                <a:gd name="connsiteY62" fmla="*/ 605366 h 1989666"/>
                <a:gd name="connsiteX63" fmla="*/ 563033 w 4766733"/>
                <a:gd name="connsiteY63" fmla="*/ 605366 h 1989666"/>
                <a:gd name="connsiteX64" fmla="*/ 563033 w 4766733"/>
                <a:gd name="connsiteY64" fmla="*/ 745066 h 1989666"/>
                <a:gd name="connsiteX65" fmla="*/ 613833 w 4766733"/>
                <a:gd name="connsiteY65" fmla="*/ 745066 h 1989666"/>
                <a:gd name="connsiteX66" fmla="*/ 613833 w 4766733"/>
                <a:gd name="connsiteY66" fmla="*/ 876300 h 1989666"/>
                <a:gd name="connsiteX67" fmla="*/ 800100 w 4766733"/>
                <a:gd name="connsiteY67" fmla="*/ 876300 h 1989666"/>
                <a:gd name="connsiteX68" fmla="*/ 800100 w 4766733"/>
                <a:gd name="connsiteY68" fmla="*/ 931333 h 1989666"/>
                <a:gd name="connsiteX69" fmla="*/ 918633 w 4766733"/>
                <a:gd name="connsiteY69" fmla="*/ 931333 h 1989666"/>
                <a:gd name="connsiteX70" fmla="*/ 918633 w 4766733"/>
                <a:gd name="connsiteY70" fmla="*/ 994833 h 1989666"/>
                <a:gd name="connsiteX71" fmla="*/ 931333 w 4766733"/>
                <a:gd name="connsiteY71" fmla="*/ 994833 h 1989666"/>
                <a:gd name="connsiteX72" fmla="*/ 931333 w 4766733"/>
                <a:gd name="connsiteY72" fmla="*/ 1045633 h 1989666"/>
                <a:gd name="connsiteX73" fmla="*/ 1159933 w 4766733"/>
                <a:gd name="connsiteY73" fmla="*/ 1045633 h 1989666"/>
                <a:gd name="connsiteX74" fmla="*/ 1159933 w 4766733"/>
                <a:gd name="connsiteY74" fmla="*/ 1104900 h 1989666"/>
                <a:gd name="connsiteX75" fmla="*/ 1257300 w 4766733"/>
                <a:gd name="connsiteY75" fmla="*/ 1104900 h 1989666"/>
                <a:gd name="connsiteX76" fmla="*/ 1257300 w 4766733"/>
                <a:gd name="connsiteY76" fmla="*/ 1189566 h 1989666"/>
                <a:gd name="connsiteX77" fmla="*/ 1430866 w 4766733"/>
                <a:gd name="connsiteY77" fmla="*/ 1189566 h 1989666"/>
                <a:gd name="connsiteX78" fmla="*/ 1430866 w 4766733"/>
                <a:gd name="connsiteY78" fmla="*/ 1236133 h 1989666"/>
                <a:gd name="connsiteX79" fmla="*/ 1540933 w 4766733"/>
                <a:gd name="connsiteY79" fmla="*/ 1236133 h 1989666"/>
                <a:gd name="connsiteX80" fmla="*/ 1540933 w 4766733"/>
                <a:gd name="connsiteY80" fmla="*/ 1274233 h 1989666"/>
                <a:gd name="connsiteX81" fmla="*/ 1811866 w 4766733"/>
                <a:gd name="connsiteY81" fmla="*/ 1274233 h 1989666"/>
                <a:gd name="connsiteX82" fmla="*/ 1811866 w 4766733"/>
                <a:gd name="connsiteY82" fmla="*/ 1371600 h 1989666"/>
                <a:gd name="connsiteX83" fmla="*/ 1875366 w 4766733"/>
                <a:gd name="connsiteY83" fmla="*/ 1371600 h 1989666"/>
                <a:gd name="connsiteX84" fmla="*/ 1875366 w 4766733"/>
                <a:gd name="connsiteY84" fmla="*/ 1566333 h 1989666"/>
                <a:gd name="connsiteX85" fmla="*/ 2180166 w 4766733"/>
                <a:gd name="connsiteY85" fmla="*/ 1566333 h 1989666"/>
                <a:gd name="connsiteX86" fmla="*/ 2180166 w 4766733"/>
                <a:gd name="connsiteY86" fmla="*/ 1646766 h 1989666"/>
                <a:gd name="connsiteX87" fmla="*/ 2324100 w 4766733"/>
                <a:gd name="connsiteY87" fmla="*/ 1646766 h 1989666"/>
                <a:gd name="connsiteX88" fmla="*/ 2324100 w 4766733"/>
                <a:gd name="connsiteY88" fmla="*/ 1752600 h 1989666"/>
                <a:gd name="connsiteX89" fmla="*/ 2980266 w 4766733"/>
                <a:gd name="connsiteY89" fmla="*/ 1752600 h 1989666"/>
                <a:gd name="connsiteX90" fmla="*/ 2980266 w 4766733"/>
                <a:gd name="connsiteY90" fmla="*/ 1811866 h 1989666"/>
                <a:gd name="connsiteX91" fmla="*/ 3035300 w 4766733"/>
                <a:gd name="connsiteY91" fmla="*/ 1811866 h 1989666"/>
                <a:gd name="connsiteX92" fmla="*/ 3035300 w 4766733"/>
                <a:gd name="connsiteY92" fmla="*/ 1866900 h 1989666"/>
                <a:gd name="connsiteX93" fmla="*/ 3606800 w 4766733"/>
                <a:gd name="connsiteY93" fmla="*/ 1866900 h 1989666"/>
                <a:gd name="connsiteX94" fmla="*/ 3606800 w 4766733"/>
                <a:gd name="connsiteY94" fmla="*/ 1989666 h 1989666"/>
                <a:gd name="connsiteX95" fmla="*/ 4758266 w 4766733"/>
                <a:gd name="connsiteY95" fmla="*/ 1989666 h 1989666"/>
                <a:gd name="connsiteX96" fmla="*/ 4758266 w 4766733"/>
                <a:gd name="connsiteY96" fmla="*/ 1198033 h 1989666"/>
                <a:gd name="connsiteX97" fmla="*/ 4766733 w 4766733"/>
                <a:gd name="connsiteY97" fmla="*/ 1193800 h 1989666"/>
                <a:gd name="connsiteX0" fmla="*/ 4758266 w 4758266"/>
                <a:gd name="connsiteY0" fmla="*/ 1198033 h 1989666"/>
                <a:gd name="connsiteX1" fmla="*/ 3611033 w 4758266"/>
                <a:gd name="connsiteY1" fmla="*/ 1193800 h 1989666"/>
                <a:gd name="connsiteX2" fmla="*/ 3611033 w 4758266"/>
                <a:gd name="connsiteY2" fmla="*/ 1138766 h 1989666"/>
                <a:gd name="connsiteX3" fmla="*/ 3035300 w 4758266"/>
                <a:gd name="connsiteY3" fmla="*/ 1138766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05566 w 4758266"/>
                <a:gd name="connsiteY11" fmla="*/ 859366 h 1989666"/>
                <a:gd name="connsiteX12" fmla="*/ 1871133 w 4758266"/>
                <a:gd name="connsiteY12" fmla="*/ 859366 h 1989666"/>
                <a:gd name="connsiteX13" fmla="*/ 1871133 w 4758266"/>
                <a:gd name="connsiteY13" fmla="*/ 706966 h 1989666"/>
                <a:gd name="connsiteX14" fmla="*/ 1871133 w 4758266"/>
                <a:gd name="connsiteY14" fmla="*/ 706966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960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4683 w 4758266"/>
                <a:gd name="connsiteY2" fmla="*/ 1126066 h 1989666"/>
                <a:gd name="connsiteX3" fmla="*/ 3035300 w 4758266"/>
                <a:gd name="connsiteY3" fmla="*/ 1138766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05566 w 4758266"/>
                <a:gd name="connsiteY11" fmla="*/ 859366 h 1989666"/>
                <a:gd name="connsiteX12" fmla="*/ 1871133 w 4758266"/>
                <a:gd name="connsiteY12" fmla="*/ 859366 h 1989666"/>
                <a:gd name="connsiteX13" fmla="*/ 1871133 w 4758266"/>
                <a:gd name="connsiteY13" fmla="*/ 706966 h 1989666"/>
                <a:gd name="connsiteX14" fmla="*/ 1871133 w 4758266"/>
                <a:gd name="connsiteY14" fmla="*/ 706966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960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4683 w 4758266"/>
                <a:gd name="connsiteY2" fmla="*/ 1126066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05566 w 4758266"/>
                <a:gd name="connsiteY11" fmla="*/ 859366 h 1989666"/>
                <a:gd name="connsiteX12" fmla="*/ 1871133 w 4758266"/>
                <a:gd name="connsiteY12" fmla="*/ 859366 h 1989666"/>
                <a:gd name="connsiteX13" fmla="*/ 1871133 w 4758266"/>
                <a:gd name="connsiteY13" fmla="*/ 706966 h 1989666"/>
                <a:gd name="connsiteX14" fmla="*/ 1871133 w 4758266"/>
                <a:gd name="connsiteY14" fmla="*/ 706966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960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05566 w 4758266"/>
                <a:gd name="connsiteY11" fmla="*/ 859366 h 1989666"/>
                <a:gd name="connsiteX12" fmla="*/ 1871133 w 4758266"/>
                <a:gd name="connsiteY12" fmla="*/ 859366 h 1989666"/>
                <a:gd name="connsiteX13" fmla="*/ 1871133 w 4758266"/>
                <a:gd name="connsiteY13" fmla="*/ 706966 h 1989666"/>
                <a:gd name="connsiteX14" fmla="*/ 1871133 w 4758266"/>
                <a:gd name="connsiteY14" fmla="*/ 706966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960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05566 w 4758266"/>
                <a:gd name="connsiteY11" fmla="*/ 853016 h 1989666"/>
                <a:gd name="connsiteX12" fmla="*/ 1871133 w 4758266"/>
                <a:gd name="connsiteY12" fmla="*/ 859366 h 1989666"/>
                <a:gd name="connsiteX13" fmla="*/ 1871133 w 4758266"/>
                <a:gd name="connsiteY13" fmla="*/ 706966 h 1989666"/>
                <a:gd name="connsiteX14" fmla="*/ 1871133 w 4758266"/>
                <a:gd name="connsiteY14" fmla="*/ 706966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960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05566 w 4758266"/>
                <a:gd name="connsiteY11" fmla="*/ 853016 h 1989666"/>
                <a:gd name="connsiteX12" fmla="*/ 1874308 w 4758266"/>
                <a:gd name="connsiteY12" fmla="*/ 856191 h 1989666"/>
                <a:gd name="connsiteX13" fmla="*/ 1871133 w 4758266"/>
                <a:gd name="connsiteY13" fmla="*/ 706966 h 1989666"/>
                <a:gd name="connsiteX14" fmla="*/ 1871133 w 4758266"/>
                <a:gd name="connsiteY14" fmla="*/ 706966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960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196041 w 4758266"/>
                <a:gd name="connsiteY11" fmla="*/ 849841 h 1989666"/>
                <a:gd name="connsiteX12" fmla="*/ 1874308 w 4758266"/>
                <a:gd name="connsiteY12" fmla="*/ 856191 h 1989666"/>
                <a:gd name="connsiteX13" fmla="*/ 1871133 w 4758266"/>
                <a:gd name="connsiteY13" fmla="*/ 706966 h 1989666"/>
                <a:gd name="connsiteX14" fmla="*/ 1871133 w 4758266"/>
                <a:gd name="connsiteY14" fmla="*/ 706966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960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196041 w 4758266"/>
                <a:gd name="connsiteY11" fmla="*/ 849841 h 1989666"/>
                <a:gd name="connsiteX12" fmla="*/ 1887008 w 4758266"/>
                <a:gd name="connsiteY12" fmla="*/ 859366 h 1989666"/>
                <a:gd name="connsiteX13" fmla="*/ 1871133 w 4758266"/>
                <a:gd name="connsiteY13" fmla="*/ 706966 h 1989666"/>
                <a:gd name="connsiteX14" fmla="*/ 1871133 w 4758266"/>
                <a:gd name="connsiteY14" fmla="*/ 706966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960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196041 w 4758266"/>
                <a:gd name="connsiteY11" fmla="*/ 849841 h 1989666"/>
                <a:gd name="connsiteX12" fmla="*/ 1887008 w 4758266"/>
                <a:gd name="connsiteY12" fmla="*/ 859366 h 1989666"/>
                <a:gd name="connsiteX13" fmla="*/ 1871133 w 4758266"/>
                <a:gd name="connsiteY13" fmla="*/ 706966 h 1989666"/>
                <a:gd name="connsiteX14" fmla="*/ 1883833 w 4758266"/>
                <a:gd name="connsiteY14" fmla="*/ 726016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960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196041 w 4758266"/>
                <a:gd name="connsiteY11" fmla="*/ 849841 h 1989666"/>
                <a:gd name="connsiteX12" fmla="*/ 1887008 w 4758266"/>
                <a:gd name="connsiteY12" fmla="*/ 859366 h 1989666"/>
                <a:gd name="connsiteX13" fmla="*/ 1871133 w 4758266"/>
                <a:gd name="connsiteY13" fmla="*/ 706966 h 1989666"/>
                <a:gd name="connsiteX14" fmla="*/ 1896533 w 4758266"/>
                <a:gd name="connsiteY14" fmla="*/ 729191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960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196041 w 4758266"/>
                <a:gd name="connsiteY11" fmla="*/ 849841 h 1989666"/>
                <a:gd name="connsiteX12" fmla="*/ 1887008 w 4758266"/>
                <a:gd name="connsiteY12" fmla="*/ 859366 h 1989666"/>
                <a:gd name="connsiteX13" fmla="*/ 1871133 w 4758266"/>
                <a:gd name="connsiteY13" fmla="*/ 706966 h 1989666"/>
                <a:gd name="connsiteX14" fmla="*/ 1899708 w 4758266"/>
                <a:gd name="connsiteY14" fmla="*/ 689504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960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196041 w 4758266"/>
                <a:gd name="connsiteY11" fmla="*/ 849841 h 1989666"/>
                <a:gd name="connsiteX12" fmla="*/ 1887008 w 4758266"/>
                <a:gd name="connsiteY12" fmla="*/ 859366 h 1989666"/>
                <a:gd name="connsiteX13" fmla="*/ 1890183 w 4758266"/>
                <a:gd name="connsiteY13" fmla="*/ 741891 h 1989666"/>
                <a:gd name="connsiteX14" fmla="*/ 1899708 w 4758266"/>
                <a:gd name="connsiteY14" fmla="*/ 689504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960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196041 w 4758266"/>
                <a:gd name="connsiteY11" fmla="*/ 849841 h 1989666"/>
                <a:gd name="connsiteX12" fmla="*/ 1887008 w 4758266"/>
                <a:gd name="connsiteY12" fmla="*/ 859366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960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196041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960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960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790700 w 4758266"/>
                <a:gd name="connsiteY16" fmla="*/ 651933 h 1989666"/>
                <a:gd name="connsiteX17" fmla="*/ 1790700 w 4758266"/>
                <a:gd name="connsiteY17" fmla="*/ 609600 h 1989666"/>
                <a:gd name="connsiteX18" fmla="*/ 1532466 w 4758266"/>
                <a:gd name="connsiteY18" fmla="*/ 60325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790700 w 4758266"/>
                <a:gd name="connsiteY16" fmla="*/ 651933 h 1989666"/>
                <a:gd name="connsiteX17" fmla="*/ 1787525 w 4758266"/>
                <a:gd name="connsiteY17" fmla="*/ 600075 h 1989666"/>
                <a:gd name="connsiteX18" fmla="*/ 1532466 w 4758266"/>
                <a:gd name="connsiteY18" fmla="*/ 60325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0225 w 4758266"/>
                <a:gd name="connsiteY16" fmla="*/ 655108 h 1989666"/>
                <a:gd name="connsiteX17" fmla="*/ 1787525 w 4758266"/>
                <a:gd name="connsiteY17" fmla="*/ 600075 h 1989666"/>
                <a:gd name="connsiteX18" fmla="*/ 1532466 w 4758266"/>
                <a:gd name="connsiteY18" fmla="*/ 60325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0225 w 4758266"/>
                <a:gd name="connsiteY16" fmla="*/ 655108 h 1989666"/>
                <a:gd name="connsiteX17" fmla="*/ 1798637 w 4758266"/>
                <a:gd name="connsiteY17" fmla="*/ 601662 h 1989666"/>
                <a:gd name="connsiteX18" fmla="*/ 1532466 w 4758266"/>
                <a:gd name="connsiteY18" fmla="*/ 60325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0225 w 4758266"/>
                <a:gd name="connsiteY16" fmla="*/ 655108 h 1989666"/>
                <a:gd name="connsiteX17" fmla="*/ 1812924 w 4758266"/>
                <a:gd name="connsiteY17" fmla="*/ 601662 h 1989666"/>
                <a:gd name="connsiteX18" fmla="*/ 1532466 w 4758266"/>
                <a:gd name="connsiteY18" fmla="*/ 60325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0225 w 4758266"/>
                <a:gd name="connsiteY16" fmla="*/ 655108 h 1989666"/>
                <a:gd name="connsiteX17" fmla="*/ 1804986 w 4758266"/>
                <a:gd name="connsiteY17" fmla="*/ 601662 h 1989666"/>
                <a:gd name="connsiteX18" fmla="*/ 1532466 w 4758266"/>
                <a:gd name="connsiteY18" fmla="*/ 60325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32466 w 4758266"/>
                <a:gd name="connsiteY18" fmla="*/ 603250 h 1989666"/>
                <a:gd name="connsiteX19" fmla="*/ 1532466 w 4758266"/>
                <a:gd name="connsiteY19" fmla="*/ 550333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32466 w 4758266"/>
                <a:gd name="connsiteY18" fmla="*/ 603250 h 1989666"/>
                <a:gd name="connsiteX19" fmla="*/ 1538816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32466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1333 w 4758266"/>
                <a:gd name="connsiteY72" fmla="*/ 1045633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2921 w 4758266"/>
                <a:gd name="connsiteY72" fmla="*/ 1072620 h 1989666"/>
                <a:gd name="connsiteX73" fmla="*/ 1159933 w 4758266"/>
                <a:gd name="connsiteY73" fmla="*/ 1045633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32921 w 4758266"/>
                <a:gd name="connsiteY72" fmla="*/ 1072620 h 1989666"/>
                <a:gd name="connsiteX73" fmla="*/ 1158345 w 4758266"/>
                <a:gd name="connsiteY73" fmla="*/ 1066271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59933 w 4758266"/>
                <a:gd name="connsiteY74" fmla="*/ 1104900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59933 w 4758266"/>
                <a:gd name="connsiteY74" fmla="*/ 1109662 h 1989666"/>
                <a:gd name="connsiteX75" fmla="*/ 1257300 w 4758266"/>
                <a:gd name="connsiteY75" fmla="*/ 1104900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59933 w 4758266"/>
                <a:gd name="connsiteY74" fmla="*/ 1109662 h 1989666"/>
                <a:gd name="connsiteX75" fmla="*/ 1265238 w 4758266"/>
                <a:gd name="connsiteY75" fmla="*/ 1114425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65238 w 4758266"/>
                <a:gd name="connsiteY75" fmla="*/ 1114425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18633 w 4758266"/>
                <a:gd name="connsiteY69" fmla="*/ 931333 h 1989666"/>
                <a:gd name="connsiteX70" fmla="*/ 918633 w 4758266"/>
                <a:gd name="connsiteY70" fmla="*/ 994833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18633 w 4758266"/>
                <a:gd name="connsiteY70" fmla="*/ 994833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31233 w 4758266"/>
                <a:gd name="connsiteY58" fmla="*/ 461433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29645 w 4758266"/>
                <a:gd name="connsiteY58" fmla="*/ 482071 h 1989666"/>
                <a:gd name="connsiteX59" fmla="*/ 372533 w 4758266"/>
                <a:gd name="connsiteY59" fmla="*/ 461433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503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50333 w 4758266"/>
                <a:gd name="connsiteY39" fmla="*/ 237066 h 1989666"/>
                <a:gd name="connsiteX40" fmla="*/ 5630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37066 h 1989666"/>
                <a:gd name="connsiteX39" fmla="*/ 564621 w 4758266"/>
                <a:gd name="connsiteY39" fmla="*/ 233891 h 1989666"/>
                <a:gd name="connsiteX40" fmla="*/ 5630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08000 w 4758266"/>
                <a:gd name="connsiteY41" fmla="*/ 152400 h 1989666"/>
                <a:gd name="connsiteX42" fmla="*/ 508000 w 4758266"/>
                <a:gd name="connsiteY42" fmla="*/ 135466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08000 w 4758266"/>
                <a:gd name="connsiteY41" fmla="*/ 152400 h 1989666"/>
                <a:gd name="connsiteX42" fmla="*/ 519112 w 4758266"/>
                <a:gd name="connsiteY42" fmla="*/ 127529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72533 w 4758266"/>
                <a:gd name="connsiteY43" fmla="*/ 135466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253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1166 w 4758266"/>
                <a:gd name="connsiteY53" fmla="*/ 20320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8466 w 4758266"/>
                <a:gd name="connsiteY53" fmla="*/ 260350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0 w 4758266"/>
                <a:gd name="connsiteY52" fmla="*/ 203200 h 1989666"/>
                <a:gd name="connsiteX53" fmla="*/ 22754 w 4758266"/>
                <a:gd name="connsiteY53" fmla="*/ 274638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6350 w 4758266"/>
                <a:gd name="connsiteY52" fmla="*/ 252413 h 1989666"/>
                <a:gd name="connsiteX53" fmla="*/ 22754 w 4758266"/>
                <a:gd name="connsiteY53" fmla="*/ 274638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1166 w 4758266"/>
                <a:gd name="connsiteY54" fmla="*/ 304800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47133 h 1989666"/>
                <a:gd name="connsiteX57" fmla="*/ 131233 w 4758266"/>
                <a:gd name="connsiteY57" fmla="*/ 347133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31233 w 4758266"/>
                <a:gd name="connsiteY57" fmla="*/ 347133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90183 w 4758266"/>
                <a:gd name="connsiteY13" fmla="*/ 74189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72721 w 4758266"/>
                <a:gd name="connsiteY13" fmla="*/ 737129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40933 w 4758266"/>
                <a:gd name="connsiteY80" fmla="*/ 1274233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811866 w 4758266"/>
                <a:gd name="connsiteY81" fmla="*/ 1274233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810278 w 4758266"/>
                <a:gd name="connsiteY81" fmla="*/ 1296458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11866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795991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00753 w 4758266"/>
                <a:gd name="connsiteY82" fmla="*/ 1371600 h 1989666"/>
                <a:gd name="connsiteX83" fmla="*/ 1875366 w 4758266"/>
                <a:gd name="connsiteY83" fmla="*/ 1371600 h 1989666"/>
                <a:gd name="connsiteX84" fmla="*/ 1875366 w 4758266"/>
                <a:gd name="connsiteY84" fmla="*/ 1566333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00753 w 4758266"/>
                <a:gd name="connsiteY82" fmla="*/ 1371600 h 1989666"/>
                <a:gd name="connsiteX83" fmla="*/ 1875366 w 4758266"/>
                <a:gd name="connsiteY83" fmla="*/ 1371600 h 1989666"/>
                <a:gd name="connsiteX84" fmla="*/ 1876953 w 4758266"/>
                <a:gd name="connsiteY84" fmla="*/ 1574270 h 1989666"/>
                <a:gd name="connsiteX85" fmla="*/ 2180166 w 4758266"/>
                <a:gd name="connsiteY85" fmla="*/ 156633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00753 w 4758266"/>
                <a:gd name="connsiteY82" fmla="*/ 1371600 h 1989666"/>
                <a:gd name="connsiteX83" fmla="*/ 1875366 w 4758266"/>
                <a:gd name="connsiteY83" fmla="*/ 1371600 h 1989666"/>
                <a:gd name="connsiteX84" fmla="*/ 1876953 w 4758266"/>
                <a:gd name="connsiteY84" fmla="*/ 1574270 h 1989666"/>
                <a:gd name="connsiteX85" fmla="*/ 2181753 w 4758266"/>
                <a:gd name="connsiteY85" fmla="*/ 1572683 h 1989666"/>
                <a:gd name="connsiteX86" fmla="*/ 2180166 w 4758266"/>
                <a:gd name="connsiteY86" fmla="*/ 1646766 h 1989666"/>
                <a:gd name="connsiteX87" fmla="*/ 2324100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00753 w 4758266"/>
                <a:gd name="connsiteY82" fmla="*/ 1371600 h 1989666"/>
                <a:gd name="connsiteX83" fmla="*/ 1875366 w 4758266"/>
                <a:gd name="connsiteY83" fmla="*/ 1371600 h 1989666"/>
                <a:gd name="connsiteX84" fmla="*/ 1876953 w 4758266"/>
                <a:gd name="connsiteY84" fmla="*/ 1574270 h 1989666"/>
                <a:gd name="connsiteX85" fmla="*/ 2181753 w 4758266"/>
                <a:gd name="connsiteY85" fmla="*/ 1572683 h 1989666"/>
                <a:gd name="connsiteX86" fmla="*/ 2180166 w 4758266"/>
                <a:gd name="connsiteY86" fmla="*/ 1646766 h 1989666"/>
                <a:gd name="connsiteX87" fmla="*/ 2319337 w 4758266"/>
                <a:gd name="connsiteY87" fmla="*/ 1646766 h 1989666"/>
                <a:gd name="connsiteX88" fmla="*/ 2324100 w 4758266"/>
                <a:gd name="connsiteY88" fmla="*/ 1752600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00753 w 4758266"/>
                <a:gd name="connsiteY82" fmla="*/ 1371600 h 1989666"/>
                <a:gd name="connsiteX83" fmla="*/ 1875366 w 4758266"/>
                <a:gd name="connsiteY83" fmla="*/ 1371600 h 1989666"/>
                <a:gd name="connsiteX84" fmla="*/ 1876953 w 4758266"/>
                <a:gd name="connsiteY84" fmla="*/ 1574270 h 1989666"/>
                <a:gd name="connsiteX85" fmla="*/ 2181753 w 4758266"/>
                <a:gd name="connsiteY85" fmla="*/ 1572683 h 1989666"/>
                <a:gd name="connsiteX86" fmla="*/ 2180166 w 4758266"/>
                <a:gd name="connsiteY86" fmla="*/ 1646766 h 1989666"/>
                <a:gd name="connsiteX87" fmla="*/ 2319337 w 4758266"/>
                <a:gd name="connsiteY87" fmla="*/ 1646766 h 1989666"/>
                <a:gd name="connsiteX88" fmla="*/ 2312988 w 4758266"/>
                <a:gd name="connsiteY88" fmla="*/ 1755775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00753 w 4758266"/>
                <a:gd name="connsiteY82" fmla="*/ 1371600 h 1989666"/>
                <a:gd name="connsiteX83" fmla="*/ 1875366 w 4758266"/>
                <a:gd name="connsiteY83" fmla="*/ 1371600 h 1989666"/>
                <a:gd name="connsiteX84" fmla="*/ 1876953 w 4758266"/>
                <a:gd name="connsiteY84" fmla="*/ 1574270 h 1989666"/>
                <a:gd name="connsiteX85" fmla="*/ 2181753 w 4758266"/>
                <a:gd name="connsiteY85" fmla="*/ 1572683 h 1989666"/>
                <a:gd name="connsiteX86" fmla="*/ 2180166 w 4758266"/>
                <a:gd name="connsiteY86" fmla="*/ 1646766 h 1989666"/>
                <a:gd name="connsiteX87" fmla="*/ 2319337 w 4758266"/>
                <a:gd name="connsiteY87" fmla="*/ 1646766 h 1989666"/>
                <a:gd name="connsiteX88" fmla="*/ 2319338 w 4758266"/>
                <a:gd name="connsiteY88" fmla="*/ 1755775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00753 w 4758266"/>
                <a:gd name="connsiteY82" fmla="*/ 1371600 h 1989666"/>
                <a:gd name="connsiteX83" fmla="*/ 1875366 w 4758266"/>
                <a:gd name="connsiteY83" fmla="*/ 1371600 h 1989666"/>
                <a:gd name="connsiteX84" fmla="*/ 1876953 w 4758266"/>
                <a:gd name="connsiteY84" fmla="*/ 1574270 h 1989666"/>
                <a:gd name="connsiteX85" fmla="*/ 2181753 w 4758266"/>
                <a:gd name="connsiteY85" fmla="*/ 1572683 h 1989666"/>
                <a:gd name="connsiteX86" fmla="*/ 2180166 w 4758266"/>
                <a:gd name="connsiteY86" fmla="*/ 1646766 h 1989666"/>
                <a:gd name="connsiteX87" fmla="*/ 2319337 w 4758266"/>
                <a:gd name="connsiteY87" fmla="*/ 1646766 h 1989666"/>
                <a:gd name="connsiteX88" fmla="*/ 2317750 w 4758266"/>
                <a:gd name="connsiteY88" fmla="*/ 1749425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00753 w 4758266"/>
                <a:gd name="connsiteY82" fmla="*/ 1371600 h 1989666"/>
                <a:gd name="connsiteX83" fmla="*/ 1875366 w 4758266"/>
                <a:gd name="connsiteY83" fmla="*/ 1371600 h 1989666"/>
                <a:gd name="connsiteX84" fmla="*/ 1876953 w 4758266"/>
                <a:gd name="connsiteY84" fmla="*/ 1574270 h 1989666"/>
                <a:gd name="connsiteX85" fmla="*/ 2181753 w 4758266"/>
                <a:gd name="connsiteY85" fmla="*/ 1572683 h 1989666"/>
                <a:gd name="connsiteX86" fmla="*/ 2180166 w 4758266"/>
                <a:gd name="connsiteY86" fmla="*/ 1646766 h 1989666"/>
                <a:gd name="connsiteX87" fmla="*/ 2319337 w 4758266"/>
                <a:gd name="connsiteY87" fmla="*/ 1646766 h 1989666"/>
                <a:gd name="connsiteX88" fmla="*/ 2317750 w 4758266"/>
                <a:gd name="connsiteY88" fmla="*/ 1755775 h 1989666"/>
                <a:gd name="connsiteX89" fmla="*/ 2980266 w 4758266"/>
                <a:gd name="connsiteY89" fmla="*/ 1752600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00753 w 4758266"/>
                <a:gd name="connsiteY82" fmla="*/ 1371600 h 1989666"/>
                <a:gd name="connsiteX83" fmla="*/ 1875366 w 4758266"/>
                <a:gd name="connsiteY83" fmla="*/ 1371600 h 1989666"/>
                <a:gd name="connsiteX84" fmla="*/ 1876953 w 4758266"/>
                <a:gd name="connsiteY84" fmla="*/ 1574270 h 1989666"/>
                <a:gd name="connsiteX85" fmla="*/ 2181753 w 4758266"/>
                <a:gd name="connsiteY85" fmla="*/ 1572683 h 1989666"/>
                <a:gd name="connsiteX86" fmla="*/ 2180166 w 4758266"/>
                <a:gd name="connsiteY86" fmla="*/ 1646766 h 1989666"/>
                <a:gd name="connsiteX87" fmla="*/ 2319337 w 4758266"/>
                <a:gd name="connsiteY87" fmla="*/ 1646766 h 1989666"/>
                <a:gd name="connsiteX88" fmla="*/ 2317750 w 4758266"/>
                <a:gd name="connsiteY88" fmla="*/ 1755775 h 1989666"/>
                <a:gd name="connsiteX89" fmla="*/ 2980266 w 4758266"/>
                <a:gd name="connsiteY89" fmla="*/ 1757362 h 1989666"/>
                <a:gd name="connsiteX90" fmla="*/ 2980266 w 4758266"/>
                <a:gd name="connsiteY90" fmla="*/ 1811866 h 1989666"/>
                <a:gd name="connsiteX91" fmla="*/ 3035300 w 4758266"/>
                <a:gd name="connsiteY91" fmla="*/ 1811866 h 1989666"/>
                <a:gd name="connsiteX92" fmla="*/ 3035300 w 4758266"/>
                <a:gd name="connsiteY92" fmla="*/ 186690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00753 w 4758266"/>
                <a:gd name="connsiteY82" fmla="*/ 1371600 h 1989666"/>
                <a:gd name="connsiteX83" fmla="*/ 1875366 w 4758266"/>
                <a:gd name="connsiteY83" fmla="*/ 1371600 h 1989666"/>
                <a:gd name="connsiteX84" fmla="*/ 1876953 w 4758266"/>
                <a:gd name="connsiteY84" fmla="*/ 1574270 h 1989666"/>
                <a:gd name="connsiteX85" fmla="*/ 2181753 w 4758266"/>
                <a:gd name="connsiteY85" fmla="*/ 1572683 h 1989666"/>
                <a:gd name="connsiteX86" fmla="*/ 2180166 w 4758266"/>
                <a:gd name="connsiteY86" fmla="*/ 1646766 h 1989666"/>
                <a:gd name="connsiteX87" fmla="*/ 2319337 w 4758266"/>
                <a:gd name="connsiteY87" fmla="*/ 1646766 h 1989666"/>
                <a:gd name="connsiteX88" fmla="*/ 2317750 w 4758266"/>
                <a:gd name="connsiteY88" fmla="*/ 1755775 h 1989666"/>
                <a:gd name="connsiteX89" fmla="*/ 2980266 w 4758266"/>
                <a:gd name="connsiteY89" fmla="*/ 1757362 h 1989666"/>
                <a:gd name="connsiteX90" fmla="*/ 2980266 w 4758266"/>
                <a:gd name="connsiteY90" fmla="*/ 1811866 h 1989666"/>
                <a:gd name="connsiteX91" fmla="*/ 3035300 w 4758266"/>
                <a:gd name="connsiteY91" fmla="*/ 1811866 h 1989666"/>
                <a:gd name="connsiteX92" fmla="*/ 3032125 w 4758266"/>
                <a:gd name="connsiteY92" fmla="*/ 1885950 h 1989666"/>
                <a:gd name="connsiteX93" fmla="*/ 3606800 w 4758266"/>
                <a:gd name="connsiteY93" fmla="*/ 18669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07858 w 4758266"/>
                <a:gd name="connsiteY2" fmla="*/ 1122891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00753 w 4758266"/>
                <a:gd name="connsiteY82" fmla="*/ 1371600 h 1989666"/>
                <a:gd name="connsiteX83" fmla="*/ 1875366 w 4758266"/>
                <a:gd name="connsiteY83" fmla="*/ 1371600 h 1989666"/>
                <a:gd name="connsiteX84" fmla="*/ 1876953 w 4758266"/>
                <a:gd name="connsiteY84" fmla="*/ 1574270 h 1989666"/>
                <a:gd name="connsiteX85" fmla="*/ 2181753 w 4758266"/>
                <a:gd name="connsiteY85" fmla="*/ 1572683 h 1989666"/>
                <a:gd name="connsiteX86" fmla="*/ 2180166 w 4758266"/>
                <a:gd name="connsiteY86" fmla="*/ 1646766 h 1989666"/>
                <a:gd name="connsiteX87" fmla="*/ 2319337 w 4758266"/>
                <a:gd name="connsiteY87" fmla="*/ 1646766 h 1989666"/>
                <a:gd name="connsiteX88" fmla="*/ 2317750 w 4758266"/>
                <a:gd name="connsiteY88" fmla="*/ 1755775 h 1989666"/>
                <a:gd name="connsiteX89" fmla="*/ 2980266 w 4758266"/>
                <a:gd name="connsiteY89" fmla="*/ 1757362 h 1989666"/>
                <a:gd name="connsiteX90" fmla="*/ 2980266 w 4758266"/>
                <a:gd name="connsiteY90" fmla="*/ 1811866 h 1989666"/>
                <a:gd name="connsiteX91" fmla="*/ 3035300 w 4758266"/>
                <a:gd name="connsiteY91" fmla="*/ 1811866 h 1989666"/>
                <a:gd name="connsiteX92" fmla="*/ 3032125 w 4758266"/>
                <a:gd name="connsiteY92" fmla="*/ 1885950 h 1989666"/>
                <a:gd name="connsiteX93" fmla="*/ 3606800 w 4758266"/>
                <a:gd name="connsiteY93" fmla="*/ 18923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1033 w 4758266"/>
                <a:gd name="connsiteY1" fmla="*/ 1193800 h 1989666"/>
                <a:gd name="connsiteX2" fmla="*/ 3614208 w 4758266"/>
                <a:gd name="connsiteY2" fmla="*/ 1127653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00753 w 4758266"/>
                <a:gd name="connsiteY82" fmla="*/ 1371600 h 1989666"/>
                <a:gd name="connsiteX83" fmla="*/ 1875366 w 4758266"/>
                <a:gd name="connsiteY83" fmla="*/ 1371600 h 1989666"/>
                <a:gd name="connsiteX84" fmla="*/ 1876953 w 4758266"/>
                <a:gd name="connsiteY84" fmla="*/ 1574270 h 1989666"/>
                <a:gd name="connsiteX85" fmla="*/ 2181753 w 4758266"/>
                <a:gd name="connsiteY85" fmla="*/ 1572683 h 1989666"/>
                <a:gd name="connsiteX86" fmla="*/ 2180166 w 4758266"/>
                <a:gd name="connsiteY86" fmla="*/ 1646766 h 1989666"/>
                <a:gd name="connsiteX87" fmla="*/ 2319337 w 4758266"/>
                <a:gd name="connsiteY87" fmla="*/ 1646766 h 1989666"/>
                <a:gd name="connsiteX88" fmla="*/ 2317750 w 4758266"/>
                <a:gd name="connsiteY88" fmla="*/ 1755775 h 1989666"/>
                <a:gd name="connsiteX89" fmla="*/ 2980266 w 4758266"/>
                <a:gd name="connsiteY89" fmla="*/ 1757362 h 1989666"/>
                <a:gd name="connsiteX90" fmla="*/ 2980266 w 4758266"/>
                <a:gd name="connsiteY90" fmla="*/ 1811866 h 1989666"/>
                <a:gd name="connsiteX91" fmla="*/ 3035300 w 4758266"/>
                <a:gd name="connsiteY91" fmla="*/ 1811866 h 1989666"/>
                <a:gd name="connsiteX92" fmla="*/ 3032125 w 4758266"/>
                <a:gd name="connsiteY92" fmla="*/ 1885950 h 1989666"/>
                <a:gd name="connsiteX93" fmla="*/ 3606800 w 4758266"/>
                <a:gd name="connsiteY93" fmla="*/ 18923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5795 w 4758266"/>
                <a:gd name="connsiteY1" fmla="*/ 1193800 h 1989666"/>
                <a:gd name="connsiteX2" fmla="*/ 3614208 w 4758266"/>
                <a:gd name="connsiteY2" fmla="*/ 1127653 h 1989666"/>
                <a:gd name="connsiteX3" fmla="*/ 3041650 w 4758266"/>
                <a:gd name="connsiteY3" fmla="*/ 1129241 h 1989666"/>
                <a:gd name="connsiteX4" fmla="*/ 3035300 w 4758266"/>
                <a:gd name="connsiteY4" fmla="*/ 1062566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00753 w 4758266"/>
                <a:gd name="connsiteY82" fmla="*/ 1371600 h 1989666"/>
                <a:gd name="connsiteX83" fmla="*/ 1875366 w 4758266"/>
                <a:gd name="connsiteY83" fmla="*/ 1371600 h 1989666"/>
                <a:gd name="connsiteX84" fmla="*/ 1876953 w 4758266"/>
                <a:gd name="connsiteY84" fmla="*/ 1574270 h 1989666"/>
                <a:gd name="connsiteX85" fmla="*/ 2181753 w 4758266"/>
                <a:gd name="connsiteY85" fmla="*/ 1572683 h 1989666"/>
                <a:gd name="connsiteX86" fmla="*/ 2180166 w 4758266"/>
                <a:gd name="connsiteY86" fmla="*/ 1646766 h 1989666"/>
                <a:gd name="connsiteX87" fmla="*/ 2319337 w 4758266"/>
                <a:gd name="connsiteY87" fmla="*/ 1646766 h 1989666"/>
                <a:gd name="connsiteX88" fmla="*/ 2317750 w 4758266"/>
                <a:gd name="connsiteY88" fmla="*/ 1755775 h 1989666"/>
                <a:gd name="connsiteX89" fmla="*/ 2980266 w 4758266"/>
                <a:gd name="connsiteY89" fmla="*/ 1757362 h 1989666"/>
                <a:gd name="connsiteX90" fmla="*/ 2980266 w 4758266"/>
                <a:gd name="connsiteY90" fmla="*/ 1811866 h 1989666"/>
                <a:gd name="connsiteX91" fmla="*/ 3035300 w 4758266"/>
                <a:gd name="connsiteY91" fmla="*/ 1811866 h 1989666"/>
                <a:gd name="connsiteX92" fmla="*/ 3032125 w 4758266"/>
                <a:gd name="connsiteY92" fmla="*/ 1885950 h 1989666"/>
                <a:gd name="connsiteX93" fmla="*/ 3606800 w 4758266"/>
                <a:gd name="connsiteY93" fmla="*/ 1892300 h 1989666"/>
                <a:gd name="connsiteX94" fmla="*/ 3606800 w 4758266"/>
                <a:gd name="connsiteY94" fmla="*/ 1989666 h 1989666"/>
                <a:gd name="connsiteX95" fmla="*/ 4758266 w 4758266"/>
                <a:gd name="connsiteY95" fmla="*/ 1989666 h 1989666"/>
                <a:gd name="connsiteX96" fmla="*/ 4758266 w 4758266"/>
                <a:gd name="connsiteY96" fmla="*/ 1198033 h 1989666"/>
                <a:gd name="connsiteX0" fmla="*/ 4758266 w 4758266"/>
                <a:gd name="connsiteY0" fmla="*/ 1198033 h 1989666"/>
                <a:gd name="connsiteX1" fmla="*/ 3615795 w 4758266"/>
                <a:gd name="connsiteY1" fmla="*/ 1193800 h 1989666"/>
                <a:gd name="connsiteX2" fmla="*/ 3614208 w 4758266"/>
                <a:gd name="connsiteY2" fmla="*/ 1127653 h 1989666"/>
                <a:gd name="connsiteX3" fmla="*/ 3041650 w 4758266"/>
                <a:gd name="connsiteY3" fmla="*/ 1129241 h 1989666"/>
                <a:gd name="connsiteX4" fmla="*/ 3043238 w 4758266"/>
                <a:gd name="connsiteY4" fmla="*/ 1060979 h 1989666"/>
                <a:gd name="connsiteX5" fmla="*/ 2980266 w 4758266"/>
                <a:gd name="connsiteY5" fmla="*/ 1062566 h 1989666"/>
                <a:gd name="connsiteX6" fmla="*/ 2980266 w 4758266"/>
                <a:gd name="connsiteY6" fmla="*/ 1011766 h 1989666"/>
                <a:gd name="connsiteX7" fmla="*/ 2315633 w 4758266"/>
                <a:gd name="connsiteY7" fmla="*/ 1011766 h 1989666"/>
                <a:gd name="connsiteX8" fmla="*/ 2315633 w 4758266"/>
                <a:gd name="connsiteY8" fmla="*/ 905933 h 1989666"/>
                <a:gd name="connsiteX9" fmla="*/ 2260600 w 4758266"/>
                <a:gd name="connsiteY9" fmla="*/ 905933 h 1989666"/>
                <a:gd name="connsiteX10" fmla="*/ 2205566 w 4758266"/>
                <a:gd name="connsiteY10" fmla="*/ 905933 h 1989666"/>
                <a:gd name="connsiteX11" fmla="*/ 2210328 w 4758266"/>
                <a:gd name="connsiteY11" fmla="*/ 849841 h 1989666"/>
                <a:gd name="connsiteX12" fmla="*/ 1887008 w 4758266"/>
                <a:gd name="connsiteY12" fmla="*/ 851428 h 1989666"/>
                <a:gd name="connsiteX13" fmla="*/ 1887009 w 4758266"/>
                <a:gd name="connsiteY13" fmla="*/ 748241 h 1989666"/>
                <a:gd name="connsiteX14" fmla="*/ 1872720 w 4758266"/>
                <a:gd name="connsiteY14" fmla="*/ 699029 h 1989666"/>
                <a:gd name="connsiteX15" fmla="*/ 1871133 w 4758266"/>
                <a:gd name="connsiteY15" fmla="*/ 651933 h 1989666"/>
                <a:gd name="connsiteX16" fmla="*/ 1803400 w 4758266"/>
                <a:gd name="connsiteY16" fmla="*/ 651933 h 1989666"/>
                <a:gd name="connsiteX17" fmla="*/ 1804986 w 4758266"/>
                <a:gd name="connsiteY17" fmla="*/ 601662 h 1989666"/>
                <a:gd name="connsiteX18" fmla="*/ 1540403 w 4758266"/>
                <a:gd name="connsiteY18" fmla="*/ 603250 h 1989666"/>
                <a:gd name="connsiteX19" fmla="*/ 1541991 w 4758266"/>
                <a:gd name="connsiteY19" fmla="*/ 551921 h 1989666"/>
                <a:gd name="connsiteX20" fmla="*/ 1443566 w 4758266"/>
                <a:gd name="connsiteY20" fmla="*/ 550333 h 1989666"/>
                <a:gd name="connsiteX21" fmla="*/ 1443566 w 4758266"/>
                <a:gd name="connsiteY21" fmla="*/ 512233 h 1989666"/>
                <a:gd name="connsiteX22" fmla="*/ 1257300 w 4758266"/>
                <a:gd name="connsiteY22" fmla="*/ 512233 h 1989666"/>
                <a:gd name="connsiteX23" fmla="*/ 1257300 w 4758266"/>
                <a:gd name="connsiteY23" fmla="*/ 495300 h 1989666"/>
                <a:gd name="connsiteX24" fmla="*/ 1257300 w 4758266"/>
                <a:gd name="connsiteY24" fmla="*/ 495300 h 1989666"/>
                <a:gd name="connsiteX25" fmla="*/ 1231900 w 4758266"/>
                <a:gd name="connsiteY25" fmla="*/ 495300 h 1989666"/>
                <a:gd name="connsiteX26" fmla="*/ 1231900 w 4758266"/>
                <a:gd name="connsiteY26" fmla="*/ 478366 h 1989666"/>
                <a:gd name="connsiteX27" fmla="*/ 1172633 w 4758266"/>
                <a:gd name="connsiteY27" fmla="*/ 478366 h 1989666"/>
                <a:gd name="connsiteX28" fmla="*/ 1172633 w 4758266"/>
                <a:gd name="connsiteY28" fmla="*/ 431800 h 1989666"/>
                <a:gd name="connsiteX29" fmla="*/ 927100 w 4758266"/>
                <a:gd name="connsiteY29" fmla="*/ 431800 h 1989666"/>
                <a:gd name="connsiteX30" fmla="*/ 927100 w 4758266"/>
                <a:gd name="connsiteY30" fmla="*/ 385233 h 1989666"/>
                <a:gd name="connsiteX31" fmla="*/ 927100 w 4758266"/>
                <a:gd name="connsiteY31" fmla="*/ 385233 h 1989666"/>
                <a:gd name="connsiteX32" fmla="*/ 897466 w 4758266"/>
                <a:gd name="connsiteY32" fmla="*/ 385233 h 1989666"/>
                <a:gd name="connsiteX33" fmla="*/ 897466 w 4758266"/>
                <a:gd name="connsiteY33" fmla="*/ 334433 h 1989666"/>
                <a:gd name="connsiteX34" fmla="*/ 800100 w 4758266"/>
                <a:gd name="connsiteY34" fmla="*/ 334433 h 1989666"/>
                <a:gd name="connsiteX35" fmla="*/ 800100 w 4758266"/>
                <a:gd name="connsiteY35" fmla="*/ 334433 h 1989666"/>
                <a:gd name="connsiteX36" fmla="*/ 800100 w 4758266"/>
                <a:gd name="connsiteY36" fmla="*/ 309033 h 1989666"/>
                <a:gd name="connsiteX37" fmla="*/ 622300 w 4758266"/>
                <a:gd name="connsiteY37" fmla="*/ 309033 h 1989666"/>
                <a:gd name="connsiteX38" fmla="*/ 622300 w 4758266"/>
                <a:gd name="connsiteY38" fmla="*/ 229129 h 1989666"/>
                <a:gd name="connsiteX39" fmla="*/ 564621 w 4758266"/>
                <a:gd name="connsiteY39" fmla="*/ 233891 h 1989666"/>
                <a:gd name="connsiteX40" fmla="*/ 563033 w 4758266"/>
                <a:gd name="connsiteY40" fmla="*/ 152400 h 1989666"/>
                <a:gd name="connsiteX41" fmla="*/ 519113 w 4758266"/>
                <a:gd name="connsiteY41" fmla="*/ 153988 h 1989666"/>
                <a:gd name="connsiteX42" fmla="*/ 519112 w 4758266"/>
                <a:gd name="connsiteY42" fmla="*/ 127529 h 1989666"/>
                <a:gd name="connsiteX43" fmla="*/ 382058 w 4758266"/>
                <a:gd name="connsiteY43" fmla="*/ 127529 h 1989666"/>
                <a:gd name="connsiteX44" fmla="*/ 378883 w 4758266"/>
                <a:gd name="connsiteY44" fmla="*/ 80433 h 1989666"/>
                <a:gd name="connsiteX45" fmla="*/ 169333 w 4758266"/>
                <a:gd name="connsiteY45" fmla="*/ 80433 h 1989666"/>
                <a:gd name="connsiteX46" fmla="*/ 169333 w 4758266"/>
                <a:gd name="connsiteY46" fmla="*/ 46566 h 1989666"/>
                <a:gd name="connsiteX47" fmla="*/ 84666 w 4758266"/>
                <a:gd name="connsiteY47" fmla="*/ 46566 h 1989666"/>
                <a:gd name="connsiteX48" fmla="*/ 84666 w 4758266"/>
                <a:gd name="connsiteY48" fmla="*/ 0 h 1989666"/>
                <a:gd name="connsiteX49" fmla="*/ 0 w 4758266"/>
                <a:gd name="connsiteY49" fmla="*/ 0 h 1989666"/>
                <a:gd name="connsiteX50" fmla="*/ 0 w 4758266"/>
                <a:gd name="connsiteY50" fmla="*/ 76200 h 1989666"/>
                <a:gd name="connsiteX51" fmla="*/ 0 w 4758266"/>
                <a:gd name="connsiteY51" fmla="*/ 97366 h 1989666"/>
                <a:gd name="connsiteX52" fmla="*/ 1587 w 4758266"/>
                <a:gd name="connsiteY52" fmla="*/ 266700 h 1989666"/>
                <a:gd name="connsiteX53" fmla="*/ 22754 w 4758266"/>
                <a:gd name="connsiteY53" fmla="*/ 274638 h 1989666"/>
                <a:gd name="connsiteX54" fmla="*/ 29104 w 4758266"/>
                <a:gd name="connsiteY54" fmla="*/ 306387 h 1989666"/>
                <a:gd name="connsiteX55" fmla="*/ 80433 w 4758266"/>
                <a:gd name="connsiteY55" fmla="*/ 304800 h 1989666"/>
                <a:gd name="connsiteX56" fmla="*/ 80433 w 4758266"/>
                <a:gd name="connsiteY56" fmla="*/ 361421 h 1989666"/>
                <a:gd name="connsiteX57" fmla="*/ 129646 w 4758266"/>
                <a:gd name="connsiteY57" fmla="*/ 363008 h 1989666"/>
                <a:gd name="connsiteX58" fmla="*/ 129645 w 4758266"/>
                <a:gd name="connsiteY58" fmla="*/ 482071 h 1989666"/>
                <a:gd name="connsiteX59" fmla="*/ 370946 w 4758266"/>
                <a:gd name="connsiteY59" fmla="*/ 485246 h 1989666"/>
                <a:gd name="connsiteX60" fmla="*/ 372533 w 4758266"/>
                <a:gd name="connsiteY60" fmla="*/ 541866 h 1989666"/>
                <a:gd name="connsiteX61" fmla="*/ 524933 w 4758266"/>
                <a:gd name="connsiteY61" fmla="*/ 541866 h 1989666"/>
                <a:gd name="connsiteX62" fmla="*/ 524933 w 4758266"/>
                <a:gd name="connsiteY62" fmla="*/ 605366 h 1989666"/>
                <a:gd name="connsiteX63" fmla="*/ 563033 w 4758266"/>
                <a:gd name="connsiteY63" fmla="*/ 605366 h 1989666"/>
                <a:gd name="connsiteX64" fmla="*/ 563033 w 4758266"/>
                <a:gd name="connsiteY64" fmla="*/ 745066 h 1989666"/>
                <a:gd name="connsiteX65" fmla="*/ 613833 w 4758266"/>
                <a:gd name="connsiteY65" fmla="*/ 745066 h 1989666"/>
                <a:gd name="connsiteX66" fmla="*/ 613833 w 4758266"/>
                <a:gd name="connsiteY66" fmla="*/ 876300 h 1989666"/>
                <a:gd name="connsiteX67" fmla="*/ 800100 w 4758266"/>
                <a:gd name="connsiteY67" fmla="*/ 876300 h 1989666"/>
                <a:gd name="connsiteX68" fmla="*/ 800100 w 4758266"/>
                <a:gd name="connsiteY68" fmla="*/ 931333 h 1989666"/>
                <a:gd name="connsiteX69" fmla="*/ 909108 w 4758266"/>
                <a:gd name="connsiteY69" fmla="*/ 931333 h 1989666"/>
                <a:gd name="connsiteX70" fmla="*/ 905933 w 4758266"/>
                <a:gd name="connsiteY70" fmla="*/ 990071 h 1989666"/>
                <a:gd name="connsiteX71" fmla="*/ 931333 w 4758266"/>
                <a:gd name="connsiteY71" fmla="*/ 994833 h 1989666"/>
                <a:gd name="connsiteX72" fmla="*/ 929746 w 4758266"/>
                <a:gd name="connsiteY72" fmla="*/ 1064683 h 1989666"/>
                <a:gd name="connsiteX73" fmla="*/ 1158345 w 4758266"/>
                <a:gd name="connsiteY73" fmla="*/ 1066271 h 1989666"/>
                <a:gd name="connsiteX74" fmla="*/ 1161520 w 4758266"/>
                <a:gd name="connsiteY74" fmla="*/ 1117599 h 1989666"/>
                <a:gd name="connsiteX75" fmla="*/ 1255713 w 4758266"/>
                <a:gd name="connsiteY75" fmla="*/ 1116012 h 1989666"/>
                <a:gd name="connsiteX76" fmla="*/ 1257300 w 4758266"/>
                <a:gd name="connsiteY76" fmla="*/ 1189566 h 1989666"/>
                <a:gd name="connsiteX77" fmla="*/ 1430866 w 4758266"/>
                <a:gd name="connsiteY77" fmla="*/ 1189566 h 1989666"/>
                <a:gd name="connsiteX78" fmla="*/ 1430866 w 4758266"/>
                <a:gd name="connsiteY78" fmla="*/ 1236133 h 1989666"/>
                <a:gd name="connsiteX79" fmla="*/ 1540933 w 4758266"/>
                <a:gd name="connsiteY79" fmla="*/ 1236133 h 1989666"/>
                <a:gd name="connsiteX80" fmla="*/ 1537758 w 4758266"/>
                <a:gd name="connsiteY80" fmla="*/ 1291696 h 1989666"/>
                <a:gd name="connsiteX81" fmla="*/ 1797578 w 4758266"/>
                <a:gd name="connsiteY81" fmla="*/ 1291696 h 1989666"/>
                <a:gd name="connsiteX82" fmla="*/ 1800753 w 4758266"/>
                <a:gd name="connsiteY82" fmla="*/ 1371600 h 1989666"/>
                <a:gd name="connsiteX83" fmla="*/ 1875366 w 4758266"/>
                <a:gd name="connsiteY83" fmla="*/ 1371600 h 1989666"/>
                <a:gd name="connsiteX84" fmla="*/ 1876953 w 4758266"/>
                <a:gd name="connsiteY84" fmla="*/ 1574270 h 1989666"/>
                <a:gd name="connsiteX85" fmla="*/ 2181753 w 4758266"/>
                <a:gd name="connsiteY85" fmla="*/ 1572683 h 1989666"/>
                <a:gd name="connsiteX86" fmla="*/ 2180166 w 4758266"/>
                <a:gd name="connsiteY86" fmla="*/ 1646766 h 1989666"/>
                <a:gd name="connsiteX87" fmla="*/ 2319337 w 4758266"/>
                <a:gd name="connsiteY87" fmla="*/ 1646766 h 1989666"/>
                <a:gd name="connsiteX88" fmla="*/ 2317750 w 4758266"/>
                <a:gd name="connsiteY88" fmla="*/ 1755775 h 1989666"/>
                <a:gd name="connsiteX89" fmla="*/ 2980266 w 4758266"/>
                <a:gd name="connsiteY89" fmla="*/ 1757362 h 1989666"/>
                <a:gd name="connsiteX90" fmla="*/ 2980266 w 4758266"/>
                <a:gd name="connsiteY90" fmla="*/ 1811866 h 1989666"/>
                <a:gd name="connsiteX91" fmla="*/ 3035300 w 4758266"/>
                <a:gd name="connsiteY91" fmla="*/ 1811866 h 1989666"/>
                <a:gd name="connsiteX92" fmla="*/ 3032125 w 4758266"/>
                <a:gd name="connsiteY92" fmla="*/ 1885950 h 1989666"/>
                <a:gd name="connsiteX93" fmla="*/ 3606800 w 4758266"/>
                <a:gd name="connsiteY93" fmla="*/ 1892300 h 1989666"/>
                <a:gd name="connsiteX94" fmla="*/ 3606800 w 4758266"/>
                <a:gd name="connsiteY94" fmla="*/ 1989666 h 1989666"/>
                <a:gd name="connsiteX95" fmla="*/ 4758266 w 4758266"/>
                <a:gd name="connsiteY95" fmla="*/ 1989666 h 1989666"/>
                <a:gd name="connsiteX96" fmla="*/ 4758266 w 4758266"/>
                <a:gd name="connsiteY96" fmla="*/ 1198033 h 1989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758266" h="1989666">
                  <a:moveTo>
                    <a:pt x="4758266" y="1198033"/>
                  </a:moveTo>
                  <a:lnTo>
                    <a:pt x="3615795" y="1193800"/>
                  </a:lnTo>
                  <a:lnTo>
                    <a:pt x="3614208" y="1127653"/>
                  </a:lnTo>
                  <a:lnTo>
                    <a:pt x="3041650" y="1129241"/>
                  </a:lnTo>
                  <a:cubicBezTo>
                    <a:pt x="3042179" y="1106487"/>
                    <a:pt x="3042709" y="1083733"/>
                    <a:pt x="3043238" y="1060979"/>
                  </a:cubicBezTo>
                  <a:lnTo>
                    <a:pt x="2980266" y="1062566"/>
                  </a:lnTo>
                  <a:lnTo>
                    <a:pt x="2980266" y="1011766"/>
                  </a:lnTo>
                  <a:lnTo>
                    <a:pt x="2315633" y="1011766"/>
                  </a:lnTo>
                  <a:lnTo>
                    <a:pt x="2315633" y="905933"/>
                  </a:lnTo>
                  <a:lnTo>
                    <a:pt x="2260600" y="905933"/>
                  </a:lnTo>
                  <a:lnTo>
                    <a:pt x="2205566" y="905933"/>
                  </a:lnTo>
                  <a:lnTo>
                    <a:pt x="2210328" y="849841"/>
                  </a:lnTo>
                  <a:lnTo>
                    <a:pt x="1887008" y="851428"/>
                  </a:lnTo>
                  <a:cubicBezTo>
                    <a:pt x="1885950" y="801686"/>
                    <a:pt x="1888067" y="797983"/>
                    <a:pt x="1887009" y="748241"/>
                  </a:cubicBezTo>
                  <a:cubicBezTo>
                    <a:pt x="1887009" y="735541"/>
                    <a:pt x="1872720" y="711729"/>
                    <a:pt x="1872720" y="699029"/>
                  </a:cubicBezTo>
                  <a:lnTo>
                    <a:pt x="1871133" y="651933"/>
                  </a:lnTo>
                  <a:lnTo>
                    <a:pt x="1803400" y="651933"/>
                  </a:lnTo>
                  <a:cubicBezTo>
                    <a:pt x="1802871" y="634118"/>
                    <a:pt x="1805515" y="619477"/>
                    <a:pt x="1804986" y="601662"/>
                  </a:cubicBezTo>
                  <a:lnTo>
                    <a:pt x="1540403" y="603250"/>
                  </a:lnTo>
                  <a:cubicBezTo>
                    <a:pt x="1540932" y="586140"/>
                    <a:pt x="1541462" y="569031"/>
                    <a:pt x="1541991" y="551921"/>
                  </a:cubicBezTo>
                  <a:lnTo>
                    <a:pt x="1443566" y="550333"/>
                  </a:lnTo>
                  <a:lnTo>
                    <a:pt x="1443566" y="512233"/>
                  </a:lnTo>
                  <a:lnTo>
                    <a:pt x="1257300" y="512233"/>
                  </a:lnTo>
                  <a:lnTo>
                    <a:pt x="1257300" y="495300"/>
                  </a:lnTo>
                  <a:lnTo>
                    <a:pt x="1257300" y="495300"/>
                  </a:lnTo>
                  <a:lnTo>
                    <a:pt x="1231900" y="495300"/>
                  </a:lnTo>
                  <a:lnTo>
                    <a:pt x="1231900" y="478366"/>
                  </a:lnTo>
                  <a:lnTo>
                    <a:pt x="1172633" y="478366"/>
                  </a:lnTo>
                  <a:lnTo>
                    <a:pt x="1172633" y="431800"/>
                  </a:lnTo>
                  <a:lnTo>
                    <a:pt x="927100" y="431800"/>
                  </a:lnTo>
                  <a:lnTo>
                    <a:pt x="927100" y="385233"/>
                  </a:lnTo>
                  <a:lnTo>
                    <a:pt x="927100" y="385233"/>
                  </a:lnTo>
                  <a:lnTo>
                    <a:pt x="897466" y="385233"/>
                  </a:lnTo>
                  <a:lnTo>
                    <a:pt x="897466" y="334433"/>
                  </a:lnTo>
                  <a:lnTo>
                    <a:pt x="800100" y="334433"/>
                  </a:lnTo>
                  <a:lnTo>
                    <a:pt x="800100" y="334433"/>
                  </a:lnTo>
                  <a:lnTo>
                    <a:pt x="800100" y="309033"/>
                  </a:lnTo>
                  <a:lnTo>
                    <a:pt x="622300" y="309033"/>
                  </a:lnTo>
                  <a:lnTo>
                    <a:pt x="622300" y="229129"/>
                  </a:lnTo>
                  <a:lnTo>
                    <a:pt x="564621" y="233891"/>
                  </a:lnTo>
                  <a:cubicBezTo>
                    <a:pt x="564092" y="206727"/>
                    <a:pt x="563562" y="179564"/>
                    <a:pt x="563033" y="152400"/>
                  </a:cubicBezTo>
                  <a:lnTo>
                    <a:pt x="519113" y="153988"/>
                  </a:lnTo>
                  <a:cubicBezTo>
                    <a:pt x="519113" y="145168"/>
                    <a:pt x="519112" y="136349"/>
                    <a:pt x="519112" y="127529"/>
                  </a:cubicBezTo>
                  <a:lnTo>
                    <a:pt x="382058" y="127529"/>
                  </a:lnTo>
                  <a:lnTo>
                    <a:pt x="378883" y="80433"/>
                  </a:lnTo>
                  <a:lnTo>
                    <a:pt x="169333" y="80433"/>
                  </a:lnTo>
                  <a:lnTo>
                    <a:pt x="169333" y="46566"/>
                  </a:lnTo>
                  <a:lnTo>
                    <a:pt x="84666" y="46566"/>
                  </a:lnTo>
                  <a:lnTo>
                    <a:pt x="84666" y="0"/>
                  </a:lnTo>
                  <a:lnTo>
                    <a:pt x="0" y="0"/>
                  </a:lnTo>
                  <a:lnTo>
                    <a:pt x="0" y="76200"/>
                  </a:lnTo>
                  <a:lnTo>
                    <a:pt x="0" y="97366"/>
                  </a:lnTo>
                  <a:lnTo>
                    <a:pt x="1587" y="266700"/>
                  </a:lnTo>
                  <a:lnTo>
                    <a:pt x="22754" y="274638"/>
                  </a:lnTo>
                  <a:cubicBezTo>
                    <a:pt x="22225" y="284692"/>
                    <a:pt x="29633" y="296333"/>
                    <a:pt x="29104" y="306387"/>
                  </a:cubicBezTo>
                  <a:lnTo>
                    <a:pt x="80433" y="304800"/>
                  </a:lnTo>
                  <a:lnTo>
                    <a:pt x="80433" y="361421"/>
                  </a:lnTo>
                  <a:lnTo>
                    <a:pt x="129646" y="363008"/>
                  </a:lnTo>
                  <a:cubicBezTo>
                    <a:pt x="129117" y="407987"/>
                    <a:pt x="130174" y="437092"/>
                    <a:pt x="129645" y="482071"/>
                  </a:cubicBezTo>
                  <a:lnTo>
                    <a:pt x="370946" y="485246"/>
                  </a:lnTo>
                  <a:lnTo>
                    <a:pt x="372533" y="541866"/>
                  </a:lnTo>
                  <a:lnTo>
                    <a:pt x="524933" y="541866"/>
                  </a:lnTo>
                  <a:lnTo>
                    <a:pt x="524933" y="605366"/>
                  </a:lnTo>
                  <a:lnTo>
                    <a:pt x="563033" y="605366"/>
                  </a:lnTo>
                  <a:lnTo>
                    <a:pt x="563033" y="745066"/>
                  </a:lnTo>
                  <a:lnTo>
                    <a:pt x="613833" y="745066"/>
                  </a:lnTo>
                  <a:lnTo>
                    <a:pt x="613833" y="876300"/>
                  </a:lnTo>
                  <a:lnTo>
                    <a:pt x="800100" y="876300"/>
                  </a:lnTo>
                  <a:lnTo>
                    <a:pt x="800100" y="931333"/>
                  </a:lnTo>
                  <a:lnTo>
                    <a:pt x="909108" y="931333"/>
                  </a:lnTo>
                  <a:lnTo>
                    <a:pt x="905933" y="990071"/>
                  </a:lnTo>
                  <a:lnTo>
                    <a:pt x="931333" y="994833"/>
                  </a:lnTo>
                  <a:cubicBezTo>
                    <a:pt x="931862" y="1020762"/>
                    <a:pt x="929217" y="1038754"/>
                    <a:pt x="929746" y="1064683"/>
                  </a:cubicBezTo>
                  <a:lnTo>
                    <a:pt x="1158345" y="1066271"/>
                  </a:lnTo>
                  <a:cubicBezTo>
                    <a:pt x="1158874" y="1079147"/>
                    <a:pt x="1160991" y="1104723"/>
                    <a:pt x="1161520" y="1117599"/>
                  </a:cubicBezTo>
                  <a:lnTo>
                    <a:pt x="1255713" y="1116012"/>
                  </a:lnTo>
                  <a:lnTo>
                    <a:pt x="1257300" y="1189566"/>
                  </a:lnTo>
                  <a:lnTo>
                    <a:pt x="1430866" y="1189566"/>
                  </a:lnTo>
                  <a:lnTo>
                    <a:pt x="1430866" y="1236133"/>
                  </a:lnTo>
                  <a:lnTo>
                    <a:pt x="1540933" y="1236133"/>
                  </a:lnTo>
                  <a:lnTo>
                    <a:pt x="1537758" y="1291696"/>
                  </a:lnTo>
                  <a:lnTo>
                    <a:pt x="1797578" y="1291696"/>
                  </a:lnTo>
                  <a:cubicBezTo>
                    <a:pt x="1798107" y="1316743"/>
                    <a:pt x="1800224" y="1346553"/>
                    <a:pt x="1800753" y="1371600"/>
                  </a:cubicBezTo>
                  <a:lnTo>
                    <a:pt x="1875366" y="1371600"/>
                  </a:lnTo>
                  <a:lnTo>
                    <a:pt x="1876953" y="1574270"/>
                  </a:lnTo>
                  <a:lnTo>
                    <a:pt x="2181753" y="1572683"/>
                  </a:lnTo>
                  <a:lnTo>
                    <a:pt x="2180166" y="1646766"/>
                  </a:lnTo>
                  <a:lnTo>
                    <a:pt x="2319337" y="1646766"/>
                  </a:lnTo>
                  <a:cubicBezTo>
                    <a:pt x="2319337" y="1683102"/>
                    <a:pt x="2317750" y="1719439"/>
                    <a:pt x="2317750" y="1755775"/>
                  </a:cubicBezTo>
                  <a:lnTo>
                    <a:pt x="2980266" y="1757362"/>
                  </a:lnTo>
                  <a:lnTo>
                    <a:pt x="2980266" y="1811866"/>
                  </a:lnTo>
                  <a:lnTo>
                    <a:pt x="3035300" y="1811866"/>
                  </a:lnTo>
                  <a:lnTo>
                    <a:pt x="3032125" y="1885950"/>
                  </a:lnTo>
                  <a:lnTo>
                    <a:pt x="3606800" y="1892300"/>
                  </a:lnTo>
                  <a:lnTo>
                    <a:pt x="3606800" y="1989666"/>
                  </a:lnTo>
                  <a:lnTo>
                    <a:pt x="4758266" y="1989666"/>
                  </a:lnTo>
                  <a:lnTo>
                    <a:pt x="4758266" y="1198033"/>
                  </a:lnTo>
                  <a:close/>
                </a:path>
              </a:pathLst>
            </a:custGeom>
            <a:solidFill>
              <a:schemeClr val="accent2">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Freeform: Shape 302">
              <a:extLst>
                <a:ext uri="{FF2B5EF4-FFF2-40B4-BE49-F238E27FC236}">
                  <a16:creationId xmlns:a16="http://schemas.microsoft.com/office/drawing/2014/main" id="{E3B97C44-29F7-B11A-EEDA-E6241D9D4309}"/>
                </a:ext>
              </a:extLst>
            </p:cNvPr>
            <p:cNvSpPr/>
            <p:nvPr/>
          </p:nvSpPr>
          <p:spPr bwMode="auto">
            <a:xfrm>
              <a:off x="1240367" y="1968501"/>
              <a:ext cx="4775200" cy="2452687"/>
            </a:xfrm>
            <a:custGeom>
              <a:avLst/>
              <a:gdLst>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31332 h 2370666"/>
                <a:gd name="connsiteX77" fmla="*/ 491066 w 4775200"/>
                <a:gd name="connsiteY77" fmla="*/ 931332 h 2370666"/>
                <a:gd name="connsiteX78" fmla="*/ 491066 w 4775200"/>
                <a:gd name="connsiteY78" fmla="*/ 1054099 h 2370666"/>
                <a:gd name="connsiteX79" fmla="*/ 550333 w 4775200"/>
                <a:gd name="connsiteY79" fmla="*/ 1054099 h 2370666"/>
                <a:gd name="connsiteX80" fmla="*/ 550333 w 4775200"/>
                <a:gd name="connsiteY80" fmla="*/ 1121832 h 2370666"/>
                <a:gd name="connsiteX81" fmla="*/ 596900 w 4775200"/>
                <a:gd name="connsiteY81" fmla="*/ 1121832 h 2370666"/>
                <a:gd name="connsiteX82" fmla="*/ 596900 w 4775200"/>
                <a:gd name="connsiteY82" fmla="*/ 1181099 h 2370666"/>
                <a:gd name="connsiteX83" fmla="*/ 596900 w 4775200"/>
                <a:gd name="connsiteY83" fmla="*/ 1181099 h 2370666"/>
                <a:gd name="connsiteX84" fmla="*/ 630766 w 4775200"/>
                <a:gd name="connsiteY84" fmla="*/ 1181099 h 2370666"/>
                <a:gd name="connsiteX85" fmla="*/ 630766 w 4775200"/>
                <a:gd name="connsiteY85" fmla="*/ 1253066 h 2370666"/>
                <a:gd name="connsiteX86" fmla="*/ 660400 w 4775200"/>
                <a:gd name="connsiteY86" fmla="*/ 1253066 h 2370666"/>
                <a:gd name="connsiteX87" fmla="*/ 660400 w 4775200"/>
                <a:gd name="connsiteY87" fmla="*/ 1303866 h 2370666"/>
                <a:gd name="connsiteX88" fmla="*/ 694266 w 4775200"/>
                <a:gd name="connsiteY88" fmla="*/ 1303866 h 2370666"/>
                <a:gd name="connsiteX89" fmla="*/ 694266 w 4775200"/>
                <a:gd name="connsiteY89" fmla="*/ 1354666 h 2370666"/>
                <a:gd name="connsiteX90" fmla="*/ 719666 w 4775200"/>
                <a:gd name="connsiteY90" fmla="*/ 1354666 h 2370666"/>
                <a:gd name="connsiteX91" fmla="*/ 719666 w 4775200"/>
                <a:gd name="connsiteY91" fmla="*/ 1409699 h 2370666"/>
                <a:gd name="connsiteX92" fmla="*/ 740833 w 4775200"/>
                <a:gd name="connsiteY92" fmla="*/ 1409699 h 2370666"/>
                <a:gd name="connsiteX93" fmla="*/ 740833 w 4775200"/>
                <a:gd name="connsiteY93" fmla="*/ 1477432 h 2370666"/>
                <a:gd name="connsiteX94" fmla="*/ 783166 w 4775200"/>
                <a:gd name="connsiteY94" fmla="*/ 1477432 h 2370666"/>
                <a:gd name="connsiteX95" fmla="*/ 783166 w 4775200"/>
                <a:gd name="connsiteY95" fmla="*/ 1667932 h 2370666"/>
                <a:gd name="connsiteX96" fmla="*/ 855133 w 4775200"/>
                <a:gd name="connsiteY96" fmla="*/ 1667932 h 2370666"/>
                <a:gd name="connsiteX97" fmla="*/ 855133 w 4775200"/>
                <a:gd name="connsiteY97" fmla="*/ 1761066 h 2370666"/>
                <a:gd name="connsiteX98" fmla="*/ 910166 w 4775200"/>
                <a:gd name="connsiteY98" fmla="*/ 1761066 h 2370666"/>
                <a:gd name="connsiteX99" fmla="*/ 910166 w 4775200"/>
                <a:gd name="connsiteY99" fmla="*/ 1824566 h 2370666"/>
                <a:gd name="connsiteX100" fmla="*/ 931333 w 4775200"/>
                <a:gd name="connsiteY100" fmla="*/ 1824566 h 2370666"/>
                <a:gd name="connsiteX101" fmla="*/ 931333 w 4775200"/>
                <a:gd name="connsiteY101" fmla="*/ 1858432 h 2370666"/>
                <a:gd name="connsiteX102" fmla="*/ 1020233 w 4775200"/>
                <a:gd name="connsiteY102" fmla="*/ 1858432 h 2370666"/>
                <a:gd name="connsiteX103" fmla="*/ 1020233 w 4775200"/>
                <a:gd name="connsiteY103" fmla="*/ 1926166 h 2370666"/>
                <a:gd name="connsiteX104" fmla="*/ 1045633 w 4775200"/>
                <a:gd name="connsiteY104" fmla="*/ 1926166 h 2370666"/>
                <a:gd name="connsiteX105" fmla="*/ 1045633 w 4775200"/>
                <a:gd name="connsiteY105" fmla="*/ 1981199 h 2370666"/>
                <a:gd name="connsiteX106" fmla="*/ 1130300 w 4775200"/>
                <a:gd name="connsiteY106" fmla="*/ 1981199 h 2370666"/>
                <a:gd name="connsiteX107" fmla="*/ 1130300 w 4775200"/>
                <a:gd name="connsiteY107" fmla="*/ 2031999 h 2370666"/>
                <a:gd name="connsiteX108" fmla="*/ 1659466 w 4775200"/>
                <a:gd name="connsiteY108" fmla="*/ 2031999 h 2370666"/>
                <a:gd name="connsiteX109" fmla="*/ 1659466 w 4775200"/>
                <a:gd name="connsiteY109" fmla="*/ 2095499 h 2370666"/>
                <a:gd name="connsiteX110" fmla="*/ 1938866 w 4775200"/>
                <a:gd name="connsiteY110" fmla="*/ 2095499 h 2370666"/>
                <a:gd name="connsiteX111" fmla="*/ 1938866 w 4775200"/>
                <a:gd name="connsiteY111" fmla="*/ 2150532 h 2370666"/>
                <a:gd name="connsiteX112" fmla="*/ 1998133 w 4775200"/>
                <a:gd name="connsiteY112" fmla="*/ 2150532 h 2370666"/>
                <a:gd name="connsiteX113" fmla="*/ 1998133 w 4775200"/>
                <a:gd name="connsiteY113" fmla="*/ 2201332 h 2370666"/>
                <a:gd name="connsiteX114" fmla="*/ 2053166 w 4775200"/>
                <a:gd name="connsiteY114" fmla="*/ 2201332 h 2370666"/>
                <a:gd name="connsiteX115" fmla="*/ 2053166 w 4775200"/>
                <a:gd name="connsiteY115" fmla="*/ 2256366 h 2370666"/>
                <a:gd name="connsiteX116" fmla="*/ 2527300 w 4775200"/>
                <a:gd name="connsiteY116" fmla="*/ 2256366 h 2370666"/>
                <a:gd name="connsiteX117" fmla="*/ 2527300 w 4775200"/>
                <a:gd name="connsiteY117" fmla="*/ 2341032 h 2370666"/>
                <a:gd name="connsiteX118" fmla="*/ 2878666 w 4775200"/>
                <a:gd name="connsiteY118" fmla="*/ 2341032 h 2370666"/>
                <a:gd name="connsiteX119" fmla="*/ 2878666 w 4775200"/>
                <a:gd name="connsiteY119" fmla="*/ 2370666 h 2370666"/>
                <a:gd name="connsiteX120" fmla="*/ 4775200 w 4775200"/>
                <a:gd name="connsiteY120" fmla="*/ 2370666 h 2370666"/>
                <a:gd name="connsiteX121" fmla="*/ 4770966 w 4775200"/>
                <a:gd name="connsiteY121"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2444 h 2370666"/>
                <a:gd name="connsiteX77" fmla="*/ 491066 w 4775200"/>
                <a:gd name="connsiteY77" fmla="*/ 931332 h 2370666"/>
                <a:gd name="connsiteX78" fmla="*/ 491066 w 4775200"/>
                <a:gd name="connsiteY78" fmla="*/ 1054099 h 2370666"/>
                <a:gd name="connsiteX79" fmla="*/ 550333 w 4775200"/>
                <a:gd name="connsiteY79" fmla="*/ 1054099 h 2370666"/>
                <a:gd name="connsiteX80" fmla="*/ 550333 w 4775200"/>
                <a:gd name="connsiteY80" fmla="*/ 1121832 h 2370666"/>
                <a:gd name="connsiteX81" fmla="*/ 596900 w 4775200"/>
                <a:gd name="connsiteY81" fmla="*/ 1121832 h 2370666"/>
                <a:gd name="connsiteX82" fmla="*/ 596900 w 4775200"/>
                <a:gd name="connsiteY82" fmla="*/ 1181099 h 2370666"/>
                <a:gd name="connsiteX83" fmla="*/ 596900 w 4775200"/>
                <a:gd name="connsiteY83" fmla="*/ 1181099 h 2370666"/>
                <a:gd name="connsiteX84" fmla="*/ 630766 w 4775200"/>
                <a:gd name="connsiteY84" fmla="*/ 1181099 h 2370666"/>
                <a:gd name="connsiteX85" fmla="*/ 630766 w 4775200"/>
                <a:gd name="connsiteY85" fmla="*/ 1253066 h 2370666"/>
                <a:gd name="connsiteX86" fmla="*/ 660400 w 4775200"/>
                <a:gd name="connsiteY86" fmla="*/ 1253066 h 2370666"/>
                <a:gd name="connsiteX87" fmla="*/ 660400 w 4775200"/>
                <a:gd name="connsiteY87" fmla="*/ 1303866 h 2370666"/>
                <a:gd name="connsiteX88" fmla="*/ 694266 w 4775200"/>
                <a:gd name="connsiteY88" fmla="*/ 1303866 h 2370666"/>
                <a:gd name="connsiteX89" fmla="*/ 694266 w 4775200"/>
                <a:gd name="connsiteY89" fmla="*/ 1354666 h 2370666"/>
                <a:gd name="connsiteX90" fmla="*/ 719666 w 4775200"/>
                <a:gd name="connsiteY90" fmla="*/ 1354666 h 2370666"/>
                <a:gd name="connsiteX91" fmla="*/ 719666 w 4775200"/>
                <a:gd name="connsiteY91" fmla="*/ 1409699 h 2370666"/>
                <a:gd name="connsiteX92" fmla="*/ 740833 w 4775200"/>
                <a:gd name="connsiteY92" fmla="*/ 1409699 h 2370666"/>
                <a:gd name="connsiteX93" fmla="*/ 740833 w 4775200"/>
                <a:gd name="connsiteY93" fmla="*/ 1477432 h 2370666"/>
                <a:gd name="connsiteX94" fmla="*/ 783166 w 4775200"/>
                <a:gd name="connsiteY94" fmla="*/ 1477432 h 2370666"/>
                <a:gd name="connsiteX95" fmla="*/ 783166 w 4775200"/>
                <a:gd name="connsiteY95" fmla="*/ 1667932 h 2370666"/>
                <a:gd name="connsiteX96" fmla="*/ 855133 w 4775200"/>
                <a:gd name="connsiteY96" fmla="*/ 1667932 h 2370666"/>
                <a:gd name="connsiteX97" fmla="*/ 855133 w 4775200"/>
                <a:gd name="connsiteY97" fmla="*/ 1761066 h 2370666"/>
                <a:gd name="connsiteX98" fmla="*/ 910166 w 4775200"/>
                <a:gd name="connsiteY98" fmla="*/ 1761066 h 2370666"/>
                <a:gd name="connsiteX99" fmla="*/ 910166 w 4775200"/>
                <a:gd name="connsiteY99" fmla="*/ 1824566 h 2370666"/>
                <a:gd name="connsiteX100" fmla="*/ 931333 w 4775200"/>
                <a:gd name="connsiteY100" fmla="*/ 1824566 h 2370666"/>
                <a:gd name="connsiteX101" fmla="*/ 931333 w 4775200"/>
                <a:gd name="connsiteY101" fmla="*/ 1858432 h 2370666"/>
                <a:gd name="connsiteX102" fmla="*/ 1020233 w 4775200"/>
                <a:gd name="connsiteY102" fmla="*/ 1858432 h 2370666"/>
                <a:gd name="connsiteX103" fmla="*/ 1020233 w 4775200"/>
                <a:gd name="connsiteY103" fmla="*/ 1926166 h 2370666"/>
                <a:gd name="connsiteX104" fmla="*/ 1045633 w 4775200"/>
                <a:gd name="connsiteY104" fmla="*/ 1926166 h 2370666"/>
                <a:gd name="connsiteX105" fmla="*/ 1045633 w 4775200"/>
                <a:gd name="connsiteY105" fmla="*/ 1981199 h 2370666"/>
                <a:gd name="connsiteX106" fmla="*/ 1130300 w 4775200"/>
                <a:gd name="connsiteY106" fmla="*/ 1981199 h 2370666"/>
                <a:gd name="connsiteX107" fmla="*/ 1130300 w 4775200"/>
                <a:gd name="connsiteY107" fmla="*/ 2031999 h 2370666"/>
                <a:gd name="connsiteX108" fmla="*/ 1659466 w 4775200"/>
                <a:gd name="connsiteY108" fmla="*/ 2031999 h 2370666"/>
                <a:gd name="connsiteX109" fmla="*/ 1659466 w 4775200"/>
                <a:gd name="connsiteY109" fmla="*/ 2095499 h 2370666"/>
                <a:gd name="connsiteX110" fmla="*/ 1938866 w 4775200"/>
                <a:gd name="connsiteY110" fmla="*/ 2095499 h 2370666"/>
                <a:gd name="connsiteX111" fmla="*/ 1938866 w 4775200"/>
                <a:gd name="connsiteY111" fmla="*/ 2150532 h 2370666"/>
                <a:gd name="connsiteX112" fmla="*/ 1998133 w 4775200"/>
                <a:gd name="connsiteY112" fmla="*/ 2150532 h 2370666"/>
                <a:gd name="connsiteX113" fmla="*/ 1998133 w 4775200"/>
                <a:gd name="connsiteY113" fmla="*/ 2201332 h 2370666"/>
                <a:gd name="connsiteX114" fmla="*/ 2053166 w 4775200"/>
                <a:gd name="connsiteY114" fmla="*/ 2201332 h 2370666"/>
                <a:gd name="connsiteX115" fmla="*/ 2053166 w 4775200"/>
                <a:gd name="connsiteY115" fmla="*/ 2256366 h 2370666"/>
                <a:gd name="connsiteX116" fmla="*/ 2527300 w 4775200"/>
                <a:gd name="connsiteY116" fmla="*/ 2256366 h 2370666"/>
                <a:gd name="connsiteX117" fmla="*/ 2527300 w 4775200"/>
                <a:gd name="connsiteY117" fmla="*/ 2341032 h 2370666"/>
                <a:gd name="connsiteX118" fmla="*/ 2878666 w 4775200"/>
                <a:gd name="connsiteY118" fmla="*/ 2341032 h 2370666"/>
                <a:gd name="connsiteX119" fmla="*/ 2878666 w 4775200"/>
                <a:gd name="connsiteY119" fmla="*/ 2370666 h 2370666"/>
                <a:gd name="connsiteX120" fmla="*/ 4775200 w 4775200"/>
                <a:gd name="connsiteY120" fmla="*/ 2370666 h 2370666"/>
                <a:gd name="connsiteX121" fmla="*/ 4770966 w 4775200"/>
                <a:gd name="connsiteY121"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2444 h 2370666"/>
                <a:gd name="connsiteX77" fmla="*/ 487891 w 4775200"/>
                <a:gd name="connsiteY77" fmla="*/ 955144 h 2370666"/>
                <a:gd name="connsiteX78" fmla="*/ 491066 w 4775200"/>
                <a:gd name="connsiteY78" fmla="*/ 1054099 h 2370666"/>
                <a:gd name="connsiteX79" fmla="*/ 550333 w 4775200"/>
                <a:gd name="connsiteY79" fmla="*/ 1054099 h 2370666"/>
                <a:gd name="connsiteX80" fmla="*/ 550333 w 4775200"/>
                <a:gd name="connsiteY80" fmla="*/ 1121832 h 2370666"/>
                <a:gd name="connsiteX81" fmla="*/ 596900 w 4775200"/>
                <a:gd name="connsiteY81" fmla="*/ 1121832 h 2370666"/>
                <a:gd name="connsiteX82" fmla="*/ 596900 w 4775200"/>
                <a:gd name="connsiteY82" fmla="*/ 1181099 h 2370666"/>
                <a:gd name="connsiteX83" fmla="*/ 596900 w 4775200"/>
                <a:gd name="connsiteY83" fmla="*/ 1181099 h 2370666"/>
                <a:gd name="connsiteX84" fmla="*/ 630766 w 4775200"/>
                <a:gd name="connsiteY84" fmla="*/ 1181099 h 2370666"/>
                <a:gd name="connsiteX85" fmla="*/ 630766 w 4775200"/>
                <a:gd name="connsiteY85" fmla="*/ 1253066 h 2370666"/>
                <a:gd name="connsiteX86" fmla="*/ 660400 w 4775200"/>
                <a:gd name="connsiteY86" fmla="*/ 1253066 h 2370666"/>
                <a:gd name="connsiteX87" fmla="*/ 660400 w 4775200"/>
                <a:gd name="connsiteY87" fmla="*/ 1303866 h 2370666"/>
                <a:gd name="connsiteX88" fmla="*/ 694266 w 4775200"/>
                <a:gd name="connsiteY88" fmla="*/ 1303866 h 2370666"/>
                <a:gd name="connsiteX89" fmla="*/ 694266 w 4775200"/>
                <a:gd name="connsiteY89" fmla="*/ 1354666 h 2370666"/>
                <a:gd name="connsiteX90" fmla="*/ 719666 w 4775200"/>
                <a:gd name="connsiteY90" fmla="*/ 1354666 h 2370666"/>
                <a:gd name="connsiteX91" fmla="*/ 719666 w 4775200"/>
                <a:gd name="connsiteY91" fmla="*/ 1409699 h 2370666"/>
                <a:gd name="connsiteX92" fmla="*/ 740833 w 4775200"/>
                <a:gd name="connsiteY92" fmla="*/ 1409699 h 2370666"/>
                <a:gd name="connsiteX93" fmla="*/ 740833 w 4775200"/>
                <a:gd name="connsiteY93" fmla="*/ 1477432 h 2370666"/>
                <a:gd name="connsiteX94" fmla="*/ 783166 w 4775200"/>
                <a:gd name="connsiteY94" fmla="*/ 1477432 h 2370666"/>
                <a:gd name="connsiteX95" fmla="*/ 783166 w 4775200"/>
                <a:gd name="connsiteY95" fmla="*/ 1667932 h 2370666"/>
                <a:gd name="connsiteX96" fmla="*/ 855133 w 4775200"/>
                <a:gd name="connsiteY96" fmla="*/ 1667932 h 2370666"/>
                <a:gd name="connsiteX97" fmla="*/ 855133 w 4775200"/>
                <a:gd name="connsiteY97" fmla="*/ 1761066 h 2370666"/>
                <a:gd name="connsiteX98" fmla="*/ 910166 w 4775200"/>
                <a:gd name="connsiteY98" fmla="*/ 1761066 h 2370666"/>
                <a:gd name="connsiteX99" fmla="*/ 910166 w 4775200"/>
                <a:gd name="connsiteY99" fmla="*/ 1824566 h 2370666"/>
                <a:gd name="connsiteX100" fmla="*/ 931333 w 4775200"/>
                <a:gd name="connsiteY100" fmla="*/ 1824566 h 2370666"/>
                <a:gd name="connsiteX101" fmla="*/ 931333 w 4775200"/>
                <a:gd name="connsiteY101" fmla="*/ 1858432 h 2370666"/>
                <a:gd name="connsiteX102" fmla="*/ 1020233 w 4775200"/>
                <a:gd name="connsiteY102" fmla="*/ 1858432 h 2370666"/>
                <a:gd name="connsiteX103" fmla="*/ 1020233 w 4775200"/>
                <a:gd name="connsiteY103" fmla="*/ 1926166 h 2370666"/>
                <a:gd name="connsiteX104" fmla="*/ 1045633 w 4775200"/>
                <a:gd name="connsiteY104" fmla="*/ 1926166 h 2370666"/>
                <a:gd name="connsiteX105" fmla="*/ 1045633 w 4775200"/>
                <a:gd name="connsiteY105" fmla="*/ 1981199 h 2370666"/>
                <a:gd name="connsiteX106" fmla="*/ 1130300 w 4775200"/>
                <a:gd name="connsiteY106" fmla="*/ 1981199 h 2370666"/>
                <a:gd name="connsiteX107" fmla="*/ 1130300 w 4775200"/>
                <a:gd name="connsiteY107" fmla="*/ 2031999 h 2370666"/>
                <a:gd name="connsiteX108" fmla="*/ 1659466 w 4775200"/>
                <a:gd name="connsiteY108" fmla="*/ 2031999 h 2370666"/>
                <a:gd name="connsiteX109" fmla="*/ 1659466 w 4775200"/>
                <a:gd name="connsiteY109" fmla="*/ 2095499 h 2370666"/>
                <a:gd name="connsiteX110" fmla="*/ 1938866 w 4775200"/>
                <a:gd name="connsiteY110" fmla="*/ 2095499 h 2370666"/>
                <a:gd name="connsiteX111" fmla="*/ 1938866 w 4775200"/>
                <a:gd name="connsiteY111" fmla="*/ 2150532 h 2370666"/>
                <a:gd name="connsiteX112" fmla="*/ 1998133 w 4775200"/>
                <a:gd name="connsiteY112" fmla="*/ 2150532 h 2370666"/>
                <a:gd name="connsiteX113" fmla="*/ 1998133 w 4775200"/>
                <a:gd name="connsiteY113" fmla="*/ 2201332 h 2370666"/>
                <a:gd name="connsiteX114" fmla="*/ 2053166 w 4775200"/>
                <a:gd name="connsiteY114" fmla="*/ 2201332 h 2370666"/>
                <a:gd name="connsiteX115" fmla="*/ 2053166 w 4775200"/>
                <a:gd name="connsiteY115" fmla="*/ 2256366 h 2370666"/>
                <a:gd name="connsiteX116" fmla="*/ 2527300 w 4775200"/>
                <a:gd name="connsiteY116" fmla="*/ 2256366 h 2370666"/>
                <a:gd name="connsiteX117" fmla="*/ 2527300 w 4775200"/>
                <a:gd name="connsiteY117" fmla="*/ 2341032 h 2370666"/>
                <a:gd name="connsiteX118" fmla="*/ 2878666 w 4775200"/>
                <a:gd name="connsiteY118" fmla="*/ 2341032 h 2370666"/>
                <a:gd name="connsiteX119" fmla="*/ 2878666 w 4775200"/>
                <a:gd name="connsiteY119" fmla="*/ 2370666 h 2370666"/>
                <a:gd name="connsiteX120" fmla="*/ 4775200 w 4775200"/>
                <a:gd name="connsiteY120" fmla="*/ 2370666 h 2370666"/>
                <a:gd name="connsiteX121" fmla="*/ 4770966 w 4775200"/>
                <a:gd name="connsiteY121"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7891 w 4775200"/>
                <a:gd name="connsiteY77" fmla="*/ 955144 h 2370666"/>
                <a:gd name="connsiteX78" fmla="*/ 491066 w 4775200"/>
                <a:gd name="connsiteY78" fmla="*/ 1054099 h 2370666"/>
                <a:gd name="connsiteX79" fmla="*/ 550333 w 4775200"/>
                <a:gd name="connsiteY79" fmla="*/ 1054099 h 2370666"/>
                <a:gd name="connsiteX80" fmla="*/ 550333 w 4775200"/>
                <a:gd name="connsiteY80" fmla="*/ 1121832 h 2370666"/>
                <a:gd name="connsiteX81" fmla="*/ 596900 w 4775200"/>
                <a:gd name="connsiteY81" fmla="*/ 1121832 h 2370666"/>
                <a:gd name="connsiteX82" fmla="*/ 596900 w 4775200"/>
                <a:gd name="connsiteY82" fmla="*/ 1181099 h 2370666"/>
                <a:gd name="connsiteX83" fmla="*/ 596900 w 4775200"/>
                <a:gd name="connsiteY83" fmla="*/ 1181099 h 2370666"/>
                <a:gd name="connsiteX84" fmla="*/ 630766 w 4775200"/>
                <a:gd name="connsiteY84" fmla="*/ 1181099 h 2370666"/>
                <a:gd name="connsiteX85" fmla="*/ 630766 w 4775200"/>
                <a:gd name="connsiteY85" fmla="*/ 1253066 h 2370666"/>
                <a:gd name="connsiteX86" fmla="*/ 660400 w 4775200"/>
                <a:gd name="connsiteY86" fmla="*/ 1253066 h 2370666"/>
                <a:gd name="connsiteX87" fmla="*/ 660400 w 4775200"/>
                <a:gd name="connsiteY87" fmla="*/ 1303866 h 2370666"/>
                <a:gd name="connsiteX88" fmla="*/ 694266 w 4775200"/>
                <a:gd name="connsiteY88" fmla="*/ 1303866 h 2370666"/>
                <a:gd name="connsiteX89" fmla="*/ 694266 w 4775200"/>
                <a:gd name="connsiteY89" fmla="*/ 1354666 h 2370666"/>
                <a:gd name="connsiteX90" fmla="*/ 719666 w 4775200"/>
                <a:gd name="connsiteY90" fmla="*/ 1354666 h 2370666"/>
                <a:gd name="connsiteX91" fmla="*/ 719666 w 4775200"/>
                <a:gd name="connsiteY91" fmla="*/ 1409699 h 2370666"/>
                <a:gd name="connsiteX92" fmla="*/ 740833 w 4775200"/>
                <a:gd name="connsiteY92" fmla="*/ 1409699 h 2370666"/>
                <a:gd name="connsiteX93" fmla="*/ 740833 w 4775200"/>
                <a:gd name="connsiteY93" fmla="*/ 1477432 h 2370666"/>
                <a:gd name="connsiteX94" fmla="*/ 783166 w 4775200"/>
                <a:gd name="connsiteY94" fmla="*/ 1477432 h 2370666"/>
                <a:gd name="connsiteX95" fmla="*/ 783166 w 4775200"/>
                <a:gd name="connsiteY95" fmla="*/ 1667932 h 2370666"/>
                <a:gd name="connsiteX96" fmla="*/ 855133 w 4775200"/>
                <a:gd name="connsiteY96" fmla="*/ 1667932 h 2370666"/>
                <a:gd name="connsiteX97" fmla="*/ 855133 w 4775200"/>
                <a:gd name="connsiteY97" fmla="*/ 1761066 h 2370666"/>
                <a:gd name="connsiteX98" fmla="*/ 910166 w 4775200"/>
                <a:gd name="connsiteY98" fmla="*/ 1761066 h 2370666"/>
                <a:gd name="connsiteX99" fmla="*/ 910166 w 4775200"/>
                <a:gd name="connsiteY99" fmla="*/ 1824566 h 2370666"/>
                <a:gd name="connsiteX100" fmla="*/ 931333 w 4775200"/>
                <a:gd name="connsiteY100" fmla="*/ 1824566 h 2370666"/>
                <a:gd name="connsiteX101" fmla="*/ 931333 w 4775200"/>
                <a:gd name="connsiteY101" fmla="*/ 1858432 h 2370666"/>
                <a:gd name="connsiteX102" fmla="*/ 1020233 w 4775200"/>
                <a:gd name="connsiteY102" fmla="*/ 1858432 h 2370666"/>
                <a:gd name="connsiteX103" fmla="*/ 1020233 w 4775200"/>
                <a:gd name="connsiteY103" fmla="*/ 1926166 h 2370666"/>
                <a:gd name="connsiteX104" fmla="*/ 1045633 w 4775200"/>
                <a:gd name="connsiteY104" fmla="*/ 1926166 h 2370666"/>
                <a:gd name="connsiteX105" fmla="*/ 1045633 w 4775200"/>
                <a:gd name="connsiteY105" fmla="*/ 1981199 h 2370666"/>
                <a:gd name="connsiteX106" fmla="*/ 1130300 w 4775200"/>
                <a:gd name="connsiteY106" fmla="*/ 1981199 h 2370666"/>
                <a:gd name="connsiteX107" fmla="*/ 1130300 w 4775200"/>
                <a:gd name="connsiteY107" fmla="*/ 2031999 h 2370666"/>
                <a:gd name="connsiteX108" fmla="*/ 1659466 w 4775200"/>
                <a:gd name="connsiteY108" fmla="*/ 2031999 h 2370666"/>
                <a:gd name="connsiteX109" fmla="*/ 1659466 w 4775200"/>
                <a:gd name="connsiteY109" fmla="*/ 2095499 h 2370666"/>
                <a:gd name="connsiteX110" fmla="*/ 1938866 w 4775200"/>
                <a:gd name="connsiteY110" fmla="*/ 2095499 h 2370666"/>
                <a:gd name="connsiteX111" fmla="*/ 1938866 w 4775200"/>
                <a:gd name="connsiteY111" fmla="*/ 2150532 h 2370666"/>
                <a:gd name="connsiteX112" fmla="*/ 1998133 w 4775200"/>
                <a:gd name="connsiteY112" fmla="*/ 2150532 h 2370666"/>
                <a:gd name="connsiteX113" fmla="*/ 1998133 w 4775200"/>
                <a:gd name="connsiteY113" fmla="*/ 2201332 h 2370666"/>
                <a:gd name="connsiteX114" fmla="*/ 2053166 w 4775200"/>
                <a:gd name="connsiteY114" fmla="*/ 2201332 h 2370666"/>
                <a:gd name="connsiteX115" fmla="*/ 2053166 w 4775200"/>
                <a:gd name="connsiteY115" fmla="*/ 2256366 h 2370666"/>
                <a:gd name="connsiteX116" fmla="*/ 2527300 w 4775200"/>
                <a:gd name="connsiteY116" fmla="*/ 2256366 h 2370666"/>
                <a:gd name="connsiteX117" fmla="*/ 2527300 w 4775200"/>
                <a:gd name="connsiteY117" fmla="*/ 2341032 h 2370666"/>
                <a:gd name="connsiteX118" fmla="*/ 2878666 w 4775200"/>
                <a:gd name="connsiteY118" fmla="*/ 2341032 h 2370666"/>
                <a:gd name="connsiteX119" fmla="*/ 2878666 w 4775200"/>
                <a:gd name="connsiteY119" fmla="*/ 2370666 h 2370666"/>
                <a:gd name="connsiteX120" fmla="*/ 4775200 w 4775200"/>
                <a:gd name="connsiteY120" fmla="*/ 2370666 h 2370666"/>
                <a:gd name="connsiteX121" fmla="*/ 4770966 w 4775200"/>
                <a:gd name="connsiteY121"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7891 w 4775200"/>
                <a:gd name="connsiteY77" fmla="*/ 955144 h 2370666"/>
                <a:gd name="connsiteX78" fmla="*/ 479954 w 4775200"/>
                <a:gd name="connsiteY78" fmla="*/ 1055686 h 2370666"/>
                <a:gd name="connsiteX79" fmla="*/ 550333 w 4775200"/>
                <a:gd name="connsiteY79" fmla="*/ 1054099 h 2370666"/>
                <a:gd name="connsiteX80" fmla="*/ 550333 w 4775200"/>
                <a:gd name="connsiteY80" fmla="*/ 1121832 h 2370666"/>
                <a:gd name="connsiteX81" fmla="*/ 596900 w 4775200"/>
                <a:gd name="connsiteY81" fmla="*/ 1121832 h 2370666"/>
                <a:gd name="connsiteX82" fmla="*/ 596900 w 4775200"/>
                <a:gd name="connsiteY82" fmla="*/ 1181099 h 2370666"/>
                <a:gd name="connsiteX83" fmla="*/ 596900 w 4775200"/>
                <a:gd name="connsiteY83" fmla="*/ 1181099 h 2370666"/>
                <a:gd name="connsiteX84" fmla="*/ 630766 w 4775200"/>
                <a:gd name="connsiteY84" fmla="*/ 1181099 h 2370666"/>
                <a:gd name="connsiteX85" fmla="*/ 630766 w 4775200"/>
                <a:gd name="connsiteY85" fmla="*/ 1253066 h 2370666"/>
                <a:gd name="connsiteX86" fmla="*/ 660400 w 4775200"/>
                <a:gd name="connsiteY86" fmla="*/ 1253066 h 2370666"/>
                <a:gd name="connsiteX87" fmla="*/ 660400 w 4775200"/>
                <a:gd name="connsiteY87" fmla="*/ 1303866 h 2370666"/>
                <a:gd name="connsiteX88" fmla="*/ 694266 w 4775200"/>
                <a:gd name="connsiteY88" fmla="*/ 1303866 h 2370666"/>
                <a:gd name="connsiteX89" fmla="*/ 694266 w 4775200"/>
                <a:gd name="connsiteY89" fmla="*/ 1354666 h 2370666"/>
                <a:gd name="connsiteX90" fmla="*/ 719666 w 4775200"/>
                <a:gd name="connsiteY90" fmla="*/ 1354666 h 2370666"/>
                <a:gd name="connsiteX91" fmla="*/ 719666 w 4775200"/>
                <a:gd name="connsiteY91" fmla="*/ 1409699 h 2370666"/>
                <a:gd name="connsiteX92" fmla="*/ 740833 w 4775200"/>
                <a:gd name="connsiteY92" fmla="*/ 1409699 h 2370666"/>
                <a:gd name="connsiteX93" fmla="*/ 740833 w 4775200"/>
                <a:gd name="connsiteY93" fmla="*/ 1477432 h 2370666"/>
                <a:gd name="connsiteX94" fmla="*/ 783166 w 4775200"/>
                <a:gd name="connsiteY94" fmla="*/ 1477432 h 2370666"/>
                <a:gd name="connsiteX95" fmla="*/ 783166 w 4775200"/>
                <a:gd name="connsiteY95" fmla="*/ 1667932 h 2370666"/>
                <a:gd name="connsiteX96" fmla="*/ 855133 w 4775200"/>
                <a:gd name="connsiteY96" fmla="*/ 1667932 h 2370666"/>
                <a:gd name="connsiteX97" fmla="*/ 855133 w 4775200"/>
                <a:gd name="connsiteY97" fmla="*/ 1761066 h 2370666"/>
                <a:gd name="connsiteX98" fmla="*/ 910166 w 4775200"/>
                <a:gd name="connsiteY98" fmla="*/ 1761066 h 2370666"/>
                <a:gd name="connsiteX99" fmla="*/ 910166 w 4775200"/>
                <a:gd name="connsiteY99" fmla="*/ 1824566 h 2370666"/>
                <a:gd name="connsiteX100" fmla="*/ 931333 w 4775200"/>
                <a:gd name="connsiteY100" fmla="*/ 1824566 h 2370666"/>
                <a:gd name="connsiteX101" fmla="*/ 931333 w 4775200"/>
                <a:gd name="connsiteY101" fmla="*/ 1858432 h 2370666"/>
                <a:gd name="connsiteX102" fmla="*/ 1020233 w 4775200"/>
                <a:gd name="connsiteY102" fmla="*/ 1858432 h 2370666"/>
                <a:gd name="connsiteX103" fmla="*/ 1020233 w 4775200"/>
                <a:gd name="connsiteY103" fmla="*/ 1926166 h 2370666"/>
                <a:gd name="connsiteX104" fmla="*/ 1045633 w 4775200"/>
                <a:gd name="connsiteY104" fmla="*/ 1926166 h 2370666"/>
                <a:gd name="connsiteX105" fmla="*/ 1045633 w 4775200"/>
                <a:gd name="connsiteY105" fmla="*/ 1981199 h 2370666"/>
                <a:gd name="connsiteX106" fmla="*/ 1130300 w 4775200"/>
                <a:gd name="connsiteY106" fmla="*/ 1981199 h 2370666"/>
                <a:gd name="connsiteX107" fmla="*/ 1130300 w 4775200"/>
                <a:gd name="connsiteY107" fmla="*/ 2031999 h 2370666"/>
                <a:gd name="connsiteX108" fmla="*/ 1659466 w 4775200"/>
                <a:gd name="connsiteY108" fmla="*/ 2031999 h 2370666"/>
                <a:gd name="connsiteX109" fmla="*/ 1659466 w 4775200"/>
                <a:gd name="connsiteY109" fmla="*/ 2095499 h 2370666"/>
                <a:gd name="connsiteX110" fmla="*/ 1938866 w 4775200"/>
                <a:gd name="connsiteY110" fmla="*/ 2095499 h 2370666"/>
                <a:gd name="connsiteX111" fmla="*/ 1938866 w 4775200"/>
                <a:gd name="connsiteY111" fmla="*/ 2150532 h 2370666"/>
                <a:gd name="connsiteX112" fmla="*/ 1998133 w 4775200"/>
                <a:gd name="connsiteY112" fmla="*/ 2150532 h 2370666"/>
                <a:gd name="connsiteX113" fmla="*/ 1998133 w 4775200"/>
                <a:gd name="connsiteY113" fmla="*/ 2201332 h 2370666"/>
                <a:gd name="connsiteX114" fmla="*/ 2053166 w 4775200"/>
                <a:gd name="connsiteY114" fmla="*/ 2201332 h 2370666"/>
                <a:gd name="connsiteX115" fmla="*/ 2053166 w 4775200"/>
                <a:gd name="connsiteY115" fmla="*/ 2256366 h 2370666"/>
                <a:gd name="connsiteX116" fmla="*/ 2527300 w 4775200"/>
                <a:gd name="connsiteY116" fmla="*/ 2256366 h 2370666"/>
                <a:gd name="connsiteX117" fmla="*/ 2527300 w 4775200"/>
                <a:gd name="connsiteY117" fmla="*/ 2341032 h 2370666"/>
                <a:gd name="connsiteX118" fmla="*/ 2878666 w 4775200"/>
                <a:gd name="connsiteY118" fmla="*/ 2341032 h 2370666"/>
                <a:gd name="connsiteX119" fmla="*/ 2878666 w 4775200"/>
                <a:gd name="connsiteY119" fmla="*/ 2370666 h 2370666"/>
                <a:gd name="connsiteX120" fmla="*/ 4775200 w 4775200"/>
                <a:gd name="connsiteY120" fmla="*/ 2370666 h 2370666"/>
                <a:gd name="connsiteX121" fmla="*/ 4770966 w 4775200"/>
                <a:gd name="connsiteY121"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7891 w 4775200"/>
                <a:gd name="connsiteY77" fmla="*/ 955144 h 2370666"/>
                <a:gd name="connsiteX78" fmla="*/ 479954 w 4775200"/>
                <a:gd name="connsiteY78" fmla="*/ 1055686 h 2370666"/>
                <a:gd name="connsiteX79" fmla="*/ 550333 w 4775200"/>
                <a:gd name="connsiteY79" fmla="*/ 1054099 h 2370666"/>
                <a:gd name="connsiteX80" fmla="*/ 550333 w 4775200"/>
                <a:gd name="connsiteY80" fmla="*/ 1121832 h 2370666"/>
                <a:gd name="connsiteX81" fmla="*/ 596900 w 4775200"/>
                <a:gd name="connsiteY81" fmla="*/ 1121832 h 2370666"/>
                <a:gd name="connsiteX82" fmla="*/ 596900 w 4775200"/>
                <a:gd name="connsiteY82" fmla="*/ 1181099 h 2370666"/>
                <a:gd name="connsiteX83" fmla="*/ 596900 w 4775200"/>
                <a:gd name="connsiteY83" fmla="*/ 1181099 h 2370666"/>
                <a:gd name="connsiteX84" fmla="*/ 630766 w 4775200"/>
                <a:gd name="connsiteY84" fmla="*/ 1181099 h 2370666"/>
                <a:gd name="connsiteX85" fmla="*/ 630766 w 4775200"/>
                <a:gd name="connsiteY85" fmla="*/ 1253066 h 2370666"/>
                <a:gd name="connsiteX86" fmla="*/ 660400 w 4775200"/>
                <a:gd name="connsiteY86" fmla="*/ 1253066 h 2370666"/>
                <a:gd name="connsiteX87" fmla="*/ 660400 w 4775200"/>
                <a:gd name="connsiteY87" fmla="*/ 1303866 h 2370666"/>
                <a:gd name="connsiteX88" fmla="*/ 694266 w 4775200"/>
                <a:gd name="connsiteY88" fmla="*/ 1303866 h 2370666"/>
                <a:gd name="connsiteX89" fmla="*/ 694266 w 4775200"/>
                <a:gd name="connsiteY89" fmla="*/ 1354666 h 2370666"/>
                <a:gd name="connsiteX90" fmla="*/ 719666 w 4775200"/>
                <a:gd name="connsiteY90" fmla="*/ 1354666 h 2370666"/>
                <a:gd name="connsiteX91" fmla="*/ 719666 w 4775200"/>
                <a:gd name="connsiteY91" fmla="*/ 1409699 h 2370666"/>
                <a:gd name="connsiteX92" fmla="*/ 740833 w 4775200"/>
                <a:gd name="connsiteY92" fmla="*/ 1409699 h 2370666"/>
                <a:gd name="connsiteX93" fmla="*/ 740833 w 4775200"/>
                <a:gd name="connsiteY93" fmla="*/ 1477432 h 2370666"/>
                <a:gd name="connsiteX94" fmla="*/ 783166 w 4775200"/>
                <a:gd name="connsiteY94" fmla="*/ 1477432 h 2370666"/>
                <a:gd name="connsiteX95" fmla="*/ 783166 w 4775200"/>
                <a:gd name="connsiteY95" fmla="*/ 1667932 h 2370666"/>
                <a:gd name="connsiteX96" fmla="*/ 855133 w 4775200"/>
                <a:gd name="connsiteY96" fmla="*/ 1667932 h 2370666"/>
                <a:gd name="connsiteX97" fmla="*/ 855133 w 4775200"/>
                <a:gd name="connsiteY97" fmla="*/ 1761066 h 2370666"/>
                <a:gd name="connsiteX98" fmla="*/ 910166 w 4775200"/>
                <a:gd name="connsiteY98" fmla="*/ 1761066 h 2370666"/>
                <a:gd name="connsiteX99" fmla="*/ 910166 w 4775200"/>
                <a:gd name="connsiteY99" fmla="*/ 1824566 h 2370666"/>
                <a:gd name="connsiteX100" fmla="*/ 931333 w 4775200"/>
                <a:gd name="connsiteY100" fmla="*/ 1824566 h 2370666"/>
                <a:gd name="connsiteX101" fmla="*/ 931333 w 4775200"/>
                <a:gd name="connsiteY101" fmla="*/ 1858432 h 2370666"/>
                <a:gd name="connsiteX102" fmla="*/ 1020233 w 4775200"/>
                <a:gd name="connsiteY102" fmla="*/ 1858432 h 2370666"/>
                <a:gd name="connsiteX103" fmla="*/ 1020233 w 4775200"/>
                <a:gd name="connsiteY103" fmla="*/ 1926166 h 2370666"/>
                <a:gd name="connsiteX104" fmla="*/ 1045633 w 4775200"/>
                <a:gd name="connsiteY104" fmla="*/ 1926166 h 2370666"/>
                <a:gd name="connsiteX105" fmla="*/ 1045633 w 4775200"/>
                <a:gd name="connsiteY105" fmla="*/ 1981199 h 2370666"/>
                <a:gd name="connsiteX106" fmla="*/ 1130300 w 4775200"/>
                <a:gd name="connsiteY106" fmla="*/ 1981199 h 2370666"/>
                <a:gd name="connsiteX107" fmla="*/ 1130300 w 4775200"/>
                <a:gd name="connsiteY107" fmla="*/ 2031999 h 2370666"/>
                <a:gd name="connsiteX108" fmla="*/ 1659466 w 4775200"/>
                <a:gd name="connsiteY108" fmla="*/ 2031999 h 2370666"/>
                <a:gd name="connsiteX109" fmla="*/ 1659466 w 4775200"/>
                <a:gd name="connsiteY109" fmla="*/ 2095499 h 2370666"/>
                <a:gd name="connsiteX110" fmla="*/ 1938866 w 4775200"/>
                <a:gd name="connsiteY110" fmla="*/ 2095499 h 2370666"/>
                <a:gd name="connsiteX111" fmla="*/ 1938866 w 4775200"/>
                <a:gd name="connsiteY111" fmla="*/ 2150532 h 2370666"/>
                <a:gd name="connsiteX112" fmla="*/ 1998133 w 4775200"/>
                <a:gd name="connsiteY112" fmla="*/ 2150532 h 2370666"/>
                <a:gd name="connsiteX113" fmla="*/ 1998133 w 4775200"/>
                <a:gd name="connsiteY113" fmla="*/ 2201332 h 2370666"/>
                <a:gd name="connsiteX114" fmla="*/ 2053166 w 4775200"/>
                <a:gd name="connsiteY114" fmla="*/ 2201332 h 2370666"/>
                <a:gd name="connsiteX115" fmla="*/ 2053166 w 4775200"/>
                <a:gd name="connsiteY115" fmla="*/ 2256366 h 2370666"/>
                <a:gd name="connsiteX116" fmla="*/ 2527300 w 4775200"/>
                <a:gd name="connsiteY116" fmla="*/ 2256366 h 2370666"/>
                <a:gd name="connsiteX117" fmla="*/ 2527300 w 4775200"/>
                <a:gd name="connsiteY117" fmla="*/ 2341032 h 2370666"/>
                <a:gd name="connsiteX118" fmla="*/ 2878666 w 4775200"/>
                <a:gd name="connsiteY118" fmla="*/ 2341032 h 2370666"/>
                <a:gd name="connsiteX119" fmla="*/ 2878666 w 4775200"/>
                <a:gd name="connsiteY119" fmla="*/ 2370666 h 2370666"/>
                <a:gd name="connsiteX120" fmla="*/ 4775200 w 4775200"/>
                <a:gd name="connsiteY120" fmla="*/ 2370666 h 2370666"/>
                <a:gd name="connsiteX121" fmla="*/ 4770966 w 4775200"/>
                <a:gd name="connsiteY121"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7891 w 4775200"/>
                <a:gd name="connsiteY77" fmla="*/ 955144 h 2370666"/>
                <a:gd name="connsiteX78" fmla="*/ 479954 w 4775200"/>
                <a:gd name="connsiteY78" fmla="*/ 1055686 h 2370666"/>
                <a:gd name="connsiteX79" fmla="*/ 550333 w 4775200"/>
                <a:gd name="connsiteY79" fmla="*/ 1068387 h 2370666"/>
                <a:gd name="connsiteX80" fmla="*/ 550333 w 4775200"/>
                <a:gd name="connsiteY80" fmla="*/ 1121832 h 2370666"/>
                <a:gd name="connsiteX81" fmla="*/ 596900 w 4775200"/>
                <a:gd name="connsiteY81" fmla="*/ 1121832 h 2370666"/>
                <a:gd name="connsiteX82" fmla="*/ 596900 w 4775200"/>
                <a:gd name="connsiteY82" fmla="*/ 1181099 h 2370666"/>
                <a:gd name="connsiteX83" fmla="*/ 596900 w 4775200"/>
                <a:gd name="connsiteY83" fmla="*/ 1181099 h 2370666"/>
                <a:gd name="connsiteX84" fmla="*/ 630766 w 4775200"/>
                <a:gd name="connsiteY84" fmla="*/ 1181099 h 2370666"/>
                <a:gd name="connsiteX85" fmla="*/ 630766 w 4775200"/>
                <a:gd name="connsiteY85" fmla="*/ 1253066 h 2370666"/>
                <a:gd name="connsiteX86" fmla="*/ 660400 w 4775200"/>
                <a:gd name="connsiteY86" fmla="*/ 1253066 h 2370666"/>
                <a:gd name="connsiteX87" fmla="*/ 660400 w 4775200"/>
                <a:gd name="connsiteY87" fmla="*/ 1303866 h 2370666"/>
                <a:gd name="connsiteX88" fmla="*/ 694266 w 4775200"/>
                <a:gd name="connsiteY88" fmla="*/ 1303866 h 2370666"/>
                <a:gd name="connsiteX89" fmla="*/ 694266 w 4775200"/>
                <a:gd name="connsiteY89" fmla="*/ 1354666 h 2370666"/>
                <a:gd name="connsiteX90" fmla="*/ 719666 w 4775200"/>
                <a:gd name="connsiteY90" fmla="*/ 1354666 h 2370666"/>
                <a:gd name="connsiteX91" fmla="*/ 719666 w 4775200"/>
                <a:gd name="connsiteY91" fmla="*/ 1409699 h 2370666"/>
                <a:gd name="connsiteX92" fmla="*/ 740833 w 4775200"/>
                <a:gd name="connsiteY92" fmla="*/ 1409699 h 2370666"/>
                <a:gd name="connsiteX93" fmla="*/ 740833 w 4775200"/>
                <a:gd name="connsiteY93" fmla="*/ 1477432 h 2370666"/>
                <a:gd name="connsiteX94" fmla="*/ 783166 w 4775200"/>
                <a:gd name="connsiteY94" fmla="*/ 1477432 h 2370666"/>
                <a:gd name="connsiteX95" fmla="*/ 783166 w 4775200"/>
                <a:gd name="connsiteY95" fmla="*/ 1667932 h 2370666"/>
                <a:gd name="connsiteX96" fmla="*/ 855133 w 4775200"/>
                <a:gd name="connsiteY96" fmla="*/ 1667932 h 2370666"/>
                <a:gd name="connsiteX97" fmla="*/ 855133 w 4775200"/>
                <a:gd name="connsiteY97" fmla="*/ 1761066 h 2370666"/>
                <a:gd name="connsiteX98" fmla="*/ 910166 w 4775200"/>
                <a:gd name="connsiteY98" fmla="*/ 1761066 h 2370666"/>
                <a:gd name="connsiteX99" fmla="*/ 910166 w 4775200"/>
                <a:gd name="connsiteY99" fmla="*/ 1824566 h 2370666"/>
                <a:gd name="connsiteX100" fmla="*/ 931333 w 4775200"/>
                <a:gd name="connsiteY100" fmla="*/ 1824566 h 2370666"/>
                <a:gd name="connsiteX101" fmla="*/ 931333 w 4775200"/>
                <a:gd name="connsiteY101" fmla="*/ 1858432 h 2370666"/>
                <a:gd name="connsiteX102" fmla="*/ 1020233 w 4775200"/>
                <a:gd name="connsiteY102" fmla="*/ 1858432 h 2370666"/>
                <a:gd name="connsiteX103" fmla="*/ 1020233 w 4775200"/>
                <a:gd name="connsiteY103" fmla="*/ 1926166 h 2370666"/>
                <a:gd name="connsiteX104" fmla="*/ 1045633 w 4775200"/>
                <a:gd name="connsiteY104" fmla="*/ 1926166 h 2370666"/>
                <a:gd name="connsiteX105" fmla="*/ 1045633 w 4775200"/>
                <a:gd name="connsiteY105" fmla="*/ 1981199 h 2370666"/>
                <a:gd name="connsiteX106" fmla="*/ 1130300 w 4775200"/>
                <a:gd name="connsiteY106" fmla="*/ 1981199 h 2370666"/>
                <a:gd name="connsiteX107" fmla="*/ 1130300 w 4775200"/>
                <a:gd name="connsiteY107" fmla="*/ 2031999 h 2370666"/>
                <a:gd name="connsiteX108" fmla="*/ 1659466 w 4775200"/>
                <a:gd name="connsiteY108" fmla="*/ 2031999 h 2370666"/>
                <a:gd name="connsiteX109" fmla="*/ 1659466 w 4775200"/>
                <a:gd name="connsiteY109" fmla="*/ 2095499 h 2370666"/>
                <a:gd name="connsiteX110" fmla="*/ 1938866 w 4775200"/>
                <a:gd name="connsiteY110" fmla="*/ 2095499 h 2370666"/>
                <a:gd name="connsiteX111" fmla="*/ 1938866 w 4775200"/>
                <a:gd name="connsiteY111" fmla="*/ 2150532 h 2370666"/>
                <a:gd name="connsiteX112" fmla="*/ 1998133 w 4775200"/>
                <a:gd name="connsiteY112" fmla="*/ 2150532 h 2370666"/>
                <a:gd name="connsiteX113" fmla="*/ 1998133 w 4775200"/>
                <a:gd name="connsiteY113" fmla="*/ 2201332 h 2370666"/>
                <a:gd name="connsiteX114" fmla="*/ 2053166 w 4775200"/>
                <a:gd name="connsiteY114" fmla="*/ 2201332 h 2370666"/>
                <a:gd name="connsiteX115" fmla="*/ 2053166 w 4775200"/>
                <a:gd name="connsiteY115" fmla="*/ 2256366 h 2370666"/>
                <a:gd name="connsiteX116" fmla="*/ 2527300 w 4775200"/>
                <a:gd name="connsiteY116" fmla="*/ 2256366 h 2370666"/>
                <a:gd name="connsiteX117" fmla="*/ 2527300 w 4775200"/>
                <a:gd name="connsiteY117" fmla="*/ 2341032 h 2370666"/>
                <a:gd name="connsiteX118" fmla="*/ 2878666 w 4775200"/>
                <a:gd name="connsiteY118" fmla="*/ 2341032 h 2370666"/>
                <a:gd name="connsiteX119" fmla="*/ 2878666 w 4775200"/>
                <a:gd name="connsiteY119" fmla="*/ 2370666 h 2370666"/>
                <a:gd name="connsiteX120" fmla="*/ 4775200 w 4775200"/>
                <a:gd name="connsiteY120" fmla="*/ 2370666 h 2370666"/>
                <a:gd name="connsiteX121" fmla="*/ 4770966 w 4775200"/>
                <a:gd name="connsiteY121"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7891 w 4775200"/>
                <a:gd name="connsiteY77" fmla="*/ 95514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6900 w 4775200"/>
                <a:gd name="connsiteY81" fmla="*/ 1121832 h 2370666"/>
                <a:gd name="connsiteX82" fmla="*/ 596900 w 4775200"/>
                <a:gd name="connsiteY82" fmla="*/ 1181099 h 2370666"/>
                <a:gd name="connsiteX83" fmla="*/ 596900 w 4775200"/>
                <a:gd name="connsiteY83" fmla="*/ 1181099 h 2370666"/>
                <a:gd name="connsiteX84" fmla="*/ 630766 w 4775200"/>
                <a:gd name="connsiteY84" fmla="*/ 1181099 h 2370666"/>
                <a:gd name="connsiteX85" fmla="*/ 630766 w 4775200"/>
                <a:gd name="connsiteY85" fmla="*/ 1253066 h 2370666"/>
                <a:gd name="connsiteX86" fmla="*/ 660400 w 4775200"/>
                <a:gd name="connsiteY86" fmla="*/ 1253066 h 2370666"/>
                <a:gd name="connsiteX87" fmla="*/ 660400 w 4775200"/>
                <a:gd name="connsiteY87" fmla="*/ 1303866 h 2370666"/>
                <a:gd name="connsiteX88" fmla="*/ 694266 w 4775200"/>
                <a:gd name="connsiteY88" fmla="*/ 1303866 h 2370666"/>
                <a:gd name="connsiteX89" fmla="*/ 694266 w 4775200"/>
                <a:gd name="connsiteY89" fmla="*/ 1354666 h 2370666"/>
                <a:gd name="connsiteX90" fmla="*/ 719666 w 4775200"/>
                <a:gd name="connsiteY90" fmla="*/ 1354666 h 2370666"/>
                <a:gd name="connsiteX91" fmla="*/ 719666 w 4775200"/>
                <a:gd name="connsiteY91" fmla="*/ 1409699 h 2370666"/>
                <a:gd name="connsiteX92" fmla="*/ 740833 w 4775200"/>
                <a:gd name="connsiteY92" fmla="*/ 1409699 h 2370666"/>
                <a:gd name="connsiteX93" fmla="*/ 740833 w 4775200"/>
                <a:gd name="connsiteY93" fmla="*/ 1477432 h 2370666"/>
                <a:gd name="connsiteX94" fmla="*/ 783166 w 4775200"/>
                <a:gd name="connsiteY94" fmla="*/ 1477432 h 2370666"/>
                <a:gd name="connsiteX95" fmla="*/ 783166 w 4775200"/>
                <a:gd name="connsiteY95" fmla="*/ 1667932 h 2370666"/>
                <a:gd name="connsiteX96" fmla="*/ 855133 w 4775200"/>
                <a:gd name="connsiteY96" fmla="*/ 1667932 h 2370666"/>
                <a:gd name="connsiteX97" fmla="*/ 855133 w 4775200"/>
                <a:gd name="connsiteY97" fmla="*/ 1761066 h 2370666"/>
                <a:gd name="connsiteX98" fmla="*/ 910166 w 4775200"/>
                <a:gd name="connsiteY98" fmla="*/ 1761066 h 2370666"/>
                <a:gd name="connsiteX99" fmla="*/ 910166 w 4775200"/>
                <a:gd name="connsiteY99" fmla="*/ 1824566 h 2370666"/>
                <a:gd name="connsiteX100" fmla="*/ 931333 w 4775200"/>
                <a:gd name="connsiteY100" fmla="*/ 1824566 h 2370666"/>
                <a:gd name="connsiteX101" fmla="*/ 931333 w 4775200"/>
                <a:gd name="connsiteY101" fmla="*/ 1858432 h 2370666"/>
                <a:gd name="connsiteX102" fmla="*/ 1020233 w 4775200"/>
                <a:gd name="connsiteY102" fmla="*/ 1858432 h 2370666"/>
                <a:gd name="connsiteX103" fmla="*/ 1020233 w 4775200"/>
                <a:gd name="connsiteY103" fmla="*/ 1926166 h 2370666"/>
                <a:gd name="connsiteX104" fmla="*/ 1045633 w 4775200"/>
                <a:gd name="connsiteY104" fmla="*/ 1926166 h 2370666"/>
                <a:gd name="connsiteX105" fmla="*/ 1045633 w 4775200"/>
                <a:gd name="connsiteY105" fmla="*/ 1981199 h 2370666"/>
                <a:gd name="connsiteX106" fmla="*/ 1130300 w 4775200"/>
                <a:gd name="connsiteY106" fmla="*/ 1981199 h 2370666"/>
                <a:gd name="connsiteX107" fmla="*/ 1130300 w 4775200"/>
                <a:gd name="connsiteY107" fmla="*/ 2031999 h 2370666"/>
                <a:gd name="connsiteX108" fmla="*/ 1659466 w 4775200"/>
                <a:gd name="connsiteY108" fmla="*/ 2031999 h 2370666"/>
                <a:gd name="connsiteX109" fmla="*/ 1659466 w 4775200"/>
                <a:gd name="connsiteY109" fmla="*/ 2095499 h 2370666"/>
                <a:gd name="connsiteX110" fmla="*/ 1938866 w 4775200"/>
                <a:gd name="connsiteY110" fmla="*/ 2095499 h 2370666"/>
                <a:gd name="connsiteX111" fmla="*/ 1938866 w 4775200"/>
                <a:gd name="connsiteY111" fmla="*/ 2150532 h 2370666"/>
                <a:gd name="connsiteX112" fmla="*/ 1998133 w 4775200"/>
                <a:gd name="connsiteY112" fmla="*/ 2150532 h 2370666"/>
                <a:gd name="connsiteX113" fmla="*/ 1998133 w 4775200"/>
                <a:gd name="connsiteY113" fmla="*/ 2201332 h 2370666"/>
                <a:gd name="connsiteX114" fmla="*/ 2053166 w 4775200"/>
                <a:gd name="connsiteY114" fmla="*/ 2201332 h 2370666"/>
                <a:gd name="connsiteX115" fmla="*/ 2053166 w 4775200"/>
                <a:gd name="connsiteY115" fmla="*/ 2256366 h 2370666"/>
                <a:gd name="connsiteX116" fmla="*/ 2527300 w 4775200"/>
                <a:gd name="connsiteY116" fmla="*/ 2256366 h 2370666"/>
                <a:gd name="connsiteX117" fmla="*/ 2527300 w 4775200"/>
                <a:gd name="connsiteY117" fmla="*/ 2341032 h 2370666"/>
                <a:gd name="connsiteX118" fmla="*/ 2878666 w 4775200"/>
                <a:gd name="connsiteY118" fmla="*/ 2341032 h 2370666"/>
                <a:gd name="connsiteX119" fmla="*/ 2878666 w 4775200"/>
                <a:gd name="connsiteY119" fmla="*/ 2370666 h 2370666"/>
                <a:gd name="connsiteX120" fmla="*/ 4775200 w 4775200"/>
                <a:gd name="connsiteY120" fmla="*/ 2370666 h 2370666"/>
                <a:gd name="connsiteX121" fmla="*/ 4770966 w 4775200"/>
                <a:gd name="connsiteY121"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6900 w 4775200"/>
                <a:gd name="connsiteY81" fmla="*/ 1121832 h 2370666"/>
                <a:gd name="connsiteX82" fmla="*/ 596900 w 4775200"/>
                <a:gd name="connsiteY82" fmla="*/ 1181099 h 2370666"/>
                <a:gd name="connsiteX83" fmla="*/ 596900 w 4775200"/>
                <a:gd name="connsiteY83" fmla="*/ 1181099 h 2370666"/>
                <a:gd name="connsiteX84" fmla="*/ 630766 w 4775200"/>
                <a:gd name="connsiteY84" fmla="*/ 1181099 h 2370666"/>
                <a:gd name="connsiteX85" fmla="*/ 630766 w 4775200"/>
                <a:gd name="connsiteY85" fmla="*/ 1253066 h 2370666"/>
                <a:gd name="connsiteX86" fmla="*/ 660400 w 4775200"/>
                <a:gd name="connsiteY86" fmla="*/ 1253066 h 2370666"/>
                <a:gd name="connsiteX87" fmla="*/ 660400 w 4775200"/>
                <a:gd name="connsiteY87" fmla="*/ 1303866 h 2370666"/>
                <a:gd name="connsiteX88" fmla="*/ 694266 w 4775200"/>
                <a:gd name="connsiteY88" fmla="*/ 1303866 h 2370666"/>
                <a:gd name="connsiteX89" fmla="*/ 694266 w 4775200"/>
                <a:gd name="connsiteY89" fmla="*/ 1354666 h 2370666"/>
                <a:gd name="connsiteX90" fmla="*/ 719666 w 4775200"/>
                <a:gd name="connsiteY90" fmla="*/ 1354666 h 2370666"/>
                <a:gd name="connsiteX91" fmla="*/ 719666 w 4775200"/>
                <a:gd name="connsiteY91" fmla="*/ 1409699 h 2370666"/>
                <a:gd name="connsiteX92" fmla="*/ 740833 w 4775200"/>
                <a:gd name="connsiteY92" fmla="*/ 1409699 h 2370666"/>
                <a:gd name="connsiteX93" fmla="*/ 740833 w 4775200"/>
                <a:gd name="connsiteY93" fmla="*/ 1477432 h 2370666"/>
                <a:gd name="connsiteX94" fmla="*/ 783166 w 4775200"/>
                <a:gd name="connsiteY94" fmla="*/ 1477432 h 2370666"/>
                <a:gd name="connsiteX95" fmla="*/ 783166 w 4775200"/>
                <a:gd name="connsiteY95" fmla="*/ 1667932 h 2370666"/>
                <a:gd name="connsiteX96" fmla="*/ 855133 w 4775200"/>
                <a:gd name="connsiteY96" fmla="*/ 1667932 h 2370666"/>
                <a:gd name="connsiteX97" fmla="*/ 855133 w 4775200"/>
                <a:gd name="connsiteY97" fmla="*/ 1761066 h 2370666"/>
                <a:gd name="connsiteX98" fmla="*/ 910166 w 4775200"/>
                <a:gd name="connsiteY98" fmla="*/ 1761066 h 2370666"/>
                <a:gd name="connsiteX99" fmla="*/ 910166 w 4775200"/>
                <a:gd name="connsiteY99" fmla="*/ 1824566 h 2370666"/>
                <a:gd name="connsiteX100" fmla="*/ 931333 w 4775200"/>
                <a:gd name="connsiteY100" fmla="*/ 1824566 h 2370666"/>
                <a:gd name="connsiteX101" fmla="*/ 931333 w 4775200"/>
                <a:gd name="connsiteY101" fmla="*/ 1858432 h 2370666"/>
                <a:gd name="connsiteX102" fmla="*/ 1020233 w 4775200"/>
                <a:gd name="connsiteY102" fmla="*/ 1858432 h 2370666"/>
                <a:gd name="connsiteX103" fmla="*/ 1020233 w 4775200"/>
                <a:gd name="connsiteY103" fmla="*/ 1926166 h 2370666"/>
                <a:gd name="connsiteX104" fmla="*/ 1045633 w 4775200"/>
                <a:gd name="connsiteY104" fmla="*/ 1926166 h 2370666"/>
                <a:gd name="connsiteX105" fmla="*/ 1045633 w 4775200"/>
                <a:gd name="connsiteY105" fmla="*/ 1981199 h 2370666"/>
                <a:gd name="connsiteX106" fmla="*/ 1130300 w 4775200"/>
                <a:gd name="connsiteY106" fmla="*/ 1981199 h 2370666"/>
                <a:gd name="connsiteX107" fmla="*/ 1130300 w 4775200"/>
                <a:gd name="connsiteY107" fmla="*/ 2031999 h 2370666"/>
                <a:gd name="connsiteX108" fmla="*/ 1659466 w 4775200"/>
                <a:gd name="connsiteY108" fmla="*/ 2031999 h 2370666"/>
                <a:gd name="connsiteX109" fmla="*/ 1659466 w 4775200"/>
                <a:gd name="connsiteY109" fmla="*/ 2095499 h 2370666"/>
                <a:gd name="connsiteX110" fmla="*/ 1938866 w 4775200"/>
                <a:gd name="connsiteY110" fmla="*/ 2095499 h 2370666"/>
                <a:gd name="connsiteX111" fmla="*/ 1938866 w 4775200"/>
                <a:gd name="connsiteY111" fmla="*/ 2150532 h 2370666"/>
                <a:gd name="connsiteX112" fmla="*/ 1998133 w 4775200"/>
                <a:gd name="connsiteY112" fmla="*/ 2150532 h 2370666"/>
                <a:gd name="connsiteX113" fmla="*/ 1998133 w 4775200"/>
                <a:gd name="connsiteY113" fmla="*/ 2201332 h 2370666"/>
                <a:gd name="connsiteX114" fmla="*/ 2053166 w 4775200"/>
                <a:gd name="connsiteY114" fmla="*/ 2201332 h 2370666"/>
                <a:gd name="connsiteX115" fmla="*/ 2053166 w 4775200"/>
                <a:gd name="connsiteY115" fmla="*/ 2256366 h 2370666"/>
                <a:gd name="connsiteX116" fmla="*/ 2527300 w 4775200"/>
                <a:gd name="connsiteY116" fmla="*/ 2256366 h 2370666"/>
                <a:gd name="connsiteX117" fmla="*/ 2527300 w 4775200"/>
                <a:gd name="connsiteY117" fmla="*/ 2341032 h 2370666"/>
                <a:gd name="connsiteX118" fmla="*/ 2878666 w 4775200"/>
                <a:gd name="connsiteY118" fmla="*/ 2341032 h 2370666"/>
                <a:gd name="connsiteX119" fmla="*/ 2878666 w 4775200"/>
                <a:gd name="connsiteY119" fmla="*/ 2370666 h 2370666"/>
                <a:gd name="connsiteX120" fmla="*/ 4775200 w 4775200"/>
                <a:gd name="connsiteY120" fmla="*/ 2370666 h 2370666"/>
                <a:gd name="connsiteX121" fmla="*/ 4770966 w 4775200"/>
                <a:gd name="connsiteY121"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6900 w 4775200"/>
                <a:gd name="connsiteY82" fmla="*/ 1181099 h 2370666"/>
                <a:gd name="connsiteX83" fmla="*/ 596900 w 4775200"/>
                <a:gd name="connsiteY83" fmla="*/ 1181099 h 2370666"/>
                <a:gd name="connsiteX84" fmla="*/ 630766 w 4775200"/>
                <a:gd name="connsiteY84" fmla="*/ 1181099 h 2370666"/>
                <a:gd name="connsiteX85" fmla="*/ 630766 w 4775200"/>
                <a:gd name="connsiteY85" fmla="*/ 1253066 h 2370666"/>
                <a:gd name="connsiteX86" fmla="*/ 660400 w 4775200"/>
                <a:gd name="connsiteY86" fmla="*/ 1253066 h 2370666"/>
                <a:gd name="connsiteX87" fmla="*/ 660400 w 4775200"/>
                <a:gd name="connsiteY87" fmla="*/ 1303866 h 2370666"/>
                <a:gd name="connsiteX88" fmla="*/ 694266 w 4775200"/>
                <a:gd name="connsiteY88" fmla="*/ 1303866 h 2370666"/>
                <a:gd name="connsiteX89" fmla="*/ 694266 w 4775200"/>
                <a:gd name="connsiteY89" fmla="*/ 1354666 h 2370666"/>
                <a:gd name="connsiteX90" fmla="*/ 719666 w 4775200"/>
                <a:gd name="connsiteY90" fmla="*/ 1354666 h 2370666"/>
                <a:gd name="connsiteX91" fmla="*/ 719666 w 4775200"/>
                <a:gd name="connsiteY91" fmla="*/ 1409699 h 2370666"/>
                <a:gd name="connsiteX92" fmla="*/ 740833 w 4775200"/>
                <a:gd name="connsiteY92" fmla="*/ 1409699 h 2370666"/>
                <a:gd name="connsiteX93" fmla="*/ 740833 w 4775200"/>
                <a:gd name="connsiteY93" fmla="*/ 1477432 h 2370666"/>
                <a:gd name="connsiteX94" fmla="*/ 783166 w 4775200"/>
                <a:gd name="connsiteY94" fmla="*/ 1477432 h 2370666"/>
                <a:gd name="connsiteX95" fmla="*/ 783166 w 4775200"/>
                <a:gd name="connsiteY95" fmla="*/ 1667932 h 2370666"/>
                <a:gd name="connsiteX96" fmla="*/ 855133 w 4775200"/>
                <a:gd name="connsiteY96" fmla="*/ 1667932 h 2370666"/>
                <a:gd name="connsiteX97" fmla="*/ 855133 w 4775200"/>
                <a:gd name="connsiteY97" fmla="*/ 1761066 h 2370666"/>
                <a:gd name="connsiteX98" fmla="*/ 910166 w 4775200"/>
                <a:gd name="connsiteY98" fmla="*/ 1761066 h 2370666"/>
                <a:gd name="connsiteX99" fmla="*/ 910166 w 4775200"/>
                <a:gd name="connsiteY99" fmla="*/ 1824566 h 2370666"/>
                <a:gd name="connsiteX100" fmla="*/ 931333 w 4775200"/>
                <a:gd name="connsiteY100" fmla="*/ 1824566 h 2370666"/>
                <a:gd name="connsiteX101" fmla="*/ 931333 w 4775200"/>
                <a:gd name="connsiteY101" fmla="*/ 1858432 h 2370666"/>
                <a:gd name="connsiteX102" fmla="*/ 1020233 w 4775200"/>
                <a:gd name="connsiteY102" fmla="*/ 1858432 h 2370666"/>
                <a:gd name="connsiteX103" fmla="*/ 1020233 w 4775200"/>
                <a:gd name="connsiteY103" fmla="*/ 1926166 h 2370666"/>
                <a:gd name="connsiteX104" fmla="*/ 1045633 w 4775200"/>
                <a:gd name="connsiteY104" fmla="*/ 1926166 h 2370666"/>
                <a:gd name="connsiteX105" fmla="*/ 1045633 w 4775200"/>
                <a:gd name="connsiteY105" fmla="*/ 1981199 h 2370666"/>
                <a:gd name="connsiteX106" fmla="*/ 1130300 w 4775200"/>
                <a:gd name="connsiteY106" fmla="*/ 1981199 h 2370666"/>
                <a:gd name="connsiteX107" fmla="*/ 1130300 w 4775200"/>
                <a:gd name="connsiteY107" fmla="*/ 2031999 h 2370666"/>
                <a:gd name="connsiteX108" fmla="*/ 1659466 w 4775200"/>
                <a:gd name="connsiteY108" fmla="*/ 2031999 h 2370666"/>
                <a:gd name="connsiteX109" fmla="*/ 1659466 w 4775200"/>
                <a:gd name="connsiteY109" fmla="*/ 2095499 h 2370666"/>
                <a:gd name="connsiteX110" fmla="*/ 1938866 w 4775200"/>
                <a:gd name="connsiteY110" fmla="*/ 2095499 h 2370666"/>
                <a:gd name="connsiteX111" fmla="*/ 1938866 w 4775200"/>
                <a:gd name="connsiteY111" fmla="*/ 2150532 h 2370666"/>
                <a:gd name="connsiteX112" fmla="*/ 1998133 w 4775200"/>
                <a:gd name="connsiteY112" fmla="*/ 2150532 h 2370666"/>
                <a:gd name="connsiteX113" fmla="*/ 1998133 w 4775200"/>
                <a:gd name="connsiteY113" fmla="*/ 2201332 h 2370666"/>
                <a:gd name="connsiteX114" fmla="*/ 2053166 w 4775200"/>
                <a:gd name="connsiteY114" fmla="*/ 2201332 h 2370666"/>
                <a:gd name="connsiteX115" fmla="*/ 2053166 w 4775200"/>
                <a:gd name="connsiteY115" fmla="*/ 2256366 h 2370666"/>
                <a:gd name="connsiteX116" fmla="*/ 2527300 w 4775200"/>
                <a:gd name="connsiteY116" fmla="*/ 2256366 h 2370666"/>
                <a:gd name="connsiteX117" fmla="*/ 2527300 w 4775200"/>
                <a:gd name="connsiteY117" fmla="*/ 2341032 h 2370666"/>
                <a:gd name="connsiteX118" fmla="*/ 2878666 w 4775200"/>
                <a:gd name="connsiteY118" fmla="*/ 2341032 h 2370666"/>
                <a:gd name="connsiteX119" fmla="*/ 2878666 w 4775200"/>
                <a:gd name="connsiteY119" fmla="*/ 2370666 h 2370666"/>
                <a:gd name="connsiteX120" fmla="*/ 4775200 w 4775200"/>
                <a:gd name="connsiteY120" fmla="*/ 2370666 h 2370666"/>
                <a:gd name="connsiteX121" fmla="*/ 4770966 w 4775200"/>
                <a:gd name="connsiteY121"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6900 w 4775200"/>
                <a:gd name="connsiteY82" fmla="*/ 1181099 h 2370666"/>
                <a:gd name="connsiteX83" fmla="*/ 585788 w 4775200"/>
                <a:gd name="connsiteY83" fmla="*/ 1181099 h 2370666"/>
                <a:gd name="connsiteX84" fmla="*/ 630766 w 4775200"/>
                <a:gd name="connsiteY84" fmla="*/ 1181099 h 2370666"/>
                <a:gd name="connsiteX85" fmla="*/ 630766 w 4775200"/>
                <a:gd name="connsiteY85" fmla="*/ 1253066 h 2370666"/>
                <a:gd name="connsiteX86" fmla="*/ 660400 w 4775200"/>
                <a:gd name="connsiteY86" fmla="*/ 1253066 h 2370666"/>
                <a:gd name="connsiteX87" fmla="*/ 660400 w 4775200"/>
                <a:gd name="connsiteY87" fmla="*/ 1303866 h 2370666"/>
                <a:gd name="connsiteX88" fmla="*/ 694266 w 4775200"/>
                <a:gd name="connsiteY88" fmla="*/ 1303866 h 2370666"/>
                <a:gd name="connsiteX89" fmla="*/ 694266 w 4775200"/>
                <a:gd name="connsiteY89" fmla="*/ 1354666 h 2370666"/>
                <a:gd name="connsiteX90" fmla="*/ 719666 w 4775200"/>
                <a:gd name="connsiteY90" fmla="*/ 1354666 h 2370666"/>
                <a:gd name="connsiteX91" fmla="*/ 719666 w 4775200"/>
                <a:gd name="connsiteY91" fmla="*/ 1409699 h 2370666"/>
                <a:gd name="connsiteX92" fmla="*/ 740833 w 4775200"/>
                <a:gd name="connsiteY92" fmla="*/ 1409699 h 2370666"/>
                <a:gd name="connsiteX93" fmla="*/ 740833 w 4775200"/>
                <a:gd name="connsiteY93" fmla="*/ 1477432 h 2370666"/>
                <a:gd name="connsiteX94" fmla="*/ 783166 w 4775200"/>
                <a:gd name="connsiteY94" fmla="*/ 1477432 h 2370666"/>
                <a:gd name="connsiteX95" fmla="*/ 783166 w 4775200"/>
                <a:gd name="connsiteY95" fmla="*/ 1667932 h 2370666"/>
                <a:gd name="connsiteX96" fmla="*/ 855133 w 4775200"/>
                <a:gd name="connsiteY96" fmla="*/ 1667932 h 2370666"/>
                <a:gd name="connsiteX97" fmla="*/ 855133 w 4775200"/>
                <a:gd name="connsiteY97" fmla="*/ 1761066 h 2370666"/>
                <a:gd name="connsiteX98" fmla="*/ 910166 w 4775200"/>
                <a:gd name="connsiteY98" fmla="*/ 1761066 h 2370666"/>
                <a:gd name="connsiteX99" fmla="*/ 910166 w 4775200"/>
                <a:gd name="connsiteY99" fmla="*/ 1824566 h 2370666"/>
                <a:gd name="connsiteX100" fmla="*/ 931333 w 4775200"/>
                <a:gd name="connsiteY100" fmla="*/ 1824566 h 2370666"/>
                <a:gd name="connsiteX101" fmla="*/ 931333 w 4775200"/>
                <a:gd name="connsiteY101" fmla="*/ 1858432 h 2370666"/>
                <a:gd name="connsiteX102" fmla="*/ 1020233 w 4775200"/>
                <a:gd name="connsiteY102" fmla="*/ 1858432 h 2370666"/>
                <a:gd name="connsiteX103" fmla="*/ 1020233 w 4775200"/>
                <a:gd name="connsiteY103" fmla="*/ 1926166 h 2370666"/>
                <a:gd name="connsiteX104" fmla="*/ 1045633 w 4775200"/>
                <a:gd name="connsiteY104" fmla="*/ 1926166 h 2370666"/>
                <a:gd name="connsiteX105" fmla="*/ 1045633 w 4775200"/>
                <a:gd name="connsiteY105" fmla="*/ 1981199 h 2370666"/>
                <a:gd name="connsiteX106" fmla="*/ 1130300 w 4775200"/>
                <a:gd name="connsiteY106" fmla="*/ 1981199 h 2370666"/>
                <a:gd name="connsiteX107" fmla="*/ 1130300 w 4775200"/>
                <a:gd name="connsiteY107" fmla="*/ 2031999 h 2370666"/>
                <a:gd name="connsiteX108" fmla="*/ 1659466 w 4775200"/>
                <a:gd name="connsiteY108" fmla="*/ 2031999 h 2370666"/>
                <a:gd name="connsiteX109" fmla="*/ 1659466 w 4775200"/>
                <a:gd name="connsiteY109" fmla="*/ 2095499 h 2370666"/>
                <a:gd name="connsiteX110" fmla="*/ 1938866 w 4775200"/>
                <a:gd name="connsiteY110" fmla="*/ 2095499 h 2370666"/>
                <a:gd name="connsiteX111" fmla="*/ 1938866 w 4775200"/>
                <a:gd name="connsiteY111" fmla="*/ 2150532 h 2370666"/>
                <a:gd name="connsiteX112" fmla="*/ 1998133 w 4775200"/>
                <a:gd name="connsiteY112" fmla="*/ 2150532 h 2370666"/>
                <a:gd name="connsiteX113" fmla="*/ 1998133 w 4775200"/>
                <a:gd name="connsiteY113" fmla="*/ 2201332 h 2370666"/>
                <a:gd name="connsiteX114" fmla="*/ 2053166 w 4775200"/>
                <a:gd name="connsiteY114" fmla="*/ 2201332 h 2370666"/>
                <a:gd name="connsiteX115" fmla="*/ 2053166 w 4775200"/>
                <a:gd name="connsiteY115" fmla="*/ 2256366 h 2370666"/>
                <a:gd name="connsiteX116" fmla="*/ 2527300 w 4775200"/>
                <a:gd name="connsiteY116" fmla="*/ 2256366 h 2370666"/>
                <a:gd name="connsiteX117" fmla="*/ 2527300 w 4775200"/>
                <a:gd name="connsiteY117" fmla="*/ 2341032 h 2370666"/>
                <a:gd name="connsiteX118" fmla="*/ 2878666 w 4775200"/>
                <a:gd name="connsiteY118" fmla="*/ 2341032 h 2370666"/>
                <a:gd name="connsiteX119" fmla="*/ 2878666 w 4775200"/>
                <a:gd name="connsiteY119" fmla="*/ 2370666 h 2370666"/>
                <a:gd name="connsiteX120" fmla="*/ 4775200 w 4775200"/>
                <a:gd name="connsiteY120" fmla="*/ 2370666 h 2370666"/>
                <a:gd name="connsiteX121" fmla="*/ 4770966 w 4775200"/>
                <a:gd name="connsiteY121"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6900 w 4775200"/>
                <a:gd name="connsiteY82" fmla="*/ 1181099 h 2370666"/>
                <a:gd name="connsiteX83" fmla="*/ 630766 w 4775200"/>
                <a:gd name="connsiteY83" fmla="*/ 1181099 h 2370666"/>
                <a:gd name="connsiteX84" fmla="*/ 630766 w 4775200"/>
                <a:gd name="connsiteY84" fmla="*/ 1253066 h 2370666"/>
                <a:gd name="connsiteX85" fmla="*/ 660400 w 4775200"/>
                <a:gd name="connsiteY85" fmla="*/ 1253066 h 2370666"/>
                <a:gd name="connsiteX86" fmla="*/ 660400 w 4775200"/>
                <a:gd name="connsiteY86" fmla="*/ 1303866 h 2370666"/>
                <a:gd name="connsiteX87" fmla="*/ 694266 w 4775200"/>
                <a:gd name="connsiteY87" fmla="*/ 1303866 h 2370666"/>
                <a:gd name="connsiteX88" fmla="*/ 694266 w 4775200"/>
                <a:gd name="connsiteY88" fmla="*/ 1354666 h 2370666"/>
                <a:gd name="connsiteX89" fmla="*/ 719666 w 4775200"/>
                <a:gd name="connsiteY89" fmla="*/ 1354666 h 2370666"/>
                <a:gd name="connsiteX90" fmla="*/ 719666 w 4775200"/>
                <a:gd name="connsiteY90" fmla="*/ 1409699 h 2370666"/>
                <a:gd name="connsiteX91" fmla="*/ 740833 w 4775200"/>
                <a:gd name="connsiteY91" fmla="*/ 1409699 h 2370666"/>
                <a:gd name="connsiteX92" fmla="*/ 740833 w 4775200"/>
                <a:gd name="connsiteY92" fmla="*/ 1477432 h 2370666"/>
                <a:gd name="connsiteX93" fmla="*/ 783166 w 4775200"/>
                <a:gd name="connsiteY93" fmla="*/ 1477432 h 2370666"/>
                <a:gd name="connsiteX94" fmla="*/ 783166 w 4775200"/>
                <a:gd name="connsiteY94" fmla="*/ 1667932 h 2370666"/>
                <a:gd name="connsiteX95" fmla="*/ 855133 w 4775200"/>
                <a:gd name="connsiteY95" fmla="*/ 1667932 h 2370666"/>
                <a:gd name="connsiteX96" fmla="*/ 855133 w 4775200"/>
                <a:gd name="connsiteY96" fmla="*/ 1761066 h 2370666"/>
                <a:gd name="connsiteX97" fmla="*/ 910166 w 4775200"/>
                <a:gd name="connsiteY97" fmla="*/ 1761066 h 2370666"/>
                <a:gd name="connsiteX98" fmla="*/ 910166 w 4775200"/>
                <a:gd name="connsiteY98" fmla="*/ 1824566 h 2370666"/>
                <a:gd name="connsiteX99" fmla="*/ 931333 w 4775200"/>
                <a:gd name="connsiteY99" fmla="*/ 1824566 h 2370666"/>
                <a:gd name="connsiteX100" fmla="*/ 931333 w 4775200"/>
                <a:gd name="connsiteY100" fmla="*/ 1858432 h 2370666"/>
                <a:gd name="connsiteX101" fmla="*/ 1020233 w 4775200"/>
                <a:gd name="connsiteY101" fmla="*/ 1858432 h 2370666"/>
                <a:gd name="connsiteX102" fmla="*/ 1020233 w 4775200"/>
                <a:gd name="connsiteY102" fmla="*/ 1926166 h 2370666"/>
                <a:gd name="connsiteX103" fmla="*/ 1045633 w 4775200"/>
                <a:gd name="connsiteY103" fmla="*/ 1926166 h 2370666"/>
                <a:gd name="connsiteX104" fmla="*/ 1045633 w 4775200"/>
                <a:gd name="connsiteY104" fmla="*/ 1981199 h 2370666"/>
                <a:gd name="connsiteX105" fmla="*/ 1130300 w 4775200"/>
                <a:gd name="connsiteY105" fmla="*/ 1981199 h 2370666"/>
                <a:gd name="connsiteX106" fmla="*/ 1130300 w 4775200"/>
                <a:gd name="connsiteY106" fmla="*/ 2031999 h 2370666"/>
                <a:gd name="connsiteX107" fmla="*/ 1659466 w 4775200"/>
                <a:gd name="connsiteY107" fmla="*/ 2031999 h 2370666"/>
                <a:gd name="connsiteX108" fmla="*/ 1659466 w 4775200"/>
                <a:gd name="connsiteY108" fmla="*/ 2095499 h 2370666"/>
                <a:gd name="connsiteX109" fmla="*/ 1938866 w 4775200"/>
                <a:gd name="connsiteY109" fmla="*/ 2095499 h 2370666"/>
                <a:gd name="connsiteX110" fmla="*/ 1938866 w 4775200"/>
                <a:gd name="connsiteY110" fmla="*/ 2150532 h 2370666"/>
                <a:gd name="connsiteX111" fmla="*/ 1998133 w 4775200"/>
                <a:gd name="connsiteY111" fmla="*/ 2150532 h 2370666"/>
                <a:gd name="connsiteX112" fmla="*/ 1998133 w 4775200"/>
                <a:gd name="connsiteY112" fmla="*/ 2201332 h 2370666"/>
                <a:gd name="connsiteX113" fmla="*/ 2053166 w 4775200"/>
                <a:gd name="connsiteY113" fmla="*/ 2201332 h 2370666"/>
                <a:gd name="connsiteX114" fmla="*/ 2053166 w 4775200"/>
                <a:gd name="connsiteY114" fmla="*/ 2256366 h 2370666"/>
                <a:gd name="connsiteX115" fmla="*/ 2527300 w 4775200"/>
                <a:gd name="connsiteY115" fmla="*/ 2256366 h 2370666"/>
                <a:gd name="connsiteX116" fmla="*/ 2527300 w 4775200"/>
                <a:gd name="connsiteY116" fmla="*/ 2341032 h 2370666"/>
                <a:gd name="connsiteX117" fmla="*/ 2878666 w 4775200"/>
                <a:gd name="connsiteY117" fmla="*/ 2341032 h 2370666"/>
                <a:gd name="connsiteX118" fmla="*/ 2878666 w 4775200"/>
                <a:gd name="connsiteY118" fmla="*/ 2370666 h 2370666"/>
                <a:gd name="connsiteX119" fmla="*/ 4775200 w 4775200"/>
                <a:gd name="connsiteY119" fmla="*/ 2370666 h 2370666"/>
                <a:gd name="connsiteX120" fmla="*/ 4770966 w 4775200"/>
                <a:gd name="connsiteY120"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0550 w 4775200"/>
                <a:gd name="connsiteY82" fmla="*/ 1181099 h 2370666"/>
                <a:gd name="connsiteX83" fmla="*/ 630766 w 4775200"/>
                <a:gd name="connsiteY83" fmla="*/ 1181099 h 2370666"/>
                <a:gd name="connsiteX84" fmla="*/ 630766 w 4775200"/>
                <a:gd name="connsiteY84" fmla="*/ 1253066 h 2370666"/>
                <a:gd name="connsiteX85" fmla="*/ 660400 w 4775200"/>
                <a:gd name="connsiteY85" fmla="*/ 1253066 h 2370666"/>
                <a:gd name="connsiteX86" fmla="*/ 660400 w 4775200"/>
                <a:gd name="connsiteY86" fmla="*/ 1303866 h 2370666"/>
                <a:gd name="connsiteX87" fmla="*/ 694266 w 4775200"/>
                <a:gd name="connsiteY87" fmla="*/ 1303866 h 2370666"/>
                <a:gd name="connsiteX88" fmla="*/ 694266 w 4775200"/>
                <a:gd name="connsiteY88" fmla="*/ 1354666 h 2370666"/>
                <a:gd name="connsiteX89" fmla="*/ 719666 w 4775200"/>
                <a:gd name="connsiteY89" fmla="*/ 1354666 h 2370666"/>
                <a:gd name="connsiteX90" fmla="*/ 719666 w 4775200"/>
                <a:gd name="connsiteY90" fmla="*/ 1409699 h 2370666"/>
                <a:gd name="connsiteX91" fmla="*/ 740833 w 4775200"/>
                <a:gd name="connsiteY91" fmla="*/ 1409699 h 2370666"/>
                <a:gd name="connsiteX92" fmla="*/ 740833 w 4775200"/>
                <a:gd name="connsiteY92" fmla="*/ 1477432 h 2370666"/>
                <a:gd name="connsiteX93" fmla="*/ 783166 w 4775200"/>
                <a:gd name="connsiteY93" fmla="*/ 1477432 h 2370666"/>
                <a:gd name="connsiteX94" fmla="*/ 783166 w 4775200"/>
                <a:gd name="connsiteY94" fmla="*/ 1667932 h 2370666"/>
                <a:gd name="connsiteX95" fmla="*/ 855133 w 4775200"/>
                <a:gd name="connsiteY95" fmla="*/ 1667932 h 2370666"/>
                <a:gd name="connsiteX96" fmla="*/ 855133 w 4775200"/>
                <a:gd name="connsiteY96" fmla="*/ 1761066 h 2370666"/>
                <a:gd name="connsiteX97" fmla="*/ 910166 w 4775200"/>
                <a:gd name="connsiteY97" fmla="*/ 1761066 h 2370666"/>
                <a:gd name="connsiteX98" fmla="*/ 910166 w 4775200"/>
                <a:gd name="connsiteY98" fmla="*/ 1824566 h 2370666"/>
                <a:gd name="connsiteX99" fmla="*/ 931333 w 4775200"/>
                <a:gd name="connsiteY99" fmla="*/ 1824566 h 2370666"/>
                <a:gd name="connsiteX100" fmla="*/ 931333 w 4775200"/>
                <a:gd name="connsiteY100" fmla="*/ 1858432 h 2370666"/>
                <a:gd name="connsiteX101" fmla="*/ 1020233 w 4775200"/>
                <a:gd name="connsiteY101" fmla="*/ 1858432 h 2370666"/>
                <a:gd name="connsiteX102" fmla="*/ 1020233 w 4775200"/>
                <a:gd name="connsiteY102" fmla="*/ 1926166 h 2370666"/>
                <a:gd name="connsiteX103" fmla="*/ 1045633 w 4775200"/>
                <a:gd name="connsiteY103" fmla="*/ 1926166 h 2370666"/>
                <a:gd name="connsiteX104" fmla="*/ 1045633 w 4775200"/>
                <a:gd name="connsiteY104" fmla="*/ 1981199 h 2370666"/>
                <a:gd name="connsiteX105" fmla="*/ 1130300 w 4775200"/>
                <a:gd name="connsiteY105" fmla="*/ 1981199 h 2370666"/>
                <a:gd name="connsiteX106" fmla="*/ 1130300 w 4775200"/>
                <a:gd name="connsiteY106" fmla="*/ 2031999 h 2370666"/>
                <a:gd name="connsiteX107" fmla="*/ 1659466 w 4775200"/>
                <a:gd name="connsiteY107" fmla="*/ 2031999 h 2370666"/>
                <a:gd name="connsiteX108" fmla="*/ 1659466 w 4775200"/>
                <a:gd name="connsiteY108" fmla="*/ 2095499 h 2370666"/>
                <a:gd name="connsiteX109" fmla="*/ 1938866 w 4775200"/>
                <a:gd name="connsiteY109" fmla="*/ 2095499 h 2370666"/>
                <a:gd name="connsiteX110" fmla="*/ 1938866 w 4775200"/>
                <a:gd name="connsiteY110" fmla="*/ 2150532 h 2370666"/>
                <a:gd name="connsiteX111" fmla="*/ 1998133 w 4775200"/>
                <a:gd name="connsiteY111" fmla="*/ 2150532 h 2370666"/>
                <a:gd name="connsiteX112" fmla="*/ 1998133 w 4775200"/>
                <a:gd name="connsiteY112" fmla="*/ 2201332 h 2370666"/>
                <a:gd name="connsiteX113" fmla="*/ 2053166 w 4775200"/>
                <a:gd name="connsiteY113" fmla="*/ 2201332 h 2370666"/>
                <a:gd name="connsiteX114" fmla="*/ 2053166 w 4775200"/>
                <a:gd name="connsiteY114" fmla="*/ 2256366 h 2370666"/>
                <a:gd name="connsiteX115" fmla="*/ 2527300 w 4775200"/>
                <a:gd name="connsiteY115" fmla="*/ 2256366 h 2370666"/>
                <a:gd name="connsiteX116" fmla="*/ 2527300 w 4775200"/>
                <a:gd name="connsiteY116" fmla="*/ 2341032 h 2370666"/>
                <a:gd name="connsiteX117" fmla="*/ 2878666 w 4775200"/>
                <a:gd name="connsiteY117" fmla="*/ 2341032 h 2370666"/>
                <a:gd name="connsiteX118" fmla="*/ 2878666 w 4775200"/>
                <a:gd name="connsiteY118" fmla="*/ 2370666 h 2370666"/>
                <a:gd name="connsiteX119" fmla="*/ 4775200 w 4775200"/>
                <a:gd name="connsiteY119" fmla="*/ 2370666 h 2370666"/>
                <a:gd name="connsiteX120" fmla="*/ 4770966 w 4775200"/>
                <a:gd name="connsiteY120"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0550 w 4775200"/>
                <a:gd name="connsiteY82" fmla="*/ 1181099 h 2370666"/>
                <a:gd name="connsiteX83" fmla="*/ 630766 w 4775200"/>
                <a:gd name="connsiteY83" fmla="*/ 1181099 h 2370666"/>
                <a:gd name="connsiteX84" fmla="*/ 630766 w 4775200"/>
                <a:gd name="connsiteY84" fmla="*/ 1253066 h 2370666"/>
                <a:gd name="connsiteX85" fmla="*/ 660400 w 4775200"/>
                <a:gd name="connsiteY85" fmla="*/ 1253066 h 2370666"/>
                <a:gd name="connsiteX86" fmla="*/ 660400 w 4775200"/>
                <a:gd name="connsiteY86" fmla="*/ 1303866 h 2370666"/>
                <a:gd name="connsiteX87" fmla="*/ 694266 w 4775200"/>
                <a:gd name="connsiteY87" fmla="*/ 1303866 h 2370666"/>
                <a:gd name="connsiteX88" fmla="*/ 694266 w 4775200"/>
                <a:gd name="connsiteY88" fmla="*/ 1354666 h 2370666"/>
                <a:gd name="connsiteX89" fmla="*/ 719666 w 4775200"/>
                <a:gd name="connsiteY89" fmla="*/ 1354666 h 2370666"/>
                <a:gd name="connsiteX90" fmla="*/ 719666 w 4775200"/>
                <a:gd name="connsiteY90" fmla="*/ 1409699 h 2370666"/>
                <a:gd name="connsiteX91" fmla="*/ 740833 w 4775200"/>
                <a:gd name="connsiteY91" fmla="*/ 1409699 h 2370666"/>
                <a:gd name="connsiteX92" fmla="*/ 740833 w 4775200"/>
                <a:gd name="connsiteY92" fmla="*/ 1477432 h 2370666"/>
                <a:gd name="connsiteX93" fmla="*/ 783166 w 4775200"/>
                <a:gd name="connsiteY93" fmla="*/ 1477432 h 2370666"/>
                <a:gd name="connsiteX94" fmla="*/ 783166 w 4775200"/>
                <a:gd name="connsiteY94" fmla="*/ 1667932 h 2370666"/>
                <a:gd name="connsiteX95" fmla="*/ 855133 w 4775200"/>
                <a:gd name="connsiteY95" fmla="*/ 1667932 h 2370666"/>
                <a:gd name="connsiteX96" fmla="*/ 855133 w 4775200"/>
                <a:gd name="connsiteY96" fmla="*/ 1761066 h 2370666"/>
                <a:gd name="connsiteX97" fmla="*/ 910166 w 4775200"/>
                <a:gd name="connsiteY97" fmla="*/ 1761066 h 2370666"/>
                <a:gd name="connsiteX98" fmla="*/ 910166 w 4775200"/>
                <a:gd name="connsiteY98" fmla="*/ 1824566 h 2370666"/>
                <a:gd name="connsiteX99" fmla="*/ 931333 w 4775200"/>
                <a:gd name="connsiteY99" fmla="*/ 1824566 h 2370666"/>
                <a:gd name="connsiteX100" fmla="*/ 931333 w 4775200"/>
                <a:gd name="connsiteY100" fmla="*/ 1858432 h 2370666"/>
                <a:gd name="connsiteX101" fmla="*/ 1020233 w 4775200"/>
                <a:gd name="connsiteY101" fmla="*/ 1858432 h 2370666"/>
                <a:gd name="connsiteX102" fmla="*/ 1020233 w 4775200"/>
                <a:gd name="connsiteY102" fmla="*/ 1926166 h 2370666"/>
                <a:gd name="connsiteX103" fmla="*/ 1045633 w 4775200"/>
                <a:gd name="connsiteY103" fmla="*/ 1926166 h 2370666"/>
                <a:gd name="connsiteX104" fmla="*/ 1045633 w 4775200"/>
                <a:gd name="connsiteY104" fmla="*/ 1981199 h 2370666"/>
                <a:gd name="connsiteX105" fmla="*/ 1130300 w 4775200"/>
                <a:gd name="connsiteY105" fmla="*/ 1981199 h 2370666"/>
                <a:gd name="connsiteX106" fmla="*/ 1130300 w 4775200"/>
                <a:gd name="connsiteY106" fmla="*/ 2031999 h 2370666"/>
                <a:gd name="connsiteX107" fmla="*/ 1659466 w 4775200"/>
                <a:gd name="connsiteY107" fmla="*/ 2031999 h 2370666"/>
                <a:gd name="connsiteX108" fmla="*/ 1659466 w 4775200"/>
                <a:gd name="connsiteY108" fmla="*/ 2095499 h 2370666"/>
                <a:gd name="connsiteX109" fmla="*/ 1938866 w 4775200"/>
                <a:gd name="connsiteY109" fmla="*/ 2095499 h 2370666"/>
                <a:gd name="connsiteX110" fmla="*/ 1938866 w 4775200"/>
                <a:gd name="connsiteY110" fmla="*/ 2150532 h 2370666"/>
                <a:gd name="connsiteX111" fmla="*/ 1998133 w 4775200"/>
                <a:gd name="connsiteY111" fmla="*/ 2150532 h 2370666"/>
                <a:gd name="connsiteX112" fmla="*/ 1998133 w 4775200"/>
                <a:gd name="connsiteY112" fmla="*/ 2201332 h 2370666"/>
                <a:gd name="connsiteX113" fmla="*/ 2053166 w 4775200"/>
                <a:gd name="connsiteY113" fmla="*/ 2201332 h 2370666"/>
                <a:gd name="connsiteX114" fmla="*/ 2053166 w 4775200"/>
                <a:gd name="connsiteY114" fmla="*/ 2256366 h 2370666"/>
                <a:gd name="connsiteX115" fmla="*/ 2527300 w 4775200"/>
                <a:gd name="connsiteY115" fmla="*/ 2256366 h 2370666"/>
                <a:gd name="connsiteX116" fmla="*/ 2527300 w 4775200"/>
                <a:gd name="connsiteY116" fmla="*/ 2341032 h 2370666"/>
                <a:gd name="connsiteX117" fmla="*/ 2878666 w 4775200"/>
                <a:gd name="connsiteY117" fmla="*/ 2341032 h 2370666"/>
                <a:gd name="connsiteX118" fmla="*/ 2878666 w 4775200"/>
                <a:gd name="connsiteY118" fmla="*/ 2370666 h 2370666"/>
                <a:gd name="connsiteX119" fmla="*/ 4775200 w 4775200"/>
                <a:gd name="connsiteY119" fmla="*/ 2370666 h 2370666"/>
                <a:gd name="connsiteX120" fmla="*/ 4770966 w 4775200"/>
                <a:gd name="connsiteY120"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0550 w 4775200"/>
                <a:gd name="connsiteY82" fmla="*/ 1181099 h 2370666"/>
                <a:gd name="connsiteX83" fmla="*/ 630766 w 4775200"/>
                <a:gd name="connsiteY83" fmla="*/ 1181099 h 2370666"/>
                <a:gd name="connsiteX84" fmla="*/ 630766 w 4775200"/>
                <a:gd name="connsiteY84" fmla="*/ 1253066 h 2370666"/>
                <a:gd name="connsiteX85" fmla="*/ 660400 w 4775200"/>
                <a:gd name="connsiteY85" fmla="*/ 1253066 h 2370666"/>
                <a:gd name="connsiteX86" fmla="*/ 660400 w 4775200"/>
                <a:gd name="connsiteY86" fmla="*/ 1303866 h 2370666"/>
                <a:gd name="connsiteX87" fmla="*/ 694266 w 4775200"/>
                <a:gd name="connsiteY87" fmla="*/ 1303866 h 2370666"/>
                <a:gd name="connsiteX88" fmla="*/ 694266 w 4775200"/>
                <a:gd name="connsiteY88" fmla="*/ 1354666 h 2370666"/>
                <a:gd name="connsiteX89" fmla="*/ 719666 w 4775200"/>
                <a:gd name="connsiteY89" fmla="*/ 1354666 h 2370666"/>
                <a:gd name="connsiteX90" fmla="*/ 719666 w 4775200"/>
                <a:gd name="connsiteY90" fmla="*/ 1409699 h 2370666"/>
                <a:gd name="connsiteX91" fmla="*/ 740833 w 4775200"/>
                <a:gd name="connsiteY91" fmla="*/ 1409699 h 2370666"/>
                <a:gd name="connsiteX92" fmla="*/ 729720 w 4775200"/>
                <a:gd name="connsiteY92" fmla="*/ 1475844 h 2370666"/>
                <a:gd name="connsiteX93" fmla="*/ 783166 w 4775200"/>
                <a:gd name="connsiteY93" fmla="*/ 1477432 h 2370666"/>
                <a:gd name="connsiteX94" fmla="*/ 783166 w 4775200"/>
                <a:gd name="connsiteY94" fmla="*/ 1667932 h 2370666"/>
                <a:gd name="connsiteX95" fmla="*/ 855133 w 4775200"/>
                <a:gd name="connsiteY95" fmla="*/ 1667932 h 2370666"/>
                <a:gd name="connsiteX96" fmla="*/ 855133 w 4775200"/>
                <a:gd name="connsiteY96" fmla="*/ 1761066 h 2370666"/>
                <a:gd name="connsiteX97" fmla="*/ 910166 w 4775200"/>
                <a:gd name="connsiteY97" fmla="*/ 1761066 h 2370666"/>
                <a:gd name="connsiteX98" fmla="*/ 910166 w 4775200"/>
                <a:gd name="connsiteY98" fmla="*/ 1824566 h 2370666"/>
                <a:gd name="connsiteX99" fmla="*/ 931333 w 4775200"/>
                <a:gd name="connsiteY99" fmla="*/ 1824566 h 2370666"/>
                <a:gd name="connsiteX100" fmla="*/ 931333 w 4775200"/>
                <a:gd name="connsiteY100" fmla="*/ 1858432 h 2370666"/>
                <a:gd name="connsiteX101" fmla="*/ 1020233 w 4775200"/>
                <a:gd name="connsiteY101" fmla="*/ 1858432 h 2370666"/>
                <a:gd name="connsiteX102" fmla="*/ 1020233 w 4775200"/>
                <a:gd name="connsiteY102" fmla="*/ 1926166 h 2370666"/>
                <a:gd name="connsiteX103" fmla="*/ 1045633 w 4775200"/>
                <a:gd name="connsiteY103" fmla="*/ 1926166 h 2370666"/>
                <a:gd name="connsiteX104" fmla="*/ 1045633 w 4775200"/>
                <a:gd name="connsiteY104" fmla="*/ 1981199 h 2370666"/>
                <a:gd name="connsiteX105" fmla="*/ 1130300 w 4775200"/>
                <a:gd name="connsiteY105" fmla="*/ 1981199 h 2370666"/>
                <a:gd name="connsiteX106" fmla="*/ 1130300 w 4775200"/>
                <a:gd name="connsiteY106" fmla="*/ 2031999 h 2370666"/>
                <a:gd name="connsiteX107" fmla="*/ 1659466 w 4775200"/>
                <a:gd name="connsiteY107" fmla="*/ 2031999 h 2370666"/>
                <a:gd name="connsiteX108" fmla="*/ 1659466 w 4775200"/>
                <a:gd name="connsiteY108" fmla="*/ 2095499 h 2370666"/>
                <a:gd name="connsiteX109" fmla="*/ 1938866 w 4775200"/>
                <a:gd name="connsiteY109" fmla="*/ 2095499 h 2370666"/>
                <a:gd name="connsiteX110" fmla="*/ 1938866 w 4775200"/>
                <a:gd name="connsiteY110" fmla="*/ 2150532 h 2370666"/>
                <a:gd name="connsiteX111" fmla="*/ 1998133 w 4775200"/>
                <a:gd name="connsiteY111" fmla="*/ 2150532 h 2370666"/>
                <a:gd name="connsiteX112" fmla="*/ 1998133 w 4775200"/>
                <a:gd name="connsiteY112" fmla="*/ 2201332 h 2370666"/>
                <a:gd name="connsiteX113" fmla="*/ 2053166 w 4775200"/>
                <a:gd name="connsiteY113" fmla="*/ 2201332 h 2370666"/>
                <a:gd name="connsiteX114" fmla="*/ 2053166 w 4775200"/>
                <a:gd name="connsiteY114" fmla="*/ 2256366 h 2370666"/>
                <a:gd name="connsiteX115" fmla="*/ 2527300 w 4775200"/>
                <a:gd name="connsiteY115" fmla="*/ 2256366 h 2370666"/>
                <a:gd name="connsiteX116" fmla="*/ 2527300 w 4775200"/>
                <a:gd name="connsiteY116" fmla="*/ 2341032 h 2370666"/>
                <a:gd name="connsiteX117" fmla="*/ 2878666 w 4775200"/>
                <a:gd name="connsiteY117" fmla="*/ 2341032 h 2370666"/>
                <a:gd name="connsiteX118" fmla="*/ 2878666 w 4775200"/>
                <a:gd name="connsiteY118" fmla="*/ 2370666 h 2370666"/>
                <a:gd name="connsiteX119" fmla="*/ 4775200 w 4775200"/>
                <a:gd name="connsiteY119" fmla="*/ 2370666 h 2370666"/>
                <a:gd name="connsiteX120" fmla="*/ 4770966 w 4775200"/>
                <a:gd name="connsiteY120"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0550 w 4775200"/>
                <a:gd name="connsiteY82" fmla="*/ 1181099 h 2370666"/>
                <a:gd name="connsiteX83" fmla="*/ 630766 w 4775200"/>
                <a:gd name="connsiteY83" fmla="*/ 1181099 h 2370666"/>
                <a:gd name="connsiteX84" fmla="*/ 630766 w 4775200"/>
                <a:gd name="connsiteY84" fmla="*/ 1253066 h 2370666"/>
                <a:gd name="connsiteX85" fmla="*/ 660400 w 4775200"/>
                <a:gd name="connsiteY85" fmla="*/ 1253066 h 2370666"/>
                <a:gd name="connsiteX86" fmla="*/ 660400 w 4775200"/>
                <a:gd name="connsiteY86" fmla="*/ 1303866 h 2370666"/>
                <a:gd name="connsiteX87" fmla="*/ 694266 w 4775200"/>
                <a:gd name="connsiteY87" fmla="*/ 1303866 h 2370666"/>
                <a:gd name="connsiteX88" fmla="*/ 694266 w 4775200"/>
                <a:gd name="connsiteY88" fmla="*/ 1354666 h 2370666"/>
                <a:gd name="connsiteX89" fmla="*/ 719666 w 4775200"/>
                <a:gd name="connsiteY89" fmla="*/ 1354666 h 2370666"/>
                <a:gd name="connsiteX90" fmla="*/ 719666 w 4775200"/>
                <a:gd name="connsiteY90" fmla="*/ 1409699 h 2370666"/>
                <a:gd name="connsiteX91" fmla="*/ 736071 w 4775200"/>
                <a:gd name="connsiteY91" fmla="*/ 1409699 h 2370666"/>
                <a:gd name="connsiteX92" fmla="*/ 729720 w 4775200"/>
                <a:gd name="connsiteY92" fmla="*/ 1475844 h 2370666"/>
                <a:gd name="connsiteX93" fmla="*/ 783166 w 4775200"/>
                <a:gd name="connsiteY93" fmla="*/ 1477432 h 2370666"/>
                <a:gd name="connsiteX94" fmla="*/ 783166 w 4775200"/>
                <a:gd name="connsiteY94" fmla="*/ 1667932 h 2370666"/>
                <a:gd name="connsiteX95" fmla="*/ 855133 w 4775200"/>
                <a:gd name="connsiteY95" fmla="*/ 1667932 h 2370666"/>
                <a:gd name="connsiteX96" fmla="*/ 855133 w 4775200"/>
                <a:gd name="connsiteY96" fmla="*/ 1761066 h 2370666"/>
                <a:gd name="connsiteX97" fmla="*/ 910166 w 4775200"/>
                <a:gd name="connsiteY97" fmla="*/ 1761066 h 2370666"/>
                <a:gd name="connsiteX98" fmla="*/ 910166 w 4775200"/>
                <a:gd name="connsiteY98" fmla="*/ 1824566 h 2370666"/>
                <a:gd name="connsiteX99" fmla="*/ 931333 w 4775200"/>
                <a:gd name="connsiteY99" fmla="*/ 1824566 h 2370666"/>
                <a:gd name="connsiteX100" fmla="*/ 931333 w 4775200"/>
                <a:gd name="connsiteY100" fmla="*/ 1858432 h 2370666"/>
                <a:gd name="connsiteX101" fmla="*/ 1020233 w 4775200"/>
                <a:gd name="connsiteY101" fmla="*/ 1858432 h 2370666"/>
                <a:gd name="connsiteX102" fmla="*/ 1020233 w 4775200"/>
                <a:gd name="connsiteY102" fmla="*/ 1926166 h 2370666"/>
                <a:gd name="connsiteX103" fmla="*/ 1045633 w 4775200"/>
                <a:gd name="connsiteY103" fmla="*/ 1926166 h 2370666"/>
                <a:gd name="connsiteX104" fmla="*/ 1045633 w 4775200"/>
                <a:gd name="connsiteY104" fmla="*/ 1981199 h 2370666"/>
                <a:gd name="connsiteX105" fmla="*/ 1130300 w 4775200"/>
                <a:gd name="connsiteY105" fmla="*/ 1981199 h 2370666"/>
                <a:gd name="connsiteX106" fmla="*/ 1130300 w 4775200"/>
                <a:gd name="connsiteY106" fmla="*/ 2031999 h 2370666"/>
                <a:gd name="connsiteX107" fmla="*/ 1659466 w 4775200"/>
                <a:gd name="connsiteY107" fmla="*/ 2031999 h 2370666"/>
                <a:gd name="connsiteX108" fmla="*/ 1659466 w 4775200"/>
                <a:gd name="connsiteY108" fmla="*/ 2095499 h 2370666"/>
                <a:gd name="connsiteX109" fmla="*/ 1938866 w 4775200"/>
                <a:gd name="connsiteY109" fmla="*/ 2095499 h 2370666"/>
                <a:gd name="connsiteX110" fmla="*/ 1938866 w 4775200"/>
                <a:gd name="connsiteY110" fmla="*/ 2150532 h 2370666"/>
                <a:gd name="connsiteX111" fmla="*/ 1998133 w 4775200"/>
                <a:gd name="connsiteY111" fmla="*/ 2150532 h 2370666"/>
                <a:gd name="connsiteX112" fmla="*/ 1998133 w 4775200"/>
                <a:gd name="connsiteY112" fmla="*/ 2201332 h 2370666"/>
                <a:gd name="connsiteX113" fmla="*/ 2053166 w 4775200"/>
                <a:gd name="connsiteY113" fmla="*/ 2201332 h 2370666"/>
                <a:gd name="connsiteX114" fmla="*/ 2053166 w 4775200"/>
                <a:gd name="connsiteY114" fmla="*/ 2256366 h 2370666"/>
                <a:gd name="connsiteX115" fmla="*/ 2527300 w 4775200"/>
                <a:gd name="connsiteY115" fmla="*/ 2256366 h 2370666"/>
                <a:gd name="connsiteX116" fmla="*/ 2527300 w 4775200"/>
                <a:gd name="connsiteY116" fmla="*/ 2341032 h 2370666"/>
                <a:gd name="connsiteX117" fmla="*/ 2878666 w 4775200"/>
                <a:gd name="connsiteY117" fmla="*/ 2341032 h 2370666"/>
                <a:gd name="connsiteX118" fmla="*/ 2878666 w 4775200"/>
                <a:gd name="connsiteY118" fmla="*/ 2370666 h 2370666"/>
                <a:gd name="connsiteX119" fmla="*/ 4775200 w 4775200"/>
                <a:gd name="connsiteY119" fmla="*/ 2370666 h 2370666"/>
                <a:gd name="connsiteX120" fmla="*/ 4770966 w 4775200"/>
                <a:gd name="connsiteY120"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0550 w 4775200"/>
                <a:gd name="connsiteY82" fmla="*/ 1181099 h 2370666"/>
                <a:gd name="connsiteX83" fmla="*/ 630766 w 4775200"/>
                <a:gd name="connsiteY83" fmla="*/ 1181099 h 2370666"/>
                <a:gd name="connsiteX84" fmla="*/ 630766 w 4775200"/>
                <a:gd name="connsiteY84" fmla="*/ 1253066 h 2370666"/>
                <a:gd name="connsiteX85" fmla="*/ 660400 w 4775200"/>
                <a:gd name="connsiteY85" fmla="*/ 1253066 h 2370666"/>
                <a:gd name="connsiteX86" fmla="*/ 660400 w 4775200"/>
                <a:gd name="connsiteY86" fmla="*/ 1303866 h 2370666"/>
                <a:gd name="connsiteX87" fmla="*/ 694266 w 4775200"/>
                <a:gd name="connsiteY87" fmla="*/ 1303866 h 2370666"/>
                <a:gd name="connsiteX88" fmla="*/ 694266 w 4775200"/>
                <a:gd name="connsiteY88" fmla="*/ 1354666 h 2370666"/>
                <a:gd name="connsiteX89" fmla="*/ 719666 w 4775200"/>
                <a:gd name="connsiteY89" fmla="*/ 1354666 h 2370666"/>
                <a:gd name="connsiteX90" fmla="*/ 719666 w 4775200"/>
                <a:gd name="connsiteY90" fmla="*/ 1409699 h 2370666"/>
                <a:gd name="connsiteX91" fmla="*/ 736071 w 4775200"/>
                <a:gd name="connsiteY91" fmla="*/ 1409699 h 2370666"/>
                <a:gd name="connsiteX92" fmla="*/ 736070 w 4775200"/>
                <a:gd name="connsiteY92" fmla="*/ 1480607 h 2370666"/>
                <a:gd name="connsiteX93" fmla="*/ 783166 w 4775200"/>
                <a:gd name="connsiteY93" fmla="*/ 1477432 h 2370666"/>
                <a:gd name="connsiteX94" fmla="*/ 783166 w 4775200"/>
                <a:gd name="connsiteY94" fmla="*/ 1667932 h 2370666"/>
                <a:gd name="connsiteX95" fmla="*/ 855133 w 4775200"/>
                <a:gd name="connsiteY95" fmla="*/ 1667932 h 2370666"/>
                <a:gd name="connsiteX96" fmla="*/ 855133 w 4775200"/>
                <a:gd name="connsiteY96" fmla="*/ 1761066 h 2370666"/>
                <a:gd name="connsiteX97" fmla="*/ 910166 w 4775200"/>
                <a:gd name="connsiteY97" fmla="*/ 1761066 h 2370666"/>
                <a:gd name="connsiteX98" fmla="*/ 910166 w 4775200"/>
                <a:gd name="connsiteY98" fmla="*/ 1824566 h 2370666"/>
                <a:gd name="connsiteX99" fmla="*/ 931333 w 4775200"/>
                <a:gd name="connsiteY99" fmla="*/ 1824566 h 2370666"/>
                <a:gd name="connsiteX100" fmla="*/ 931333 w 4775200"/>
                <a:gd name="connsiteY100" fmla="*/ 1858432 h 2370666"/>
                <a:gd name="connsiteX101" fmla="*/ 1020233 w 4775200"/>
                <a:gd name="connsiteY101" fmla="*/ 1858432 h 2370666"/>
                <a:gd name="connsiteX102" fmla="*/ 1020233 w 4775200"/>
                <a:gd name="connsiteY102" fmla="*/ 1926166 h 2370666"/>
                <a:gd name="connsiteX103" fmla="*/ 1045633 w 4775200"/>
                <a:gd name="connsiteY103" fmla="*/ 1926166 h 2370666"/>
                <a:gd name="connsiteX104" fmla="*/ 1045633 w 4775200"/>
                <a:gd name="connsiteY104" fmla="*/ 1981199 h 2370666"/>
                <a:gd name="connsiteX105" fmla="*/ 1130300 w 4775200"/>
                <a:gd name="connsiteY105" fmla="*/ 1981199 h 2370666"/>
                <a:gd name="connsiteX106" fmla="*/ 1130300 w 4775200"/>
                <a:gd name="connsiteY106" fmla="*/ 2031999 h 2370666"/>
                <a:gd name="connsiteX107" fmla="*/ 1659466 w 4775200"/>
                <a:gd name="connsiteY107" fmla="*/ 2031999 h 2370666"/>
                <a:gd name="connsiteX108" fmla="*/ 1659466 w 4775200"/>
                <a:gd name="connsiteY108" fmla="*/ 2095499 h 2370666"/>
                <a:gd name="connsiteX109" fmla="*/ 1938866 w 4775200"/>
                <a:gd name="connsiteY109" fmla="*/ 2095499 h 2370666"/>
                <a:gd name="connsiteX110" fmla="*/ 1938866 w 4775200"/>
                <a:gd name="connsiteY110" fmla="*/ 2150532 h 2370666"/>
                <a:gd name="connsiteX111" fmla="*/ 1998133 w 4775200"/>
                <a:gd name="connsiteY111" fmla="*/ 2150532 h 2370666"/>
                <a:gd name="connsiteX112" fmla="*/ 1998133 w 4775200"/>
                <a:gd name="connsiteY112" fmla="*/ 2201332 h 2370666"/>
                <a:gd name="connsiteX113" fmla="*/ 2053166 w 4775200"/>
                <a:gd name="connsiteY113" fmla="*/ 2201332 h 2370666"/>
                <a:gd name="connsiteX114" fmla="*/ 2053166 w 4775200"/>
                <a:gd name="connsiteY114" fmla="*/ 2256366 h 2370666"/>
                <a:gd name="connsiteX115" fmla="*/ 2527300 w 4775200"/>
                <a:gd name="connsiteY115" fmla="*/ 2256366 h 2370666"/>
                <a:gd name="connsiteX116" fmla="*/ 2527300 w 4775200"/>
                <a:gd name="connsiteY116" fmla="*/ 2341032 h 2370666"/>
                <a:gd name="connsiteX117" fmla="*/ 2878666 w 4775200"/>
                <a:gd name="connsiteY117" fmla="*/ 2341032 h 2370666"/>
                <a:gd name="connsiteX118" fmla="*/ 2878666 w 4775200"/>
                <a:gd name="connsiteY118" fmla="*/ 2370666 h 2370666"/>
                <a:gd name="connsiteX119" fmla="*/ 4775200 w 4775200"/>
                <a:gd name="connsiteY119" fmla="*/ 2370666 h 2370666"/>
                <a:gd name="connsiteX120" fmla="*/ 4770966 w 4775200"/>
                <a:gd name="connsiteY120"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0550 w 4775200"/>
                <a:gd name="connsiteY82" fmla="*/ 1181099 h 2370666"/>
                <a:gd name="connsiteX83" fmla="*/ 630766 w 4775200"/>
                <a:gd name="connsiteY83" fmla="*/ 1181099 h 2370666"/>
                <a:gd name="connsiteX84" fmla="*/ 630766 w 4775200"/>
                <a:gd name="connsiteY84" fmla="*/ 1253066 h 2370666"/>
                <a:gd name="connsiteX85" fmla="*/ 660400 w 4775200"/>
                <a:gd name="connsiteY85" fmla="*/ 1253066 h 2370666"/>
                <a:gd name="connsiteX86" fmla="*/ 660400 w 4775200"/>
                <a:gd name="connsiteY86" fmla="*/ 1303866 h 2370666"/>
                <a:gd name="connsiteX87" fmla="*/ 694266 w 4775200"/>
                <a:gd name="connsiteY87" fmla="*/ 1303866 h 2370666"/>
                <a:gd name="connsiteX88" fmla="*/ 694266 w 4775200"/>
                <a:gd name="connsiteY88" fmla="*/ 1354666 h 2370666"/>
                <a:gd name="connsiteX89" fmla="*/ 719666 w 4775200"/>
                <a:gd name="connsiteY89" fmla="*/ 1354666 h 2370666"/>
                <a:gd name="connsiteX90" fmla="*/ 719666 w 4775200"/>
                <a:gd name="connsiteY90" fmla="*/ 1409699 h 2370666"/>
                <a:gd name="connsiteX91" fmla="*/ 736071 w 4775200"/>
                <a:gd name="connsiteY91" fmla="*/ 1409699 h 2370666"/>
                <a:gd name="connsiteX92" fmla="*/ 736070 w 4775200"/>
                <a:gd name="connsiteY92" fmla="*/ 1480607 h 2370666"/>
                <a:gd name="connsiteX93" fmla="*/ 783166 w 4775200"/>
                <a:gd name="connsiteY93" fmla="*/ 1477432 h 2370666"/>
                <a:gd name="connsiteX94" fmla="*/ 783166 w 4775200"/>
                <a:gd name="connsiteY94" fmla="*/ 1667932 h 2370666"/>
                <a:gd name="connsiteX95" fmla="*/ 855133 w 4775200"/>
                <a:gd name="connsiteY95" fmla="*/ 1667932 h 2370666"/>
                <a:gd name="connsiteX96" fmla="*/ 855133 w 4775200"/>
                <a:gd name="connsiteY96" fmla="*/ 1761066 h 2370666"/>
                <a:gd name="connsiteX97" fmla="*/ 910166 w 4775200"/>
                <a:gd name="connsiteY97" fmla="*/ 1761066 h 2370666"/>
                <a:gd name="connsiteX98" fmla="*/ 910166 w 4775200"/>
                <a:gd name="connsiteY98" fmla="*/ 1824566 h 2370666"/>
                <a:gd name="connsiteX99" fmla="*/ 931333 w 4775200"/>
                <a:gd name="connsiteY99" fmla="*/ 1824566 h 2370666"/>
                <a:gd name="connsiteX100" fmla="*/ 926570 w 4775200"/>
                <a:gd name="connsiteY100" fmla="*/ 1880657 h 2370666"/>
                <a:gd name="connsiteX101" fmla="*/ 1020233 w 4775200"/>
                <a:gd name="connsiteY101" fmla="*/ 1858432 h 2370666"/>
                <a:gd name="connsiteX102" fmla="*/ 1020233 w 4775200"/>
                <a:gd name="connsiteY102" fmla="*/ 1926166 h 2370666"/>
                <a:gd name="connsiteX103" fmla="*/ 1045633 w 4775200"/>
                <a:gd name="connsiteY103" fmla="*/ 1926166 h 2370666"/>
                <a:gd name="connsiteX104" fmla="*/ 1045633 w 4775200"/>
                <a:gd name="connsiteY104" fmla="*/ 1981199 h 2370666"/>
                <a:gd name="connsiteX105" fmla="*/ 1130300 w 4775200"/>
                <a:gd name="connsiteY105" fmla="*/ 1981199 h 2370666"/>
                <a:gd name="connsiteX106" fmla="*/ 1130300 w 4775200"/>
                <a:gd name="connsiteY106" fmla="*/ 2031999 h 2370666"/>
                <a:gd name="connsiteX107" fmla="*/ 1659466 w 4775200"/>
                <a:gd name="connsiteY107" fmla="*/ 2031999 h 2370666"/>
                <a:gd name="connsiteX108" fmla="*/ 1659466 w 4775200"/>
                <a:gd name="connsiteY108" fmla="*/ 2095499 h 2370666"/>
                <a:gd name="connsiteX109" fmla="*/ 1938866 w 4775200"/>
                <a:gd name="connsiteY109" fmla="*/ 2095499 h 2370666"/>
                <a:gd name="connsiteX110" fmla="*/ 1938866 w 4775200"/>
                <a:gd name="connsiteY110" fmla="*/ 2150532 h 2370666"/>
                <a:gd name="connsiteX111" fmla="*/ 1998133 w 4775200"/>
                <a:gd name="connsiteY111" fmla="*/ 2150532 h 2370666"/>
                <a:gd name="connsiteX112" fmla="*/ 1998133 w 4775200"/>
                <a:gd name="connsiteY112" fmla="*/ 2201332 h 2370666"/>
                <a:gd name="connsiteX113" fmla="*/ 2053166 w 4775200"/>
                <a:gd name="connsiteY113" fmla="*/ 2201332 h 2370666"/>
                <a:gd name="connsiteX114" fmla="*/ 2053166 w 4775200"/>
                <a:gd name="connsiteY114" fmla="*/ 2256366 h 2370666"/>
                <a:gd name="connsiteX115" fmla="*/ 2527300 w 4775200"/>
                <a:gd name="connsiteY115" fmla="*/ 2256366 h 2370666"/>
                <a:gd name="connsiteX116" fmla="*/ 2527300 w 4775200"/>
                <a:gd name="connsiteY116" fmla="*/ 2341032 h 2370666"/>
                <a:gd name="connsiteX117" fmla="*/ 2878666 w 4775200"/>
                <a:gd name="connsiteY117" fmla="*/ 2341032 h 2370666"/>
                <a:gd name="connsiteX118" fmla="*/ 2878666 w 4775200"/>
                <a:gd name="connsiteY118" fmla="*/ 2370666 h 2370666"/>
                <a:gd name="connsiteX119" fmla="*/ 4775200 w 4775200"/>
                <a:gd name="connsiteY119" fmla="*/ 2370666 h 2370666"/>
                <a:gd name="connsiteX120" fmla="*/ 4770966 w 4775200"/>
                <a:gd name="connsiteY120"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0550 w 4775200"/>
                <a:gd name="connsiteY82" fmla="*/ 1181099 h 2370666"/>
                <a:gd name="connsiteX83" fmla="*/ 630766 w 4775200"/>
                <a:gd name="connsiteY83" fmla="*/ 1181099 h 2370666"/>
                <a:gd name="connsiteX84" fmla="*/ 630766 w 4775200"/>
                <a:gd name="connsiteY84" fmla="*/ 1253066 h 2370666"/>
                <a:gd name="connsiteX85" fmla="*/ 660400 w 4775200"/>
                <a:gd name="connsiteY85" fmla="*/ 1253066 h 2370666"/>
                <a:gd name="connsiteX86" fmla="*/ 660400 w 4775200"/>
                <a:gd name="connsiteY86" fmla="*/ 1303866 h 2370666"/>
                <a:gd name="connsiteX87" fmla="*/ 694266 w 4775200"/>
                <a:gd name="connsiteY87" fmla="*/ 1303866 h 2370666"/>
                <a:gd name="connsiteX88" fmla="*/ 694266 w 4775200"/>
                <a:gd name="connsiteY88" fmla="*/ 1354666 h 2370666"/>
                <a:gd name="connsiteX89" fmla="*/ 719666 w 4775200"/>
                <a:gd name="connsiteY89" fmla="*/ 1354666 h 2370666"/>
                <a:gd name="connsiteX90" fmla="*/ 719666 w 4775200"/>
                <a:gd name="connsiteY90" fmla="*/ 1409699 h 2370666"/>
                <a:gd name="connsiteX91" fmla="*/ 736071 w 4775200"/>
                <a:gd name="connsiteY91" fmla="*/ 1409699 h 2370666"/>
                <a:gd name="connsiteX92" fmla="*/ 736070 w 4775200"/>
                <a:gd name="connsiteY92" fmla="*/ 1480607 h 2370666"/>
                <a:gd name="connsiteX93" fmla="*/ 783166 w 4775200"/>
                <a:gd name="connsiteY93" fmla="*/ 1477432 h 2370666"/>
                <a:gd name="connsiteX94" fmla="*/ 783166 w 4775200"/>
                <a:gd name="connsiteY94" fmla="*/ 1667932 h 2370666"/>
                <a:gd name="connsiteX95" fmla="*/ 855133 w 4775200"/>
                <a:gd name="connsiteY95" fmla="*/ 1667932 h 2370666"/>
                <a:gd name="connsiteX96" fmla="*/ 855133 w 4775200"/>
                <a:gd name="connsiteY96" fmla="*/ 1761066 h 2370666"/>
                <a:gd name="connsiteX97" fmla="*/ 910166 w 4775200"/>
                <a:gd name="connsiteY97" fmla="*/ 1761066 h 2370666"/>
                <a:gd name="connsiteX98" fmla="*/ 910166 w 4775200"/>
                <a:gd name="connsiteY98" fmla="*/ 1824566 h 2370666"/>
                <a:gd name="connsiteX99" fmla="*/ 931333 w 4775200"/>
                <a:gd name="connsiteY99" fmla="*/ 1824566 h 2370666"/>
                <a:gd name="connsiteX100" fmla="*/ 926570 w 4775200"/>
                <a:gd name="connsiteY100" fmla="*/ 1880657 h 2370666"/>
                <a:gd name="connsiteX101" fmla="*/ 1021820 w 4775200"/>
                <a:gd name="connsiteY101" fmla="*/ 1877482 h 2370666"/>
                <a:gd name="connsiteX102" fmla="*/ 1020233 w 4775200"/>
                <a:gd name="connsiteY102" fmla="*/ 1926166 h 2370666"/>
                <a:gd name="connsiteX103" fmla="*/ 1045633 w 4775200"/>
                <a:gd name="connsiteY103" fmla="*/ 1926166 h 2370666"/>
                <a:gd name="connsiteX104" fmla="*/ 1045633 w 4775200"/>
                <a:gd name="connsiteY104" fmla="*/ 1981199 h 2370666"/>
                <a:gd name="connsiteX105" fmla="*/ 1130300 w 4775200"/>
                <a:gd name="connsiteY105" fmla="*/ 1981199 h 2370666"/>
                <a:gd name="connsiteX106" fmla="*/ 1130300 w 4775200"/>
                <a:gd name="connsiteY106" fmla="*/ 2031999 h 2370666"/>
                <a:gd name="connsiteX107" fmla="*/ 1659466 w 4775200"/>
                <a:gd name="connsiteY107" fmla="*/ 2031999 h 2370666"/>
                <a:gd name="connsiteX108" fmla="*/ 1659466 w 4775200"/>
                <a:gd name="connsiteY108" fmla="*/ 2095499 h 2370666"/>
                <a:gd name="connsiteX109" fmla="*/ 1938866 w 4775200"/>
                <a:gd name="connsiteY109" fmla="*/ 2095499 h 2370666"/>
                <a:gd name="connsiteX110" fmla="*/ 1938866 w 4775200"/>
                <a:gd name="connsiteY110" fmla="*/ 2150532 h 2370666"/>
                <a:gd name="connsiteX111" fmla="*/ 1998133 w 4775200"/>
                <a:gd name="connsiteY111" fmla="*/ 2150532 h 2370666"/>
                <a:gd name="connsiteX112" fmla="*/ 1998133 w 4775200"/>
                <a:gd name="connsiteY112" fmla="*/ 2201332 h 2370666"/>
                <a:gd name="connsiteX113" fmla="*/ 2053166 w 4775200"/>
                <a:gd name="connsiteY113" fmla="*/ 2201332 h 2370666"/>
                <a:gd name="connsiteX114" fmla="*/ 2053166 w 4775200"/>
                <a:gd name="connsiteY114" fmla="*/ 2256366 h 2370666"/>
                <a:gd name="connsiteX115" fmla="*/ 2527300 w 4775200"/>
                <a:gd name="connsiteY115" fmla="*/ 2256366 h 2370666"/>
                <a:gd name="connsiteX116" fmla="*/ 2527300 w 4775200"/>
                <a:gd name="connsiteY116" fmla="*/ 2341032 h 2370666"/>
                <a:gd name="connsiteX117" fmla="*/ 2878666 w 4775200"/>
                <a:gd name="connsiteY117" fmla="*/ 2341032 h 2370666"/>
                <a:gd name="connsiteX118" fmla="*/ 2878666 w 4775200"/>
                <a:gd name="connsiteY118" fmla="*/ 2370666 h 2370666"/>
                <a:gd name="connsiteX119" fmla="*/ 4775200 w 4775200"/>
                <a:gd name="connsiteY119" fmla="*/ 2370666 h 2370666"/>
                <a:gd name="connsiteX120" fmla="*/ 4770966 w 4775200"/>
                <a:gd name="connsiteY120"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0550 w 4775200"/>
                <a:gd name="connsiteY82" fmla="*/ 1181099 h 2370666"/>
                <a:gd name="connsiteX83" fmla="*/ 630766 w 4775200"/>
                <a:gd name="connsiteY83" fmla="*/ 1181099 h 2370666"/>
                <a:gd name="connsiteX84" fmla="*/ 630766 w 4775200"/>
                <a:gd name="connsiteY84" fmla="*/ 1253066 h 2370666"/>
                <a:gd name="connsiteX85" fmla="*/ 660400 w 4775200"/>
                <a:gd name="connsiteY85" fmla="*/ 1253066 h 2370666"/>
                <a:gd name="connsiteX86" fmla="*/ 660400 w 4775200"/>
                <a:gd name="connsiteY86" fmla="*/ 1303866 h 2370666"/>
                <a:gd name="connsiteX87" fmla="*/ 694266 w 4775200"/>
                <a:gd name="connsiteY87" fmla="*/ 1303866 h 2370666"/>
                <a:gd name="connsiteX88" fmla="*/ 694266 w 4775200"/>
                <a:gd name="connsiteY88" fmla="*/ 1354666 h 2370666"/>
                <a:gd name="connsiteX89" fmla="*/ 719666 w 4775200"/>
                <a:gd name="connsiteY89" fmla="*/ 1354666 h 2370666"/>
                <a:gd name="connsiteX90" fmla="*/ 719666 w 4775200"/>
                <a:gd name="connsiteY90" fmla="*/ 1409699 h 2370666"/>
                <a:gd name="connsiteX91" fmla="*/ 736071 w 4775200"/>
                <a:gd name="connsiteY91" fmla="*/ 1409699 h 2370666"/>
                <a:gd name="connsiteX92" fmla="*/ 736070 w 4775200"/>
                <a:gd name="connsiteY92" fmla="*/ 1480607 h 2370666"/>
                <a:gd name="connsiteX93" fmla="*/ 783166 w 4775200"/>
                <a:gd name="connsiteY93" fmla="*/ 1477432 h 2370666"/>
                <a:gd name="connsiteX94" fmla="*/ 783166 w 4775200"/>
                <a:gd name="connsiteY94" fmla="*/ 1667932 h 2370666"/>
                <a:gd name="connsiteX95" fmla="*/ 855133 w 4775200"/>
                <a:gd name="connsiteY95" fmla="*/ 1667932 h 2370666"/>
                <a:gd name="connsiteX96" fmla="*/ 855133 w 4775200"/>
                <a:gd name="connsiteY96" fmla="*/ 1761066 h 2370666"/>
                <a:gd name="connsiteX97" fmla="*/ 910166 w 4775200"/>
                <a:gd name="connsiteY97" fmla="*/ 1761066 h 2370666"/>
                <a:gd name="connsiteX98" fmla="*/ 910166 w 4775200"/>
                <a:gd name="connsiteY98" fmla="*/ 1824566 h 2370666"/>
                <a:gd name="connsiteX99" fmla="*/ 931333 w 4775200"/>
                <a:gd name="connsiteY99" fmla="*/ 1824566 h 2370666"/>
                <a:gd name="connsiteX100" fmla="*/ 931333 w 4775200"/>
                <a:gd name="connsiteY100" fmla="*/ 1880657 h 2370666"/>
                <a:gd name="connsiteX101" fmla="*/ 1021820 w 4775200"/>
                <a:gd name="connsiteY101" fmla="*/ 1877482 h 2370666"/>
                <a:gd name="connsiteX102" fmla="*/ 1020233 w 4775200"/>
                <a:gd name="connsiteY102" fmla="*/ 1926166 h 2370666"/>
                <a:gd name="connsiteX103" fmla="*/ 1045633 w 4775200"/>
                <a:gd name="connsiteY103" fmla="*/ 1926166 h 2370666"/>
                <a:gd name="connsiteX104" fmla="*/ 1045633 w 4775200"/>
                <a:gd name="connsiteY104" fmla="*/ 1981199 h 2370666"/>
                <a:gd name="connsiteX105" fmla="*/ 1130300 w 4775200"/>
                <a:gd name="connsiteY105" fmla="*/ 1981199 h 2370666"/>
                <a:gd name="connsiteX106" fmla="*/ 1130300 w 4775200"/>
                <a:gd name="connsiteY106" fmla="*/ 2031999 h 2370666"/>
                <a:gd name="connsiteX107" fmla="*/ 1659466 w 4775200"/>
                <a:gd name="connsiteY107" fmla="*/ 2031999 h 2370666"/>
                <a:gd name="connsiteX108" fmla="*/ 1659466 w 4775200"/>
                <a:gd name="connsiteY108" fmla="*/ 2095499 h 2370666"/>
                <a:gd name="connsiteX109" fmla="*/ 1938866 w 4775200"/>
                <a:gd name="connsiteY109" fmla="*/ 2095499 h 2370666"/>
                <a:gd name="connsiteX110" fmla="*/ 1938866 w 4775200"/>
                <a:gd name="connsiteY110" fmla="*/ 2150532 h 2370666"/>
                <a:gd name="connsiteX111" fmla="*/ 1998133 w 4775200"/>
                <a:gd name="connsiteY111" fmla="*/ 2150532 h 2370666"/>
                <a:gd name="connsiteX112" fmla="*/ 1998133 w 4775200"/>
                <a:gd name="connsiteY112" fmla="*/ 2201332 h 2370666"/>
                <a:gd name="connsiteX113" fmla="*/ 2053166 w 4775200"/>
                <a:gd name="connsiteY113" fmla="*/ 2201332 h 2370666"/>
                <a:gd name="connsiteX114" fmla="*/ 2053166 w 4775200"/>
                <a:gd name="connsiteY114" fmla="*/ 2256366 h 2370666"/>
                <a:gd name="connsiteX115" fmla="*/ 2527300 w 4775200"/>
                <a:gd name="connsiteY115" fmla="*/ 2256366 h 2370666"/>
                <a:gd name="connsiteX116" fmla="*/ 2527300 w 4775200"/>
                <a:gd name="connsiteY116" fmla="*/ 2341032 h 2370666"/>
                <a:gd name="connsiteX117" fmla="*/ 2878666 w 4775200"/>
                <a:gd name="connsiteY117" fmla="*/ 2341032 h 2370666"/>
                <a:gd name="connsiteX118" fmla="*/ 2878666 w 4775200"/>
                <a:gd name="connsiteY118" fmla="*/ 2370666 h 2370666"/>
                <a:gd name="connsiteX119" fmla="*/ 4775200 w 4775200"/>
                <a:gd name="connsiteY119" fmla="*/ 2370666 h 2370666"/>
                <a:gd name="connsiteX120" fmla="*/ 4770966 w 4775200"/>
                <a:gd name="connsiteY120"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0550 w 4775200"/>
                <a:gd name="connsiteY82" fmla="*/ 1181099 h 2370666"/>
                <a:gd name="connsiteX83" fmla="*/ 630766 w 4775200"/>
                <a:gd name="connsiteY83" fmla="*/ 1181099 h 2370666"/>
                <a:gd name="connsiteX84" fmla="*/ 630766 w 4775200"/>
                <a:gd name="connsiteY84" fmla="*/ 1253066 h 2370666"/>
                <a:gd name="connsiteX85" fmla="*/ 660400 w 4775200"/>
                <a:gd name="connsiteY85" fmla="*/ 1253066 h 2370666"/>
                <a:gd name="connsiteX86" fmla="*/ 660400 w 4775200"/>
                <a:gd name="connsiteY86" fmla="*/ 1303866 h 2370666"/>
                <a:gd name="connsiteX87" fmla="*/ 694266 w 4775200"/>
                <a:gd name="connsiteY87" fmla="*/ 1303866 h 2370666"/>
                <a:gd name="connsiteX88" fmla="*/ 694266 w 4775200"/>
                <a:gd name="connsiteY88" fmla="*/ 1354666 h 2370666"/>
                <a:gd name="connsiteX89" fmla="*/ 719666 w 4775200"/>
                <a:gd name="connsiteY89" fmla="*/ 1354666 h 2370666"/>
                <a:gd name="connsiteX90" fmla="*/ 719666 w 4775200"/>
                <a:gd name="connsiteY90" fmla="*/ 1409699 h 2370666"/>
                <a:gd name="connsiteX91" fmla="*/ 736071 w 4775200"/>
                <a:gd name="connsiteY91" fmla="*/ 1409699 h 2370666"/>
                <a:gd name="connsiteX92" fmla="*/ 736070 w 4775200"/>
                <a:gd name="connsiteY92" fmla="*/ 1480607 h 2370666"/>
                <a:gd name="connsiteX93" fmla="*/ 783166 w 4775200"/>
                <a:gd name="connsiteY93" fmla="*/ 1477432 h 2370666"/>
                <a:gd name="connsiteX94" fmla="*/ 783166 w 4775200"/>
                <a:gd name="connsiteY94" fmla="*/ 1667932 h 2370666"/>
                <a:gd name="connsiteX95" fmla="*/ 855133 w 4775200"/>
                <a:gd name="connsiteY95" fmla="*/ 1667932 h 2370666"/>
                <a:gd name="connsiteX96" fmla="*/ 855133 w 4775200"/>
                <a:gd name="connsiteY96" fmla="*/ 1761066 h 2370666"/>
                <a:gd name="connsiteX97" fmla="*/ 910166 w 4775200"/>
                <a:gd name="connsiteY97" fmla="*/ 1761066 h 2370666"/>
                <a:gd name="connsiteX98" fmla="*/ 910166 w 4775200"/>
                <a:gd name="connsiteY98" fmla="*/ 1824566 h 2370666"/>
                <a:gd name="connsiteX99" fmla="*/ 931333 w 4775200"/>
                <a:gd name="connsiteY99" fmla="*/ 1824566 h 2370666"/>
                <a:gd name="connsiteX100" fmla="*/ 931333 w 4775200"/>
                <a:gd name="connsiteY100" fmla="*/ 1880657 h 2370666"/>
                <a:gd name="connsiteX101" fmla="*/ 1021820 w 4775200"/>
                <a:gd name="connsiteY101" fmla="*/ 1877482 h 2370666"/>
                <a:gd name="connsiteX102" fmla="*/ 1020233 w 4775200"/>
                <a:gd name="connsiteY102" fmla="*/ 1926166 h 2370666"/>
                <a:gd name="connsiteX103" fmla="*/ 1045633 w 4775200"/>
                <a:gd name="connsiteY103" fmla="*/ 1926166 h 2370666"/>
                <a:gd name="connsiteX104" fmla="*/ 1045633 w 4775200"/>
                <a:gd name="connsiteY104" fmla="*/ 1981199 h 2370666"/>
                <a:gd name="connsiteX105" fmla="*/ 1130300 w 4775200"/>
                <a:gd name="connsiteY105" fmla="*/ 1981199 h 2370666"/>
                <a:gd name="connsiteX106" fmla="*/ 1130300 w 4775200"/>
                <a:gd name="connsiteY106" fmla="*/ 2031999 h 2370666"/>
                <a:gd name="connsiteX107" fmla="*/ 1651528 w 4775200"/>
                <a:gd name="connsiteY107" fmla="*/ 2030412 h 2370666"/>
                <a:gd name="connsiteX108" fmla="*/ 1659466 w 4775200"/>
                <a:gd name="connsiteY108" fmla="*/ 2095499 h 2370666"/>
                <a:gd name="connsiteX109" fmla="*/ 1938866 w 4775200"/>
                <a:gd name="connsiteY109" fmla="*/ 2095499 h 2370666"/>
                <a:gd name="connsiteX110" fmla="*/ 1938866 w 4775200"/>
                <a:gd name="connsiteY110" fmla="*/ 2150532 h 2370666"/>
                <a:gd name="connsiteX111" fmla="*/ 1998133 w 4775200"/>
                <a:gd name="connsiteY111" fmla="*/ 2150532 h 2370666"/>
                <a:gd name="connsiteX112" fmla="*/ 1998133 w 4775200"/>
                <a:gd name="connsiteY112" fmla="*/ 2201332 h 2370666"/>
                <a:gd name="connsiteX113" fmla="*/ 2053166 w 4775200"/>
                <a:gd name="connsiteY113" fmla="*/ 2201332 h 2370666"/>
                <a:gd name="connsiteX114" fmla="*/ 2053166 w 4775200"/>
                <a:gd name="connsiteY114" fmla="*/ 2256366 h 2370666"/>
                <a:gd name="connsiteX115" fmla="*/ 2527300 w 4775200"/>
                <a:gd name="connsiteY115" fmla="*/ 2256366 h 2370666"/>
                <a:gd name="connsiteX116" fmla="*/ 2527300 w 4775200"/>
                <a:gd name="connsiteY116" fmla="*/ 2341032 h 2370666"/>
                <a:gd name="connsiteX117" fmla="*/ 2878666 w 4775200"/>
                <a:gd name="connsiteY117" fmla="*/ 2341032 h 2370666"/>
                <a:gd name="connsiteX118" fmla="*/ 2878666 w 4775200"/>
                <a:gd name="connsiteY118" fmla="*/ 2370666 h 2370666"/>
                <a:gd name="connsiteX119" fmla="*/ 4775200 w 4775200"/>
                <a:gd name="connsiteY119" fmla="*/ 2370666 h 2370666"/>
                <a:gd name="connsiteX120" fmla="*/ 4770966 w 4775200"/>
                <a:gd name="connsiteY120"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0550 w 4775200"/>
                <a:gd name="connsiteY82" fmla="*/ 1181099 h 2370666"/>
                <a:gd name="connsiteX83" fmla="*/ 630766 w 4775200"/>
                <a:gd name="connsiteY83" fmla="*/ 1181099 h 2370666"/>
                <a:gd name="connsiteX84" fmla="*/ 630766 w 4775200"/>
                <a:gd name="connsiteY84" fmla="*/ 1253066 h 2370666"/>
                <a:gd name="connsiteX85" fmla="*/ 660400 w 4775200"/>
                <a:gd name="connsiteY85" fmla="*/ 1253066 h 2370666"/>
                <a:gd name="connsiteX86" fmla="*/ 660400 w 4775200"/>
                <a:gd name="connsiteY86" fmla="*/ 1303866 h 2370666"/>
                <a:gd name="connsiteX87" fmla="*/ 694266 w 4775200"/>
                <a:gd name="connsiteY87" fmla="*/ 1303866 h 2370666"/>
                <a:gd name="connsiteX88" fmla="*/ 694266 w 4775200"/>
                <a:gd name="connsiteY88" fmla="*/ 1354666 h 2370666"/>
                <a:gd name="connsiteX89" fmla="*/ 719666 w 4775200"/>
                <a:gd name="connsiteY89" fmla="*/ 1354666 h 2370666"/>
                <a:gd name="connsiteX90" fmla="*/ 719666 w 4775200"/>
                <a:gd name="connsiteY90" fmla="*/ 1409699 h 2370666"/>
                <a:gd name="connsiteX91" fmla="*/ 736071 w 4775200"/>
                <a:gd name="connsiteY91" fmla="*/ 1409699 h 2370666"/>
                <a:gd name="connsiteX92" fmla="*/ 736070 w 4775200"/>
                <a:gd name="connsiteY92" fmla="*/ 1480607 h 2370666"/>
                <a:gd name="connsiteX93" fmla="*/ 783166 w 4775200"/>
                <a:gd name="connsiteY93" fmla="*/ 1477432 h 2370666"/>
                <a:gd name="connsiteX94" fmla="*/ 783166 w 4775200"/>
                <a:gd name="connsiteY94" fmla="*/ 1667932 h 2370666"/>
                <a:gd name="connsiteX95" fmla="*/ 855133 w 4775200"/>
                <a:gd name="connsiteY95" fmla="*/ 1667932 h 2370666"/>
                <a:gd name="connsiteX96" fmla="*/ 855133 w 4775200"/>
                <a:gd name="connsiteY96" fmla="*/ 1761066 h 2370666"/>
                <a:gd name="connsiteX97" fmla="*/ 910166 w 4775200"/>
                <a:gd name="connsiteY97" fmla="*/ 1761066 h 2370666"/>
                <a:gd name="connsiteX98" fmla="*/ 910166 w 4775200"/>
                <a:gd name="connsiteY98" fmla="*/ 1824566 h 2370666"/>
                <a:gd name="connsiteX99" fmla="*/ 931333 w 4775200"/>
                <a:gd name="connsiteY99" fmla="*/ 1824566 h 2370666"/>
                <a:gd name="connsiteX100" fmla="*/ 931333 w 4775200"/>
                <a:gd name="connsiteY100" fmla="*/ 1880657 h 2370666"/>
                <a:gd name="connsiteX101" fmla="*/ 1021820 w 4775200"/>
                <a:gd name="connsiteY101" fmla="*/ 1877482 h 2370666"/>
                <a:gd name="connsiteX102" fmla="*/ 1020233 w 4775200"/>
                <a:gd name="connsiteY102" fmla="*/ 1926166 h 2370666"/>
                <a:gd name="connsiteX103" fmla="*/ 1045633 w 4775200"/>
                <a:gd name="connsiteY103" fmla="*/ 1926166 h 2370666"/>
                <a:gd name="connsiteX104" fmla="*/ 1045633 w 4775200"/>
                <a:gd name="connsiteY104" fmla="*/ 1981199 h 2370666"/>
                <a:gd name="connsiteX105" fmla="*/ 1130300 w 4775200"/>
                <a:gd name="connsiteY105" fmla="*/ 1981199 h 2370666"/>
                <a:gd name="connsiteX106" fmla="*/ 1130300 w 4775200"/>
                <a:gd name="connsiteY106" fmla="*/ 2031999 h 2370666"/>
                <a:gd name="connsiteX107" fmla="*/ 1651528 w 4775200"/>
                <a:gd name="connsiteY107" fmla="*/ 2030412 h 2370666"/>
                <a:gd name="connsiteX108" fmla="*/ 1645179 w 4775200"/>
                <a:gd name="connsiteY108" fmla="*/ 2095499 h 2370666"/>
                <a:gd name="connsiteX109" fmla="*/ 1938866 w 4775200"/>
                <a:gd name="connsiteY109" fmla="*/ 2095499 h 2370666"/>
                <a:gd name="connsiteX110" fmla="*/ 1938866 w 4775200"/>
                <a:gd name="connsiteY110" fmla="*/ 2150532 h 2370666"/>
                <a:gd name="connsiteX111" fmla="*/ 1998133 w 4775200"/>
                <a:gd name="connsiteY111" fmla="*/ 2150532 h 2370666"/>
                <a:gd name="connsiteX112" fmla="*/ 1998133 w 4775200"/>
                <a:gd name="connsiteY112" fmla="*/ 2201332 h 2370666"/>
                <a:gd name="connsiteX113" fmla="*/ 2053166 w 4775200"/>
                <a:gd name="connsiteY113" fmla="*/ 2201332 h 2370666"/>
                <a:gd name="connsiteX114" fmla="*/ 2053166 w 4775200"/>
                <a:gd name="connsiteY114" fmla="*/ 2256366 h 2370666"/>
                <a:gd name="connsiteX115" fmla="*/ 2527300 w 4775200"/>
                <a:gd name="connsiteY115" fmla="*/ 2256366 h 2370666"/>
                <a:gd name="connsiteX116" fmla="*/ 2527300 w 4775200"/>
                <a:gd name="connsiteY116" fmla="*/ 2341032 h 2370666"/>
                <a:gd name="connsiteX117" fmla="*/ 2878666 w 4775200"/>
                <a:gd name="connsiteY117" fmla="*/ 2341032 h 2370666"/>
                <a:gd name="connsiteX118" fmla="*/ 2878666 w 4775200"/>
                <a:gd name="connsiteY118" fmla="*/ 2370666 h 2370666"/>
                <a:gd name="connsiteX119" fmla="*/ 4775200 w 4775200"/>
                <a:gd name="connsiteY119" fmla="*/ 2370666 h 2370666"/>
                <a:gd name="connsiteX120" fmla="*/ 4770966 w 4775200"/>
                <a:gd name="connsiteY120"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0550 w 4775200"/>
                <a:gd name="connsiteY82" fmla="*/ 1181099 h 2370666"/>
                <a:gd name="connsiteX83" fmla="*/ 630766 w 4775200"/>
                <a:gd name="connsiteY83" fmla="*/ 1181099 h 2370666"/>
                <a:gd name="connsiteX84" fmla="*/ 630766 w 4775200"/>
                <a:gd name="connsiteY84" fmla="*/ 1253066 h 2370666"/>
                <a:gd name="connsiteX85" fmla="*/ 660400 w 4775200"/>
                <a:gd name="connsiteY85" fmla="*/ 1253066 h 2370666"/>
                <a:gd name="connsiteX86" fmla="*/ 660400 w 4775200"/>
                <a:gd name="connsiteY86" fmla="*/ 1303866 h 2370666"/>
                <a:gd name="connsiteX87" fmla="*/ 694266 w 4775200"/>
                <a:gd name="connsiteY87" fmla="*/ 1303866 h 2370666"/>
                <a:gd name="connsiteX88" fmla="*/ 694266 w 4775200"/>
                <a:gd name="connsiteY88" fmla="*/ 1354666 h 2370666"/>
                <a:gd name="connsiteX89" fmla="*/ 719666 w 4775200"/>
                <a:gd name="connsiteY89" fmla="*/ 1354666 h 2370666"/>
                <a:gd name="connsiteX90" fmla="*/ 719666 w 4775200"/>
                <a:gd name="connsiteY90" fmla="*/ 1409699 h 2370666"/>
                <a:gd name="connsiteX91" fmla="*/ 736071 w 4775200"/>
                <a:gd name="connsiteY91" fmla="*/ 1409699 h 2370666"/>
                <a:gd name="connsiteX92" fmla="*/ 736070 w 4775200"/>
                <a:gd name="connsiteY92" fmla="*/ 1480607 h 2370666"/>
                <a:gd name="connsiteX93" fmla="*/ 783166 w 4775200"/>
                <a:gd name="connsiteY93" fmla="*/ 1477432 h 2370666"/>
                <a:gd name="connsiteX94" fmla="*/ 783166 w 4775200"/>
                <a:gd name="connsiteY94" fmla="*/ 1667932 h 2370666"/>
                <a:gd name="connsiteX95" fmla="*/ 855133 w 4775200"/>
                <a:gd name="connsiteY95" fmla="*/ 1667932 h 2370666"/>
                <a:gd name="connsiteX96" fmla="*/ 855133 w 4775200"/>
                <a:gd name="connsiteY96" fmla="*/ 1761066 h 2370666"/>
                <a:gd name="connsiteX97" fmla="*/ 910166 w 4775200"/>
                <a:gd name="connsiteY97" fmla="*/ 1761066 h 2370666"/>
                <a:gd name="connsiteX98" fmla="*/ 910166 w 4775200"/>
                <a:gd name="connsiteY98" fmla="*/ 1824566 h 2370666"/>
                <a:gd name="connsiteX99" fmla="*/ 931333 w 4775200"/>
                <a:gd name="connsiteY99" fmla="*/ 1824566 h 2370666"/>
                <a:gd name="connsiteX100" fmla="*/ 931333 w 4775200"/>
                <a:gd name="connsiteY100" fmla="*/ 1880657 h 2370666"/>
                <a:gd name="connsiteX101" fmla="*/ 1021820 w 4775200"/>
                <a:gd name="connsiteY101" fmla="*/ 1877482 h 2370666"/>
                <a:gd name="connsiteX102" fmla="*/ 1020233 w 4775200"/>
                <a:gd name="connsiteY102" fmla="*/ 1926166 h 2370666"/>
                <a:gd name="connsiteX103" fmla="*/ 1045633 w 4775200"/>
                <a:gd name="connsiteY103" fmla="*/ 1926166 h 2370666"/>
                <a:gd name="connsiteX104" fmla="*/ 1045633 w 4775200"/>
                <a:gd name="connsiteY104" fmla="*/ 1981199 h 2370666"/>
                <a:gd name="connsiteX105" fmla="*/ 1130300 w 4775200"/>
                <a:gd name="connsiteY105" fmla="*/ 1981199 h 2370666"/>
                <a:gd name="connsiteX106" fmla="*/ 1130300 w 4775200"/>
                <a:gd name="connsiteY106" fmla="*/ 2031999 h 2370666"/>
                <a:gd name="connsiteX107" fmla="*/ 1646765 w 4775200"/>
                <a:gd name="connsiteY107" fmla="*/ 2031999 h 2370666"/>
                <a:gd name="connsiteX108" fmla="*/ 1645179 w 4775200"/>
                <a:gd name="connsiteY108" fmla="*/ 2095499 h 2370666"/>
                <a:gd name="connsiteX109" fmla="*/ 1938866 w 4775200"/>
                <a:gd name="connsiteY109" fmla="*/ 2095499 h 2370666"/>
                <a:gd name="connsiteX110" fmla="*/ 1938866 w 4775200"/>
                <a:gd name="connsiteY110" fmla="*/ 2150532 h 2370666"/>
                <a:gd name="connsiteX111" fmla="*/ 1998133 w 4775200"/>
                <a:gd name="connsiteY111" fmla="*/ 2150532 h 2370666"/>
                <a:gd name="connsiteX112" fmla="*/ 1998133 w 4775200"/>
                <a:gd name="connsiteY112" fmla="*/ 2201332 h 2370666"/>
                <a:gd name="connsiteX113" fmla="*/ 2053166 w 4775200"/>
                <a:gd name="connsiteY113" fmla="*/ 2201332 h 2370666"/>
                <a:gd name="connsiteX114" fmla="*/ 2053166 w 4775200"/>
                <a:gd name="connsiteY114" fmla="*/ 2256366 h 2370666"/>
                <a:gd name="connsiteX115" fmla="*/ 2527300 w 4775200"/>
                <a:gd name="connsiteY115" fmla="*/ 2256366 h 2370666"/>
                <a:gd name="connsiteX116" fmla="*/ 2527300 w 4775200"/>
                <a:gd name="connsiteY116" fmla="*/ 2341032 h 2370666"/>
                <a:gd name="connsiteX117" fmla="*/ 2878666 w 4775200"/>
                <a:gd name="connsiteY117" fmla="*/ 2341032 h 2370666"/>
                <a:gd name="connsiteX118" fmla="*/ 2878666 w 4775200"/>
                <a:gd name="connsiteY118" fmla="*/ 2370666 h 2370666"/>
                <a:gd name="connsiteX119" fmla="*/ 4775200 w 4775200"/>
                <a:gd name="connsiteY119" fmla="*/ 2370666 h 2370666"/>
                <a:gd name="connsiteX120" fmla="*/ 4770966 w 4775200"/>
                <a:gd name="connsiteY120"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0550 w 4775200"/>
                <a:gd name="connsiteY82" fmla="*/ 1181099 h 2370666"/>
                <a:gd name="connsiteX83" fmla="*/ 630766 w 4775200"/>
                <a:gd name="connsiteY83" fmla="*/ 1181099 h 2370666"/>
                <a:gd name="connsiteX84" fmla="*/ 630766 w 4775200"/>
                <a:gd name="connsiteY84" fmla="*/ 1253066 h 2370666"/>
                <a:gd name="connsiteX85" fmla="*/ 660400 w 4775200"/>
                <a:gd name="connsiteY85" fmla="*/ 1253066 h 2370666"/>
                <a:gd name="connsiteX86" fmla="*/ 660400 w 4775200"/>
                <a:gd name="connsiteY86" fmla="*/ 1303866 h 2370666"/>
                <a:gd name="connsiteX87" fmla="*/ 694266 w 4775200"/>
                <a:gd name="connsiteY87" fmla="*/ 1303866 h 2370666"/>
                <a:gd name="connsiteX88" fmla="*/ 694266 w 4775200"/>
                <a:gd name="connsiteY88" fmla="*/ 1354666 h 2370666"/>
                <a:gd name="connsiteX89" fmla="*/ 719666 w 4775200"/>
                <a:gd name="connsiteY89" fmla="*/ 1354666 h 2370666"/>
                <a:gd name="connsiteX90" fmla="*/ 719666 w 4775200"/>
                <a:gd name="connsiteY90" fmla="*/ 1409699 h 2370666"/>
                <a:gd name="connsiteX91" fmla="*/ 736071 w 4775200"/>
                <a:gd name="connsiteY91" fmla="*/ 1409699 h 2370666"/>
                <a:gd name="connsiteX92" fmla="*/ 736070 w 4775200"/>
                <a:gd name="connsiteY92" fmla="*/ 1480607 h 2370666"/>
                <a:gd name="connsiteX93" fmla="*/ 783166 w 4775200"/>
                <a:gd name="connsiteY93" fmla="*/ 1477432 h 2370666"/>
                <a:gd name="connsiteX94" fmla="*/ 783166 w 4775200"/>
                <a:gd name="connsiteY94" fmla="*/ 1667932 h 2370666"/>
                <a:gd name="connsiteX95" fmla="*/ 855133 w 4775200"/>
                <a:gd name="connsiteY95" fmla="*/ 1667932 h 2370666"/>
                <a:gd name="connsiteX96" fmla="*/ 855133 w 4775200"/>
                <a:gd name="connsiteY96" fmla="*/ 1761066 h 2370666"/>
                <a:gd name="connsiteX97" fmla="*/ 910166 w 4775200"/>
                <a:gd name="connsiteY97" fmla="*/ 1761066 h 2370666"/>
                <a:gd name="connsiteX98" fmla="*/ 910166 w 4775200"/>
                <a:gd name="connsiteY98" fmla="*/ 1824566 h 2370666"/>
                <a:gd name="connsiteX99" fmla="*/ 931333 w 4775200"/>
                <a:gd name="connsiteY99" fmla="*/ 1824566 h 2370666"/>
                <a:gd name="connsiteX100" fmla="*/ 931333 w 4775200"/>
                <a:gd name="connsiteY100" fmla="*/ 1880657 h 2370666"/>
                <a:gd name="connsiteX101" fmla="*/ 1021820 w 4775200"/>
                <a:gd name="connsiteY101" fmla="*/ 1877482 h 2370666"/>
                <a:gd name="connsiteX102" fmla="*/ 1020233 w 4775200"/>
                <a:gd name="connsiteY102" fmla="*/ 1926166 h 2370666"/>
                <a:gd name="connsiteX103" fmla="*/ 1045633 w 4775200"/>
                <a:gd name="connsiteY103" fmla="*/ 1926166 h 2370666"/>
                <a:gd name="connsiteX104" fmla="*/ 1045633 w 4775200"/>
                <a:gd name="connsiteY104" fmla="*/ 1981199 h 2370666"/>
                <a:gd name="connsiteX105" fmla="*/ 1130300 w 4775200"/>
                <a:gd name="connsiteY105" fmla="*/ 1981199 h 2370666"/>
                <a:gd name="connsiteX106" fmla="*/ 1130300 w 4775200"/>
                <a:gd name="connsiteY106" fmla="*/ 2031999 h 2370666"/>
                <a:gd name="connsiteX107" fmla="*/ 1638827 w 4775200"/>
                <a:gd name="connsiteY107" fmla="*/ 2028824 h 2370666"/>
                <a:gd name="connsiteX108" fmla="*/ 1645179 w 4775200"/>
                <a:gd name="connsiteY108" fmla="*/ 2095499 h 2370666"/>
                <a:gd name="connsiteX109" fmla="*/ 1938866 w 4775200"/>
                <a:gd name="connsiteY109" fmla="*/ 2095499 h 2370666"/>
                <a:gd name="connsiteX110" fmla="*/ 1938866 w 4775200"/>
                <a:gd name="connsiteY110" fmla="*/ 2150532 h 2370666"/>
                <a:gd name="connsiteX111" fmla="*/ 1998133 w 4775200"/>
                <a:gd name="connsiteY111" fmla="*/ 2150532 h 2370666"/>
                <a:gd name="connsiteX112" fmla="*/ 1998133 w 4775200"/>
                <a:gd name="connsiteY112" fmla="*/ 2201332 h 2370666"/>
                <a:gd name="connsiteX113" fmla="*/ 2053166 w 4775200"/>
                <a:gd name="connsiteY113" fmla="*/ 2201332 h 2370666"/>
                <a:gd name="connsiteX114" fmla="*/ 2053166 w 4775200"/>
                <a:gd name="connsiteY114" fmla="*/ 2256366 h 2370666"/>
                <a:gd name="connsiteX115" fmla="*/ 2527300 w 4775200"/>
                <a:gd name="connsiteY115" fmla="*/ 2256366 h 2370666"/>
                <a:gd name="connsiteX116" fmla="*/ 2527300 w 4775200"/>
                <a:gd name="connsiteY116" fmla="*/ 2341032 h 2370666"/>
                <a:gd name="connsiteX117" fmla="*/ 2878666 w 4775200"/>
                <a:gd name="connsiteY117" fmla="*/ 2341032 h 2370666"/>
                <a:gd name="connsiteX118" fmla="*/ 2878666 w 4775200"/>
                <a:gd name="connsiteY118" fmla="*/ 2370666 h 2370666"/>
                <a:gd name="connsiteX119" fmla="*/ 4775200 w 4775200"/>
                <a:gd name="connsiteY119" fmla="*/ 2370666 h 2370666"/>
                <a:gd name="connsiteX120" fmla="*/ 4770966 w 4775200"/>
                <a:gd name="connsiteY120"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0550 w 4775200"/>
                <a:gd name="connsiteY82" fmla="*/ 1181099 h 2370666"/>
                <a:gd name="connsiteX83" fmla="*/ 630766 w 4775200"/>
                <a:gd name="connsiteY83" fmla="*/ 1181099 h 2370666"/>
                <a:gd name="connsiteX84" fmla="*/ 630766 w 4775200"/>
                <a:gd name="connsiteY84" fmla="*/ 1253066 h 2370666"/>
                <a:gd name="connsiteX85" fmla="*/ 660400 w 4775200"/>
                <a:gd name="connsiteY85" fmla="*/ 1253066 h 2370666"/>
                <a:gd name="connsiteX86" fmla="*/ 660400 w 4775200"/>
                <a:gd name="connsiteY86" fmla="*/ 1303866 h 2370666"/>
                <a:gd name="connsiteX87" fmla="*/ 694266 w 4775200"/>
                <a:gd name="connsiteY87" fmla="*/ 1303866 h 2370666"/>
                <a:gd name="connsiteX88" fmla="*/ 694266 w 4775200"/>
                <a:gd name="connsiteY88" fmla="*/ 1354666 h 2370666"/>
                <a:gd name="connsiteX89" fmla="*/ 719666 w 4775200"/>
                <a:gd name="connsiteY89" fmla="*/ 1354666 h 2370666"/>
                <a:gd name="connsiteX90" fmla="*/ 719666 w 4775200"/>
                <a:gd name="connsiteY90" fmla="*/ 1409699 h 2370666"/>
                <a:gd name="connsiteX91" fmla="*/ 736071 w 4775200"/>
                <a:gd name="connsiteY91" fmla="*/ 1409699 h 2370666"/>
                <a:gd name="connsiteX92" fmla="*/ 736070 w 4775200"/>
                <a:gd name="connsiteY92" fmla="*/ 1480607 h 2370666"/>
                <a:gd name="connsiteX93" fmla="*/ 783166 w 4775200"/>
                <a:gd name="connsiteY93" fmla="*/ 1477432 h 2370666"/>
                <a:gd name="connsiteX94" fmla="*/ 783166 w 4775200"/>
                <a:gd name="connsiteY94" fmla="*/ 1667932 h 2370666"/>
                <a:gd name="connsiteX95" fmla="*/ 855133 w 4775200"/>
                <a:gd name="connsiteY95" fmla="*/ 1667932 h 2370666"/>
                <a:gd name="connsiteX96" fmla="*/ 855133 w 4775200"/>
                <a:gd name="connsiteY96" fmla="*/ 1761066 h 2370666"/>
                <a:gd name="connsiteX97" fmla="*/ 910166 w 4775200"/>
                <a:gd name="connsiteY97" fmla="*/ 1761066 h 2370666"/>
                <a:gd name="connsiteX98" fmla="*/ 910166 w 4775200"/>
                <a:gd name="connsiteY98" fmla="*/ 1824566 h 2370666"/>
                <a:gd name="connsiteX99" fmla="*/ 931333 w 4775200"/>
                <a:gd name="connsiteY99" fmla="*/ 1824566 h 2370666"/>
                <a:gd name="connsiteX100" fmla="*/ 931333 w 4775200"/>
                <a:gd name="connsiteY100" fmla="*/ 1880657 h 2370666"/>
                <a:gd name="connsiteX101" fmla="*/ 1021820 w 4775200"/>
                <a:gd name="connsiteY101" fmla="*/ 1877482 h 2370666"/>
                <a:gd name="connsiteX102" fmla="*/ 1020233 w 4775200"/>
                <a:gd name="connsiteY102" fmla="*/ 1926166 h 2370666"/>
                <a:gd name="connsiteX103" fmla="*/ 1045633 w 4775200"/>
                <a:gd name="connsiteY103" fmla="*/ 1926166 h 2370666"/>
                <a:gd name="connsiteX104" fmla="*/ 1045633 w 4775200"/>
                <a:gd name="connsiteY104" fmla="*/ 1981199 h 2370666"/>
                <a:gd name="connsiteX105" fmla="*/ 1130300 w 4775200"/>
                <a:gd name="connsiteY105" fmla="*/ 1981199 h 2370666"/>
                <a:gd name="connsiteX106" fmla="*/ 1130300 w 4775200"/>
                <a:gd name="connsiteY106" fmla="*/ 2031999 h 2370666"/>
                <a:gd name="connsiteX107" fmla="*/ 1642002 w 4775200"/>
                <a:gd name="connsiteY107" fmla="*/ 2025649 h 2370666"/>
                <a:gd name="connsiteX108" fmla="*/ 1645179 w 4775200"/>
                <a:gd name="connsiteY108" fmla="*/ 2095499 h 2370666"/>
                <a:gd name="connsiteX109" fmla="*/ 1938866 w 4775200"/>
                <a:gd name="connsiteY109" fmla="*/ 2095499 h 2370666"/>
                <a:gd name="connsiteX110" fmla="*/ 1938866 w 4775200"/>
                <a:gd name="connsiteY110" fmla="*/ 2150532 h 2370666"/>
                <a:gd name="connsiteX111" fmla="*/ 1998133 w 4775200"/>
                <a:gd name="connsiteY111" fmla="*/ 2150532 h 2370666"/>
                <a:gd name="connsiteX112" fmla="*/ 1998133 w 4775200"/>
                <a:gd name="connsiteY112" fmla="*/ 2201332 h 2370666"/>
                <a:gd name="connsiteX113" fmla="*/ 2053166 w 4775200"/>
                <a:gd name="connsiteY113" fmla="*/ 2201332 h 2370666"/>
                <a:gd name="connsiteX114" fmla="*/ 2053166 w 4775200"/>
                <a:gd name="connsiteY114" fmla="*/ 2256366 h 2370666"/>
                <a:gd name="connsiteX115" fmla="*/ 2527300 w 4775200"/>
                <a:gd name="connsiteY115" fmla="*/ 2256366 h 2370666"/>
                <a:gd name="connsiteX116" fmla="*/ 2527300 w 4775200"/>
                <a:gd name="connsiteY116" fmla="*/ 2341032 h 2370666"/>
                <a:gd name="connsiteX117" fmla="*/ 2878666 w 4775200"/>
                <a:gd name="connsiteY117" fmla="*/ 2341032 h 2370666"/>
                <a:gd name="connsiteX118" fmla="*/ 2878666 w 4775200"/>
                <a:gd name="connsiteY118" fmla="*/ 2370666 h 2370666"/>
                <a:gd name="connsiteX119" fmla="*/ 4775200 w 4775200"/>
                <a:gd name="connsiteY119" fmla="*/ 2370666 h 2370666"/>
                <a:gd name="connsiteX120" fmla="*/ 4770966 w 4775200"/>
                <a:gd name="connsiteY120" fmla="*/ 1782232 h 2370666"/>
                <a:gd name="connsiteX0" fmla="*/ 4770966 w 4775200"/>
                <a:gd name="connsiteY0" fmla="*/ 1782232 h 2370666"/>
                <a:gd name="connsiteX1" fmla="*/ 2870200 w 4775200"/>
                <a:gd name="connsiteY1" fmla="*/ 1782232 h 2370666"/>
                <a:gd name="connsiteX2" fmla="*/ 2870200 w 4775200"/>
                <a:gd name="connsiteY2" fmla="*/ 1621366 h 2370666"/>
                <a:gd name="connsiteX3" fmla="*/ 2514600 w 4775200"/>
                <a:gd name="connsiteY3" fmla="*/ 1621366 h 2370666"/>
                <a:gd name="connsiteX4" fmla="*/ 2514600 w 4775200"/>
                <a:gd name="connsiteY4" fmla="*/ 1549399 h 2370666"/>
                <a:gd name="connsiteX5" fmla="*/ 2044700 w 4775200"/>
                <a:gd name="connsiteY5" fmla="*/ 1549399 h 2370666"/>
                <a:gd name="connsiteX6" fmla="*/ 2044700 w 4775200"/>
                <a:gd name="connsiteY6" fmla="*/ 1490132 h 2370666"/>
                <a:gd name="connsiteX7" fmla="*/ 1998133 w 4775200"/>
                <a:gd name="connsiteY7" fmla="*/ 1490132 h 2370666"/>
                <a:gd name="connsiteX8" fmla="*/ 1998133 w 4775200"/>
                <a:gd name="connsiteY8" fmla="*/ 1418166 h 2370666"/>
                <a:gd name="connsiteX9" fmla="*/ 1913466 w 4775200"/>
                <a:gd name="connsiteY9" fmla="*/ 1418166 h 2370666"/>
                <a:gd name="connsiteX10" fmla="*/ 1913466 w 4775200"/>
                <a:gd name="connsiteY10" fmla="*/ 1346199 h 2370666"/>
                <a:gd name="connsiteX11" fmla="*/ 1651000 w 4775200"/>
                <a:gd name="connsiteY11" fmla="*/ 1346199 h 2370666"/>
                <a:gd name="connsiteX12" fmla="*/ 1651000 w 4775200"/>
                <a:gd name="connsiteY12" fmla="*/ 1286932 h 2370666"/>
                <a:gd name="connsiteX13" fmla="*/ 1130300 w 4775200"/>
                <a:gd name="connsiteY13" fmla="*/ 1286932 h 2370666"/>
                <a:gd name="connsiteX14" fmla="*/ 1130300 w 4775200"/>
                <a:gd name="connsiteY14" fmla="*/ 1223432 h 2370666"/>
                <a:gd name="connsiteX15" fmla="*/ 1041400 w 4775200"/>
                <a:gd name="connsiteY15" fmla="*/ 1223432 h 2370666"/>
                <a:gd name="connsiteX16" fmla="*/ 1041400 w 4775200"/>
                <a:gd name="connsiteY16" fmla="*/ 1172632 h 2370666"/>
                <a:gd name="connsiteX17" fmla="*/ 1007533 w 4775200"/>
                <a:gd name="connsiteY17" fmla="*/ 1172632 h 2370666"/>
                <a:gd name="connsiteX18" fmla="*/ 1007533 w 4775200"/>
                <a:gd name="connsiteY18" fmla="*/ 1113366 h 2370666"/>
                <a:gd name="connsiteX19" fmla="*/ 918633 w 4775200"/>
                <a:gd name="connsiteY19" fmla="*/ 1113366 h 2370666"/>
                <a:gd name="connsiteX20" fmla="*/ 918633 w 4775200"/>
                <a:gd name="connsiteY20" fmla="*/ 1049866 h 2370666"/>
                <a:gd name="connsiteX21" fmla="*/ 901700 w 4775200"/>
                <a:gd name="connsiteY21" fmla="*/ 1049866 h 2370666"/>
                <a:gd name="connsiteX22" fmla="*/ 901700 w 4775200"/>
                <a:gd name="connsiteY22" fmla="*/ 999066 h 2370666"/>
                <a:gd name="connsiteX23" fmla="*/ 850900 w 4775200"/>
                <a:gd name="connsiteY23" fmla="*/ 999066 h 2370666"/>
                <a:gd name="connsiteX24" fmla="*/ 850900 w 4775200"/>
                <a:gd name="connsiteY24" fmla="*/ 948266 h 2370666"/>
                <a:gd name="connsiteX25" fmla="*/ 842433 w 4775200"/>
                <a:gd name="connsiteY25" fmla="*/ 948266 h 2370666"/>
                <a:gd name="connsiteX26" fmla="*/ 842433 w 4775200"/>
                <a:gd name="connsiteY26" fmla="*/ 893232 h 2370666"/>
                <a:gd name="connsiteX27" fmla="*/ 778933 w 4775200"/>
                <a:gd name="connsiteY27" fmla="*/ 893232 h 2370666"/>
                <a:gd name="connsiteX28" fmla="*/ 778933 w 4775200"/>
                <a:gd name="connsiteY28" fmla="*/ 728132 h 2370666"/>
                <a:gd name="connsiteX29" fmla="*/ 723900 w 4775200"/>
                <a:gd name="connsiteY29" fmla="*/ 728132 h 2370666"/>
                <a:gd name="connsiteX30" fmla="*/ 723900 w 4775200"/>
                <a:gd name="connsiteY30" fmla="*/ 694266 h 2370666"/>
                <a:gd name="connsiteX31" fmla="*/ 702733 w 4775200"/>
                <a:gd name="connsiteY31" fmla="*/ 694266 h 2370666"/>
                <a:gd name="connsiteX32" fmla="*/ 702733 w 4775200"/>
                <a:gd name="connsiteY32" fmla="*/ 630766 h 2370666"/>
                <a:gd name="connsiteX33" fmla="*/ 702733 w 4775200"/>
                <a:gd name="connsiteY33" fmla="*/ 630766 h 2370666"/>
                <a:gd name="connsiteX34" fmla="*/ 702733 w 4775200"/>
                <a:gd name="connsiteY34" fmla="*/ 601132 h 2370666"/>
                <a:gd name="connsiteX35" fmla="*/ 643466 w 4775200"/>
                <a:gd name="connsiteY35" fmla="*/ 601132 h 2370666"/>
                <a:gd name="connsiteX36" fmla="*/ 643466 w 4775200"/>
                <a:gd name="connsiteY36" fmla="*/ 537632 h 2370666"/>
                <a:gd name="connsiteX37" fmla="*/ 643466 w 4775200"/>
                <a:gd name="connsiteY37" fmla="*/ 537632 h 2370666"/>
                <a:gd name="connsiteX38" fmla="*/ 622300 w 4775200"/>
                <a:gd name="connsiteY38" fmla="*/ 516466 h 2370666"/>
                <a:gd name="connsiteX39" fmla="*/ 579966 w 4775200"/>
                <a:gd name="connsiteY39" fmla="*/ 516466 h 2370666"/>
                <a:gd name="connsiteX40" fmla="*/ 579966 w 4775200"/>
                <a:gd name="connsiteY40" fmla="*/ 465666 h 2370666"/>
                <a:gd name="connsiteX41" fmla="*/ 537633 w 4775200"/>
                <a:gd name="connsiteY41" fmla="*/ 465666 h 2370666"/>
                <a:gd name="connsiteX42" fmla="*/ 537633 w 4775200"/>
                <a:gd name="connsiteY42" fmla="*/ 406399 h 2370666"/>
                <a:gd name="connsiteX43" fmla="*/ 465666 w 4775200"/>
                <a:gd name="connsiteY43" fmla="*/ 406399 h 2370666"/>
                <a:gd name="connsiteX44" fmla="*/ 465666 w 4775200"/>
                <a:gd name="connsiteY44" fmla="*/ 321732 h 2370666"/>
                <a:gd name="connsiteX45" fmla="*/ 431800 w 4775200"/>
                <a:gd name="connsiteY45" fmla="*/ 321732 h 2370666"/>
                <a:gd name="connsiteX46" fmla="*/ 431800 w 4775200"/>
                <a:gd name="connsiteY46" fmla="*/ 249766 h 2370666"/>
                <a:gd name="connsiteX47" fmla="*/ 359833 w 4775200"/>
                <a:gd name="connsiteY47" fmla="*/ 249766 h 2370666"/>
                <a:gd name="connsiteX48" fmla="*/ 359833 w 4775200"/>
                <a:gd name="connsiteY48" fmla="*/ 160866 h 2370666"/>
                <a:gd name="connsiteX49" fmla="*/ 300566 w 4775200"/>
                <a:gd name="connsiteY49" fmla="*/ 160866 h 2370666"/>
                <a:gd name="connsiteX50" fmla="*/ 300566 w 4775200"/>
                <a:gd name="connsiteY50" fmla="*/ 33866 h 2370666"/>
                <a:gd name="connsiteX51" fmla="*/ 258233 w 4775200"/>
                <a:gd name="connsiteY51" fmla="*/ 33866 h 2370666"/>
                <a:gd name="connsiteX52" fmla="*/ 258233 w 4775200"/>
                <a:gd name="connsiteY52" fmla="*/ 21166 h 2370666"/>
                <a:gd name="connsiteX53" fmla="*/ 148166 w 4775200"/>
                <a:gd name="connsiteY53" fmla="*/ 21166 h 2370666"/>
                <a:gd name="connsiteX54" fmla="*/ 127000 w 4775200"/>
                <a:gd name="connsiteY54" fmla="*/ 0 h 2370666"/>
                <a:gd name="connsiteX55" fmla="*/ 0 w 4775200"/>
                <a:gd name="connsiteY55" fmla="*/ 0 h 2370666"/>
                <a:gd name="connsiteX56" fmla="*/ 21166 w 4775200"/>
                <a:gd name="connsiteY56" fmla="*/ 21166 h 2370666"/>
                <a:gd name="connsiteX57" fmla="*/ 42332 w 4775200"/>
                <a:gd name="connsiteY57" fmla="*/ 42332 h 2370666"/>
                <a:gd name="connsiteX58" fmla="*/ 42332 w 4775200"/>
                <a:gd name="connsiteY58" fmla="*/ 114299 h 2370666"/>
                <a:gd name="connsiteX59" fmla="*/ 76200 w 4775200"/>
                <a:gd name="connsiteY59" fmla="*/ 114299 h 2370666"/>
                <a:gd name="connsiteX60" fmla="*/ 76200 w 4775200"/>
                <a:gd name="connsiteY60" fmla="*/ 165099 h 2370666"/>
                <a:gd name="connsiteX61" fmla="*/ 84667 w 4775200"/>
                <a:gd name="connsiteY61" fmla="*/ 173566 h 2370666"/>
                <a:gd name="connsiteX62" fmla="*/ 84667 w 4775200"/>
                <a:gd name="connsiteY62" fmla="*/ 296332 h 2370666"/>
                <a:gd name="connsiteX63" fmla="*/ 194733 w 4775200"/>
                <a:gd name="connsiteY63" fmla="*/ 296332 h 2370666"/>
                <a:gd name="connsiteX64" fmla="*/ 194733 w 4775200"/>
                <a:gd name="connsiteY64" fmla="*/ 351366 h 2370666"/>
                <a:gd name="connsiteX65" fmla="*/ 283633 w 4775200"/>
                <a:gd name="connsiteY65" fmla="*/ 351366 h 2370666"/>
                <a:gd name="connsiteX66" fmla="*/ 283633 w 4775200"/>
                <a:gd name="connsiteY66" fmla="*/ 419099 h 2370666"/>
                <a:gd name="connsiteX67" fmla="*/ 300566 w 4775200"/>
                <a:gd name="connsiteY67" fmla="*/ 419099 h 2370666"/>
                <a:gd name="connsiteX68" fmla="*/ 300566 w 4775200"/>
                <a:gd name="connsiteY68" fmla="*/ 499532 h 2370666"/>
                <a:gd name="connsiteX69" fmla="*/ 309033 w 4775200"/>
                <a:gd name="connsiteY69" fmla="*/ 507999 h 2370666"/>
                <a:gd name="connsiteX70" fmla="*/ 309033 w 4775200"/>
                <a:gd name="connsiteY70" fmla="*/ 567266 h 2370666"/>
                <a:gd name="connsiteX71" fmla="*/ 309033 w 4775200"/>
                <a:gd name="connsiteY71" fmla="*/ 567266 h 2370666"/>
                <a:gd name="connsiteX72" fmla="*/ 309033 w 4775200"/>
                <a:gd name="connsiteY72" fmla="*/ 639232 h 2370666"/>
                <a:gd name="connsiteX73" fmla="*/ 364066 w 4775200"/>
                <a:gd name="connsiteY73" fmla="*/ 639232 h 2370666"/>
                <a:gd name="connsiteX74" fmla="*/ 364066 w 4775200"/>
                <a:gd name="connsiteY74" fmla="*/ 838199 h 2370666"/>
                <a:gd name="connsiteX75" fmla="*/ 423333 w 4775200"/>
                <a:gd name="connsiteY75" fmla="*/ 838199 h 2370666"/>
                <a:gd name="connsiteX76" fmla="*/ 423333 w 4775200"/>
                <a:gd name="connsiteY76" fmla="*/ 947206 h 2370666"/>
                <a:gd name="connsiteX77" fmla="*/ 484716 w 4775200"/>
                <a:gd name="connsiteY77" fmla="*/ 948794 h 2370666"/>
                <a:gd name="connsiteX78" fmla="*/ 478366 w 4775200"/>
                <a:gd name="connsiteY78" fmla="*/ 1065211 h 2370666"/>
                <a:gd name="connsiteX79" fmla="*/ 550333 w 4775200"/>
                <a:gd name="connsiteY79" fmla="*/ 1068387 h 2370666"/>
                <a:gd name="connsiteX80" fmla="*/ 550333 w 4775200"/>
                <a:gd name="connsiteY80" fmla="*/ 1121832 h 2370666"/>
                <a:gd name="connsiteX81" fmla="*/ 592137 w 4775200"/>
                <a:gd name="connsiteY81" fmla="*/ 1120244 h 2370666"/>
                <a:gd name="connsiteX82" fmla="*/ 590550 w 4775200"/>
                <a:gd name="connsiteY82" fmla="*/ 1181099 h 2370666"/>
                <a:gd name="connsiteX83" fmla="*/ 630766 w 4775200"/>
                <a:gd name="connsiteY83" fmla="*/ 1181099 h 2370666"/>
                <a:gd name="connsiteX84" fmla="*/ 630766 w 4775200"/>
                <a:gd name="connsiteY84" fmla="*/ 1253066 h 2370666"/>
                <a:gd name="connsiteX85" fmla="*/ 660400 w 4775200"/>
                <a:gd name="connsiteY85" fmla="*/ 1253066 h 2370666"/>
                <a:gd name="connsiteX86" fmla="*/ 660400 w 4775200"/>
                <a:gd name="connsiteY86" fmla="*/ 1303866 h 2370666"/>
                <a:gd name="connsiteX87" fmla="*/ 694266 w 4775200"/>
                <a:gd name="connsiteY87" fmla="*/ 1303866 h 2370666"/>
                <a:gd name="connsiteX88" fmla="*/ 694266 w 4775200"/>
                <a:gd name="connsiteY88" fmla="*/ 1354666 h 2370666"/>
                <a:gd name="connsiteX89" fmla="*/ 719666 w 4775200"/>
                <a:gd name="connsiteY89" fmla="*/ 1354666 h 2370666"/>
                <a:gd name="connsiteX90" fmla="*/ 719666 w 4775200"/>
                <a:gd name="connsiteY90" fmla="*/ 1409699 h 2370666"/>
                <a:gd name="connsiteX91" fmla="*/ 736071 w 4775200"/>
                <a:gd name="connsiteY91" fmla="*/ 1409699 h 2370666"/>
                <a:gd name="connsiteX92" fmla="*/ 736070 w 4775200"/>
                <a:gd name="connsiteY92" fmla="*/ 1480607 h 2370666"/>
                <a:gd name="connsiteX93" fmla="*/ 783166 w 4775200"/>
                <a:gd name="connsiteY93" fmla="*/ 1477432 h 2370666"/>
                <a:gd name="connsiteX94" fmla="*/ 783166 w 4775200"/>
                <a:gd name="connsiteY94" fmla="*/ 1667932 h 2370666"/>
                <a:gd name="connsiteX95" fmla="*/ 855133 w 4775200"/>
                <a:gd name="connsiteY95" fmla="*/ 1667932 h 2370666"/>
                <a:gd name="connsiteX96" fmla="*/ 855133 w 4775200"/>
                <a:gd name="connsiteY96" fmla="*/ 1761066 h 2370666"/>
                <a:gd name="connsiteX97" fmla="*/ 910166 w 4775200"/>
                <a:gd name="connsiteY97" fmla="*/ 1761066 h 2370666"/>
                <a:gd name="connsiteX98" fmla="*/ 910166 w 4775200"/>
                <a:gd name="connsiteY98" fmla="*/ 1824566 h 2370666"/>
                <a:gd name="connsiteX99" fmla="*/ 931333 w 4775200"/>
                <a:gd name="connsiteY99" fmla="*/ 1824566 h 2370666"/>
                <a:gd name="connsiteX100" fmla="*/ 931333 w 4775200"/>
                <a:gd name="connsiteY100" fmla="*/ 1880657 h 2370666"/>
                <a:gd name="connsiteX101" fmla="*/ 1021820 w 4775200"/>
                <a:gd name="connsiteY101" fmla="*/ 1877482 h 2370666"/>
                <a:gd name="connsiteX102" fmla="*/ 1020233 w 4775200"/>
                <a:gd name="connsiteY102" fmla="*/ 1926166 h 2370666"/>
                <a:gd name="connsiteX103" fmla="*/ 1045633 w 4775200"/>
                <a:gd name="connsiteY103" fmla="*/ 1926166 h 2370666"/>
                <a:gd name="connsiteX104" fmla="*/ 1045633 w 4775200"/>
                <a:gd name="connsiteY104" fmla="*/ 1981199 h 2370666"/>
                <a:gd name="connsiteX105" fmla="*/ 1130300 w 4775200"/>
                <a:gd name="connsiteY105" fmla="*/ 1981199 h 2370666"/>
                <a:gd name="connsiteX106" fmla="*/ 1130300 w 4775200"/>
                <a:gd name="connsiteY106" fmla="*/ 2031999 h 2370666"/>
                <a:gd name="connsiteX107" fmla="*/ 1648352 w 4775200"/>
                <a:gd name="connsiteY107" fmla="*/ 2033586 h 2370666"/>
                <a:gd name="connsiteX108" fmla="*/ 1645179 w 4775200"/>
                <a:gd name="connsiteY108" fmla="*/ 2095499 h 2370666"/>
                <a:gd name="connsiteX109" fmla="*/ 1938866 w 4775200"/>
                <a:gd name="connsiteY109" fmla="*/ 2095499 h 2370666"/>
                <a:gd name="connsiteX110" fmla="*/ 1938866 w 4775200"/>
                <a:gd name="connsiteY110" fmla="*/ 2150532 h 2370666"/>
                <a:gd name="connsiteX111" fmla="*/ 1998133 w 4775200"/>
                <a:gd name="connsiteY111" fmla="*/ 2150532 h 2370666"/>
                <a:gd name="connsiteX112" fmla="*/ 1998133 w 4775200"/>
                <a:gd name="connsiteY112" fmla="*/ 2201332 h 2370666"/>
                <a:gd name="connsiteX113" fmla="*/ 2053166 w 4775200"/>
                <a:gd name="connsiteY113" fmla="*/ 2201332 h 2370666"/>
                <a:gd name="connsiteX114" fmla="*/ 2053166 w 4775200"/>
                <a:gd name="connsiteY114" fmla="*/ 2256366 h 2370666"/>
                <a:gd name="connsiteX115" fmla="*/ 2527300 w 4775200"/>
                <a:gd name="connsiteY115" fmla="*/ 2256366 h 2370666"/>
                <a:gd name="connsiteX116" fmla="*/ 2527300 w 4775200"/>
                <a:gd name="connsiteY116" fmla="*/ 2341032 h 2370666"/>
                <a:gd name="connsiteX117" fmla="*/ 2878666 w 4775200"/>
                <a:gd name="connsiteY117" fmla="*/ 2341032 h 2370666"/>
                <a:gd name="connsiteX118" fmla="*/ 2878666 w 4775200"/>
                <a:gd name="connsiteY118" fmla="*/ 2370666 h 2370666"/>
                <a:gd name="connsiteX119" fmla="*/ 4775200 w 4775200"/>
                <a:gd name="connsiteY119" fmla="*/ 2370666 h 2370666"/>
                <a:gd name="connsiteX120" fmla="*/ 4770966 w 4775200"/>
                <a:gd name="connsiteY120" fmla="*/ 1782232 h 2370666"/>
                <a:gd name="connsiteX0" fmla="*/ 4770966 w 4775200"/>
                <a:gd name="connsiteY0" fmla="*/ 1782232 h 2370666"/>
                <a:gd name="connsiteX1" fmla="*/ 2870200 w 4775200"/>
                <a:gd name="connsiteY1" fmla="*/ 1782232 h 2370666"/>
                <a:gd name="connsiteX2" fmla="*/ 2868083 w 4775200"/>
                <a:gd name="connsiteY2" fmla="*/ 1704974 h 2370666"/>
                <a:gd name="connsiteX3" fmla="*/ 2870200 w 4775200"/>
                <a:gd name="connsiteY3" fmla="*/ 1621366 h 2370666"/>
                <a:gd name="connsiteX4" fmla="*/ 2514600 w 4775200"/>
                <a:gd name="connsiteY4" fmla="*/ 1621366 h 2370666"/>
                <a:gd name="connsiteX5" fmla="*/ 2514600 w 4775200"/>
                <a:gd name="connsiteY5" fmla="*/ 1549399 h 2370666"/>
                <a:gd name="connsiteX6" fmla="*/ 2044700 w 4775200"/>
                <a:gd name="connsiteY6" fmla="*/ 1549399 h 2370666"/>
                <a:gd name="connsiteX7" fmla="*/ 2044700 w 4775200"/>
                <a:gd name="connsiteY7" fmla="*/ 1490132 h 2370666"/>
                <a:gd name="connsiteX8" fmla="*/ 1998133 w 4775200"/>
                <a:gd name="connsiteY8" fmla="*/ 1490132 h 2370666"/>
                <a:gd name="connsiteX9" fmla="*/ 1998133 w 4775200"/>
                <a:gd name="connsiteY9" fmla="*/ 1418166 h 2370666"/>
                <a:gd name="connsiteX10" fmla="*/ 1913466 w 4775200"/>
                <a:gd name="connsiteY10" fmla="*/ 1418166 h 2370666"/>
                <a:gd name="connsiteX11" fmla="*/ 1913466 w 4775200"/>
                <a:gd name="connsiteY11" fmla="*/ 1346199 h 2370666"/>
                <a:gd name="connsiteX12" fmla="*/ 1651000 w 4775200"/>
                <a:gd name="connsiteY12" fmla="*/ 1346199 h 2370666"/>
                <a:gd name="connsiteX13" fmla="*/ 1651000 w 4775200"/>
                <a:gd name="connsiteY13" fmla="*/ 1286932 h 2370666"/>
                <a:gd name="connsiteX14" fmla="*/ 1130300 w 4775200"/>
                <a:gd name="connsiteY14" fmla="*/ 1286932 h 2370666"/>
                <a:gd name="connsiteX15" fmla="*/ 1130300 w 4775200"/>
                <a:gd name="connsiteY15" fmla="*/ 1223432 h 2370666"/>
                <a:gd name="connsiteX16" fmla="*/ 1041400 w 4775200"/>
                <a:gd name="connsiteY16" fmla="*/ 1223432 h 2370666"/>
                <a:gd name="connsiteX17" fmla="*/ 1041400 w 4775200"/>
                <a:gd name="connsiteY17" fmla="*/ 1172632 h 2370666"/>
                <a:gd name="connsiteX18" fmla="*/ 1007533 w 4775200"/>
                <a:gd name="connsiteY18" fmla="*/ 1172632 h 2370666"/>
                <a:gd name="connsiteX19" fmla="*/ 1007533 w 4775200"/>
                <a:gd name="connsiteY19" fmla="*/ 1113366 h 2370666"/>
                <a:gd name="connsiteX20" fmla="*/ 918633 w 4775200"/>
                <a:gd name="connsiteY20" fmla="*/ 1113366 h 2370666"/>
                <a:gd name="connsiteX21" fmla="*/ 918633 w 4775200"/>
                <a:gd name="connsiteY21" fmla="*/ 1049866 h 2370666"/>
                <a:gd name="connsiteX22" fmla="*/ 901700 w 4775200"/>
                <a:gd name="connsiteY22" fmla="*/ 1049866 h 2370666"/>
                <a:gd name="connsiteX23" fmla="*/ 901700 w 4775200"/>
                <a:gd name="connsiteY23" fmla="*/ 999066 h 2370666"/>
                <a:gd name="connsiteX24" fmla="*/ 850900 w 4775200"/>
                <a:gd name="connsiteY24" fmla="*/ 999066 h 2370666"/>
                <a:gd name="connsiteX25" fmla="*/ 850900 w 4775200"/>
                <a:gd name="connsiteY25" fmla="*/ 948266 h 2370666"/>
                <a:gd name="connsiteX26" fmla="*/ 842433 w 4775200"/>
                <a:gd name="connsiteY26" fmla="*/ 948266 h 2370666"/>
                <a:gd name="connsiteX27" fmla="*/ 842433 w 4775200"/>
                <a:gd name="connsiteY27" fmla="*/ 893232 h 2370666"/>
                <a:gd name="connsiteX28" fmla="*/ 778933 w 4775200"/>
                <a:gd name="connsiteY28" fmla="*/ 893232 h 2370666"/>
                <a:gd name="connsiteX29" fmla="*/ 778933 w 4775200"/>
                <a:gd name="connsiteY29" fmla="*/ 728132 h 2370666"/>
                <a:gd name="connsiteX30" fmla="*/ 723900 w 4775200"/>
                <a:gd name="connsiteY30" fmla="*/ 728132 h 2370666"/>
                <a:gd name="connsiteX31" fmla="*/ 723900 w 4775200"/>
                <a:gd name="connsiteY31" fmla="*/ 694266 h 2370666"/>
                <a:gd name="connsiteX32" fmla="*/ 702733 w 4775200"/>
                <a:gd name="connsiteY32" fmla="*/ 694266 h 2370666"/>
                <a:gd name="connsiteX33" fmla="*/ 702733 w 4775200"/>
                <a:gd name="connsiteY33" fmla="*/ 630766 h 2370666"/>
                <a:gd name="connsiteX34" fmla="*/ 702733 w 4775200"/>
                <a:gd name="connsiteY34" fmla="*/ 630766 h 2370666"/>
                <a:gd name="connsiteX35" fmla="*/ 702733 w 4775200"/>
                <a:gd name="connsiteY35" fmla="*/ 601132 h 2370666"/>
                <a:gd name="connsiteX36" fmla="*/ 643466 w 4775200"/>
                <a:gd name="connsiteY36" fmla="*/ 601132 h 2370666"/>
                <a:gd name="connsiteX37" fmla="*/ 643466 w 4775200"/>
                <a:gd name="connsiteY37" fmla="*/ 537632 h 2370666"/>
                <a:gd name="connsiteX38" fmla="*/ 643466 w 4775200"/>
                <a:gd name="connsiteY38" fmla="*/ 537632 h 2370666"/>
                <a:gd name="connsiteX39" fmla="*/ 622300 w 4775200"/>
                <a:gd name="connsiteY39" fmla="*/ 516466 h 2370666"/>
                <a:gd name="connsiteX40" fmla="*/ 579966 w 4775200"/>
                <a:gd name="connsiteY40" fmla="*/ 516466 h 2370666"/>
                <a:gd name="connsiteX41" fmla="*/ 579966 w 4775200"/>
                <a:gd name="connsiteY41" fmla="*/ 465666 h 2370666"/>
                <a:gd name="connsiteX42" fmla="*/ 537633 w 4775200"/>
                <a:gd name="connsiteY42" fmla="*/ 465666 h 2370666"/>
                <a:gd name="connsiteX43" fmla="*/ 537633 w 4775200"/>
                <a:gd name="connsiteY43" fmla="*/ 406399 h 2370666"/>
                <a:gd name="connsiteX44" fmla="*/ 465666 w 4775200"/>
                <a:gd name="connsiteY44" fmla="*/ 406399 h 2370666"/>
                <a:gd name="connsiteX45" fmla="*/ 465666 w 4775200"/>
                <a:gd name="connsiteY45" fmla="*/ 321732 h 2370666"/>
                <a:gd name="connsiteX46" fmla="*/ 431800 w 4775200"/>
                <a:gd name="connsiteY46" fmla="*/ 321732 h 2370666"/>
                <a:gd name="connsiteX47" fmla="*/ 431800 w 4775200"/>
                <a:gd name="connsiteY47" fmla="*/ 249766 h 2370666"/>
                <a:gd name="connsiteX48" fmla="*/ 359833 w 4775200"/>
                <a:gd name="connsiteY48" fmla="*/ 249766 h 2370666"/>
                <a:gd name="connsiteX49" fmla="*/ 359833 w 4775200"/>
                <a:gd name="connsiteY49" fmla="*/ 160866 h 2370666"/>
                <a:gd name="connsiteX50" fmla="*/ 300566 w 4775200"/>
                <a:gd name="connsiteY50" fmla="*/ 160866 h 2370666"/>
                <a:gd name="connsiteX51" fmla="*/ 300566 w 4775200"/>
                <a:gd name="connsiteY51" fmla="*/ 33866 h 2370666"/>
                <a:gd name="connsiteX52" fmla="*/ 258233 w 4775200"/>
                <a:gd name="connsiteY52" fmla="*/ 33866 h 2370666"/>
                <a:gd name="connsiteX53" fmla="*/ 258233 w 4775200"/>
                <a:gd name="connsiteY53" fmla="*/ 21166 h 2370666"/>
                <a:gd name="connsiteX54" fmla="*/ 148166 w 4775200"/>
                <a:gd name="connsiteY54" fmla="*/ 21166 h 2370666"/>
                <a:gd name="connsiteX55" fmla="*/ 127000 w 4775200"/>
                <a:gd name="connsiteY55" fmla="*/ 0 h 2370666"/>
                <a:gd name="connsiteX56" fmla="*/ 0 w 4775200"/>
                <a:gd name="connsiteY56" fmla="*/ 0 h 2370666"/>
                <a:gd name="connsiteX57" fmla="*/ 21166 w 4775200"/>
                <a:gd name="connsiteY57" fmla="*/ 21166 h 2370666"/>
                <a:gd name="connsiteX58" fmla="*/ 42332 w 4775200"/>
                <a:gd name="connsiteY58" fmla="*/ 42332 h 2370666"/>
                <a:gd name="connsiteX59" fmla="*/ 42332 w 4775200"/>
                <a:gd name="connsiteY59" fmla="*/ 114299 h 2370666"/>
                <a:gd name="connsiteX60" fmla="*/ 76200 w 4775200"/>
                <a:gd name="connsiteY60" fmla="*/ 114299 h 2370666"/>
                <a:gd name="connsiteX61" fmla="*/ 76200 w 4775200"/>
                <a:gd name="connsiteY61" fmla="*/ 165099 h 2370666"/>
                <a:gd name="connsiteX62" fmla="*/ 84667 w 4775200"/>
                <a:gd name="connsiteY62" fmla="*/ 173566 h 2370666"/>
                <a:gd name="connsiteX63" fmla="*/ 84667 w 4775200"/>
                <a:gd name="connsiteY63" fmla="*/ 296332 h 2370666"/>
                <a:gd name="connsiteX64" fmla="*/ 194733 w 4775200"/>
                <a:gd name="connsiteY64" fmla="*/ 296332 h 2370666"/>
                <a:gd name="connsiteX65" fmla="*/ 194733 w 4775200"/>
                <a:gd name="connsiteY65" fmla="*/ 351366 h 2370666"/>
                <a:gd name="connsiteX66" fmla="*/ 283633 w 4775200"/>
                <a:gd name="connsiteY66" fmla="*/ 351366 h 2370666"/>
                <a:gd name="connsiteX67" fmla="*/ 283633 w 4775200"/>
                <a:gd name="connsiteY67" fmla="*/ 419099 h 2370666"/>
                <a:gd name="connsiteX68" fmla="*/ 300566 w 4775200"/>
                <a:gd name="connsiteY68" fmla="*/ 419099 h 2370666"/>
                <a:gd name="connsiteX69" fmla="*/ 300566 w 4775200"/>
                <a:gd name="connsiteY69" fmla="*/ 499532 h 2370666"/>
                <a:gd name="connsiteX70" fmla="*/ 309033 w 4775200"/>
                <a:gd name="connsiteY70" fmla="*/ 507999 h 2370666"/>
                <a:gd name="connsiteX71" fmla="*/ 309033 w 4775200"/>
                <a:gd name="connsiteY71" fmla="*/ 567266 h 2370666"/>
                <a:gd name="connsiteX72" fmla="*/ 309033 w 4775200"/>
                <a:gd name="connsiteY72" fmla="*/ 567266 h 2370666"/>
                <a:gd name="connsiteX73" fmla="*/ 309033 w 4775200"/>
                <a:gd name="connsiteY73" fmla="*/ 639232 h 2370666"/>
                <a:gd name="connsiteX74" fmla="*/ 364066 w 4775200"/>
                <a:gd name="connsiteY74" fmla="*/ 639232 h 2370666"/>
                <a:gd name="connsiteX75" fmla="*/ 364066 w 4775200"/>
                <a:gd name="connsiteY75" fmla="*/ 838199 h 2370666"/>
                <a:gd name="connsiteX76" fmla="*/ 423333 w 4775200"/>
                <a:gd name="connsiteY76" fmla="*/ 838199 h 2370666"/>
                <a:gd name="connsiteX77" fmla="*/ 423333 w 4775200"/>
                <a:gd name="connsiteY77" fmla="*/ 947206 h 2370666"/>
                <a:gd name="connsiteX78" fmla="*/ 484716 w 4775200"/>
                <a:gd name="connsiteY78" fmla="*/ 948794 h 2370666"/>
                <a:gd name="connsiteX79" fmla="*/ 478366 w 4775200"/>
                <a:gd name="connsiteY79" fmla="*/ 1065211 h 2370666"/>
                <a:gd name="connsiteX80" fmla="*/ 550333 w 4775200"/>
                <a:gd name="connsiteY80" fmla="*/ 1068387 h 2370666"/>
                <a:gd name="connsiteX81" fmla="*/ 550333 w 4775200"/>
                <a:gd name="connsiteY81" fmla="*/ 1121832 h 2370666"/>
                <a:gd name="connsiteX82" fmla="*/ 592137 w 4775200"/>
                <a:gd name="connsiteY82" fmla="*/ 1120244 h 2370666"/>
                <a:gd name="connsiteX83" fmla="*/ 590550 w 4775200"/>
                <a:gd name="connsiteY83" fmla="*/ 1181099 h 2370666"/>
                <a:gd name="connsiteX84" fmla="*/ 630766 w 4775200"/>
                <a:gd name="connsiteY84" fmla="*/ 1181099 h 2370666"/>
                <a:gd name="connsiteX85" fmla="*/ 630766 w 4775200"/>
                <a:gd name="connsiteY85" fmla="*/ 1253066 h 2370666"/>
                <a:gd name="connsiteX86" fmla="*/ 660400 w 4775200"/>
                <a:gd name="connsiteY86" fmla="*/ 1253066 h 2370666"/>
                <a:gd name="connsiteX87" fmla="*/ 660400 w 4775200"/>
                <a:gd name="connsiteY87" fmla="*/ 1303866 h 2370666"/>
                <a:gd name="connsiteX88" fmla="*/ 694266 w 4775200"/>
                <a:gd name="connsiteY88" fmla="*/ 1303866 h 2370666"/>
                <a:gd name="connsiteX89" fmla="*/ 694266 w 4775200"/>
                <a:gd name="connsiteY89" fmla="*/ 1354666 h 2370666"/>
                <a:gd name="connsiteX90" fmla="*/ 719666 w 4775200"/>
                <a:gd name="connsiteY90" fmla="*/ 1354666 h 2370666"/>
                <a:gd name="connsiteX91" fmla="*/ 719666 w 4775200"/>
                <a:gd name="connsiteY91" fmla="*/ 1409699 h 2370666"/>
                <a:gd name="connsiteX92" fmla="*/ 736071 w 4775200"/>
                <a:gd name="connsiteY92" fmla="*/ 1409699 h 2370666"/>
                <a:gd name="connsiteX93" fmla="*/ 736070 w 4775200"/>
                <a:gd name="connsiteY93" fmla="*/ 1480607 h 2370666"/>
                <a:gd name="connsiteX94" fmla="*/ 783166 w 4775200"/>
                <a:gd name="connsiteY94" fmla="*/ 1477432 h 2370666"/>
                <a:gd name="connsiteX95" fmla="*/ 783166 w 4775200"/>
                <a:gd name="connsiteY95" fmla="*/ 1667932 h 2370666"/>
                <a:gd name="connsiteX96" fmla="*/ 855133 w 4775200"/>
                <a:gd name="connsiteY96" fmla="*/ 1667932 h 2370666"/>
                <a:gd name="connsiteX97" fmla="*/ 855133 w 4775200"/>
                <a:gd name="connsiteY97" fmla="*/ 1761066 h 2370666"/>
                <a:gd name="connsiteX98" fmla="*/ 910166 w 4775200"/>
                <a:gd name="connsiteY98" fmla="*/ 1761066 h 2370666"/>
                <a:gd name="connsiteX99" fmla="*/ 910166 w 4775200"/>
                <a:gd name="connsiteY99" fmla="*/ 1824566 h 2370666"/>
                <a:gd name="connsiteX100" fmla="*/ 931333 w 4775200"/>
                <a:gd name="connsiteY100" fmla="*/ 1824566 h 2370666"/>
                <a:gd name="connsiteX101" fmla="*/ 931333 w 4775200"/>
                <a:gd name="connsiteY101" fmla="*/ 1880657 h 2370666"/>
                <a:gd name="connsiteX102" fmla="*/ 1021820 w 4775200"/>
                <a:gd name="connsiteY102" fmla="*/ 1877482 h 2370666"/>
                <a:gd name="connsiteX103" fmla="*/ 1020233 w 4775200"/>
                <a:gd name="connsiteY103" fmla="*/ 1926166 h 2370666"/>
                <a:gd name="connsiteX104" fmla="*/ 1045633 w 4775200"/>
                <a:gd name="connsiteY104" fmla="*/ 1926166 h 2370666"/>
                <a:gd name="connsiteX105" fmla="*/ 1045633 w 4775200"/>
                <a:gd name="connsiteY105" fmla="*/ 1981199 h 2370666"/>
                <a:gd name="connsiteX106" fmla="*/ 1130300 w 4775200"/>
                <a:gd name="connsiteY106" fmla="*/ 1981199 h 2370666"/>
                <a:gd name="connsiteX107" fmla="*/ 1130300 w 4775200"/>
                <a:gd name="connsiteY107" fmla="*/ 2031999 h 2370666"/>
                <a:gd name="connsiteX108" fmla="*/ 1648352 w 4775200"/>
                <a:gd name="connsiteY108" fmla="*/ 2033586 h 2370666"/>
                <a:gd name="connsiteX109" fmla="*/ 1645179 w 4775200"/>
                <a:gd name="connsiteY109" fmla="*/ 2095499 h 2370666"/>
                <a:gd name="connsiteX110" fmla="*/ 1938866 w 4775200"/>
                <a:gd name="connsiteY110" fmla="*/ 2095499 h 2370666"/>
                <a:gd name="connsiteX111" fmla="*/ 1938866 w 4775200"/>
                <a:gd name="connsiteY111" fmla="*/ 2150532 h 2370666"/>
                <a:gd name="connsiteX112" fmla="*/ 1998133 w 4775200"/>
                <a:gd name="connsiteY112" fmla="*/ 2150532 h 2370666"/>
                <a:gd name="connsiteX113" fmla="*/ 1998133 w 4775200"/>
                <a:gd name="connsiteY113" fmla="*/ 2201332 h 2370666"/>
                <a:gd name="connsiteX114" fmla="*/ 2053166 w 4775200"/>
                <a:gd name="connsiteY114" fmla="*/ 2201332 h 2370666"/>
                <a:gd name="connsiteX115" fmla="*/ 2053166 w 4775200"/>
                <a:gd name="connsiteY115" fmla="*/ 2256366 h 2370666"/>
                <a:gd name="connsiteX116" fmla="*/ 2527300 w 4775200"/>
                <a:gd name="connsiteY116" fmla="*/ 2256366 h 2370666"/>
                <a:gd name="connsiteX117" fmla="*/ 2527300 w 4775200"/>
                <a:gd name="connsiteY117" fmla="*/ 2341032 h 2370666"/>
                <a:gd name="connsiteX118" fmla="*/ 2878666 w 4775200"/>
                <a:gd name="connsiteY118" fmla="*/ 2341032 h 2370666"/>
                <a:gd name="connsiteX119" fmla="*/ 2878666 w 4775200"/>
                <a:gd name="connsiteY119" fmla="*/ 2370666 h 2370666"/>
                <a:gd name="connsiteX120" fmla="*/ 4775200 w 4775200"/>
                <a:gd name="connsiteY120" fmla="*/ 2370666 h 2370666"/>
                <a:gd name="connsiteX121" fmla="*/ 4770966 w 4775200"/>
                <a:gd name="connsiteY121" fmla="*/ 1782232 h 2370666"/>
                <a:gd name="connsiteX0" fmla="*/ 4770966 w 4775200"/>
                <a:gd name="connsiteY0" fmla="*/ 1782232 h 2370666"/>
                <a:gd name="connsiteX1" fmla="*/ 2886075 w 4775200"/>
                <a:gd name="connsiteY1" fmla="*/ 1785407 h 2370666"/>
                <a:gd name="connsiteX2" fmla="*/ 2868083 w 4775200"/>
                <a:gd name="connsiteY2" fmla="*/ 1704974 h 2370666"/>
                <a:gd name="connsiteX3" fmla="*/ 2870200 w 4775200"/>
                <a:gd name="connsiteY3" fmla="*/ 1621366 h 2370666"/>
                <a:gd name="connsiteX4" fmla="*/ 2514600 w 4775200"/>
                <a:gd name="connsiteY4" fmla="*/ 1621366 h 2370666"/>
                <a:gd name="connsiteX5" fmla="*/ 2514600 w 4775200"/>
                <a:gd name="connsiteY5" fmla="*/ 1549399 h 2370666"/>
                <a:gd name="connsiteX6" fmla="*/ 2044700 w 4775200"/>
                <a:gd name="connsiteY6" fmla="*/ 1549399 h 2370666"/>
                <a:gd name="connsiteX7" fmla="*/ 2044700 w 4775200"/>
                <a:gd name="connsiteY7" fmla="*/ 1490132 h 2370666"/>
                <a:gd name="connsiteX8" fmla="*/ 1998133 w 4775200"/>
                <a:gd name="connsiteY8" fmla="*/ 1490132 h 2370666"/>
                <a:gd name="connsiteX9" fmla="*/ 1998133 w 4775200"/>
                <a:gd name="connsiteY9" fmla="*/ 1418166 h 2370666"/>
                <a:gd name="connsiteX10" fmla="*/ 1913466 w 4775200"/>
                <a:gd name="connsiteY10" fmla="*/ 1418166 h 2370666"/>
                <a:gd name="connsiteX11" fmla="*/ 1913466 w 4775200"/>
                <a:gd name="connsiteY11" fmla="*/ 1346199 h 2370666"/>
                <a:gd name="connsiteX12" fmla="*/ 1651000 w 4775200"/>
                <a:gd name="connsiteY12" fmla="*/ 1346199 h 2370666"/>
                <a:gd name="connsiteX13" fmla="*/ 1651000 w 4775200"/>
                <a:gd name="connsiteY13" fmla="*/ 1286932 h 2370666"/>
                <a:gd name="connsiteX14" fmla="*/ 1130300 w 4775200"/>
                <a:gd name="connsiteY14" fmla="*/ 1286932 h 2370666"/>
                <a:gd name="connsiteX15" fmla="*/ 1130300 w 4775200"/>
                <a:gd name="connsiteY15" fmla="*/ 1223432 h 2370666"/>
                <a:gd name="connsiteX16" fmla="*/ 1041400 w 4775200"/>
                <a:gd name="connsiteY16" fmla="*/ 1223432 h 2370666"/>
                <a:gd name="connsiteX17" fmla="*/ 1041400 w 4775200"/>
                <a:gd name="connsiteY17" fmla="*/ 1172632 h 2370666"/>
                <a:gd name="connsiteX18" fmla="*/ 1007533 w 4775200"/>
                <a:gd name="connsiteY18" fmla="*/ 1172632 h 2370666"/>
                <a:gd name="connsiteX19" fmla="*/ 1007533 w 4775200"/>
                <a:gd name="connsiteY19" fmla="*/ 1113366 h 2370666"/>
                <a:gd name="connsiteX20" fmla="*/ 918633 w 4775200"/>
                <a:gd name="connsiteY20" fmla="*/ 1113366 h 2370666"/>
                <a:gd name="connsiteX21" fmla="*/ 918633 w 4775200"/>
                <a:gd name="connsiteY21" fmla="*/ 1049866 h 2370666"/>
                <a:gd name="connsiteX22" fmla="*/ 901700 w 4775200"/>
                <a:gd name="connsiteY22" fmla="*/ 1049866 h 2370666"/>
                <a:gd name="connsiteX23" fmla="*/ 901700 w 4775200"/>
                <a:gd name="connsiteY23" fmla="*/ 999066 h 2370666"/>
                <a:gd name="connsiteX24" fmla="*/ 850900 w 4775200"/>
                <a:gd name="connsiteY24" fmla="*/ 999066 h 2370666"/>
                <a:gd name="connsiteX25" fmla="*/ 850900 w 4775200"/>
                <a:gd name="connsiteY25" fmla="*/ 948266 h 2370666"/>
                <a:gd name="connsiteX26" fmla="*/ 842433 w 4775200"/>
                <a:gd name="connsiteY26" fmla="*/ 948266 h 2370666"/>
                <a:gd name="connsiteX27" fmla="*/ 842433 w 4775200"/>
                <a:gd name="connsiteY27" fmla="*/ 893232 h 2370666"/>
                <a:gd name="connsiteX28" fmla="*/ 778933 w 4775200"/>
                <a:gd name="connsiteY28" fmla="*/ 893232 h 2370666"/>
                <a:gd name="connsiteX29" fmla="*/ 778933 w 4775200"/>
                <a:gd name="connsiteY29" fmla="*/ 728132 h 2370666"/>
                <a:gd name="connsiteX30" fmla="*/ 723900 w 4775200"/>
                <a:gd name="connsiteY30" fmla="*/ 728132 h 2370666"/>
                <a:gd name="connsiteX31" fmla="*/ 723900 w 4775200"/>
                <a:gd name="connsiteY31" fmla="*/ 694266 h 2370666"/>
                <a:gd name="connsiteX32" fmla="*/ 702733 w 4775200"/>
                <a:gd name="connsiteY32" fmla="*/ 694266 h 2370666"/>
                <a:gd name="connsiteX33" fmla="*/ 702733 w 4775200"/>
                <a:gd name="connsiteY33" fmla="*/ 630766 h 2370666"/>
                <a:gd name="connsiteX34" fmla="*/ 702733 w 4775200"/>
                <a:gd name="connsiteY34" fmla="*/ 630766 h 2370666"/>
                <a:gd name="connsiteX35" fmla="*/ 702733 w 4775200"/>
                <a:gd name="connsiteY35" fmla="*/ 601132 h 2370666"/>
                <a:gd name="connsiteX36" fmla="*/ 643466 w 4775200"/>
                <a:gd name="connsiteY36" fmla="*/ 601132 h 2370666"/>
                <a:gd name="connsiteX37" fmla="*/ 643466 w 4775200"/>
                <a:gd name="connsiteY37" fmla="*/ 537632 h 2370666"/>
                <a:gd name="connsiteX38" fmla="*/ 643466 w 4775200"/>
                <a:gd name="connsiteY38" fmla="*/ 537632 h 2370666"/>
                <a:gd name="connsiteX39" fmla="*/ 622300 w 4775200"/>
                <a:gd name="connsiteY39" fmla="*/ 516466 h 2370666"/>
                <a:gd name="connsiteX40" fmla="*/ 579966 w 4775200"/>
                <a:gd name="connsiteY40" fmla="*/ 516466 h 2370666"/>
                <a:gd name="connsiteX41" fmla="*/ 579966 w 4775200"/>
                <a:gd name="connsiteY41" fmla="*/ 465666 h 2370666"/>
                <a:gd name="connsiteX42" fmla="*/ 537633 w 4775200"/>
                <a:gd name="connsiteY42" fmla="*/ 465666 h 2370666"/>
                <a:gd name="connsiteX43" fmla="*/ 537633 w 4775200"/>
                <a:gd name="connsiteY43" fmla="*/ 406399 h 2370666"/>
                <a:gd name="connsiteX44" fmla="*/ 465666 w 4775200"/>
                <a:gd name="connsiteY44" fmla="*/ 406399 h 2370666"/>
                <a:gd name="connsiteX45" fmla="*/ 465666 w 4775200"/>
                <a:gd name="connsiteY45" fmla="*/ 321732 h 2370666"/>
                <a:gd name="connsiteX46" fmla="*/ 431800 w 4775200"/>
                <a:gd name="connsiteY46" fmla="*/ 321732 h 2370666"/>
                <a:gd name="connsiteX47" fmla="*/ 431800 w 4775200"/>
                <a:gd name="connsiteY47" fmla="*/ 249766 h 2370666"/>
                <a:gd name="connsiteX48" fmla="*/ 359833 w 4775200"/>
                <a:gd name="connsiteY48" fmla="*/ 249766 h 2370666"/>
                <a:gd name="connsiteX49" fmla="*/ 359833 w 4775200"/>
                <a:gd name="connsiteY49" fmla="*/ 160866 h 2370666"/>
                <a:gd name="connsiteX50" fmla="*/ 300566 w 4775200"/>
                <a:gd name="connsiteY50" fmla="*/ 160866 h 2370666"/>
                <a:gd name="connsiteX51" fmla="*/ 300566 w 4775200"/>
                <a:gd name="connsiteY51" fmla="*/ 33866 h 2370666"/>
                <a:gd name="connsiteX52" fmla="*/ 258233 w 4775200"/>
                <a:gd name="connsiteY52" fmla="*/ 33866 h 2370666"/>
                <a:gd name="connsiteX53" fmla="*/ 258233 w 4775200"/>
                <a:gd name="connsiteY53" fmla="*/ 21166 h 2370666"/>
                <a:gd name="connsiteX54" fmla="*/ 148166 w 4775200"/>
                <a:gd name="connsiteY54" fmla="*/ 21166 h 2370666"/>
                <a:gd name="connsiteX55" fmla="*/ 127000 w 4775200"/>
                <a:gd name="connsiteY55" fmla="*/ 0 h 2370666"/>
                <a:gd name="connsiteX56" fmla="*/ 0 w 4775200"/>
                <a:gd name="connsiteY56" fmla="*/ 0 h 2370666"/>
                <a:gd name="connsiteX57" fmla="*/ 21166 w 4775200"/>
                <a:gd name="connsiteY57" fmla="*/ 21166 h 2370666"/>
                <a:gd name="connsiteX58" fmla="*/ 42332 w 4775200"/>
                <a:gd name="connsiteY58" fmla="*/ 42332 h 2370666"/>
                <a:gd name="connsiteX59" fmla="*/ 42332 w 4775200"/>
                <a:gd name="connsiteY59" fmla="*/ 114299 h 2370666"/>
                <a:gd name="connsiteX60" fmla="*/ 76200 w 4775200"/>
                <a:gd name="connsiteY60" fmla="*/ 114299 h 2370666"/>
                <a:gd name="connsiteX61" fmla="*/ 76200 w 4775200"/>
                <a:gd name="connsiteY61" fmla="*/ 165099 h 2370666"/>
                <a:gd name="connsiteX62" fmla="*/ 84667 w 4775200"/>
                <a:gd name="connsiteY62" fmla="*/ 173566 h 2370666"/>
                <a:gd name="connsiteX63" fmla="*/ 84667 w 4775200"/>
                <a:gd name="connsiteY63" fmla="*/ 296332 h 2370666"/>
                <a:gd name="connsiteX64" fmla="*/ 194733 w 4775200"/>
                <a:gd name="connsiteY64" fmla="*/ 296332 h 2370666"/>
                <a:gd name="connsiteX65" fmla="*/ 194733 w 4775200"/>
                <a:gd name="connsiteY65" fmla="*/ 351366 h 2370666"/>
                <a:gd name="connsiteX66" fmla="*/ 283633 w 4775200"/>
                <a:gd name="connsiteY66" fmla="*/ 351366 h 2370666"/>
                <a:gd name="connsiteX67" fmla="*/ 283633 w 4775200"/>
                <a:gd name="connsiteY67" fmla="*/ 419099 h 2370666"/>
                <a:gd name="connsiteX68" fmla="*/ 300566 w 4775200"/>
                <a:gd name="connsiteY68" fmla="*/ 419099 h 2370666"/>
                <a:gd name="connsiteX69" fmla="*/ 300566 w 4775200"/>
                <a:gd name="connsiteY69" fmla="*/ 499532 h 2370666"/>
                <a:gd name="connsiteX70" fmla="*/ 309033 w 4775200"/>
                <a:gd name="connsiteY70" fmla="*/ 507999 h 2370666"/>
                <a:gd name="connsiteX71" fmla="*/ 309033 w 4775200"/>
                <a:gd name="connsiteY71" fmla="*/ 567266 h 2370666"/>
                <a:gd name="connsiteX72" fmla="*/ 309033 w 4775200"/>
                <a:gd name="connsiteY72" fmla="*/ 567266 h 2370666"/>
                <a:gd name="connsiteX73" fmla="*/ 309033 w 4775200"/>
                <a:gd name="connsiteY73" fmla="*/ 639232 h 2370666"/>
                <a:gd name="connsiteX74" fmla="*/ 364066 w 4775200"/>
                <a:gd name="connsiteY74" fmla="*/ 639232 h 2370666"/>
                <a:gd name="connsiteX75" fmla="*/ 364066 w 4775200"/>
                <a:gd name="connsiteY75" fmla="*/ 838199 h 2370666"/>
                <a:gd name="connsiteX76" fmla="*/ 423333 w 4775200"/>
                <a:gd name="connsiteY76" fmla="*/ 838199 h 2370666"/>
                <a:gd name="connsiteX77" fmla="*/ 423333 w 4775200"/>
                <a:gd name="connsiteY77" fmla="*/ 947206 h 2370666"/>
                <a:gd name="connsiteX78" fmla="*/ 484716 w 4775200"/>
                <a:gd name="connsiteY78" fmla="*/ 948794 h 2370666"/>
                <a:gd name="connsiteX79" fmla="*/ 478366 w 4775200"/>
                <a:gd name="connsiteY79" fmla="*/ 1065211 h 2370666"/>
                <a:gd name="connsiteX80" fmla="*/ 550333 w 4775200"/>
                <a:gd name="connsiteY80" fmla="*/ 1068387 h 2370666"/>
                <a:gd name="connsiteX81" fmla="*/ 550333 w 4775200"/>
                <a:gd name="connsiteY81" fmla="*/ 1121832 h 2370666"/>
                <a:gd name="connsiteX82" fmla="*/ 592137 w 4775200"/>
                <a:gd name="connsiteY82" fmla="*/ 1120244 h 2370666"/>
                <a:gd name="connsiteX83" fmla="*/ 590550 w 4775200"/>
                <a:gd name="connsiteY83" fmla="*/ 1181099 h 2370666"/>
                <a:gd name="connsiteX84" fmla="*/ 630766 w 4775200"/>
                <a:gd name="connsiteY84" fmla="*/ 1181099 h 2370666"/>
                <a:gd name="connsiteX85" fmla="*/ 630766 w 4775200"/>
                <a:gd name="connsiteY85" fmla="*/ 1253066 h 2370666"/>
                <a:gd name="connsiteX86" fmla="*/ 660400 w 4775200"/>
                <a:gd name="connsiteY86" fmla="*/ 1253066 h 2370666"/>
                <a:gd name="connsiteX87" fmla="*/ 660400 w 4775200"/>
                <a:gd name="connsiteY87" fmla="*/ 1303866 h 2370666"/>
                <a:gd name="connsiteX88" fmla="*/ 694266 w 4775200"/>
                <a:gd name="connsiteY88" fmla="*/ 1303866 h 2370666"/>
                <a:gd name="connsiteX89" fmla="*/ 694266 w 4775200"/>
                <a:gd name="connsiteY89" fmla="*/ 1354666 h 2370666"/>
                <a:gd name="connsiteX90" fmla="*/ 719666 w 4775200"/>
                <a:gd name="connsiteY90" fmla="*/ 1354666 h 2370666"/>
                <a:gd name="connsiteX91" fmla="*/ 719666 w 4775200"/>
                <a:gd name="connsiteY91" fmla="*/ 1409699 h 2370666"/>
                <a:gd name="connsiteX92" fmla="*/ 736071 w 4775200"/>
                <a:gd name="connsiteY92" fmla="*/ 1409699 h 2370666"/>
                <a:gd name="connsiteX93" fmla="*/ 736070 w 4775200"/>
                <a:gd name="connsiteY93" fmla="*/ 1480607 h 2370666"/>
                <a:gd name="connsiteX94" fmla="*/ 783166 w 4775200"/>
                <a:gd name="connsiteY94" fmla="*/ 1477432 h 2370666"/>
                <a:gd name="connsiteX95" fmla="*/ 783166 w 4775200"/>
                <a:gd name="connsiteY95" fmla="*/ 1667932 h 2370666"/>
                <a:gd name="connsiteX96" fmla="*/ 855133 w 4775200"/>
                <a:gd name="connsiteY96" fmla="*/ 1667932 h 2370666"/>
                <a:gd name="connsiteX97" fmla="*/ 855133 w 4775200"/>
                <a:gd name="connsiteY97" fmla="*/ 1761066 h 2370666"/>
                <a:gd name="connsiteX98" fmla="*/ 910166 w 4775200"/>
                <a:gd name="connsiteY98" fmla="*/ 1761066 h 2370666"/>
                <a:gd name="connsiteX99" fmla="*/ 910166 w 4775200"/>
                <a:gd name="connsiteY99" fmla="*/ 1824566 h 2370666"/>
                <a:gd name="connsiteX100" fmla="*/ 931333 w 4775200"/>
                <a:gd name="connsiteY100" fmla="*/ 1824566 h 2370666"/>
                <a:gd name="connsiteX101" fmla="*/ 931333 w 4775200"/>
                <a:gd name="connsiteY101" fmla="*/ 1880657 h 2370666"/>
                <a:gd name="connsiteX102" fmla="*/ 1021820 w 4775200"/>
                <a:gd name="connsiteY102" fmla="*/ 1877482 h 2370666"/>
                <a:gd name="connsiteX103" fmla="*/ 1020233 w 4775200"/>
                <a:gd name="connsiteY103" fmla="*/ 1926166 h 2370666"/>
                <a:gd name="connsiteX104" fmla="*/ 1045633 w 4775200"/>
                <a:gd name="connsiteY104" fmla="*/ 1926166 h 2370666"/>
                <a:gd name="connsiteX105" fmla="*/ 1045633 w 4775200"/>
                <a:gd name="connsiteY105" fmla="*/ 1981199 h 2370666"/>
                <a:gd name="connsiteX106" fmla="*/ 1130300 w 4775200"/>
                <a:gd name="connsiteY106" fmla="*/ 1981199 h 2370666"/>
                <a:gd name="connsiteX107" fmla="*/ 1130300 w 4775200"/>
                <a:gd name="connsiteY107" fmla="*/ 2031999 h 2370666"/>
                <a:gd name="connsiteX108" fmla="*/ 1648352 w 4775200"/>
                <a:gd name="connsiteY108" fmla="*/ 2033586 h 2370666"/>
                <a:gd name="connsiteX109" fmla="*/ 1645179 w 4775200"/>
                <a:gd name="connsiteY109" fmla="*/ 2095499 h 2370666"/>
                <a:gd name="connsiteX110" fmla="*/ 1938866 w 4775200"/>
                <a:gd name="connsiteY110" fmla="*/ 2095499 h 2370666"/>
                <a:gd name="connsiteX111" fmla="*/ 1938866 w 4775200"/>
                <a:gd name="connsiteY111" fmla="*/ 2150532 h 2370666"/>
                <a:gd name="connsiteX112" fmla="*/ 1998133 w 4775200"/>
                <a:gd name="connsiteY112" fmla="*/ 2150532 h 2370666"/>
                <a:gd name="connsiteX113" fmla="*/ 1998133 w 4775200"/>
                <a:gd name="connsiteY113" fmla="*/ 2201332 h 2370666"/>
                <a:gd name="connsiteX114" fmla="*/ 2053166 w 4775200"/>
                <a:gd name="connsiteY114" fmla="*/ 2201332 h 2370666"/>
                <a:gd name="connsiteX115" fmla="*/ 2053166 w 4775200"/>
                <a:gd name="connsiteY115" fmla="*/ 2256366 h 2370666"/>
                <a:gd name="connsiteX116" fmla="*/ 2527300 w 4775200"/>
                <a:gd name="connsiteY116" fmla="*/ 2256366 h 2370666"/>
                <a:gd name="connsiteX117" fmla="*/ 2527300 w 4775200"/>
                <a:gd name="connsiteY117" fmla="*/ 2341032 h 2370666"/>
                <a:gd name="connsiteX118" fmla="*/ 2878666 w 4775200"/>
                <a:gd name="connsiteY118" fmla="*/ 2341032 h 2370666"/>
                <a:gd name="connsiteX119" fmla="*/ 2878666 w 4775200"/>
                <a:gd name="connsiteY119" fmla="*/ 2370666 h 2370666"/>
                <a:gd name="connsiteX120" fmla="*/ 4775200 w 4775200"/>
                <a:gd name="connsiteY120" fmla="*/ 2370666 h 2370666"/>
                <a:gd name="connsiteX121" fmla="*/ 4770966 w 4775200"/>
                <a:gd name="connsiteY121" fmla="*/ 1782232 h 2370666"/>
                <a:gd name="connsiteX0" fmla="*/ 4770966 w 4775200"/>
                <a:gd name="connsiteY0" fmla="*/ 1782232 h 2370666"/>
                <a:gd name="connsiteX1" fmla="*/ 2886075 w 4775200"/>
                <a:gd name="connsiteY1" fmla="*/ 1785407 h 2370666"/>
                <a:gd name="connsiteX2" fmla="*/ 2874433 w 4775200"/>
                <a:gd name="connsiteY2" fmla="*/ 1730374 h 2370666"/>
                <a:gd name="connsiteX3" fmla="*/ 2868083 w 4775200"/>
                <a:gd name="connsiteY3" fmla="*/ 1704974 h 2370666"/>
                <a:gd name="connsiteX4" fmla="*/ 2870200 w 4775200"/>
                <a:gd name="connsiteY4" fmla="*/ 1621366 h 2370666"/>
                <a:gd name="connsiteX5" fmla="*/ 2514600 w 4775200"/>
                <a:gd name="connsiteY5" fmla="*/ 1621366 h 2370666"/>
                <a:gd name="connsiteX6" fmla="*/ 2514600 w 4775200"/>
                <a:gd name="connsiteY6" fmla="*/ 1549399 h 2370666"/>
                <a:gd name="connsiteX7" fmla="*/ 2044700 w 4775200"/>
                <a:gd name="connsiteY7" fmla="*/ 1549399 h 2370666"/>
                <a:gd name="connsiteX8" fmla="*/ 2044700 w 4775200"/>
                <a:gd name="connsiteY8" fmla="*/ 1490132 h 2370666"/>
                <a:gd name="connsiteX9" fmla="*/ 1998133 w 4775200"/>
                <a:gd name="connsiteY9" fmla="*/ 1490132 h 2370666"/>
                <a:gd name="connsiteX10" fmla="*/ 1998133 w 4775200"/>
                <a:gd name="connsiteY10" fmla="*/ 1418166 h 2370666"/>
                <a:gd name="connsiteX11" fmla="*/ 1913466 w 4775200"/>
                <a:gd name="connsiteY11" fmla="*/ 1418166 h 2370666"/>
                <a:gd name="connsiteX12" fmla="*/ 1913466 w 4775200"/>
                <a:gd name="connsiteY12" fmla="*/ 1346199 h 2370666"/>
                <a:gd name="connsiteX13" fmla="*/ 1651000 w 4775200"/>
                <a:gd name="connsiteY13" fmla="*/ 1346199 h 2370666"/>
                <a:gd name="connsiteX14" fmla="*/ 1651000 w 4775200"/>
                <a:gd name="connsiteY14" fmla="*/ 1286932 h 2370666"/>
                <a:gd name="connsiteX15" fmla="*/ 1130300 w 4775200"/>
                <a:gd name="connsiteY15" fmla="*/ 1286932 h 2370666"/>
                <a:gd name="connsiteX16" fmla="*/ 1130300 w 4775200"/>
                <a:gd name="connsiteY16" fmla="*/ 1223432 h 2370666"/>
                <a:gd name="connsiteX17" fmla="*/ 1041400 w 4775200"/>
                <a:gd name="connsiteY17" fmla="*/ 1223432 h 2370666"/>
                <a:gd name="connsiteX18" fmla="*/ 1041400 w 4775200"/>
                <a:gd name="connsiteY18" fmla="*/ 1172632 h 2370666"/>
                <a:gd name="connsiteX19" fmla="*/ 1007533 w 4775200"/>
                <a:gd name="connsiteY19" fmla="*/ 1172632 h 2370666"/>
                <a:gd name="connsiteX20" fmla="*/ 1007533 w 4775200"/>
                <a:gd name="connsiteY20" fmla="*/ 1113366 h 2370666"/>
                <a:gd name="connsiteX21" fmla="*/ 918633 w 4775200"/>
                <a:gd name="connsiteY21" fmla="*/ 1113366 h 2370666"/>
                <a:gd name="connsiteX22" fmla="*/ 918633 w 4775200"/>
                <a:gd name="connsiteY22" fmla="*/ 1049866 h 2370666"/>
                <a:gd name="connsiteX23" fmla="*/ 901700 w 4775200"/>
                <a:gd name="connsiteY23" fmla="*/ 1049866 h 2370666"/>
                <a:gd name="connsiteX24" fmla="*/ 901700 w 4775200"/>
                <a:gd name="connsiteY24" fmla="*/ 999066 h 2370666"/>
                <a:gd name="connsiteX25" fmla="*/ 850900 w 4775200"/>
                <a:gd name="connsiteY25" fmla="*/ 999066 h 2370666"/>
                <a:gd name="connsiteX26" fmla="*/ 850900 w 4775200"/>
                <a:gd name="connsiteY26" fmla="*/ 948266 h 2370666"/>
                <a:gd name="connsiteX27" fmla="*/ 842433 w 4775200"/>
                <a:gd name="connsiteY27" fmla="*/ 948266 h 2370666"/>
                <a:gd name="connsiteX28" fmla="*/ 842433 w 4775200"/>
                <a:gd name="connsiteY28" fmla="*/ 893232 h 2370666"/>
                <a:gd name="connsiteX29" fmla="*/ 778933 w 4775200"/>
                <a:gd name="connsiteY29" fmla="*/ 893232 h 2370666"/>
                <a:gd name="connsiteX30" fmla="*/ 778933 w 4775200"/>
                <a:gd name="connsiteY30" fmla="*/ 728132 h 2370666"/>
                <a:gd name="connsiteX31" fmla="*/ 723900 w 4775200"/>
                <a:gd name="connsiteY31" fmla="*/ 728132 h 2370666"/>
                <a:gd name="connsiteX32" fmla="*/ 723900 w 4775200"/>
                <a:gd name="connsiteY32" fmla="*/ 694266 h 2370666"/>
                <a:gd name="connsiteX33" fmla="*/ 702733 w 4775200"/>
                <a:gd name="connsiteY33" fmla="*/ 694266 h 2370666"/>
                <a:gd name="connsiteX34" fmla="*/ 702733 w 4775200"/>
                <a:gd name="connsiteY34" fmla="*/ 630766 h 2370666"/>
                <a:gd name="connsiteX35" fmla="*/ 702733 w 4775200"/>
                <a:gd name="connsiteY35" fmla="*/ 630766 h 2370666"/>
                <a:gd name="connsiteX36" fmla="*/ 702733 w 4775200"/>
                <a:gd name="connsiteY36" fmla="*/ 601132 h 2370666"/>
                <a:gd name="connsiteX37" fmla="*/ 643466 w 4775200"/>
                <a:gd name="connsiteY37" fmla="*/ 601132 h 2370666"/>
                <a:gd name="connsiteX38" fmla="*/ 643466 w 4775200"/>
                <a:gd name="connsiteY38" fmla="*/ 537632 h 2370666"/>
                <a:gd name="connsiteX39" fmla="*/ 643466 w 4775200"/>
                <a:gd name="connsiteY39" fmla="*/ 537632 h 2370666"/>
                <a:gd name="connsiteX40" fmla="*/ 622300 w 4775200"/>
                <a:gd name="connsiteY40" fmla="*/ 516466 h 2370666"/>
                <a:gd name="connsiteX41" fmla="*/ 579966 w 4775200"/>
                <a:gd name="connsiteY41" fmla="*/ 516466 h 2370666"/>
                <a:gd name="connsiteX42" fmla="*/ 579966 w 4775200"/>
                <a:gd name="connsiteY42" fmla="*/ 465666 h 2370666"/>
                <a:gd name="connsiteX43" fmla="*/ 537633 w 4775200"/>
                <a:gd name="connsiteY43" fmla="*/ 465666 h 2370666"/>
                <a:gd name="connsiteX44" fmla="*/ 537633 w 4775200"/>
                <a:gd name="connsiteY44" fmla="*/ 406399 h 2370666"/>
                <a:gd name="connsiteX45" fmla="*/ 465666 w 4775200"/>
                <a:gd name="connsiteY45" fmla="*/ 406399 h 2370666"/>
                <a:gd name="connsiteX46" fmla="*/ 465666 w 4775200"/>
                <a:gd name="connsiteY46" fmla="*/ 321732 h 2370666"/>
                <a:gd name="connsiteX47" fmla="*/ 431800 w 4775200"/>
                <a:gd name="connsiteY47" fmla="*/ 321732 h 2370666"/>
                <a:gd name="connsiteX48" fmla="*/ 431800 w 4775200"/>
                <a:gd name="connsiteY48" fmla="*/ 249766 h 2370666"/>
                <a:gd name="connsiteX49" fmla="*/ 359833 w 4775200"/>
                <a:gd name="connsiteY49" fmla="*/ 249766 h 2370666"/>
                <a:gd name="connsiteX50" fmla="*/ 359833 w 4775200"/>
                <a:gd name="connsiteY50" fmla="*/ 160866 h 2370666"/>
                <a:gd name="connsiteX51" fmla="*/ 300566 w 4775200"/>
                <a:gd name="connsiteY51" fmla="*/ 160866 h 2370666"/>
                <a:gd name="connsiteX52" fmla="*/ 300566 w 4775200"/>
                <a:gd name="connsiteY52" fmla="*/ 33866 h 2370666"/>
                <a:gd name="connsiteX53" fmla="*/ 258233 w 4775200"/>
                <a:gd name="connsiteY53" fmla="*/ 33866 h 2370666"/>
                <a:gd name="connsiteX54" fmla="*/ 258233 w 4775200"/>
                <a:gd name="connsiteY54" fmla="*/ 21166 h 2370666"/>
                <a:gd name="connsiteX55" fmla="*/ 148166 w 4775200"/>
                <a:gd name="connsiteY55" fmla="*/ 21166 h 2370666"/>
                <a:gd name="connsiteX56" fmla="*/ 127000 w 4775200"/>
                <a:gd name="connsiteY56" fmla="*/ 0 h 2370666"/>
                <a:gd name="connsiteX57" fmla="*/ 0 w 4775200"/>
                <a:gd name="connsiteY57" fmla="*/ 0 h 2370666"/>
                <a:gd name="connsiteX58" fmla="*/ 21166 w 4775200"/>
                <a:gd name="connsiteY58" fmla="*/ 21166 h 2370666"/>
                <a:gd name="connsiteX59" fmla="*/ 42332 w 4775200"/>
                <a:gd name="connsiteY59" fmla="*/ 42332 h 2370666"/>
                <a:gd name="connsiteX60" fmla="*/ 42332 w 4775200"/>
                <a:gd name="connsiteY60" fmla="*/ 114299 h 2370666"/>
                <a:gd name="connsiteX61" fmla="*/ 76200 w 4775200"/>
                <a:gd name="connsiteY61" fmla="*/ 114299 h 2370666"/>
                <a:gd name="connsiteX62" fmla="*/ 76200 w 4775200"/>
                <a:gd name="connsiteY62" fmla="*/ 165099 h 2370666"/>
                <a:gd name="connsiteX63" fmla="*/ 84667 w 4775200"/>
                <a:gd name="connsiteY63" fmla="*/ 173566 h 2370666"/>
                <a:gd name="connsiteX64" fmla="*/ 84667 w 4775200"/>
                <a:gd name="connsiteY64" fmla="*/ 296332 h 2370666"/>
                <a:gd name="connsiteX65" fmla="*/ 194733 w 4775200"/>
                <a:gd name="connsiteY65" fmla="*/ 296332 h 2370666"/>
                <a:gd name="connsiteX66" fmla="*/ 194733 w 4775200"/>
                <a:gd name="connsiteY66" fmla="*/ 351366 h 2370666"/>
                <a:gd name="connsiteX67" fmla="*/ 283633 w 4775200"/>
                <a:gd name="connsiteY67" fmla="*/ 351366 h 2370666"/>
                <a:gd name="connsiteX68" fmla="*/ 283633 w 4775200"/>
                <a:gd name="connsiteY68" fmla="*/ 419099 h 2370666"/>
                <a:gd name="connsiteX69" fmla="*/ 300566 w 4775200"/>
                <a:gd name="connsiteY69" fmla="*/ 419099 h 2370666"/>
                <a:gd name="connsiteX70" fmla="*/ 300566 w 4775200"/>
                <a:gd name="connsiteY70" fmla="*/ 499532 h 2370666"/>
                <a:gd name="connsiteX71" fmla="*/ 309033 w 4775200"/>
                <a:gd name="connsiteY71" fmla="*/ 507999 h 2370666"/>
                <a:gd name="connsiteX72" fmla="*/ 309033 w 4775200"/>
                <a:gd name="connsiteY72" fmla="*/ 567266 h 2370666"/>
                <a:gd name="connsiteX73" fmla="*/ 309033 w 4775200"/>
                <a:gd name="connsiteY73" fmla="*/ 567266 h 2370666"/>
                <a:gd name="connsiteX74" fmla="*/ 309033 w 4775200"/>
                <a:gd name="connsiteY74" fmla="*/ 639232 h 2370666"/>
                <a:gd name="connsiteX75" fmla="*/ 364066 w 4775200"/>
                <a:gd name="connsiteY75" fmla="*/ 639232 h 2370666"/>
                <a:gd name="connsiteX76" fmla="*/ 364066 w 4775200"/>
                <a:gd name="connsiteY76" fmla="*/ 838199 h 2370666"/>
                <a:gd name="connsiteX77" fmla="*/ 423333 w 4775200"/>
                <a:gd name="connsiteY77" fmla="*/ 838199 h 2370666"/>
                <a:gd name="connsiteX78" fmla="*/ 423333 w 4775200"/>
                <a:gd name="connsiteY78" fmla="*/ 947206 h 2370666"/>
                <a:gd name="connsiteX79" fmla="*/ 484716 w 4775200"/>
                <a:gd name="connsiteY79" fmla="*/ 948794 h 2370666"/>
                <a:gd name="connsiteX80" fmla="*/ 478366 w 4775200"/>
                <a:gd name="connsiteY80" fmla="*/ 1065211 h 2370666"/>
                <a:gd name="connsiteX81" fmla="*/ 550333 w 4775200"/>
                <a:gd name="connsiteY81" fmla="*/ 1068387 h 2370666"/>
                <a:gd name="connsiteX82" fmla="*/ 550333 w 4775200"/>
                <a:gd name="connsiteY82" fmla="*/ 1121832 h 2370666"/>
                <a:gd name="connsiteX83" fmla="*/ 592137 w 4775200"/>
                <a:gd name="connsiteY83" fmla="*/ 1120244 h 2370666"/>
                <a:gd name="connsiteX84" fmla="*/ 590550 w 4775200"/>
                <a:gd name="connsiteY84" fmla="*/ 1181099 h 2370666"/>
                <a:gd name="connsiteX85" fmla="*/ 630766 w 4775200"/>
                <a:gd name="connsiteY85" fmla="*/ 1181099 h 2370666"/>
                <a:gd name="connsiteX86" fmla="*/ 630766 w 4775200"/>
                <a:gd name="connsiteY86" fmla="*/ 1253066 h 2370666"/>
                <a:gd name="connsiteX87" fmla="*/ 660400 w 4775200"/>
                <a:gd name="connsiteY87" fmla="*/ 1253066 h 2370666"/>
                <a:gd name="connsiteX88" fmla="*/ 660400 w 4775200"/>
                <a:gd name="connsiteY88" fmla="*/ 1303866 h 2370666"/>
                <a:gd name="connsiteX89" fmla="*/ 694266 w 4775200"/>
                <a:gd name="connsiteY89" fmla="*/ 1303866 h 2370666"/>
                <a:gd name="connsiteX90" fmla="*/ 694266 w 4775200"/>
                <a:gd name="connsiteY90" fmla="*/ 1354666 h 2370666"/>
                <a:gd name="connsiteX91" fmla="*/ 719666 w 4775200"/>
                <a:gd name="connsiteY91" fmla="*/ 1354666 h 2370666"/>
                <a:gd name="connsiteX92" fmla="*/ 719666 w 4775200"/>
                <a:gd name="connsiteY92" fmla="*/ 1409699 h 2370666"/>
                <a:gd name="connsiteX93" fmla="*/ 736071 w 4775200"/>
                <a:gd name="connsiteY93" fmla="*/ 1409699 h 2370666"/>
                <a:gd name="connsiteX94" fmla="*/ 736070 w 4775200"/>
                <a:gd name="connsiteY94" fmla="*/ 1480607 h 2370666"/>
                <a:gd name="connsiteX95" fmla="*/ 783166 w 4775200"/>
                <a:gd name="connsiteY95" fmla="*/ 1477432 h 2370666"/>
                <a:gd name="connsiteX96" fmla="*/ 783166 w 4775200"/>
                <a:gd name="connsiteY96" fmla="*/ 1667932 h 2370666"/>
                <a:gd name="connsiteX97" fmla="*/ 855133 w 4775200"/>
                <a:gd name="connsiteY97" fmla="*/ 1667932 h 2370666"/>
                <a:gd name="connsiteX98" fmla="*/ 855133 w 4775200"/>
                <a:gd name="connsiteY98" fmla="*/ 1761066 h 2370666"/>
                <a:gd name="connsiteX99" fmla="*/ 910166 w 4775200"/>
                <a:gd name="connsiteY99" fmla="*/ 1761066 h 2370666"/>
                <a:gd name="connsiteX100" fmla="*/ 910166 w 4775200"/>
                <a:gd name="connsiteY100" fmla="*/ 1824566 h 2370666"/>
                <a:gd name="connsiteX101" fmla="*/ 931333 w 4775200"/>
                <a:gd name="connsiteY101" fmla="*/ 1824566 h 2370666"/>
                <a:gd name="connsiteX102" fmla="*/ 931333 w 4775200"/>
                <a:gd name="connsiteY102" fmla="*/ 1880657 h 2370666"/>
                <a:gd name="connsiteX103" fmla="*/ 1021820 w 4775200"/>
                <a:gd name="connsiteY103" fmla="*/ 1877482 h 2370666"/>
                <a:gd name="connsiteX104" fmla="*/ 1020233 w 4775200"/>
                <a:gd name="connsiteY104" fmla="*/ 1926166 h 2370666"/>
                <a:gd name="connsiteX105" fmla="*/ 1045633 w 4775200"/>
                <a:gd name="connsiteY105" fmla="*/ 1926166 h 2370666"/>
                <a:gd name="connsiteX106" fmla="*/ 1045633 w 4775200"/>
                <a:gd name="connsiteY106" fmla="*/ 1981199 h 2370666"/>
                <a:gd name="connsiteX107" fmla="*/ 1130300 w 4775200"/>
                <a:gd name="connsiteY107" fmla="*/ 1981199 h 2370666"/>
                <a:gd name="connsiteX108" fmla="*/ 1130300 w 4775200"/>
                <a:gd name="connsiteY108" fmla="*/ 2031999 h 2370666"/>
                <a:gd name="connsiteX109" fmla="*/ 1648352 w 4775200"/>
                <a:gd name="connsiteY109" fmla="*/ 2033586 h 2370666"/>
                <a:gd name="connsiteX110" fmla="*/ 1645179 w 4775200"/>
                <a:gd name="connsiteY110" fmla="*/ 2095499 h 2370666"/>
                <a:gd name="connsiteX111" fmla="*/ 1938866 w 4775200"/>
                <a:gd name="connsiteY111" fmla="*/ 2095499 h 2370666"/>
                <a:gd name="connsiteX112" fmla="*/ 1938866 w 4775200"/>
                <a:gd name="connsiteY112" fmla="*/ 2150532 h 2370666"/>
                <a:gd name="connsiteX113" fmla="*/ 1998133 w 4775200"/>
                <a:gd name="connsiteY113" fmla="*/ 2150532 h 2370666"/>
                <a:gd name="connsiteX114" fmla="*/ 1998133 w 4775200"/>
                <a:gd name="connsiteY114" fmla="*/ 2201332 h 2370666"/>
                <a:gd name="connsiteX115" fmla="*/ 2053166 w 4775200"/>
                <a:gd name="connsiteY115" fmla="*/ 2201332 h 2370666"/>
                <a:gd name="connsiteX116" fmla="*/ 2053166 w 4775200"/>
                <a:gd name="connsiteY116" fmla="*/ 2256366 h 2370666"/>
                <a:gd name="connsiteX117" fmla="*/ 2527300 w 4775200"/>
                <a:gd name="connsiteY117" fmla="*/ 2256366 h 2370666"/>
                <a:gd name="connsiteX118" fmla="*/ 2527300 w 4775200"/>
                <a:gd name="connsiteY118" fmla="*/ 2341032 h 2370666"/>
                <a:gd name="connsiteX119" fmla="*/ 2878666 w 4775200"/>
                <a:gd name="connsiteY119" fmla="*/ 2341032 h 2370666"/>
                <a:gd name="connsiteX120" fmla="*/ 2878666 w 4775200"/>
                <a:gd name="connsiteY120" fmla="*/ 2370666 h 2370666"/>
                <a:gd name="connsiteX121" fmla="*/ 4775200 w 4775200"/>
                <a:gd name="connsiteY121" fmla="*/ 2370666 h 2370666"/>
                <a:gd name="connsiteX122" fmla="*/ 4770966 w 4775200"/>
                <a:gd name="connsiteY122" fmla="*/ 1782232 h 2370666"/>
                <a:gd name="connsiteX0" fmla="*/ 4770966 w 4775200"/>
                <a:gd name="connsiteY0" fmla="*/ 1782232 h 2370666"/>
                <a:gd name="connsiteX1" fmla="*/ 2886075 w 4775200"/>
                <a:gd name="connsiteY1" fmla="*/ 1785407 h 2370666"/>
                <a:gd name="connsiteX2" fmla="*/ 2890308 w 4775200"/>
                <a:gd name="connsiteY2" fmla="*/ 1727199 h 2370666"/>
                <a:gd name="connsiteX3" fmla="*/ 2868083 w 4775200"/>
                <a:gd name="connsiteY3" fmla="*/ 1704974 h 2370666"/>
                <a:gd name="connsiteX4" fmla="*/ 2870200 w 4775200"/>
                <a:gd name="connsiteY4" fmla="*/ 1621366 h 2370666"/>
                <a:gd name="connsiteX5" fmla="*/ 2514600 w 4775200"/>
                <a:gd name="connsiteY5" fmla="*/ 1621366 h 2370666"/>
                <a:gd name="connsiteX6" fmla="*/ 2514600 w 4775200"/>
                <a:gd name="connsiteY6" fmla="*/ 1549399 h 2370666"/>
                <a:gd name="connsiteX7" fmla="*/ 2044700 w 4775200"/>
                <a:gd name="connsiteY7" fmla="*/ 1549399 h 2370666"/>
                <a:gd name="connsiteX8" fmla="*/ 2044700 w 4775200"/>
                <a:gd name="connsiteY8" fmla="*/ 1490132 h 2370666"/>
                <a:gd name="connsiteX9" fmla="*/ 1998133 w 4775200"/>
                <a:gd name="connsiteY9" fmla="*/ 1490132 h 2370666"/>
                <a:gd name="connsiteX10" fmla="*/ 1998133 w 4775200"/>
                <a:gd name="connsiteY10" fmla="*/ 1418166 h 2370666"/>
                <a:gd name="connsiteX11" fmla="*/ 1913466 w 4775200"/>
                <a:gd name="connsiteY11" fmla="*/ 1418166 h 2370666"/>
                <a:gd name="connsiteX12" fmla="*/ 1913466 w 4775200"/>
                <a:gd name="connsiteY12" fmla="*/ 1346199 h 2370666"/>
                <a:gd name="connsiteX13" fmla="*/ 1651000 w 4775200"/>
                <a:gd name="connsiteY13" fmla="*/ 1346199 h 2370666"/>
                <a:gd name="connsiteX14" fmla="*/ 1651000 w 4775200"/>
                <a:gd name="connsiteY14" fmla="*/ 1286932 h 2370666"/>
                <a:gd name="connsiteX15" fmla="*/ 1130300 w 4775200"/>
                <a:gd name="connsiteY15" fmla="*/ 1286932 h 2370666"/>
                <a:gd name="connsiteX16" fmla="*/ 1130300 w 4775200"/>
                <a:gd name="connsiteY16" fmla="*/ 1223432 h 2370666"/>
                <a:gd name="connsiteX17" fmla="*/ 1041400 w 4775200"/>
                <a:gd name="connsiteY17" fmla="*/ 1223432 h 2370666"/>
                <a:gd name="connsiteX18" fmla="*/ 1041400 w 4775200"/>
                <a:gd name="connsiteY18" fmla="*/ 1172632 h 2370666"/>
                <a:gd name="connsiteX19" fmla="*/ 1007533 w 4775200"/>
                <a:gd name="connsiteY19" fmla="*/ 1172632 h 2370666"/>
                <a:gd name="connsiteX20" fmla="*/ 1007533 w 4775200"/>
                <a:gd name="connsiteY20" fmla="*/ 1113366 h 2370666"/>
                <a:gd name="connsiteX21" fmla="*/ 918633 w 4775200"/>
                <a:gd name="connsiteY21" fmla="*/ 1113366 h 2370666"/>
                <a:gd name="connsiteX22" fmla="*/ 918633 w 4775200"/>
                <a:gd name="connsiteY22" fmla="*/ 1049866 h 2370666"/>
                <a:gd name="connsiteX23" fmla="*/ 901700 w 4775200"/>
                <a:gd name="connsiteY23" fmla="*/ 1049866 h 2370666"/>
                <a:gd name="connsiteX24" fmla="*/ 901700 w 4775200"/>
                <a:gd name="connsiteY24" fmla="*/ 999066 h 2370666"/>
                <a:gd name="connsiteX25" fmla="*/ 850900 w 4775200"/>
                <a:gd name="connsiteY25" fmla="*/ 999066 h 2370666"/>
                <a:gd name="connsiteX26" fmla="*/ 850900 w 4775200"/>
                <a:gd name="connsiteY26" fmla="*/ 948266 h 2370666"/>
                <a:gd name="connsiteX27" fmla="*/ 842433 w 4775200"/>
                <a:gd name="connsiteY27" fmla="*/ 948266 h 2370666"/>
                <a:gd name="connsiteX28" fmla="*/ 842433 w 4775200"/>
                <a:gd name="connsiteY28" fmla="*/ 893232 h 2370666"/>
                <a:gd name="connsiteX29" fmla="*/ 778933 w 4775200"/>
                <a:gd name="connsiteY29" fmla="*/ 893232 h 2370666"/>
                <a:gd name="connsiteX30" fmla="*/ 778933 w 4775200"/>
                <a:gd name="connsiteY30" fmla="*/ 728132 h 2370666"/>
                <a:gd name="connsiteX31" fmla="*/ 723900 w 4775200"/>
                <a:gd name="connsiteY31" fmla="*/ 728132 h 2370666"/>
                <a:gd name="connsiteX32" fmla="*/ 723900 w 4775200"/>
                <a:gd name="connsiteY32" fmla="*/ 694266 h 2370666"/>
                <a:gd name="connsiteX33" fmla="*/ 702733 w 4775200"/>
                <a:gd name="connsiteY33" fmla="*/ 694266 h 2370666"/>
                <a:gd name="connsiteX34" fmla="*/ 702733 w 4775200"/>
                <a:gd name="connsiteY34" fmla="*/ 630766 h 2370666"/>
                <a:gd name="connsiteX35" fmla="*/ 702733 w 4775200"/>
                <a:gd name="connsiteY35" fmla="*/ 630766 h 2370666"/>
                <a:gd name="connsiteX36" fmla="*/ 702733 w 4775200"/>
                <a:gd name="connsiteY36" fmla="*/ 601132 h 2370666"/>
                <a:gd name="connsiteX37" fmla="*/ 643466 w 4775200"/>
                <a:gd name="connsiteY37" fmla="*/ 601132 h 2370666"/>
                <a:gd name="connsiteX38" fmla="*/ 643466 w 4775200"/>
                <a:gd name="connsiteY38" fmla="*/ 537632 h 2370666"/>
                <a:gd name="connsiteX39" fmla="*/ 643466 w 4775200"/>
                <a:gd name="connsiteY39" fmla="*/ 537632 h 2370666"/>
                <a:gd name="connsiteX40" fmla="*/ 622300 w 4775200"/>
                <a:gd name="connsiteY40" fmla="*/ 516466 h 2370666"/>
                <a:gd name="connsiteX41" fmla="*/ 579966 w 4775200"/>
                <a:gd name="connsiteY41" fmla="*/ 516466 h 2370666"/>
                <a:gd name="connsiteX42" fmla="*/ 579966 w 4775200"/>
                <a:gd name="connsiteY42" fmla="*/ 465666 h 2370666"/>
                <a:gd name="connsiteX43" fmla="*/ 537633 w 4775200"/>
                <a:gd name="connsiteY43" fmla="*/ 465666 h 2370666"/>
                <a:gd name="connsiteX44" fmla="*/ 537633 w 4775200"/>
                <a:gd name="connsiteY44" fmla="*/ 406399 h 2370666"/>
                <a:gd name="connsiteX45" fmla="*/ 465666 w 4775200"/>
                <a:gd name="connsiteY45" fmla="*/ 406399 h 2370666"/>
                <a:gd name="connsiteX46" fmla="*/ 465666 w 4775200"/>
                <a:gd name="connsiteY46" fmla="*/ 321732 h 2370666"/>
                <a:gd name="connsiteX47" fmla="*/ 431800 w 4775200"/>
                <a:gd name="connsiteY47" fmla="*/ 321732 h 2370666"/>
                <a:gd name="connsiteX48" fmla="*/ 431800 w 4775200"/>
                <a:gd name="connsiteY48" fmla="*/ 249766 h 2370666"/>
                <a:gd name="connsiteX49" fmla="*/ 359833 w 4775200"/>
                <a:gd name="connsiteY49" fmla="*/ 249766 h 2370666"/>
                <a:gd name="connsiteX50" fmla="*/ 359833 w 4775200"/>
                <a:gd name="connsiteY50" fmla="*/ 160866 h 2370666"/>
                <a:gd name="connsiteX51" fmla="*/ 300566 w 4775200"/>
                <a:gd name="connsiteY51" fmla="*/ 160866 h 2370666"/>
                <a:gd name="connsiteX52" fmla="*/ 300566 w 4775200"/>
                <a:gd name="connsiteY52" fmla="*/ 33866 h 2370666"/>
                <a:gd name="connsiteX53" fmla="*/ 258233 w 4775200"/>
                <a:gd name="connsiteY53" fmla="*/ 33866 h 2370666"/>
                <a:gd name="connsiteX54" fmla="*/ 258233 w 4775200"/>
                <a:gd name="connsiteY54" fmla="*/ 21166 h 2370666"/>
                <a:gd name="connsiteX55" fmla="*/ 148166 w 4775200"/>
                <a:gd name="connsiteY55" fmla="*/ 21166 h 2370666"/>
                <a:gd name="connsiteX56" fmla="*/ 127000 w 4775200"/>
                <a:gd name="connsiteY56" fmla="*/ 0 h 2370666"/>
                <a:gd name="connsiteX57" fmla="*/ 0 w 4775200"/>
                <a:gd name="connsiteY57" fmla="*/ 0 h 2370666"/>
                <a:gd name="connsiteX58" fmla="*/ 21166 w 4775200"/>
                <a:gd name="connsiteY58" fmla="*/ 21166 h 2370666"/>
                <a:gd name="connsiteX59" fmla="*/ 42332 w 4775200"/>
                <a:gd name="connsiteY59" fmla="*/ 42332 h 2370666"/>
                <a:gd name="connsiteX60" fmla="*/ 42332 w 4775200"/>
                <a:gd name="connsiteY60" fmla="*/ 114299 h 2370666"/>
                <a:gd name="connsiteX61" fmla="*/ 76200 w 4775200"/>
                <a:gd name="connsiteY61" fmla="*/ 114299 h 2370666"/>
                <a:gd name="connsiteX62" fmla="*/ 76200 w 4775200"/>
                <a:gd name="connsiteY62" fmla="*/ 165099 h 2370666"/>
                <a:gd name="connsiteX63" fmla="*/ 84667 w 4775200"/>
                <a:gd name="connsiteY63" fmla="*/ 173566 h 2370666"/>
                <a:gd name="connsiteX64" fmla="*/ 84667 w 4775200"/>
                <a:gd name="connsiteY64" fmla="*/ 296332 h 2370666"/>
                <a:gd name="connsiteX65" fmla="*/ 194733 w 4775200"/>
                <a:gd name="connsiteY65" fmla="*/ 296332 h 2370666"/>
                <a:gd name="connsiteX66" fmla="*/ 194733 w 4775200"/>
                <a:gd name="connsiteY66" fmla="*/ 351366 h 2370666"/>
                <a:gd name="connsiteX67" fmla="*/ 283633 w 4775200"/>
                <a:gd name="connsiteY67" fmla="*/ 351366 h 2370666"/>
                <a:gd name="connsiteX68" fmla="*/ 283633 w 4775200"/>
                <a:gd name="connsiteY68" fmla="*/ 419099 h 2370666"/>
                <a:gd name="connsiteX69" fmla="*/ 300566 w 4775200"/>
                <a:gd name="connsiteY69" fmla="*/ 419099 h 2370666"/>
                <a:gd name="connsiteX70" fmla="*/ 300566 w 4775200"/>
                <a:gd name="connsiteY70" fmla="*/ 499532 h 2370666"/>
                <a:gd name="connsiteX71" fmla="*/ 309033 w 4775200"/>
                <a:gd name="connsiteY71" fmla="*/ 507999 h 2370666"/>
                <a:gd name="connsiteX72" fmla="*/ 309033 w 4775200"/>
                <a:gd name="connsiteY72" fmla="*/ 567266 h 2370666"/>
                <a:gd name="connsiteX73" fmla="*/ 309033 w 4775200"/>
                <a:gd name="connsiteY73" fmla="*/ 567266 h 2370666"/>
                <a:gd name="connsiteX74" fmla="*/ 309033 w 4775200"/>
                <a:gd name="connsiteY74" fmla="*/ 639232 h 2370666"/>
                <a:gd name="connsiteX75" fmla="*/ 364066 w 4775200"/>
                <a:gd name="connsiteY75" fmla="*/ 639232 h 2370666"/>
                <a:gd name="connsiteX76" fmla="*/ 364066 w 4775200"/>
                <a:gd name="connsiteY76" fmla="*/ 838199 h 2370666"/>
                <a:gd name="connsiteX77" fmla="*/ 423333 w 4775200"/>
                <a:gd name="connsiteY77" fmla="*/ 838199 h 2370666"/>
                <a:gd name="connsiteX78" fmla="*/ 423333 w 4775200"/>
                <a:gd name="connsiteY78" fmla="*/ 947206 h 2370666"/>
                <a:gd name="connsiteX79" fmla="*/ 484716 w 4775200"/>
                <a:gd name="connsiteY79" fmla="*/ 948794 h 2370666"/>
                <a:gd name="connsiteX80" fmla="*/ 478366 w 4775200"/>
                <a:gd name="connsiteY80" fmla="*/ 1065211 h 2370666"/>
                <a:gd name="connsiteX81" fmla="*/ 550333 w 4775200"/>
                <a:gd name="connsiteY81" fmla="*/ 1068387 h 2370666"/>
                <a:gd name="connsiteX82" fmla="*/ 550333 w 4775200"/>
                <a:gd name="connsiteY82" fmla="*/ 1121832 h 2370666"/>
                <a:gd name="connsiteX83" fmla="*/ 592137 w 4775200"/>
                <a:gd name="connsiteY83" fmla="*/ 1120244 h 2370666"/>
                <a:gd name="connsiteX84" fmla="*/ 590550 w 4775200"/>
                <a:gd name="connsiteY84" fmla="*/ 1181099 h 2370666"/>
                <a:gd name="connsiteX85" fmla="*/ 630766 w 4775200"/>
                <a:gd name="connsiteY85" fmla="*/ 1181099 h 2370666"/>
                <a:gd name="connsiteX86" fmla="*/ 630766 w 4775200"/>
                <a:gd name="connsiteY86" fmla="*/ 1253066 h 2370666"/>
                <a:gd name="connsiteX87" fmla="*/ 660400 w 4775200"/>
                <a:gd name="connsiteY87" fmla="*/ 1253066 h 2370666"/>
                <a:gd name="connsiteX88" fmla="*/ 660400 w 4775200"/>
                <a:gd name="connsiteY88" fmla="*/ 1303866 h 2370666"/>
                <a:gd name="connsiteX89" fmla="*/ 694266 w 4775200"/>
                <a:gd name="connsiteY89" fmla="*/ 1303866 h 2370666"/>
                <a:gd name="connsiteX90" fmla="*/ 694266 w 4775200"/>
                <a:gd name="connsiteY90" fmla="*/ 1354666 h 2370666"/>
                <a:gd name="connsiteX91" fmla="*/ 719666 w 4775200"/>
                <a:gd name="connsiteY91" fmla="*/ 1354666 h 2370666"/>
                <a:gd name="connsiteX92" fmla="*/ 719666 w 4775200"/>
                <a:gd name="connsiteY92" fmla="*/ 1409699 h 2370666"/>
                <a:gd name="connsiteX93" fmla="*/ 736071 w 4775200"/>
                <a:gd name="connsiteY93" fmla="*/ 1409699 h 2370666"/>
                <a:gd name="connsiteX94" fmla="*/ 736070 w 4775200"/>
                <a:gd name="connsiteY94" fmla="*/ 1480607 h 2370666"/>
                <a:gd name="connsiteX95" fmla="*/ 783166 w 4775200"/>
                <a:gd name="connsiteY95" fmla="*/ 1477432 h 2370666"/>
                <a:gd name="connsiteX96" fmla="*/ 783166 w 4775200"/>
                <a:gd name="connsiteY96" fmla="*/ 1667932 h 2370666"/>
                <a:gd name="connsiteX97" fmla="*/ 855133 w 4775200"/>
                <a:gd name="connsiteY97" fmla="*/ 1667932 h 2370666"/>
                <a:gd name="connsiteX98" fmla="*/ 855133 w 4775200"/>
                <a:gd name="connsiteY98" fmla="*/ 1761066 h 2370666"/>
                <a:gd name="connsiteX99" fmla="*/ 910166 w 4775200"/>
                <a:gd name="connsiteY99" fmla="*/ 1761066 h 2370666"/>
                <a:gd name="connsiteX100" fmla="*/ 910166 w 4775200"/>
                <a:gd name="connsiteY100" fmla="*/ 1824566 h 2370666"/>
                <a:gd name="connsiteX101" fmla="*/ 931333 w 4775200"/>
                <a:gd name="connsiteY101" fmla="*/ 1824566 h 2370666"/>
                <a:gd name="connsiteX102" fmla="*/ 931333 w 4775200"/>
                <a:gd name="connsiteY102" fmla="*/ 1880657 h 2370666"/>
                <a:gd name="connsiteX103" fmla="*/ 1021820 w 4775200"/>
                <a:gd name="connsiteY103" fmla="*/ 1877482 h 2370666"/>
                <a:gd name="connsiteX104" fmla="*/ 1020233 w 4775200"/>
                <a:gd name="connsiteY104" fmla="*/ 1926166 h 2370666"/>
                <a:gd name="connsiteX105" fmla="*/ 1045633 w 4775200"/>
                <a:gd name="connsiteY105" fmla="*/ 1926166 h 2370666"/>
                <a:gd name="connsiteX106" fmla="*/ 1045633 w 4775200"/>
                <a:gd name="connsiteY106" fmla="*/ 1981199 h 2370666"/>
                <a:gd name="connsiteX107" fmla="*/ 1130300 w 4775200"/>
                <a:gd name="connsiteY107" fmla="*/ 1981199 h 2370666"/>
                <a:gd name="connsiteX108" fmla="*/ 1130300 w 4775200"/>
                <a:gd name="connsiteY108" fmla="*/ 2031999 h 2370666"/>
                <a:gd name="connsiteX109" fmla="*/ 1648352 w 4775200"/>
                <a:gd name="connsiteY109" fmla="*/ 2033586 h 2370666"/>
                <a:gd name="connsiteX110" fmla="*/ 1645179 w 4775200"/>
                <a:gd name="connsiteY110" fmla="*/ 2095499 h 2370666"/>
                <a:gd name="connsiteX111" fmla="*/ 1938866 w 4775200"/>
                <a:gd name="connsiteY111" fmla="*/ 2095499 h 2370666"/>
                <a:gd name="connsiteX112" fmla="*/ 1938866 w 4775200"/>
                <a:gd name="connsiteY112" fmla="*/ 2150532 h 2370666"/>
                <a:gd name="connsiteX113" fmla="*/ 1998133 w 4775200"/>
                <a:gd name="connsiteY113" fmla="*/ 2150532 h 2370666"/>
                <a:gd name="connsiteX114" fmla="*/ 1998133 w 4775200"/>
                <a:gd name="connsiteY114" fmla="*/ 2201332 h 2370666"/>
                <a:gd name="connsiteX115" fmla="*/ 2053166 w 4775200"/>
                <a:gd name="connsiteY115" fmla="*/ 2201332 h 2370666"/>
                <a:gd name="connsiteX116" fmla="*/ 2053166 w 4775200"/>
                <a:gd name="connsiteY116" fmla="*/ 2256366 h 2370666"/>
                <a:gd name="connsiteX117" fmla="*/ 2527300 w 4775200"/>
                <a:gd name="connsiteY117" fmla="*/ 2256366 h 2370666"/>
                <a:gd name="connsiteX118" fmla="*/ 2527300 w 4775200"/>
                <a:gd name="connsiteY118" fmla="*/ 2341032 h 2370666"/>
                <a:gd name="connsiteX119" fmla="*/ 2878666 w 4775200"/>
                <a:gd name="connsiteY119" fmla="*/ 2341032 h 2370666"/>
                <a:gd name="connsiteX120" fmla="*/ 2878666 w 4775200"/>
                <a:gd name="connsiteY120" fmla="*/ 2370666 h 2370666"/>
                <a:gd name="connsiteX121" fmla="*/ 4775200 w 4775200"/>
                <a:gd name="connsiteY121" fmla="*/ 2370666 h 2370666"/>
                <a:gd name="connsiteX122" fmla="*/ 4770966 w 4775200"/>
                <a:gd name="connsiteY122" fmla="*/ 1782232 h 2370666"/>
                <a:gd name="connsiteX0" fmla="*/ 4770966 w 4775200"/>
                <a:gd name="connsiteY0" fmla="*/ 1782232 h 2370666"/>
                <a:gd name="connsiteX1" fmla="*/ 2886075 w 4775200"/>
                <a:gd name="connsiteY1" fmla="*/ 1785407 h 2370666"/>
                <a:gd name="connsiteX2" fmla="*/ 2890308 w 4775200"/>
                <a:gd name="connsiteY2" fmla="*/ 1727199 h 2370666"/>
                <a:gd name="connsiteX3" fmla="*/ 2868083 w 4775200"/>
                <a:gd name="connsiteY3" fmla="*/ 1704974 h 2370666"/>
                <a:gd name="connsiteX4" fmla="*/ 2870200 w 4775200"/>
                <a:gd name="connsiteY4" fmla="*/ 1621366 h 2370666"/>
                <a:gd name="connsiteX5" fmla="*/ 2514600 w 4775200"/>
                <a:gd name="connsiteY5" fmla="*/ 1621366 h 2370666"/>
                <a:gd name="connsiteX6" fmla="*/ 2514600 w 4775200"/>
                <a:gd name="connsiteY6" fmla="*/ 1549399 h 2370666"/>
                <a:gd name="connsiteX7" fmla="*/ 2044700 w 4775200"/>
                <a:gd name="connsiteY7" fmla="*/ 1549399 h 2370666"/>
                <a:gd name="connsiteX8" fmla="*/ 2044700 w 4775200"/>
                <a:gd name="connsiteY8" fmla="*/ 1490132 h 2370666"/>
                <a:gd name="connsiteX9" fmla="*/ 1998133 w 4775200"/>
                <a:gd name="connsiteY9" fmla="*/ 1490132 h 2370666"/>
                <a:gd name="connsiteX10" fmla="*/ 1998133 w 4775200"/>
                <a:gd name="connsiteY10" fmla="*/ 1418166 h 2370666"/>
                <a:gd name="connsiteX11" fmla="*/ 1913466 w 4775200"/>
                <a:gd name="connsiteY11" fmla="*/ 1418166 h 2370666"/>
                <a:gd name="connsiteX12" fmla="*/ 1913466 w 4775200"/>
                <a:gd name="connsiteY12" fmla="*/ 1346199 h 2370666"/>
                <a:gd name="connsiteX13" fmla="*/ 1651000 w 4775200"/>
                <a:gd name="connsiteY13" fmla="*/ 1346199 h 2370666"/>
                <a:gd name="connsiteX14" fmla="*/ 1651000 w 4775200"/>
                <a:gd name="connsiteY14" fmla="*/ 1286932 h 2370666"/>
                <a:gd name="connsiteX15" fmla="*/ 1130300 w 4775200"/>
                <a:gd name="connsiteY15" fmla="*/ 1286932 h 2370666"/>
                <a:gd name="connsiteX16" fmla="*/ 1130300 w 4775200"/>
                <a:gd name="connsiteY16" fmla="*/ 1223432 h 2370666"/>
                <a:gd name="connsiteX17" fmla="*/ 1041400 w 4775200"/>
                <a:gd name="connsiteY17" fmla="*/ 1223432 h 2370666"/>
                <a:gd name="connsiteX18" fmla="*/ 1041400 w 4775200"/>
                <a:gd name="connsiteY18" fmla="*/ 1172632 h 2370666"/>
                <a:gd name="connsiteX19" fmla="*/ 1007533 w 4775200"/>
                <a:gd name="connsiteY19" fmla="*/ 1172632 h 2370666"/>
                <a:gd name="connsiteX20" fmla="*/ 1007533 w 4775200"/>
                <a:gd name="connsiteY20" fmla="*/ 1113366 h 2370666"/>
                <a:gd name="connsiteX21" fmla="*/ 918633 w 4775200"/>
                <a:gd name="connsiteY21" fmla="*/ 1113366 h 2370666"/>
                <a:gd name="connsiteX22" fmla="*/ 918633 w 4775200"/>
                <a:gd name="connsiteY22" fmla="*/ 1049866 h 2370666"/>
                <a:gd name="connsiteX23" fmla="*/ 901700 w 4775200"/>
                <a:gd name="connsiteY23" fmla="*/ 1049866 h 2370666"/>
                <a:gd name="connsiteX24" fmla="*/ 901700 w 4775200"/>
                <a:gd name="connsiteY24" fmla="*/ 999066 h 2370666"/>
                <a:gd name="connsiteX25" fmla="*/ 850900 w 4775200"/>
                <a:gd name="connsiteY25" fmla="*/ 999066 h 2370666"/>
                <a:gd name="connsiteX26" fmla="*/ 850900 w 4775200"/>
                <a:gd name="connsiteY26" fmla="*/ 948266 h 2370666"/>
                <a:gd name="connsiteX27" fmla="*/ 842433 w 4775200"/>
                <a:gd name="connsiteY27" fmla="*/ 948266 h 2370666"/>
                <a:gd name="connsiteX28" fmla="*/ 842433 w 4775200"/>
                <a:gd name="connsiteY28" fmla="*/ 893232 h 2370666"/>
                <a:gd name="connsiteX29" fmla="*/ 778933 w 4775200"/>
                <a:gd name="connsiteY29" fmla="*/ 893232 h 2370666"/>
                <a:gd name="connsiteX30" fmla="*/ 778933 w 4775200"/>
                <a:gd name="connsiteY30" fmla="*/ 728132 h 2370666"/>
                <a:gd name="connsiteX31" fmla="*/ 723900 w 4775200"/>
                <a:gd name="connsiteY31" fmla="*/ 728132 h 2370666"/>
                <a:gd name="connsiteX32" fmla="*/ 723900 w 4775200"/>
                <a:gd name="connsiteY32" fmla="*/ 694266 h 2370666"/>
                <a:gd name="connsiteX33" fmla="*/ 702733 w 4775200"/>
                <a:gd name="connsiteY33" fmla="*/ 694266 h 2370666"/>
                <a:gd name="connsiteX34" fmla="*/ 702733 w 4775200"/>
                <a:gd name="connsiteY34" fmla="*/ 630766 h 2370666"/>
                <a:gd name="connsiteX35" fmla="*/ 702733 w 4775200"/>
                <a:gd name="connsiteY35" fmla="*/ 630766 h 2370666"/>
                <a:gd name="connsiteX36" fmla="*/ 702733 w 4775200"/>
                <a:gd name="connsiteY36" fmla="*/ 601132 h 2370666"/>
                <a:gd name="connsiteX37" fmla="*/ 643466 w 4775200"/>
                <a:gd name="connsiteY37" fmla="*/ 601132 h 2370666"/>
                <a:gd name="connsiteX38" fmla="*/ 643466 w 4775200"/>
                <a:gd name="connsiteY38" fmla="*/ 537632 h 2370666"/>
                <a:gd name="connsiteX39" fmla="*/ 643466 w 4775200"/>
                <a:gd name="connsiteY39" fmla="*/ 537632 h 2370666"/>
                <a:gd name="connsiteX40" fmla="*/ 622300 w 4775200"/>
                <a:gd name="connsiteY40" fmla="*/ 516466 h 2370666"/>
                <a:gd name="connsiteX41" fmla="*/ 579966 w 4775200"/>
                <a:gd name="connsiteY41" fmla="*/ 516466 h 2370666"/>
                <a:gd name="connsiteX42" fmla="*/ 579966 w 4775200"/>
                <a:gd name="connsiteY42" fmla="*/ 465666 h 2370666"/>
                <a:gd name="connsiteX43" fmla="*/ 537633 w 4775200"/>
                <a:gd name="connsiteY43" fmla="*/ 465666 h 2370666"/>
                <a:gd name="connsiteX44" fmla="*/ 537633 w 4775200"/>
                <a:gd name="connsiteY44" fmla="*/ 406399 h 2370666"/>
                <a:gd name="connsiteX45" fmla="*/ 465666 w 4775200"/>
                <a:gd name="connsiteY45" fmla="*/ 406399 h 2370666"/>
                <a:gd name="connsiteX46" fmla="*/ 465666 w 4775200"/>
                <a:gd name="connsiteY46" fmla="*/ 321732 h 2370666"/>
                <a:gd name="connsiteX47" fmla="*/ 431800 w 4775200"/>
                <a:gd name="connsiteY47" fmla="*/ 321732 h 2370666"/>
                <a:gd name="connsiteX48" fmla="*/ 431800 w 4775200"/>
                <a:gd name="connsiteY48" fmla="*/ 249766 h 2370666"/>
                <a:gd name="connsiteX49" fmla="*/ 359833 w 4775200"/>
                <a:gd name="connsiteY49" fmla="*/ 249766 h 2370666"/>
                <a:gd name="connsiteX50" fmla="*/ 359833 w 4775200"/>
                <a:gd name="connsiteY50" fmla="*/ 160866 h 2370666"/>
                <a:gd name="connsiteX51" fmla="*/ 300566 w 4775200"/>
                <a:gd name="connsiteY51" fmla="*/ 160866 h 2370666"/>
                <a:gd name="connsiteX52" fmla="*/ 300566 w 4775200"/>
                <a:gd name="connsiteY52" fmla="*/ 33866 h 2370666"/>
                <a:gd name="connsiteX53" fmla="*/ 258233 w 4775200"/>
                <a:gd name="connsiteY53" fmla="*/ 33866 h 2370666"/>
                <a:gd name="connsiteX54" fmla="*/ 258233 w 4775200"/>
                <a:gd name="connsiteY54" fmla="*/ 21166 h 2370666"/>
                <a:gd name="connsiteX55" fmla="*/ 148166 w 4775200"/>
                <a:gd name="connsiteY55" fmla="*/ 21166 h 2370666"/>
                <a:gd name="connsiteX56" fmla="*/ 127000 w 4775200"/>
                <a:gd name="connsiteY56" fmla="*/ 0 h 2370666"/>
                <a:gd name="connsiteX57" fmla="*/ 0 w 4775200"/>
                <a:gd name="connsiteY57" fmla="*/ 0 h 2370666"/>
                <a:gd name="connsiteX58" fmla="*/ 21166 w 4775200"/>
                <a:gd name="connsiteY58" fmla="*/ 21166 h 2370666"/>
                <a:gd name="connsiteX59" fmla="*/ 42332 w 4775200"/>
                <a:gd name="connsiteY59" fmla="*/ 42332 h 2370666"/>
                <a:gd name="connsiteX60" fmla="*/ 42332 w 4775200"/>
                <a:gd name="connsiteY60" fmla="*/ 114299 h 2370666"/>
                <a:gd name="connsiteX61" fmla="*/ 76200 w 4775200"/>
                <a:gd name="connsiteY61" fmla="*/ 114299 h 2370666"/>
                <a:gd name="connsiteX62" fmla="*/ 76200 w 4775200"/>
                <a:gd name="connsiteY62" fmla="*/ 165099 h 2370666"/>
                <a:gd name="connsiteX63" fmla="*/ 84667 w 4775200"/>
                <a:gd name="connsiteY63" fmla="*/ 173566 h 2370666"/>
                <a:gd name="connsiteX64" fmla="*/ 84667 w 4775200"/>
                <a:gd name="connsiteY64" fmla="*/ 296332 h 2370666"/>
                <a:gd name="connsiteX65" fmla="*/ 194733 w 4775200"/>
                <a:gd name="connsiteY65" fmla="*/ 296332 h 2370666"/>
                <a:gd name="connsiteX66" fmla="*/ 194733 w 4775200"/>
                <a:gd name="connsiteY66" fmla="*/ 351366 h 2370666"/>
                <a:gd name="connsiteX67" fmla="*/ 283633 w 4775200"/>
                <a:gd name="connsiteY67" fmla="*/ 351366 h 2370666"/>
                <a:gd name="connsiteX68" fmla="*/ 283633 w 4775200"/>
                <a:gd name="connsiteY68" fmla="*/ 419099 h 2370666"/>
                <a:gd name="connsiteX69" fmla="*/ 300566 w 4775200"/>
                <a:gd name="connsiteY69" fmla="*/ 419099 h 2370666"/>
                <a:gd name="connsiteX70" fmla="*/ 300566 w 4775200"/>
                <a:gd name="connsiteY70" fmla="*/ 499532 h 2370666"/>
                <a:gd name="connsiteX71" fmla="*/ 309033 w 4775200"/>
                <a:gd name="connsiteY71" fmla="*/ 507999 h 2370666"/>
                <a:gd name="connsiteX72" fmla="*/ 309033 w 4775200"/>
                <a:gd name="connsiteY72" fmla="*/ 567266 h 2370666"/>
                <a:gd name="connsiteX73" fmla="*/ 309033 w 4775200"/>
                <a:gd name="connsiteY73" fmla="*/ 567266 h 2370666"/>
                <a:gd name="connsiteX74" fmla="*/ 309033 w 4775200"/>
                <a:gd name="connsiteY74" fmla="*/ 639232 h 2370666"/>
                <a:gd name="connsiteX75" fmla="*/ 364066 w 4775200"/>
                <a:gd name="connsiteY75" fmla="*/ 639232 h 2370666"/>
                <a:gd name="connsiteX76" fmla="*/ 364066 w 4775200"/>
                <a:gd name="connsiteY76" fmla="*/ 838199 h 2370666"/>
                <a:gd name="connsiteX77" fmla="*/ 423333 w 4775200"/>
                <a:gd name="connsiteY77" fmla="*/ 838199 h 2370666"/>
                <a:gd name="connsiteX78" fmla="*/ 423333 w 4775200"/>
                <a:gd name="connsiteY78" fmla="*/ 947206 h 2370666"/>
                <a:gd name="connsiteX79" fmla="*/ 484716 w 4775200"/>
                <a:gd name="connsiteY79" fmla="*/ 948794 h 2370666"/>
                <a:gd name="connsiteX80" fmla="*/ 478366 w 4775200"/>
                <a:gd name="connsiteY80" fmla="*/ 1065211 h 2370666"/>
                <a:gd name="connsiteX81" fmla="*/ 550333 w 4775200"/>
                <a:gd name="connsiteY81" fmla="*/ 1068387 h 2370666"/>
                <a:gd name="connsiteX82" fmla="*/ 550333 w 4775200"/>
                <a:gd name="connsiteY82" fmla="*/ 1121832 h 2370666"/>
                <a:gd name="connsiteX83" fmla="*/ 592137 w 4775200"/>
                <a:gd name="connsiteY83" fmla="*/ 1120244 h 2370666"/>
                <a:gd name="connsiteX84" fmla="*/ 590550 w 4775200"/>
                <a:gd name="connsiteY84" fmla="*/ 1181099 h 2370666"/>
                <a:gd name="connsiteX85" fmla="*/ 630766 w 4775200"/>
                <a:gd name="connsiteY85" fmla="*/ 1181099 h 2370666"/>
                <a:gd name="connsiteX86" fmla="*/ 630766 w 4775200"/>
                <a:gd name="connsiteY86" fmla="*/ 1253066 h 2370666"/>
                <a:gd name="connsiteX87" fmla="*/ 660400 w 4775200"/>
                <a:gd name="connsiteY87" fmla="*/ 1253066 h 2370666"/>
                <a:gd name="connsiteX88" fmla="*/ 660400 w 4775200"/>
                <a:gd name="connsiteY88" fmla="*/ 1303866 h 2370666"/>
                <a:gd name="connsiteX89" fmla="*/ 694266 w 4775200"/>
                <a:gd name="connsiteY89" fmla="*/ 1303866 h 2370666"/>
                <a:gd name="connsiteX90" fmla="*/ 694266 w 4775200"/>
                <a:gd name="connsiteY90" fmla="*/ 1354666 h 2370666"/>
                <a:gd name="connsiteX91" fmla="*/ 719666 w 4775200"/>
                <a:gd name="connsiteY91" fmla="*/ 1354666 h 2370666"/>
                <a:gd name="connsiteX92" fmla="*/ 719666 w 4775200"/>
                <a:gd name="connsiteY92" fmla="*/ 1409699 h 2370666"/>
                <a:gd name="connsiteX93" fmla="*/ 736071 w 4775200"/>
                <a:gd name="connsiteY93" fmla="*/ 1409699 h 2370666"/>
                <a:gd name="connsiteX94" fmla="*/ 736070 w 4775200"/>
                <a:gd name="connsiteY94" fmla="*/ 1480607 h 2370666"/>
                <a:gd name="connsiteX95" fmla="*/ 783166 w 4775200"/>
                <a:gd name="connsiteY95" fmla="*/ 1477432 h 2370666"/>
                <a:gd name="connsiteX96" fmla="*/ 783166 w 4775200"/>
                <a:gd name="connsiteY96" fmla="*/ 1667932 h 2370666"/>
                <a:gd name="connsiteX97" fmla="*/ 855133 w 4775200"/>
                <a:gd name="connsiteY97" fmla="*/ 1667932 h 2370666"/>
                <a:gd name="connsiteX98" fmla="*/ 855133 w 4775200"/>
                <a:gd name="connsiteY98" fmla="*/ 1761066 h 2370666"/>
                <a:gd name="connsiteX99" fmla="*/ 910166 w 4775200"/>
                <a:gd name="connsiteY99" fmla="*/ 1761066 h 2370666"/>
                <a:gd name="connsiteX100" fmla="*/ 910166 w 4775200"/>
                <a:gd name="connsiteY100" fmla="*/ 1824566 h 2370666"/>
                <a:gd name="connsiteX101" fmla="*/ 931333 w 4775200"/>
                <a:gd name="connsiteY101" fmla="*/ 1824566 h 2370666"/>
                <a:gd name="connsiteX102" fmla="*/ 931333 w 4775200"/>
                <a:gd name="connsiteY102" fmla="*/ 1880657 h 2370666"/>
                <a:gd name="connsiteX103" fmla="*/ 1021820 w 4775200"/>
                <a:gd name="connsiteY103" fmla="*/ 1877482 h 2370666"/>
                <a:gd name="connsiteX104" fmla="*/ 1020233 w 4775200"/>
                <a:gd name="connsiteY104" fmla="*/ 1926166 h 2370666"/>
                <a:gd name="connsiteX105" fmla="*/ 1045633 w 4775200"/>
                <a:gd name="connsiteY105" fmla="*/ 1926166 h 2370666"/>
                <a:gd name="connsiteX106" fmla="*/ 1045633 w 4775200"/>
                <a:gd name="connsiteY106" fmla="*/ 1981199 h 2370666"/>
                <a:gd name="connsiteX107" fmla="*/ 1130300 w 4775200"/>
                <a:gd name="connsiteY107" fmla="*/ 1981199 h 2370666"/>
                <a:gd name="connsiteX108" fmla="*/ 1130300 w 4775200"/>
                <a:gd name="connsiteY108" fmla="*/ 2031999 h 2370666"/>
                <a:gd name="connsiteX109" fmla="*/ 1648352 w 4775200"/>
                <a:gd name="connsiteY109" fmla="*/ 2033586 h 2370666"/>
                <a:gd name="connsiteX110" fmla="*/ 1645179 w 4775200"/>
                <a:gd name="connsiteY110" fmla="*/ 2095499 h 2370666"/>
                <a:gd name="connsiteX111" fmla="*/ 1938866 w 4775200"/>
                <a:gd name="connsiteY111" fmla="*/ 2095499 h 2370666"/>
                <a:gd name="connsiteX112" fmla="*/ 1938866 w 4775200"/>
                <a:gd name="connsiteY112" fmla="*/ 2150532 h 2370666"/>
                <a:gd name="connsiteX113" fmla="*/ 1998133 w 4775200"/>
                <a:gd name="connsiteY113" fmla="*/ 2150532 h 2370666"/>
                <a:gd name="connsiteX114" fmla="*/ 1998133 w 4775200"/>
                <a:gd name="connsiteY114" fmla="*/ 2201332 h 2370666"/>
                <a:gd name="connsiteX115" fmla="*/ 2053166 w 4775200"/>
                <a:gd name="connsiteY115" fmla="*/ 2201332 h 2370666"/>
                <a:gd name="connsiteX116" fmla="*/ 2053166 w 4775200"/>
                <a:gd name="connsiteY116" fmla="*/ 2256366 h 2370666"/>
                <a:gd name="connsiteX117" fmla="*/ 2527300 w 4775200"/>
                <a:gd name="connsiteY117" fmla="*/ 2256366 h 2370666"/>
                <a:gd name="connsiteX118" fmla="*/ 2527300 w 4775200"/>
                <a:gd name="connsiteY118" fmla="*/ 2341032 h 2370666"/>
                <a:gd name="connsiteX119" fmla="*/ 2878666 w 4775200"/>
                <a:gd name="connsiteY119" fmla="*/ 2341032 h 2370666"/>
                <a:gd name="connsiteX120" fmla="*/ 2878666 w 4775200"/>
                <a:gd name="connsiteY120" fmla="*/ 2370666 h 2370666"/>
                <a:gd name="connsiteX121" fmla="*/ 4775200 w 4775200"/>
                <a:gd name="connsiteY121" fmla="*/ 2370666 h 2370666"/>
                <a:gd name="connsiteX122" fmla="*/ 4770966 w 4775200"/>
                <a:gd name="connsiteY122" fmla="*/ 1782232 h 2370666"/>
                <a:gd name="connsiteX0" fmla="*/ 4770966 w 4775200"/>
                <a:gd name="connsiteY0" fmla="*/ 1782232 h 2370666"/>
                <a:gd name="connsiteX1" fmla="*/ 2886075 w 4775200"/>
                <a:gd name="connsiteY1" fmla="*/ 1785407 h 2370666"/>
                <a:gd name="connsiteX2" fmla="*/ 2890308 w 4775200"/>
                <a:gd name="connsiteY2" fmla="*/ 1727199 h 2370666"/>
                <a:gd name="connsiteX3" fmla="*/ 2868083 w 4775200"/>
                <a:gd name="connsiteY3" fmla="*/ 1704974 h 2370666"/>
                <a:gd name="connsiteX4" fmla="*/ 2870200 w 4775200"/>
                <a:gd name="connsiteY4" fmla="*/ 1621366 h 2370666"/>
                <a:gd name="connsiteX5" fmla="*/ 2514600 w 4775200"/>
                <a:gd name="connsiteY5" fmla="*/ 1621366 h 2370666"/>
                <a:gd name="connsiteX6" fmla="*/ 2514600 w 4775200"/>
                <a:gd name="connsiteY6" fmla="*/ 1549399 h 2370666"/>
                <a:gd name="connsiteX7" fmla="*/ 2044700 w 4775200"/>
                <a:gd name="connsiteY7" fmla="*/ 1549399 h 2370666"/>
                <a:gd name="connsiteX8" fmla="*/ 2044700 w 4775200"/>
                <a:gd name="connsiteY8" fmla="*/ 1490132 h 2370666"/>
                <a:gd name="connsiteX9" fmla="*/ 1998133 w 4775200"/>
                <a:gd name="connsiteY9" fmla="*/ 1490132 h 2370666"/>
                <a:gd name="connsiteX10" fmla="*/ 1998133 w 4775200"/>
                <a:gd name="connsiteY10" fmla="*/ 1418166 h 2370666"/>
                <a:gd name="connsiteX11" fmla="*/ 1913466 w 4775200"/>
                <a:gd name="connsiteY11" fmla="*/ 1418166 h 2370666"/>
                <a:gd name="connsiteX12" fmla="*/ 1913466 w 4775200"/>
                <a:gd name="connsiteY12" fmla="*/ 1346199 h 2370666"/>
                <a:gd name="connsiteX13" fmla="*/ 1651000 w 4775200"/>
                <a:gd name="connsiteY13" fmla="*/ 1346199 h 2370666"/>
                <a:gd name="connsiteX14" fmla="*/ 1651000 w 4775200"/>
                <a:gd name="connsiteY14" fmla="*/ 1286932 h 2370666"/>
                <a:gd name="connsiteX15" fmla="*/ 1130300 w 4775200"/>
                <a:gd name="connsiteY15" fmla="*/ 1286932 h 2370666"/>
                <a:gd name="connsiteX16" fmla="*/ 1130300 w 4775200"/>
                <a:gd name="connsiteY16" fmla="*/ 1223432 h 2370666"/>
                <a:gd name="connsiteX17" fmla="*/ 1041400 w 4775200"/>
                <a:gd name="connsiteY17" fmla="*/ 1223432 h 2370666"/>
                <a:gd name="connsiteX18" fmla="*/ 1041400 w 4775200"/>
                <a:gd name="connsiteY18" fmla="*/ 1172632 h 2370666"/>
                <a:gd name="connsiteX19" fmla="*/ 1007533 w 4775200"/>
                <a:gd name="connsiteY19" fmla="*/ 1172632 h 2370666"/>
                <a:gd name="connsiteX20" fmla="*/ 1007533 w 4775200"/>
                <a:gd name="connsiteY20" fmla="*/ 1113366 h 2370666"/>
                <a:gd name="connsiteX21" fmla="*/ 918633 w 4775200"/>
                <a:gd name="connsiteY21" fmla="*/ 1113366 h 2370666"/>
                <a:gd name="connsiteX22" fmla="*/ 918633 w 4775200"/>
                <a:gd name="connsiteY22" fmla="*/ 1049866 h 2370666"/>
                <a:gd name="connsiteX23" fmla="*/ 901700 w 4775200"/>
                <a:gd name="connsiteY23" fmla="*/ 1049866 h 2370666"/>
                <a:gd name="connsiteX24" fmla="*/ 901700 w 4775200"/>
                <a:gd name="connsiteY24" fmla="*/ 999066 h 2370666"/>
                <a:gd name="connsiteX25" fmla="*/ 850900 w 4775200"/>
                <a:gd name="connsiteY25" fmla="*/ 999066 h 2370666"/>
                <a:gd name="connsiteX26" fmla="*/ 850900 w 4775200"/>
                <a:gd name="connsiteY26" fmla="*/ 948266 h 2370666"/>
                <a:gd name="connsiteX27" fmla="*/ 842433 w 4775200"/>
                <a:gd name="connsiteY27" fmla="*/ 948266 h 2370666"/>
                <a:gd name="connsiteX28" fmla="*/ 842433 w 4775200"/>
                <a:gd name="connsiteY28" fmla="*/ 893232 h 2370666"/>
                <a:gd name="connsiteX29" fmla="*/ 778933 w 4775200"/>
                <a:gd name="connsiteY29" fmla="*/ 893232 h 2370666"/>
                <a:gd name="connsiteX30" fmla="*/ 778933 w 4775200"/>
                <a:gd name="connsiteY30" fmla="*/ 728132 h 2370666"/>
                <a:gd name="connsiteX31" fmla="*/ 723900 w 4775200"/>
                <a:gd name="connsiteY31" fmla="*/ 728132 h 2370666"/>
                <a:gd name="connsiteX32" fmla="*/ 723900 w 4775200"/>
                <a:gd name="connsiteY32" fmla="*/ 694266 h 2370666"/>
                <a:gd name="connsiteX33" fmla="*/ 702733 w 4775200"/>
                <a:gd name="connsiteY33" fmla="*/ 694266 h 2370666"/>
                <a:gd name="connsiteX34" fmla="*/ 702733 w 4775200"/>
                <a:gd name="connsiteY34" fmla="*/ 630766 h 2370666"/>
                <a:gd name="connsiteX35" fmla="*/ 702733 w 4775200"/>
                <a:gd name="connsiteY35" fmla="*/ 630766 h 2370666"/>
                <a:gd name="connsiteX36" fmla="*/ 702733 w 4775200"/>
                <a:gd name="connsiteY36" fmla="*/ 601132 h 2370666"/>
                <a:gd name="connsiteX37" fmla="*/ 643466 w 4775200"/>
                <a:gd name="connsiteY37" fmla="*/ 601132 h 2370666"/>
                <a:gd name="connsiteX38" fmla="*/ 643466 w 4775200"/>
                <a:gd name="connsiteY38" fmla="*/ 537632 h 2370666"/>
                <a:gd name="connsiteX39" fmla="*/ 643466 w 4775200"/>
                <a:gd name="connsiteY39" fmla="*/ 537632 h 2370666"/>
                <a:gd name="connsiteX40" fmla="*/ 622300 w 4775200"/>
                <a:gd name="connsiteY40" fmla="*/ 516466 h 2370666"/>
                <a:gd name="connsiteX41" fmla="*/ 579966 w 4775200"/>
                <a:gd name="connsiteY41" fmla="*/ 516466 h 2370666"/>
                <a:gd name="connsiteX42" fmla="*/ 579966 w 4775200"/>
                <a:gd name="connsiteY42" fmla="*/ 465666 h 2370666"/>
                <a:gd name="connsiteX43" fmla="*/ 537633 w 4775200"/>
                <a:gd name="connsiteY43" fmla="*/ 465666 h 2370666"/>
                <a:gd name="connsiteX44" fmla="*/ 537633 w 4775200"/>
                <a:gd name="connsiteY44" fmla="*/ 406399 h 2370666"/>
                <a:gd name="connsiteX45" fmla="*/ 465666 w 4775200"/>
                <a:gd name="connsiteY45" fmla="*/ 406399 h 2370666"/>
                <a:gd name="connsiteX46" fmla="*/ 465666 w 4775200"/>
                <a:gd name="connsiteY46" fmla="*/ 321732 h 2370666"/>
                <a:gd name="connsiteX47" fmla="*/ 431800 w 4775200"/>
                <a:gd name="connsiteY47" fmla="*/ 321732 h 2370666"/>
                <a:gd name="connsiteX48" fmla="*/ 431800 w 4775200"/>
                <a:gd name="connsiteY48" fmla="*/ 249766 h 2370666"/>
                <a:gd name="connsiteX49" fmla="*/ 359833 w 4775200"/>
                <a:gd name="connsiteY49" fmla="*/ 249766 h 2370666"/>
                <a:gd name="connsiteX50" fmla="*/ 359833 w 4775200"/>
                <a:gd name="connsiteY50" fmla="*/ 160866 h 2370666"/>
                <a:gd name="connsiteX51" fmla="*/ 300566 w 4775200"/>
                <a:gd name="connsiteY51" fmla="*/ 160866 h 2370666"/>
                <a:gd name="connsiteX52" fmla="*/ 300566 w 4775200"/>
                <a:gd name="connsiteY52" fmla="*/ 33866 h 2370666"/>
                <a:gd name="connsiteX53" fmla="*/ 258233 w 4775200"/>
                <a:gd name="connsiteY53" fmla="*/ 33866 h 2370666"/>
                <a:gd name="connsiteX54" fmla="*/ 258233 w 4775200"/>
                <a:gd name="connsiteY54" fmla="*/ 21166 h 2370666"/>
                <a:gd name="connsiteX55" fmla="*/ 148166 w 4775200"/>
                <a:gd name="connsiteY55" fmla="*/ 21166 h 2370666"/>
                <a:gd name="connsiteX56" fmla="*/ 127000 w 4775200"/>
                <a:gd name="connsiteY56" fmla="*/ 0 h 2370666"/>
                <a:gd name="connsiteX57" fmla="*/ 0 w 4775200"/>
                <a:gd name="connsiteY57" fmla="*/ 0 h 2370666"/>
                <a:gd name="connsiteX58" fmla="*/ 21166 w 4775200"/>
                <a:gd name="connsiteY58" fmla="*/ 21166 h 2370666"/>
                <a:gd name="connsiteX59" fmla="*/ 42332 w 4775200"/>
                <a:gd name="connsiteY59" fmla="*/ 42332 h 2370666"/>
                <a:gd name="connsiteX60" fmla="*/ 42332 w 4775200"/>
                <a:gd name="connsiteY60" fmla="*/ 114299 h 2370666"/>
                <a:gd name="connsiteX61" fmla="*/ 76200 w 4775200"/>
                <a:gd name="connsiteY61" fmla="*/ 114299 h 2370666"/>
                <a:gd name="connsiteX62" fmla="*/ 76200 w 4775200"/>
                <a:gd name="connsiteY62" fmla="*/ 165099 h 2370666"/>
                <a:gd name="connsiteX63" fmla="*/ 84667 w 4775200"/>
                <a:gd name="connsiteY63" fmla="*/ 173566 h 2370666"/>
                <a:gd name="connsiteX64" fmla="*/ 84667 w 4775200"/>
                <a:gd name="connsiteY64" fmla="*/ 296332 h 2370666"/>
                <a:gd name="connsiteX65" fmla="*/ 194733 w 4775200"/>
                <a:gd name="connsiteY65" fmla="*/ 296332 h 2370666"/>
                <a:gd name="connsiteX66" fmla="*/ 194733 w 4775200"/>
                <a:gd name="connsiteY66" fmla="*/ 351366 h 2370666"/>
                <a:gd name="connsiteX67" fmla="*/ 283633 w 4775200"/>
                <a:gd name="connsiteY67" fmla="*/ 351366 h 2370666"/>
                <a:gd name="connsiteX68" fmla="*/ 283633 w 4775200"/>
                <a:gd name="connsiteY68" fmla="*/ 419099 h 2370666"/>
                <a:gd name="connsiteX69" fmla="*/ 300566 w 4775200"/>
                <a:gd name="connsiteY69" fmla="*/ 419099 h 2370666"/>
                <a:gd name="connsiteX70" fmla="*/ 300566 w 4775200"/>
                <a:gd name="connsiteY70" fmla="*/ 499532 h 2370666"/>
                <a:gd name="connsiteX71" fmla="*/ 309033 w 4775200"/>
                <a:gd name="connsiteY71" fmla="*/ 507999 h 2370666"/>
                <a:gd name="connsiteX72" fmla="*/ 309033 w 4775200"/>
                <a:gd name="connsiteY72" fmla="*/ 567266 h 2370666"/>
                <a:gd name="connsiteX73" fmla="*/ 309033 w 4775200"/>
                <a:gd name="connsiteY73" fmla="*/ 567266 h 2370666"/>
                <a:gd name="connsiteX74" fmla="*/ 309033 w 4775200"/>
                <a:gd name="connsiteY74" fmla="*/ 639232 h 2370666"/>
                <a:gd name="connsiteX75" fmla="*/ 364066 w 4775200"/>
                <a:gd name="connsiteY75" fmla="*/ 639232 h 2370666"/>
                <a:gd name="connsiteX76" fmla="*/ 364066 w 4775200"/>
                <a:gd name="connsiteY76" fmla="*/ 838199 h 2370666"/>
                <a:gd name="connsiteX77" fmla="*/ 423333 w 4775200"/>
                <a:gd name="connsiteY77" fmla="*/ 838199 h 2370666"/>
                <a:gd name="connsiteX78" fmla="*/ 423333 w 4775200"/>
                <a:gd name="connsiteY78" fmla="*/ 947206 h 2370666"/>
                <a:gd name="connsiteX79" fmla="*/ 484716 w 4775200"/>
                <a:gd name="connsiteY79" fmla="*/ 948794 h 2370666"/>
                <a:gd name="connsiteX80" fmla="*/ 478366 w 4775200"/>
                <a:gd name="connsiteY80" fmla="*/ 1065211 h 2370666"/>
                <a:gd name="connsiteX81" fmla="*/ 550333 w 4775200"/>
                <a:gd name="connsiteY81" fmla="*/ 1068387 h 2370666"/>
                <a:gd name="connsiteX82" fmla="*/ 550333 w 4775200"/>
                <a:gd name="connsiteY82" fmla="*/ 1121832 h 2370666"/>
                <a:gd name="connsiteX83" fmla="*/ 592137 w 4775200"/>
                <a:gd name="connsiteY83" fmla="*/ 1120244 h 2370666"/>
                <a:gd name="connsiteX84" fmla="*/ 590550 w 4775200"/>
                <a:gd name="connsiteY84" fmla="*/ 1181099 h 2370666"/>
                <a:gd name="connsiteX85" fmla="*/ 630766 w 4775200"/>
                <a:gd name="connsiteY85" fmla="*/ 1181099 h 2370666"/>
                <a:gd name="connsiteX86" fmla="*/ 630766 w 4775200"/>
                <a:gd name="connsiteY86" fmla="*/ 1253066 h 2370666"/>
                <a:gd name="connsiteX87" fmla="*/ 660400 w 4775200"/>
                <a:gd name="connsiteY87" fmla="*/ 1253066 h 2370666"/>
                <a:gd name="connsiteX88" fmla="*/ 660400 w 4775200"/>
                <a:gd name="connsiteY88" fmla="*/ 1303866 h 2370666"/>
                <a:gd name="connsiteX89" fmla="*/ 694266 w 4775200"/>
                <a:gd name="connsiteY89" fmla="*/ 1303866 h 2370666"/>
                <a:gd name="connsiteX90" fmla="*/ 694266 w 4775200"/>
                <a:gd name="connsiteY90" fmla="*/ 1354666 h 2370666"/>
                <a:gd name="connsiteX91" fmla="*/ 719666 w 4775200"/>
                <a:gd name="connsiteY91" fmla="*/ 1354666 h 2370666"/>
                <a:gd name="connsiteX92" fmla="*/ 719666 w 4775200"/>
                <a:gd name="connsiteY92" fmla="*/ 1409699 h 2370666"/>
                <a:gd name="connsiteX93" fmla="*/ 736071 w 4775200"/>
                <a:gd name="connsiteY93" fmla="*/ 1409699 h 2370666"/>
                <a:gd name="connsiteX94" fmla="*/ 736070 w 4775200"/>
                <a:gd name="connsiteY94" fmla="*/ 1480607 h 2370666"/>
                <a:gd name="connsiteX95" fmla="*/ 783166 w 4775200"/>
                <a:gd name="connsiteY95" fmla="*/ 1477432 h 2370666"/>
                <a:gd name="connsiteX96" fmla="*/ 783166 w 4775200"/>
                <a:gd name="connsiteY96" fmla="*/ 1667932 h 2370666"/>
                <a:gd name="connsiteX97" fmla="*/ 855133 w 4775200"/>
                <a:gd name="connsiteY97" fmla="*/ 1667932 h 2370666"/>
                <a:gd name="connsiteX98" fmla="*/ 855133 w 4775200"/>
                <a:gd name="connsiteY98" fmla="*/ 1761066 h 2370666"/>
                <a:gd name="connsiteX99" fmla="*/ 910166 w 4775200"/>
                <a:gd name="connsiteY99" fmla="*/ 1761066 h 2370666"/>
                <a:gd name="connsiteX100" fmla="*/ 910166 w 4775200"/>
                <a:gd name="connsiteY100" fmla="*/ 1824566 h 2370666"/>
                <a:gd name="connsiteX101" fmla="*/ 931333 w 4775200"/>
                <a:gd name="connsiteY101" fmla="*/ 1824566 h 2370666"/>
                <a:gd name="connsiteX102" fmla="*/ 931333 w 4775200"/>
                <a:gd name="connsiteY102" fmla="*/ 1880657 h 2370666"/>
                <a:gd name="connsiteX103" fmla="*/ 1021820 w 4775200"/>
                <a:gd name="connsiteY103" fmla="*/ 1877482 h 2370666"/>
                <a:gd name="connsiteX104" fmla="*/ 1020233 w 4775200"/>
                <a:gd name="connsiteY104" fmla="*/ 1926166 h 2370666"/>
                <a:gd name="connsiteX105" fmla="*/ 1045633 w 4775200"/>
                <a:gd name="connsiteY105" fmla="*/ 1926166 h 2370666"/>
                <a:gd name="connsiteX106" fmla="*/ 1045633 w 4775200"/>
                <a:gd name="connsiteY106" fmla="*/ 1981199 h 2370666"/>
                <a:gd name="connsiteX107" fmla="*/ 1130300 w 4775200"/>
                <a:gd name="connsiteY107" fmla="*/ 1981199 h 2370666"/>
                <a:gd name="connsiteX108" fmla="*/ 1130300 w 4775200"/>
                <a:gd name="connsiteY108" fmla="*/ 2031999 h 2370666"/>
                <a:gd name="connsiteX109" fmla="*/ 1648352 w 4775200"/>
                <a:gd name="connsiteY109" fmla="*/ 2033586 h 2370666"/>
                <a:gd name="connsiteX110" fmla="*/ 1645179 w 4775200"/>
                <a:gd name="connsiteY110" fmla="*/ 2095499 h 2370666"/>
                <a:gd name="connsiteX111" fmla="*/ 1938866 w 4775200"/>
                <a:gd name="connsiteY111" fmla="*/ 2095499 h 2370666"/>
                <a:gd name="connsiteX112" fmla="*/ 1938866 w 4775200"/>
                <a:gd name="connsiteY112" fmla="*/ 2150532 h 2370666"/>
                <a:gd name="connsiteX113" fmla="*/ 1998133 w 4775200"/>
                <a:gd name="connsiteY113" fmla="*/ 2150532 h 2370666"/>
                <a:gd name="connsiteX114" fmla="*/ 1998133 w 4775200"/>
                <a:gd name="connsiteY114" fmla="*/ 2201332 h 2370666"/>
                <a:gd name="connsiteX115" fmla="*/ 2053166 w 4775200"/>
                <a:gd name="connsiteY115" fmla="*/ 2201332 h 2370666"/>
                <a:gd name="connsiteX116" fmla="*/ 2053166 w 4775200"/>
                <a:gd name="connsiteY116" fmla="*/ 2256366 h 2370666"/>
                <a:gd name="connsiteX117" fmla="*/ 2527300 w 4775200"/>
                <a:gd name="connsiteY117" fmla="*/ 2256366 h 2370666"/>
                <a:gd name="connsiteX118" fmla="*/ 2527300 w 4775200"/>
                <a:gd name="connsiteY118" fmla="*/ 2341032 h 2370666"/>
                <a:gd name="connsiteX119" fmla="*/ 2878666 w 4775200"/>
                <a:gd name="connsiteY119" fmla="*/ 2341032 h 2370666"/>
                <a:gd name="connsiteX120" fmla="*/ 2878666 w 4775200"/>
                <a:gd name="connsiteY120" fmla="*/ 2370666 h 2370666"/>
                <a:gd name="connsiteX121" fmla="*/ 4775200 w 4775200"/>
                <a:gd name="connsiteY121" fmla="*/ 2370666 h 2370666"/>
                <a:gd name="connsiteX122" fmla="*/ 4770966 w 4775200"/>
                <a:gd name="connsiteY122" fmla="*/ 1782232 h 2370666"/>
                <a:gd name="connsiteX0" fmla="*/ 4770966 w 4775200"/>
                <a:gd name="connsiteY0" fmla="*/ 1782232 h 2370666"/>
                <a:gd name="connsiteX1" fmla="*/ 2890837 w 4775200"/>
                <a:gd name="connsiteY1" fmla="*/ 1785407 h 2370666"/>
                <a:gd name="connsiteX2" fmla="*/ 2890308 w 4775200"/>
                <a:gd name="connsiteY2" fmla="*/ 1727199 h 2370666"/>
                <a:gd name="connsiteX3" fmla="*/ 2868083 w 4775200"/>
                <a:gd name="connsiteY3" fmla="*/ 1704974 h 2370666"/>
                <a:gd name="connsiteX4" fmla="*/ 2870200 w 4775200"/>
                <a:gd name="connsiteY4" fmla="*/ 1621366 h 2370666"/>
                <a:gd name="connsiteX5" fmla="*/ 2514600 w 4775200"/>
                <a:gd name="connsiteY5" fmla="*/ 1621366 h 2370666"/>
                <a:gd name="connsiteX6" fmla="*/ 2514600 w 4775200"/>
                <a:gd name="connsiteY6" fmla="*/ 1549399 h 2370666"/>
                <a:gd name="connsiteX7" fmla="*/ 2044700 w 4775200"/>
                <a:gd name="connsiteY7" fmla="*/ 1549399 h 2370666"/>
                <a:gd name="connsiteX8" fmla="*/ 2044700 w 4775200"/>
                <a:gd name="connsiteY8" fmla="*/ 1490132 h 2370666"/>
                <a:gd name="connsiteX9" fmla="*/ 1998133 w 4775200"/>
                <a:gd name="connsiteY9" fmla="*/ 1490132 h 2370666"/>
                <a:gd name="connsiteX10" fmla="*/ 1998133 w 4775200"/>
                <a:gd name="connsiteY10" fmla="*/ 1418166 h 2370666"/>
                <a:gd name="connsiteX11" fmla="*/ 1913466 w 4775200"/>
                <a:gd name="connsiteY11" fmla="*/ 1418166 h 2370666"/>
                <a:gd name="connsiteX12" fmla="*/ 1913466 w 4775200"/>
                <a:gd name="connsiteY12" fmla="*/ 1346199 h 2370666"/>
                <a:gd name="connsiteX13" fmla="*/ 1651000 w 4775200"/>
                <a:gd name="connsiteY13" fmla="*/ 1346199 h 2370666"/>
                <a:gd name="connsiteX14" fmla="*/ 1651000 w 4775200"/>
                <a:gd name="connsiteY14" fmla="*/ 1286932 h 2370666"/>
                <a:gd name="connsiteX15" fmla="*/ 1130300 w 4775200"/>
                <a:gd name="connsiteY15" fmla="*/ 1286932 h 2370666"/>
                <a:gd name="connsiteX16" fmla="*/ 1130300 w 4775200"/>
                <a:gd name="connsiteY16" fmla="*/ 1223432 h 2370666"/>
                <a:gd name="connsiteX17" fmla="*/ 1041400 w 4775200"/>
                <a:gd name="connsiteY17" fmla="*/ 1223432 h 2370666"/>
                <a:gd name="connsiteX18" fmla="*/ 1041400 w 4775200"/>
                <a:gd name="connsiteY18" fmla="*/ 1172632 h 2370666"/>
                <a:gd name="connsiteX19" fmla="*/ 1007533 w 4775200"/>
                <a:gd name="connsiteY19" fmla="*/ 1172632 h 2370666"/>
                <a:gd name="connsiteX20" fmla="*/ 1007533 w 4775200"/>
                <a:gd name="connsiteY20" fmla="*/ 1113366 h 2370666"/>
                <a:gd name="connsiteX21" fmla="*/ 918633 w 4775200"/>
                <a:gd name="connsiteY21" fmla="*/ 1113366 h 2370666"/>
                <a:gd name="connsiteX22" fmla="*/ 918633 w 4775200"/>
                <a:gd name="connsiteY22" fmla="*/ 1049866 h 2370666"/>
                <a:gd name="connsiteX23" fmla="*/ 901700 w 4775200"/>
                <a:gd name="connsiteY23" fmla="*/ 1049866 h 2370666"/>
                <a:gd name="connsiteX24" fmla="*/ 901700 w 4775200"/>
                <a:gd name="connsiteY24" fmla="*/ 999066 h 2370666"/>
                <a:gd name="connsiteX25" fmla="*/ 850900 w 4775200"/>
                <a:gd name="connsiteY25" fmla="*/ 999066 h 2370666"/>
                <a:gd name="connsiteX26" fmla="*/ 850900 w 4775200"/>
                <a:gd name="connsiteY26" fmla="*/ 948266 h 2370666"/>
                <a:gd name="connsiteX27" fmla="*/ 842433 w 4775200"/>
                <a:gd name="connsiteY27" fmla="*/ 948266 h 2370666"/>
                <a:gd name="connsiteX28" fmla="*/ 842433 w 4775200"/>
                <a:gd name="connsiteY28" fmla="*/ 893232 h 2370666"/>
                <a:gd name="connsiteX29" fmla="*/ 778933 w 4775200"/>
                <a:gd name="connsiteY29" fmla="*/ 893232 h 2370666"/>
                <a:gd name="connsiteX30" fmla="*/ 778933 w 4775200"/>
                <a:gd name="connsiteY30" fmla="*/ 728132 h 2370666"/>
                <a:gd name="connsiteX31" fmla="*/ 723900 w 4775200"/>
                <a:gd name="connsiteY31" fmla="*/ 728132 h 2370666"/>
                <a:gd name="connsiteX32" fmla="*/ 723900 w 4775200"/>
                <a:gd name="connsiteY32" fmla="*/ 694266 h 2370666"/>
                <a:gd name="connsiteX33" fmla="*/ 702733 w 4775200"/>
                <a:gd name="connsiteY33" fmla="*/ 694266 h 2370666"/>
                <a:gd name="connsiteX34" fmla="*/ 702733 w 4775200"/>
                <a:gd name="connsiteY34" fmla="*/ 630766 h 2370666"/>
                <a:gd name="connsiteX35" fmla="*/ 702733 w 4775200"/>
                <a:gd name="connsiteY35" fmla="*/ 630766 h 2370666"/>
                <a:gd name="connsiteX36" fmla="*/ 702733 w 4775200"/>
                <a:gd name="connsiteY36" fmla="*/ 601132 h 2370666"/>
                <a:gd name="connsiteX37" fmla="*/ 643466 w 4775200"/>
                <a:gd name="connsiteY37" fmla="*/ 601132 h 2370666"/>
                <a:gd name="connsiteX38" fmla="*/ 643466 w 4775200"/>
                <a:gd name="connsiteY38" fmla="*/ 537632 h 2370666"/>
                <a:gd name="connsiteX39" fmla="*/ 643466 w 4775200"/>
                <a:gd name="connsiteY39" fmla="*/ 537632 h 2370666"/>
                <a:gd name="connsiteX40" fmla="*/ 622300 w 4775200"/>
                <a:gd name="connsiteY40" fmla="*/ 516466 h 2370666"/>
                <a:gd name="connsiteX41" fmla="*/ 579966 w 4775200"/>
                <a:gd name="connsiteY41" fmla="*/ 516466 h 2370666"/>
                <a:gd name="connsiteX42" fmla="*/ 579966 w 4775200"/>
                <a:gd name="connsiteY42" fmla="*/ 465666 h 2370666"/>
                <a:gd name="connsiteX43" fmla="*/ 537633 w 4775200"/>
                <a:gd name="connsiteY43" fmla="*/ 465666 h 2370666"/>
                <a:gd name="connsiteX44" fmla="*/ 537633 w 4775200"/>
                <a:gd name="connsiteY44" fmla="*/ 406399 h 2370666"/>
                <a:gd name="connsiteX45" fmla="*/ 465666 w 4775200"/>
                <a:gd name="connsiteY45" fmla="*/ 406399 h 2370666"/>
                <a:gd name="connsiteX46" fmla="*/ 465666 w 4775200"/>
                <a:gd name="connsiteY46" fmla="*/ 321732 h 2370666"/>
                <a:gd name="connsiteX47" fmla="*/ 431800 w 4775200"/>
                <a:gd name="connsiteY47" fmla="*/ 321732 h 2370666"/>
                <a:gd name="connsiteX48" fmla="*/ 431800 w 4775200"/>
                <a:gd name="connsiteY48" fmla="*/ 249766 h 2370666"/>
                <a:gd name="connsiteX49" fmla="*/ 359833 w 4775200"/>
                <a:gd name="connsiteY49" fmla="*/ 249766 h 2370666"/>
                <a:gd name="connsiteX50" fmla="*/ 359833 w 4775200"/>
                <a:gd name="connsiteY50" fmla="*/ 160866 h 2370666"/>
                <a:gd name="connsiteX51" fmla="*/ 300566 w 4775200"/>
                <a:gd name="connsiteY51" fmla="*/ 160866 h 2370666"/>
                <a:gd name="connsiteX52" fmla="*/ 300566 w 4775200"/>
                <a:gd name="connsiteY52" fmla="*/ 33866 h 2370666"/>
                <a:gd name="connsiteX53" fmla="*/ 258233 w 4775200"/>
                <a:gd name="connsiteY53" fmla="*/ 33866 h 2370666"/>
                <a:gd name="connsiteX54" fmla="*/ 258233 w 4775200"/>
                <a:gd name="connsiteY54" fmla="*/ 21166 h 2370666"/>
                <a:gd name="connsiteX55" fmla="*/ 148166 w 4775200"/>
                <a:gd name="connsiteY55" fmla="*/ 21166 h 2370666"/>
                <a:gd name="connsiteX56" fmla="*/ 127000 w 4775200"/>
                <a:gd name="connsiteY56" fmla="*/ 0 h 2370666"/>
                <a:gd name="connsiteX57" fmla="*/ 0 w 4775200"/>
                <a:gd name="connsiteY57" fmla="*/ 0 h 2370666"/>
                <a:gd name="connsiteX58" fmla="*/ 21166 w 4775200"/>
                <a:gd name="connsiteY58" fmla="*/ 21166 h 2370666"/>
                <a:gd name="connsiteX59" fmla="*/ 42332 w 4775200"/>
                <a:gd name="connsiteY59" fmla="*/ 42332 h 2370666"/>
                <a:gd name="connsiteX60" fmla="*/ 42332 w 4775200"/>
                <a:gd name="connsiteY60" fmla="*/ 114299 h 2370666"/>
                <a:gd name="connsiteX61" fmla="*/ 76200 w 4775200"/>
                <a:gd name="connsiteY61" fmla="*/ 114299 h 2370666"/>
                <a:gd name="connsiteX62" fmla="*/ 76200 w 4775200"/>
                <a:gd name="connsiteY62" fmla="*/ 165099 h 2370666"/>
                <a:gd name="connsiteX63" fmla="*/ 84667 w 4775200"/>
                <a:gd name="connsiteY63" fmla="*/ 173566 h 2370666"/>
                <a:gd name="connsiteX64" fmla="*/ 84667 w 4775200"/>
                <a:gd name="connsiteY64" fmla="*/ 296332 h 2370666"/>
                <a:gd name="connsiteX65" fmla="*/ 194733 w 4775200"/>
                <a:gd name="connsiteY65" fmla="*/ 296332 h 2370666"/>
                <a:gd name="connsiteX66" fmla="*/ 194733 w 4775200"/>
                <a:gd name="connsiteY66" fmla="*/ 351366 h 2370666"/>
                <a:gd name="connsiteX67" fmla="*/ 283633 w 4775200"/>
                <a:gd name="connsiteY67" fmla="*/ 351366 h 2370666"/>
                <a:gd name="connsiteX68" fmla="*/ 283633 w 4775200"/>
                <a:gd name="connsiteY68" fmla="*/ 419099 h 2370666"/>
                <a:gd name="connsiteX69" fmla="*/ 300566 w 4775200"/>
                <a:gd name="connsiteY69" fmla="*/ 419099 h 2370666"/>
                <a:gd name="connsiteX70" fmla="*/ 300566 w 4775200"/>
                <a:gd name="connsiteY70" fmla="*/ 499532 h 2370666"/>
                <a:gd name="connsiteX71" fmla="*/ 309033 w 4775200"/>
                <a:gd name="connsiteY71" fmla="*/ 507999 h 2370666"/>
                <a:gd name="connsiteX72" fmla="*/ 309033 w 4775200"/>
                <a:gd name="connsiteY72" fmla="*/ 567266 h 2370666"/>
                <a:gd name="connsiteX73" fmla="*/ 309033 w 4775200"/>
                <a:gd name="connsiteY73" fmla="*/ 567266 h 2370666"/>
                <a:gd name="connsiteX74" fmla="*/ 309033 w 4775200"/>
                <a:gd name="connsiteY74" fmla="*/ 639232 h 2370666"/>
                <a:gd name="connsiteX75" fmla="*/ 364066 w 4775200"/>
                <a:gd name="connsiteY75" fmla="*/ 639232 h 2370666"/>
                <a:gd name="connsiteX76" fmla="*/ 364066 w 4775200"/>
                <a:gd name="connsiteY76" fmla="*/ 838199 h 2370666"/>
                <a:gd name="connsiteX77" fmla="*/ 423333 w 4775200"/>
                <a:gd name="connsiteY77" fmla="*/ 838199 h 2370666"/>
                <a:gd name="connsiteX78" fmla="*/ 423333 w 4775200"/>
                <a:gd name="connsiteY78" fmla="*/ 947206 h 2370666"/>
                <a:gd name="connsiteX79" fmla="*/ 484716 w 4775200"/>
                <a:gd name="connsiteY79" fmla="*/ 948794 h 2370666"/>
                <a:gd name="connsiteX80" fmla="*/ 478366 w 4775200"/>
                <a:gd name="connsiteY80" fmla="*/ 1065211 h 2370666"/>
                <a:gd name="connsiteX81" fmla="*/ 550333 w 4775200"/>
                <a:gd name="connsiteY81" fmla="*/ 1068387 h 2370666"/>
                <a:gd name="connsiteX82" fmla="*/ 550333 w 4775200"/>
                <a:gd name="connsiteY82" fmla="*/ 1121832 h 2370666"/>
                <a:gd name="connsiteX83" fmla="*/ 592137 w 4775200"/>
                <a:gd name="connsiteY83" fmla="*/ 1120244 h 2370666"/>
                <a:gd name="connsiteX84" fmla="*/ 590550 w 4775200"/>
                <a:gd name="connsiteY84" fmla="*/ 1181099 h 2370666"/>
                <a:gd name="connsiteX85" fmla="*/ 630766 w 4775200"/>
                <a:gd name="connsiteY85" fmla="*/ 1181099 h 2370666"/>
                <a:gd name="connsiteX86" fmla="*/ 630766 w 4775200"/>
                <a:gd name="connsiteY86" fmla="*/ 1253066 h 2370666"/>
                <a:gd name="connsiteX87" fmla="*/ 660400 w 4775200"/>
                <a:gd name="connsiteY87" fmla="*/ 1253066 h 2370666"/>
                <a:gd name="connsiteX88" fmla="*/ 660400 w 4775200"/>
                <a:gd name="connsiteY88" fmla="*/ 1303866 h 2370666"/>
                <a:gd name="connsiteX89" fmla="*/ 694266 w 4775200"/>
                <a:gd name="connsiteY89" fmla="*/ 1303866 h 2370666"/>
                <a:gd name="connsiteX90" fmla="*/ 694266 w 4775200"/>
                <a:gd name="connsiteY90" fmla="*/ 1354666 h 2370666"/>
                <a:gd name="connsiteX91" fmla="*/ 719666 w 4775200"/>
                <a:gd name="connsiteY91" fmla="*/ 1354666 h 2370666"/>
                <a:gd name="connsiteX92" fmla="*/ 719666 w 4775200"/>
                <a:gd name="connsiteY92" fmla="*/ 1409699 h 2370666"/>
                <a:gd name="connsiteX93" fmla="*/ 736071 w 4775200"/>
                <a:gd name="connsiteY93" fmla="*/ 1409699 h 2370666"/>
                <a:gd name="connsiteX94" fmla="*/ 736070 w 4775200"/>
                <a:gd name="connsiteY94" fmla="*/ 1480607 h 2370666"/>
                <a:gd name="connsiteX95" fmla="*/ 783166 w 4775200"/>
                <a:gd name="connsiteY95" fmla="*/ 1477432 h 2370666"/>
                <a:gd name="connsiteX96" fmla="*/ 783166 w 4775200"/>
                <a:gd name="connsiteY96" fmla="*/ 1667932 h 2370666"/>
                <a:gd name="connsiteX97" fmla="*/ 855133 w 4775200"/>
                <a:gd name="connsiteY97" fmla="*/ 1667932 h 2370666"/>
                <a:gd name="connsiteX98" fmla="*/ 855133 w 4775200"/>
                <a:gd name="connsiteY98" fmla="*/ 1761066 h 2370666"/>
                <a:gd name="connsiteX99" fmla="*/ 910166 w 4775200"/>
                <a:gd name="connsiteY99" fmla="*/ 1761066 h 2370666"/>
                <a:gd name="connsiteX100" fmla="*/ 910166 w 4775200"/>
                <a:gd name="connsiteY100" fmla="*/ 1824566 h 2370666"/>
                <a:gd name="connsiteX101" fmla="*/ 931333 w 4775200"/>
                <a:gd name="connsiteY101" fmla="*/ 1824566 h 2370666"/>
                <a:gd name="connsiteX102" fmla="*/ 931333 w 4775200"/>
                <a:gd name="connsiteY102" fmla="*/ 1880657 h 2370666"/>
                <a:gd name="connsiteX103" fmla="*/ 1021820 w 4775200"/>
                <a:gd name="connsiteY103" fmla="*/ 1877482 h 2370666"/>
                <a:gd name="connsiteX104" fmla="*/ 1020233 w 4775200"/>
                <a:gd name="connsiteY104" fmla="*/ 1926166 h 2370666"/>
                <a:gd name="connsiteX105" fmla="*/ 1045633 w 4775200"/>
                <a:gd name="connsiteY105" fmla="*/ 1926166 h 2370666"/>
                <a:gd name="connsiteX106" fmla="*/ 1045633 w 4775200"/>
                <a:gd name="connsiteY106" fmla="*/ 1981199 h 2370666"/>
                <a:gd name="connsiteX107" fmla="*/ 1130300 w 4775200"/>
                <a:gd name="connsiteY107" fmla="*/ 1981199 h 2370666"/>
                <a:gd name="connsiteX108" fmla="*/ 1130300 w 4775200"/>
                <a:gd name="connsiteY108" fmla="*/ 2031999 h 2370666"/>
                <a:gd name="connsiteX109" fmla="*/ 1648352 w 4775200"/>
                <a:gd name="connsiteY109" fmla="*/ 2033586 h 2370666"/>
                <a:gd name="connsiteX110" fmla="*/ 1645179 w 4775200"/>
                <a:gd name="connsiteY110" fmla="*/ 2095499 h 2370666"/>
                <a:gd name="connsiteX111" fmla="*/ 1938866 w 4775200"/>
                <a:gd name="connsiteY111" fmla="*/ 2095499 h 2370666"/>
                <a:gd name="connsiteX112" fmla="*/ 1938866 w 4775200"/>
                <a:gd name="connsiteY112" fmla="*/ 2150532 h 2370666"/>
                <a:gd name="connsiteX113" fmla="*/ 1998133 w 4775200"/>
                <a:gd name="connsiteY113" fmla="*/ 2150532 h 2370666"/>
                <a:gd name="connsiteX114" fmla="*/ 1998133 w 4775200"/>
                <a:gd name="connsiteY114" fmla="*/ 2201332 h 2370666"/>
                <a:gd name="connsiteX115" fmla="*/ 2053166 w 4775200"/>
                <a:gd name="connsiteY115" fmla="*/ 2201332 h 2370666"/>
                <a:gd name="connsiteX116" fmla="*/ 2053166 w 4775200"/>
                <a:gd name="connsiteY116" fmla="*/ 2256366 h 2370666"/>
                <a:gd name="connsiteX117" fmla="*/ 2527300 w 4775200"/>
                <a:gd name="connsiteY117" fmla="*/ 2256366 h 2370666"/>
                <a:gd name="connsiteX118" fmla="*/ 2527300 w 4775200"/>
                <a:gd name="connsiteY118" fmla="*/ 2341032 h 2370666"/>
                <a:gd name="connsiteX119" fmla="*/ 2878666 w 4775200"/>
                <a:gd name="connsiteY119" fmla="*/ 2341032 h 2370666"/>
                <a:gd name="connsiteX120" fmla="*/ 2878666 w 4775200"/>
                <a:gd name="connsiteY120" fmla="*/ 2370666 h 2370666"/>
                <a:gd name="connsiteX121" fmla="*/ 4775200 w 4775200"/>
                <a:gd name="connsiteY121" fmla="*/ 2370666 h 2370666"/>
                <a:gd name="connsiteX122" fmla="*/ 4770966 w 4775200"/>
                <a:gd name="connsiteY122" fmla="*/ 1782232 h 2370666"/>
                <a:gd name="connsiteX0" fmla="*/ 4770966 w 4775200"/>
                <a:gd name="connsiteY0" fmla="*/ 1782232 h 2454803"/>
                <a:gd name="connsiteX1" fmla="*/ 2890837 w 4775200"/>
                <a:gd name="connsiteY1" fmla="*/ 1785407 h 2454803"/>
                <a:gd name="connsiteX2" fmla="*/ 2890308 w 4775200"/>
                <a:gd name="connsiteY2" fmla="*/ 1727199 h 2454803"/>
                <a:gd name="connsiteX3" fmla="*/ 2868083 w 4775200"/>
                <a:gd name="connsiteY3" fmla="*/ 1704974 h 2454803"/>
                <a:gd name="connsiteX4" fmla="*/ 2870200 w 4775200"/>
                <a:gd name="connsiteY4" fmla="*/ 1621366 h 2454803"/>
                <a:gd name="connsiteX5" fmla="*/ 2514600 w 4775200"/>
                <a:gd name="connsiteY5" fmla="*/ 1621366 h 2454803"/>
                <a:gd name="connsiteX6" fmla="*/ 2514600 w 4775200"/>
                <a:gd name="connsiteY6" fmla="*/ 1549399 h 2454803"/>
                <a:gd name="connsiteX7" fmla="*/ 2044700 w 4775200"/>
                <a:gd name="connsiteY7" fmla="*/ 1549399 h 2454803"/>
                <a:gd name="connsiteX8" fmla="*/ 2044700 w 4775200"/>
                <a:gd name="connsiteY8" fmla="*/ 1490132 h 2454803"/>
                <a:gd name="connsiteX9" fmla="*/ 1998133 w 4775200"/>
                <a:gd name="connsiteY9" fmla="*/ 1490132 h 2454803"/>
                <a:gd name="connsiteX10" fmla="*/ 1998133 w 4775200"/>
                <a:gd name="connsiteY10" fmla="*/ 1418166 h 2454803"/>
                <a:gd name="connsiteX11" fmla="*/ 1913466 w 4775200"/>
                <a:gd name="connsiteY11" fmla="*/ 1418166 h 2454803"/>
                <a:gd name="connsiteX12" fmla="*/ 1913466 w 4775200"/>
                <a:gd name="connsiteY12" fmla="*/ 1346199 h 2454803"/>
                <a:gd name="connsiteX13" fmla="*/ 1651000 w 4775200"/>
                <a:gd name="connsiteY13" fmla="*/ 1346199 h 2454803"/>
                <a:gd name="connsiteX14" fmla="*/ 1651000 w 4775200"/>
                <a:gd name="connsiteY14" fmla="*/ 1286932 h 2454803"/>
                <a:gd name="connsiteX15" fmla="*/ 1130300 w 4775200"/>
                <a:gd name="connsiteY15" fmla="*/ 1286932 h 2454803"/>
                <a:gd name="connsiteX16" fmla="*/ 1130300 w 4775200"/>
                <a:gd name="connsiteY16" fmla="*/ 1223432 h 2454803"/>
                <a:gd name="connsiteX17" fmla="*/ 1041400 w 4775200"/>
                <a:gd name="connsiteY17" fmla="*/ 1223432 h 2454803"/>
                <a:gd name="connsiteX18" fmla="*/ 1041400 w 4775200"/>
                <a:gd name="connsiteY18" fmla="*/ 1172632 h 2454803"/>
                <a:gd name="connsiteX19" fmla="*/ 1007533 w 4775200"/>
                <a:gd name="connsiteY19" fmla="*/ 1172632 h 2454803"/>
                <a:gd name="connsiteX20" fmla="*/ 1007533 w 4775200"/>
                <a:gd name="connsiteY20" fmla="*/ 1113366 h 2454803"/>
                <a:gd name="connsiteX21" fmla="*/ 918633 w 4775200"/>
                <a:gd name="connsiteY21" fmla="*/ 1113366 h 2454803"/>
                <a:gd name="connsiteX22" fmla="*/ 918633 w 4775200"/>
                <a:gd name="connsiteY22" fmla="*/ 1049866 h 2454803"/>
                <a:gd name="connsiteX23" fmla="*/ 901700 w 4775200"/>
                <a:gd name="connsiteY23" fmla="*/ 1049866 h 2454803"/>
                <a:gd name="connsiteX24" fmla="*/ 901700 w 4775200"/>
                <a:gd name="connsiteY24" fmla="*/ 999066 h 2454803"/>
                <a:gd name="connsiteX25" fmla="*/ 850900 w 4775200"/>
                <a:gd name="connsiteY25" fmla="*/ 999066 h 2454803"/>
                <a:gd name="connsiteX26" fmla="*/ 850900 w 4775200"/>
                <a:gd name="connsiteY26" fmla="*/ 948266 h 2454803"/>
                <a:gd name="connsiteX27" fmla="*/ 842433 w 4775200"/>
                <a:gd name="connsiteY27" fmla="*/ 948266 h 2454803"/>
                <a:gd name="connsiteX28" fmla="*/ 842433 w 4775200"/>
                <a:gd name="connsiteY28" fmla="*/ 893232 h 2454803"/>
                <a:gd name="connsiteX29" fmla="*/ 778933 w 4775200"/>
                <a:gd name="connsiteY29" fmla="*/ 893232 h 2454803"/>
                <a:gd name="connsiteX30" fmla="*/ 778933 w 4775200"/>
                <a:gd name="connsiteY30" fmla="*/ 728132 h 2454803"/>
                <a:gd name="connsiteX31" fmla="*/ 723900 w 4775200"/>
                <a:gd name="connsiteY31" fmla="*/ 728132 h 2454803"/>
                <a:gd name="connsiteX32" fmla="*/ 723900 w 4775200"/>
                <a:gd name="connsiteY32" fmla="*/ 694266 h 2454803"/>
                <a:gd name="connsiteX33" fmla="*/ 702733 w 4775200"/>
                <a:gd name="connsiteY33" fmla="*/ 694266 h 2454803"/>
                <a:gd name="connsiteX34" fmla="*/ 702733 w 4775200"/>
                <a:gd name="connsiteY34" fmla="*/ 630766 h 2454803"/>
                <a:gd name="connsiteX35" fmla="*/ 702733 w 4775200"/>
                <a:gd name="connsiteY35" fmla="*/ 630766 h 2454803"/>
                <a:gd name="connsiteX36" fmla="*/ 702733 w 4775200"/>
                <a:gd name="connsiteY36" fmla="*/ 601132 h 2454803"/>
                <a:gd name="connsiteX37" fmla="*/ 643466 w 4775200"/>
                <a:gd name="connsiteY37" fmla="*/ 601132 h 2454803"/>
                <a:gd name="connsiteX38" fmla="*/ 643466 w 4775200"/>
                <a:gd name="connsiteY38" fmla="*/ 537632 h 2454803"/>
                <a:gd name="connsiteX39" fmla="*/ 643466 w 4775200"/>
                <a:gd name="connsiteY39" fmla="*/ 537632 h 2454803"/>
                <a:gd name="connsiteX40" fmla="*/ 622300 w 4775200"/>
                <a:gd name="connsiteY40" fmla="*/ 516466 h 2454803"/>
                <a:gd name="connsiteX41" fmla="*/ 579966 w 4775200"/>
                <a:gd name="connsiteY41" fmla="*/ 516466 h 2454803"/>
                <a:gd name="connsiteX42" fmla="*/ 579966 w 4775200"/>
                <a:gd name="connsiteY42" fmla="*/ 465666 h 2454803"/>
                <a:gd name="connsiteX43" fmla="*/ 537633 w 4775200"/>
                <a:gd name="connsiteY43" fmla="*/ 465666 h 2454803"/>
                <a:gd name="connsiteX44" fmla="*/ 537633 w 4775200"/>
                <a:gd name="connsiteY44" fmla="*/ 406399 h 2454803"/>
                <a:gd name="connsiteX45" fmla="*/ 465666 w 4775200"/>
                <a:gd name="connsiteY45" fmla="*/ 406399 h 2454803"/>
                <a:gd name="connsiteX46" fmla="*/ 465666 w 4775200"/>
                <a:gd name="connsiteY46" fmla="*/ 321732 h 2454803"/>
                <a:gd name="connsiteX47" fmla="*/ 431800 w 4775200"/>
                <a:gd name="connsiteY47" fmla="*/ 321732 h 2454803"/>
                <a:gd name="connsiteX48" fmla="*/ 431800 w 4775200"/>
                <a:gd name="connsiteY48" fmla="*/ 249766 h 2454803"/>
                <a:gd name="connsiteX49" fmla="*/ 359833 w 4775200"/>
                <a:gd name="connsiteY49" fmla="*/ 249766 h 2454803"/>
                <a:gd name="connsiteX50" fmla="*/ 359833 w 4775200"/>
                <a:gd name="connsiteY50" fmla="*/ 160866 h 2454803"/>
                <a:gd name="connsiteX51" fmla="*/ 300566 w 4775200"/>
                <a:gd name="connsiteY51" fmla="*/ 160866 h 2454803"/>
                <a:gd name="connsiteX52" fmla="*/ 300566 w 4775200"/>
                <a:gd name="connsiteY52" fmla="*/ 33866 h 2454803"/>
                <a:gd name="connsiteX53" fmla="*/ 258233 w 4775200"/>
                <a:gd name="connsiteY53" fmla="*/ 33866 h 2454803"/>
                <a:gd name="connsiteX54" fmla="*/ 258233 w 4775200"/>
                <a:gd name="connsiteY54" fmla="*/ 21166 h 2454803"/>
                <a:gd name="connsiteX55" fmla="*/ 148166 w 4775200"/>
                <a:gd name="connsiteY55" fmla="*/ 21166 h 2454803"/>
                <a:gd name="connsiteX56" fmla="*/ 127000 w 4775200"/>
                <a:gd name="connsiteY56" fmla="*/ 0 h 2454803"/>
                <a:gd name="connsiteX57" fmla="*/ 0 w 4775200"/>
                <a:gd name="connsiteY57" fmla="*/ 0 h 2454803"/>
                <a:gd name="connsiteX58" fmla="*/ 21166 w 4775200"/>
                <a:gd name="connsiteY58" fmla="*/ 21166 h 2454803"/>
                <a:gd name="connsiteX59" fmla="*/ 42332 w 4775200"/>
                <a:gd name="connsiteY59" fmla="*/ 42332 h 2454803"/>
                <a:gd name="connsiteX60" fmla="*/ 42332 w 4775200"/>
                <a:gd name="connsiteY60" fmla="*/ 114299 h 2454803"/>
                <a:gd name="connsiteX61" fmla="*/ 76200 w 4775200"/>
                <a:gd name="connsiteY61" fmla="*/ 114299 h 2454803"/>
                <a:gd name="connsiteX62" fmla="*/ 76200 w 4775200"/>
                <a:gd name="connsiteY62" fmla="*/ 165099 h 2454803"/>
                <a:gd name="connsiteX63" fmla="*/ 84667 w 4775200"/>
                <a:gd name="connsiteY63" fmla="*/ 173566 h 2454803"/>
                <a:gd name="connsiteX64" fmla="*/ 84667 w 4775200"/>
                <a:gd name="connsiteY64" fmla="*/ 296332 h 2454803"/>
                <a:gd name="connsiteX65" fmla="*/ 194733 w 4775200"/>
                <a:gd name="connsiteY65" fmla="*/ 296332 h 2454803"/>
                <a:gd name="connsiteX66" fmla="*/ 194733 w 4775200"/>
                <a:gd name="connsiteY66" fmla="*/ 351366 h 2454803"/>
                <a:gd name="connsiteX67" fmla="*/ 283633 w 4775200"/>
                <a:gd name="connsiteY67" fmla="*/ 351366 h 2454803"/>
                <a:gd name="connsiteX68" fmla="*/ 283633 w 4775200"/>
                <a:gd name="connsiteY68" fmla="*/ 419099 h 2454803"/>
                <a:gd name="connsiteX69" fmla="*/ 300566 w 4775200"/>
                <a:gd name="connsiteY69" fmla="*/ 419099 h 2454803"/>
                <a:gd name="connsiteX70" fmla="*/ 300566 w 4775200"/>
                <a:gd name="connsiteY70" fmla="*/ 499532 h 2454803"/>
                <a:gd name="connsiteX71" fmla="*/ 309033 w 4775200"/>
                <a:gd name="connsiteY71" fmla="*/ 507999 h 2454803"/>
                <a:gd name="connsiteX72" fmla="*/ 309033 w 4775200"/>
                <a:gd name="connsiteY72" fmla="*/ 567266 h 2454803"/>
                <a:gd name="connsiteX73" fmla="*/ 309033 w 4775200"/>
                <a:gd name="connsiteY73" fmla="*/ 567266 h 2454803"/>
                <a:gd name="connsiteX74" fmla="*/ 309033 w 4775200"/>
                <a:gd name="connsiteY74" fmla="*/ 639232 h 2454803"/>
                <a:gd name="connsiteX75" fmla="*/ 364066 w 4775200"/>
                <a:gd name="connsiteY75" fmla="*/ 639232 h 2454803"/>
                <a:gd name="connsiteX76" fmla="*/ 364066 w 4775200"/>
                <a:gd name="connsiteY76" fmla="*/ 838199 h 2454803"/>
                <a:gd name="connsiteX77" fmla="*/ 423333 w 4775200"/>
                <a:gd name="connsiteY77" fmla="*/ 838199 h 2454803"/>
                <a:gd name="connsiteX78" fmla="*/ 423333 w 4775200"/>
                <a:gd name="connsiteY78" fmla="*/ 947206 h 2454803"/>
                <a:gd name="connsiteX79" fmla="*/ 484716 w 4775200"/>
                <a:gd name="connsiteY79" fmla="*/ 948794 h 2454803"/>
                <a:gd name="connsiteX80" fmla="*/ 478366 w 4775200"/>
                <a:gd name="connsiteY80" fmla="*/ 1065211 h 2454803"/>
                <a:gd name="connsiteX81" fmla="*/ 550333 w 4775200"/>
                <a:gd name="connsiteY81" fmla="*/ 1068387 h 2454803"/>
                <a:gd name="connsiteX82" fmla="*/ 550333 w 4775200"/>
                <a:gd name="connsiteY82" fmla="*/ 1121832 h 2454803"/>
                <a:gd name="connsiteX83" fmla="*/ 592137 w 4775200"/>
                <a:gd name="connsiteY83" fmla="*/ 1120244 h 2454803"/>
                <a:gd name="connsiteX84" fmla="*/ 590550 w 4775200"/>
                <a:gd name="connsiteY84" fmla="*/ 1181099 h 2454803"/>
                <a:gd name="connsiteX85" fmla="*/ 630766 w 4775200"/>
                <a:gd name="connsiteY85" fmla="*/ 1181099 h 2454803"/>
                <a:gd name="connsiteX86" fmla="*/ 630766 w 4775200"/>
                <a:gd name="connsiteY86" fmla="*/ 1253066 h 2454803"/>
                <a:gd name="connsiteX87" fmla="*/ 660400 w 4775200"/>
                <a:gd name="connsiteY87" fmla="*/ 1253066 h 2454803"/>
                <a:gd name="connsiteX88" fmla="*/ 660400 w 4775200"/>
                <a:gd name="connsiteY88" fmla="*/ 1303866 h 2454803"/>
                <a:gd name="connsiteX89" fmla="*/ 694266 w 4775200"/>
                <a:gd name="connsiteY89" fmla="*/ 1303866 h 2454803"/>
                <a:gd name="connsiteX90" fmla="*/ 694266 w 4775200"/>
                <a:gd name="connsiteY90" fmla="*/ 1354666 h 2454803"/>
                <a:gd name="connsiteX91" fmla="*/ 719666 w 4775200"/>
                <a:gd name="connsiteY91" fmla="*/ 1354666 h 2454803"/>
                <a:gd name="connsiteX92" fmla="*/ 719666 w 4775200"/>
                <a:gd name="connsiteY92" fmla="*/ 1409699 h 2454803"/>
                <a:gd name="connsiteX93" fmla="*/ 736071 w 4775200"/>
                <a:gd name="connsiteY93" fmla="*/ 1409699 h 2454803"/>
                <a:gd name="connsiteX94" fmla="*/ 736070 w 4775200"/>
                <a:gd name="connsiteY94" fmla="*/ 1480607 h 2454803"/>
                <a:gd name="connsiteX95" fmla="*/ 783166 w 4775200"/>
                <a:gd name="connsiteY95" fmla="*/ 1477432 h 2454803"/>
                <a:gd name="connsiteX96" fmla="*/ 783166 w 4775200"/>
                <a:gd name="connsiteY96" fmla="*/ 1667932 h 2454803"/>
                <a:gd name="connsiteX97" fmla="*/ 855133 w 4775200"/>
                <a:gd name="connsiteY97" fmla="*/ 1667932 h 2454803"/>
                <a:gd name="connsiteX98" fmla="*/ 855133 w 4775200"/>
                <a:gd name="connsiteY98" fmla="*/ 1761066 h 2454803"/>
                <a:gd name="connsiteX99" fmla="*/ 910166 w 4775200"/>
                <a:gd name="connsiteY99" fmla="*/ 1761066 h 2454803"/>
                <a:gd name="connsiteX100" fmla="*/ 910166 w 4775200"/>
                <a:gd name="connsiteY100" fmla="*/ 1824566 h 2454803"/>
                <a:gd name="connsiteX101" fmla="*/ 931333 w 4775200"/>
                <a:gd name="connsiteY101" fmla="*/ 1824566 h 2454803"/>
                <a:gd name="connsiteX102" fmla="*/ 931333 w 4775200"/>
                <a:gd name="connsiteY102" fmla="*/ 1880657 h 2454803"/>
                <a:gd name="connsiteX103" fmla="*/ 1021820 w 4775200"/>
                <a:gd name="connsiteY103" fmla="*/ 1877482 h 2454803"/>
                <a:gd name="connsiteX104" fmla="*/ 1020233 w 4775200"/>
                <a:gd name="connsiteY104" fmla="*/ 1926166 h 2454803"/>
                <a:gd name="connsiteX105" fmla="*/ 1045633 w 4775200"/>
                <a:gd name="connsiteY105" fmla="*/ 1926166 h 2454803"/>
                <a:gd name="connsiteX106" fmla="*/ 1045633 w 4775200"/>
                <a:gd name="connsiteY106" fmla="*/ 1981199 h 2454803"/>
                <a:gd name="connsiteX107" fmla="*/ 1130300 w 4775200"/>
                <a:gd name="connsiteY107" fmla="*/ 1981199 h 2454803"/>
                <a:gd name="connsiteX108" fmla="*/ 1130300 w 4775200"/>
                <a:gd name="connsiteY108" fmla="*/ 2031999 h 2454803"/>
                <a:gd name="connsiteX109" fmla="*/ 1648352 w 4775200"/>
                <a:gd name="connsiteY109" fmla="*/ 2033586 h 2454803"/>
                <a:gd name="connsiteX110" fmla="*/ 1645179 w 4775200"/>
                <a:gd name="connsiteY110" fmla="*/ 2095499 h 2454803"/>
                <a:gd name="connsiteX111" fmla="*/ 1938866 w 4775200"/>
                <a:gd name="connsiteY111" fmla="*/ 2095499 h 2454803"/>
                <a:gd name="connsiteX112" fmla="*/ 1938866 w 4775200"/>
                <a:gd name="connsiteY112" fmla="*/ 2150532 h 2454803"/>
                <a:gd name="connsiteX113" fmla="*/ 1998133 w 4775200"/>
                <a:gd name="connsiteY113" fmla="*/ 2150532 h 2454803"/>
                <a:gd name="connsiteX114" fmla="*/ 1998133 w 4775200"/>
                <a:gd name="connsiteY114" fmla="*/ 2201332 h 2454803"/>
                <a:gd name="connsiteX115" fmla="*/ 2053166 w 4775200"/>
                <a:gd name="connsiteY115" fmla="*/ 2201332 h 2454803"/>
                <a:gd name="connsiteX116" fmla="*/ 2053166 w 4775200"/>
                <a:gd name="connsiteY116" fmla="*/ 2256366 h 2454803"/>
                <a:gd name="connsiteX117" fmla="*/ 2527300 w 4775200"/>
                <a:gd name="connsiteY117" fmla="*/ 2256366 h 2454803"/>
                <a:gd name="connsiteX118" fmla="*/ 2527300 w 4775200"/>
                <a:gd name="connsiteY118" fmla="*/ 2341032 h 2454803"/>
                <a:gd name="connsiteX119" fmla="*/ 2878666 w 4775200"/>
                <a:gd name="connsiteY119" fmla="*/ 2341032 h 2454803"/>
                <a:gd name="connsiteX120" fmla="*/ 2891366 w 4775200"/>
                <a:gd name="connsiteY120" fmla="*/ 2454803 h 2454803"/>
                <a:gd name="connsiteX121" fmla="*/ 4775200 w 4775200"/>
                <a:gd name="connsiteY121" fmla="*/ 2370666 h 2454803"/>
                <a:gd name="connsiteX122" fmla="*/ 4770966 w 4775200"/>
                <a:gd name="connsiteY122" fmla="*/ 1782232 h 2454803"/>
                <a:gd name="connsiteX0" fmla="*/ 4770966 w 4775200"/>
                <a:gd name="connsiteY0" fmla="*/ 1782232 h 2454803"/>
                <a:gd name="connsiteX1" fmla="*/ 2890837 w 4775200"/>
                <a:gd name="connsiteY1" fmla="*/ 1785407 h 2454803"/>
                <a:gd name="connsiteX2" fmla="*/ 2890308 w 4775200"/>
                <a:gd name="connsiteY2" fmla="*/ 1727199 h 2454803"/>
                <a:gd name="connsiteX3" fmla="*/ 2868083 w 4775200"/>
                <a:gd name="connsiteY3" fmla="*/ 1704974 h 2454803"/>
                <a:gd name="connsiteX4" fmla="*/ 2870200 w 4775200"/>
                <a:gd name="connsiteY4" fmla="*/ 1621366 h 2454803"/>
                <a:gd name="connsiteX5" fmla="*/ 2514600 w 4775200"/>
                <a:gd name="connsiteY5" fmla="*/ 1621366 h 2454803"/>
                <a:gd name="connsiteX6" fmla="*/ 2514600 w 4775200"/>
                <a:gd name="connsiteY6" fmla="*/ 1549399 h 2454803"/>
                <a:gd name="connsiteX7" fmla="*/ 2044700 w 4775200"/>
                <a:gd name="connsiteY7" fmla="*/ 1549399 h 2454803"/>
                <a:gd name="connsiteX8" fmla="*/ 2044700 w 4775200"/>
                <a:gd name="connsiteY8" fmla="*/ 1490132 h 2454803"/>
                <a:gd name="connsiteX9" fmla="*/ 1998133 w 4775200"/>
                <a:gd name="connsiteY9" fmla="*/ 1490132 h 2454803"/>
                <a:gd name="connsiteX10" fmla="*/ 1998133 w 4775200"/>
                <a:gd name="connsiteY10" fmla="*/ 1418166 h 2454803"/>
                <a:gd name="connsiteX11" fmla="*/ 1913466 w 4775200"/>
                <a:gd name="connsiteY11" fmla="*/ 1418166 h 2454803"/>
                <a:gd name="connsiteX12" fmla="*/ 1913466 w 4775200"/>
                <a:gd name="connsiteY12" fmla="*/ 1346199 h 2454803"/>
                <a:gd name="connsiteX13" fmla="*/ 1651000 w 4775200"/>
                <a:gd name="connsiteY13" fmla="*/ 1346199 h 2454803"/>
                <a:gd name="connsiteX14" fmla="*/ 1651000 w 4775200"/>
                <a:gd name="connsiteY14" fmla="*/ 1286932 h 2454803"/>
                <a:gd name="connsiteX15" fmla="*/ 1130300 w 4775200"/>
                <a:gd name="connsiteY15" fmla="*/ 1286932 h 2454803"/>
                <a:gd name="connsiteX16" fmla="*/ 1130300 w 4775200"/>
                <a:gd name="connsiteY16" fmla="*/ 1223432 h 2454803"/>
                <a:gd name="connsiteX17" fmla="*/ 1041400 w 4775200"/>
                <a:gd name="connsiteY17" fmla="*/ 1223432 h 2454803"/>
                <a:gd name="connsiteX18" fmla="*/ 1041400 w 4775200"/>
                <a:gd name="connsiteY18" fmla="*/ 1172632 h 2454803"/>
                <a:gd name="connsiteX19" fmla="*/ 1007533 w 4775200"/>
                <a:gd name="connsiteY19" fmla="*/ 1172632 h 2454803"/>
                <a:gd name="connsiteX20" fmla="*/ 1007533 w 4775200"/>
                <a:gd name="connsiteY20" fmla="*/ 1113366 h 2454803"/>
                <a:gd name="connsiteX21" fmla="*/ 918633 w 4775200"/>
                <a:gd name="connsiteY21" fmla="*/ 1113366 h 2454803"/>
                <a:gd name="connsiteX22" fmla="*/ 918633 w 4775200"/>
                <a:gd name="connsiteY22" fmla="*/ 1049866 h 2454803"/>
                <a:gd name="connsiteX23" fmla="*/ 901700 w 4775200"/>
                <a:gd name="connsiteY23" fmla="*/ 1049866 h 2454803"/>
                <a:gd name="connsiteX24" fmla="*/ 901700 w 4775200"/>
                <a:gd name="connsiteY24" fmla="*/ 999066 h 2454803"/>
                <a:gd name="connsiteX25" fmla="*/ 850900 w 4775200"/>
                <a:gd name="connsiteY25" fmla="*/ 999066 h 2454803"/>
                <a:gd name="connsiteX26" fmla="*/ 850900 w 4775200"/>
                <a:gd name="connsiteY26" fmla="*/ 948266 h 2454803"/>
                <a:gd name="connsiteX27" fmla="*/ 842433 w 4775200"/>
                <a:gd name="connsiteY27" fmla="*/ 948266 h 2454803"/>
                <a:gd name="connsiteX28" fmla="*/ 842433 w 4775200"/>
                <a:gd name="connsiteY28" fmla="*/ 893232 h 2454803"/>
                <a:gd name="connsiteX29" fmla="*/ 778933 w 4775200"/>
                <a:gd name="connsiteY29" fmla="*/ 893232 h 2454803"/>
                <a:gd name="connsiteX30" fmla="*/ 778933 w 4775200"/>
                <a:gd name="connsiteY30" fmla="*/ 728132 h 2454803"/>
                <a:gd name="connsiteX31" fmla="*/ 723900 w 4775200"/>
                <a:gd name="connsiteY31" fmla="*/ 728132 h 2454803"/>
                <a:gd name="connsiteX32" fmla="*/ 723900 w 4775200"/>
                <a:gd name="connsiteY32" fmla="*/ 694266 h 2454803"/>
                <a:gd name="connsiteX33" fmla="*/ 702733 w 4775200"/>
                <a:gd name="connsiteY33" fmla="*/ 694266 h 2454803"/>
                <a:gd name="connsiteX34" fmla="*/ 702733 w 4775200"/>
                <a:gd name="connsiteY34" fmla="*/ 630766 h 2454803"/>
                <a:gd name="connsiteX35" fmla="*/ 702733 w 4775200"/>
                <a:gd name="connsiteY35" fmla="*/ 630766 h 2454803"/>
                <a:gd name="connsiteX36" fmla="*/ 702733 w 4775200"/>
                <a:gd name="connsiteY36" fmla="*/ 601132 h 2454803"/>
                <a:gd name="connsiteX37" fmla="*/ 643466 w 4775200"/>
                <a:gd name="connsiteY37" fmla="*/ 601132 h 2454803"/>
                <a:gd name="connsiteX38" fmla="*/ 643466 w 4775200"/>
                <a:gd name="connsiteY38" fmla="*/ 537632 h 2454803"/>
                <a:gd name="connsiteX39" fmla="*/ 643466 w 4775200"/>
                <a:gd name="connsiteY39" fmla="*/ 537632 h 2454803"/>
                <a:gd name="connsiteX40" fmla="*/ 622300 w 4775200"/>
                <a:gd name="connsiteY40" fmla="*/ 516466 h 2454803"/>
                <a:gd name="connsiteX41" fmla="*/ 579966 w 4775200"/>
                <a:gd name="connsiteY41" fmla="*/ 516466 h 2454803"/>
                <a:gd name="connsiteX42" fmla="*/ 579966 w 4775200"/>
                <a:gd name="connsiteY42" fmla="*/ 465666 h 2454803"/>
                <a:gd name="connsiteX43" fmla="*/ 537633 w 4775200"/>
                <a:gd name="connsiteY43" fmla="*/ 465666 h 2454803"/>
                <a:gd name="connsiteX44" fmla="*/ 537633 w 4775200"/>
                <a:gd name="connsiteY44" fmla="*/ 406399 h 2454803"/>
                <a:gd name="connsiteX45" fmla="*/ 465666 w 4775200"/>
                <a:gd name="connsiteY45" fmla="*/ 406399 h 2454803"/>
                <a:gd name="connsiteX46" fmla="*/ 465666 w 4775200"/>
                <a:gd name="connsiteY46" fmla="*/ 321732 h 2454803"/>
                <a:gd name="connsiteX47" fmla="*/ 431800 w 4775200"/>
                <a:gd name="connsiteY47" fmla="*/ 321732 h 2454803"/>
                <a:gd name="connsiteX48" fmla="*/ 431800 w 4775200"/>
                <a:gd name="connsiteY48" fmla="*/ 249766 h 2454803"/>
                <a:gd name="connsiteX49" fmla="*/ 359833 w 4775200"/>
                <a:gd name="connsiteY49" fmla="*/ 249766 h 2454803"/>
                <a:gd name="connsiteX50" fmla="*/ 359833 w 4775200"/>
                <a:gd name="connsiteY50" fmla="*/ 160866 h 2454803"/>
                <a:gd name="connsiteX51" fmla="*/ 300566 w 4775200"/>
                <a:gd name="connsiteY51" fmla="*/ 160866 h 2454803"/>
                <a:gd name="connsiteX52" fmla="*/ 300566 w 4775200"/>
                <a:gd name="connsiteY52" fmla="*/ 33866 h 2454803"/>
                <a:gd name="connsiteX53" fmla="*/ 258233 w 4775200"/>
                <a:gd name="connsiteY53" fmla="*/ 33866 h 2454803"/>
                <a:gd name="connsiteX54" fmla="*/ 258233 w 4775200"/>
                <a:gd name="connsiteY54" fmla="*/ 21166 h 2454803"/>
                <a:gd name="connsiteX55" fmla="*/ 148166 w 4775200"/>
                <a:gd name="connsiteY55" fmla="*/ 21166 h 2454803"/>
                <a:gd name="connsiteX56" fmla="*/ 127000 w 4775200"/>
                <a:gd name="connsiteY56" fmla="*/ 0 h 2454803"/>
                <a:gd name="connsiteX57" fmla="*/ 0 w 4775200"/>
                <a:gd name="connsiteY57" fmla="*/ 0 h 2454803"/>
                <a:gd name="connsiteX58" fmla="*/ 21166 w 4775200"/>
                <a:gd name="connsiteY58" fmla="*/ 21166 h 2454803"/>
                <a:gd name="connsiteX59" fmla="*/ 42332 w 4775200"/>
                <a:gd name="connsiteY59" fmla="*/ 42332 h 2454803"/>
                <a:gd name="connsiteX60" fmla="*/ 42332 w 4775200"/>
                <a:gd name="connsiteY60" fmla="*/ 114299 h 2454803"/>
                <a:gd name="connsiteX61" fmla="*/ 76200 w 4775200"/>
                <a:gd name="connsiteY61" fmla="*/ 114299 h 2454803"/>
                <a:gd name="connsiteX62" fmla="*/ 76200 w 4775200"/>
                <a:gd name="connsiteY62" fmla="*/ 165099 h 2454803"/>
                <a:gd name="connsiteX63" fmla="*/ 84667 w 4775200"/>
                <a:gd name="connsiteY63" fmla="*/ 173566 h 2454803"/>
                <a:gd name="connsiteX64" fmla="*/ 84667 w 4775200"/>
                <a:gd name="connsiteY64" fmla="*/ 296332 h 2454803"/>
                <a:gd name="connsiteX65" fmla="*/ 194733 w 4775200"/>
                <a:gd name="connsiteY65" fmla="*/ 296332 h 2454803"/>
                <a:gd name="connsiteX66" fmla="*/ 194733 w 4775200"/>
                <a:gd name="connsiteY66" fmla="*/ 351366 h 2454803"/>
                <a:gd name="connsiteX67" fmla="*/ 283633 w 4775200"/>
                <a:gd name="connsiteY67" fmla="*/ 351366 h 2454803"/>
                <a:gd name="connsiteX68" fmla="*/ 283633 w 4775200"/>
                <a:gd name="connsiteY68" fmla="*/ 419099 h 2454803"/>
                <a:gd name="connsiteX69" fmla="*/ 300566 w 4775200"/>
                <a:gd name="connsiteY69" fmla="*/ 419099 h 2454803"/>
                <a:gd name="connsiteX70" fmla="*/ 300566 w 4775200"/>
                <a:gd name="connsiteY70" fmla="*/ 499532 h 2454803"/>
                <a:gd name="connsiteX71" fmla="*/ 309033 w 4775200"/>
                <a:gd name="connsiteY71" fmla="*/ 507999 h 2454803"/>
                <a:gd name="connsiteX72" fmla="*/ 309033 w 4775200"/>
                <a:gd name="connsiteY72" fmla="*/ 567266 h 2454803"/>
                <a:gd name="connsiteX73" fmla="*/ 309033 w 4775200"/>
                <a:gd name="connsiteY73" fmla="*/ 567266 h 2454803"/>
                <a:gd name="connsiteX74" fmla="*/ 309033 w 4775200"/>
                <a:gd name="connsiteY74" fmla="*/ 639232 h 2454803"/>
                <a:gd name="connsiteX75" fmla="*/ 364066 w 4775200"/>
                <a:gd name="connsiteY75" fmla="*/ 639232 h 2454803"/>
                <a:gd name="connsiteX76" fmla="*/ 364066 w 4775200"/>
                <a:gd name="connsiteY76" fmla="*/ 838199 h 2454803"/>
                <a:gd name="connsiteX77" fmla="*/ 423333 w 4775200"/>
                <a:gd name="connsiteY77" fmla="*/ 838199 h 2454803"/>
                <a:gd name="connsiteX78" fmla="*/ 423333 w 4775200"/>
                <a:gd name="connsiteY78" fmla="*/ 947206 h 2454803"/>
                <a:gd name="connsiteX79" fmla="*/ 484716 w 4775200"/>
                <a:gd name="connsiteY79" fmla="*/ 948794 h 2454803"/>
                <a:gd name="connsiteX80" fmla="*/ 478366 w 4775200"/>
                <a:gd name="connsiteY80" fmla="*/ 1065211 h 2454803"/>
                <a:gd name="connsiteX81" fmla="*/ 550333 w 4775200"/>
                <a:gd name="connsiteY81" fmla="*/ 1068387 h 2454803"/>
                <a:gd name="connsiteX82" fmla="*/ 550333 w 4775200"/>
                <a:gd name="connsiteY82" fmla="*/ 1121832 h 2454803"/>
                <a:gd name="connsiteX83" fmla="*/ 592137 w 4775200"/>
                <a:gd name="connsiteY83" fmla="*/ 1120244 h 2454803"/>
                <a:gd name="connsiteX84" fmla="*/ 590550 w 4775200"/>
                <a:gd name="connsiteY84" fmla="*/ 1181099 h 2454803"/>
                <a:gd name="connsiteX85" fmla="*/ 630766 w 4775200"/>
                <a:gd name="connsiteY85" fmla="*/ 1181099 h 2454803"/>
                <a:gd name="connsiteX86" fmla="*/ 630766 w 4775200"/>
                <a:gd name="connsiteY86" fmla="*/ 1253066 h 2454803"/>
                <a:gd name="connsiteX87" fmla="*/ 660400 w 4775200"/>
                <a:gd name="connsiteY87" fmla="*/ 1253066 h 2454803"/>
                <a:gd name="connsiteX88" fmla="*/ 660400 w 4775200"/>
                <a:gd name="connsiteY88" fmla="*/ 1303866 h 2454803"/>
                <a:gd name="connsiteX89" fmla="*/ 694266 w 4775200"/>
                <a:gd name="connsiteY89" fmla="*/ 1303866 h 2454803"/>
                <a:gd name="connsiteX90" fmla="*/ 694266 w 4775200"/>
                <a:gd name="connsiteY90" fmla="*/ 1354666 h 2454803"/>
                <a:gd name="connsiteX91" fmla="*/ 719666 w 4775200"/>
                <a:gd name="connsiteY91" fmla="*/ 1354666 h 2454803"/>
                <a:gd name="connsiteX92" fmla="*/ 719666 w 4775200"/>
                <a:gd name="connsiteY92" fmla="*/ 1409699 h 2454803"/>
                <a:gd name="connsiteX93" fmla="*/ 736071 w 4775200"/>
                <a:gd name="connsiteY93" fmla="*/ 1409699 h 2454803"/>
                <a:gd name="connsiteX94" fmla="*/ 736070 w 4775200"/>
                <a:gd name="connsiteY94" fmla="*/ 1480607 h 2454803"/>
                <a:gd name="connsiteX95" fmla="*/ 783166 w 4775200"/>
                <a:gd name="connsiteY95" fmla="*/ 1477432 h 2454803"/>
                <a:gd name="connsiteX96" fmla="*/ 783166 w 4775200"/>
                <a:gd name="connsiteY96" fmla="*/ 1667932 h 2454803"/>
                <a:gd name="connsiteX97" fmla="*/ 855133 w 4775200"/>
                <a:gd name="connsiteY97" fmla="*/ 1667932 h 2454803"/>
                <a:gd name="connsiteX98" fmla="*/ 855133 w 4775200"/>
                <a:gd name="connsiteY98" fmla="*/ 1761066 h 2454803"/>
                <a:gd name="connsiteX99" fmla="*/ 910166 w 4775200"/>
                <a:gd name="connsiteY99" fmla="*/ 1761066 h 2454803"/>
                <a:gd name="connsiteX100" fmla="*/ 910166 w 4775200"/>
                <a:gd name="connsiteY100" fmla="*/ 1824566 h 2454803"/>
                <a:gd name="connsiteX101" fmla="*/ 931333 w 4775200"/>
                <a:gd name="connsiteY101" fmla="*/ 1824566 h 2454803"/>
                <a:gd name="connsiteX102" fmla="*/ 931333 w 4775200"/>
                <a:gd name="connsiteY102" fmla="*/ 1880657 h 2454803"/>
                <a:gd name="connsiteX103" fmla="*/ 1021820 w 4775200"/>
                <a:gd name="connsiteY103" fmla="*/ 1877482 h 2454803"/>
                <a:gd name="connsiteX104" fmla="*/ 1020233 w 4775200"/>
                <a:gd name="connsiteY104" fmla="*/ 1926166 h 2454803"/>
                <a:gd name="connsiteX105" fmla="*/ 1045633 w 4775200"/>
                <a:gd name="connsiteY105" fmla="*/ 1926166 h 2454803"/>
                <a:gd name="connsiteX106" fmla="*/ 1045633 w 4775200"/>
                <a:gd name="connsiteY106" fmla="*/ 1981199 h 2454803"/>
                <a:gd name="connsiteX107" fmla="*/ 1130300 w 4775200"/>
                <a:gd name="connsiteY107" fmla="*/ 1981199 h 2454803"/>
                <a:gd name="connsiteX108" fmla="*/ 1130300 w 4775200"/>
                <a:gd name="connsiteY108" fmla="*/ 2031999 h 2454803"/>
                <a:gd name="connsiteX109" fmla="*/ 1648352 w 4775200"/>
                <a:gd name="connsiteY109" fmla="*/ 2033586 h 2454803"/>
                <a:gd name="connsiteX110" fmla="*/ 1645179 w 4775200"/>
                <a:gd name="connsiteY110" fmla="*/ 2095499 h 2454803"/>
                <a:gd name="connsiteX111" fmla="*/ 1938866 w 4775200"/>
                <a:gd name="connsiteY111" fmla="*/ 2095499 h 2454803"/>
                <a:gd name="connsiteX112" fmla="*/ 1938866 w 4775200"/>
                <a:gd name="connsiteY112" fmla="*/ 2150532 h 2454803"/>
                <a:gd name="connsiteX113" fmla="*/ 1998133 w 4775200"/>
                <a:gd name="connsiteY113" fmla="*/ 2150532 h 2454803"/>
                <a:gd name="connsiteX114" fmla="*/ 1998133 w 4775200"/>
                <a:gd name="connsiteY114" fmla="*/ 2201332 h 2454803"/>
                <a:gd name="connsiteX115" fmla="*/ 2053166 w 4775200"/>
                <a:gd name="connsiteY115" fmla="*/ 2201332 h 2454803"/>
                <a:gd name="connsiteX116" fmla="*/ 2053166 w 4775200"/>
                <a:gd name="connsiteY116" fmla="*/ 2256366 h 2454803"/>
                <a:gd name="connsiteX117" fmla="*/ 2527300 w 4775200"/>
                <a:gd name="connsiteY117" fmla="*/ 2256366 h 2454803"/>
                <a:gd name="connsiteX118" fmla="*/ 2527300 w 4775200"/>
                <a:gd name="connsiteY118" fmla="*/ 2341032 h 2454803"/>
                <a:gd name="connsiteX119" fmla="*/ 2878666 w 4775200"/>
                <a:gd name="connsiteY119" fmla="*/ 2341032 h 2454803"/>
                <a:gd name="connsiteX120" fmla="*/ 2891366 w 4775200"/>
                <a:gd name="connsiteY120" fmla="*/ 2454803 h 2454803"/>
                <a:gd name="connsiteX121" fmla="*/ 4775200 w 4775200"/>
                <a:gd name="connsiteY121" fmla="*/ 2451629 h 2454803"/>
                <a:gd name="connsiteX122" fmla="*/ 4770966 w 4775200"/>
                <a:gd name="connsiteY122" fmla="*/ 1782232 h 2454803"/>
                <a:gd name="connsiteX0" fmla="*/ 4770966 w 4775200"/>
                <a:gd name="connsiteY0" fmla="*/ 1782232 h 2454803"/>
                <a:gd name="connsiteX1" fmla="*/ 2890837 w 4775200"/>
                <a:gd name="connsiteY1" fmla="*/ 1785407 h 2454803"/>
                <a:gd name="connsiteX2" fmla="*/ 2890308 w 4775200"/>
                <a:gd name="connsiteY2" fmla="*/ 1727199 h 2454803"/>
                <a:gd name="connsiteX3" fmla="*/ 2868083 w 4775200"/>
                <a:gd name="connsiteY3" fmla="*/ 1704974 h 2454803"/>
                <a:gd name="connsiteX4" fmla="*/ 2870200 w 4775200"/>
                <a:gd name="connsiteY4" fmla="*/ 1621366 h 2454803"/>
                <a:gd name="connsiteX5" fmla="*/ 2514600 w 4775200"/>
                <a:gd name="connsiteY5" fmla="*/ 1621366 h 2454803"/>
                <a:gd name="connsiteX6" fmla="*/ 2514600 w 4775200"/>
                <a:gd name="connsiteY6" fmla="*/ 1549399 h 2454803"/>
                <a:gd name="connsiteX7" fmla="*/ 2044700 w 4775200"/>
                <a:gd name="connsiteY7" fmla="*/ 1549399 h 2454803"/>
                <a:gd name="connsiteX8" fmla="*/ 2044700 w 4775200"/>
                <a:gd name="connsiteY8" fmla="*/ 1490132 h 2454803"/>
                <a:gd name="connsiteX9" fmla="*/ 1998133 w 4775200"/>
                <a:gd name="connsiteY9" fmla="*/ 1490132 h 2454803"/>
                <a:gd name="connsiteX10" fmla="*/ 1998133 w 4775200"/>
                <a:gd name="connsiteY10" fmla="*/ 1418166 h 2454803"/>
                <a:gd name="connsiteX11" fmla="*/ 1913466 w 4775200"/>
                <a:gd name="connsiteY11" fmla="*/ 1418166 h 2454803"/>
                <a:gd name="connsiteX12" fmla="*/ 1913466 w 4775200"/>
                <a:gd name="connsiteY12" fmla="*/ 1346199 h 2454803"/>
                <a:gd name="connsiteX13" fmla="*/ 1651000 w 4775200"/>
                <a:gd name="connsiteY13" fmla="*/ 1346199 h 2454803"/>
                <a:gd name="connsiteX14" fmla="*/ 1651000 w 4775200"/>
                <a:gd name="connsiteY14" fmla="*/ 1286932 h 2454803"/>
                <a:gd name="connsiteX15" fmla="*/ 1130300 w 4775200"/>
                <a:gd name="connsiteY15" fmla="*/ 1286932 h 2454803"/>
                <a:gd name="connsiteX16" fmla="*/ 1130300 w 4775200"/>
                <a:gd name="connsiteY16" fmla="*/ 1223432 h 2454803"/>
                <a:gd name="connsiteX17" fmla="*/ 1041400 w 4775200"/>
                <a:gd name="connsiteY17" fmla="*/ 1223432 h 2454803"/>
                <a:gd name="connsiteX18" fmla="*/ 1041400 w 4775200"/>
                <a:gd name="connsiteY18" fmla="*/ 1172632 h 2454803"/>
                <a:gd name="connsiteX19" fmla="*/ 1007533 w 4775200"/>
                <a:gd name="connsiteY19" fmla="*/ 1172632 h 2454803"/>
                <a:gd name="connsiteX20" fmla="*/ 1007533 w 4775200"/>
                <a:gd name="connsiteY20" fmla="*/ 1113366 h 2454803"/>
                <a:gd name="connsiteX21" fmla="*/ 918633 w 4775200"/>
                <a:gd name="connsiteY21" fmla="*/ 1113366 h 2454803"/>
                <a:gd name="connsiteX22" fmla="*/ 918633 w 4775200"/>
                <a:gd name="connsiteY22" fmla="*/ 1049866 h 2454803"/>
                <a:gd name="connsiteX23" fmla="*/ 901700 w 4775200"/>
                <a:gd name="connsiteY23" fmla="*/ 1049866 h 2454803"/>
                <a:gd name="connsiteX24" fmla="*/ 901700 w 4775200"/>
                <a:gd name="connsiteY24" fmla="*/ 999066 h 2454803"/>
                <a:gd name="connsiteX25" fmla="*/ 850900 w 4775200"/>
                <a:gd name="connsiteY25" fmla="*/ 999066 h 2454803"/>
                <a:gd name="connsiteX26" fmla="*/ 850900 w 4775200"/>
                <a:gd name="connsiteY26" fmla="*/ 948266 h 2454803"/>
                <a:gd name="connsiteX27" fmla="*/ 842433 w 4775200"/>
                <a:gd name="connsiteY27" fmla="*/ 948266 h 2454803"/>
                <a:gd name="connsiteX28" fmla="*/ 842433 w 4775200"/>
                <a:gd name="connsiteY28" fmla="*/ 893232 h 2454803"/>
                <a:gd name="connsiteX29" fmla="*/ 778933 w 4775200"/>
                <a:gd name="connsiteY29" fmla="*/ 893232 h 2454803"/>
                <a:gd name="connsiteX30" fmla="*/ 778933 w 4775200"/>
                <a:gd name="connsiteY30" fmla="*/ 728132 h 2454803"/>
                <a:gd name="connsiteX31" fmla="*/ 723900 w 4775200"/>
                <a:gd name="connsiteY31" fmla="*/ 728132 h 2454803"/>
                <a:gd name="connsiteX32" fmla="*/ 723900 w 4775200"/>
                <a:gd name="connsiteY32" fmla="*/ 694266 h 2454803"/>
                <a:gd name="connsiteX33" fmla="*/ 702733 w 4775200"/>
                <a:gd name="connsiteY33" fmla="*/ 694266 h 2454803"/>
                <a:gd name="connsiteX34" fmla="*/ 702733 w 4775200"/>
                <a:gd name="connsiteY34" fmla="*/ 630766 h 2454803"/>
                <a:gd name="connsiteX35" fmla="*/ 702733 w 4775200"/>
                <a:gd name="connsiteY35" fmla="*/ 630766 h 2454803"/>
                <a:gd name="connsiteX36" fmla="*/ 702733 w 4775200"/>
                <a:gd name="connsiteY36" fmla="*/ 601132 h 2454803"/>
                <a:gd name="connsiteX37" fmla="*/ 643466 w 4775200"/>
                <a:gd name="connsiteY37" fmla="*/ 601132 h 2454803"/>
                <a:gd name="connsiteX38" fmla="*/ 643466 w 4775200"/>
                <a:gd name="connsiteY38" fmla="*/ 537632 h 2454803"/>
                <a:gd name="connsiteX39" fmla="*/ 643466 w 4775200"/>
                <a:gd name="connsiteY39" fmla="*/ 537632 h 2454803"/>
                <a:gd name="connsiteX40" fmla="*/ 622300 w 4775200"/>
                <a:gd name="connsiteY40" fmla="*/ 516466 h 2454803"/>
                <a:gd name="connsiteX41" fmla="*/ 579966 w 4775200"/>
                <a:gd name="connsiteY41" fmla="*/ 516466 h 2454803"/>
                <a:gd name="connsiteX42" fmla="*/ 579966 w 4775200"/>
                <a:gd name="connsiteY42" fmla="*/ 465666 h 2454803"/>
                <a:gd name="connsiteX43" fmla="*/ 537633 w 4775200"/>
                <a:gd name="connsiteY43" fmla="*/ 465666 h 2454803"/>
                <a:gd name="connsiteX44" fmla="*/ 537633 w 4775200"/>
                <a:gd name="connsiteY44" fmla="*/ 406399 h 2454803"/>
                <a:gd name="connsiteX45" fmla="*/ 465666 w 4775200"/>
                <a:gd name="connsiteY45" fmla="*/ 406399 h 2454803"/>
                <a:gd name="connsiteX46" fmla="*/ 465666 w 4775200"/>
                <a:gd name="connsiteY46" fmla="*/ 321732 h 2454803"/>
                <a:gd name="connsiteX47" fmla="*/ 431800 w 4775200"/>
                <a:gd name="connsiteY47" fmla="*/ 321732 h 2454803"/>
                <a:gd name="connsiteX48" fmla="*/ 431800 w 4775200"/>
                <a:gd name="connsiteY48" fmla="*/ 249766 h 2454803"/>
                <a:gd name="connsiteX49" fmla="*/ 359833 w 4775200"/>
                <a:gd name="connsiteY49" fmla="*/ 249766 h 2454803"/>
                <a:gd name="connsiteX50" fmla="*/ 359833 w 4775200"/>
                <a:gd name="connsiteY50" fmla="*/ 160866 h 2454803"/>
                <a:gd name="connsiteX51" fmla="*/ 300566 w 4775200"/>
                <a:gd name="connsiteY51" fmla="*/ 160866 h 2454803"/>
                <a:gd name="connsiteX52" fmla="*/ 300566 w 4775200"/>
                <a:gd name="connsiteY52" fmla="*/ 33866 h 2454803"/>
                <a:gd name="connsiteX53" fmla="*/ 258233 w 4775200"/>
                <a:gd name="connsiteY53" fmla="*/ 33866 h 2454803"/>
                <a:gd name="connsiteX54" fmla="*/ 258233 w 4775200"/>
                <a:gd name="connsiteY54" fmla="*/ 21166 h 2454803"/>
                <a:gd name="connsiteX55" fmla="*/ 148166 w 4775200"/>
                <a:gd name="connsiteY55" fmla="*/ 21166 h 2454803"/>
                <a:gd name="connsiteX56" fmla="*/ 127000 w 4775200"/>
                <a:gd name="connsiteY56" fmla="*/ 0 h 2454803"/>
                <a:gd name="connsiteX57" fmla="*/ 0 w 4775200"/>
                <a:gd name="connsiteY57" fmla="*/ 0 h 2454803"/>
                <a:gd name="connsiteX58" fmla="*/ 21166 w 4775200"/>
                <a:gd name="connsiteY58" fmla="*/ 21166 h 2454803"/>
                <a:gd name="connsiteX59" fmla="*/ 42332 w 4775200"/>
                <a:gd name="connsiteY59" fmla="*/ 42332 h 2454803"/>
                <a:gd name="connsiteX60" fmla="*/ 42332 w 4775200"/>
                <a:gd name="connsiteY60" fmla="*/ 114299 h 2454803"/>
                <a:gd name="connsiteX61" fmla="*/ 76200 w 4775200"/>
                <a:gd name="connsiteY61" fmla="*/ 114299 h 2454803"/>
                <a:gd name="connsiteX62" fmla="*/ 76200 w 4775200"/>
                <a:gd name="connsiteY62" fmla="*/ 165099 h 2454803"/>
                <a:gd name="connsiteX63" fmla="*/ 84667 w 4775200"/>
                <a:gd name="connsiteY63" fmla="*/ 173566 h 2454803"/>
                <a:gd name="connsiteX64" fmla="*/ 84667 w 4775200"/>
                <a:gd name="connsiteY64" fmla="*/ 296332 h 2454803"/>
                <a:gd name="connsiteX65" fmla="*/ 194733 w 4775200"/>
                <a:gd name="connsiteY65" fmla="*/ 296332 h 2454803"/>
                <a:gd name="connsiteX66" fmla="*/ 194733 w 4775200"/>
                <a:gd name="connsiteY66" fmla="*/ 351366 h 2454803"/>
                <a:gd name="connsiteX67" fmla="*/ 283633 w 4775200"/>
                <a:gd name="connsiteY67" fmla="*/ 351366 h 2454803"/>
                <a:gd name="connsiteX68" fmla="*/ 283633 w 4775200"/>
                <a:gd name="connsiteY68" fmla="*/ 419099 h 2454803"/>
                <a:gd name="connsiteX69" fmla="*/ 300566 w 4775200"/>
                <a:gd name="connsiteY69" fmla="*/ 419099 h 2454803"/>
                <a:gd name="connsiteX70" fmla="*/ 300566 w 4775200"/>
                <a:gd name="connsiteY70" fmla="*/ 499532 h 2454803"/>
                <a:gd name="connsiteX71" fmla="*/ 309033 w 4775200"/>
                <a:gd name="connsiteY71" fmla="*/ 507999 h 2454803"/>
                <a:gd name="connsiteX72" fmla="*/ 309033 w 4775200"/>
                <a:gd name="connsiteY72" fmla="*/ 567266 h 2454803"/>
                <a:gd name="connsiteX73" fmla="*/ 309033 w 4775200"/>
                <a:gd name="connsiteY73" fmla="*/ 567266 h 2454803"/>
                <a:gd name="connsiteX74" fmla="*/ 309033 w 4775200"/>
                <a:gd name="connsiteY74" fmla="*/ 639232 h 2454803"/>
                <a:gd name="connsiteX75" fmla="*/ 364066 w 4775200"/>
                <a:gd name="connsiteY75" fmla="*/ 639232 h 2454803"/>
                <a:gd name="connsiteX76" fmla="*/ 364066 w 4775200"/>
                <a:gd name="connsiteY76" fmla="*/ 838199 h 2454803"/>
                <a:gd name="connsiteX77" fmla="*/ 423333 w 4775200"/>
                <a:gd name="connsiteY77" fmla="*/ 838199 h 2454803"/>
                <a:gd name="connsiteX78" fmla="*/ 423333 w 4775200"/>
                <a:gd name="connsiteY78" fmla="*/ 947206 h 2454803"/>
                <a:gd name="connsiteX79" fmla="*/ 484716 w 4775200"/>
                <a:gd name="connsiteY79" fmla="*/ 948794 h 2454803"/>
                <a:gd name="connsiteX80" fmla="*/ 478366 w 4775200"/>
                <a:gd name="connsiteY80" fmla="*/ 1065211 h 2454803"/>
                <a:gd name="connsiteX81" fmla="*/ 550333 w 4775200"/>
                <a:gd name="connsiteY81" fmla="*/ 1068387 h 2454803"/>
                <a:gd name="connsiteX82" fmla="*/ 550333 w 4775200"/>
                <a:gd name="connsiteY82" fmla="*/ 1121832 h 2454803"/>
                <a:gd name="connsiteX83" fmla="*/ 592137 w 4775200"/>
                <a:gd name="connsiteY83" fmla="*/ 1120244 h 2454803"/>
                <a:gd name="connsiteX84" fmla="*/ 590550 w 4775200"/>
                <a:gd name="connsiteY84" fmla="*/ 1181099 h 2454803"/>
                <a:gd name="connsiteX85" fmla="*/ 630766 w 4775200"/>
                <a:gd name="connsiteY85" fmla="*/ 1181099 h 2454803"/>
                <a:gd name="connsiteX86" fmla="*/ 630766 w 4775200"/>
                <a:gd name="connsiteY86" fmla="*/ 1253066 h 2454803"/>
                <a:gd name="connsiteX87" fmla="*/ 660400 w 4775200"/>
                <a:gd name="connsiteY87" fmla="*/ 1253066 h 2454803"/>
                <a:gd name="connsiteX88" fmla="*/ 660400 w 4775200"/>
                <a:gd name="connsiteY88" fmla="*/ 1303866 h 2454803"/>
                <a:gd name="connsiteX89" fmla="*/ 694266 w 4775200"/>
                <a:gd name="connsiteY89" fmla="*/ 1303866 h 2454803"/>
                <a:gd name="connsiteX90" fmla="*/ 694266 w 4775200"/>
                <a:gd name="connsiteY90" fmla="*/ 1354666 h 2454803"/>
                <a:gd name="connsiteX91" fmla="*/ 719666 w 4775200"/>
                <a:gd name="connsiteY91" fmla="*/ 1354666 h 2454803"/>
                <a:gd name="connsiteX92" fmla="*/ 719666 w 4775200"/>
                <a:gd name="connsiteY92" fmla="*/ 1409699 h 2454803"/>
                <a:gd name="connsiteX93" fmla="*/ 736071 w 4775200"/>
                <a:gd name="connsiteY93" fmla="*/ 1409699 h 2454803"/>
                <a:gd name="connsiteX94" fmla="*/ 736070 w 4775200"/>
                <a:gd name="connsiteY94" fmla="*/ 1480607 h 2454803"/>
                <a:gd name="connsiteX95" fmla="*/ 783166 w 4775200"/>
                <a:gd name="connsiteY95" fmla="*/ 1477432 h 2454803"/>
                <a:gd name="connsiteX96" fmla="*/ 783166 w 4775200"/>
                <a:gd name="connsiteY96" fmla="*/ 1667932 h 2454803"/>
                <a:gd name="connsiteX97" fmla="*/ 855133 w 4775200"/>
                <a:gd name="connsiteY97" fmla="*/ 1667932 h 2454803"/>
                <a:gd name="connsiteX98" fmla="*/ 855133 w 4775200"/>
                <a:gd name="connsiteY98" fmla="*/ 1761066 h 2454803"/>
                <a:gd name="connsiteX99" fmla="*/ 910166 w 4775200"/>
                <a:gd name="connsiteY99" fmla="*/ 1761066 h 2454803"/>
                <a:gd name="connsiteX100" fmla="*/ 910166 w 4775200"/>
                <a:gd name="connsiteY100" fmla="*/ 1824566 h 2454803"/>
                <a:gd name="connsiteX101" fmla="*/ 931333 w 4775200"/>
                <a:gd name="connsiteY101" fmla="*/ 1824566 h 2454803"/>
                <a:gd name="connsiteX102" fmla="*/ 931333 w 4775200"/>
                <a:gd name="connsiteY102" fmla="*/ 1880657 h 2454803"/>
                <a:gd name="connsiteX103" fmla="*/ 1021820 w 4775200"/>
                <a:gd name="connsiteY103" fmla="*/ 1877482 h 2454803"/>
                <a:gd name="connsiteX104" fmla="*/ 1020233 w 4775200"/>
                <a:gd name="connsiteY104" fmla="*/ 1926166 h 2454803"/>
                <a:gd name="connsiteX105" fmla="*/ 1045633 w 4775200"/>
                <a:gd name="connsiteY105" fmla="*/ 1926166 h 2454803"/>
                <a:gd name="connsiteX106" fmla="*/ 1045633 w 4775200"/>
                <a:gd name="connsiteY106" fmla="*/ 1981199 h 2454803"/>
                <a:gd name="connsiteX107" fmla="*/ 1130300 w 4775200"/>
                <a:gd name="connsiteY107" fmla="*/ 1981199 h 2454803"/>
                <a:gd name="connsiteX108" fmla="*/ 1130300 w 4775200"/>
                <a:gd name="connsiteY108" fmla="*/ 2031999 h 2454803"/>
                <a:gd name="connsiteX109" fmla="*/ 1648352 w 4775200"/>
                <a:gd name="connsiteY109" fmla="*/ 2033586 h 2454803"/>
                <a:gd name="connsiteX110" fmla="*/ 1645179 w 4775200"/>
                <a:gd name="connsiteY110" fmla="*/ 2095499 h 2454803"/>
                <a:gd name="connsiteX111" fmla="*/ 1938866 w 4775200"/>
                <a:gd name="connsiteY111" fmla="*/ 2095499 h 2454803"/>
                <a:gd name="connsiteX112" fmla="*/ 1938866 w 4775200"/>
                <a:gd name="connsiteY112" fmla="*/ 2150532 h 2454803"/>
                <a:gd name="connsiteX113" fmla="*/ 1998133 w 4775200"/>
                <a:gd name="connsiteY113" fmla="*/ 2150532 h 2454803"/>
                <a:gd name="connsiteX114" fmla="*/ 1998133 w 4775200"/>
                <a:gd name="connsiteY114" fmla="*/ 2201332 h 2454803"/>
                <a:gd name="connsiteX115" fmla="*/ 2053166 w 4775200"/>
                <a:gd name="connsiteY115" fmla="*/ 2201332 h 2454803"/>
                <a:gd name="connsiteX116" fmla="*/ 2053166 w 4775200"/>
                <a:gd name="connsiteY116" fmla="*/ 2256366 h 2454803"/>
                <a:gd name="connsiteX117" fmla="*/ 2527300 w 4775200"/>
                <a:gd name="connsiteY117" fmla="*/ 2256366 h 2454803"/>
                <a:gd name="connsiteX118" fmla="*/ 2527300 w 4775200"/>
                <a:gd name="connsiteY118" fmla="*/ 2341032 h 2454803"/>
                <a:gd name="connsiteX119" fmla="*/ 2878666 w 4775200"/>
                <a:gd name="connsiteY119" fmla="*/ 2341032 h 2454803"/>
                <a:gd name="connsiteX120" fmla="*/ 2879196 w 4775200"/>
                <a:gd name="connsiteY120" fmla="*/ 2373312 h 2454803"/>
                <a:gd name="connsiteX121" fmla="*/ 2891366 w 4775200"/>
                <a:gd name="connsiteY121" fmla="*/ 2454803 h 2454803"/>
                <a:gd name="connsiteX122" fmla="*/ 4775200 w 4775200"/>
                <a:gd name="connsiteY122" fmla="*/ 2451629 h 2454803"/>
                <a:gd name="connsiteX123" fmla="*/ 4770966 w 4775200"/>
                <a:gd name="connsiteY123" fmla="*/ 1782232 h 2454803"/>
                <a:gd name="connsiteX0" fmla="*/ 4770966 w 4775200"/>
                <a:gd name="connsiteY0" fmla="*/ 1782232 h 2454803"/>
                <a:gd name="connsiteX1" fmla="*/ 2890837 w 4775200"/>
                <a:gd name="connsiteY1" fmla="*/ 1785407 h 2454803"/>
                <a:gd name="connsiteX2" fmla="*/ 2890308 w 4775200"/>
                <a:gd name="connsiteY2" fmla="*/ 1727199 h 2454803"/>
                <a:gd name="connsiteX3" fmla="*/ 2868083 w 4775200"/>
                <a:gd name="connsiteY3" fmla="*/ 1704974 h 2454803"/>
                <a:gd name="connsiteX4" fmla="*/ 2870200 w 4775200"/>
                <a:gd name="connsiteY4" fmla="*/ 1621366 h 2454803"/>
                <a:gd name="connsiteX5" fmla="*/ 2514600 w 4775200"/>
                <a:gd name="connsiteY5" fmla="*/ 1621366 h 2454803"/>
                <a:gd name="connsiteX6" fmla="*/ 2514600 w 4775200"/>
                <a:gd name="connsiteY6" fmla="*/ 1549399 h 2454803"/>
                <a:gd name="connsiteX7" fmla="*/ 2044700 w 4775200"/>
                <a:gd name="connsiteY7" fmla="*/ 1549399 h 2454803"/>
                <a:gd name="connsiteX8" fmla="*/ 2044700 w 4775200"/>
                <a:gd name="connsiteY8" fmla="*/ 1490132 h 2454803"/>
                <a:gd name="connsiteX9" fmla="*/ 1998133 w 4775200"/>
                <a:gd name="connsiteY9" fmla="*/ 1490132 h 2454803"/>
                <a:gd name="connsiteX10" fmla="*/ 1998133 w 4775200"/>
                <a:gd name="connsiteY10" fmla="*/ 1418166 h 2454803"/>
                <a:gd name="connsiteX11" fmla="*/ 1913466 w 4775200"/>
                <a:gd name="connsiteY11" fmla="*/ 1418166 h 2454803"/>
                <a:gd name="connsiteX12" fmla="*/ 1913466 w 4775200"/>
                <a:gd name="connsiteY12" fmla="*/ 1346199 h 2454803"/>
                <a:gd name="connsiteX13" fmla="*/ 1651000 w 4775200"/>
                <a:gd name="connsiteY13" fmla="*/ 1346199 h 2454803"/>
                <a:gd name="connsiteX14" fmla="*/ 1651000 w 4775200"/>
                <a:gd name="connsiteY14" fmla="*/ 1286932 h 2454803"/>
                <a:gd name="connsiteX15" fmla="*/ 1130300 w 4775200"/>
                <a:gd name="connsiteY15" fmla="*/ 1286932 h 2454803"/>
                <a:gd name="connsiteX16" fmla="*/ 1130300 w 4775200"/>
                <a:gd name="connsiteY16" fmla="*/ 1223432 h 2454803"/>
                <a:gd name="connsiteX17" fmla="*/ 1041400 w 4775200"/>
                <a:gd name="connsiteY17" fmla="*/ 1223432 h 2454803"/>
                <a:gd name="connsiteX18" fmla="*/ 1041400 w 4775200"/>
                <a:gd name="connsiteY18" fmla="*/ 1172632 h 2454803"/>
                <a:gd name="connsiteX19" fmla="*/ 1007533 w 4775200"/>
                <a:gd name="connsiteY19" fmla="*/ 1172632 h 2454803"/>
                <a:gd name="connsiteX20" fmla="*/ 1007533 w 4775200"/>
                <a:gd name="connsiteY20" fmla="*/ 1113366 h 2454803"/>
                <a:gd name="connsiteX21" fmla="*/ 918633 w 4775200"/>
                <a:gd name="connsiteY21" fmla="*/ 1113366 h 2454803"/>
                <a:gd name="connsiteX22" fmla="*/ 918633 w 4775200"/>
                <a:gd name="connsiteY22" fmla="*/ 1049866 h 2454803"/>
                <a:gd name="connsiteX23" fmla="*/ 901700 w 4775200"/>
                <a:gd name="connsiteY23" fmla="*/ 1049866 h 2454803"/>
                <a:gd name="connsiteX24" fmla="*/ 901700 w 4775200"/>
                <a:gd name="connsiteY24" fmla="*/ 999066 h 2454803"/>
                <a:gd name="connsiteX25" fmla="*/ 850900 w 4775200"/>
                <a:gd name="connsiteY25" fmla="*/ 999066 h 2454803"/>
                <a:gd name="connsiteX26" fmla="*/ 850900 w 4775200"/>
                <a:gd name="connsiteY26" fmla="*/ 948266 h 2454803"/>
                <a:gd name="connsiteX27" fmla="*/ 842433 w 4775200"/>
                <a:gd name="connsiteY27" fmla="*/ 948266 h 2454803"/>
                <a:gd name="connsiteX28" fmla="*/ 842433 w 4775200"/>
                <a:gd name="connsiteY28" fmla="*/ 893232 h 2454803"/>
                <a:gd name="connsiteX29" fmla="*/ 778933 w 4775200"/>
                <a:gd name="connsiteY29" fmla="*/ 893232 h 2454803"/>
                <a:gd name="connsiteX30" fmla="*/ 778933 w 4775200"/>
                <a:gd name="connsiteY30" fmla="*/ 728132 h 2454803"/>
                <a:gd name="connsiteX31" fmla="*/ 723900 w 4775200"/>
                <a:gd name="connsiteY31" fmla="*/ 728132 h 2454803"/>
                <a:gd name="connsiteX32" fmla="*/ 723900 w 4775200"/>
                <a:gd name="connsiteY32" fmla="*/ 694266 h 2454803"/>
                <a:gd name="connsiteX33" fmla="*/ 702733 w 4775200"/>
                <a:gd name="connsiteY33" fmla="*/ 694266 h 2454803"/>
                <a:gd name="connsiteX34" fmla="*/ 702733 w 4775200"/>
                <a:gd name="connsiteY34" fmla="*/ 630766 h 2454803"/>
                <a:gd name="connsiteX35" fmla="*/ 702733 w 4775200"/>
                <a:gd name="connsiteY35" fmla="*/ 630766 h 2454803"/>
                <a:gd name="connsiteX36" fmla="*/ 702733 w 4775200"/>
                <a:gd name="connsiteY36" fmla="*/ 601132 h 2454803"/>
                <a:gd name="connsiteX37" fmla="*/ 643466 w 4775200"/>
                <a:gd name="connsiteY37" fmla="*/ 601132 h 2454803"/>
                <a:gd name="connsiteX38" fmla="*/ 643466 w 4775200"/>
                <a:gd name="connsiteY38" fmla="*/ 537632 h 2454803"/>
                <a:gd name="connsiteX39" fmla="*/ 643466 w 4775200"/>
                <a:gd name="connsiteY39" fmla="*/ 537632 h 2454803"/>
                <a:gd name="connsiteX40" fmla="*/ 622300 w 4775200"/>
                <a:gd name="connsiteY40" fmla="*/ 516466 h 2454803"/>
                <a:gd name="connsiteX41" fmla="*/ 579966 w 4775200"/>
                <a:gd name="connsiteY41" fmla="*/ 516466 h 2454803"/>
                <a:gd name="connsiteX42" fmla="*/ 579966 w 4775200"/>
                <a:gd name="connsiteY42" fmla="*/ 465666 h 2454803"/>
                <a:gd name="connsiteX43" fmla="*/ 537633 w 4775200"/>
                <a:gd name="connsiteY43" fmla="*/ 465666 h 2454803"/>
                <a:gd name="connsiteX44" fmla="*/ 537633 w 4775200"/>
                <a:gd name="connsiteY44" fmla="*/ 406399 h 2454803"/>
                <a:gd name="connsiteX45" fmla="*/ 465666 w 4775200"/>
                <a:gd name="connsiteY45" fmla="*/ 406399 h 2454803"/>
                <a:gd name="connsiteX46" fmla="*/ 465666 w 4775200"/>
                <a:gd name="connsiteY46" fmla="*/ 321732 h 2454803"/>
                <a:gd name="connsiteX47" fmla="*/ 431800 w 4775200"/>
                <a:gd name="connsiteY47" fmla="*/ 321732 h 2454803"/>
                <a:gd name="connsiteX48" fmla="*/ 431800 w 4775200"/>
                <a:gd name="connsiteY48" fmla="*/ 249766 h 2454803"/>
                <a:gd name="connsiteX49" fmla="*/ 359833 w 4775200"/>
                <a:gd name="connsiteY49" fmla="*/ 249766 h 2454803"/>
                <a:gd name="connsiteX50" fmla="*/ 359833 w 4775200"/>
                <a:gd name="connsiteY50" fmla="*/ 160866 h 2454803"/>
                <a:gd name="connsiteX51" fmla="*/ 300566 w 4775200"/>
                <a:gd name="connsiteY51" fmla="*/ 160866 h 2454803"/>
                <a:gd name="connsiteX52" fmla="*/ 300566 w 4775200"/>
                <a:gd name="connsiteY52" fmla="*/ 33866 h 2454803"/>
                <a:gd name="connsiteX53" fmla="*/ 258233 w 4775200"/>
                <a:gd name="connsiteY53" fmla="*/ 33866 h 2454803"/>
                <a:gd name="connsiteX54" fmla="*/ 258233 w 4775200"/>
                <a:gd name="connsiteY54" fmla="*/ 21166 h 2454803"/>
                <a:gd name="connsiteX55" fmla="*/ 148166 w 4775200"/>
                <a:gd name="connsiteY55" fmla="*/ 21166 h 2454803"/>
                <a:gd name="connsiteX56" fmla="*/ 127000 w 4775200"/>
                <a:gd name="connsiteY56" fmla="*/ 0 h 2454803"/>
                <a:gd name="connsiteX57" fmla="*/ 0 w 4775200"/>
                <a:gd name="connsiteY57" fmla="*/ 0 h 2454803"/>
                <a:gd name="connsiteX58" fmla="*/ 21166 w 4775200"/>
                <a:gd name="connsiteY58" fmla="*/ 21166 h 2454803"/>
                <a:gd name="connsiteX59" fmla="*/ 42332 w 4775200"/>
                <a:gd name="connsiteY59" fmla="*/ 42332 h 2454803"/>
                <a:gd name="connsiteX60" fmla="*/ 42332 w 4775200"/>
                <a:gd name="connsiteY60" fmla="*/ 114299 h 2454803"/>
                <a:gd name="connsiteX61" fmla="*/ 76200 w 4775200"/>
                <a:gd name="connsiteY61" fmla="*/ 114299 h 2454803"/>
                <a:gd name="connsiteX62" fmla="*/ 76200 w 4775200"/>
                <a:gd name="connsiteY62" fmla="*/ 165099 h 2454803"/>
                <a:gd name="connsiteX63" fmla="*/ 84667 w 4775200"/>
                <a:gd name="connsiteY63" fmla="*/ 173566 h 2454803"/>
                <a:gd name="connsiteX64" fmla="*/ 84667 w 4775200"/>
                <a:gd name="connsiteY64" fmla="*/ 296332 h 2454803"/>
                <a:gd name="connsiteX65" fmla="*/ 194733 w 4775200"/>
                <a:gd name="connsiteY65" fmla="*/ 296332 h 2454803"/>
                <a:gd name="connsiteX66" fmla="*/ 194733 w 4775200"/>
                <a:gd name="connsiteY66" fmla="*/ 351366 h 2454803"/>
                <a:gd name="connsiteX67" fmla="*/ 283633 w 4775200"/>
                <a:gd name="connsiteY67" fmla="*/ 351366 h 2454803"/>
                <a:gd name="connsiteX68" fmla="*/ 283633 w 4775200"/>
                <a:gd name="connsiteY68" fmla="*/ 419099 h 2454803"/>
                <a:gd name="connsiteX69" fmla="*/ 300566 w 4775200"/>
                <a:gd name="connsiteY69" fmla="*/ 419099 h 2454803"/>
                <a:gd name="connsiteX70" fmla="*/ 300566 w 4775200"/>
                <a:gd name="connsiteY70" fmla="*/ 499532 h 2454803"/>
                <a:gd name="connsiteX71" fmla="*/ 309033 w 4775200"/>
                <a:gd name="connsiteY71" fmla="*/ 507999 h 2454803"/>
                <a:gd name="connsiteX72" fmla="*/ 309033 w 4775200"/>
                <a:gd name="connsiteY72" fmla="*/ 567266 h 2454803"/>
                <a:gd name="connsiteX73" fmla="*/ 309033 w 4775200"/>
                <a:gd name="connsiteY73" fmla="*/ 567266 h 2454803"/>
                <a:gd name="connsiteX74" fmla="*/ 309033 w 4775200"/>
                <a:gd name="connsiteY74" fmla="*/ 639232 h 2454803"/>
                <a:gd name="connsiteX75" fmla="*/ 364066 w 4775200"/>
                <a:gd name="connsiteY75" fmla="*/ 639232 h 2454803"/>
                <a:gd name="connsiteX76" fmla="*/ 364066 w 4775200"/>
                <a:gd name="connsiteY76" fmla="*/ 838199 h 2454803"/>
                <a:gd name="connsiteX77" fmla="*/ 423333 w 4775200"/>
                <a:gd name="connsiteY77" fmla="*/ 838199 h 2454803"/>
                <a:gd name="connsiteX78" fmla="*/ 423333 w 4775200"/>
                <a:gd name="connsiteY78" fmla="*/ 947206 h 2454803"/>
                <a:gd name="connsiteX79" fmla="*/ 484716 w 4775200"/>
                <a:gd name="connsiteY79" fmla="*/ 948794 h 2454803"/>
                <a:gd name="connsiteX80" fmla="*/ 478366 w 4775200"/>
                <a:gd name="connsiteY80" fmla="*/ 1065211 h 2454803"/>
                <a:gd name="connsiteX81" fmla="*/ 550333 w 4775200"/>
                <a:gd name="connsiteY81" fmla="*/ 1068387 h 2454803"/>
                <a:gd name="connsiteX82" fmla="*/ 550333 w 4775200"/>
                <a:gd name="connsiteY82" fmla="*/ 1121832 h 2454803"/>
                <a:gd name="connsiteX83" fmla="*/ 592137 w 4775200"/>
                <a:gd name="connsiteY83" fmla="*/ 1120244 h 2454803"/>
                <a:gd name="connsiteX84" fmla="*/ 590550 w 4775200"/>
                <a:gd name="connsiteY84" fmla="*/ 1181099 h 2454803"/>
                <a:gd name="connsiteX85" fmla="*/ 630766 w 4775200"/>
                <a:gd name="connsiteY85" fmla="*/ 1181099 h 2454803"/>
                <a:gd name="connsiteX86" fmla="*/ 630766 w 4775200"/>
                <a:gd name="connsiteY86" fmla="*/ 1253066 h 2454803"/>
                <a:gd name="connsiteX87" fmla="*/ 660400 w 4775200"/>
                <a:gd name="connsiteY87" fmla="*/ 1253066 h 2454803"/>
                <a:gd name="connsiteX88" fmla="*/ 660400 w 4775200"/>
                <a:gd name="connsiteY88" fmla="*/ 1303866 h 2454803"/>
                <a:gd name="connsiteX89" fmla="*/ 694266 w 4775200"/>
                <a:gd name="connsiteY89" fmla="*/ 1303866 h 2454803"/>
                <a:gd name="connsiteX90" fmla="*/ 694266 w 4775200"/>
                <a:gd name="connsiteY90" fmla="*/ 1354666 h 2454803"/>
                <a:gd name="connsiteX91" fmla="*/ 719666 w 4775200"/>
                <a:gd name="connsiteY91" fmla="*/ 1354666 h 2454803"/>
                <a:gd name="connsiteX92" fmla="*/ 719666 w 4775200"/>
                <a:gd name="connsiteY92" fmla="*/ 1409699 h 2454803"/>
                <a:gd name="connsiteX93" fmla="*/ 736071 w 4775200"/>
                <a:gd name="connsiteY93" fmla="*/ 1409699 h 2454803"/>
                <a:gd name="connsiteX94" fmla="*/ 736070 w 4775200"/>
                <a:gd name="connsiteY94" fmla="*/ 1480607 h 2454803"/>
                <a:gd name="connsiteX95" fmla="*/ 783166 w 4775200"/>
                <a:gd name="connsiteY95" fmla="*/ 1477432 h 2454803"/>
                <a:gd name="connsiteX96" fmla="*/ 783166 w 4775200"/>
                <a:gd name="connsiteY96" fmla="*/ 1667932 h 2454803"/>
                <a:gd name="connsiteX97" fmla="*/ 855133 w 4775200"/>
                <a:gd name="connsiteY97" fmla="*/ 1667932 h 2454803"/>
                <a:gd name="connsiteX98" fmla="*/ 855133 w 4775200"/>
                <a:gd name="connsiteY98" fmla="*/ 1761066 h 2454803"/>
                <a:gd name="connsiteX99" fmla="*/ 910166 w 4775200"/>
                <a:gd name="connsiteY99" fmla="*/ 1761066 h 2454803"/>
                <a:gd name="connsiteX100" fmla="*/ 910166 w 4775200"/>
                <a:gd name="connsiteY100" fmla="*/ 1824566 h 2454803"/>
                <a:gd name="connsiteX101" fmla="*/ 931333 w 4775200"/>
                <a:gd name="connsiteY101" fmla="*/ 1824566 h 2454803"/>
                <a:gd name="connsiteX102" fmla="*/ 931333 w 4775200"/>
                <a:gd name="connsiteY102" fmla="*/ 1880657 h 2454803"/>
                <a:gd name="connsiteX103" fmla="*/ 1021820 w 4775200"/>
                <a:gd name="connsiteY103" fmla="*/ 1877482 h 2454803"/>
                <a:gd name="connsiteX104" fmla="*/ 1020233 w 4775200"/>
                <a:gd name="connsiteY104" fmla="*/ 1926166 h 2454803"/>
                <a:gd name="connsiteX105" fmla="*/ 1045633 w 4775200"/>
                <a:gd name="connsiteY105" fmla="*/ 1926166 h 2454803"/>
                <a:gd name="connsiteX106" fmla="*/ 1045633 w 4775200"/>
                <a:gd name="connsiteY106" fmla="*/ 1981199 h 2454803"/>
                <a:gd name="connsiteX107" fmla="*/ 1130300 w 4775200"/>
                <a:gd name="connsiteY107" fmla="*/ 1981199 h 2454803"/>
                <a:gd name="connsiteX108" fmla="*/ 1130300 w 4775200"/>
                <a:gd name="connsiteY108" fmla="*/ 2031999 h 2454803"/>
                <a:gd name="connsiteX109" fmla="*/ 1648352 w 4775200"/>
                <a:gd name="connsiteY109" fmla="*/ 2033586 h 2454803"/>
                <a:gd name="connsiteX110" fmla="*/ 1645179 w 4775200"/>
                <a:gd name="connsiteY110" fmla="*/ 2095499 h 2454803"/>
                <a:gd name="connsiteX111" fmla="*/ 1938866 w 4775200"/>
                <a:gd name="connsiteY111" fmla="*/ 2095499 h 2454803"/>
                <a:gd name="connsiteX112" fmla="*/ 1938866 w 4775200"/>
                <a:gd name="connsiteY112" fmla="*/ 2150532 h 2454803"/>
                <a:gd name="connsiteX113" fmla="*/ 1998133 w 4775200"/>
                <a:gd name="connsiteY113" fmla="*/ 2150532 h 2454803"/>
                <a:gd name="connsiteX114" fmla="*/ 1998133 w 4775200"/>
                <a:gd name="connsiteY114" fmla="*/ 2201332 h 2454803"/>
                <a:gd name="connsiteX115" fmla="*/ 2053166 w 4775200"/>
                <a:gd name="connsiteY115" fmla="*/ 2201332 h 2454803"/>
                <a:gd name="connsiteX116" fmla="*/ 2053166 w 4775200"/>
                <a:gd name="connsiteY116" fmla="*/ 2256366 h 2454803"/>
                <a:gd name="connsiteX117" fmla="*/ 2527300 w 4775200"/>
                <a:gd name="connsiteY117" fmla="*/ 2256366 h 2454803"/>
                <a:gd name="connsiteX118" fmla="*/ 2527300 w 4775200"/>
                <a:gd name="connsiteY118" fmla="*/ 2341032 h 2454803"/>
                <a:gd name="connsiteX119" fmla="*/ 2878666 w 4775200"/>
                <a:gd name="connsiteY119" fmla="*/ 2341032 h 2454803"/>
                <a:gd name="connsiteX120" fmla="*/ 2877609 w 4775200"/>
                <a:gd name="connsiteY120" fmla="*/ 2392362 h 2454803"/>
                <a:gd name="connsiteX121" fmla="*/ 2891366 w 4775200"/>
                <a:gd name="connsiteY121" fmla="*/ 2454803 h 2454803"/>
                <a:gd name="connsiteX122" fmla="*/ 4775200 w 4775200"/>
                <a:gd name="connsiteY122" fmla="*/ 2451629 h 2454803"/>
                <a:gd name="connsiteX123" fmla="*/ 4770966 w 4775200"/>
                <a:gd name="connsiteY123" fmla="*/ 1782232 h 2454803"/>
                <a:gd name="connsiteX0" fmla="*/ 4770966 w 4775200"/>
                <a:gd name="connsiteY0" fmla="*/ 1782232 h 2454803"/>
                <a:gd name="connsiteX1" fmla="*/ 2890837 w 4775200"/>
                <a:gd name="connsiteY1" fmla="*/ 1785407 h 2454803"/>
                <a:gd name="connsiteX2" fmla="*/ 2890308 w 4775200"/>
                <a:gd name="connsiteY2" fmla="*/ 1727199 h 2454803"/>
                <a:gd name="connsiteX3" fmla="*/ 2868083 w 4775200"/>
                <a:gd name="connsiteY3" fmla="*/ 1704974 h 2454803"/>
                <a:gd name="connsiteX4" fmla="*/ 2870200 w 4775200"/>
                <a:gd name="connsiteY4" fmla="*/ 1621366 h 2454803"/>
                <a:gd name="connsiteX5" fmla="*/ 2514600 w 4775200"/>
                <a:gd name="connsiteY5" fmla="*/ 1621366 h 2454803"/>
                <a:gd name="connsiteX6" fmla="*/ 2514600 w 4775200"/>
                <a:gd name="connsiteY6" fmla="*/ 1549399 h 2454803"/>
                <a:gd name="connsiteX7" fmla="*/ 2044700 w 4775200"/>
                <a:gd name="connsiteY7" fmla="*/ 1549399 h 2454803"/>
                <a:gd name="connsiteX8" fmla="*/ 2044700 w 4775200"/>
                <a:gd name="connsiteY8" fmla="*/ 1490132 h 2454803"/>
                <a:gd name="connsiteX9" fmla="*/ 1998133 w 4775200"/>
                <a:gd name="connsiteY9" fmla="*/ 1490132 h 2454803"/>
                <a:gd name="connsiteX10" fmla="*/ 1998133 w 4775200"/>
                <a:gd name="connsiteY10" fmla="*/ 1418166 h 2454803"/>
                <a:gd name="connsiteX11" fmla="*/ 1913466 w 4775200"/>
                <a:gd name="connsiteY11" fmla="*/ 1418166 h 2454803"/>
                <a:gd name="connsiteX12" fmla="*/ 1913466 w 4775200"/>
                <a:gd name="connsiteY12" fmla="*/ 1346199 h 2454803"/>
                <a:gd name="connsiteX13" fmla="*/ 1651000 w 4775200"/>
                <a:gd name="connsiteY13" fmla="*/ 1346199 h 2454803"/>
                <a:gd name="connsiteX14" fmla="*/ 1651000 w 4775200"/>
                <a:gd name="connsiteY14" fmla="*/ 1286932 h 2454803"/>
                <a:gd name="connsiteX15" fmla="*/ 1130300 w 4775200"/>
                <a:gd name="connsiteY15" fmla="*/ 1286932 h 2454803"/>
                <a:gd name="connsiteX16" fmla="*/ 1130300 w 4775200"/>
                <a:gd name="connsiteY16" fmla="*/ 1223432 h 2454803"/>
                <a:gd name="connsiteX17" fmla="*/ 1041400 w 4775200"/>
                <a:gd name="connsiteY17" fmla="*/ 1223432 h 2454803"/>
                <a:gd name="connsiteX18" fmla="*/ 1041400 w 4775200"/>
                <a:gd name="connsiteY18" fmla="*/ 1172632 h 2454803"/>
                <a:gd name="connsiteX19" fmla="*/ 1007533 w 4775200"/>
                <a:gd name="connsiteY19" fmla="*/ 1172632 h 2454803"/>
                <a:gd name="connsiteX20" fmla="*/ 1007533 w 4775200"/>
                <a:gd name="connsiteY20" fmla="*/ 1113366 h 2454803"/>
                <a:gd name="connsiteX21" fmla="*/ 918633 w 4775200"/>
                <a:gd name="connsiteY21" fmla="*/ 1113366 h 2454803"/>
                <a:gd name="connsiteX22" fmla="*/ 918633 w 4775200"/>
                <a:gd name="connsiteY22" fmla="*/ 1049866 h 2454803"/>
                <a:gd name="connsiteX23" fmla="*/ 901700 w 4775200"/>
                <a:gd name="connsiteY23" fmla="*/ 1049866 h 2454803"/>
                <a:gd name="connsiteX24" fmla="*/ 901700 w 4775200"/>
                <a:gd name="connsiteY24" fmla="*/ 999066 h 2454803"/>
                <a:gd name="connsiteX25" fmla="*/ 850900 w 4775200"/>
                <a:gd name="connsiteY25" fmla="*/ 999066 h 2454803"/>
                <a:gd name="connsiteX26" fmla="*/ 850900 w 4775200"/>
                <a:gd name="connsiteY26" fmla="*/ 948266 h 2454803"/>
                <a:gd name="connsiteX27" fmla="*/ 842433 w 4775200"/>
                <a:gd name="connsiteY27" fmla="*/ 948266 h 2454803"/>
                <a:gd name="connsiteX28" fmla="*/ 842433 w 4775200"/>
                <a:gd name="connsiteY28" fmla="*/ 893232 h 2454803"/>
                <a:gd name="connsiteX29" fmla="*/ 778933 w 4775200"/>
                <a:gd name="connsiteY29" fmla="*/ 893232 h 2454803"/>
                <a:gd name="connsiteX30" fmla="*/ 778933 w 4775200"/>
                <a:gd name="connsiteY30" fmla="*/ 728132 h 2454803"/>
                <a:gd name="connsiteX31" fmla="*/ 723900 w 4775200"/>
                <a:gd name="connsiteY31" fmla="*/ 728132 h 2454803"/>
                <a:gd name="connsiteX32" fmla="*/ 723900 w 4775200"/>
                <a:gd name="connsiteY32" fmla="*/ 694266 h 2454803"/>
                <a:gd name="connsiteX33" fmla="*/ 702733 w 4775200"/>
                <a:gd name="connsiteY33" fmla="*/ 694266 h 2454803"/>
                <a:gd name="connsiteX34" fmla="*/ 702733 w 4775200"/>
                <a:gd name="connsiteY34" fmla="*/ 630766 h 2454803"/>
                <a:gd name="connsiteX35" fmla="*/ 702733 w 4775200"/>
                <a:gd name="connsiteY35" fmla="*/ 630766 h 2454803"/>
                <a:gd name="connsiteX36" fmla="*/ 702733 w 4775200"/>
                <a:gd name="connsiteY36" fmla="*/ 601132 h 2454803"/>
                <a:gd name="connsiteX37" fmla="*/ 643466 w 4775200"/>
                <a:gd name="connsiteY37" fmla="*/ 601132 h 2454803"/>
                <a:gd name="connsiteX38" fmla="*/ 643466 w 4775200"/>
                <a:gd name="connsiteY38" fmla="*/ 537632 h 2454803"/>
                <a:gd name="connsiteX39" fmla="*/ 643466 w 4775200"/>
                <a:gd name="connsiteY39" fmla="*/ 537632 h 2454803"/>
                <a:gd name="connsiteX40" fmla="*/ 622300 w 4775200"/>
                <a:gd name="connsiteY40" fmla="*/ 516466 h 2454803"/>
                <a:gd name="connsiteX41" fmla="*/ 579966 w 4775200"/>
                <a:gd name="connsiteY41" fmla="*/ 516466 h 2454803"/>
                <a:gd name="connsiteX42" fmla="*/ 579966 w 4775200"/>
                <a:gd name="connsiteY42" fmla="*/ 465666 h 2454803"/>
                <a:gd name="connsiteX43" fmla="*/ 537633 w 4775200"/>
                <a:gd name="connsiteY43" fmla="*/ 465666 h 2454803"/>
                <a:gd name="connsiteX44" fmla="*/ 537633 w 4775200"/>
                <a:gd name="connsiteY44" fmla="*/ 406399 h 2454803"/>
                <a:gd name="connsiteX45" fmla="*/ 465666 w 4775200"/>
                <a:gd name="connsiteY45" fmla="*/ 406399 h 2454803"/>
                <a:gd name="connsiteX46" fmla="*/ 465666 w 4775200"/>
                <a:gd name="connsiteY46" fmla="*/ 321732 h 2454803"/>
                <a:gd name="connsiteX47" fmla="*/ 431800 w 4775200"/>
                <a:gd name="connsiteY47" fmla="*/ 321732 h 2454803"/>
                <a:gd name="connsiteX48" fmla="*/ 431800 w 4775200"/>
                <a:gd name="connsiteY48" fmla="*/ 249766 h 2454803"/>
                <a:gd name="connsiteX49" fmla="*/ 359833 w 4775200"/>
                <a:gd name="connsiteY49" fmla="*/ 249766 h 2454803"/>
                <a:gd name="connsiteX50" fmla="*/ 359833 w 4775200"/>
                <a:gd name="connsiteY50" fmla="*/ 160866 h 2454803"/>
                <a:gd name="connsiteX51" fmla="*/ 300566 w 4775200"/>
                <a:gd name="connsiteY51" fmla="*/ 160866 h 2454803"/>
                <a:gd name="connsiteX52" fmla="*/ 300566 w 4775200"/>
                <a:gd name="connsiteY52" fmla="*/ 33866 h 2454803"/>
                <a:gd name="connsiteX53" fmla="*/ 258233 w 4775200"/>
                <a:gd name="connsiteY53" fmla="*/ 33866 h 2454803"/>
                <a:gd name="connsiteX54" fmla="*/ 258233 w 4775200"/>
                <a:gd name="connsiteY54" fmla="*/ 21166 h 2454803"/>
                <a:gd name="connsiteX55" fmla="*/ 148166 w 4775200"/>
                <a:gd name="connsiteY55" fmla="*/ 21166 h 2454803"/>
                <a:gd name="connsiteX56" fmla="*/ 127000 w 4775200"/>
                <a:gd name="connsiteY56" fmla="*/ 0 h 2454803"/>
                <a:gd name="connsiteX57" fmla="*/ 0 w 4775200"/>
                <a:gd name="connsiteY57" fmla="*/ 0 h 2454803"/>
                <a:gd name="connsiteX58" fmla="*/ 21166 w 4775200"/>
                <a:gd name="connsiteY58" fmla="*/ 21166 h 2454803"/>
                <a:gd name="connsiteX59" fmla="*/ 42332 w 4775200"/>
                <a:gd name="connsiteY59" fmla="*/ 42332 h 2454803"/>
                <a:gd name="connsiteX60" fmla="*/ 42332 w 4775200"/>
                <a:gd name="connsiteY60" fmla="*/ 114299 h 2454803"/>
                <a:gd name="connsiteX61" fmla="*/ 76200 w 4775200"/>
                <a:gd name="connsiteY61" fmla="*/ 114299 h 2454803"/>
                <a:gd name="connsiteX62" fmla="*/ 76200 w 4775200"/>
                <a:gd name="connsiteY62" fmla="*/ 165099 h 2454803"/>
                <a:gd name="connsiteX63" fmla="*/ 84667 w 4775200"/>
                <a:gd name="connsiteY63" fmla="*/ 173566 h 2454803"/>
                <a:gd name="connsiteX64" fmla="*/ 84667 w 4775200"/>
                <a:gd name="connsiteY64" fmla="*/ 296332 h 2454803"/>
                <a:gd name="connsiteX65" fmla="*/ 194733 w 4775200"/>
                <a:gd name="connsiteY65" fmla="*/ 296332 h 2454803"/>
                <a:gd name="connsiteX66" fmla="*/ 194733 w 4775200"/>
                <a:gd name="connsiteY66" fmla="*/ 351366 h 2454803"/>
                <a:gd name="connsiteX67" fmla="*/ 283633 w 4775200"/>
                <a:gd name="connsiteY67" fmla="*/ 351366 h 2454803"/>
                <a:gd name="connsiteX68" fmla="*/ 283633 w 4775200"/>
                <a:gd name="connsiteY68" fmla="*/ 419099 h 2454803"/>
                <a:gd name="connsiteX69" fmla="*/ 300566 w 4775200"/>
                <a:gd name="connsiteY69" fmla="*/ 419099 h 2454803"/>
                <a:gd name="connsiteX70" fmla="*/ 300566 w 4775200"/>
                <a:gd name="connsiteY70" fmla="*/ 499532 h 2454803"/>
                <a:gd name="connsiteX71" fmla="*/ 309033 w 4775200"/>
                <a:gd name="connsiteY71" fmla="*/ 507999 h 2454803"/>
                <a:gd name="connsiteX72" fmla="*/ 309033 w 4775200"/>
                <a:gd name="connsiteY72" fmla="*/ 567266 h 2454803"/>
                <a:gd name="connsiteX73" fmla="*/ 309033 w 4775200"/>
                <a:gd name="connsiteY73" fmla="*/ 567266 h 2454803"/>
                <a:gd name="connsiteX74" fmla="*/ 309033 w 4775200"/>
                <a:gd name="connsiteY74" fmla="*/ 639232 h 2454803"/>
                <a:gd name="connsiteX75" fmla="*/ 364066 w 4775200"/>
                <a:gd name="connsiteY75" fmla="*/ 639232 h 2454803"/>
                <a:gd name="connsiteX76" fmla="*/ 364066 w 4775200"/>
                <a:gd name="connsiteY76" fmla="*/ 838199 h 2454803"/>
                <a:gd name="connsiteX77" fmla="*/ 423333 w 4775200"/>
                <a:gd name="connsiteY77" fmla="*/ 838199 h 2454803"/>
                <a:gd name="connsiteX78" fmla="*/ 423333 w 4775200"/>
                <a:gd name="connsiteY78" fmla="*/ 947206 h 2454803"/>
                <a:gd name="connsiteX79" fmla="*/ 484716 w 4775200"/>
                <a:gd name="connsiteY79" fmla="*/ 948794 h 2454803"/>
                <a:gd name="connsiteX80" fmla="*/ 478366 w 4775200"/>
                <a:gd name="connsiteY80" fmla="*/ 1065211 h 2454803"/>
                <a:gd name="connsiteX81" fmla="*/ 550333 w 4775200"/>
                <a:gd name="connsiteY81" fmla="*/ 1068387 h 2454803"/>
                <a:gd name="connsiteX82" fmla="*/ 550333 w 4775200"/>
                <a:gd name="connsiteY82" fmla="*/ 1121832 h 2454803"/>
                <a:gd name="connsiteX83" fmla="*/ 592137 w 4775200"/>
                <a:gd name="connsiteY83" fmla="*/ 1120244 h 2454803"/>
                <a:gd name="connsiteX84" fmla="*/ 590550 w 4775200"/>
                <a:gd name="connsiteY84" fmla="*/ 1181099 h 2454803"/>
                <a:gd name="connsiteX85" fmla="*/ 630766 w 4775200"/>
                <a:gd name="connsiteY85" fmla="*/ 1181099 h 2454803"/>
                <a:gd name="connsiteX86" fmla="*/ 630766 w 4775200"/>
                <a:gd name="connsiteY86" fmla="*/ 1253066 h 2454803"/>
                <a:gd name="connsiteX87" fmla="*/ 660400 w 4775200"/>
                <a:gd name="connsiteY87" fmla="*/ 1253066 h 2454803"/>
                <a:gd name="connsiteX88" fmla="*/ 660400 w 4775200"/>
                <a:gd name="connsiteY88" fmla="*/ 1303866 h 2454803"/>
                <a:gd name="connsiteX89" fmla="*/ 694266 w 4775200"/>
                <a:gd name="connsiteY89" fmla="*/ 1303866 h 2454803"/>
                <a:gd name="connsiteX90" fmla="*/ 694266 w 4775200"/>
                <a:gd name="connsiteY90" fmla="*/ 1354666 h 2454803"/>
                <a:gd name="connsiteX91" fmla="*/ 719666 w 4775200"/>
                <a:gd name="connsiteY91" fmla="*/ 1354666 h 2454803"/>
                <a:gd name="connsiteX92" fmla="*/ 719666 w 4775200"/>
                <a:gd name="connsiteY92" fmla="*/ 1409699 h 2454803"/>
                <a:gd name="connsiteX93" fmla="*/ 736071 w 4775200"/>
                <a:gd name="connsiteY93" fmla="*/ 1409699 h 2454803"/>
                <a:gd name="connsiteX94" fmla="*/ 736070 w 4775200"/>
                <a:gd name="connsiteY94" fmla="*/ 1480607 h 2454803"/>
                <a:gd name="connsiteX95" fmla="*/ 783166 w 4775200"/>
                <a:gd name="connsiteY95" fmla="*/ 1477432 h 2454803"/>
                <a:gd name="connsiteX96" fmla="*/ 783166 w 4775200"/>
                <a:gd name="connsiteY96" fmla="*/ 1667932 h 2454803"/>
                <a:gd name="connsiteX97" fmla="*/ 855133 w 4775200"/>
                <a:gd name="connsiteY97" fmla="*/ 1667932 h 2454803"/>
                <a:gd name="connsiteX98" fmla="*/ 855133 w 4775200"/>
                <a:gd name="connsiteY98" fmla="*/ 1761066 h 2454803"/>
                <a:gd name="connsiteX99" fmla="*/ 910166 w 4775200"/>
                <a:gd name="connsiteY99" fmla="*/ 1761066 h 2454803"/>
                <a:gd name="connsiteX100" fmla="*/ 910166 w 4775200"/>
                <a:gd name="connsiteY100" fmla="*/ 1824566 h 2454803"/>
                <a:gd name="connsiteX101" fmla="*/ 931333 w 4775200"/>
                <a:gd name="connsiteY101" fmla="*/ 1824566 h 2454803"/>
                <a:gd name="connsiteX102" fmla="*/ 931333 w 4775200"/>
                <a:gd name="connsiteY102" fmla="*/ 1880657 h 2454803"/>
                <a:gd name="connsiteX103" fmla="*/ 1021820 w 4775200"/>
                <a:gd name="connsiteY103" fmla="*/ 1877482 h 2454803"/>
                <a:gd name="connsiteX104" fmla="*/ 1020233 w 4775200"/>
                <a:gd name="connsiteY104" fmla="*/ 1926166 h 2454803"/>
                <a:gd name="connsiteX105" fmla="*/ 1045633 w 4775200"/>
                <a:gd name="connsiteY105" fmla="*/ 1926166 h 2454803"/>
                <a:gd name="connsiteX106" fmla="*/ 1045633 w 4775200"/>
                <a:gd name="connsiteY106" fmla="*/ 1981199 h 2454803"/>
                <a:gd name="connsiteX107" fmla="*/ 1130300 w 4775200"/>
                <a:gd name="connsiteY107" fmla="*/ 1981199 h 2454803"/>
                <a:gd name="connsiteX108" fmla="*/ 1130300 w 4775200"/>
                <a:gd name="connsiteY108" fmla="*/ 2031999 h 2454803"/>
                <a:gd name="connsiteX109" fmla="*/ 1648352 w 4775200"/>
                <a:gd name="connsiteY109" fmla="*/ 2033586 h 2454803"/>
                <a:gd name="connsiteX110" fmla="*/ 1645179 w 4775200"/>
                <a:gd name="connsiteY110" fmla="*/ 2095499 h 2454803"/>
                <a:gd name="connsiteX111" fmla="*/ 1938866 w 4775200"/>
                <a:gd name="connsiteY111" fmla="*/ 2095499 h 2454803"/>
                <a:gd name="connsiteX112" fmla="*/ 1938866 w 4775200"/>
                <a:gd name="connsiteY112" fmla="*/ 2150532 h 2454803"/>
                <a:gd name="connsiteX113" fmla="*/ 1998133 w 4775200"/>
                <a:gd name="connsiteY113" fmla="*/ 2150532 h 2454803"/>
                <a:gd name="connsiteX114" fmla="*/ 1998133 w 4775200"/>
                <a:gd name="connsiteY114" fmla="*/ 2201332 h 2454803"/>
                <a:gd name="connsiteX115" fmla="*/ 2053166 w 4775200"/>
                <a:gd name="connsiteY115" fmla="*/ 2201332 h 2454803"/>
                <a:gd name="connsiteX116" fmla="*/ 2053166 w 4775200"/>
                <a:gd name="connsiteY116" fmla="*/ 2256366 h 2454803"/>
                <a:gd name="connsiteX117" fmla="*/ 2527300 w 4775200"/>
                <a:gd name="connsiteY117" fmla="*/ 2256366 h 2454803"/>
                <a:gd name="connsiteX118" fmla="*/ 2527300 w 4775200"/>
                <a:gd name="connsiteY118" fmla="*/ 2341032 h 2454803"/>
                <a:gd name="connsiteX119" fmla="*/ 2878666 w 4775200"/>
                <a:gd name="connsiteY119" fmla="*/ 2341032 h 2454803"/>
                <a:gd name="connsiteX120" fmla="*/ 2877609 w 4775200"/>
                <a:gd name="connsiteY120" fmla="*/ 2392362 h 2454803"/>
                <a:gd name="connsiteX121" fmla="*/ 2891366 w 4775200"/>
                <a:gd name="connsiteY121" fmla="*/ 2454803 h 2454803"/>
                <a:gd name="connsiteX122" fmla="*/ 2883958 w 4775200"/>
                <a:gd name="connsiteY122" fmla="*/ 2417762 h 2454803"/>
                <a:gd name="connsiteX123" fmla="*/ 4775200 w 4775200"/>
                <a:gd name="connsiteY123" fmla="*/ 2451629 h 2454803"/>
                <a:gd name="connsiteX124" fmla="*/ 4770966 w 4775200"/>
                <a:gd name="connsiteY124" fmla="*/ 1782232 h 2454803"/>
                <a:gd name="connsiteX0" fmla="*/ 4770966 w 4775200"/>
                <a:gd name="connsiteY0" fmla="*/ 1782232 h 2474912"/>
                <a:gd name="connsiteX1" fmla="*/ 2890837 w 4775200"/>
                <a:gd name="connsiteY1" fmla="*/ 1785407 h 2474912"/>
                <a:gd name="connsiteX2" fmla="*/ 2890308 w 4775200"/>
                <a:gd name="connsiteY2" fmla="*/ 1727199 h 2474912"/>
                <a:gd name="connsiteX3" fmla="*/ 2868083 w 4775200"/>
                <a:gd name="connsiteY3" fmla="*/ 1704974 h 2474912"/>
                <a:gd name="connsiteX4" fmla="*/ 2870200 w 4775200"/>
                <a:gd name="connsiteY4" fmla="*/ 1621366 h 2474912"/>
                <a:gd name="connsiteX5" fmla="*/ 2514600 w 4775200"/>
                <a:gd name="connsiteY5" fmla="*/ 1621366 h 2474912"/>
                <a:gd name="connsiteX6" fmla="*/ 2514600 w 4775200"/>
                <a:gd name="connsiteY6" fmla="*/ 1549399 h 2474912"/>
                <a:gd name="connsiteX7" fmla="*/ 2044700 w 4775200"/>
                <a:gd name="connsiteY7" fmla="*/ 1549399 h 2474912"/>
                <a:gd name="connsiteX8" fmla="*/ 2044700 w 4775200"/>
                <a:gd name="connsiteY8" fmla="*/ 1490132 h 2474912"/>
                <a:gd name="connsiteX9" fmla="*/ 1998133 w 4775200"/>
                <a:gd name="connsiteY9" fmla="*/ 1490132 h 2474912"/>
                <a:gd name="connsiteX10" fmla="*/ 1998133 w 4775200"/>
                <a:gd name="connsiteY10" fmla="*/ 1418166 h 2474912"/>
                <a:gd name="connsiteX11" fmla="*/ 1913466 w 4775200"/>
                <a:gd name="connsiteY11" fmla="*/ 1418166 h 2474912"/>
                <a:gd name="connsiteX12" fmla="*/ 1913466 w 4775200"/>
                <a:gd name="connsiteY12" fmla="*/ 1346199 h 2474912"/>
                <a:gd name="connsiteX13" fmla="*/ 1651000 w 4775200"/>
                <a:gd name="connsiteY13" fmla="*/ 1346199 h 2474912"/>
                <a:gd name="connsiteX14" fmla="*/ 1651000 w 4775200"/>
                <a:gd name="connsiteY14" fmla="*/ 1286932 h 2474912"/>
                <a:gd name="connsiteX15" fmla="*/ 1130300 w 4775200"/>
                <a:gd name="connsiteY15" fmla="*/ 1286932 h 2474912"/>
                <a:gd name="connsiteX16" fmla="*/ 1130300 w 4775200"/>
                <a:gd name="connsiteY16" fmla="*/ 1223432 h 2474912"/>
                <a:gd name="connsiteX17" fmla="*/ 1041400 w 4775200"/>
                <a:gd name="connsiteY17" fmla="*/ 1223432 h 2474912"/>
                <a:gd name="connsiteX18" fmla="*/ 1041400 w 4775200"/>
                <a:gd name="connsiteY18" fmla="*/ 1172632 h 2474912"/>
                <a:gd name="connsiteX19" fmla="*/ 1007533 w 4775200"/>
                <a:gd name="connsiteY19" fmla="*/ 1172632 h 2474912"/>
                <a:gd name="connsiteX20" fmla="*/ 1007533 w 4775200"/>
                <a:gd name="connsiteY20" fmla="*/ 1113366 h 2474912"/>
                <a:gd name="connsiteX21" fmla="*/ 918633 w 4775200"/>
                <a:gd name="connsiteY21" fmla="*/ 1113366 h 2474912"/>
                <a:gd name="connsiteX22" fmla="*/ 918633 w 4775200"/>
                <a:gd name="connsiteY22" fmla="*/ 1049866 h 2474912"/>
                <a:gd name="connsiteX23" fmla="*/ 901700 w 4775200"/>
                <a:gd name="connsiteY23" fmla="*/ 1049866 h 2474912"/>
                <a:gd name="connsiteX24" fmla="*/ 901700 w 4775200"/>
                <a:gd name="connsiteY24" fmla="*/ 999066 h 2474912"/>
                <a:gd name="connsiteX25" fmla="*/ 850900 w 4775200"/>
                <a:gd name="connsiteY25" fmla="*/ 999066 h 2474912"/>
                <a:gd name="connsiteX26" fmla="*/ 850900 w 4775200"/>
                <a:gd name="connsiteY26" fmla="*/ 948266 h 2474912"/>
                <a:gd name="connsiteX27" fmla="*/ 842433 w 4775200"/>
                <a:gd name="connsiteY27" fmla="*/ 948266 h 2474912"/>
                <a:gd name="connsiteX28" fmla="*/ 842433 w 4775200"/>
                <a:gd name="connsiteY28" fmla="*/ 893232 h 2474912"/>
                <a:gd name="connsiteX29" fmla="*/ 778933 w 4775200"/>
                <a:gd name="connsiteY29" fmla="*/ 893232 h 2474912"/>
                <a:gd name="connsiteX30" fmla="*/ 778933 w 4775200"/>
                <a:gd name="connsiteY30" fmla="*/ 728132 h 2474912"/>
                <a:gd name="connsiteX31" fmla="*/ 723900 w 4775200"/>
                <a:gd name="connsiteY31" fmla="*/ 728132 h 2474912"/>
                <a:gd name="connsiteX32" fmla="*/ 723900 w 4775200"/>
                <a:gd name="connsiteY32" fmla="*/ 694266 h 2474912"/>
                <a:gd name="connsiteX33" fmla="*/ 702733 w 4775200"/>
                <a:gd name="connsiteY33" fmla="*/ 694266 h 2474912"/>
                <a:gd name="connsiteX34" fmla="*/ 702733 w 4775200"/>
                <a:gd name="connsiteY34" fmla="*/ 630766 h 2474912"/>
                <a:gd name="connsiteX35" fmla="*/ 702733 w 4775200"/>
                <a:gd name="connsiteY35" fmla="*/ 630766 h 2474912"/>
                <a:gd name="connsiteX36" fmla="*/ 702733 w 4775200"/>
                <a:gd name="connsiteY36" fmla="*/ 601132 h 2474912"/>
                <a:gd name="connsiteX37" fmla="*/ 643466 w 4775200"/>
                <a:gd name="connsiteY37" fmla="*/ 601132 h 2474912"/>
                <a:gd name="connsiteX38" fmla="*/ 643466 w 4775200"/>
                <a:gd name="connsiteY38" fmla="*/ 537632 h 2474912"/>
                <a:gd name="connsiteX39" fmla="*/ 643466 w 4775200"/>
                <a:gd name="connsiteY39" fmla="*/ 537632 h 2474912"/>
                <a:gd name="connsiteX40" fmla="*/ 622300 w 4775200"/>
                <a:gd name="connsiteY40" fmla="*/ 516466 h 2474912"/>
                <a:gd name="connsiteX41" fmla="*/ 579966 w 4775200"/>
                <a:gd name="connsiteY41" fmla="*/ 516466 h 2474912"/>
                <a:gd name="connsiteX42" fmla="*/ 579966 w 4775200"/>
                <a:gd name="connsiteY42" fmla="*/ 465666 h 2474912"/>
                <a:gd name="connsiteX43" fmla="*/ 537633 w 4775200"/>
                <a:gd name="connsiteY43" fmla="*/ 465666 h 2474912"/>
                <a:gd name="connsiteX44" fmla="*/ 537633 w 4775200"/>
                <a:gd name="connsiteY44" fmla="*/ 406399 h 2474912"/>
                <a:gd name="connsiteX45" fmla="*/ 465666 w 4775200"/>
                <a:gd name="connsiteY45" fmla="*/ 406399 h 2474912"/>
                <a:gd name="connsiteX46" fmla="*/ 465666 w 4775200"/>
                <a:gd name="connsiteY46" fmla="*/ 321732 h 2474912"/>
                <a:gd name="connsiteX47" fmla="*/ 431800 w 4775200"/>
                <a:gd name="connsiteY47" fmla="*/ 321732 h 2474912"/>
                <a:gd name="connsiteX48" fmla="*/ 431800 w 4775200"/>
                <a:gd name="connsiteY48" fmla="*/ 249766 h 2474912"/>
                <a:gd name="connsiteX49" fmla="*/ 359833 w 4775200"/>
                <a:gd name="connsiteY49" fmla="*/ 249766 h 2474912"/>
                <a:gd name="connsiteX50" fmla="*/ 359833 w 4775200"/>
                <a:gd name="connsiteY50" fmla="*/ 160866 h 2474912"/>
                <a:gd name="connsiteX51" fmla="*/ 300566 w 4775200"/>
                <a:gd name="connsiteY51" fmla="*/ 160866 h 2474912"/>
                <a:gd name="connsiteX52" fmla="*/ 300566 w 4775200"/>
                <a:gd name="connsiteY52" fmla="*/ 33866 h 2474912"/>
                <a:gd name="connsiteX53" fmla="*/ 258233 w 4775200"/>
                <a:gd name="connsiteY53" fmla="*/ 33866 h 2474912"/>
                <a:gd name="connsiteX54" fmla="*/ 258233 w 4775200"/>
                <a:gd name="connsiteY54" fmla="*/ 21166 h 2474912"/>
                <a:gd name="connsiteX55" fmla="*/ 148166 w 4775200"/>
                <a:gd name="connsiteY55" fmla="*/ 21166 h 2474912"/>
                <a:gd name="connsiteX56" fmla="*/ 127000 w 4775200"/>
                <a:gd name="connsiteY56" fmla="*/ 0 h 2474912"/>
                <a:gd name="connsiteX57" fmla="*/ 0 w 4775200"/>
                <a:gd name="connsiteY57" fmla="*/ 0 h 2474912"/>
                <a:gd name="connsiteX58" fmla="*/ 21166 w 4775200"/>
                <a:gd name="connsiteY58" fmla="*/ 21166 h 2474912"/>
                <a:gd name="connsiteX59" fmla="*/ 42332 w 4775200"/>
                <a:gd name="connsiteY59" fmla="*/ 42332 h 2474912"/>
                <a:gd name="connsiteX60" fmla="*/ 42332 w 4775200"/>
                <a:gd name="connsiteY60" fmla="*/ 114299 h 2474912"/>
                <a:gd name="connsiteX61" fmla="*/ 76200 w 4775200"/>
                <a:gd name="connsiteY61" fmla="*/ 114299 h 2474912"/>
                <a:gd name="connsiteX62" fmla="*/ 76200 w 4775200"/>
                <a:gd name="connsiteY62" fmla="*/ 165099 h 2474912"/>
                <a:gd name="connsiteX63" fmla="*/ 84667 w 4775200"/>
                <a:gd name="connsiteY63" fmla="*/ 173566 h 2474912"/>
                <a:gd name="connsiteX64" fmla="*/ 84667 w 4775200"/>
                <a:gd name="connsiteY64" fmla="*/ 296332 h 2474912"/>
                <a:gd name="connsiteX65" fmla="*/ 194733 w 4775200"/>
                <a:gd name="connsiteY65" fmla="*/ 296332 h 2474912"/>
                <a:gd name="connsiteX66" fmla="*/ 194733 w 4775200"/>
                <a:gd name="connsiteY66" fmla="*/ 351366 h 2474912"/>
                <a:gd name="connsiteX67" fmla="*/ 283633 w 4775200"/>
                <a:gd name="connsiteY67" fmla="*/ 351366 h 2474912"/>
                <a:gd name="connsiteX68" fmla="*/ 283633 w 4775200"/>
                <a:gd name="connsiteY68" fmla="*/ 419099 h 2474912"/>
                <a:gd name="connsiteX69" fmla="*/ 300566 w 4775200"/>
                <a:gd name="connsiteY69" fmla="*/ 419099 h 2474912"/>
                <a:gd name="connsiteX70" fmla="*/ 300566 w 4775200"/>
                <a:gd name="connsiteY70" fmla="*/ 499532 h 2474912"/>
                <a:gd name="connsiteX71" fmla="*/ 309033 w 4775200"/>
                <a:gd name="connsiteY71" fmla="*/ 507999 h 2474912"/>
                <a:gd name="connsiteX72" fmla="*/ 309033 w 4775200"/>
                <a:gd name="connsiteY72" fmla="*/ 567266 h 2474912"/>
                <a:gd name="connsiteX73" fmla="*/ 309033 w 4775200"/>
                <a:gd name="connsiteY73" fmla="*/ 567266 h 2474912"/>
                <a:gd name="connsiteX74" fmla="*/ 309033 w 4775200"/>
                <a:gd name="connsiteY74" fmla="*/ 639232 h 2474912"/>
                <a:gd name="connsiteX75" fmla="*/ 364066 w 4775200"/>
                <a:gd name="connsiteY75" fmla="*/ 639232 h 2474912"/>
                <a:gd name="connsiteX76" fmla="*/ 364066 w 4775200"/>
                <a:gd name="connsiteY76" fmla="*/ 838199 h 2474912"/>
                <a:gd name="connsiteX77" fmla="*/ 423333 w 4775200"/>
                <a:gd name="connsiteY77" fmla="*/ 838199 h 2474912"/>
                <a:gd name="connsiteX78" fmla="*/ 423333 w 4775200"/>
                <a:gd name="connsiteY78" fmla="*/ 947206 h 2474912"/>
                <a:gd name="connsiteX79" fmla="*/ 484716 w 4775200"/>
                <a:gd name="connsiteY79" fmla="*/ 948794 h 2474912"/>
                <a:gd name="connsiteX80" fmla="*/ 478366 w 4775200"/>
                <a:gd name="connsiteY80" fmla="*/ 1065211 h 2474912"/>
                <a:gd name="connsiteX81" fmla="*/ 550333 w 4775200"/>
                <a:gd name="connsiteY81" fmla="*/ 1068387 h 2474912"/>
                <a:gd name="connsiteX82" fmla="*/ 550333 w 4775200"/>
                <a:gd name="connsiteY82" fmla="*/ 1121832 h 2474912"/>
                <a:gd name="connsiteX83" fmla="*/ 592137 w 4775200"/>
                <a:gd name="connsiteY83" fmla="*/ 1120244 h 2474912"/>
                <a:gd name="connsiteX84" fmla="*/ 590550 w 4775200"/>
                <a:gd name="connsiteY84" fmla="*/ 1181099 h 2474912"/>
                <a:gd name="connsiteX85" fmla="*/ 630766 w 4775200"/>
                <a:gd name="connsiteY85" fmla="*/ 1181099 h 2474912"/>
                <a:gd name="connsiteX86" fmla="*/ 630766 w 4775200"/>
                <a:gd name="connsiteY86" fmla="*/ 1253066 h 2474912"/>
                <a:gd name="connsiteX87" fmla="*/ 660400 w 4775200"/>
                <a:gd name="connsiteY87" fmla="*/ 1253066 h 2474912"/>
                <a:gd name="connsiteX88" fmla="*/ 660400 w 4775200"/>
                <a:gd name="connsiteY88" fmla="*/ 1303866 h 2474912"/>
                <a:gd name="connsiteX89" fmla="*/ 694266 w 4775200"/>
                <a:gd name="connsiteY89" fmla="*/ 1303866 h 2474912"/>
                <a:gd name="connsiteX90" fmla="*/ 694266 w 4775200"/>
                <a:gd name="connsiteY90" fmla="*/ 1354666 h 2474912"/>
                <a:gd name="connsiteX91" fmla="*/ 719666 w 4775200"/>
                <a:gd name="connsiteY91" fmla="*/ 1354666 h 2474912"/>
                <a:gd name="connsiteX92" fmla="*/ 719666 w 4775200"/>
                <a:gd name="connsiteY92" fmla="*/ 1409699 h 2474912"/>
                <a:gd name="connsiteX93" fmla="*/ 736071 w 4775200"/>
                <a:gd name="connsiteY93" fmla="*/ 1409699 h 2474912"/>
                <a:gd name="connsiteX94" fmla="*/ 736070 w 4775200"/>
                <a:gd name="connsiteY94" fmla="*/ 1480607 h 2474912"/>
                <a:gd name="connsiteX95" fmla="*/ 783166 w 4775200"/>
                <a:gd name="connsiteY95" fmla="*/ 1477432 h 2474912"/>
                <a:gd name="connsiteX96" fmla="*/ 783166 w 4775200"/>
                <a:gd name="connsiteY96" fmla="*/ 1667932 h 2474912"/>
                <a:gd name="connsiteX97" fmla="*/ 855133 w 4775200"/>
                <a:gd name="connsiteY97" fmla="*/ 1667932 h 2474912"/>
                <a:gd name="connsiteX98" fmla="*/ 855133 w 4775200"/>
                <a:gd name="connsiteY98" fmla="*/ 1761066 h 2474912"/>
                <a:gd name="connsiteX99" fmla="*/ 910166 w 4775200"/>
                <a:gd name="connsiteY99" fmla="*/ 1761066 h 2474912"/>
                <a:gd name="connsiteX100" fmla="*/ 910166 w 4775200"/>
                <a:gd name="connsiteY100" fmla="*/ 1824566 h 2474912"/>
                <a:gd name="connsiteX101" fmla="*/ 931333 w 4775200"/>
                <a:gd name="connsiteY101" fmla="*/ 1824566 h 2474912"/>
                <a:gd name="connsiteX102" fmla="*/ 931333 w 4775200"/>
                <a:gd name="connsiteY102" fmla="*/ 1880657 h 2474912"/>
                <a:gd name="connsiteX103" fmla="*/ 1021820 w 4775200"/>
                <a:gd name="connsiteY103" fmla="*/ 1877482 h 2474912"/>
                <a:gd name="connsiteX104" fmla="*/ 1020233 w 4775200"/>
                <a:gd name="connsiteY104" fmla="*/ 1926166 h 2474912"/>
                <a:gd name="connsiteX105" fmla="*/ 1045633 w 4775200"/>
                <a:gd name="connsiteY105" fmla="*/ 1926166 h 2474912"/>
                <a:gd name="connsiteX106" fmla="*/ 1045633 w 4775200"/>
                <a:gd name="connsiteY106" fmla="*/ 1981199 h 2474912"/>
                <a:gd name="connsiteX107" fmla="*/ 1130300 w 4775200"/>
                <a:gd name="connsiteY107" fmla="*/ 1981199 h 2474912"/>
                <a:gd name="connsiteX108" fmla="*/ 1130300 w 4775200"/>
                <a:gd name="connsiteY108" fmla="*/ 2031999 h 2474912"/>
                <a:gd name="connsiteX109" fmla="*/ 1648352 w 4775200"/>
                <a:gd name="connsiteY109" fmla="*/ 2033586 h 2474912"/>
                <a:gd name="connsiteX110" fmla="*/ 1645179 w 4775200"/>
                <a:gd name="connsiteY110" fmla="*/ 2095499 h 2474912"/>
                <a:gd name="connsiteX111" fmla="*/ 1938866 w 4775200"/>
                <a:gd name="connsiteY111" fmla="*/ 2095499 h 2474912"/>
                <a:gd name="connsiteX112" fmla="*/ 1938866 w 4775200"/>
                <a:gd name="connsiteY112" fmla="*/ 2150532 h 2474912"/>
                <a:gd name="connsiteX113" fmla="*/ 1998133 w 4775200"/>
                <a:gd name="connsiteY113" fmla="*/ 2150532 h 2474912"/>
                <a:gd name="connsiteX114" fmla="*/ 1998133 w 4775200"/>
                <a:gd name="connsiteY114" fmla="*/ 2201332 h 2474912"/>
                <a:gd name="connsiteX115" fmla="*/ 2053166 w 4775200"/>
                <a:gd name="connsiteY115" fmla="*/ 2201332 h 2474912"/>
                <a:gd name="connsiteX116" fmla="*/ 2053166 w 4775200"/>
                <a:gd name="connsiteY116" fmla="*/ 2256366 h 2474912"/>
                <a:gd name="connsiteX117" fmla="*/ 2527300 w 4775200"/>
                <a:gd name="connsiteY117" fmla="*/ 2256366 h 2474912"/>
                <a:gd name="connsiteX118" fmla="*/ 2527300 w 4775200"/>
                <a:gd name="connsiteY118" fmla="*/ 2341032 h 2474912"/>
                <a:gd name="connsiteX119" fmla="*/ 2878666 w 4775200"/>
                <a:gd name="connsiteY119" fmla="*/ 2341032 h 2474912"/>
                <a:gd name="connsiteX120" fmla="*/ 2877609 w 4775200"/>
                <a:gd name="connsiteY120" fmla="*/ 2392362 h 2474912"/>
                <a:gd name="connsiteX121" fmla="*/ 2891366 w 4775200"/>
                <a:gd name="connsiteY121" fmla="*/ 2454803 h 2474912"/>
                <a:gd name="connsiteX122" fmla="*/ 2926820 w 4775200"/>
                <a:gd name="connsiteY122" fmla="*/ 2474912 h 2474912"/>
                <a:gd name="connsiteX123" fmla="*/ 4775200 w 4775200"/>
                <a:gd name="connsiteY123" fmla="*/ 2451629 h 2474912"/>
                <a:gd name="connsiteX124" fmla="*/ 4770966 w 4775200"/>
                <a:gd name="connsiteY124" fmla="*/ 1782232 h 2474912"/>
                <a:gd name="connsiteX0" fmla="*/ 4770966 w 4775200"/>
                <a:gd name="connsiteY0" fmla="*/ 1782232 h 2474912"/>
                <a:gd name="connsiteX1" fmla="*/ 2890837 w 4775200"/>
                <a:gd name="connsiteY1" fmla="*/ 1785407 h 2474912"/>
                <a:gd name="connsiteX2" fmla="*/ 2890308 w 4775200"/>
                <a:gd name="connsiteY2" fmla="*/ 1727199 h 2474912"/>
                <a:gd name="connsiteX3" fmla="*/ 2868083 w 4775200"/>
                <a:gd name="connsiteY3" fmla="*/ 1704974 h 2474912"/>
                <a:gd name="connsiteX4" fmla="*/ 2870200 w 4775200"/>
                <a:gd name="connsiteY4" fmla="*/ 1621366 h 2474912"/>
                <a:gd name="connsiteX5" fmla="*/ 2514600 w 4775200"/>
                <a:gd name="connsiteY5" fmla="*/ 1621366 h 2474912"/>
                <a:gd name="connsiteX6" fmla="*/ 2514600 w 4775200"/>
                <a:gd name="connsiteY6" fmla="*/ 1549399 h 2474912"/>
                <a:gd name="connsiteX7" fmla="*/ 2044700 w 4775200"/>
                <a:gd name="connsiteY7" fmla="*/ 1549399 h 2474912"/>
                <a:gd name="connsiteX8" fmla="*/ 2044700 w 4775200"/>
                <a:gd name="connsiteY8" fmla="*/ 1490132 h 2474912"/>
                <a:gd name="connsiteX9" fmla="*/ 1998133 w 4775200"/>
                <a:gd name="connsiteY9" fmla="*/ 1490132 h 2474912"/>
                <a:gd name="connsiteX10" fmla="*/ 1998133 w 4775200"/>
                <a:gd name="connsiteY10" fmla="*/ 1418166 h 2474912"/>
                <a:gd name="connsiteX11" fmla="*/ 1913466 w 4775200"/>
                <a:gd name="connsiteY11" fmla="*/ 1418166 h 2474912"/>
                <a:gd name="connsiteX12" fmla="*/ 1913466 w 4775200"/>
                <a:gd name="connsiteY12" fmla="*/ 1346199 h 2474912"/>
                <a:gd name="connsiteX13" fmla="*/ 1651000 w 4775200"/>
                <a:gd name="connsiteY13" fmla="*/ 1346199 h 2474912"/>
                <a:gd name="connsiteX14" fmla="*/ 1651000 w 4775200"/>
                <a:gd name="connsiteY14" fmla="*/ 1286932 h 2474912"/>
                <a:gd name="connsiteX15" fmla="*/ 1130300 w 4775200"/>
                <a:gd name="connsiteY15" fmla="*/ 1286932 h 2474912"/>
                <a:gd name="connsiteX16" fmla="*/ 1130300 w 4775200"/>
                <a:gd name="connsiteY16" fmla="*/ 1223432 h 2474912"/>
                <a:gd name="connsiteX17" fmla="*/ 1041400 w 4775200"/>
                <a:gd name="connsiteY17" fmla="*/ 1223432 h 2474912"/>
                <a:gd name="connsiteX18" fmla="*/ 1041400 w 4775200"/>
                <a:gd name="connsiteY18" fmla="*/ 1172632 h 2474912"/>
                <a:gd name="connsiteX19" fmla="*/ 1007533 w 4775200"/>
                <a:gd name="connsiteY19" fmla="*/ 1172632 h 2474912"/>
                <a:gd name="connsiteX20" fmla="*/ 1007533 w 4775200"/>
                <a:gd name="connsiteY20" fmla="*/ 1113366 h 2474912"/>
                <a:gd name="connsiteX21" fmla="*/ 918633 w 4775200"/>
                <a:gd name="connsiteY21" fmla="*/ 1113366 h 2474912"/>
                <a:gd name="connsiteX22" fmla="*/ 918633 w 4775200"/>
                <a:gd name="connsiteY22" fmla="*/ 1049866 h 2474912"/>
                <a:gd name="connsiteX23" fmla="*/ 901700 w 4775200"/>
                <a:gd name="connsiteY23" fmla="*/ 1049866 h 2474912"/>
                <a:gd name="connsiteX24" fmla="*/ 901700 w 4775200"/>
                <a:gd name="connsiteY24" fmla="*/ 999066 h 2474912"/>
                <a:gd name="connsiteX25" fmla="*/ 850900 w 4775200"/>
                <a:gd name="connsiteY25" fmla="*/ 999066 h 2474912"/>
                <a:gd name="connsiteX26" fmla="*/ 850900 w 4775200"/>
                <a:gd name="connsiteY26" fmla="*/ 948266 h 2474912"/>
                <a:gd name="connsiteX27" fmla="*/ 842433 w 4775200"/>
                <a:gd name="connsiteY27" fmla="*/ 948266 h 2474912"/>
                <a:gd name="connsiteX28" fmla="*/ 842433 w 4775200"/>
                <a:gd name="connsiteY28" fmla="*/ 893232 h 2474912"/>
                <a:gd name="connsiteX29" fmla="*/ 778933 w 4775200"/>
                <a:gd name="connsiteY29" fmla="*/ 893232 h 2474912"/>
                <a:gd name="connsiteX30" fmla="*/ 778933 w 4775200"/>
                <a:gd name="connsiteY30" fmla="*/ 728132 h 2474912"/>
                <a:gd name="connsiteX31" fmla="*/ 723900 w 4775200"/>
                <a:gd name="connsiteY31" fmla="*/ 728132 h 2474912"/>
                <a:gd name="connsiteX32" fmla="*/ 723900 w 4775200"/>
                <a:gd name="connsiteY32" fmla="*/ 694266 h 2474912"/>
                <a:gd name="connsiteX33" fmla="*/ 702733 w 4775200"/>
                <a:gd name="connsiteY33" fmla="*/ 694266 h 2474912"/>
                <a:gd name="connsiteX34" fmla="*/ 702733 w 4775200"/>
                <a:gd name="connsiteY34" fmla="*/ 630766 h 2474912"/>
                <a:gd name="connsiteX35" fmla="*/ 702733 w 4775200"/>
                <a:gd name="connsiteY35" fmla="*/ 630766 h 2474912"/>
                <a:gd name="connsiteX36" fmla="*/ 702733 w 4775200"/>
                <a:gd name="connsiteY36" fmla="*/ 601132 h 2474912"/>
                <a:gd name="connsiteX37" fmla="*/ 643466 w 4775200"/>
                <a:gd name="connsiteY37" fmla="*/ 601132 h 2474912"/>
                <a:gd name="connsiteX38" fmla="*/ 643466 w 4775200"/>
                <a:gd name="connsiteY38" fmla="*/ 537632 h 2474912"/>
                <a:gd name="connsiteX39" fmla="*/ 643466 w 4775200"/>
                <a:gd name="connsiteY39" fmla="*/ 537632 h 2474912"/>
                <a:gd name="connsiteX40" fmla="*/ 622300 w 4775200"/>
                <a:gd name="connsiteY40" fmla="*/ 516466 h 2474912"/>
                <a:gd name="connsiteX41" fmla="*/ 579966 w 4775200"/>
                <a:gd name="connsiteY41" fmla="*/ 516466 h 2474912"/>
                <a:gd name="connsiteX42" fmla="*/ 579966 w 4775200"/>
                <a:gd name="connsiteY42" fmla="*/ 465666 h 2474912"/>
                <a:gd name="connsiteX43" fmla="*/ 537633 w 4775200"/>
                <a:gd name="connsiteY43" fmla="*/ 465666 h 2474912"/>
                <a:gd name="connsiteX44" fmla="*/ 537633 w 4775200"/>
                <a:gd name="connsiteY44" fmla="*/ 406399 h 2474912"/>
                <a:gd name="connsiteX45" fmla="*/ 465666 w 4775200"/>
                <a:gd name="connsiteY45" fmla="*/ 406399 h 2474912"/>
                <a:gd name="connsiteX46" fmla="*/ 465666 w 4775200"/>
                <a:gd name="connsiteY46" fmla="*/ 321732 h 2474912"/>
                <a:gd name="connsiteX47" fmla="*/ 431800 w 4775200"/>
                <a:gd name="connsiteY47" fmla="*/ 321732 h 2474912"/>
                <a:gd name="connsiteX48" fmla="*/ 431800 w 4775200"/>
                <a:gd name="connsiteY48" fmla="*/ 249766 h 2474912"/>
                <a:gd name="connsiteX49" fmla="*/ 359833 w 4775200"/>
                <a:gd name="connsiteY49" fmla="*/ 249766 h 2474912"/>
                <a:gd name="connsiteX50" fmla="*/ 359833 w 4775200"/>
                <a:gd name="connsiteY50" fmla="*/ 160866 h 2474912"/>
                <a:gd name="connsiteX51" fmla="*/ 300566 w 4775200"/>
                <a:gd name="connsiteY51" fmla="*/ 160866 h 2474912"/>
                <a:gd name="connsiteX52" fmla="*/ 300566 w 4775200"/>
                <a:gd name="connsiteY52" fmla="*/ 33866 h 2474912"/>
                <a:gd name="connsiteX53" fmla="*/ 258233 w 4775200"/>
                <a:gd name="connsiteY53" fmla="*/ 33866 h 2474912"/>
                <a:gd name="connsiteX54" fmla="*/ 258233 w 4775200"/>
                <a:gd name="connsiteY54" fmla="*/ 21166 h 2474912"/>
                <a:gd name="connsiteX55" fmla="*/ 148166 w 4775200"/>
                <a:gd name="connsiteY55" fmla="*/ 21166 h 2474912"/>
                <a:gd name="connsiteX56" fmla="*/ 127000 w 4775200"/>
                <a:gd name="connsiteY56" fmla="*/ 0 h 2474912"/>
                <a:gd name="connsiteX57" fmla="*/ 0 w 4775200"/>
                <a:gd name="connsiteY57" fmla="*/ 0 h 2474912"/>
                <a:gd name="connsiteX58" fmla="*/ 21166 w 4775200"/>
                <a:gd name="connsiteY58" fmla="*/ 21166 h 2474912"/>
                <a:gd name="connsiteX59" fmla="*/ 42332 w 4775200"/>
                <a:gd name="connsiteY59" fmla="*/ 42332 h 2474912"/>
                <a:gd name="connsiteX60" fmla="*/ 42332 w 4775200"/>
                <a:gd name="connsiteY60" fmla="*/ 114299 h 2474912"/>
                <a:gd name="connsiteX61" fmla="*/ 76200 w 4775200"/>
                <a:gd name="connsiteY61" fmla="*/ 114299 h 2474912"/>
                <a:gd name="connsiteX62" fmla="*/ 76200 w 4775200"/>
                <a:gd name="connsiteY62" fmla="*/ 165099 h 2474912"/>
                <a:gd name="connsiteX63" fmla="*/ 84667 w 4775200"/>
                <a:gd name="connsiteY63" fmla="*/ 173566 h 2474912"/>
                <a:gd name="connsiteX64" fmla="*/ 84667 w 4775200"/>
                <a:gd name="connsiteY64" fmla="*/ 296332 h 2474912"/>
                <a:gd name="connsiteX65" fmla="*/ 194733 w 4775200"/>
                <a:gd name="connsiteY65" fmla="*/ 296332 h 2474912"/>
                <a:gd name="connsiteX66" fmla="*/ 194733 w 4775200"/>
                <a:gd name="connsiteY66" fmla="*/ 351366 h 2474912"/>
                <a:gd name="connsiteX67" fmla="*/ 283633 w 4775200"/>
                <a:gd name="connsiteY67" fmla="*/ 351366 h 2474912"/>
                <a:gd name="connsiteX68" fmla="*/ 283633 w 4775200"/>
                <a:gd name="connsiteY68" fmla="*/ 419099 h 2474912"/>
                <a:gd name="connsiteX69" fmla="*/ 300566 w 4775200"/>
                <a:gd name="connsiteY69" fmla="*/ 419099 h 2474912"/>
                <a:gd name="connsiteX70" fmla="*/ 300566 w 4775200"/>
                <a:gd name="connsiteY70" fmla="*/ 499532 h 2474912"/>
                <a:gd name="connsiteX71" fmla="*/ 309033 w 4775200"/>
                <a:gd name="connsiteY71" fmla="*/ 507999 h 2474912"/>
                <a:gd name="connsiteX72" fmla="*/ 309033 w 4775200"/>
                <a:gd name="connsiteY72" fmla="*/ 567266 h 2474912"/>
                <a:gd name="connsiteX73" fmla="*/ 309033 w 4775200"/>
                <a:gd name="connsiteY73" fmla="*/ 567266 h 2474912"/>
                <a:gd name="connsiteX74" fmla="*/ 309033 w 4775200"/>
                <a:gd name="connsiteY74" fmla="*/ 639232 h 2474912"/>
                <a:gd name="connsiteX75" fmla="*/ 364066 w 4775200"/>
                <a:gd name="connsiteY75" fmla="*/ 639232 h 2474912"/>
                <a:gd name="connsiteX76" fmla="*/ 364066 w 4775200"/>
                <a:gd name="connsiteY76" fmla="*/ 838199 h 2474912"/>
                <a:gd name="connsiteX77" fmla="*/ 423333 w 4775200"/>
                <a:gd name="connsiteY77" fmla="*/ 838199 h 2474912"/>
                <a:gd name="connsiteX78" fmla="*/ 423333 w 4775200"/>
                <a:gd name="connsiteY78" fmla="*/ 947206 h 2474912"/>
                <a:gd name="connsiteX79" fmla="*/ 484716 w 4775200"/>
                <a:gd name="connsiteY79" fmla="*/ 948794 h 2474912"/>
                <a:gd name="connsiteX80" fmla="*/ 478366 w 4775200"/>
                <a:gd name="connsiteY80" fmla="*/ 1065211 h 2474912"/>
                <a:gd name="connsiteX81" fmla="*/ 550333 w 4775200"/>
                <a:gd name="connsiteY81" fmla="*/ 1068387 h 2474912"/>
                <a:gd name="connsiteX82" fmla="*/ 550333 w 4775200"/>
                <a:gd name="connsiteY82" fmla="*/ 1121832 h 2474912"/>
                <a:gd name="connsiteX83" fmla="*/ 592137 w 4775200"/>
                <a:gd name="connsiteY83" fmla="*/ 1120244 h 2474912"/>
                <a:gd name="connsiteX84" fmla="*/ 590550 w 4775200"/>
                <a:gd name="connsiteY84" fmla="*/ 1181099 h 2474912"/>
                <a:gd name="connsiteX85" fmla="*/ 630766 w 4775200"/>
                <a:gd name="connsiteY85" fmla="*/ 1181099 h 2474912"/>
                <a:gd name="connsiteX86" fmla="*/ 630766 w 4775200"/>
                <a:gd name="connsiteY86" fmla="*/ 1253066 h 2474912"/>
                <a:gd name="connsiteX87" fmla="*/ 660400 w 4775200"/>
                <a:gd name="connsiteY87" fmla="*/ 1253066 h 2474912"/>
                <a:gd name="connsiteX88" fmla="*/ 660400 w 4775200"/>
                <a:gd name="connsiteY88" fmla="*/ 1303866 h 2474912"/>
                <a:gd name="connsiteX89" fmla="*/ 694266 w 4775200"/>
                <a:gd name="connsiteY89" fmla="*/ 1303866 h 2474912"/>
                <a:gd name="connsiteX90" fmla="*/ 694266 w 4775200"/>
                <a:gd name="connsiteY90" fmla="*/ 1354666 h 2474912"/>
                <a:gd name="connsiteX91" fmla="*/ 719666 w 4775200"/>
                <a:gd name="connsiteY91" fmla="*/ 1354666 h 2474912"/>
                <a:gd name="connsiteX92" fmla="*/ 719666 w 4775200"/>
                <a:gd name="connsiteY92" fmla="*/ 1409699 h 2474912"/>
                <a:gd name="connsiteX93" fmla="*/ 736071 w 4775200"/>
                <a:gd name="connsiteY93" fmla="*/ 1409699 h 2474912"/>
                <a:gd name="connsiteX94" fmla="*/ 736070 w 4775200"/>
                <a:gd name="connsiteY94" fmla="*/ 1480607 h 2474912"/>
                <a:gd name="connsiteX95" fmla="*/ 783166 w 4775200"/>
                <a:gd name="connsiteY95" fmla="*/ 1477432 h 2474912"/>
                <a:gd name="connsiteX96" fmla="*/ 783166 w 4775200"/>
                <a:gd name="connsiteY96" fmla="*/ 1667932 h 2474912"/>
                <a:gd name="connsiteX97" fmla="*/ 855133 w 4775200"/>
                <a:gd name="connsiteY97" fmla="*/ 1667932 h 2474912"/>
                <a:gd name="connsiteX98" fmla="*/ 855133 w 4775200"/>
                <a:gd name="connsiteY98" fmla="*/ 1761066 h 2474912"/>
                <a:gd name="connsiteX99" fmla="*/ 910166 w 4775200"/>
                <a:gd name="connsiteY99" fmla="*/ 1761066 h 2474912"/>
                <a:gd name="connsiteX100" fmla="*/ 910166 w 4775200"/>
                <a:gd name="connsiteY100" fmla="*/ 1824566 h 2474912"/>
                <a:gd name="connsiteX101" fmla="*/ 931333 w 4775200"/>
                <a:gd name="connsiteY101" fmla="*/ 1824566 h 2474912"/>
                <a:gd name="connsiteX102" fmla="*/ 931333 w 4775200"/>
                <a:gd name="connsiteY102" fmla="*/ 1880657 h 2474912"/>
                <a:gd name="connsiteX103" fmla="*/ 1021820 w 4775200"/>
                <a:gd name="connsiteY103" fmla="*/ 1877482 h 2474912"/>
                <a:gd name="connsiteX104" fmla="*/ 1020233 w 4775200"/>
                <a:gd name="connsiteY104" fmla="*/ 1926166 h 2474912"/>
                <a:gd name="connsiteX105" fmla="*/ 1045633 w 4775200"/>
                <a:gd name="connsiteY105" fmla="*/ 1926166 h 2474912"/>
                <a:gd name="connsiteX106" fmla="*/ 1045633 w 4775200"/>
                <a:gd name="connsiteY106" fmla="*/ 1981199 h 2474912"/>
                <a:gd name="connsiteX107" fmla="*/ 1130300 w 4775200"/>
                <a:gd name="connsiteY107" fmla="*/ 1981199 h 2474912"/>
                <a:gd name="connsiteX108" fmla="*/ 1130300 w 4775200"/>
                <a:gd name="connsiteY108" fmla="*/ 2031999 h 2474912"/>
                <a:gd name="connsiteX109" fmla="*/ 1648352 w 4775200"/>
                <a:gd name="connsiteY109" fmla="*/ 2033586 h 2474912"/>
                <a:gd name="connsiteX110" fmla="*/ 1645179 w 4775200"/>
                <a:gd name="connsiteY110" fmla="*/ 2095499 h 2474912"/>
                <a:gd name="connsiteX111" fmla="*/ 1938866 w 4775200"/>
                <a:gd name="connsiteY111" fmla="*/ 2095499 h 2474912"/>
                <a:gd name="connsiteX112" fmla="*/ 1938866 w 4775200"/>
                <a:gd name="connsiteY112" fmla="*/ 2150532 h 2474912"/>
                <a:gd name="connsiteX113" fmla="*/ 1998133 w 4775200"/>
                <a:gd name="connsiteY113" fmla="*/ 2150532 h 2474912"/>
                <a:gd name="connsiteX114" fmla="*/ 1998133 w 4775200"/>
                <a:gd name="connsiteY114" fmla="*/ 2201332 h 2474912"/>
                <a:gd name="connsiteX115" fmla="*/ 2053166 w 4775200"/>
                <a:gd name="connsiteY115" fmla="*/ 2201332 h 2474912"/>
                <a:gd name="connsiteX116" fmla="*/ 2053166 w 4775200"/>
                <a:gd name="connsiteY116" fmla="*/ 2256366 h 2474912"/>
                <a:gd name="connsiteX117" fmla="*/ 2527300 w 4775200"/>
                <a:gd name="connsiteY117" fmla="*/ 2256366 h 2474912"/>
                <a:gd name="connsiteX118" fmla="*/ 2527300 w 4775200"/>
                <a:gd name="connsiteY118" fmla="*/ 2341032 h 2474912"/>
                <a:gd name="connsiteX119" fmla="*/ 2878666 w 4775200"/>
                <a:gd name="connsiteY119" fmla="*/ 2341032 h 2474912"/>
                <a:gd name="connsiteX120" fmla="*/ 2877609 w 4775200"/>
                <a:gd name="connsiteY120" fmla="*/ 2392362 h 2474912"/>
                <a:gd name="connsiteX121" fmla="*/ 2937404 w 4775200"/>
                <a:gd name="connsiteY121" fmla="*/ 2397653 h 2474912"/>
                <a:gd name="connsiteX122" fmla="*/ 2926820 w 4775200"/>
                <a:gd name="connsiteY122" fmla="*/ 2474912 h 2474912"/>
                <a:gd name="connsiteX123" fmla="*/ 4775200 w 4775200"/>
                <a:gd name="connsiteY123" fmla="*/ 2451629 h 2474912"/>
                <a:gd name="connsiteX124" fmla="*/ 4770966 w 4775200"/>
                <a:gd name="connsiteY124" fmla="*/ 1782232 h 2474912"/>
                <a:gd name="connsiteX0" fmla="*/ 4770966 w 4775200"/>
                <a:gd name="connsiteY0" fmla="*/ 1782232 h 2452687"/>
                <a:gd name="connsiteX1" fmla="*/ 2890837 w 4775200"/>
                <a:gd name="connsiteY1" fmla="*/ 1785407 h 2452687"/>
                <a:gd name="connsiteX2" fmla="*/ 2890308 w 4775200"/>
                <a:gd name="connsiteY2" fmla="*/ 1727199 h 2452687"/>
                <a:gd name="connsiteX3" fmla="*/ 2868083 w 4775200"/>
                <a:gd name="connsiteY3" fmla="*/ 1704974 h 2452687"/>
                <a:gd name="connsiteX4" fmla="*/ 2870200 w 4775200"/>
                <a:gd name="connsiteY4" fmla="*/ 1621366 h 2452687"/>
                <a:gd name="connsiteX5" fmla="*/ 2514600 w 4775200"/>
                <a:gd name="connsiteY5" fmla="*/ 1621366 h 2452687"/>
                <a:gd name="connsiteX6" fmla="*/ 2514600 w 4775200"/>
                <a:gd name="connsiteY6" fmla="*/ 1549399 h 2452687"/>
                <a:gd name="connsiteX7" fmla="*/ 2044700 w 4775200"/>
                <a:gd name="connsiteY7" fmla="*/ 1549399 h 2452687"/>
                <a:gd name="connsiteX8" fmla="*/ 2044700 w 4775200"/>
                <a:gd name="connsiteY8" fmla="*/ 1490132 h 2452687"/>
                <a:gd name="connsiteX9" fmla="*/ 1998133 w 4775200"/>
                <a:gd name="connsiteY9" fmla="*/ 1490132 h 2452687"/>
                <a:gd name="connsiteX10" fmla="*/ 1998133 w 4775200"/>
                <a:gd name="connsiteY10" fmla="*/ 1418166 h 2452687"/>
                <a:gd name="connsiteX11" fmla="*/ 1913466 w 4775200"/>
                <a:gd name="connsiteY11" fmla="*/ 1418166 h 2452687"/>
                <a:gd name="connsiteX12" fmla="*/ 1913466 w 4775200"/>
                <a:gd name="connsiteY12" fmla="*/ 1346199 h 2452687"/>
                <a:gd name="connsiteX13" fmla="*/ 1651000 w 4775200"/>
                <a:gd name="connsiteY13" fmla="*/ 1346199 h 2452687"/>
                <a:gd name="connsiteX14" fmla="*/ 1651000 w 4775200"/>
                <a:gd name="connsiteY14" fmla="*/ 1286932 h 2452687"/>
                <a:gd name="connsiteX15" fmla="*/ 1130300 w 4775200"/>
                <a:gd name="connsiteY15" fmla="*/ 1286932 h 2452687"/>
                <a:gd name="connsiteX16" fmla="*/ 1130300 w 4775200"/>
                <a:gd name="connsiteY16" fmla="*/ 1223432 h 2452687"/>
                <a:gd name="connsiteX17" fmla="*/ 1041400 w 4775200"/>
                <a:gd name="connsiteY17" fmla="*/ 1223432 h 2452687"/>
                <a:gd name="connsiteX18" fmla="*/ 1041400 w 4775200"/>
                <a:gd name="connsiteY18" fmla="*/ 1172632 h 2452687"/>
                <a:gd name="connsiteX19" fmla="*/ 1007533 w 4775200"/>
                <a:gd name="connsiteY19" fmla="*/ 1172632 h 2452687"/>
                <a:gd name="connsiteX20" fmla="*/ 1007533 w 4775200"/>
                <a:gd name="connsiteY20" fmla="*/ 1113366 h 2452687"/>
                <a:gd name="connsiteX21" fmla="*/ 918633 w 4775200"/>
                <a:gd name="connsiteY21" fmla="*/ 1113366 h 2452687"/>
                <a:gd name="connsiteX22" fmla="*/ 918633 w 4775200"/>
                <a:gd name="connsiteY22" fmla="*/ 1049866 h 2452687"/>
                <a:gd name="connsiteX23" fmla="*/ 901700 w 4775200"/>
                <a:gd name="connsiteY23" fmla="*/ 1049866 h 2452687"/>
                <a:gd name="connsiteX24" fmla="*/ 901700 w 4775200"/>
                <a:gd name="connsiteY24" fmla="*/ 999066 h 2452687"/>
                <a:gd name="connsiteX25" fmla="*/ 850900 w 4775200"/>
                <a:gd name="connsiteY25" fmla="*/ 999066 h 2452687"/>
                <a:gd name="connsiteX26" fmla="*/ 850900 w 4775200"/>
                <a:gd name="connsiteY26" fmla="*/ 948266 h 2452687"/>
                <a:gd name="connsiteX27" fmla="*/ 842433 w 4775200"/>
                <a:gd name="connsiteY27" fmla="*/ 948266 h 2452687"/>
                <a:gd name="connsiteX28" fmla="*/ 842433 w 4775200"/>
                <a:gd name="connsiteY28" fmla="*/ 893232 h 2452687"/>
                <a:gd name="connsiteX29" fmla="*/ 778933 w 4775200"/>
                <a:gd name="connsiteY29" fmla="*/ 893232 h 2452687"/>
                <a:gd name="connsiteX30" fmla="*/ 778933 w 4775200"/>
                <a:gd name="connsiteY30" fmla="*/ 728132 h 2452687"/>
                <a:gd name="connsiteX31" fmla="*/ 723900 w 4775200"/>
                <a:gd name="connsiteY31" fmla="*/ 728132 h 2452687"/>
                <a:gd name="connsiteX32" fmla="*/ 723900 w 4775200"/>
                <a:gd name="connsiteY32" fmla="*/ 694266 h 2452687"/>
                <a:gd name="connsiteX33" fmla="*/ 702733 w 4775200"/>
                <a:gd name="connsiteY33" fmla="*/ 694266 h 2452687"/>
                <a:gd name="connsiteX34" fmla="*/ 702733 w 4775200"/>
                <a:gd name="connsiteY34" fmla="*/ 630766 h 2452687"/>
                <a:gd name="connsiteX35" fmla="*/ 702733 w 4775200"/>
                <a:gd name="connsiteY35" fmla="*/ 630766 h 2452687"/>
                <a:gd name="connsiteX36" fmla="*/ 702733 w 4775200"/>
                <a:gd name="connsiteY36" fmla="*/ 601132 h 2452687"/>
                <a:gd name="connsiteX37" fmla="*/ 643466 w 4775200"/>
                <a:gd name="connsiteY37" fmla="*/ 601132 h 2452687"/>
                <a:gd name="connsiteX38" fmla="*/ 643466 w 4775200"/>
                <a:gd name="connsiteY38" fmla="*/ 537632 h 2452687"/>
                <a:gd name="connsiteX39" fmla="*/ 643466 w 4775200"/>
                <a:gd name="connsiteY39" fmla="*/ 537632 h 2452687"/>
                <a:gd name="connsiteX40" fmla="*/ 622300 w 4775200"/>
                <a:gd name="connsiteY40" fmla="*/ 516466 h 2452687"/>
                <a:gd name="connsiteX41" fmla="*/ 579966 w 4775200"/>
                <a:gd name="connsiteY41" fmla="*/ 516466 h 2452687"/>
                <a:gd name="connsiteX42" fmla="*/ 579966 w 4775200"/>
                <a:gd name="connsiteY42" fmla="*/ 465666 h 2452687"/>
                <a:gd name="connsiteX43" fmla="*/ 537633 w 4775200"/>
                <a:gd name="connsiteY43" fmla="*/ 465666 h 2452687"/>
                <a:gd name="connsiteX44" fmla="*/ 537633 w 4775200"/>
                <a:gd name="connsiteY44" fmla="*/ 406399 h 2452687"/>
                <a:gd name="connsiteX45" fmla="*/ 465666 w 4775200"/>
                <a:gd name="connsiteY45" fmla="*/ 406399 h 2452687"/>
                <a:gd name="connsiteX46" fmla="*/ 465666 w 4775200"/>
                <a:gd name="connsiteY46" fmla="*/ 321732 h 2452687"/>
                <a:gd name="connsiteX47" fmla="*/ 431800 w 4775200"/>
                <a:gd name="connsiteY47" fmla="*/ 321732 h 2452687"/>
                <a:gd name="connsiteX48" fmla="*/ 431800 w 4775200"/>
                <a:gd name="connsiteY48" fmla="*/ 249766 h 2452687"/>
                <a:gd name="connsiteX49" fmla="*/ 359833 w 4775200"/>
                <a:gd name="connsiteY49" fmla="*/ 249766 h 2452687"/>
                <a:gd name="connsiteX50" fmla="*/ 359833 w 4775200"/>
                <a:gd name="connsiteY50" fmla="*/ 160866 h 2452687"/>
                <a:gd name="connsiteX51" fmla="*/ 300566 w 4775200"/>
                <a:gd name="connsiteY51" fmla="*/ 160866 h 2452687"/>
                <a:gd name="connsiteX52" fmla="*/ 300566 w 4775200"/>
                <a:gd name="connsiteY52" fmla="*/ 33866 h 2452687"/>
                <a:gd name="connsiteX53" fmla="*/ 258233 w 4775200"/>
                <a:gd name="connsiteY53" fmla="*/ 33866 h 2452687"/>
                <a:gd name="connsiteX54" fmla="*/ 258233 w 4775200"/>
                <a:gd name="connsiteY54" fmla="*/ 21166 h 2452687"/>
                <a:gd name="connsiteX55" fmla="*/ 148166 w 4775200"/>
                <a:gd name="connsiteY55" fmla="*/ 21166 h 2452687"/>
                <a:gd name="connsiteX56" fmla="*/ 127000 w 4775200"/>
                <a:gd name="connsiteY56" fmla="*/ 0 h 2452687"/>
                <a:gd name="connsiteX57" fmla="*/ 0 w 4775200"/>
                <a:gd name="connsiteY57" fmla="*/ 0 h 2452687"/>
                <a:gd name="connsiteX58" fmla="*/ 21166 w 4775200"/>
                <a:gd name="connsiteY58" fmla="*/ 21166 h 2452687"/>
                <a:gd name="connsiteX59" fmla="*/ 42332 w 4775200"/>
                <a:gd name="connsiteY59" fmla="*/ 42332 h 2452687"/>
                <a:gd name="connsiteX60" fmla="*/ 42332 w 4775200"/>
                <a:gd name="connsiteY60" fmla="*/ 114299 h 2452687"/>
                <a:gd name="connsiteX61" fmla="*/ 76200 w 4775200"/>
                <a:gd name="connsiteY61" fmla="*/ 114299 h 2452687"/>
                <a:gd name="connsiteX62" fmla="*/ 76200 w 4775200"/>
                <a:gd name="connsiteY62" fmla="*/ 165099 h 2452687"/>
                <a:gd name="connsiteX63" fmla="*/ 84667 w 4775200"/>
                <a:gd name="connsiteY63" fmla="*/ 173566 h 2452687"/>
                <a:gd name="connsiteX64" fmla="*/ 84667 w 4775200"/>
                <a:gd name="connsiteY64" fmla="*/ 296332 h 2452687"/>
                <a:gd name="connsiteX65" fmla="*/ 194733 w 4775200"/>
                <a:gd name="connsiteY65" fmla="*/ 296332 h 2452687"/>
                <a:gd name="connsiteX66" fmla="*/ 194733 w 4775200"/>
                <a:gd name="connsiteY66" fmla="*/ 351366 h 2452687"/>
                <a:gd name="connsiteX67" fmla="*/ 283633 w 4775200"/>
                <a:gd name="connsiteY67" fmla="*/ 351366 h 2452687"/>
                <a:gd name="connsiteX68" fmla="*/ 283633 w 4775200"/>
                <a:gd name="connsiteY68" fmla="*/ 419099 h 2452687"/>
                <a:gd name="connsiteX69" fmla="*/ 300566 w 4775200"/>
                <a:gd name="connsiteY69" fmla="*/ 419099 h 2452687"/>
                <a:gd name="connsiteX70" fmla="*/ 300566 w 4775200"/>
                <a:gd name="connsiteY70" fmla="*/ 499532 h 2452687"/>
                <a:gd name="connsiteX71" fmla="*/ 309033 w 4775200"/>
                <a:gd name="connsiteY71" fmla="*/ 507999 h 2452687"/>
                <a:gd name="connsiteX72" fmla="*/ 309033 w 4775200"/>
                <a:gd name="connsiteY72" fmla="*/ 567266 h 2452687"/>
                <a:gd name="connsiteX73" fmla="*/ 309033 w 4775200"/>
                <a:gd name="connsiteY73" fmla="*/ 567266 h 2452687"/>
                <a:gd name="connsiteX74" fmla="*/ 309033 w 4775200"/>
                <a:gd name="connsiteY74" fmla="*/ 639232 h 2452687"/>
                <a:gd name="connsiteX75" fmla="*/ 364066 w 4775200"/>
                <a:gd name="connsiteY75" fmla="*/ 639232 h 2452687"/>
                <a:gd name="connsiteX76" fmla="*/ 364066 w 4775200"/>
                <a:gd name="connsiteY76" fmla="*/ 838199 h 2452687"/>
                <a:gd name="connsiteX77" fmla="*/ 423333 w 4775200"/>
                <a:gd name="connsiteY77" fmla="*/ 838199 h 2452687"/>
                <a:gd name="connsiteX78" fmla="*/ 423333 w 4775200"/>
                <a:gd name="connsiteY78" fmla="*/ 947206 h 2452687"/>
                <a:gd name="connsiteX79" fmla="*/ 484716 w 4775200"/>
                <a:gd name="connsiteY79" fmla="*/ 948794 h 2452687"/>
                <a:gd name="connsiteX80" fmla="*/ 478366 w 4775200"/>
                <a:gd name="connsiteY80" fmla="*/ 1065211 h 2452687"/>
                <a:gd name="connsiteX81" fmla="*/ 550333 w 4775200"/>
                <a:gd name="connsiteY81" fmla="*/ 1068387 h 2452687"/>
                <a:gd name="connsiteX82" fmla="*/ 550333 w 4775200"/>
                <a:gd name="connsiteY82" fmla="*/ 1121832 h 2452687"/>
                <a:gd name="connsiteX83" fmla="*/ 592137 w 4775200"/>
                <a:gd name="connsiteY83" fmla="*/ 1120244 h 2452687"/>
                <a:gd name="connsiteX84" fmla="*/ 590550 w 4775200"/>
                <a:gd name="connsiteY84" fmla="*/ 1181099 h 2452687"/>
                <a:gd name="connsiteX85" fmla="*/ 630766 w 4775200"/>
                <a:gd name="connsiteY85" fmla="*/ 1181099 h 2452687"/>
                <a:gd name="connsiteX86" fmla="*/ 630766 w 4775200"/>
                <a:gd name="connsiteY86" fmla="*/ 1253066 h 2452687"/>
                <a:gd name="connsiteX87" fmla="*/ 660400 w 4775200"/>
                <a:gd name="connsiteY87" fmla="*/ 1253066 h 2452687"/>
                <a:gd name="connsiteX88" fmla="*/ 660400 w 4775200"/>
                <a:gd name="connsiteY88" fmla="*/ 1303866 h 2452687"/>
                <a:gd name="connsiteX89" fmla="*/ 694266 w 4775200"/>
                <a:gd name="connsiteY89" fmla="*/ 1303866 h 2452687"/>
                <a:gd name="connsiteX90" fmla="*/ 694266 w 4775200"/>
                <a:gd name="connsiteY90" fmla="*/ 1354666 h 2452687"/>
                <a:gd name="connsiteX91" fmla="*/ 719666 w 4775200"/>
                <a:gd name="connsiteY91" fmla="*/ 1354666 h 2452687"/>
                <a:gd name="connsiteX92" fmla="*/ 719666 w 4775200"/>
                <a:gd name="connsiteY92" fmla="*/ 1409699 h 2452687"/>
                <a:gd name="connsiteX93" fmla="*/ 736071 w 4775200"/>
                <a:gd name="connsiteY93" fmla="*/ 1409699 h 2452687"/>
                <a:gd name="connsiteX94" fmla="*/ 736070 w 4775200"/>
                <a:gd name="connsiteY94" fmla="*/ 1480607 h 2452687"/>
                <a:gd name="connsiteX95" fmla="*/ 783166 w 4775200"/>
                <a:gd name="connsiteY95" fmla="*/ 1477432 h 2452687"/>
                <a:gd name="connsiteX96" fmla="*/ 783166 w 4775200"/>
                <a:gd name="connsiteY96" fmla="*/ 1667932 h 2452687"/>
                <a:gd name="connsiteX97" fmla="*/ 855133 w 4775200"/>
                <a:gd name="connsiteY97" fmla="*/ 1667932 h 2452687"/>
                <a:gd name="connsiteX98" fmla="*/ 855133 w 4775200"/>
                <a:gd name="connsiteY98" fmla="*/ 1761066 h 2452687"/>
                <a:gd name="connsiteX99" fmla="*/ 910166 w 4775200"/>
                <a:gd name="connsiteY99" fmla="*/ 1761066 h 2452687"/>
                <a:gd name="connsiteX100" fmla="*/ 910166 w 4775200"/>
                <a:gd name="connsiteY100" fmla="*/ 1824566 h 2452687"/>
                <a:gd name="connsiteX101" fmla="*/ 931333 w 4775200"/>
                <a:gd name="connsiteY101" fmla="*/ 1824566 h 2452687"/>
                <a:gd name="connsiteX102" fmla="*/ 931333 w 4775200"/>
                <a:gd name="connsiteY102" fmla="*/ 1880657 h 2452687"/>
                <a:gd name="connsiteX103" fmla="*/ 1021820 w 4775200"/>
                <a:gd name="connsiteY103" fmla="*/ 1877482 h 2452687"/>
                <a:gd name="connsiteX104" fmla="*/ 1020233 w 4775200"/>
                <a:gd name="connsiteY104" fmla="*/ 1926166 h 2452687"/>
                <a:gd name="connsiteX105" fmla="*/ 1045633 w 4775200"/>
                <a:gd name="connsiteY105" fmla="*/ 1926166 h 2452687"/>
                <a:gd name="connsiteX106" fmla="*/ 1045633 w 4775200"/>
                <a:gd name="connsiteY106" fmla="*/ 1981199 h 2452687"/>
                <a:gd name="connsiteX107" fmla="*/ 1130300 w 4775200"/>
                <a:gd name="connsiteY107" fmla="*/ 1981199 h 2452687"/>
                <a:gd name="connsiteX108" fmla="*/ 1130300 w 4775200"/>
                <a:gd name="connsiteY108" fmla="*/ 2031999 h 2452687"/>
                <a:gd name="connsiteX109" fmla="*/ 1648352 w 4775200"/>
                <a:gd name="connsiteY109" fmla="*/ 2033586 h 2452687"/>
                <a:gd name="connsiteX110" fmla="*/ 1645179 w 4775200"/>
                <a:gd name="connsiteY110" fmla="*/ 2095499 h 2452687"/>
                <a:gd name="connsiteX111" fmla="*/ 1938866 w 4775200"/>
                <a:gd name="connsiteY111" fmla="*/ 2095499 h 2452687"/>
                <a:gd name="connsiteX112" fmla="*/ 1938866 w 4775200"/>
                <a:gd name="connsiteY112" fmla="*/ 2150532 h 2452687"/>
                <a:gd name="connsiteX113" fmla="*/ 1998133 w 4775200"/>
                <a:gd name="connsiteY113" fmla="*/ 2150532 h 2452687"/>
                <a:gd name="connsiteX114" fmla="*/ 1998133 w 4775200"/>
                <a:gd name="connsiteY114" fmla="*/ 2201332 h 2452687"/>
                <a:gd name="connsiteX115" fmla="*/ 2053166 w 4775200"/>
                <a:gd name="connsiteY115" fmla="*/ 2201332 h 2452687"/>
                <a:gd name="connsiteX116" fmla="*/ 2053166 w 4775200"/>
                <a:gd name="connsiteY116" fmla="*/ 2256366 h 2452687"/>
                <a:gd name="connsiteX117" fmla="*/ 2527300 w 4775200"/>
                <a:gd name="connsiteY117" fmla="*/ 2256366 h 2452687"/>
                <a:gd name="connsiteX118" fmla="*/ 2527300 w 4775200"/>
                <a:gd name="connsiteY118" fmla="*/ 2341032 h 2452687"/>
                <a:gd name="connsiteX119" fmla="*/ 2878666 w 4775200"/>
                <a:gd name="connsiteY119" fmla="*/ 2341032 h 2452687"/>
                <a:gd name="connsiteX120" fmla="*/ 2877609 w 4775200"/>
                <a:gd name="connsiteY120" fmla="*/ 2392362 h 2452687"/>
                <a:gd name="connsiteX121" fmla="*/ 2937404 w 4775200"/>
                <a:gd name="connsiteY121" fmla="*/ 2397653 h 2452687"/>
                <a:gd name="connsiteX122" fmla="*/ 2895070 w 4775200"/>
                <a:gd name="connsiteY122" fmla="*/ 2452687 h 2452687"/>
                <a:gd name="connsiteX123" fmla="*/ 4775200 w 4775200"/>
                <a:gd name="connsiteY123" fmla="*/ 2451629 h 2452687"/>
                <a:gd name="connsiteX124" fmla="*/ 4770966 w 4775200"/>
                <a:gd name="connsiteY124" fmla="*/ 1782232 h 2452687"/>
                <a:gd name="connsiteX0" fmla="*/ 4770966 w 4775200"/>
                <a:gd name="connsiteY0" fmla="*/ 1782232 h 2452687"/>
                <a:gd name="connsiteX1" fmla="*/ 2890837 w 4775200"/>
                <a:gd name="connsiteY1" fmla="*/ 1785407 h 2452687"/>
                <a:gd name="connsiteX2" fmla="*/ 2890308 w 4775200"/>
                <a:gd name="connsiteY2" fmla="*/ 1727199 h 2452687"/>
                <a:gd name="connsiteX3" fmla="*/ 2868083 w 4775200"/>
                <a:gd name="connsiteY3" fmla="*/ 1704974 h 2452687"/>
                <a:gd name="connsiteX4" fmla="*/ 2870200 w 4775200"/>
                <a:gd name="connsiteY4" fmla="*/ 1621366 h 2452687"/>
                <a:gd name="connsiteX5" fmla="*/ 2514600 w 4775200"/>
                <a:gd name="connsiteY5" fmla="*/ 1621366 h 2452687"/>
                <a:gd name="connsiteX6" fmla="*/ 2514600 w 4775200"/>
                <a:gd name="connsiteY6" fmla="*/ 1549399 h 2452687"/>
                <a:gd name="connsiteX7" fmla="*/ 2044700 w 4775200"/>
                <a:gd name="connsiteY7" fmla="*/ 1549399 h 2452687"/>
                <a:gd name="connsiteX8" fmla="*/ 2044700 w 4775200"/>
                <a:gd name="connsiteY8" fmla="*/ 1490132 h 2452687"/>
                <a:gd name="connsiteX9" fmla="*/ 1998133 w 4775200"/>
                <a:gd name="connsiteY9" fmla="*/ 1490132 h 2452687"/>
                <a:gd name="connsiteX10" fmla="*/ 1998133 w 4775200"/>
                <a:gd name="connsiteY10" fmla="*/ 1418166 h 2452687"/>
                <a:gd name="connsiteX11" fmla="*/ 1913466 w 4775200"/>
                <a:gd name="connsiteY11" fmla="*/ 1418166 h 2452687"/>
                <a:gd name="connsiteX12" fmla="*/ 1913466 w 4775200"/>
                <a:gd name="connsiteY12" fmla="*/ 1346199 h 2452687"/>
                <a:gd name="connsiteX13" fmla="*/ 1651000 w 4775200"/>
                <a:gd name="connsiteY13" fmla="*/ 1346199 h 2452687"/>
                <a:gd name="connsiteX14" fmla="*/ 1651000 w 4775200"/>
                <a:gd name="connsiteY14" fmla="*/ 1286932 h 2452687"/>
                <a:gd name="connsiteX15" fmla="*/ 1130300 w 4775200"/>
                <a:gd name="connsiteY15" fmla="*/ 1286932 h 2452687"/>
                <a:gd name="connsiteX16" fmla="*/ 1130300 w 4775200"/>
                <a:gd name="connsiteY16" fmla="*/ 1223432 h 2452687"/>
                <a:gd name="connsiteX17" fmla="*/ 1041400 w 4775200"/>
                <a:gd name="connsiteY17" fmla="*/ 1223432 h 2452687"/>
                <a:gd name="connsiteX18" fmla="*/ 1041400 w 4775200"/>
                <a:gd name="connsiteY18" fmla="*/ 1172632 h 2452687"/>
                <a:gd name="connsiteX19" fmla="*/ 1007533 w 4775200"/>
                <a:gd name="connsiteY19" fmla="*/ 1172632 h 2452687"/>
                <a:gd name="connsiteX20" fmla="*/ 1007533 w 4775200"/>
                <a:gd name="connsiteY20" fmla="*/ 1113366 h 2452687"/>
                <a:gd name="connsiteX21" fmla="*/ 918633 w 4775200"/>
                <a:gd name="connsiteY21" fmla="*/ 1113366 h 2452687"/>
                <a:gd name="connsiteX22" fmla="*/ 918633 w 4775200"/>
                <a:gd name="connsiteY22" fmla="*/ 1049866 h 2452687"/>
                <a:gd name="connsiteX23" fmla="*/ 901700 w 4775200"/>
                <a:gd name="connsiteY23" fmla="*/ 1049866 h 2452687"/>
                <a:gd name="connsiteX24" fmla="*/ 901700 w 4775200"/>
                <a:gd name="connsiteY24" fmla="*/ 999066 h 2452687"/>
                <a:gd name="connsiteX25" fmla="*/ 850900 w 4775200"/>
                <a:gd name="connsiteY25" fmla="*/ 999066 h 2452687"/>
                <a:gd name="connsiteX26" fmla="*/ 850900 w 4775200"/>
                <a:gd name="connsiteY26" fmla="*/ 948266 h 2452687"/>
                <a:gd name="connsiteX27" fmla="*/ 842433 w 4775200"/>
                <a:gd name="connsiteY27" fmla="*/ 948266 h 2452687"/>
                <a:gd name="connsiteX28" fmla="*/ 842433 w 4775200"/>
                <a:gd name="connsiteY28" fmla="*/ 893232 h 2452687"/>
                <a:gd name="connsiteX29" fmla="*/ 778933 w 4775200"/>
                <a:gd name="connsiteY29" fmla="*/ 893232 h 2452687"/>
                <a:gd name="connsiteX30" fmla="*/ 778933 w 4775200"/>
                <a:gd name="connsiteY30" fmla="*/ 728132 h 2452687"/>
                <a:gd name="connsiteX31" fmla="*/ 723900 w 4775200"/>
                <a:gd name="connsiteY31" fmla="*/ 728132 h 2452687"/>
                <a:gd name="connsiteX32" fmla="*/ 723900 w 4775200"/>
                <a:gd name="connsiteY32" fmla="*/ 694266 h 2452687"/>
                <a:gd name="connsiteX33" fmla="*/ 702733 w 4775200"/>
                <a:gd name="connsiteY33" fmla="*/ 694266 h 2452687"/>
                <a:gd name="connsiteX34" fmla="*/ 702733 w 4775200"/>
                <a:gd name="connsiteY34" fmla="*/ 630766 h 2452687"/>
                <a:gd name="connsiteX35" fmla="*/ 702733 w 4775200"/>
                <a:gd name="connsiteY35" fmla="*/ 630766 h 2452687"/>
                <a:gd name="connsiteX36" fmla="*/ 702733 w 4775200"/>
                <a:gd name="connsiteY36" fmla="*/ 601132 h 2452687"/>
                <a:gd name="connsiteX37" fmla="*/ 643466 w 4775200"/>
                <a:gd name="connsiteY37" fmla="*/ 601132 h 2452687"/>
                <a:gd name="connsiteX38" fmla="*/ 643466 w 4775200"/>
                <a:gd name="connsiteY38" fmla="*/ 537632 h 2452687"/>
                <a:gd name="connsiteX39" fmla="*/ 643466 w 4775200"/>
                <a:gd name="connsiteY39" fmla="*/ 537632 h 2452687"/>
                <a:gd name="connsiteX40" fmla="*/ 622300 w 4775200"/>
                <a:gd name="connsiteY40" fmla="*/ 516466 h 2452687"/>
                <a:gd name="connsiteX41" fmla="*/ 579966 w 4775200"/>
                <a:gd name="connsiteY41" fmla="*/ 516466 h 2452687"/>
                <a:gd name="connsiteX42" fmla="*/ 579966 w 4775200"/>
                <a:gd name="connsiteY42" fmla="*/ 465666 h 2452687"/>
                <a:gd name="connsiteX43" fmla="*/ 537633 w 4775200"/>
                <a:gd name="connsiteY43" fmla="*/ 465666 h 2452687"/>
                <a:gd name="connsiteX44" fmla="*/ 537633 w 4775200"/>
                <a:gd name="connsiteY44" fmla="*/ 406399 h 2452687"/>
                <a:gd name="connsiteX45" fmla="*/ 465666 w 4775200"/>
                <a:gd name="connsiteY45" fmla="*/ 406399 h 2452687"/>
                <a:gd name="connsiteX46" fmla="*/ 465666 w 4775200"/>
                <a:gd name="connsiteY46" fmla="*/ 321732 h 2452687"/>
                <a:gd name="connsiteX47" fmla="*/ 431800 w 4775200"/>
                <a:gd name="connsiteY47" fmla="*/ 321732 h 2452687"/>
                <a:gd name="connsiteX48" fmla="*/ 431800 w 4775200"/>
                <a:gd name="connsiteY48" fmla="*/ 249766 h 2452687"/>
                <a:gd name="connsiteX49" fmla="*/ 359833 w 4775200"/>
                <a:gd name="connsiteY49" fmla="*/ 249766 h 2452687"/>
                <a:gd name="connsiteX50" fmla="*/ 359833 w 4775200"/>
                <a:gd name="connsiteY50" fmla="*/ 160866 h 2452687"/>
                <a:gd name="connsiteX51" fmla="*/ 300566 w 4775200"/>
                <a:gd name="connsiteY51" fmla="*/ 160866 h 2452687"/>
                <a:gd name="connsiteX52" fmla="*/ 300566 w 4775200"/>
                <a:gd name="connsiteY52" fmla="*/ 33866 h 2452687"/>
                <a:gd name="connsiteX53" fmla="*/ 258233 w 4775200"/>
                <a:gd name="connsiteY53" fmla="*/ 33866 h 2452687"/>
                <a:gd name="connsiteX54" fmla="*/ 258233 w 4775200"/>
                <a:gd name="connsiteY54" fmla="*/ 21166 h 2452687"/>
                <a:gd name="connsiteX55" fmla="*/ 148166 w 4775200"/>
                <a:gd name="connsiteY55" fmla="*/ 21166 h 2452687"/>
                <a:gd name="connsiteX56" fmla="*/ 127000 w 4775200"/>
                <a:gd name="connsiteY56" fmla="*/ 0 h 2452687"/>
                <a:gd name="connsiteX57" fmla="*/ 0 w 4775200"/>
                <a:gd name="connsiteY57" fmla="*/ 0 h 2452687"/>
                <a:gd name="connsiteX58" fmla="*/ 21166 w 4775200"/>
                <a:gd name="connsiteY58" fmla="*/ 21166 h 2452687"/>
                <a:gd name="connsiteX59" fmla="*/ 42332 w 4775200"/>
                <a:gd name="connsiteY59" fmla="*/ 42332 h 2452687"/>
                <a:gd name="connsiteX60" fmla="*/ 42332 w 4775200"/>
                <a:gd name="connsiteY60" fmla="*/ 114299 h 2452687"/>
                <a:gd name="connsiteX61" fmla="*/ 76200 w 4775200"/>
                <a:gd name="connsiteY61" fmla="*/ 114299 h 2452687"/>
                <a:gd name="connsiteX62" fmla="*/ 76200 w 4775200"/>
                <a:gd name="connsiteY62" fmla="*/ 165099 h 2452687"/>
                <a:gd name="connsiteX63" fmla="*/ 84667 w 4775200"/>
                <a:gd name="connsiteY63" fmla="*/ 173566 h 2452687"/>
                <a:gd name="connsiteX64" fmla="*/ 84667 w 4775200"/>
                <a:gd name="connsiteY64" fmla="*/ 296332 h 2452687"/>
                <a:gd name="connsiteX65" fmla="*/ 194733 w 4775200"/>
                <a:gd name="connsiteY65" fmla="*/ 296332 h 2452687"/>
                <a:gd name="connsiteX66" fmla="*/ 194733 w 4775200"/>
                <a:gd name="connsiteY66" fmla="*/ 351366 h 2452687"/>
                <a:gd name="connsiteX67" fmla="*/ 283633 w 4775200"/>
                <a:gd name="connsiteY67" fmla="*/ 351366 h 2452687"/>
                <a:gd name="connsiteX68" fmla="*/ 283633 w 4775200"/>
                <a:gd name="connsiteY68" fmla="*/ 419099 h 2452687"/>
                <a:gd name="connsiteX69" fmla="*/ 300566 w 4775200"/>
                <a:gd name="connsiteY69" fmla="*/ 419099 h 2452687"/>
                <a:gd name="connsiteX70" fmla="*/ 300566 w 4775200"/>
                <a:gd name="connsiteY70" fmla="*/ 499532 h 2452687"/>
                <a:gd name="connsiteX71" fmla="*/ 309033 w 4775200"/>
                <a:gd name="connsiteY71" fmla="*/ 507999 h 2452687"/>
                <a:gd name="connsiteX72" fmla="*/ 309033 w 4775200"/>
                <a:gd name="connsiteY72" fmla="*/ 567266 h 2452687"/>
                <a:gd name="connsiteX73" fmla="*/ 309033 w 4775200"/>
                <a:gd name="connsiteY73" fmla="*/ 567266 h 2452687"/>
                <a:gd name="connsiteX74" fmla="*/ 309033 w 4775200"/>
                <a:gd name="connsiteY74" fmla="*/ 639232 h 2452687"/>
                <a:gd name="connsiteX75" fmla="*/ 364066 w 4775200"/>
                <a:gd name="connsiteY75" fmla="*/ 639232 h 2452687"/>
                <a:gd name="connsiteX76" fmla="*/ 364066 w 4775200"/>
                <a:gd name="connsiteY76" fmla="*/ 838199 h 2452687"/>
                <a:gd name="connsiteX77" fmla="*/ 423333 w 4775200"/>
                <a:gd name="connsiteY77" fmla="*/ 838199 h 2452687"/>
                <a:gd name="connsiteX78" fmla="*/ 423333 w 4775200"/>
                <a:gd name="connsiteY78" fmla="*/ 947206 h 2452687"/>
                <a:gd name="connsiteX79" fmla="*/ 484716 w 4775200"/>
                <a:gd name="connsiteY79" fmla="*/ 948794 h 2452687"/>
                <a:gd name="connsiteX80" fmla="*/ 478366 w 4775200"/>
                <a:gd name="connsiteY80" fmla="*/ 1065211 h 2452687"/>
                <a:gd name="connsiteX81" fmla="*/ 550333 w 4775200"/>
                <a:gd name="connsiteY81" fmla="*/ 1068387 h 2452687"/>
                <a:gd name="connsiteX82" fmla="*/ 550333 w 4775200"/>
                <a:gd name="connsiteY82" fmla="*/ 1121832 h 2452687"/>
                <a:gd name="connsiteX83" fmla="*/ 592137 w 4775200"/>
                <a:gd name="connsiteY83" fmla="*/ 1120244 h 2452687"/>
                <a:gd name="connsiteX84" fmla="*/ 590550 w 4775200"/>
                <a:gd name="connsiteY84" fmla="*/ 1181099 h 2452687"/>
                <a:gd name="connsiteX85" fmla="*/ 630766 w 4775200"/>
                <a:gd name="connsiteY85" fmla="*/ 1181099 h 2452687"/>
                <a:gd name="connsiteX86" fmla="*/ 630766 w 4775200"/>
                <a:gd name="connsiteY86" fmla="*/ 1253066 h 2452687"/>
                <a:gd name="connsiteX87" fmla="*/ 660400 w 4775200"/>
                <a:gd name="connsiteY87" fmla="*/ 1253066 h 2452687"/>
                <a:gd name="connsiteX88" fmla="*/ 660400 w 4775200"/>
                <a:gd name="connsiteY88" fmla="*/ 1303866 h 2452687"/>
                <a:gd name="connsiteX89" fmla="*/ 694266 w 4775200"/>
                <a:gd name="connsiteY89" fmla="*/ 1303866 h 2452687"/>
                <a:gd name="connsiteX90" fmla="*/ 694266 w 4775200"/>
                <a:gd name="connsiteY90" fmla="*/ 1354666 h 2452687"/>
                <a:gd name="connsiteX91" fmla="*/ 719666 w 4775200"/>
                <a:gd name="connsiteY91" fmla="*/ 1354666 h 2452687"/>
                <a:gd name="connsiteX92" fmla="*/ 719666 w 4775200"/>
                <a:gd name="connsiteY92" fmla="*/ 1409699 h 2452687"/>
                <a:gd name="connsiteX93" fmla="*/ 736071 w 4775200"/>
                <a:gd name="connsiteY93" fmla="*/ 1409699 h 2452687"/>
                <a:gd name="connsiteX94" fmla="*/ 736070 w 4775200"/>
                <a:gd name="connsiteY94" fmla="*/ 1480607 h 2452687"/>
                <a:gd name="connsiteX95" fmla="*/ 783166 w 4775200"/>
                <a:gd name="connsiteY95" fmla="*/ 1477432 h 2452687"/>
                <a:gd name="connsiteX96" fmla="*/ 783166 w 4775200"/>
                <a:gd name="connsiteY96" fmla="*/ 1667932 h 2452687"/>
                <a:gd name="connsiteX97" fmla="*/ 855133 w 4775200"/>
                <a:gd name="connsiteY97" fmla="*/ 1667932 h 2452687"/>
                <a:gd name="connsiteX98" fmla="*/ 855133 w 4775200"/>
                <a:gd name="connsiteY98" fmla="*/ 1761066 h 2452687"/>
                <a:gd name="connsiteX99" fmla="*/ 910166 w 4775200"/>
                <a:gd name="connsiteY99" fmla="*/ 1761066 h 2452687"/>
                <a:gd name="connsiteX100" fmla="*/ 910166 w 4775200"/>
                <a:gd name="connsiteY100" fmla="*/ 1824566 h 2452687"/>
                <a:gd name="connsiteX101" fmla="*/ 931333 w 4775200"/>
                <a:gd name="connsiteY101" fmla="*/ 1824566 h 2452687"/>
                <a:gd name="connsiteX102" fmla="*/ 931333 w 4775200"/>
                <a:gd name="connsiteY102" fmla="*/ 1880657 h 2452687"/>
                <a:gd name="connsiteX103" fmla="*/ 1021820 w 4775200"/>
                <a:gd name="connsiteY103" fmla="*/ 1877482 h 2452687"/>
                <a:gd name="connsiteX104" fmla="*/ 1020233 w 4775200"/>
                <a:gd name="connsiteY104" fmla="*/ 1926166 h 2452687"/>
                <a:gd name="connsiteX105" fmla="*/ 1045633 w 4775200"/>
                <a:gd name="connsiteY105" fmla="*/ 1926166 h 2452687"/>
                <a:gd name="connsiteX106" fmla="*/ 1045633 w 4775200"/>
                <a:gd name="connsiteY106" fmla="*/ 1981199 h 2452687"/>
                <a:gd name="connsiteX107" fmla="*/ 1130300 w 4775200"/>
                <a:gd name="connsiteY107" fmla="*/ 1981199 h 2452687"/>
                <a:gd name="connsiteX108" fmla="*/ 1130300 w 4775200"/>
                <a:gd name="connsiteY108" fmla="*/ 2031999 h 2452687"/>
                <a:gd name="connsiteX109" fmla="*/ 1648352 w 4775200"/>
                <a:gd name="connsiteY109" fmla="*/ 2033586 h 2452687"/>
                <a:gd name="connsiteX110" fmla="*/ 1645179 w 4775200"/>
                <a:gd name="connsiteY110" fmla="*/ 2095499 h 2452687"/>
                <a:gd name="connsiteX111" fmla="*/ 1938866 w 4775200"/>
                <a:gd name="connsiteY111" fmla="*/ 2095499 h 2452687"/>
                <a:gd name="connsiteX112" fmla="*/ 1938866 w 4775200"/>
                <a:gd name="connsiteY112" fmla="*/ 2150532 h 2452687"/>
                <a:gd name="connsiteX113" fmla="*/ 1998133 w 4775200"/>
                <a:gd name="connsiteY113" fmla="*/ 2150532 h 2452687"/>
                <a:gd name="connsiteX114" fmla="*/ 1998133 w 4775200"/>
                <a:gd name="connsiteY114" fmla="*/ 2201332 h 2452687"/>
                <a:gd name="connsiteX115" fmla="*/ 2053166 w 4775200"/>
                <a:gd name="connsiteY115" fmla="*/ 2201332 h 2452687"/>
                <a:gd name="connsiteX116" fmla="*/ 2053166 w 4775200"/>
                <a:gd name="connsiteY116" fmla="*/ 2256366 h 2452687"/>
                <a:gd name="connsiteX117" fmla="*/ 2527300 w 4775200"/>
                <a:gd name="connsiteY117" fmla="*/ 2256366 h 2452687"/>
                <a:gd name="connsiteX118" fmla="*/ 2527300 w 4775200"/>
                <a:gd name="connsiteY118" fmla="*/ 2341032 h 2452687"/>
                <a:gd name="connsiteX119" fmla="*/ 2878666 w 4775200"/>
                <a:gd name="connsiteY119" fmla="*/ 2341032 h 2452687"/>
                <a:gd name="connsiteX120" fmla="*/ 2877609 w 4775200"/>
                <a:gd name="connsiteY120" fmla="*/ 2392362 h 2452687"/>
                <a:gd name="connsiteX121" fmla="*/ 2900892 w 4775200"/>
                <a:gd name="connsiteY121" fmla="*/ 2394478 h 2452687"/>
                <a:gd name="connsiteX122" fmla="*/ 2895070 w 4775200"/>
                <a:gd name="connsiteY122" fmla="*/ 2452687 h 2452687"/>
                <a:gd name="connsiteX123" fmla="*/ 4775200 w 4775200"/>
                <a:gd name="connsiteY123" fmla="*/ 2451629 h 2452687"/>
                <a:gd name="connsiteX124" fmla="*/ 4770966 w 4775200"/>
                <a:gd name="connsiteY124" fmla="*/ 1782232 h 2452687"/>
                <a:gd name="connsiteX0" fmla="*/ 4770966 w 4775200"/>
                <a:gd name="connsiteY0" fmla="*/ 1782232 h 2452687"/>
                <a:gd name="connsiteX1" fmla="*/ 2890837 w 4775200"/>
                <a:gd name="connsiteY1" fmla="*/ 1785407 h 2452687"/>
                <a:gd name="connsiteX2" fmla="*/ 2890308 w 4775200"/>
                <a:gd name="connsiteY2" fmla="*/ 1727199 h 2452687"/>
                <a:gd name="connsiteX3" fmla="*/ 2868083 w 4775200"/>
                <a:gd name="connsiteY3" fmla="*/ 1704974 h 2452687"/>
                <a:gd name="connsiteX4" fmla="*/ 2870200 w 4775200"/>
                <a:gd name="connsiteY4" fmla="*/ 1621366 h 2452687"/>
                <a:gd name="connsiteX5" fmla="*/ 2514600 w 4775200"/>
                <a:gd name="connsiteY5" fmla="*/ 1621366 h 2452687"/>
                <a:gd name="connsiteX6" fmla="*/ 2514600 w 4775200"/>
                <a:gd name="connsiteY6" fmla="*/ 1549399 h 2452687"/>
                <a:gd name="connsiteX7" fmla="*/ 2044700 w 4775200"/>
                <a:gd name="connsiteY7" fmla="*/ 1549399 h 2452687"/>
                <a:gd name="connsiteX8" fmla="*/ 2044700 w 4775200"/>
                <a:gd name="connsiteY8" fmla="*/ 1490132 h 2452687"/>
                <a:gd name="connsiteX9" fmla="*/ 1998133 w 4775200"/>
                <a:gd name="connsiteY9" fmla="*/ 1490132 h 2452687"/>
                <a:gd name="connsiteX10" fmla="*/ 1998133 w 4775200"/>
                <a:gd name="connsiteY10" fmla="*/ 1418166 h 2452687"/>
                <a:gd name="connsiteX11" fmla="*/ 1913466 w 4775200"/>
                <a:gd name="connsiteY11" fmla="*/ 1418166 h 2452687"/>
                <a:gd name="connsiteX12" fmla="*/ 1913466 w 4775200"/>
                <a:gd name="connsiteY12" fmla="*/ 1346199 h 2452687"/>
                <a:gd name="connsiteX13" fmla="*/ 1651000 w 4775200"/>
                <a:gd name="connsiteY13" fmla="*/ 1346199 h 2452687"/>
                <a:gd name="connsiteX14" fmla="*/ 1651000 w 4775200"/>
                <a:gd name="connsiteY14" fmla="*/ 1286932 h 2452687"/>
                <a:gd name="connsiteX15" fmla="*/ 1130300 w 4775200"/>
                <a:gd name="connsiteY15" fmla="*/ 1286932 h 2452687"/>
                <a:gd name="connsiteX16" fmla="*/ 1130300 w 4775200"/>
                <a:gd name="connsiteY16" fmla="*/ 1223432 h 2452687"/>
                <a:gd name="connsiteX17" fmla="*/ 1041400 w 4775200"/>
                <a:gd name="connsiteY17" fmla="*/ 1223432 h 2452687"/>
                <a:gd name="connsiteX18" fmla="*/ 1041400 w 4775200"/>
                <a:gd name="connsiteY18" fmla="*/ 1172632 h 2452687"/>
                <a:gd name="connsiteX19" fmla="*/ 1007533 w 4775200"/>
                <a:gd name="connsiteY19" fmla="*/ 1172632 h 2452687"/>
                <a:gd name="connsiteX20" fmla="*/ 1007533 w 4775200"/>
                <a:gd name="connsiteY20" fmla="*/ 1113366 h 2452687"/>
                <a:gd name="connsiteX21" fmla="*/ 918633 w 4775200"/>
                <a:gd name="connsiteY21" fmla="*/ 1113366 h 2452687"/>
                <a:gd name="connsiteX22" fmla="*/ 918633 w 4775200"/>
                <a:gd name="connsiteY22" fmla="*/ 1049866 h 2452687"/>
                <a:gd name="connsiteX23" fmla="*/ 901700 w 4775200"/>
                <a:gd name="connsiteY23" fmla="*/ 1049866 h 2452687"/>
                <a:gd name="connsiteX24" fmla="*/ 901700 w 4775200"/>
                <a:gd name="connsiteY24" fmla="*/ 999066 h 2452687"/>
                <a:gd name="connsiteX25" fmla="*/ 850900 w 4775200"/>
                <a:gd name="connsiteY25" fmla="*/ 999066 h 2452687"/>
                <a:gd name="connsiteX26" fmla="*/ 850900 w 4775200"/>
                <a:gd name="connsiteY26" fmla="*/ 948266 h 2452687"/>
                <a:gd name="connsiteX27" fmla="*/ 842433 w 4775200"/>
                <a:gd name="connsiteY27" fmla="*/ 948266 h 2452687"/>
                <a:gd name="connsiteX28" fmla="*/ 842433 w 4775200"/>
                <a:gd name="connsiteY28" fmla="*/ 893232 h 2452687"/>
                <a:gd name="connsiteX29" fmla="*/ 778933 w 4775200"/>
                <a:gd name="connsiteY29" fmla="*/ 893232 h 2452687"/>
                <a:gd name="connsiteX30" fmla="*/ 778933 w 4775200"/>
                <a:gd name="connsiteY30" fmla="*/ 728132 h 2452687"/>
                <a:gd name="connsiteX31" fmla="*/ 723900 w 4775200"/>
                <a:gd name="connsiteY31" fmla="*/ 728132 h 2452687"/>
                <a:gd name="connsiteX32" fmla="*/ 723900 w 4775200"/>
                <a:gd name="connsiteY32" fmla="*/ 694266 h 2452687"/>
                <a:gd name="connsiteX33" fmla="*/ 702733 w 4775200"/>
                <a:gd name="connsiteY33" fmla="*/ 694266 h 2452687"/>
                <a:gd name="connsiteX34" fmla="*/ 702733 w 4775200"/>
                <a:gd name="connsiteY34" fmla="*/ 630766 h 2452687"/>
                <a:gd name="connsiteX35" fmla="*/ 702733 w 4775200"/>
                <a:gd name="connsiteY35" fmla="*/ 630766 h 2452687"/>
                <a:gd name="connsiteX36" fmla="*/ 702733 w 4775200"/>
                <a:gd name="connsiteY36" fmla="*/ 601132 h 2452687"/>
                <a:gd name="connsiteX37" fmla="*/ 643466 w 4775200"/>
                <a:gd name="connsiteY37" fmla="*/ 601132 h 2452687"/>
                <a:gd name="connsiteX38" fmla="*/ 643466 w 4775200"/>
                <a:gd name="connsiteY38" fmla="*/ 537632 h 2452687"/>
                <a:gd name="connsiteX39" fmla="*/ 643466 w 4775200"/>
                <a:gd name="connsiteY39" fmla="*/ 537632 h 2452687"/>
                <a:gd name="connsiteX40" fmla="*/ 622300 w 4775200"/>
                <a:gd name="connsiteY40" fmla="*/ 516466 h 2452687"/>
                <a:gd name="connsiteX41" fmla="*/ 579966 w 4775200"/>
                <a:gd name="connsiteY41" fmla="*/ 516466 h 2452687"/>
                <a:gd name="connsiteX42" fmla="*/ 579966 w 4775200"/>
                <a:gd name="connsiteY42" fmla="*/ 465666 h 2452687"/>
                <a:gd name="connsiteX43" fmla="*/ 537633 w 4775200"/>
                <a:gd name="connsiteY43" fmla="*/ 465666 h 2452687"/>
                <a:gd name="connsiteX44" fmla="*/ 537633 w 4775200"/>
                <a:gd name="connsiteY44" fmla="*/ 406399 h 2452687"/>
                <a:gd name="connsiteX45" fmla="*/ 465666 w 4775200"/>
                <a:gd name="connsiteY45" fmla="*/ 406399 h 2452687"/>
                <a:gd name="connsiteX46" fmla="*/ 465666 w 4775200"/>
                <a:gd name="connsiteY46" fmla="*/ 321732 h 2452687"/>
                <a:gd name="connsiteX47" fmla="*/ 431800 w 4775200"/>
                <a:gd name="connsiteY47" fmla="*/ 321732 h 2452687"/>
                <a:gd name="connsiteX48" fmla="*/ 431800 w 4775200"/>
                <a:gd name="connsiteY48" fmla="*/ 249766 h 2452687"/>
                <a:gd name="connsiteX49" fmla="*/ 359833 w 4775200"/>
                <a:gd name="connsiteY49" fmla="*/ 249766 h 2452687"/>
                <a:gd name="connsiteX50" fmla="*/ 359833 w 4775200"/>
                <a:gd name="connsiteY50" fmla="*/ 160866 h 2452687"/>
                <a:gd name="connsiteX51" fmla="*/ 300566 w 4775200"/>
                <a:gd name="connsiteY51" fmla="*/ 160866 h 2452687"/>
                <a:gd name="connsiteX52" fmla="*/ 300566 w 4775200"/>
                <a:gd name="connsiteY52" fmla="*/ 33866 h 2452687"/>
                <a:gd name="connsiteX53" fmla="*/ 258233 w 4775200"/>
                <a:gd name="connsiteY53" fmla="*/ 33866 h 2452687"/>
                <a:gd name="connsiteX54" fmla="*/ 258233 w 4775200"/>
                <a:gd name="connsiteY54" fmla="*/ 21166 h 2452687"/>
                <a:gd name="connsiteX55" fmla="*/ 148166 w 4775200"/>
                <a:gd name="connsiteY55" fmla="*/ 21166 h 2452687"/>
                <a:gd name="connsiteX56" fmla="*/ 127000 w 4775200"/>
                <a:gd name="connsiteY56" fmla="*/ 0 h 2452687"/>
                <a:gd name="connsiteX57" fmla="*/ 0 w 4775200"/>
                <a:gd name="connsiteY57" fmla="*/ 0 h 2452687"/>
                <a:gd name="connsiteX58" fmla="*/ 21166 w 4775200"/>
                <a:gd name="connsiteY58" fmla="*/ 21166 h 2452687"/>
                <a:gd name="connsiteX59" fmla="*/ 42332 w 4775200"/>
                <a:gd name="connsiteY59" fmla="*/ 42332 h 2452687"/>
                <a:gd name="connsiteX60" fmla="*/ 42332 w 4775200"/>
                <a:gd name="connsiteY60" fmla="*/ 114299 h 2452687"/>
                <a:gd name="connsiteX61" fmla="*/ 76200 w 4775200"/>
                <a:gd name="connsiteY61" fmla="*/ 114299 h 2452687"/>
                <a:gd name="connsiteX62" fmla="*/ 76200 w 4775200"/>
                <a:gd name="connsiteY62" fmla="*/ 165099 h 2452687"/>
                <a:gd name="connsiteX63" fmla="*/ 84667 w 4775200"/>
                <a:gd name="connsiteY63" fmla="*/ 173566 h 2452687"/>
                <a:gd name="connsiteX64" fmla="*/ 84667 w 4775200"/>
                <a:gd name="connsiteY64" fmla="*/ 296332 h 2452687"/>
                <a:gd name="connsiteX65" fmla="*/ 194733 w 4775200"/>
                <a:gd name="connsiteY65" fmla="*/ 296332 h 2452687"/>
                <a:gd name="connsiteX66" fmla="*/ 194733 w 4775200"/>
                <a:gd name="connsiteY66" fmla="*/ 351366 h 2452687"/>
                <a:gd name="connsiteX67" fmla="*/ 283633 w 4775200"/>
                <a:gd name="connsiteY67" fmla="*/ 351366 h 2452687"/>
                <a:gd name="connsiteX68" fmla="*/ 283633 w 4775200"/>
                <a:gd name="connsiteY68" fmla="*/ 419099 h 2452687"/>
                <a:gd name="connsiteX69" fmla="*/ 300566 w 4775200"/>
                <a:gd name="connsiteY69" fmla="*/ 419099 h 2452687"/>
                <a:gd name="connsiteX70" fmla="*/ 300566 w 4775200"/>
                <a:gd name="connsiteY70" fmla="*/ 499532 h 2452687"/>
                <a:gd name="connsiteX71" fmla="*/ 309033 w 4775200"/>
                <a:gd name="connsiteY71" fmla="*/ 507999 h 2452687"/>
                <a:gd name="connsiteX72" fmla="*/ 309033 w 4775200"/>
                <a:gd name="connsiteY72" fmla="*/ 567266 h 2452687"/>
                <a:gd name="connsiteX73" fmla="*/ 309033 w 4775200"/>
                <a:gd name="connsiteY73" fmla="*/ 567266 h 2452687"/>
                <a:gd name="connsiteX74" fmla="*/ 309033 w 4775200"/>
                <a:gd name="connsiteY74" fmla="*/ 639232 h 2452687"/>
                <a:gd name="connsiteX75" fmla="*/ 364066 w 4775200"/>
                <a:gd name="connsiteY75" fmla="*/ 639232 h 2452687"/>
                <a:gd name="connsiteX76" fmla="*/ 364066 w 4775200"/>
                <a:gd name="connsiteY76" fmla="*/ 838199 h 2452687"/>
                <a:gd name="connsiteX77" fmla="*/ 423333 w 4775200"/>
                <a:gd name="connsiteY77" fmla="*/ 838199 h 2452687"/>
                <a:gd name="connsiteX78" fmla="*/ 423333 w 4775200"/>
                <a:gd name="connsiteY78" fmla="*/ 947206 h 2452687"/>
                <a:gd name="connsiteX79" fmla="*/ 484716 w 4775200"/>
                <a:gd name="connsiteY79" fmla="*/ 948794 h 2452687"/>
                <a:gd name="connsiteX80" fmla="*/ 478366 w 4775200"/>
                <a:gd name="connsiteY80" fmla="*/ 1065211 h 2452687"/>
                <a:gd name="connsiteX81" fmla="*/ 550333 w 4775200"/>
                <a:gd name="connsiteY81" fmla="*/ 1068387 h 2452687"/>
                <a:gd name="connsiteX82" fmla="*/ 550333 w 4775200"/>
                <a:gd name="connsiteY82" fmla="*/ 1121832 h 2452687"/>
                <a:gd name="connsiteX83" fmla="*/ 592137 w 4775200"/>
                <a:gd name="connsiteY83" fmla="*/ 1120244 h 2452687"/>
                <a:gd name="connsiteX84" fmla="*/ 590550 w 4775200"/>
                <a:gd name="connsiteY84" fmla="*/ 1181099 h 2452687"/>
                <a:gd name="connsiteX85" fmla="*/ 630766 w 4775200"/>
                <a:gd name="connsiteY85" fmla="*/ 1181099 h 2452687"/>
                <a:gd name="connsiteX86" fmla="*/ 630766 w 4775200"/>
                <a:gd name="connsiteY86" fmla="*/ 1253066 h 2452687"/>
                <a:gd name="connsiteX87" fmla="*/ 660400 w 4775200"/>
                <a:gd name="connsiteY87" fmla="*/ 1253066 h 2452687"/>
                <a:gd name="connsiteX88" fmla="*/ 660400 w 4775200"/>
                <a:gd name="connsiteY88" fmla="*/ 1303866 h 2452687"/>
                <a:gd name="connsiteX89" fmla="*/ 694266 w 4775200"/>
                <a:gd name="connsiteY89" fmla="*/ 1303866 h 2452687"/>
                <a:gd name="connsiteX90" fmla="*/ 694266 w 4775200"/>
                <a:gd name="connsiteY90" fmla="*/ 1354666 h 2452687"/>
                <a:gd name="connsiteX91" fmla="*/ 719666 w 4775200"/>
                <a:gd name="connsiteY91" fmla="*/ 1354666 h 2452687"/>
                <a:gd name="connsiteX92" fmla="*/ 719666 w 4775200"/>
                <a:gd name="connsiteY92" fmla="*/ 1409699 h 2452687"/>
                <a:gd name="connsiteX93" fmla="*/ 736071 w 4775200"/>
                <a:gd name="connsiteY93" fmla="*/ 1409699 h 2452687"/>
                <a:gd name="connsiteX94" fmla="*/ 736070 w 4775200"/>
                <a:gd name="connsiteY94" fmla="*/ 1480607 h 2452687"/>
                <a:gd name="connsiteX95" fmla="*/ 783166 w 4775200"/>
                <a:gd name="connsiteY95" fmla="*/ 1477432 h 2452687"/>
                <a:gd name="connsiteX96" fmla="*/ 783166 w 4775200"/>
                <a:gd name="connsiteY96" fmla="*/ 1667932 h 2452687"/>
                <a:gd name="connsiteX97" fmla="*/ 855133 w 4775200"/>
                <a:gd name="connsiteY97" fmla="*/ 1667932 h 2452687"/>
                <a:gd name="connsiteX98" fmla="*/ 855133 w 4775200"/>
                <a:gd name="connsiteY98" fmla="*/ 1761066 h 2452687"/>
                <a:gd name="connsiteX99" fmla="*/ 910166 w 4775200"/>
                <a:gd name="connsiteY99" fmla="*/ 1761066 h 2452687"/>
                <a:gd name="connsiteX100" fmla="*/ 910166 w 4775200"/>
                <a:gd name="connsiteY100" fmla="*/ 1824566 h 2452687"/>
                <a:gd name="connsiteX101" fmla="*/ 931333 w 4775200"/>
                <a:gd name="connsiteY101" fmla="*/ 1824566 h 2452687"/>
                <a:gd name="connsiteX102" fmla="*/ 931333 w 4775200"/>
                <a:gd name="connsiteY102" fmla="*/ 1880657 h 2452687"/>
                <a:gd name="connsiteX103" fmla="*/ 1021820 w 4775200"/>
                <a:gd name="connsiteY103" fmla="*/ 1877482 h 2452687"/>
                <a:gd name="connsiteX104" fmla="*/ 1020233 w 4775200"/>
                <a:gd name="connsiteY104" fmla="*/ 1926166 h 2452687"/>
                <a:gd name="connsiteX105" fmla="*/ 1045633 w 4775200"/>
                <a:gd name="connsiteY105" fmla="*/ 1926166 h 2452687"/>
                <a:gd name="connsiteX106" fmla="*/ 1045633 w 4775200"/>
                <a:gd name="connsiteY106" fmla="*/ 1981199 h 2452687"/>
                <a:gd name="connsiteX107" fmla="*/ 1130300 w 4775200"/>
                <a:gd name="connsiteY107" fmla="*/ 1981199 h 2452687"/>
                <a:gd name="connsiteX108" fmla="*/ 1130300 w 4775200"/>
                <a:gd name="connsiteY108" fmla="*/ 2031999 h 2452687"/>
                <a:gd name="connsiteX109" fmla="*/ 1648352 w 4775200"/>
                <a:gd name="connsiteY109" fmla="*/ 2033586 h 2452687"/>
                <a:gd name="connsiteX110" fmla="*/ 1645179 w 4775200"/>
                <a:gd name="connsiteY110" fmla="*/ 2095499 h 2452687"/>
                <a:gd name="connsiteX111" fmla="*/ 1938866 w 4775200"/>
                <a:gd name="connsiteY111" fmla="*/ 2095499 h 2452687"/>
                <a:gd name="connsiteX112" fmla="*/ 1938866 w 4775200"/>
                <a:gd name="connsiteY112" fmla="*/ 2150532 h 2452687"/>
                <a:gd name="connsiteX113" fmla="*/ 1998133 w 4775200"/>
                <a:gd name="connsiteY113" fmla="*/ 2150532 h 2452687"/>
                <a:gd name="connsiteX114" fmla="*/ 1998133 w 4775200"/>
                <a:gd name="connsiteY114" fmla="*/ 2201332 h 2452687"/>
                <a:gd name="connsiteX115" fmla="*/ 2053166 w 4775200"/>
                <a:gd name="connsiteY115" fmla="*/ 2201332 h 2452687"/>
                <a:gd name="connsiteX116" fmla="*/ 2053166 w 4775200"/>
                <a:gd name="connsiteY116" fmla="*/ 2256366 h 2452687"/>
                <a:gd name="connsiteX117" fmla="*/ 2527300 w 4775200"/>
                <a:gd name="connsiteY117" fmla="*/ 2256366 h 2452687"/>
                <a:gd name="connsiteX118" fmla="*/ 2527300 w 4775200"/>
                <a:gd name="connsiteY118" fmla="*/ 2341032 h 2452687"/>
                <a:gd name="connsiteX119" fmla="*/ 2878666 w 4775200"/>
                <a:gd name="connsiteY119" fmla="*/ 2341032 h 2452687"/>
                <a:gd name="connsiteX120" fmla="*/ 2877609 w 4775200"/>
                <a:gd name="connsiteY120" fmla="*/ 2392362 h 2452687"/>
                <a:gd name="connsiteX121" fmla="*/ 2897717 w 4775200"/>
                <a:gd name="connsiteY121" fmla="*/ 2394478 h 2452687"/>
                <a:gd name="connsiteX122" fmla="*/ 2895070 w 4775200"/>
                <a:gd name="connsiteY122" fmla="*/ 2452687 h 2452687"/>
                <a:gd name="connsiteX123" fmla="*/ 4775200 w 4775200"/>
                <a:gd name="connsiteY123" fmla="*/ 2451629 h 2452687"/>
                <a:gd name="connsiteX124" fmla="*/ 4770966 w 4775200"/>
                <a:gd name="connsiteY124" fmla="*/ 1782232 h 2452687"/>
                <a:gd name="connsiteX0" fmla="*/ 4770966 w 4775200"/>
                <a:gd name="connsiteY0" fmla="*/ 1782232 h 2452687"/>
                <a:gd name="connsiteX1" fmla="*/ 2890837 w 4775200"/>
                <a:gd name="connsiteY1" fmla="*/ 1785407 h 2452687"/>
                <a:gd name="connsiteX2" fmla="*/ 2890308 w 4775200"/>
                <a:gd name="connsiteY2" fmla="*/ 1727199 h 2452687"/>
                <a:gd name="connsiteX3" fmla="*/ 2868083 w 4775200"/>
                <a:gd name="connsiteY3" fmla="*/ 1704974 h 2452687"/>
                <a:gd name="connsiteX4" fmla="*/ 2870200 w 4775200"/>
                <a:gd name="connsiteY4" fmla="*/ 1621366 h 2452687"/>
                <a:gd name="connsiteX5" fmla="*/ 2514600 w 4775200"/>
                <a:gd name="connsiteY5" fmla="*/ 1621366 h 2452687"/>
                <a:gd name="connsiteX6" fmla="*/ 2514600 w 4775200"/>
                <a:gd name="connsiteY6" fmla="*/ 1549399 h 2452687"/>
                <a:gd name="connsiteX7" fmla="*/ 2044700 w 4775200"/>
                <a:gd name="connsiteY7" fmla="*/ 1549399 h 2452687"/>
                <a:gd name="connsiteX8" fmla="*/ 2044700 w 4775200"/>
                <a:gd name="connsiteY8" fmla="*/ 1490132 h 2452687"/>
                <a:gd name="connsiteX9" fmla="*/ 1998133 w 4775200"/>
                <a:gd name="connsiteY9" fmla="*/ 1490132 h 2452687"/>
                <a:gd name="connsiteX10" fmla="*/ 1998133 w 4775200"/>
                <a:gd name="connsiteY10" fmla="*/ 1418166 h 2452687"/>
                <a:gd name="connsiteX11" fmla="*/ 1913466 w 4775200"/>
                <a:gd name="connsiteY11" fmla="*/ 1418166 h 2452687"/>
                <a:gd name="connsiteX12" fmla="*/ 1913466 w 4775200"/>
                <a:gd name="connsiteY12" fmla="*/ 1346199 h 2452687"/>
                <a:gd name="connsiteX13" fmla="*/ 1651000 w 4775200"/>
                <a:gd name="connsiteY13" fmla="*/ 1346199 h 2452687"/>
                <a:gd name="connsiteX14" fmla="*/ 1651000 w 4775200"/>
                <a:gd name="connsiteY14" fmla="*/ 1286932 h 2452687"/>
                <a:gd name="connsiteX15" fmla="*/ 1130300 w 4775200"/>
                <a:gd name="connsiteY15" fmla="*/ 1286932 h 2452687"/>
                <a:gd name="connsiteX16" fmla="*/ 1130300 w 4775200"/>
                <a:gd name="connsiteY16" fmla="*/ 1223432 h 2452687"/>
                <a:gd name="connsiteX17" fmla="*/ 1041400 w 4775200"/>
                <a:gd name="connsiteY17" fmla="*/ 1223432 h 2452687"/>
                <a:gd name="connsiteX18" fmla="*/ 1041400 w 4775200"/>
                <a:gd name="connsiteY18" fmla="*/ 1172632 h 2452687"/>
                <a:gd name="connsiteX19" fmla="*/ 1007533 w 4775200"/>
                <a:gd name="connsiteY19" fmla="*/ 1172632 h 2452687"/>
                <a:gd name="connsiteX20" fmla="*/ 1007533 w 4775200"/>
                <a:gd name="connsiteY20" fmla="*/ 1113366 h 2452687"/>
                <a:gd name="connsiteX21" fmla="*/ 918633 w 4775200"/>
                <a:gd name="connsiteY21" fmla="*/ 1113366 h 2452687"/>
                <a:gd name="connsiteX22" fmla="*/ 918633 w 4775200"/>
                <a:gd name="connsiteY22" fmla="*/ 1049866 h 2452687"/>
                <a:gd name="connsiteX23" fmla="*/ 901700 w 4775200"/>
                <a:gd name="connsiteY23" fmla="*/ 1049866 h 2452687"/>
                <a:gd name="connsiteX24" fmla="*/ 901700 w 4775200"/>
                <a:gd name="connsiteY24" fmla="*/ 999066 h 2452687"/>
                <a:gd name="connsiteX25" fmla="*/ 850900 w 4775200"/>
                <a:gd name="connsiteY25" fmla="*/ 999066 h 2452687"/>
                <a:gd name="connsiteX26" fmla="*/ 850900 w 4775200"/>
                <a:gd name="connsiteY26" fmla="*/ 948266 h 2452687"/>
                <a:gd name="connsiteX27" fmla="*/ 842433 w 4775200"/>
                <a:gd name="connsiteY27" fmla="*/ 948266 h 2452687"/>
                <a:gd name="connsiteX28" fmla="*/ 842433 w 4775200"/>
                <a:gd name="connsiteY28" fmla="*/ 893232 h 2452687"/>
                <a:gd name="connsiteX29" fmla="*/ 778933 w 4775200"/>
                <a:gd name="connsiteY29" fmla="*/ 893232 h 2452687"/>
                <a:gd name="connsiteX30" fmla="*/ 778933 w 4775200"/>
                <a:gd name="connsiteY30" fmla="*/ 728132 h 2452687"/>
                <a:gd name="connsiteX31" fmla="*/ 723900 w 4775200"/>
                <a:gd name="connsiteY31" fmla="*/ 728132 h 2452687"/>
                <a:gd name="connsiteX32" fmla="*/ 723900 w 4775200"/>
                <a:gd name="connsiteY32" fmla="*/ 694266 h 2452687"/>
                <a:gd name="connsiteX33" fmla="*/ 702733 w 4775200"/>
                <a:gd name="connsiteY33" fmla="*/ 694266 h 2452687"/>
                <a:gd name="connsiteX34" fmla="*/ 702733 w 4775200"/>
                <a:gd name="connsiteY34" fmla="*/ 630766 h 2452687"/>
                <a:gd name="connsiteX35" fmla="*/ 702733 w 4775200"/>
                <a:gd name="connsiteY35" fmla="*/ 630766 h 2452687"/>
                <a:gd name="connsiteX36" fmla="*/ 702733 w 4775200"/>
                <a:gd name="connsiteY36" fmla="*/ 601132 h 2452687"/>
                <a:gd name="connsiteX37" fmla="*/ 643466 w 4775200"/>
                <a:gd name="connsiteY37" fmla="*/ 601132 h 2452687"/>
                <a:gd name="connsiteX38" fmla="*/ 643466 w 4775200"/>
                <a:gd name="connsiteY38" fmla="*/ 537632 h 2452687"/>
                <a:gd name="connsiteX39" fmla="*/ 643466 w 4775200"/>
                <a:gd name="connsiteY39" fmla="*/ 537632 h 2452687"/>
                <a:gd name="connsiteX40" fmla="*/ 622300 w 4775200"/>
                <a:gd name="connsiteY40" fmla="*/ 516466 h 2452687"/>
                <a:gd name="connsiteX41" fmla="*/ 579966 w 4775200"/>
                <a:gd name="connsiteY41" fmla="*/ 516466 h 2452687"/>
                <a:gd name="connsiteX42" fmla="*/ 579966 w 4775200"/>
                <a:gd name="connsiteY42" fmla="*/ 465666 h 2452687"/>
                <a:gd name="connsiteX43" fmla="*/ 537633 w 4775200"/>
                <a:gd name="connsiteY43" fmla="*/ 465666 h 2452687"/>
                <a:gd name="connsiteX44" fmla="*/ 537633 w 4775200"/>
                <a:gd name="connsiteY44" fmla="*/ 406399 h 2452687"/>
                <a:gd name="connsiteX45" fmla="*/ 465666 w 4775200"/>
                <a:gd name="connsiteY45" fmla="*/ 406399 h 2452687"/>
                <a:gd name="connsiteX46" fmla="*/ 465666 w 4775200"/>
                <a:gd name="connsiteY46" fmla="*/ 321732 h 2452687"/>
                <a:gd name="connsiteX47" fmla="*/ 431800 w 4775200"/>
                <a:gd name="connsiteY47" fmla="*/ 321732 h 2452687"/>
                <a:gd name="connsiteX48" fmla="*/ 431800 w 4775200"/>
                <a:gd name="connsiteY48" fmla="*/ 249766 h 2452687"/>
                <a:gd name="connsiteX49" fmla="*/ 359833 w 4775200"/>
                <a:gd name="connsiteY49" fmla="*/ 249766 h 2452687"/>
                <a:gd name="connsiteX50" fmla="*/ 359833 w 4775200"/>
                <a:gd name="connsiteY50" fmla="*/ 160866 h 2452687"/>
                <a:gd name="connsiteX51" fmla="*/ 300566 w 4775200"/>
                <a:gd name="connsiteY51" fmla="*/ 160866 h 2452687"/>
                <a:gd name="connsiteX52" fmla="*/ 300566 w 4775200"/>
                <a:gd name="connsiteY52" fmla="*/ 33866 h 2452687"/>
                <a:gd name="connsiteX53" fmla="*/ 258233 w 4775200"/>
                <a:gd name="connsiteY53" fmla="*/ 33866 h 2452687"/>
                <a:gd name="connsiteX54" fmla="*/ 258233 w 4775200"/>
                <a:gd name="connsiteY54" fmla="*/ 21166 h 2452687"/>
                <a:gd name="connsiteX55" fmla="*/ 148166 w 4775200"/>
                <a:gd name="connsiteY55" fmla="*/ 21166 h 2452687"/>
                <a:gd name="connsiteX56" fmla="*/ 127000 w 4775200"/>
                <a:gd name="connsiteY56" fmla="*/ 0 h 2452687"/>
                <a:gd name="connsiteX57" fmla="*/ 0 w 4775200"/>
                <a:gd name="connsiteY57" fmla="*/ 0 h 2452687"/>
                <a:gd name="connsiteX58" fmla="*/ 21166 w 4775200"/>
                <a:gd name="connsiteY58" fmla="*/ 21166 h 2452687"/>
                <a:gd name="connsiteX59" fmla="*/ 42332 w 4775200"/>
                <a:gd name="connsiteY59" fmla="*/ 42332 h 2452687"/>
                <a:gd name="connsiteX60" fmla="*/ 42332 w 4775200"/>
                <a:gd name="connsiteY60" fmla="*/ 114299 h 2452687"/>
                <a:gd name="connsiteX61" fmla="*/ 76200 w 4775200"/>
                <a:gd name="connsiteY61" fmla="*/ 114299 h 2452687"/>
                <a:gd name="connsiteX62" fmla="*/ 76200 w 4775200"/>
                <a:gd name="connsiteY62" fmla="*/ 165099 h 2452687"/>
                <a:gd name="connsiteX63" fmla="*/ 84667 w 4775200"/>
                <a:gd name="connsiteY63" fmla="*/ 173566 h 2452687"/>
                <a:gd name="connsiteX64" fmla="*/ 84667 w 4775200"/>
                <a:gd name="connsiteY64" fmla="*/ 296332 h 2452687"/>
                <a:gd name="connsiteX65" fmla="*/ 194733 w 4775200"/>
                <a:gd name="connsiteY65" fmla="*/ 296332 h 2452687"/>
                <a:gd name="connsiteX66" fmla="*/ 194733 w 4775200"/>
                <a:gd name="connsiteY66" fmla="*/ 351366 h 2452687"/>
                <a:gd name="connsiteX67" fmla="*/ 283633 w 4775200"/>
                <a:gd name="connsiteY67" fmla="*/ 351366 h 2452687"/>
                <a:gd name="connsiteX68" fmla="*/ 283633 w 4775200"/>
                <a:gd name="connsiteY68" fmla="*/ 419099 h 2452687"/>
                <a:gd name="connsiteX69" fmla="*/ 300566 w 4775200"/>
                <a:gd name="connsiteY69" fmla="*/ 419099 h 2452687"/>
                <a:gd name="connsiteX70" fmla="*/ 300566 w 4775200"/>
                <a:gd name="connsiteY70" fmla="*/ 499532 h 2452687"/>
                <a:gd name="connsiteX71" fmla="*/ 309033 w 4775200"/>
                <a:gd name="connsiteY71" fmla="*/ 507999 h 2452687"/>
                <a:gd name="connsiteX72" fmla="*/ 309033 w 4775200"/>
                <a:gd name="connsiteY72" fmla="*/ 567266 h 2452687"/>
                <a:gd name="connsiteX73" fmla="*/ 309033 w 4775200"/>
                <a:gd name="connsiteY73" fmla="*/ 567266 h 2452687"/>
                <a:gd name="connsiteX74" fmla="*/ 309033 w 4775200"/>
                <a:gd name="connsiteY74" fmla="*/ 639232 h 2452687"/>
                <a:gd name="connsiteX75" fmla="*/ 364066 w 4775200"/>
                <a:gd name="connsiteY75" fmla="*/ 639232 h 2452687"/>
                <a:gd name="connsiteX76" fmla="*/ 364066 w 4775200"/>
                <a:gd name="connsiteY76" fmla="*/ 838199 h 2452687"/>
                <a:gd name="connsiteX77" fmla="*/ 423333 w 4775200"/>
                <a:gd name="connsiteY77" fmla="*/ 838199 h 2452687"/>
                <a:gd name="connsiteX78" fmla="*/ 423333 w 4775200"/>
                <a:gd name="connsiteY78" fmla="*/ 947206 h 2452687"/>
                <a:gd name="connsiteX79" fmla="*/ 484716 w 4775200"/>
                <a:gd name="connsiteY79" fmla="*/ 948794 h 2452687"/>
                <a:gd name="connsiteX80" fmla="*/ 478366 w 4775200"/>
                <a:gd name="connsiteY80" fmla="*/ 1065211 h 2452687"/>
                <a:gd name="connsiteX81" fmla="*/ 550333 w 4775200"/>
                <a:gd name="connsiteY81" fmla="*/ 1068387 h 2452687"/>
                <a:gd name="connsiteX82" fmla="*/ 550333 w 4775200"/>
                <a:gd name="connsiteY82" fmla="*/ 1121832 h 2452687"/>
                <a:gd name="connsiteX83" fmla="*/ 592137 w 4775200"/>
                <a:gd name="connsiteY83" fmla="*/ 1120244 h 2452687"/>
                <a:gd name="connsiteX84" fmla="*/ 590550 w 4775200"/>
                <a:gd name="connsiteY84" fmla="*/ 1181099 h 2452687"/>
                <a:gd name="connsiteX85" fmla="*/ 630766 w 4775200"/>
                <a:gd name="connsiteY85" fmla="*/ 1181099 h 2452687"/>
                <a:gd name="connsiteX86" fmla="*/ 630766 w 4775200"/>
                <a:gd name="connsiteY86" fmla="*/ 1253066 h 2452687"/>
                <a:gd name="connsiteX87" fmla="*/ 660400 w 4775200"/>
                <a:gd name="connsiteY87" fmla="*/ 1253066 h 2452687"/>
                <a:gd name="connsiteX88" fmla="*/ 660400 w 4775200"/>
                <a:gd name="connsiteY88" fmla="*/ 1303866 h 2452687"/>
                <a:gd name="connsiteX89" fmla="*/ 694266 w 4775200"/>
                <a:gd name="connsiteY89" fmla="*/ 1303866 h 2452687"/>
                <a:gd name="connsiteX90" fmla="*/ 694266 w 4775200"/>
                <a:gd name="connsiteY90" fmla="*/ 1354666 h 2452687"/>
                <a:gd name="connsiteX91" fmla="*/ 719666 w 4775200"/>
                <a:gd name="connsiteY91" fmla="*/ 1354666 h 2452687"/>
                <a:gd name="connsiteX92" fmla="*/ 719666 w 4775200"/>
                <a:gd name="connsiteY92" fmla="*/ 1409699 h 2452687"/>
                <a:gd name="connsiteX93" fmla="*/ 736071 w 4775200"/>
                <a:gd name="connsiteY93" fmla="*/ 1409699 h 2452687"/>
                <a:gd name="connsiteX94" fmla="*/ 736070 w 4775200"/>
                <a:gd name="connsiteY94" fmla="*/ 1480607 h 2452687"/>
                <a:gd name="connsiteX95" fmla="*/ 783166 w 4775200"/>
                <a:gd name="connsiteY95" fmla="*/ 1477432 h 2452687"/>
                <a:gd name="connsiteX96" fmla="*/ 783166 w 4775200"/>
                <a:gd name="connsiteY96" fmla="*/ 1667932 h 2452687"/>
                <a:gd name="connsiteX97" fmla="*/ 855133 w 4775200"/>
                <a:gd name="connsiteY97" fmla="*/ 1667932 h 2452687"/>
                <a:gd name="connsiteX98" fmla="*/ 855133 w 4775200"/>
                <a:gd name="connsiteY98" fmla="*/ 1761066 h 2452687"/>
                <a:gd name="connsiteX99" fmla="*/ 910166 w 4775200"/>
                <a:gd name="connsiteY99" fmla="*/ 1761066 h 2452687"/>
                <a:gd name="connsiteX100" fmla="*/ 910166 w 4775200"/>
                <a:gd name="connsiteY100" fmla="*/ 1824566 h 2452687"/>
                <a:gd name="connsiteX101" fmla="*/ 931333 w 4775200"/>
                <a:gd name="connsiteY101" fmla="*/ 1824566 h 2452687"/>
                <a:gd name="connsiteX102" fmla="*/ 931333 w 4775200"/>
                <a:gd name="connsiteY102" fmla="*/ 1880657 h 2452687"/>
                <a:gd name="connsiteX103" fmla="*/ 1021820 w 4775200"/>
                <a:gd name="connsiteY103" fmla="*/ 1877482 h 2452687"/>
                <a:gd name="connsiteX104" fmla="*/ 1020233 w 4775200"/>
                <a:gd name="connsiteY104" fmla="*/ 1926166 h 2452687"/>
                <a:gd name="connsiteX105" fmla="*/ 1045633 w 4775200"/>
                <a:gd name="connsiteY105" fmla="*/ 1926166 h 2452687"/>
                <a:gd name="connsiteX106" fmla="*/ 1045633 w 4775200"/>
                <a:gd name="connsiteY106" fmla="*/ 1981199 h 2452687"/>
                <a:gd name="connsiteX107" fmla="*/ 1130300 w 4775200"/>
                <a:gd name="connsiteY107" fmla="*/ 1981199 h 2452687"/>
                <a:gd name="connsiteX108" fmla="*/ 1130300 w 4775200"/>
                <a:gd name="connsiteY108" fmla="*/ 2031999 h 2452687"/>
                <a:gd name="connsiteX109" fmla="*/ 1648352 w 4775200"/>
                <a:gd name="connsiteY109" fmla="*/ 2033586 h 2452687"/>
                <a:gd name="connsiteX110" fmla="*/ 1645179 w 4775200"/>
                <a:gd name="connsiteY110" fmla="*/ 2095499 h 2452687"/>
                <a:gd name="connsiteX111" fmla="*/ 1938866 w 4775200"/>
                <a:gd name="connsiteY111" fmla="*/ 2095499 h 2452687"/>
                <a:gd name="connsiteX112" fmla="*/ 1938866 w 4775200"/>
                <a:gd name="connsiteY112" fmla="*/ 2150532 h 2452687"/>
                <a:gd name="connsiteX113" fmla="*/ 1998133 w 4775200"/>
                <a:gd name="connsiteY113" fmla="*/ 2150532 h 2452687"/>
                <a:gd name="connsiteX114" fmla="*/ 1998133 w 4775200"/>
                <a:gd name="connsiteY114" fmla="*/ 2201332 h 2452687"/>
                <a:gd name="connsiteX115" fmla="*/ 2053166 w 4775200"/>
                <a:gd name="connsiteY115" fmla="*/ 2201332 h 2452687"/>
                <a:gd name="connsiteX116" fmla="*/ 2053166 w 4775200"/>
                <a:gd name="connsiteY116" fmla="*/ 2256366 h 2452687"/>
                <a:gd name="connsiteX117" fmla="*/ 2514600 w 4775200"/>
                <a:gd name="connsiteY117" fmla="*/ 2259541 h 2452687"/>
                <a:gd name="connsiteX118" fmla="*/ 2527300 w 4775200"/>
                <a:gd name="connsiteY118" fmla="*/ 2341032 h 2452687"/>
                <a:gd name="connsiteX119" fmla="*/ 2878666 w 4775200"/>
                <a:gd name="connsiteY119" fmla="*/ 2341032 h 2452687"/>
                <a:gd name="connsiteX120" fmla="*/ 2877609 w 4775200"/>
                <a:gd name="connsiteY120" fmla="*/ 2392362 h 2452687"/>
                <a:gd name="connsiteX121" fmla="*/ 2897717 w 4775200"/>
                <a:gd name="connsiteY121" fmla="*/ 2394478 h 2452687"/>
                <a:gd name="connsiteX122" fmla="*/ 2895070 w 4775200"/>
                <a:gd name="connsiteY122" fmla="*/ 2452687 h 2452687"/>
                <a:gd name="connsiteX123" fmla="*/ 4775200 w 4775200"/>
                <a:gd name="connsiteY123" fmla="*/ 2451629 h 2452687"/>
                <a:gd name="connsiteX124" fmla="*/ 4770966 w 4775200"/>
                <a:gd name="connsiteY124" fmla="*/ 1782232 h 2452687"/>
                <a:gd name="connsiteX0" fmla="*/ 4770966 w 4775200"/>
                <a:gd name="connsiteY0" fmla="*/ 1782232 h 2452687"/>
                <a:gd name="connsiteX1" fmla="*/ 2890837 w 4775200"/>
                <a:gd name="connsiteY1" fmla="*/ 1785407 h 2452687"/>
                <a:gd name="connsiteX2" fmla="*/ 2890308 w 4775200"/>
                <a:gd name="connsiteY2" fmla="*/ 1727199 h 2452687"/>
                <a:gd name="connsiteX3" fmla="*/ 2868083 w 4775200"/>
                <a:gd name="connsiteY3" fmla="*/ 1704974 h 2452687"/>
                <a:gd name="connsiteX4" fmla="*/ 2870200 w 4775200"/>
                <a:gd name="connsiteY4" fmla="*/ 1621366 h 2452687"/>
                <a:gd name="connsiteX5" fmla="*/ 2514600 w 4775200"/>
                <a:gd name="connsiteY5" fmla="*/ 1621366 h 2452687"/>
                <a:gd name="connsiteX6" fmla="*/ 2514600 w 4775200"/>
                <a:gd name="connsiteY6" fmla="*/ 1549399 h 2452687"/>
                <a:gd name="connsiteX7" fmla="*/ 2044700 w 4775200"/>
                <a:gd name="connsiteY7" fmla="*/ 1549399 h 2452687"/>
                <a:gd name="connsiteX8" fmla="*/ 2044700 w 4775200"/>
                <a:gd name="connsiteY8" fmla="*/ 1490132 h 2452687"/>
                <a:gd name="connsiteX9" fmla="*/ 1998133 w 4775200"/>
                <a:gd name="connsiteY9" fmla="*/ 1490132 h 2452687"/>
                <a:gd name="connsiteX10" fmla="*/ 1998133 w 4775200"/>
                <a:gd name="connsiteY10" fmla="*/ 1418166 h 2452687"/>
                <a:gd name="connsiteX11" fmla="*/ 1913466 w 4775200"/>
                <a:gd name="connsiteY11" fmla="*/ 1418166 h 2452687"/>
                <a:gd name="connsiteX12" fmla="*/ 1913466 w 4775200"/>
                <a:gd name="connsiteY12" fmla="*/ 1346199 h 2452687"/>
                <a:gd name="connsiteX13" fmla="*/ 1651000 w 4775200"/>
                <a:gd name="connsiteY13" fmla="*/ 1346199 h 2452687"/>
                <a:gd name="connsiteX14" fmla="*/ 1651000 w 4775200"/>
                <a:gd name="connsiteY14" fmla="*/ 1286932 h 2452687"/>
                <a:gd name="connsiteX15" fmla="*/ 1130300 w 4775200"/>
                <a:gd name="connsiteY15" fmla="*/ 1286932 h 2452687"/>
                <a:gd name="connsiteX16" fmla="*/ 1130300 w 4775200"/>
                <a:gd name="connsiteY16" fmla="*/ 1223432 h 2452687"/>
                <a:gd name="connsiteX17" fmla="*/ 1041400 w 4775200"/>
                <a:gd name="connsiteY17" fmla="*/ 1223432 h 2452687"/>
                <a:gd name="connsiteX18" fmla="*/ 1041400 w 4775200"/>
                <a:gd name="connsiteY18" fmla="*/ 1172632 h 2452687"/>
                <a:gd name="connsiteX19" fmla="*/ 1007533 w 4775200"/>
                <a:gd name="connsiteY19" fmla="*/ 1172632 h 2452687"/>
                <a:gd name="connsiteX20" fmla="*/ 1007533 w 4775200"/>
                <a:gd name="connsiteY20" fmla="*/ 1113366 h 2452687"/>
                <a:gd name="connsiteX21" fmla="*/ 918633 w 4775200"/>
                <a:gd name="connsiteY21" fmla="*/ 1113366 h 2452687"/>
                <a:gd name="connsiteX22" fmla="*/ 918633 w 4775200"/>
                <a:gd name="connsiteY22" fmla="*/ 1049866 h 2452687"/>
                <a:gd name="connsiteX23" fmla="*/ 901700 w 4775200"/>
                <a:gd name="connsiteY23" fmla="*/ 1049866 h 2452687"/>
                <a:gd name="connsiteX24" fmla="*/ 901700 w 4775200"/>
                <a:gd name="connsiteY24" fmla="*/ 999066 h 2452687"/>
                <a:gd name="connsiteX25" fmla="*/ 850900 w 4775200"/>
                <a:gd name="connsiteY25" fmla="*/ 999066 h 2452687"/>
                <a:gd name="connsiteX26" fmla="*/ 850900 w 4775200"/>
                <a:gd name="connsiteY26" fmla="*/ 948266 h 2452687"/>
                <a:gd name="connsiteX27" fmla="*/ 842433 w 4775200"/>
                <a:gd name="connsiteY27" fmla="*/ 948266 h 2452687"/>
                <a:gd name="connsiteX28" fmla="*/ 842433 w 4775200"/>
                <a:gd name="connsiteY28" fmla="*/ 893232 h 2452687"/>
                <a:gd name="connsiteX29" fmla="*/ 778933 w 4775200"/>
                <a:gd name="connsiteY29" fmla="*/ 893232 h 2452687"/>
                <a:gd name="connsiteX30" fmla="*/ 778933 w 4775200"/>
                <a:gd name="connsiteY30" fmla="*/ 728132 h 2452687"/>
                <a:gd name="connsiteX31" fmla="*/ 723900 w 4775200"/>
                <a:gd name="connsiteY31" fmla="*/ 728132 h 2452687"/>
                <a:gd name="connsiteX32" fmla="*/ 723900 w 4775200"/>
                <a:gd name="connsiteY32" fmla="*/ 694266 h 2452687"/>
                <a:gd name="connsiteX33" fmla="*/ 702733 w 4775200"/>
                <a:gd name="connsiteY33" fmla="*/ 694266 h 2452687"/>
                <a:gd name="connsiteX34" fmla="*/ 702733 w 4775200"/>
                <a:gd name="connsiteY34" fmla="*/ 630766 h 2452687"/>
                <a:gd name="connsiteX35" fmla="*/ 702733 w 4775200"/>
                <a:gd name="connsiteY35" fmla="*/ 630766 h 2452687"/>
                <a:gd name="connsiteX36" fmla="*/ 702733 w 4775200"/>
                <a:gd name="connsiteY36" fmla="*/ 601132 h 2452687"/>
                <a:gd name="connsiteX37" fmla="*/ 643466 w 4775200"/>
                <a:gd name="connsiteY37" fmla="*/ 601132 h 2452687"/>
                <a:gd name="connsiteX38" fmla="*/ 643466 w 4775200"/>
                <a:gd name="connsiteY38" fmla="*/ 537632 h 2452687"/>
                <a:gd name="connsiteX39" fmla="*/ 643466 w 4775200"/>
                <a:gd name="connsiteY39" fmla="*/ 537632 h 2452687"/>
                <a:gd name="connsiteX40" fmla="*/ 622300 w 4775200"/>
                <a:gd name="connsiteY40" fmla="*/ 516466 h 2452687"/>
                <a:gd name="connsiteX41" fmla="*/ 579966 w 4775200"/>
                <a:gd name="connsiteY41" fmla="*/ 516466 h 2452687"/>
                <a:gd name="connsiteX42" fmla="*/ 579966 w 4775200"/>
                <a:gd name="connsiteY42" fmla="*/ 465666 h 2452687"/>
                <a:gd name="connsiteX43" fmla="*/ 537633 w 4775200"/>
                <a:gd name="connsiteY43" fmla="*/ 465666 h 2452687"/>
                <a:gd name="connsiteX44" fmla="*/ 537633 w 4775200"/>
                <a:gd name="connsiteY44" fmla="*/ 406399 h 2452687"/>
                <a:gd name="connsiteX45" fmla="*/ 465666 w 4775200"/>
                <a:gd name="connsiteY45" fmla="*/ 406399 h 2452687"/>
                <a:gd name="connsiteX46" fmla="*/ 465666 w 4775200"/>
                <a:gd name="connsiteY46" fmla="*/ 321732 h 2452687"/>
                <a:gd name="connsiteX47" fmla="*/ 431800 w 4775200"/>
                <a:gd name="connsiteY47" fmla="*/ 321732 h 2452687"/>
                <a:gd name="connsiteX48" fmla="*/ 431800 w 4775200"/>
                <a:gd name="connsiteY48" fmla="*/ 249766 h 2452687"/>
                <a:gd name="connsiteX49" fmla="*/ 359833 w 4775200"/>
                <a:gd name="connsiteY49" fmla="*/ 249766 h 2452687"/>
                <a:gd name="connsiteX50" fmla="*/ 359833 w 4775200"/>
                <a:gd name="connsiteY50" fmla="*/ 160866 h 2452687"/>
                <a:gd name="connsiteX51" fmla="*/ 300566 w 4775200"/>
                <a:gd name="connsiteY51" fmla="*/ 160866 h 2452687"/>
                <a:gd name="connsiteX52" fmla="*/ 300566 w 4775200"/>
                <a:gd name="connsiteY52" fmla="*/ 33866 h 2452687"/>
                <a:gd name="connsiteX53" fmla="*/ 258233 w 4775200"/>
                <a:gd name="connsiteY53" fmla="*/ 33866 h 2452687"/>
                <a:gd name="connsiteX54" fmla="*/ 258233 w 4775200"/>
                <a:gd name="connsiteY54" fmla="*/ 21166 h 2452687"/>
                <a:gd name="connsiteX55" fmla="*/ 148166 w 4775200"/>
                <a:gd name="connsiteY55" fmla="*/ 21166 h 2452687"/>
                <a:gd name="connsiteX56" fmla="*/ 127000 w 4775200"/>
                <a:gd name="connsiteY56" fmla="*/ 0 h 2452687"/>
                <a:gd name="connsiteX57" fmla="*/ 0 w 4775200"/>
                <a:gd name="connsiteY57" fmla="*/ 0 h 2452687"/>
                <a:gd name="connsiteX58" fmla="*/ 21166 w 4775200"/>
                <a:gd name="connsiteY58" fmla="*/ 21166 h 2452687"/>
                <a:gd name="connsiteX59" fmla="*/ 42332 w 4775200"/>
                <a:gd name="connsiteY59" fmla="*/ 42332 h 2452687"/>
                <a:gd name="connsiteX60" fmla="*/ 42332 w 4775200"/>
                <a:gd name="connsiteY60" fmla="*/ 114299 h 2452687"/>
                <a:gd name="connsiteX61" fmla="*/ 76200 w 4775200"/>
                <a:gd name="connsiteY61" fmla="*/ 114299 h 2452687"/>
                <a:gd name="connsiteX62" fmla="*/ 76200 w 4775200"/>
                <a:gd name="connsiteY62" fmla="*/ 165099 h 2452687"/>
                <a:gd name="connsiteX63" fmla="*/ 84667 w 4775200"/>
                <a:gd name="connsiteY63" fmla="*/ 173566 h 2452687"/>
                <a:gd name="connsiteX64" fmla="*/ 84667 w 4775200"/>
                <a:gd name="connsiteY64" fmla="*/ 296332 h 2452687"/>
                <a:gd name="connsiteX65" fmla="*/ 194733 w 4775200"/>
                <a:gd name="connsiteY65" fmla="*/ 296332 h 2452687"/>
                <a:gd name="connsiteX66" fmla="*/ 194733 w 4775200"/>
                <a:gd name="connsiteY66" fmla="*/ 351366 h 2452687"/>
                <a:gd name="connsiteX67" fmla="*/ 283633 w 4775200"/>
                <a:gd name="connsiteY67" fmla="*/ 351366 h 2452687"/>
                <a:gd name="connsiteX68" fmla="*/ 283633 w 4775200"/>
                <a:gd name="connsiteY68" fmla="*/ 419099 h 2452687"/>
                <a:gd name="connsiteX69" fmla="*/ 300566 w 4775200"/>
                <a:gd name="connsiteY69" fmla="*/ 419099 h 2452687"/>
                <a:gd name="connsiteX70" fmla="*/ 300566 w 4775200"/>
                <a:gd name="connsiteY70" fmla="*/ 499532 h 2452687"/>
                <a:gd name="connsiteX71" fmla="*/ 309033 w 4775200"/>
                <a:gd name="connsiteY71" fmla="*/ 507999 h 2452687"/>
                <a:gd name="connsiteX72" fmla="*/ 309033 w 4775200"/>
                <a:gd name="connsiteY72" fmla="*/ 567266 h 2452687"/>
                <a:gd name="connsiteX73" fmla="*/ 309033 w 4775200"/>
                <a:gd name="connsiteY73" fmla="*/ 567266 h 2452687"/>
                <a:gd name="connsiteX74" fmla="*/ 309033 w 4775200"/>
                <a:gd name="connsiteY74" fmla="*/ 639232 h 2452687"/>
                <a:gd name="connsiteX75" fmla="*/ 364066 w 4775200"/>
                <a:gd name="connsiteY75" fmla="*/ 639232 h 2452687"/>
                <a:gd name="connsiteX76" fmla="*/ 364066 w 4775200"/>
                <a:gd name="connsiteY76" fmla="*/ 838199 h 2452687"/>
                <a:gd name="connsiteX77" fmla="*/ 423333 w 4775200"/>
                <a:gd name="connsiteY77" fmla="*/ 838199 h 2452687"/>
                <a:gd name="connsiteX78" fmla="*/ 423333 w 4775200"/>
                <a:gd name="connsiteY78" fmla="*/ 947206 h 2452687"/>
                <a:gd name="connsiteX79" fmla="*/ 484716 w 4775200"/>
                <a:gd name="connsiteY79" fmla="*/ 948794 h 2452687"/>
                <a:gd name="connsiteX80" fmla="*/ 478366 w 4775200"/>
                <a:gd name="connsiteY80" fmla="*/ 1065211 h 2452687"/>
                <a:gd name="connsiteX81" fmla="*/ 550333 w 4775200"/>
                <a:gd name="connsiteY81" fmla="*/ 1068387 h 2452687"/>
                <a:gd name="connsiteX82" fmla="*/ 550333 w 4775200"/>
                <a:gd name="connsiteY82" fmla="*/ 1121832 h 2452687"/>
                <a:gd name="connsiteX83" fmla="*/ 592137 w 4775200"/>
                <a:gd name="connsiteY83" fmla="*/ 1120244 h 2452687"/>
                <a:gd name="connsiteX84" fmla="*/ 590550 w 4775200"/>
                <a:gd name="connsiteY84" fmla="*/ 1181099 h 2452687"/>
                <a:gd name="connsiteX85" fmla="*/ 630766 w 4775200"/>
                <a:gd name="connsiteY85" fmla="*/ 1181099 h 2452687"/>
                <a:gd name="connsiteX86" fmla="*/ 630766 w 4775200"/>
                <a:gd name="connsiteY86" fmla="*/ 1253066 h 2452687"/>
                <a:gd name="connsiteX87" fmla="*/ 660400 w 4775200"/>
                <a:gd name="connsiteY87" fmla="*/ 1253066 h 2452687"/>
                <a:gd name="connsiteX88" fmla="*/ 660400 w 4775200"/>
                <a:gd name="connsiteY88" fmla="*/ 1303866 h 2452687"/>
                <a:gd name="connsiteX89" fmla="*/ 694266 w 4775200"/>
                <a:gd name="connsiteY89" fmla="*/ 1303866 h 2452687"/>
                <a:gd name="connsiteX90" fmla="*/ 694266 w 4775200"/>
                <a:gd name="connsiteY90" fmla="*/ 1354666 h 2452687"/>
                <a:gd name="connsiteX91" fmla="*/ 719666 w 4775200"/>
                <a:gd name="connsiteY91" fmla="*/ 1354666 h 2452687"/>
                <a:gd name="connsiteX92" fmla="*/ 719666 w 4775200"/>
                <a:gd name="connsiteY92" fmla="*/ 1409699 h 2452687"/>
                <a:gd name="connsiteX93" fmla="*/ 736071 w 4775200"/>
                <a:gd name="connsiteY93" fmla="*/ 1409699 h 2452687"/>
                <a:gd name="connsiteX94" fmla="*/ 736070 w 4775200"/>
                <a:gd name="connsiteY94" fmla="*/ 1480607 h 2452687"/>
                <a:gd name="connsiteX95" fmla="*/ 783166 w 4775200"/>
                <a:gd name="connsiteY95" fmla="*/ 1477432 h 2452687"/>
                <a:gd name="connsiteX96" fmla="*/ 783166 w 4775200"/>
                <a:gd name="connsiteY96" fmla="*/ 1667932 h 2452687"/>
                <a:gd name="connsiteX97" fmla="*/ 855133 w 4775200"/>
                <a:gd name="connsiteY97" fmla="*/ 1667932 h 2452687"/>
                <a:gd name="connsiteX98" fmla="*/ 855133 w 4775200"/>
                <a:gd name="connsiteY98" fmla="*/ 1761066 h 2452687"/>
                <a:gd name="connsiteX99" fmla="*/ 910166 w 4775200"/>
                <a:gd name="connsiteY99" fmla="*/ 1761066 h 2452687"/>
                <a:gd name="connsiteX100" fmla="*/ 910166 w 4775200"/>
                <a:gd name="connsiteY100" fmla="*/ 1824566 h 2452687"/>
                <a:gd name="connsiteX101" fmla="*/ 931333 w 4775200"/>
                <a:gd name="connsiteY101" fmla="*/ 1824566 h 2452687"/>
                <a:gd name="connsiteX102" fmla="*/ 931333 w 4775200"/>
                <a:gd name="connsiteY102" fmla="*/ 1880657 h 2452687"/>
                <a:gd name="connsiteX103" fmla="*/ 1021820 w 4775200"/>
                <a:gd name="connsiteY103" fmla="*/ 1877482 h 2452687"/>
                <a:gd name="connsiteX104" fmla="*/ 1020233 w 4775200"/>
                <a:gd name="connsiteY104" fmla="*/ 1926166 h 2452687"/>
                <a:gd name="connsiteX105" fmla="*/ 1045633 w 4775200"/>
                <a:gd name="connsiteY105" fmla="*/ 1926166 h 2452687"/>
                <a:gd name="connsiteX106" fmla="*/ 1045633 w 4775200"/>
                <a:gd name="connsiteY106" fmla="*/ 1981199 h 2452687"/>
                <a:gd name="connsiteX107" fmla="*/ 1130300 w 4775200"/>
                <a:gd name="connsiteY107" fmla="*/ 1981199 h 2452687"/>
                <a:gd name="connsiteX108" fmla="*/ 1130300 w 4775200"/>
                <a:gd name="connsiteY108" fmla="*/ 2031999 h 2452687"/>
                <a:gd name="connsiteX109" fmla="*/ 1648352 w 4775200"/>
                <a:gd name="connsiteY109" fmla="*/ 2033586 h 2452687"/>
                <a:gd name="connsiteX110" fmla="*/ 1645179 w 4775200"/>
                <a:gd name="connsiteY110" fmla="*/ 2095499 h 2452687"/>
                <a:gd name="connsiteX111" fmla="*/ 1938866 w 4775200"/>
                <a:gd name="connsiteY111" fmla="*/ 2095499 h 2452687"/>
                <a:gd name="connsiteX112" fmla="*/ 1938866 w 4775200"/>
                <a:gd name="connsiteY112" fmla="*/ 2150532 h 2452687"/>
                <a:gd name="connsiteX113" fmla="*/ 1998133 w 4775200"/>
                <a:gd name="connsiteY113" fmla="*/ 2150532 h 2452687"/>
                <a:gd name="connsiteX114" fmla="*/ 1998133 w 4775200"/>
                <a:gd name="connsiteY114" fmla="*/ 2201332 h 2452687"/>
                <a:gd name="connsiteX115" fmla="*/ 2053166 w 4775200"/>
                <a:gd name="connsiteY115" fmla="*/ 2201332 h 2452687"/>
                <a:gd name="connsiteX116" fmla="*/ 2053166 w 4775200"/>
                <a:gd name="connsiteY116" fmla="*/ 2256366 h 2452687"/>
                <a:gd name="connsiteX117" fmla="*/ 2514600 w 4775200"/>
                <a:gd name="connsiteY117" fmla="*/ 2259541 h 2452687"/>
                <a:gd name="connsiteX118" fmla="*/ 2513012 w 4775200"/>
                <a:gd name="connsiteY118" fmla="*/ 2336269 h 2452687"/>
                <a:gd name="connsiteX119" fmla="*/ 2878666 w 4775200"/>
                <a:gd name="connsiteY119" fmla="*/ 2341032 h 2452687"/>
                <a:gd name="connsiteX120" fmla="*/ 2877609 w 4775200"/>
                <a:gd name="connsiteY120" fmla="*/ 2392362 h 2452687"/>
                <a:gd name="connsiteX121" fmla="*/ 2897717 w 4775200"/>
                <a:gd name="connsiteY121" fmla="*/ 2394478 h 2452687"/>
                <a:gd name="connsiteX122" fmla="*/ 2895070 w 4775200"/>
                <a:gd name="connsiteY122" fmla="*/ 2452687 h 2452687"/>
                <a:gd name="connsiteX123" fmla="*/ 4775200 w 4775200"/>
                <a:gd name="connsiteY123" fmla="*/ 2451629 h 2452687"/>
                <a:gd name="connsiteX124" fmla="*/ 4770966 w 4775200"/>
                <a:gd name="connsiteY124" fmla="*/ 1782232 h 2452687"/>
                <a:gd name="connsiteX0" fmla="*/ 4770966 w 4775200"/>
                <a:gd name="connsiteY0" fmla="*/ 1782232 h 2452687"/>
                <a:gd name="connsiteX1" fmla="*/ 2890837 w 4775200"/>
                <a:gd name="connsiteY1" fmla="*/ 1785407 h 2452687"/>
                <a:gd name="connsiteX2" fmla="*/ 2890308 w 4775200"/>
                <a:gd name="connsiteY2" fmla="*/ 1727199 h 2452687"/>
                <a:gd name="connsiteX3" fmla="*/ 2868083 w 4775200"/>
                <a:gd name="connsiteY3" fmla="*/ 1704974 h 2452687"/>
                <a:gd name="connsiteX4" fmla="*/ 2870200 w 4775200"/>
                <a:gd name="connsiteY4" fmla="*/ 1621366 h 2452687"/>
                <a:gd name="connsiteX5" fmla="*/ 2514600 w 4775200"/>
                <a:gd name="connsiteY5" fmla="*/ 1621366 h 2452687"/>
                <a:gd name="connsiteX6" fmla="*/ 2514600 w 4775200"/>
                <a:gd name="connsiteY6" fmla="*/ 1549399 h 2452687"/>
                <a:gd name="connsiteX7" fmla="*/ 2044700 w 4775200"/>
                <a:gd name="connsiteY7" fmla="*/ 1549399 h 2452687"/>
                <a:gd name="connsiteX8" fmla="*/ 2044700 w 4775200"/>
                <a:gd name="connsiteY8" fmla="*/ 1490132 h 2452687"/>
                <a:gd name="connsiteX9" fmla="*/ 1998133 w 4775200"/>
                <a:gd name="connsiteY9" fmla="*/ 1490132 h 2452687"/>
                <a:gd name="connsiteX10" fmla="*/ 1998133 w 4775200"/>
                <a:gd name="connsiteY10" fmla="*/ 1418166 h 2452687"/>
                <a:gd name="connsiteX11" fmla="*/ 1913466 w 4775200"/>
                <a:gd name="connsiteY11" fmla="*/ 1418166 h 2452687"/>
                <a:gd name="connsiteX12" fmla="*/ 1913466 w 4775200"/>
                <a:gd name="connsiteY12" fmla="*/ 1346199 h 2452687"/>
                <a:gd name="connsiteX13" fmla="*/ 1651000 w 4775200"/>
                <a:gd name="connsiteY13" fmla="*/ 1346199 h 2452687"/>
                <a:gd name="connsiteX14" fmla="*/ 1651000 w 4775200"/>
                <a:gd name="connsiteY14" fmla="*/ 1286932 h 2452687"/>
                <a:gd name="connsiteX15" fmla="*/ 1130300 w 4775200"/>
                <a:gd name="connsiteY15" fmla="*/ 1286932 h 2452687"/>
                <a:gd name="connsiteX16" fmla="*/ 1130300 w 4775200"/>
                <a:gd name="connsiteY16" fmla="*/ 1223432 h 2452687"/>
                <a:gd name="connsiteX17" fmla="*/ 1041400 w 4775200"/>
                <a:gd name="connsiteY17" fmla="*/ 1223432 h 2452687"/>
                <a:gd name="connsiteX18" fmla="*/ 1041400 w 4775200"/>
                <a:gd name="connsiteY18" fmla="*/ 1172632 h 2452687"/>
                <a:gd name="connsiteX19" fmla="*/ 1007533 w 4775200"/>
                <a:gd name="connsiteY19" fmla="*/ 1172632 h 2452687"/>
                <a:gd name="connsiteX20" fmla="*/ 1007533 w 4775200"/>
                <a:gd name="connsiteY20" fmla="*/ 1113366 h 2452687"/>
                <a:gd name="connsiteX21" fmla="*/ 918633 w 4775200"/>
                <a:gd name="connsiteY21" fmla="*/ 1113366 h 2452687"/>
                <a:gd name="connsiteX22" fmla="*/ 918633 w 4775200"/>
                <a:gd name="connsiteY22" fmla="*/ 1049866 h 2452687"/>
                <a:gd name="connsiteX23" fmla="*/ 901700 w 4775200"/>
                <a:gd name="connsiteY23" fmla="*/ 1049866 h 2452687"/>
                <a:gd name="connsiteX24" fmla="*/ 901700 w 4775200"/>
                <a:gd name="connsiteY24" fmla="*/ 999066 h 2452687"/>
                <a:gd name="connsiteX25" fmla="*/ 850900 w 4775200"/>
                <a:gd name="connsiteY25" fmla="*/ 999066 h 2452687"/>
                <a:gd name="connsiteX26" fmla="*/ 850900 w 4775200"/>
                <a:gd name="connsiteY26" fmla="*/ 948266 h 2452687"/>
                <a:gd name="connsiteX27" fmla="*/ 842433 w 4775200"/>
                <a:gd name="connsiteY27" fmla="*/ 948266 h 2452687"/>
                <a:gd name="connsiteX28" fmla="*/ 842433 w 4775200"/>
                <a:gd name="connsiteY28" fmla="*/ 893232 h 2452687"/>
                <a:gd name="connsiteX29" fmla="*/ 778933 w 4775200"/>
                <a:gd name="connsiteY29" fmla="*/ 893232 h 2452687"/>
                <a:gd name="connsiteX30" fmla="*/ 778933 w 4775200"/>
                <a:gd name="connsiteY30" fmla="*/ 728132 h 2452687"/>
                <a:gd name="connsiteX31" fmla="*/ 723900 w 4775200"/>
                <a:gd name="connsiteY31" fmla="*/ 728132 h 2452687"/>
                <a:gd name="connsiteX32" fmla="*/ 723900 w 4775200"/>
                <a:gd name="connsiteY32" fmla="*/ 694266 h 2452687"/>
                <a:gd name="connsiteX33" fmla="*/ 702733 w 4775200"/>
                <a:gd name="connsiteY33" fmla="*/ 694266 h 2452687"/>
                <a:gd name="connsiteX34" fmla="*/ 702733 w 4775200"/>
                <a:gd name="connsiteY34" fmla="*/ 630766 h 2452687"/>
                <a:gd name="connsiteX35" fmla="*/ 702733 w 4775200"/>
                <a:gd name="connsiteY35" fmla="*/ 630766 h 2452687"/>
                <a:gd name="connsiteX36" fmla="*/ 702733 w 4775200"/>
                <a:gd name="connsiteY36" fmla="*/ 601132 h 2452687"/>
                <a:gd name="connsiteX37" fmla="*/ 643466 w 4775200"/>
                <a:gd name="connsiteY37" fmla="*/ 601132 h 2452687"/>
                <a:gd name="connsiteX38" fmla="*/ 643466 w 4775200"/>
                <a:gd name="connsiteY38" fmla="*/ 537632 h 2452687"/>
                <a:gd name="connsiteX39" fmla="*/ 643466 w 4775200"/>
                <a:gd name="connsiteY39" fmla="*/ 537632 h 2452687"/>
                <a:gd name="connsiteX40" fmla="*/ 622300 w 4775200"/>
                <a:gd name="connsiteY40" fmla="*/ 516466 h 2452687"/>
                <a:gd name="connsiteX41" fmla="*/ 579966 w 4775200"/>
                <a:gd name="connsiteY41" fmla="*/ 516466 h 2452687"/>
                <a:gd name="connsiteX42" fmla="*/ 579966 w 4775200"/>
                <a:gd name="connsiteY42" fmla="*/ 465666 h 2452687"/>
                <a:gd name="connsiteX43" fmla="*/ 537633 w 4775200"/>
                <a:gd name="connsiteY43" fmla="*/ 465666 h 2452687"/>
                <a:gd name="connsiteX44" fmla="*/ 537633 w 4775200"/>
                <a:gd name="connsiteY44" fmla="*/ 406399 h 2452687"/>
                <a:gd name="connsiteX45" fmla="*/ 465666 w 4775200"/>
                <a:gd name="connsiteY45" fmla="*/ 406399 h 2452687"/>
                <a:gd name="connsiteX46" fmla="*/ 465666 w 4775200"/>
                <a:gd name="connsiteY46" fmla="*/ 321732 h 2452687"/>
                <a:gd name="connsiteX47" fmla="*/ 431800 w 4775200"/>
                <a:gd name="connsiteY47" fmla="*/ 321732 h 2452687"/>
                <a:gd name="connsiteX48" fmla="*/ 431800 w 4775200"/>
                <a:gd name="connsiteY48" fmla="*/ 249766 h 2452687"/>
                <a:gd name="connsiteX49" fmla="*/ 359833 w 4775200"/>
                <a:gd name="connsiteY49" fmla="*/ 249766 h 2452687"/>
                <a:gd name="connsiteX50" fmla="*/ 359833 w 4775200"/>
                <a:gd name="connsiteY50" fmla="*/ 160866 h 2452687"/>
                <a:gd name="connsiteX51" fmla="*/ 300566 w 4775200"/>
                <a:gd name="connsiteY51" fmla="*/ 160866 h 2452687"/>
                <a:gd name="connsiteX52" fmla="*/ 300566 w 4775200"/>
                <a:gd name="connsiteY52" fmla="*/ 33866 h 2452687"/>
                <a:gd name="connsiteX53" fmla="*/ 258233 w 4775200"/>
                <a:gd name="connsiteY53" fmla="*/ 33866 h 2452687"/>
                <a:gd name="connsiteX54" fmla="*/ 258233 w 4775200"/>
                <a:gd name="connsiteY54" fmla="*/ 21166 h 2452687"/>
                <a:gd name="connsiteX55" fmla="*/ 148166 w 4775200"/>
                <a:gd name="connsiteY55" fmla="*/ 21166 h 2452687"/>
                <a:gd name="connsiteX56" fmla="*/ 127000 w 4775200"/>
                <a:gd name="connsiteY56" fmla="*/ 0 h 2452687"/>
                <a:gd name="connsiteX57" fmla="*/ 0 w 4775200"/>
                <a:gd name="connsiteY57" fmla="*/ 0 h 2452687"/>
                <a:gd name="connsiteX58" fmla="*/ 21166 w 4775200"/>
                <a:gd name="connsiteY58" fmla="*/ 21166 h 2452687"/>
                <a:gd name="connsiteX59" fmla="*/ 42332 w 4775200"/>
                <a:gd name="connsiteY59" fmla="*/ 42332 h 2452687"/>
                <a:gd name="connsiteX60" fmla="*/ 42332 w 4775200"/>
                <a:gd name="connsiteY60" fmla="*/ 114299 h 2452687"/>
                <a:gd name="connsiteX61" fmla="*/ 76200 w 4775200"/>
                <a:gd name="connsiteY61" fmla="*/ 114299 h 2452687"/>
                <a:gd name="connsiteX62" fmla="*/ 76200 w 4775200"/>
                <a:gd name="connsiteY62" fmla="*/ 165099 h 2452687"/>
                <a:gd name="connsiteX63" fmla="*/ 84667 w 4775200"/>
                <a:gd name="connsiteY63" fmla="*/ 173566 h 2452687"/>
                <a:gd name="connsiteX64" fmla="*/ 84667 w 4775200"/>
                <a:gd name="connsiteY64" fmla="*/ 296332 h 2452687"/>
                <a:gd name="connsiteX65" fmla="*/ 194733 w 4775200"/>
                <a:gd name="connsiteY65" fmla="*/ 296332 h 2452687"/>
                <a:gd name="connsiteX66" fmla="*/ 194733 w 4775200"/>
                <a:gd name="connsiteY66" fmla="*/ 351366 h 2452687"/>
                <a:gd name="connsiteX67" fmla="*/ 283633 w 4775200"/>
                <a:gd name="connsiteY67" fmla="*/ 351366 h 2452687"/>
                <a:gd name="connsiteX68" fmla="*/ 283633 w 4775200"/>
                <a:gd name="connsiteY68" fmla="*/ 419099 h 2452687"/>
                <a:gd name="connsiteX69" fmla="*/ 300566 w 4775200"/>
                <a:gd name="connsiteY69" fmla="*/ 419099 h 2452687"/>
                <a:gd name="connsiteX70" fmla="*/ 300566 w 4775200"/>
                <a:gd name="connsiteY70" fmla="*/ 499532 h 2452687"/>
                <a:gd name="connsiteX71" fmla="*/ 309033 w 4775200"/>
                <a:gd name="connsiteY71" fmla="*/ 507999 h 2452687"/>
                <a:gd name="connsiteX72" fmla="*/ 309033 w 4775200"/>
                <a:gd name="connsiteY72" fmla="*/ 567266 h 2452687"/>
                <a:gd name="connsiteX73" fmla="*/ 309033 w 4775200"/>
                <a:gd name="connsiteY73" fmla="*/ 567266 h 2452687"/>
                <a:gd name="connsiteX74" fmla="*/ 309033 w 4775200"/>
                <a:gd name="connsiteY74" fmla="*/ 639232 h 2452687"/>
                <a:gd name="connsiteX75" fmla="*/ 364066 w 4775200"/>
                <a:gd name="connsiteY75" fmla="*/ 639232 h 2452687"/>
                <a:gd name="connsiteX76" fmla="*/ 364066 w 4775200"/>
                <a:gd name="connsiteY76" fmla="*/ 838199 h 2452687"/>
                <a:gd name="connsiteX77" fmla="*/ 423333 w 4775200"/>
                <a:gd name="connsiteY77" fmla="*/ 838199 h 2452687"/>
                <a:gd name="connsiteX78" fmla="*/ 423333 w 4775200"/>
                <a:gd name="connsiteY78" fmla="*/ 947206 h 2452687"/>
                <a:gd name="connsiteX79" fmla="*/ 484716 w 4775200"/>
                <a:gd name="connsiteY79" fmla="*/ 948794 h 2452687"/>
                <a:gd name="connsiteX80" fmla="*/ 478366 w 4775200"/>
                <a:gd name="connsiteY80" fmla="*/ 1065211 h 2452687"/>
                <a:gd name="connsiteX81" fmla="*/ 550333 w 4775200"/>
                <a:gd name="connsiteY81" fmla="*/ 1068387 h 2452687"/>
                <a:gd name="connsiteX82" fmla="*/ 550333 w 4775200"/>
                <a:gd name="connsiteY82" fmla="*/ 1121832 h 2452687"/>
                <a:gd name="connsiteX83" fmla="*/ 592137 w 4775200"/>
                <a:gd name="connsiteY83" fmla="*/ 1120244 h 2452687"/>
                <a:gd name="connsiteX84" fmla="*/ 590550 w 4775200"/>
                <a:gd name="connsiteY84" fmla="*/ 1181099 h 2452687"/>
                <a:gd name="connsiteX85" fmla="*/ 630766 w 4775200"/>
                <a:gd name="connsiteY85" fmla="*/ 1181099 h 2452687"/>
                <a:gd name="connsiteX86" fmla="*/ 630766 w 4775200"/>
                <a:gd name="connsiteY86" fmla="*/ 1253066 h 2452687"/>
                <a:gd name="connsiteX87" fmla="*/ 660400 w 4775200"/>
                <a:gd name="connsiteY87" fmla="*/ 1253066 h 2452687"/>
                <a:gd name="connsiteX88" fmla="*/ 660400 w 4775200"/>
                <a:gd name="connsiteY88" fmla="*/ 1303866 h 2452687"/>
                <a:gd name="connsiteX89" fmla="*/ 694266 w 4775200"/>
                <a:gd name="connsiteY89" fmla="*/ 1303866 h 2452687"/>
                <a:gd name="connsiteX90" fmla="*/ 694266 w 4775200"/>
                <a:gd name="connsiteY90" fmla="*/ 1354666 h 2452687"/>
                <a:gd name="connsiteX91" fmla="*/ 719666 w 4775200"/>
                <a:gd name="connsiteY91" fmla="*/ 1354666 h 2452687"/>
                <a:gd name="connsiteX92" fmla="*/ 719666 w 4775200"/>
                <a:gd name="connsiteY92" fmla="*/ 1409699 h 2452687"/>
                <a:gd name="connsiteX93" fmla="*/ 736071 w 4775200"/>
                <a:gd name="connsiteY93" fmla="*/ 1409699 h 2452687"/>
                <a:gd name="connsiteX94" fmla="*/ 736070 w 4775200"/>
                <a:gd name="connsiteY94" fmla="*/ 1480607 h 2452687"/>
                <a:gd name="connsiteX95" fmla="*/ 783166 w 4775200"/>
                <a:gd name="connsiteY95" fmla="*/ 1477432 h 2452687"/>
                <a:gd name="connsiteX96" fmla="*/ 783166 w 4775200"/>
                <a:gd name="connsiteY96" fmla="*/ 1667932 h 2452687"/>
                <a:gd name="connsiteX97" fmla="*/ 855133 w 4775200"/>
                <a:gd name="connsiteY97" fmla="*/ 1667932 h 2452687"/>
                <a:gd name="connsiteX98" fmla="*/ 855133 w 4775200"/>
                <a:gd name="connsiteY98" fmla="*/ 1761066 h 2452687"/>
                <a:gd name="connsiteX99" fmla="*/ 910166 w 4775200"/>
                <a:gd name="connsiteY99" fmla="*/ 1761066 h 2452687"/>
                <a:gd name="connsiteX100" fmla="*/ 910166 w 4775200"/>
                <a:gd name="connsiteY100" fmla="*/ 1824566 h 2452687"/>
                <a:gd name="connsiteX101" fmla="*/ 931333 w 4775200"/>
                <a:gd name="connsiteY101" fmla="*/ 1824566 h 2452687"/>
                <a:gd name="connsiteX102" fmla="*/ 931333 w 4775200"/>
                <a:gd name="connsiteY102" fmla="*/ 1880657 h 2452687"/>
                <a:gd name="connsiteX103" fmla="*/ 1021820 w 4775200"/>
                <a:gd name="connsiteY103" fmla="*/ 1877482 h 2452687"/>
                <a:gd name="connsiteX104" fmla="*/ 1020233 w 4775200"/>
                <a:gd name="connsiteY104" fmla="*/ 1926166 h 2452687"/>
                <a:gd name="connsiteX105" fmla="*/ 1045633 w 4775200"/>
                <a:gd name="connsiteY105" fmla="*/ 1926166 h 2452687"/>
                <a:gd name="connsiteX106" fmla="*/ 1045633 w 4775200"/>
                <a:gd name="connsiteY106" fmla="*/ 1981199 h 2452687"/>
                <a:gd name="connsiteX107" fmla="*/ 1130300 w 4775200"/>
                <a:gd name="connsiteY107" fmla="*/ 1981199 h 2452687"/>
                <a:gd name="connsiteX108" fmla="*/ 1130300 w 4775200"/>
                <a:gd name="connsiteY108" fmla="*/ 2031999 h 2452687"/>
                <a:gd name="connsiteX109" fmla="*/ 1648352 w 4775200"/>
                <a:gd name="connsiteY109" fmla="*/ 2033586 h 2452687"/>
                <a:gd name="connsiteX110" fmla="*/ 1645179 w 4775200"/>
                <a:gd name="connsiteY110" fmla="*/ 2095499 h 2452687"/>
                <a:gd name="connsiteX111" fmla="*/ 1938866 w 4775200"/>
                <a:gd name="connsiteY111" fmla="*/ 2095499 h 2452687"/>
                <a:gd name="connsiteX112" fmla="*/ 1938866 w 4775200"/>
                <a:gd name="connsiteY112" fmla="*/ 2150532 h 2452687"/>
                <a:gd name="connsiteX113" fmla="*/ 1998133 w 4775200"/>
                <a:gd name="connsiteY113" fmla="*/ 2150532 h 2452687"/>
                <a:gd name="connsiteX114" fmla="*/ 1998133 w 4775200"/>
                <a:gd name="connsiteY114" fmla="*/ 2201332 h 2452687"/>
                <a:gd name="connsiteX115" fmla="*/ 2053166 w 4775200"/>
                <a:gd name="connsiteY115" fmla="*/ 2201332 h 2452687"/>
                <a:gd name="connsiteX116" fmla="*/ 2053166 w 4775200"/>
                <a:gd name="connsiteY116" fmla="*/ 2256366 h 2452687"/>
                <a:gd name="connsiteX117" fmla="*/ 2514600 w 4775200"/>
                <a:gd name="connsiteY117" fmla="*/ 2259541 h 2452687"/>
                <a:gd name="connsiteX118" fmla="*/ 2517774 w 4775200"/>
                <a:gd name="connsiteY118" fmla="*/ 2336269 h 2452687"/>
                <a:gd name="connsiteX119" fmla="*/ 2878666 w 4775200"/>
                <a:gd name="connsiteY119" fmla="*/ 2341032 h 2452687"/>
                <a:gd name="connsiteX120" fmla="*/ 2877609 w 4775200"/>
                <a:gd name="connsiteY120" fmla="*/ 2392362 h 2452687"/>
                <a:gd name="connsiteX121" fmla="*/ 2897717 w 4775200"/>
                <a:gd name="connsiteY121" fmla="*/ 2394478 h 2452687"/>
                <a:gd name="connsiteX122" fmla="*/ 2895070 w 4775200"/>
                <a:gd name="connsiteY122" fmla="*/ 2452687 h 2452687"/>
                <a:gd name="connsiteX123" fmla="*/ 4775200 w 4775200"/>
                <a:gd name="connsiteY123" fmla="*/ 2451629 h 2452687"/>
                <a:gd name="connsiteX124" fmla="*/ 4770966 w 4775200"/>
                <a:gd name="connsiteY124" fmla="*/ 1782232 h 2452687"/>
                <a:gd name="connsiteX0" fmla="*/ 4770966 w 4775200"/>
                <a:gd name="connsiteY0" fmla="*/ 1782232 h 2452687"/>
                <a:gd name="connsiteX1" fmla="*/ 2890837 w 4775200"/>
                <a:gd name="connsiteY1" fmla="*/ 1785407 h 2452687"/>
                <a:gd name="connsiteX2" fmla="*/ 2890308 w 4775200"/>
                <a:gd name="connsiteY2" fmla="*/ 1727199 h 2452687"/>
                <a:gd name="connsiteX3" fmla="*/ 2868083 w 4775200"/>
                <a:gd name="connsiteY3" fmla="*/ 1704974 h 2452687"/>
                <a:gd name="connsiteX4" fmla="*/ 2870200 w 4775200"/>
                <a:gd name="connsiteY4" fmla="*/ 1621366 h 2452687"/>
                <a:gd name="connsiteX5" fmla="*/ 2514600 w 4775200"/>
                <a:gd name="connsiteY5" fmla="*/ 1621366 h 2452687"/>
                <a:gd name="connsiteX6" fmla="*/ 2514600 w 4775200"/>
                <a:gd name="connsiteY6" fmla="*/ 1549399 h 2452687"/>
                <a:gd name="connsiteX7" fmla="*/ 2044700 w 4775200"/>
                <a:gd name="connsiteY7" fmla="*/ 1549399 h 2452687"/>
                <a:gd name="connsiteX8" fmla="*/ 2044700 w 4775200"/>
                <a:gd name="connsiteY8" fmla="*/ 1490132 h 2452687"/>
                <a:gd name="connsiteX9" fmla="*/ 1998133 w 4775200"/>
                <a:gd name="connsiteY9" fmla="*/ 1490132 h 2452687"/>
                <a:gd name="connsiteX10" fmla="*/ 1998133 w 4775200"/>
                <a:gd name="connsiteY10" fmla="*/ 1418166 h 2452687"/>
                <a:gd name="connsiteX11" fmla="*/ 1913466 w 4775200"/>
                <a:gd name="connsiteY11" fmla="*/ 1418166 h 2452687"/>
                <a:gd name="connsiteX12" fmla="*/ 1913466 w 4775200"/>
                <a:gd name="connsiteY12" fmla="*/ 1346199 h 2452687"/>
                <a:gd name="connsiteX13" fmla="*/ 1651000 w 4775200"/>
                <a:gd name="connsiteY13" fmla="*/ 1346199 h 2452687"/>
                <a:gd name="connsiteX14" fmla="*/ 1651000 w 4775200"/>
                <a:gd name="connsiteY14" fmla="*/ 1286932 h 2452687"/>
                <a:gd name="connsiteX15" fmla="*/ 1130300 w 4775200"/>
                <a:gd name="connsiteY15" fmla="*/ 1286932 h 2452687"/>
                <a:gd name="connsiteX16" fmla="*/ 1130300 w 4775200"/>
                <a:gd name="connsiteY16" fmla="*/ 1223432 h 2452687"/>
                <a:gd name="connsiteX17" fmla="*/ 1041400 w 4775200"/>
                <a:gd name="connsiteY17" fmla="*/ 1223432 h 2452687"/>
                <a:gd name="connsiteX18" fmla="*/ 1041400 w 4775200"/>
                <a:gd name="connsiteY18" fmla="*/ 1172632 h 2452687"/>
                <a:gd name="connsiteX19" fmla="*/ 1007533 w 4775200"/>
                <a:gd name="connsiteY19" fmla="*/ 1172632 h 2452687"/>
                <a:gd name="connsiteX20" fmla="*/ 1007533 w 4775200"/>
                <a:gd name="connsiteY20" fmla="*/ 1113366 h 2452687"/>
                <a:gd name="connsiteX21" fmla="*/ 918633 w 4775200"/>
                <a:gd name="connsiteY21" fmla="*/ 1113366 h 2452687"/>
                <a:gd name="connsiteX22" fmla="*/ 918633 w 4775200"/>
                <a:gd name="connsiteY22" fmla="*/ 1049866 h 2452687"/>
                <a:gd name="connsiteX23" fmla="*/ 901700 w 4775200"/>
                <a:gd name="connsiteY23" fmla="*/ 1049866 h 2452687"/>
                <a:gd name="connsiteX24" fmla="*/ 901700 w 4775200"/>
                <a:gd name="connsiteY24" fmla="*/ 999066 h 2452687"/>
                <a:gd name="connsiteX25" fmla="*/ 850900 w 4775200"/>
                <a:gd name="connsiteY25" fmla="*/ 999066 h 2452687"/>
                <a:gd name="connsiteX26" fmla="*/ 850900 w 4775200"/>
                <a:gd name="connsiteY26" fmla="*/ 948266 h 2452687"/>
                <a:gd name="connsiteX27" fmla="*/ 842433 w 4775200"/>
                <a:gd name="connsiteY27" fmla="*/ 948266 h 2452687"/>
                <a:gd name="connsiteX28" fmla="*/ 842433 w 4775200"/>
                <a:gd name="connsiteY28" fmla="*/ 893232 h 2452687"/>
                <a:gd name="connsiteX29" fmla="*/ 778933 w 4775200"/>
                <a:gd name="connsiteY29" fmla="*/ 893232 h 2452687"/>
                <a:gd name="connsiteX30" fmla="*/ 778933 w 4775200"/>
                <a:gd name="connsiteY30" fmla="*/ 728132 h 2452687"/>
                <a:gd name="connsiteX31" fmla="*/ 723900 w 4775200"/>
                <a:gd name="connsiteY31" fmla="*/ 728132 h 2452687"/>
                <a:gd name="connsiteX32" fmla="*/ 723900 w 4775200"/>
                <a:gd name="connsiteY32" fmla="*/ 694266 h 2452687"/>
                <a:gd name="connsiteX33" fmla="*/ 702733 w 4775200"/>
                <a:gd name="connsiteY33" fmla="*/ 694266 h 2452687"/>
                <a:gd name="connsiteX34" fmla="*/ 702733 w 4775200"/>
                <a:gd name="connsiteY34" fmla="*/ 630766 h 2452687"/>
                <a:gd name="connsiteX35" fmla="*/ 702733 w 4775200"/>
                <a:gd name="connsiteY35" fmla="*/ 630766 h 2452687"/>
                <a:gd name="connsiteX36" fmla="*/ 702733 w 4775200"/>
                <a:gd name="connsiteY36" fmla="*/ 601132 h 2452687"/>
                <a:gd name="connsiteX37" fmla="*/ 643466 w 4775200"/>
                <a:gd name="connsiteY37" fmla="*/ 601132 h 2452687"/>
                <a:gd name="connsiteX38" fmla="*/ 643466 w 4775200"/>
                <a:gd name="connsiteY38" fmla="*/ 537632 h 2452687"/>
                <a:gd name="connsiteX39" fmla="*/ 643466 w 4775200"/>
                <a:gd name="connsiteY39" fmla="*/ 537632 h 2452687"/>
                <a:gd name="connsiteX40" fmla="*/ 622300 w 4775200"/>
                <a:gd name="connsiteY40" fmla="*/ 516466 h 2452687"/>
                <a:gd name="connsiteX41" fmla="*/ 579966 w 4775200"/>
                <a:gd name="connsiteY41" fmla="*/ 516466 h 2452687"/>
                <a:gd name="connsiteX42" fmla="*/ 579966 w 4775200"/>
                <a:gd name="connsiteY42" fmla="*/ 465666 h 2452687"/>
                <a:gd name="connsiteX43" fmla="*/ 537633 w 4775200"/>
                <a:gd name="connsiteY43" fmla="*/ 465666 h 2452687"/>
                <a:gd name="connsiteX44" fmla="*/ 537633 w 4775200"/>
                <a:gd name="connsiteY44" fmla="*/ 406399 h 2452687"/>
                <a:gd name="connsiteX45" fmla="*/ 465666 w 4775200"/>
                <a:gd name="connsiteY45" fmla="*/ 406399 h 2452687"/>
                <a:gd name="connsiteX46" fmla="*/ 465666 w 4775200"/>
                <a:gd name="connsiteY46" fmla="*/ 321732 h 2452687"/>
                <a:gd name="connsiteX47" fmla="*/ 431800 w 4775200"/>
                <a:gd name="connsiteY47" fmla="*/ 321732 h 2452687"/>
                <a:gd name="connsiteX48" fmla="*/ 431800 w 4775200"/>
                <a:gd name="connsiteY48" fmla="*/ 249766 h 2452687"/>
                <a:gd name="connsiteX49" fmla="*/ 359833 w 4775200"/>
                <a:gd name="connsiteY49" fmla="*/ 249766 h 2452687"/>
                <a:gd name="connsiteX50" fmla="*/ 359833 w 4775200"/>
                <a:gd name="connsiteY50" fmla="*/ 160866 h 2452687"/>
                <a:gd name="connsiteX51" fmla="*/ 300566 w 4775200"/>
                <a:gd name="connsiteY51" fmla="*/ 160866 h 2452687"/>
                <a:gd name="connsiteX52" fmla="*/ 300566 w 4775200"/>
                <a:gd name="connsiteY52" fmla="*/ 33866 h 2452687"/>
                <a:gd name="connsiteX53" fmla="*/ 258233 w 4775200"/>
                <a:gd name="connsiteY53" fmla="*/ 33866 h 2452687"/>
                <a:gd name="connsiteX54" fmla="*/ 258233 w 4775200"/>
                <a:gd name="connsiteY54" fmla="*/ 21166 h 2452687"/>
                <a:gd name="connsiteX55" fmla="*/ 148166 w 4775200"/>
                <a:gd name="connsiteY55" fmla="*/ 21166 h 2452687"/>
                <a:gd name="connsiteX56" fmla="*/ 127000 w 4775200"/>
                <a:gd name="connsiteY56" fmla="*/ 0 h 2452687"/>
                <a:gd name="connsiteX57" fmla="*/ 0 w 4775200"/>
                <a:gd name="connsiteY57" fmla="*/ 0 h 2452687"/>
                <a:gd name="connsiteX58" fmla="*/ 21166 w 4775200"/>
                <a:gd name="connsiteY58" fmla="*/ 21166 h 2452687"/>
                <a:gd name="connsiteX59" fmla="*/ 42332 w 4775200"/>
                <a:gd name="connsiteY59" fmla="*/ 42332 h 2452687"/>
                <a:gd name="connsiteX60" fmla="*/ 42332 w 4775200"/>
                <a:gd name="connsiteY60" fmla="*/ 114299 h 2452687"/>
                <a:gd name="connsiteX61" fmla="*/ 76200 w 4775200"/>
                <a:gd name="connsiteY61" fmla="*/ 114299 h 2452687"/>
                <a:gd name="connsiteX62" fmla="*/ 76200 w 4775200"/>
                <a:gd name="connsiteY62" fmla="*/ 165099 h 2452687"/>
                <a:gd name="connsiteX63" fmla="*/ 84667 w 4775200"/>
                <a:gd name="connsiteY63" fmla="*/ 173566 h 2452687"/>
                <a:gd name="connsiteX64" fmla="*/ 84667 w 4775200"/>
                <a:gd name="connsiteY64" fmla="*/ 296332 h 2452687"/>
                <a:gd name="connsiteX65" fmla="*/ 194733 w 4775200"/>
                <a:gd name="connsiteY65" fmla="*/ 296332 h 2452687"/>
                <a:gd name="connsiteX66" fmla="*/ 194733 w 4775200"/>
                <a:gd name="connsiteY66" fmla="*/ 351366 h 2452687"/>
                <a:gd name="connsiteX67" fmla="*/ 283633 w 4775200"/>
                <a:gd name="connsiteY67" fmla="*/ 351366 h 2452687"/>
                <a:gd name="connsiteX68" fmla="*/ 283633 w 4775200"/>
                <a:gd name="connsiteY68" fmla="*/ 419099 h 2452687"/>
                <a:gd name="connsiteX69" fmla="*/ 300566 w 4775200"/>
                <a:gd name="connsiteY69" fmla="*/ 419099 h 2452687"/>
                <a:gd name="connsiteX70" fmla="*/ 300566 w 4775200"/>
                <a:gd name="connsiteY70" fmla="*/ 499532 h 2452687"/>
                <a:gd name="connsiteX71" fmla="*/ 309033 w 4775200"/>
                <a:gd name="connsiteY71" fmla="*/ 507999 h 2452687"/>
                <a:gd name="connsiteX72" fmla="*/ 309033 w 4775200"/>
                <a:gd name="connsiteY72" fmla="*/ 567266 h 2452687"/>
                <a:gd name="connsiteX73" fmla="*/ 309033 w 4775200"/>
                <a:gd name="connsiteY73" fmla="*/ 567266 h 2452687"/>
                <a:gd name="connsiteX74" fmla="*/ 309033 w 4775200"/>
                <a:gd name="connsiteY74" fmla="*/ 639232 h 2452687"/>
                <a:gd name="connsiteX75" fmla="*/ 364066 w 4775200"/>
                <a:gd name="connsiteY75" fmla="*/ 639232 h 2452687"/>
                <a:gd name="connsiteX76" fmla="*/ 364066 w 4775200"/>
                <a:gd name="connsiteY76" fmla="*/ 838199 h 2452687"/>
                <a:gd name="connsiteX77" fmla="*/ 423333 w 4775200"/>
                <a:gd name="connsiteY77" fmla="*/ 838199 h 2452687"/>
                <a:gd name="connsiteX78" fmla="*/ 423333 w 4775200"/>
                <a:gd name="connsiteY78" fmla="*/ 947206 h 2452687"/>
                <a:gd name="connsiteX79" fmla="*/ 484716 w 4775200"/>
                <a:gd name="connsiteY79" fmla="*/ 948794 h 2452687"/>
                <a:gd name="connsiteX80" fmla="*/ 478366 w 4775200"/>
                <a:gd name="connsiteY80" fmla="*/ 1065211 h 2452687"/>
                <a:gd name="connsiteX81" fmla="*/ 550333 w 4775200"/>
                <a:gd name="connsiteY81" fmla="*/ 1068387 h 2452687"/>
                <a:gd name="connsiteX82" fmla="*/ 550333 w 4775200"/>
                <a:gd name="connsiteY82" fmla="*/ 1121832 h 2452687"/>
                <a:gd name="connsiteX83" fmla="*/ 592137 w 4775200"/>
                <a:gd name="connsiteY83" fmla="*/ 1120244 h 2452687"/>
                <a:gd name="connsiteX84" fmla="*/ 590550 w 4775200"/>
                <a:gd name="connsiteY84" fmla="*/ 1181099 h 2452687"/>
                <a:gd name="connsiteX85" fmla="*/ 630766 w 4775200"/>
                <a:gd name="connsiteY85" fmla="*/ 1181099 h 2452687"/>
                <a:gd name="connsiteX86" fmla="*/ 630766 w 4775200"/>
                <a:gd name="connsiteY86" fmla="*/ 1253066 h 2452687"/>
                <a:gd name="connsiteX87" fmla="*/ 660400 w 4775200"/>
                <a:gd name="connsiteY87" fmla="*/ 1253066 h 2452687"/>
                <a:gd name="connsiteX88" fmla="*/ 660400 w 4775200"/>
                <a:gd name="connsiteY88" fmla="*/ 1303866 h 2452687"/>
                <a:gd name="connsiteX89" fmla="*/ 694266 w 4775200"/>
                <a:gd name="connsiteY89" fmla="*/ 1303866 h 2452687"/>
                <a:gd name="connsiteX90" fmla="*/ 694266 w 4775200"/>
                <a:gd name="connsiteY90" fmla="*/ 1354666 h 2452687"/>
                <a:gd name="connsiteX91" fmla="*/ 719666 w 4775200"/>
                <a:gd name="connsiteY91" fmla="*/ 1354666 h 2452687"/>
                <a:gd name="connsiteX92" fmla="*/ 719666 w 4775200"/>
                <a:gd name="connsiteY92" fmla="*/ 1409699 h 2452687"/>
                <a:gd name="connsiteX93" fmla="*/ 736071 w 4775200"/>
                <a:gd name="connsiteY93" fmla="*/ 1409699 h 2452687"/>
                <a:gd name="connsiteX94" fmla="*/ 736070 w 4775200"/>
                <a:gd name="connsiteY94" fmla="*/ 1480607 h 2452687"/>
                <a:gd name="connsiteX95" fmla="*/ 783166 w 4775200"/>
                <a:gd name="connsiteY95" fmla="*/ 1477432 h 2452687"/>
                <a:gd name="connsiteX96" fmla="*/ 783166 w 4775200"/>
                <a:gd name="connsiteY96" fmla="*/ 1667932 h 2452687"/>
                <a:gd name="connsiteX97" fmla="*/ 855133 w 4775200"/>
                <a:gd name="connsiteY97" fmla="*/ 1667932 h 2452687"/>
                <a:gd name="connsiteX98" fmla="*/ 855133 w 4775200"/>
                <a:gd name="connsiteY98" fmla="*/ 1761066 h 2452687"/>
                <a:gd name="connsiteX99" fmla="*/ 910166 w 4775200"/>
                <a:gd name="connsiteY99" fmla="*/ 1761066 h 2452687"/>
                <a:gd name="connsiteX100" fmla="*/ 910166 w 4775200"/>
                <a:gd name="connsiteY100" fmla="*/ 1824566 h 2452687"/>
                <a:gd name="connsiteX101" fmla="*/ 931333 w 4775200"/>
                <a:gd name="connsiteY101" fmla="*/ 1824566 h 2452687"/>
                <a:gd name="connsiteX102" fmla="*/ 931333 w 4775200"/>
                <a:gd name="connsiteY102" fmla="*/ 1880657 h 2452687"/>
                <a:gd name="connsiteX103" fmla="*/ 1021820 w 4775200"/>
                <a:gd name="connsiteY103" fmla="*/ 1877482 h 2452687"/>
                <a:gd name="connsiteX104" fmla="*/ 1020233 w 4775200"/>
                <a:gd name="connsiteY104" fmla="*/ 1926166 h 2452687"/>
                <a:gd name="connsiteX105" fmla="*/ 1045633 w 4775200"/>
                <a:gd name="connsiteY105" fmla="*/ 1926166 h 2452687"/>
                <a:gd name="connsiteX106" fmla="*/ 1045633 w 4775200"/>
                <a:gd name="connsiteY106" fmla="*/ 1981199 h 2452687"/>
                <a:gd name="connsiteX107" fmla="*/ 1130300 w 4775200"/>
                <a:gd name="connsiteY107" fmla="*/ 1981199 h 2452687"/>
                <a:gd name="connsiteX108" fmla="*/ 1130300 w 4775200"/>
                <a:gd name="connsiteY108" fmla="*/ 2031999 h 2452687"/>
                <a:gd name="connsiteX109" fmla="*/ 1648352 w 4775200"/>
                <a:gd name="connsiteY109" fmla="*/ 2033586 h 2452687"/>
                <a:gd name="connsiteX110" fmla="*/ 1645179 w 4775200"/>
                <a:gd name="connsiteY110" fmla="*/ 2095499 h 2452687"/>
                <a:gd name="connsiteX111" fmla="*/ 1938866 w 4775200"/>
                <a:gd name="connsiteY111" fmla="*/ 2095499 h 2452687"/>
                <a:gd name="connsiteX112" fmla="*/ 1938866 w 4775200"/>
                <a:gd name="connsiteY112" fmla="*/ 2150532 h 2452687"/>
                <a:gd name="connsiteX113" fmla="*/ 1998133 w 4775200"/>
                <a:gd name="connsiteY113" fmla="*/ 2150532 h 2452687"/>
                <a:gd name="connsiteX114" fmla="*/ 1998133 w 4775200"/>
                <a:gd name="connsiteY114" fmla="*/ 2201332 h 2452687"/>
                <a:gd name="connsiteX115" fmla="*/ 2053166 w 4775200"/>
                <a:gd name="connsiteY115" fmla="*/ 2201332 h 2452687"/>
                <a:gd name="connsiteX116" fmla="*/ 2053166 w 4775200"/>
                <a:gd name="connsiteY116" fmla="*/ 2256366 h 2452687"/>
                <a:gd name="connsiteX117" fmla="*/ 2514600 w 4775200"/>
                <a:gd name="connsiteY117" fmla="*/ 2259541 h 2452687"/>
                <a:gd name="connsiteX118" fmla="*/ 2511424 w 4775200"/>
                <a:gd name="connsiteY118" fmla="*/ 2336269 h 2452687"/>
                <a:gd name="connsiteX119" fmla="*/ 2878666 w 4775200"/>
                <a:gd name="connsiteY119" fmla="*/ 2341032 h 2452687"/>
                <a:gd name="connsiteX120" fmla="*/ 2877609 w 4775200"/>
                <a:gd name="connsiteY120" fmla="*/ 2392362 h 2452687"/>
                <a:gd name="connsiteX121" fmla="*/ 2897717 w 4775200"/>
                <a:gd name="connsiteY121" fmla="*/ 2394478 h 2452687"/>
                <a:gd name="connsiteX122" fmla="*/ 2895070 w 4775200"/>
                <a:gd name="connsiteY122" fmla="*/ 2452687 h 2452687"/>
                <a:gd name="connsiteX123" fmla="*/ 4775200 w 4775200"/>
                <a:gd name="connsiteY123" fmla="*/ 2451629 h 2452687"/>
                <a:gd name="connsiteX124" fmla="*/ 4770966 w 4775200"/>
                <a:gd name="connsiteY124" fmla="*/ 1782232 h 2452687"/>
                <a:gd name="connsiteX0" fmla="*/ 4770966 w 4775200"/>
                <a:gd name="connsiteY0" fmla="*/ 1782232 h 2452687"/>
                <a:gd name="connsiteX1" fmla="*/ 2890837 w 4775200"/>
                <a:gd name="connsiteY1" fmla="*/ 1785407 h 2452687"/>
                <a:gd name="connsiteX2" fmla="*/ 2890308 w 4775200"/>
                <a:gd name="connsiteY2" fmla="*/ 1727199 h 2452687"/>
                <a:gd name="connsiteX3" fmla="*/ 2868083 w 4775200"/>
                <a:gd name="connsiteY3" fmla="*/ 1704974 h 2452687"/>
                <a:gd name="connsiteX4" fmla="*/ 2870200 w 4775200"/>
                <a:gd name="connsiteY4" fmla="*/ 1621366 h 2452687"/>
                <a:gd name="connsiteX5" fmla="*/ 2514600 w 4775200"/>
                <a:gd name="connsiteY5" fmla="*/ 1621366 h 2452687"/>
                <a:gd name="connsiteX6" fmla="*/ 2514600 w 4775200"/>
                <a:gd name="connsiteY6" fmla="*/ 1549399 h 2452687"/>
                <a:gd name="connsiteX7" fmla="*/ 2044700 w 4775200"/>
                <a:gd name="connsiteY7" fmla="*/ 1549399 h 2452687"/>
                <a:gd name="connsiteX8" fmla="*/ 2044700 w 4775200"/>
                <a:gd name="connsiteY8" fmla="*/ 1490132 h 2452687"/>
                <a:gd name="connsiteX9" fmla="*/ 1998133 w 4775200"/>
                <a:gd name="connsiteY9" fmla="*/ 1490132 h 2452687"/>
                <a:gd name="connsiteX10" fmla="*/ 1998133 w 4775200"/>
                <a:gd name="connsiteY10" fmla="*/ 1418166 h 2452687"/>
                <a:gd name="connsiteX11" fmla="*/ 1913466 w 4775200"/>
                <a:gd name="connsiteY11" fmla="*/ 1418166 h 2452687"/>
                <a:gd name="connsiteX12" fmla="*/ 1913466 w 4775200"/>
                <a:gd name="connsiteY12" fmla="*/ 1346199 h 2452687"/>
                <a:gd name="connsiteX13" fmla="*/ 1651000 w 4775200"/>
                <a:gd name="connsiteY13" fmla="*/ 1346199 h 2452687"/>
                <a:gd name="connsiteX14" fmla="*/ 1651000 w 4775200"/>
                <a:gd name="connsiteY14" fmla="*/ 1286932 h 2452687"/>
                <a:gd name="connsiteX15" fmla="*/ 1130300 w 4775200"/>
                <a:gd name="connsiteY15" fmla="*/ 1286932 h 2452687"/>
                <a:gd name="connsiteX16" fmla="*/ 1130300 w 4775200"/>
                <a:gd name="connsiteY16" fmla="*/ 1223432 h 2452687"/>
                <a:gd name="connsiteX17" fmla="*/ 1041400 w 4775200"/>
                <a:gd name="connsiteY17" fmla="*/ 1223432 h 2452687"/>
                <a:gd name="connsiteX18" fmla="*/ 1041400 w 4775200"/>
                <a:gd name="connsiteY18" fmla="*/ 1172632 h 2452687"/>
                <a:gd name="connsiteX19" fmla="*/ 1007533 w 4775200"/>
                <a:gd name="connsiteY19" fmla="*/ 1172632 h 2452687"/>
                <a:gd name="connsiteX20" fmla="*/ 1007533 w 4775200"/>
                <a:gd name="connsiteY20" fmla="*/ 1113366 h 2452687"/>
                <a:gd name="connsiteX21" fmla="*/ 918633 w 4775200"/>
                <a:gd name="connsiteY21" fmla="*/ 1113366 h 2452687"/>
                <a:gd name="connsiteX22" fmla="*/ 918633 w 4775200"/>
                <a:gd name="connsiteY22" fmla="*/ 1049866 h 2452687"/>
                <a:gd name="connsiteX23" fmla="*/ 901700 w 4775200"/>
                <a:gd name="connsiteY23" fmla="*/ 1049866 h 2452687"/>
                <a:gd name="connsiteX24" fmla="*/ 901700 w 4775200"/>
                <a:gd name="connsiteY24" fmla="*/ 999066 h 2452687"/>
                <a:gd name="connsiteX25" fmla="*/ 850900 w 4775200"/>
                <a:gd name="connsiteY25" fmla="*/ 999066 h 2452687"/>
                <a:gd name="connsiteX26" fmla="*/ 850900 w 4775200"/>
                <a:gd name="connsiteY26" fmla="*/ 948266 h 2452687"/>
                <a:gd name="connsiteX27" fmla="*/ 842433 w 4775200"/>
                <a:gd name="connsiteY27" fmla="*/ 948266 h 2452687"/>
                <a:gd name="connsiteX28" fmla="*/ 842433 w 4775200"/>
                <a:gd name="connsiteY28" fmla="*/ 893232 h 2452687"/>
                <a:gd name="connsiteX29" fmla="*/ 778933 w 4775200"/>
                <a:gd name="connsiteY29" fmla="*/ 893232 h 2452687"/>
                <a:gd name="connsiteX30" fmla="*/ 778933 w 4775200"/>
                <a:gd name="connsiteY30" fmla="*/ 728132 h 2452687"/>
                <a:gd name="connsiteX31" fmla="*/ 723900 w 4775200"/>
                <a:gd name="connsiteY31" fmla="*/ 728132 h 2452687"/>
                <a:gd name="connsiteX32" fmla="*/ 723900 w 4775200"/>
                <a:gd name="connsiteY32" fmla="*/ 694266 h 2452687"/>
                <a:gd name="connsiteX33" fmla="*/ 702733 w 4775200"/>
                <a:gd name="connsiteY33" fmla="*/ 694266 h 2452687"/>
                <a:gd name="connsiteX34" fmla="*/ 702733 w 4775200"/>
                <a:gd name="connsiteY34" fmla="*/ 630766 h 2452687"/>
                <a:gd name="connsiteX35" fmla="*/ 702733 w 4775200"/>
                <a:gd name="connsiteY35" fmla="*/ 630766 h 2452687"/>
                <a:gd name="connsiteX36" fmla="*/ 702733 w 4775200"/>
                <a:gd name="connsiteY36" fmla="*/ 601132 h 2452687"/>
                <a:gd name="connsiteX37" fmla="*/ 643466 w 4775200"/>
                <a:gd name="connsiteY37" fmla="*/ 601132 h 2452687"/>
                <a:gd name="connsiteX38" fmla="*/ 643466 w 4775200"/>
                <a:gd name="connsiteY38" fmla="*/ 537632 h 2452687"/>
                <a:gd name="connsiteX39" fmla="*/ 643466 w 4775200"/>
                <a:gd name="connsiteY39" fmla="*/ 537632 h 2452687"/>
                <a:gd name="connsiteX40" fmla="*/ 622300 w 4775200"/>
                <a:gd name="connsiteY40" fmla="*/ 516466 h 2452687"/>
                <a:gd name="connsiteX41" fmla="*/ 579966 w 4775200"/>
                <a:gd name="connsiteY41" fmla="*/ 516466 h 2452687"/>
                <a:gd name="connsiteX42" fmla="*/ 579966 w 4775200"/>
                <a:gd name="connsiteY42" fmla="*/ 465666 h 2452687"/>
                <a:gd name="connsiteX43" fmla="*/ 537633 w 4775200"/>
                <a:gd name="connsiteY43" fmla="*/ 465666 h 2452687"/>
                <a:gd name="connsiteX44" fmla="*/ 537633 w 4775200"/>
                <a:gd name="connsiteY44" fmla="*/ 406399 h 2452687"/>
                <a:gd name="connsiteX45" fmla="*/ 465666 w 4775200"/>
                <a:gd name="connsiteY45" fmla="*/ 406399 h 2452687"/>
                <a:gd name="connsiteX46" fmla="*/ 465666 w 4775200"/>
                <a:gd name="connsiteY46" fmla="*/ 321732 h 2452687"/>
                <a:gd name="connsiteX47" fmla="*/ 431800 w 4775200"/>
                <a:gd name="connsiteY47" fmla="*/ 321732 h 2452687"/>
                <a:gd name="connsiteX48" fmla="*/ 431800 w 4775200"/>
                <a:gd name="connsiteY48" fmla="*/ 249766 h 2452687"/>
                <a:gd name="connsiteX49" fmla="*/ 359833 w 4775200"/>
                <a:gd name="connsiteY49" fmla="*/ 249766 h 2452687"/>
                <a:gd name="connsiteX50" fmla="*/ 359833 w 4775200"/>
                <a:gd name="connsiteY50" fmla="*/ 160866 h 2452687"/>
                <a:gd name="connsiteX51" fmla="*/ 300566 w 4775200"/>
                <a:gd name="connsiteY51" fmla="*/ 160866 h 2452687"/>
                <a:gd name="connsiteX52" fmla="*/ 300566 w 4775200"/>
                <a:gd name="connsiteY52" fmla="*/ 33866 h 2452687"/>
                <a:gd name="connsiteX53" fmla="*/ 258233 w 4775200"/>
                <a:gd name="connsiteY53" fmla="*/ 33866 h 2452687"/>
                <a:gd name="connsiteX54" fmla="*/ 258233 w 4775200"/>
                <a:gd name="connsiteY54" fmla="*/ 21166 h 2452687"/>
                <a:gd name="connsiteX55" fmla="*/ 148166 w 4775200"/>
                <a:gd name="connsiteY55" fmla="*/ 21166 h 2452687"/>
                <a:gd name="connsiteX56" fmla="*/ 127000 w 4775200"/>
                <a:gd name="connsiteY56" fmla="*/ 0 h 2452687"/>
                <a:gd name="connsiteX57" fmla="*/ 0 w 4775200"/>
                <a:gd name="connsiteY57" fmla="*/ 0 h 2452687"/>
                <a:gd name="connsiteX58" fmla="*/ 21166 w 4775200"/>
                <a:gd name="connsiteY58" fmla="*/ 21166 h 2452687"/>
                <a:gd name="connsiteX59" fmla="*/ 42332 w 4775200"/>
                <a:gd name="connsiteY59" fmla="*/ 42332 h 2452687"/>
                <a:gd name="connsiteX60" fmla="*/ 42332 w 4775200"/>
                <a:gd name="connsiteY60" fmla="*/ 114299 h 2452687"/>
                <a:gd name="connsiteX61" fmla="*/ 76200 w 4775200"/>
                <a:gd name="connsiteY61" fmla="*/ 114299 h 2452687"/>
                <a:gd name="connsiteX62" fmla="*/ 76200 w 4775200"/>
                <a:gd name="connsiteY62" fmla="*/ 165099 h 2452687"/>
                <a:gd name="connsiteX63" fmla="*/ 84667 w 4775200"/>
                <a:gd name="connsiteY63" fmla="*/ 173566 h 2452687"/>
                <a:gd name="connsiteX64" fmla="*/ 84667 w 4775200"/>
                <a:gd name="connsiteY64" fmla="*/ 296332 h 2452687"/>
                <a:gd name="connsiteX65" fmla="*/ 194733 w 4775200"/>
                <a:gd name="connsiteY65" fmla="*/ 296332 h 2452687"/>
                <a:gd name="connsiteX66" fmla="*/ 194733 w 4775200"/>
                <a:gd name="connsiteY66" fmla="*/ 351366 h 2452687"/>
                <a:gd name="connsiteX67" fmla="*/ 283633 w 4775200"/>
                <a:gd name="connsiteY67" fmla="*/ 351366 h 2452687"/>
                <a:gd name="connsiteX68" fmla="*/ 283633 w 4775200"/>
                <a:gd name="connsiteY68" fmla="*/ 419099 h 2452687"/>
                <a:gd name="connsiteX69" fmla="*/ 300566 w 4775200"/>
                <a:gd name="connsiteY69" fmla="*/ 419099 h 2452687"/>
                <a:gd name="connsiteX70" fmla="*/ 300566 w 4775200"/>
                <a:gd name="connsiteY70" fmla="*/ 499532 h 2452687"/>
                <a:gd name="connsiteX71" fmla="*/ 309033 w 4775200"/>
                <a:gd name="connsiteY71" fmla="*/ 507999 h 2452687"/>
                <a:gd name="connsiteX72" fmla="*/ 309033 w 4775200"/>
                <a:gd name="connsiteY72" fmla="*/ 567266 h 2452687"/>
                <a:gd name="connsiteX73" fmla="*/ 309033 w 4775200"/>
                <a:gd name="connsiteY73" fmla="*/ 567266 h 2452687"/>
                <a:gd name="connsiteX74" fmla="*/ 309033 w 4775200"/>
                <a:gd name="connsiteY74" fmla="*/ 639232 h 2452687"/>
                <a:gd name="connsiteX75" fmla="*/ 364066 w 4775200"/>
                <a:gd name="connsiteY75" fmla="*/ 639232 h 2452687"/>
                <a:gd name="connsiteX76" fmla="*/ 364066 w 4775200"/>
                <a:gd name="connsiteY76" fmla="*/ 838199 h 2452687"/>
                <a:gd name="connsiteX77" fmla="*/ 423333 w 4775200"/>
                <a:gd name="connsiteY77" fmla="*/ 838199 h 2452687"/>
                <a:gd name="connsiteX78" fmla="*/ 423333 w 4775200"/>
                <a:gd name="connsiteY78" fmla="*/ 947206 h 2452687"/>
                <a:gd name="connsiteX79" fmla="*/ 484716 w 4775200"/>
                <a:gd name="connsiteY79" fmla="*/ 948794 h 2452687"/>
                <a:gd name="connsiteX80" fmla="*/ 478366 w 4775200"/>
                <a:gd name="connsiteY80" fmla="*/ 1065211 h 2452687"/>
                <a:gd name="connsiteX81" fmla="*/ 550333 w 4775200"/>
                <a:gd name="connsiteY81" fmla="*/ 1068387 h 2452687"/>
                <a:gd name="connsiteX82" fmla="*/ 550333 w 4775200"/>
                <a:gd name="connsiteY82" fmla="*/ 1121832 h 2452687"/>
                <a:gd name="connsiteX83" fmla="*/ 592137 w 4775200"/>
                <a:gd name="connsiteY83" fmla="*/ 1120244 h 2452687"/>
                <a:gd name="connsiteX84" fmla="*/ 590550 w 4775200"/>
                <a:gd name="connsiteY84" fmla="*/ 1181099 h 2452687"/>
                <a:gd name="connsiteX85" fmla="*/ 630766 w 4775200"/>
                <a:gd name="connsiteY85" fmla="*/ 1181099 h 2452687"/>
                <a:gd name="connsiteX86" fmla="*/ 630766 w 4775200"/>
                <a:gd name="connsiteY86" fmla="*/ 1253066 h 2452687"/>
                <a:gd name="connsiteX87" fmla="*/ 660400 w 4775200"/>
                <a:gd name="connsiteY87" fmla="*/ 1253066 h 2452687"/>
                <a:gd name="connsiteX88" fmla="*/ 660400 w 4775200"/>
                <a:gd name="connsiteY88" fmla="*/ 1303866 h 2452687"/>
                <a:gd name="connsiteX89" fmla="*/ 694266 w 4775200"/>
                <a:gd name="connsiteY89" fmla="*/ 1303866 h 2452687"/>
                <a:gd name="connsiteX90" fmla="*/ 694266 w 4775200"/>
                <a:gd name="connsiteY90" fmla="*/ 1354666 h 2452687"/>
                <a:gd name="connsiteX91" fmla="*/ 719666 w 4775200"/>
                <a:gd name="connsiteY91" fmla="*/ 1354666 h 2452687"/>
                <a:gd name="connsiteX92" fmla="*/ 719666 w 4775200"/>
                <a:gd name="connsiteY92" fmla="*/ 1409699 h 2452687"/>
                <a:gd name="connsiteX93" fmla="*/ 736071 w 4775200"/>
                <a:gd name="connsiteY93" fmla="*/ 1409699 h 2452687"/>
                <a:gd name="connsiteX94" fmla="*/ 736070 w 4775200"/>
                <a:gd name="connsiteY94" fmla="*/ 1480607 h 2452687"/>
                <a:gd name="connsiteX95" fmla="*/ 783166 w 4775200"/>
                <a:gd name="connsiteY95" fmla="*/ 1477432 h 2452687"/>
                <a:gd name="connsiteX96" fmla="*/ 783166 w 4775200"/>
                <a:gd name="connsiteY96" fmla="*/ 1667932 h 2452687"/>
                <a:gd name="connsiteX97" fmla="*/ 855133 w 4775200"/>
                <a:gd name="connsiteY97" fmla="*/ 1667932 h 2452687"/>
                <a:gd name="connsiteX98" fmla="*/ 855133 w 4775200"/>
                <a:gd name="connsiteY98" fmla="*/ 1761066 h 2452687"/>
                <a:gd name="connsiteX99" fmla="*/ 910166 w 4775200"/>
                <a:gd name="connsiteY99" fmla="*/ 1761066 h 2452687"/>
                <a:gd name="connsiteX100" fmla="*/ 910166 w 4775200"/>
                <a:gd name="connsiteY100" fmla="*/ 1824566 h 2452687"/>
                <a:gd name="connsiteX101" fmla="*/ 931333 w 4775200"/>
                <a:gd name="connsiteY101" fmla="*/ 1824566 h 2452687"/>
                <a:gd name="connsiteX102" fmla="*/ 931333 w 4775200"/>
                <a:gd name="connsiteY102" fmla="*/ 1880657 h 2452687"/>
                <a:gd name="connsiteX103" fmla="*/ 1021820 w 4775200"/>
                <a:gd name="connsiteY103" fmla="*/ 1877482 h 2452687"/>
                <a:gd name="connsiteX104" fmla="*/ 1020233 w 4775200"/>
                <a:gd name="connsiteY104" fmla="*/ 1926166 h 2452687"/>
                <a:gd name="connsiteX105" fmla="*/ 1045633 w 4775200"/>
                <a:gd name="connsiteY105" fmla="*/ 1926166 h 2452687"/>
                <a:gd name="connsiteX106" fmla="*/ 1045633 w 4775200"/>
                <a:gd name="connsiteY106" fmla="*/ 1981199 h 2452687"/>
                <a:gd name="connsiteX107" fmla="*/ 1130300 w 4775200"/>
                <a:gd name="connsiteY107" fmla="*/ 1981199 h 2452687"/>
                <a:gd name="connsiteX108" fmla="*/ 1130300 w 4775200"/>
                <a:gd name="connsiteY108" fmla="*/ 2031999 h 2452687"/>
                <a:gd name="connsiteX109" fmla="*/ 1648352 w 4775200"/>
                <a:gd name="connsiteY109" fmla="*/ 2033586 h 2452687"/>
                <a:gd name="connsiteX110" fmla="*/ 1645179 w 4775200"/>
                <a:gd name="connsiteY110" fmla="*/ 2095499 h 2452687"/>
                <a:gd name="connsiteX111" fmla="*/ 1938866 w 4775200"/>
                <a:gd name="connsiteY111" fmla="*/ 2095499 h 2452687"/>
                <a:gd name="connsiteX112" fmla="*/ 1938866 w 4775200"/>
                <a:gd name="connsiteY112" fmla="*/ 2150532 h 2452687"/>
                <a:gd name="connsiteX113" fmla="*/ 1998133 w 4775200"/>
                <a:gd name="connsiteY113" fmla="*/ 2150532 h 2452687"/>
                <a:gd name="connsiteX114" fmla="*/ 1998133 w 4775200"/>
                <a:gd name="connsiteY114" fmla="*/ 2201332 h 2452687"/>
                <a:gd name="connsiteX115" fmla="*/ 2053166 w 4775200"/>
                <a:gd name="connsiteY115" fmla="*/ 2201332 h 2452687"/>
                <a:gd name="connsiteX116" fmla="*/ 2053166 w 4775200"/>
                <a:gd name="connsiteY116" fmla="*/ 2256366 h 2452687"/>
                <a:gd name="connsiteX117" fmla="*/ 2514600 w 4775200"/>
                <a:gd name="connsiteY117" fmla="*/ 2259541 h 2452687"/>
                <a:gd name="connsiteX118" fmla="*/ 2509837 w 4775200"/>
                <a:gd name="connsiteY118" fmla="*/ 2341032 h 2452687"/>
                <a:gd name="connsiteX119" fmla="*/ 2878666 w 4775200"/>
                <a:gd name="connsiteY119" fmla="*/ 2341032 h 2452687"/>
                <a:gd name="connsiteX120" fmla="*/ 2877609 w 4775200"/>
                <a:gd name="connsiteY120" fmla="*/ 2392362 h 2452687"/>
                <a:gd name="connsiteX121" fmla="*/ 2897717 w 4775200"/>
                <a:gd name="connsiteY121" fmla="*/ 2394478 h 2452687"/>
                <a:gd name="connsiteX122" fmla="*/ 2895070 w 4775200"/>
                <a:gd name="connsiteY122" fmla="*/ 2452687 h 2452687"/>
                <a:gd name="connsiteX123" fmla="*/ 4775200 w 4775200"/>
                <a:gd name="connsiteY123" fmla="*/ 2451629 h 2452687"/>
                <a:gd name="connsiteX124" fmla="*/ 4770966 w 4775200"/>
                <a:gd name="connsiteY124" fmla="*/ 1782232 h 2452687"/>
                <a:gd name="connsiteX0" fmla="*/ 4770966 w 4775200"/>
                <a:gd name="connsiteY0" fmla="*/ 1782232 h 2452687"/>
                <a:gd name="connsiteX1" fmla="*/ 2890837 w 4775200"/>
                <a:gd name="connsiteY1" fmla="*/ 1785407 h 2452687"/>
                <a:gd name="connsiteX2" fmla="*/ 2890308 w 4775200"/>
                <a:gd name="connsiteY2" fmla="*/ 1727199 h 2452687"/>
                <a:gd name="connsiteX3" fmla="*/ 2868083 w 4775200"/>
                <a:gd name="connsiteY3" fmla="*/ 1704974 h 2452687"/>
                <a:gd name="connsiteX4" fmla="*/ 2870200 w 4775200"/>
                <a:gd name="connsiteY4" fmla="*/ 1621366 h 2452687"/>
                <a:gd name="connsiteX5" fmla="*/ 2514600 w 4775200"/>
                <a:gd name="connsiteY5" fmla="*/ 1621366 h 2452687"/>
                <a:gd name="connsiteX6" fmla="*/ 2514600 w 4775200"/>
                <a:gd name="connsiteY6" fmla="*/ 1549399 h 2452687"/>
                <a:gd name="connsiteX7" fmla="*/ 2044700 w 4775200"/>
                <a:gd name="connsiteY7" fmla="*/ 1549399 h 2452687"/>
                <a:gd name="connsiteX8" fmla="*/ 2044700 w 4775200"/>
                <a:gd name="connsiteY8" fmla="*/ 1490132 h 2452687"/>
                <a:gd name="connsiteX9" fmla="*/ 1998133 w 4775200"/>
                <a:gd name="connsiteY9" fmla="*/ 1490132 h 2452687"/>
                <a:gd name="connsiteX10" fmla="*/ 1998133 w 4775200"/>
                <a:gd name="connsiteY10" fmla="*/ 1418166 h 2452687"/>
                <a:gd name="connsiteX11" fmla="*/ 1913466 w 4775200"/>
                <a:gd name="connsiteY11" fmla="*/ 1418166 h 2452687"/>
                <a:gd name="connsiteX12" fmla="*/ 1913466 w 4775200"/>
                <a:gd name="connsiteY12" fmla="*/ 1346199 h 2452687"/>
                <a:gd name="connsiteX13" fmla="*/ 1651000 w 4775200"/>
                <a:gd name="connsiteY13" fmla="*/ 1346199 h 2452687"/>
                <a:gd name="connsiteX14" fmla="*/ 1651000 w 4775200"/>
                <a:gd name="connsiteY14" fmla="*/ 1286932 h 2452687"/>
                <a:gd name="connsiteX15" fmla="*/ 1130300 w 4775200"/>
                <a:gd name="connsiteY15" fmla="*/ 1286932 h 2452687"/>
                <a:gd name="connsiteX16" fmla="*/ 1130300 w 4775200"/>
                <a:gd name="connsiteY16" fmla="*/ 1223432 h 2452687"/>
                <a:gd name="connsiteX17" fmla="*/ 1041400 w 4775200"/>
                <a:gd name="connsiteY17" fmla="*/ 1223432 h 2452687"/>
                <a:gd name="connsiteX18" fmla="*/ 1041400 w 4775200"/>
                <a:gd name="connsiteY18" fmla="*/ 1172632 h 2452687"/>
                <a:gd name="connsiteX19" fmla="*/ 1007533 w 4775200"/>
                <a:gd name="connsiteY19" fmla="*/ 1172632 h 2452687"/>
                <a:gd name="connsiteX20" fmla="*/ 1007533 w 4775200"/>
                <a:gd name="connsiteY20" fmla="*/ 1113366 h 2452687"/>
                <a:gd name="connsiteX21" fmla="*/ 918633 w 4775200"/>
                <a:gd name="connsiteY21" fmla="*/ 1113366 h 2452687"/>
                <a:gd name="connsiteX22" fmla="*/ 918633 w 4775200"/>
                <a:gd name="connsiteY22" fmla="*/ 1049866 h 2452687"/>
                <a:gd name="connsiteX23" fmla="*/ 901700 w 4775200"/>
                <a:gd name="connsiteY23" fmla="*/ 1049866 h 2452687"/>
                <a:gd name="connsiteX24" fmla="*/ 901700 w 4775200"/>
                <a:gd name="connsiteY24" fmla="*/ 999066 h 2452687"/>
                <a:gd name="connsiteX25" fmla="*/ 850900 w 4775200"/>
                <a:gd name="connsiteY25" fmla="*/ 999066 h 2452687"/>
                <a:gd name="connsiteX26" fmla="*/ 850900 w 4775200"/>
                <a:gd name="connsiteY26" fmla="*/ 948266 h 2452687"/>
                <a:gd name="connsiteX27" fmla="*/ 842433 w 4775200"/>
                <a:gd name="connsiteY27" fmla="*/ 948266 h 2452687"/>
                <a:gd name="connsiteX28" fmla="*/ 842433 w 4775200"/>
                <a:gd name="connsiteY28" fmla="*/ 893232 h 2452687"/>
                <a:gd name="connsiteX29" fmla="*/ 778933 w 4775200"/>
                <a:gd name="connsiteY29" fmla="*/ 893232 h 2452687"/>
                <a:gd name="connsiteX30" fmla="*/ 778933 w 4775200"/>
                <a:gd name="connsiteY30" fmla="*/ 728132 h 2452687"/>
                <a:gd name="connsiteX31" fmla="*/ 723900 w 4775200"/>
                <a:gd name="connsiteY31" fmla="*/ 728132 h 2452687"/>
                <a:gd name="connsiteX32" fmla="*/ 723900 w 4775200"/>
                <a:gd name="connsiteY32" fmla="*/ 694266 h 2452687"/>
                <a:gd name="connsiteX33" fmla="*/ 702733 w 4775200"/>
                <a:gd name="connsiteY33" fmla="*/ 694266 h 2452687"/>
                <a:gd name="connsiteX34" fmla="*/ 702733 w 4775200"/>
                <a:gd name="connsiteY34" fmla="*/ 630766 h 2452687"/>
                <a:gd name="connsiteX35" fmla="*/ 702733 w 4775200"/>
                <a:gd name="connsiteY35" fmla="*/ 630766 h 2452687"/>
                <a:gd name="connsiteX36" fmla="*/ 702733 w 4775200"/>
                <a:gd name="connsiteY36" fmla="*/ 601132 h 2452687"/>
                <a:gd name="connsiteX37" fmla="*/ 643466 w 4775200"/>
                <a:gd name="connsiteY37" fmla="*/ 601132 h 2452687"/>
                <a:gd name="connsiteX38" fmla="*/ 643466 w 4775200"/>
                <a:gd name="connsiteY38" fmla="*/ 537632 h 2452687"/>
                <a:gd name="connsiteX39" fmla="*/ 643466 w 4775200"/>
                <a:gd name="connsiteY39" fmla="*/ 537632 h 2452687"/>
                <a:gd name="connsiteX40" fmla="*/ 622300 w 4775200"/>
                <a:gd name="connsiteY40" fmla="*/ 516466 h 2452687"/>
                <a:gd name="connsiteX41" fmla="*/ 579966 w 4775200"/>
                <a:gd name="connsiteY41" fmla="*/ 516466 h 2452687"/>
                <a:gd name="connsiteX42" fmla="*/ 579966 w 4775200"/>
                <a:gd name="connsiteY42" fmla="*/ 465666 h 2452687"/>
                <a:gd name="connsiteX43" fmla="*/ 537633 w 4775200"/>
                <a:gd name="connsiteY43" fmla="*/ 465666 h 2452687"/>
                <a:gd name="connsiteX44" fmla="*/ 537633 w 4775200"/>
                <a:gd name="connsiteY44" fmla="*/ 406399 h 2452687"/>
                <a:gd name="connsiteX45" fmla="*/ 465666 w 4775200"/>
                <a:gd name="connsiteY45" fmla="*/ 406399 h 2452687"/>
                <a:gd name="connsiteX46" fmla="*/ 465666 w 4775200"/>
                <a:gd name="connsiteY46" fmla="*/ 321732 h 2452687"/>
                <a:gd name="connsiteX47" fmla="*/ 431800 w 4775200"/>
                <a:gd name="connsiteY47" fmla="*/ 321732 h 2452687"/>
                <a:gd name="connsiteX48" fmla="*/ 431800 w 4775200"/>
                <a:gd name="connsiteY48" fmla="*/ 249766 h 2452687"/>
                <a:gd name="connsiteX49" fmla="*/ 359833 w 4775200"/>
                <a:gd name="connsiteY49" fmla="*/ 249766 h 2452687"/>
                <a:gd name="connsiteX50" fmla="*/ 359833 w 4775200"/>
                <a:gd name="connsiteY50" fmla="*/ 160866 h 2452687"/>
                <a:gd name="connsiteX51" fmla="*/ 300566 w 4775200"/>
                <a:gd name="connsiteY51" fmla="*/ 160866 h 2452687"/>
                <a:gd name="connsiteX52" fmla="*/ 300566 w 4775200"/>
                <a:gd name="connsiteY52" fmla="*/ 33866 h 2452687"/>
                <a:gd name="connsiteX53" fmla="*/ 258233 w 4775200"/>
                <a:gd name="connsiteY53" fmla="*/ 33866 h 2452687"/>
                <a:gd name="connsiteX54" fmla="*/ 258233 w 4775200"/>
                <a:gd name="connsiteY54" fmla="*/ 21166 h 2452687"/>
                <a:gd name="connsiteX55" fmla="*/ 148166 w 4775200"/>
                <a:gd name="connsiteY55" fmla="*/ 21166 h 2452687"/>
                <a:gd name="connsiteX56" fmla="*/ 127000 w 4775200"/>
                <a:gd name="connsiteY56" fmla="*/ 0 h 2452687"/>
                <a:gd name="connsiteX57" fmla="*/ 0 w 4775200"/>
                <a:gd name="connsiteY57" fmla="*/ 0 h 2452687"/>
                <a:gd name="connsiteX58" fmla="*/ 21166 w 4775200"/>
                <a:gd name="connsiteY58" fmla="*/ 21166 h 2452687"/>
                <a:gd name="connsiteX59" fmla="*/ 42332 w 4775200"/>
                <a:gd name="connsiteY59" fmla="*/ 42332 h 2452687"/>
                <a:gd name="connsiteX60" fmla="*/ 42332 w 4775200"/>
                <a:gd name="connsiteY60" fmla="*/ 114299 h 2452687"/>
                <a:gd name="connsiteX61" fmla="*/ 76200 w 4775200"/>
                <a:gd name="connsiteY61" fmla="*/ 114299 h 2452687"/>
                <a:gd name="connsiteX62" fmla="*/ 76200 w 4775200"/>
                <a:gd name="connsiteY62" fmla="*/ 165099 h 2452687"/>
                <a:gd name="connsiteX63" fmla="*/ 84667 w 4775200"/>
                <a:gd name="connsiteY63" fmla="*/ 173566 h 2452687"/>
                <a:gd name="connsiteX64" fmla="*/ 84667 w 4775200"/>
                <a:gd name="connsiteY64" fmla="*/ 296332 h 2452687"/>
                <a:gd name="connsiteX65" fmla="*/ 194733 w 4775200"/>
                <a:gd name="connsiteY65" fmla="*/ 296332 h 2452687"/>
                <a:gd name="connsiteX66" fmla="*/ 194733 w 4775200"/>
                <a:gd name="connsiteY66" fmla="*/ 351366 h 2452687"/>
                <a:gd name="connsiteX67" fmla="*/ 283633 w 4775200"/>
                <a:gd name="connsiteY67" fmla="*/ 351366 h 2452687"/>
                <a:gd name="connsiteX68" fmla="*/ 283633 w 4775200"/>
                <a:gd name="connsiteY68" fmla="*/ 419099 h 2452687"/>
                <a:gd name="connsiteX69" fmla="*/ 300566 w 4775200"/>
                <a:gd name="connsiteY69" fmla="*/ 419099 h 2452687"/>
                <a:gd name="connsiteX70" fmla="*/ 300566 w 4775200"/>
                <a:gd name="connsiteY70" fmla="*/ 499532 h 2452687"/>
                <a:gd name="connsiteX71" fmla="*/ 309033 w 4775200"/>
                <a:gd name="connsiteY71" fmla="*/ 507999 h 2452687"/>
                <a:gd name="connsiteX72" fmla="*/ 309033 w 4775200"/>
                <a:gd name="connsiteY72" fmla="*/ 567266 h 2452687"/>
                <a:gd name="connsiteX73" fmla="*/ 309033 w 4775200"/>
                <a:gd name="connsiteY73" fmla="*/ 567266 h 2452687"/>
                <a:gd name="connsiteX74" fmla="*/ 309033 w 4775200"/>
                <a:gd name="connsiteY74" fmla="*/ 639232 h 2452687"/>
                <a:gd name="connsiteX75" fmla="*/ 364066 w 4775200"/>
                <a:gd name="connsiteY75" fmla="*/ 639232 h 2452687"/>
                <a:gd name="connsiteX76" fmla="*/ 364066 w 4775200"/>
                <a:gd name="connsiteY76" fmla="*/ 838199 h 2452687"/>
                <a:gd name="connsiteX77" fmla="*/ 423333 w 4775200"/>
                <a:gd name="connsiteY77" fmla="*/ 838199 h 2452687"/>
                <a:gd name="connsiteX78" fmla="*/ 423333 w 4775200"/>
                <a:gd name="connsiteY78" fmla="*/ 947206 h 2452687"/>
                <a:gd name="connsiteX79" fmla="*/ 484716 w 4775200"/>
                <a:gd name="connsiteY79" fmla="*/ 948794 h 2452687"/>
                <a:gd name="connsiteX80" fmla="*/ 478366 w 4775200"/>
                <a:gd name="connsiteY80" fmla="*/ 1065211 h 2452687"/>
                <a:gd name="connsiteX81" fmla="*/ 550333 w 4775200"/>
                <a:gd name="connsiteY81" fmla="*/ 1068387 h 2452687"/>
                <a:gd name="connsiteX82" fmla="*/ 550333 w 4775200"/>
                <a:gd name="connsiteY82" fmla="*/ 1121832 h 2452687"/>
                <a:gd name="connsiteX83" fmla="*/ 592137 w 4775200"/>
                <a:gd name="connsiteY83" fmla="*/ 1120244 h 2452687"/>
                <a:gd name="connsiteX84" fmla="*/ 590550 w 4775200"/>
                <a:gd name="connsiteY84" fmla="*/ 1181099 h 2452687"/>
                <a:gd name="connsiteX85" fmla="*/ 630766 w 4775200"/>
                <a:gd name="connsiteY85" fmla="*/ 1181099 h 2452687"/>
                <a:gd name="connsiteX86" fmla="*/ 630766 w 4775200"/>
                <a:gd name="connsiteY86" fmla="*/ 1253066 h 2452687"/>
                <a:gd name="connsiteX87" fmla="*/ 660400 w 4775200"/>
                <a:gd name="connsiteY87" fmla="*/ 1253066 h 2452687"/>
                <a:gd name="connsiteX88" fmla="*/ 660400 w 4775200"/>
                <a:gd name="connsiteY88" fmla="*/ 1303866 h 2452687"/>
                <a:gd name="connsiteX89" fmla="*/ 694266 w 4775200"/>
                <a:gd name="connsiteY89" fmla="*/ 1303866 h 2452687"/>
                <a:gd name="connsiteX90" fmla="*/ 694266 w 4775200"/>
                <a:gd name="connsiteY90" fmla="*/ 1354666 h 2452687"/>
                <a:gd name="connsiteX91" fmla="*/ 719666 w 4775200"/>
                <a:gd name="connsiteY91" fmla="*/ 1354666 h 2452687"/>
                <a:gd name="connsiteX92" fmla="*/ 719666 w 4775200"/>
                <a:gd name="connsiteY92" fmla="*/ 1409699 h 2452687"/>
                <a:gd name="connsiteX93" fmla="*/ 736071 w 4775200"/>
                <a:gd name="connsiteY93" fmla="*/ 1409699 h 2452687"/>
                <a:gd name="connsiteX94" fmla="*/ 736070 w 4775200"/>
                <a:gd name="connsiteY94" fmla="*/ 1480607 h 2452687"/>
                <a:gd name="connsiteX95" fmla="*/ 783166 w 4775200"/>
                <a:gd name="connsiteY95" fmla="*/ 1477432 h 2452687"/>
                <a:gd name="connsiteX96" fmla="*/ 783166 w 4775200"/>
                <a:gd name="connsiteY96" fmla="*/ 1667932 h 2452687"/>
                <a:gd name="connsiteX97" fmla="*/ 855133 w 4775200"/>
                <a:gd name="connsiteY97" fmla="*/ 1667932 h 2452687"/>
                <a:gd name="connsiteX98" fmla="*/ 855133 w 4775200"/>
                <a:gd name="connsiteY98" fmla="*/ 1761066 h 2452687"/>
                <a:gd name="connsiteX99" fmla="*/ 910166 w 4775200"/>
                <a:gd name="connsiteY99" fmla="*/ 1761066 h 2452687"/>
                <a:gd name="connsiteX100" fmla="*/ 910166 w 4775200"/>
                <a:gd name="connsiteY100" fmla="*/ 1824566 h 2452687"/>
                <a:gd name="connsiteX101" fmla="*/ 931333 w 4775200"/>
                <a:gd name="connsiteY101" fmla="*/ 1824566 h 2452687"/>
                <a:gd name="connsiteX102" fmla="*/ 931333 w 4775200"/>
                <a:gd name="connsiteY102" fmla="*/ 1880657 h 2452687"/>
                <a:gd name="connsiteX103" fmla="*/ 1021820 w 4775200"/>
                <a:gd name="connsiteY103" fmla="*/ 1877482 h 2452687"/>
                <a:gd name="connsiteX104" fmla="*/ 1020233 w 4775200"/>
                <a:gd name="connsiteY104" fmla="*/ 1926166 h 2452687"/>
                <a:gd name="connsiteX105" fmla="*/ 1045633 w 4775200"/>
                <a:gd name="connsiteY105" fmla="*/ 1926166 h 2452687"/>
                <a:gd name="connsiteX106" fmla="*/ 1045633 w 4775200"/>
                <a:gd name="connsiteY106" fmla="*/ 1981199 h 2452687"/>
                <a:gd name="connsiteX107" fmla="*/ 1130300 w 4775200"/>
                <a:gd name="connsiteY107" fmla="*/ 1981199 h 2452687"/>
                <a:gd name="connsiteX108" fmla="*/ 1130300 w 4775200"/>
                <a:gd name="connsiteY108" fmla="*/ 2031999 h 2452687"/>
                <a:gd name="connsiteX109" fmla="*/ 1648352 w 4775200"/>
                <a:gd name="connsiteY109" fmla="*/ 2033586 h 2452687"/>
                <a:gd name="connsiteX110" fmla="*/ 1645179 w 4775200"/>
                <a:gd name="connsiteY110" fmla="*/ 2095499 h 2452687"/>
                <a:gd name="connsiteX111" fmla="*/ 1938866 w 4775200"/>
                <a:gd name="connsiteY111" fmla="*/ 2095499 h 2452687"/>
                <a:gd name="connsiteX112" fmla="*/ 1938866 w 4775200"/>
                <a:gd name="connsiteY112" fmla="*/ 2150532 h 2452687"/>
                <a:gd name="connsiteX113" fmla="*/ 1998133 w 4775200"/>
                <a:gd name="connsiteY113" fmla="*/ 2150532 h 2452687"/>
                <a:gd name="connsiteX114" fmla="*/ 1998133 w 4775200"/>
                <a:gd name="connsiteY114" fmla="*/ 2201332 h 2452687"/>
                <a:gd name="connsiteX115" fmla="*/ 2053166 w 4775200"/>
                <a:gd name="connsiteY115" fmla="*/ 2201332 h 2452687"/>
                <a:gd name="connsiteX116" fmla="*/ 2054754 w 4775200"/>
                <a:gd name="connsiteY116" fmla="*/ 2264304 h 2452687"/>
                <a:gd name="connsiteX117" fmla="*/ 2514600 w 4775200"/>
                <a:gd name="connsiteY117" fmla="*/ 2259541 h 2452687"/>
                <a:gd name="connsiteX118" fmla="*/ 2509837 w 4775200"/>
                <a:gd name="connsiteY118" fmla="*/ 2341032 h 2452687"/>
                <a:gd name="connsiteX119" fmla="*/ 2878666 w 4775200"/>
                <a:gd name="connsiteY119" fmla="*/ 2341032 h 2452687"/>
                <a:gd name="connsiteX120" fmla="*/ 2877609 w 4775200"/>
                <a:gd name="connsiteY120" fmla="*/ 2392362 h 2452687"/>
                <a:gd name="connsiteX121" fmla="*/ 2897717 w 4775200"/>
                <a:gd name="connsiteY121" fmla="*/ 2394478 h 2452687"/>
                <a:gd name="connsiteX122" fmla="*/ 2895070 w 4775200"/>
                <a:gd name="connsiteY122" fmla="*/ 2452687 h 2452687"/>
                <a:gd name="connsiteX123" fmla="*/ 4775200 w 4775200"/>
                <a:gd name="connsiteY123" fmla="*/ 2451629 h 2452687"/>
                <a:gd name="connsiteX124" fmla="*/ 4770966 w 4775200"/>
                <a:gd name="connsiteY124" fmla="*/ 1782232 h 2452687"/>
                <a:gd name="connsiteX0" fmla="*/ 4770966 w 4775200"/>
                <a:gd name="connsiteY0" fmla="*/ 1782232 h 2452687"/>
                <a:gd name="connsiteX1" fmla="*/ 2890837 w 4775200"/>
                <a:gd name="connsiteY1" fmla="*/ 1785407 h 2452687"/>
                <a:gd name="connsiteX2" fmla="*/ 2890308 w 4775200"/>
                <a:gd name="connsiteY2" fmla="*/ 1727199 h 2452687"/>
                <a:gd name="connsiteX3" fmla="*/ 2868083 w 4775200"/>
                <a:gd name="connsiteY3" fmla="*/ 1704974 h 2452687"/>
                <a:gd name="connsiteX4" fmla="*/ 2870200 w 4775200"/>
                <a:gd name="connsiteY4" fmla="*/ 1621366 h 2452687"/>
                <a:gd name="connsiteX5" fmla="*/ 2514600 w 4775200"/>
                <a:gd name="connsiteY5" fmla="*/ 1621366 h 2452687"/>
                <a:gd name="connsiteX6" fmla="*/ 2514600 w 4775200"/>
                <a:gd name="connsiteY6" fmla="*/ 1549399 h 2452687"/>
                <a:gd name="connsiteX7" fmla="*/ 2044700 w 4775200"/>
                <a:gd name="connsiteY7" fmla="*/ 1549399 h 2452687"/>
                <a:gd name="connsiteX8" fmla="*/ 2044700 w 4775200"/>
                <a:gd name="connsiteY8" fmla="*/ 1490132 h 2452687"/>
                <a:gd name="connsiteX9" fmla="*/ 1998133 w 4775200"/>
                <a:gd name="connsiteY9" fmla="*/ 1490132 h 2452687"/>
                <a:gd name="connsiteX10" fmla="*/ 1998133 w 4775200"/>
                <a:gd name="connsiteY10" fmla="*/ 1418166 h 2452687"/>
                <a:gd name="connsiteX11" fmla="*/ 1913466 w 4775200"/>
                <a:gd name="connsiteY11" fmla="*/ 1418166 h 2452687"/>
                <a:gd name="connsiteX12" fmla="*/ 1913466 w 4775200"/>
                <a:gd name="connsiteY12" fmla="*/ 1346199 h 2452687"/>
                <a:gd name="connsiteX13" fmla="*/ 1651000 w 4775200"/>
                <a:gd name="connsiteY13" fmla="*/ 1346199 h 2452687"/>
                <a:gd name="connsiteX14" fmla="*/ 1651000 w 4775200"/>
                <a:gd name="connsiteY14" fmla="*/ 1286932 h 2452687"/>
                <a:gd name="connsiteX15" fmla="*/ 1130300 w 4775200"/>
                <a:gd name="connsiteY15" fmla="*/ 1286932 h 2452687"/>
                <a:gd name="connsiteX16" fmla="*/ 1130300 w 4775200"/>
                <a:gd name="connsiteY16" fmla="*/ 1223432 h 2452687"/>
                <a:gd name="connsiteX17" fmla="*/ 1041400 w 4775200"/>
                <a:gd name="connsiteY17" fmla="*/ 1223432 h 2452687"/>
                <a:gd name="connsiteX18" fmla="*/ 1041400 w 4775200"/>
                <a:gd name="connsiteY18" fmla="*/ 1172632 h 2452687"/>
                <a:gd name="connsiteX19" fmla="*/ 1007533 w 4775200"/>
                <a:gd name="connsiteY19" fmla="*/ 1172632 h 2452687"/>
                <a:gd name="connsiteX20" fmla="*/ 1007533 w 4775200"/>
                <a:gd name="connsiteY20" fmla="*/ 1113366 h 2452687"/>
                <a:gd name="connsiteX21" fmla="*/ 918633 w 4775200"/>
                <a:gd name="connsiteY21" fmla="*/ 1113366 h 2452687"/>
                <a:gd name="connsiteX22" fmla="*/ 918633 w 4775200"/>
                <a:gd name="connsiteY22" fmla="*/ 1049866 h 2452687"/>
                <a:gd name="connsiteX23" fmla="*/ 901700 w 4775200"/>
                <a:gd name="connsiteY23" fmla="*/ 1049866 h 2452687"/>
                <a:gd name="connsiteX24" fmla="*/ 901700 w 4775200"/>
                <a:gd name="connsiteY24" fmla="*/ 999066 h 2452687"/>
                <a:gd name="connsiteX25" fmla="*/ 850900 w 4775200"/>
                <a:gd name="connsiteY25" fmla="*/ 999066 h 2452687"/>
                <a:gd name="connsiteX26" fmla="*/ 850900 w 4775200"/>
                <a:gd name="connsiteY26" fmla="*/ 948266 h 2452687"/>
                <a:gd name="connsiteX27" fmla="*/ 842433 w 4775200"/>
                <a:gd name="connsiteY27" fmla="*/ 948266 h 2452687"/>
                <a:gd name="connsiteX28" fmla="*/ 842433 w 4775200"/>
                <a:gd name="connsiteY28" fmla="*/ 893232 h 2452687"/>
                <a:gd name="connsiteX29" fmla="*/ 778933 w 4775200"/>
                <a:gd name="connsiteY29" fmla="*/ 893232 h 2452687"/>
                <a:gd name="connsiteX30" fmla="*/ 778933 w 4775200"/>
                <a:gd name="connsiteY30" fmla="*/ 728132 h 2452687"/>
                <a:gd name="connsiteX31" fmla="*/ 723900 w 4775200"/>
                <a:gd name="connsiteY31" fmla="*/ 728132 h 2452687"/>
                <a:gd name="connsiteX32" fmla="*/ 723900 w 4775200"/>
                <a:gd name="connsiteY32" fmla="*/ 694266 h 2452687"/>
                <a:gd name="connsiteX33" fmla="*/ 702733 w 4775200"/>
                <a:gd name="connsiteY33" fmla="*/ 694266 h 2452687"/>
                <a:gd name="connsiteX34" fmla="*/ 702733 w 4775200"/>
                <a:gd name="connsiteY34" fmla="*/ 630766 h 2452687"/>
                <a:gd name="connsiteX35" fmla="*/ 702733 w 4775200"/>
                <a:gd name="connsiteY35" fmla="*/ 630766 h 2452687"/>
                <a:gd name="connsiteX36" fmla="*/ 702733 w 4775200"/>
                <a:gd name="connsiteY36" fmla="*/ 601132 h 2452687"/>
                <a:gd name="connsiteX37" fmla="*/ 643466 w 4775200"/>
                <a:gd name="connsiteY37" fmla="*/ 601132 h 2452687"/>
                <a:gd name="connsiteX38" fmla="*/ 643466 w 4775200"/>
                <a:gd name="connsiteY38" fmla="*/ 537632 h 2452687"/>
                <a:gd name="connsiteX39" fmla="*/ 643466 w 4775200"/>
                <a:gd name="connsiteY39" fmla="*/ 537632 h 2452687"/>
                <a:gd name="connsiteX40" fmla="*/ 622300 w 4775200"/>
                <a:gd name="connsiteY40" fmla="*/ 516466 h 2452687"/>
                <a:gd name="connsiteX41" fmla="*/ 579966 w 4775200"/>
                <a:gd name="connsiteY41" fmla="*/ 516466 h 2452687"/>
                <a:gd name="connsiteX42" fmla="*/ 579966 w 4775200"/>
                <a:gd name="connsiteY42" fmla="*/ 465666 h 2452687"/>
                <a:gd name="connsiteX43" fmla="*/ 537633 w 4775200"/>
                <a:gd name="connsiteY43" fmla="*/ 465666 h 2452687"/>
                <a:gd name="connsiteX44" fmla="*/ 537633 w 4775200"/>
                <a:gd name="connsiteY44" fmla="*/ 406399 h 2452687"/>
                <a:gd name="connsiteX45" fmla="*/ 465666 w 4775200"/>
                <a:gd name="connsiteY45" fmla="*/ 406399 h 2452687"/>
                <a:gd name="connsiteX46" fmla="*/ 465666 w 4775200"/>
                <a:gd name="connsiteY46" fmla="*/ 321732 h 2452687"/>
                <a:gd name="connsiteX47" fmla="*/ 431800 w 4775200"/>
                <a:gd name="connsiteY47" fmla="*/ 321732 h 2452687"/>
                <a:gd name="connsiteX48" fmla="*/ 431800 w 4775200"/>
                <a:gd name="connsiteY48" fmla="*/ 249766 h 2452687"/>
                <a:gd name="connsiteX49" fmla="*/ 359833 w 4775200"/>
                <a:gd name="connsiteY49" fmla="*/ 249766 h 2452687"/>
                <a:gd name="connsiteX50" fmla="*/ 359833 w 4775200"/>
                <a:gd name="connsiteY50" fmla="*/ 160866 h 2452687"/>
                <a:gd name="connsiteX51" fmla="*/ 300566 w 4775200"/>
                <a:gd name="connsiteY51" fmla="*/ 160866 h 2452687"/>
                <a:gd name="connsiteX52" fmla="*/ 300566 w 4775200"/>
                <a:gd name="connsiteY52" fmla="*/ 33866 h 2452687"/>
                <a:gd name="connsiteX53" fmla="*/ 258233 w 4775200"/>
                <a:gd name="connsiteY53" fmla="*/ 33866 h 2452687"/>
                <a:gd name="connsiteX54" fmla="*/ 258233 w 4775200"/>
                <a:gd name="connsiteY54" fmla="*/ 21166 h 2452687"/>
                <a:gd name="connsiteX55" fmla="*/ 148166 w 4775200"/>
                <a:gd name="connsiteY55" fmla="*/ 21166 h 2452687"/>
                <a:gd name="connsiteX56" fmla="*/ 127000 w 4775200"/>
                <a:gd name="connsiteY56" fmla="*/ 0 h 2452687"/>
                <a:gd name="connsiteX57" fmla="*/ 0 w 4775200"/>
                <a:gd name="connsiteY57" fmla="*/ 0 h 2452687"/>
                <a:gd name="connsiteX58" fmla="*/ 21166 w 4775200"/>
                <a:gd name="connsiteY58" fmla="*/ 21166 h 2452687"/>
                <a:gd name="connsiteX59" fmla="*/ 42332 w 4775200"/>
                <a:gd name="connsiteY59" fmla="*/ 42332 h 2452687"/>
                <a:gd name="connsiteX60" fmla="*/ 42332 w 4775200"/>
                <a:gd name="connsiteY60" fmla="*/ 114299 h 2452687"/>
                <a:gd name="connsiteX61" fmla="*/ 76200 w 4775200"/>
                <a:gd name="connsiteY61" fmla="*/ 114299 h 2452687"/>
                <a:gd name="connsiteX62" fmla="*/ 76200 w 4775200"/>
                <a:gd name="connsiteY62" fmla="*/ 165099 h 2452687"/>
                <a:gd name="connsiteX63" fmla="*/ 84667 w 4775200"/>
                <a:gd name="connsiteY63" fmla="*/ 173566 h 2452687"/>
                <a:gd name="connsiteX64" fmla="*/ 84667 w 4775200"/>
                <a:gd name="connsiteY64" fmla="*/ 296332 h 2452687"/>
                <a:gd name="connsiteX65" fmla="*/ 194733 w 4775200"/>
                <a:gd name="connsiteY65" fmla="*/ 296332 h 2452687"/>
                <a:gd name="connsiteX66" fmla="*/ 194733 w 4775200"/>
                <a:gd name="connsiteY66" fmla="*/ 351366 h 2452687"/>
                <a:gd name="connsiteX67" fmla="*/ 283633 w 4775200"/>
                <a:gd name="connsiteY67" fmla="*/ 351366 h 2452687"/>
                <a:gd name="connsiteX68" fmla="*/ 283633 w 4775200"/>
                <a:gd name="connsiteY68" fmla="*/ 419099 h 2452687"/>
                <a:gd name="connsiteX69" fmla="*/ 300566 w 4775200"/>
                <a:gd name="connsiteY69" fmla="*/ 419099 h 2452687"/>
                <a:gd name="connsiteX70" fmla="*/ 300566 w 4775200"/>
                <a:gd name="connsiteY70" fmla="*/ 499532 h 2452687"/>
                <a:gd name="connsiteX71" fmla="*/ 309033 w 4775200"/>
                <a:gd name="connsiteY71" fmla="*/ 507999 h 2452687"/>
                <a:gd name="connsiteX72" fmla="*/ 309033 w 4775200"/>
                <a:gd name="connsiteY72" fmla="*/ 567266 h 2452687"/>
                <a:gd name="connsiteX73" fmla="*/ 309033 w 4775200"/>
                <a:gd name="connsiteY73" fmla="*/ 567266 h 2452687"/>
                <a:gd name="connsiteX74" fmla="*/ 309033 w 4775200"/>
                <a:gd name="connsiteY74" fmla="*/ 639232 h 2452687"/>
                <a:gd name="connsiteX75" fmla="*/ 364066 w 4775200"/>
                <a:gd name="connsiteY75" fmla="*/ 639232 h 2452687"/>
                <a:gd name="connsiteX76" fmla="*/ 364066 w 4775200"/>
                <a:gd name="connsiteY76" fmla="*/ 838199 h 2452687"/>
                <a:gd name="connsiteX77" fmla="*/ 423333 w 4775200"/>
                <a:gd name="connsiteY77" fmla="*/ 838199 h 2452687"/>
                <a:gd name="connsiteX78" fmla="*/ 423333 w 4775200"/>
                <a:gd name="connsiteY78" fmla="*/ 947206 h 2452687"/>
                <a:gd name="connsiteX79" fmla="*/ 484716 w 4775200"/>
                <a:gd name="connsiteY79" fmla="*/ 948794 h 2452687"/>
                <a:gd name="connsiteX80" fmla="*/ 478366 w 4775200"/>
                <a:gd name="connsiteY80" fmla="*/ 1065211 h 2452687"/>
                <a:gd name="connsiteX81" fmla="*/ 550333 w 4775200"/>
                <a:gd name="connsiteY81" fmla="*/ 1068387 h 2452687"/>
                <a:gd name="connsiteX82" fmla="*/ 550333 w 4775200"/>
                <a:gd name="connsiteY82" fmla="*/ 1121832 h 2452687"/>
                <a:gd name="connsiteX83" fmla="*/ 592137 w 4775200"/>
                <a:gd name="connsiteY83" fmla="*/ 1120244 h 2452687"/>
                <a:gd name="connsiteX84" fmla="*/ 590550 w 4775200"/>
                <a:gd name="connsiteY84" fmla="*/ 1181099 h 2452687"/>
                <a:gd name="connsiteX85" fmla="*/ 630766 w 4775200"/>
                <a:gd name="connsiteY85" fmla="*/ 1181099 h 2452687"/>
                <a:gd name="connsiteX86" fmla="*/ 630766 w 4775200"/>
                <a:gd name="connsiteY86" fmla="*/ 1253066 h 2452687"/>
                <a:gd name="connsiteX87" fmla="*/ 660400 w 4775200"/>
                <a:gd name="connsiteY87" fmla="*/ 1253066 h 2452687"/>
                <a:gd name="connsiteX88" fmla="*/ 660400 w 4775200"/>
                <a:gd name="connsiteY88" fmla="*/ 1303866 h 2452687"/>
                <a:gd name="connsiteX89" fmla="*/ 694266 w 4775200"/>
                <a:gd name="connsiteY89" fmla="*/ 1303866 h 2452687"/>
                <a:gd name="connsiteX90" fmla="*/ 694266 w 4775200"/>
                <a:gd name="connsiteY90" fmla="*/ 1354666 h 2452687"/>
                <a:gd name="connsiteX91" fmla="*/ 719666 w 4775200"/>
                <a:gd name="connsiteY91" fmla="*/ 1354666 h 2452687"/>
                <a:gd name="connsiteX92" fmla="*/ 719666 w 4775200"/>
                <a:gd name="connsiteY92" fmla="*/ 1409699 h 2452687"/>
                <a:gd name="connsiteX93" fmla="*/ 736071 w 4775200"/>
                <a:gd name="connsiteY93" fmla="*/ 1409699 h 2452687"/>
                <a:gd name="connsiteX94" fmla="*/ 736070 w 4775200"/>
                <a:gd name="connsiteY94" fmla="*/ 1480607 h 2452687"/>
                <a:gd name="connsiteX95" fmla="*/ 783166 w 4775200"/>
                <a:gd name="connsiteY95" fmla="*/ 1477432 h 2452687"/>
                <a:gd name="connsiteX96" fmla="*/ 783166 w 4775200"/>
                <a:gd name="connsiteY96" fmla="*/ 1667932 h 2452687"/>
                <a:gd name="connsiteX97" fmla="*/ 855133 w 4775200"/>
                <a:gd name="connsiteY97" fmla="*/ 1667932 h 2452687"/>
                <a:gd name="connsiteX98" fmla="*/ 855133 w 4775200"/>
                <a:gd name="connsiteY98" fmla="*/ 1761066 h 2452687"/>
                <a:gd name="connsiteX99" fmla="*/ 910166 w 4775200"/>
                <a:gd name="connsiteY99" fmla="*/ 1761066 h 2452687"/>
                <a:gd name="connsiteX100" fmla="*/ 910166 w 4775200"/>
                <a:gd name="connsiteY100" fmla="*/ 1824566 h 2452687"/>
                <a:gd name="connsiteX101" fmla="*/ 931333 w 4775200"/>
                <a:gd name="connsiteY101" fmla="*/ 1824566 h 2452687"/>
                <a:gd name="connsiteX102" fmla="*/ 931333 w 4775200"/>
                <a:gd name="connsiteY102" fmla="*/ 1880657 h 2452687"/>
                <a:gd name="connsiteX103" fmla="*/ 1021820 w 4775200"/>
                <a:gd name="connsiteY103" fmla="*/ 1877482 h 2452687"/>
                <a:gd name="connsiteX104" fmla="*/ 1020233 w 4775200"/>
                <a:gd name="connsiteY104" fmla="*/ 1926166 h 2452687"/>
                <a:gd name="connsiteX105" fmla="*/ 1045633 w 4775200"/>
                <a:gd name="connsiteY105" fmla="*/ 1926166 h 2452687"/>
                <a:gd name="connsiteX106" fmla="*/ 1045633 w 4775200"/>
                <a:gd name="connsiteY106" fmla="*/ 1981199 h 2452687"/>
                <a:gd name="connsiteX107" fmla="*/ 1130300 w 4775200"/>
                <a:gd name="connsiteY107" fmla="*/ 1981199 h 2452687"/>
                <a:gd name="connsiteX108" fmla="*/ 1130300 w 4775200"/>
                <a:gd name="connsiteY108" fmla="*/ 2031999 h 2452687"/>
                <a:gd name="connsiteX109" fmla="*/ 1648352 w 4775200"/>
                <a:gd name="connsiteY109" fmla="*/ 2033586 h 2452687"/>
                <a:gd name="connsiteX110" fmla="*/ 1645179 w 4775200"/>
                <a:gd name="connsiteY110" fmla="*/ 2095499 h 2452687"/>
                <a:gd name="connsiteX111" fmla="*/ 1938866 w 4775200"/>
                <a:gd name="connsiteY111" fmla="*/ 2095499 h 2452687"/>
                <a:gd name="connsiteX112" fmla="*/ 1938866 w 4775200"/>
                <a:gd name="connsiteY112" fmla="*/ 2150532 h 2452687"/>
                <a:gd name="connsiteX113" fmla="*/ 1998133 w 4775200"/>
                <a:gd name="connsiteY113" fmla="*/ 2150532 h 2452687"/>
                <a:gd name="connsiteX114" fmla="*/ 1998133 w 4775200"/>
                <a:gd name="connsiteY114" fmla="*/ 2201332 h 2452687"/>
                <a:gd name="connsiteX115" fmla="*/ 2053166 w 4775200"/>
                <a:gd name="connsiteY115" fmla="*/ 2201332 h 2452687"/>
                <a:gd name="connsiteX116" fmla="*/ 2054754 w 4775200"/>
                <a:gd name="connsiteY116" fmla="*/ 2264304 h 2452687"/>
                <a:gd name="connsiteX117" fmla="*/ 2513012 w 4775200"/>
                <a:gd name="connsiteY117" fmla="*/ 2264303 h 2452687"/>
                <a:gd name="connsiteX118" fmla="*/ 2509837 w 4775200"/>
                <a:gd name="connsiteY118" fmla="*/ 2341032 h 2452687"/>
                <a:gd name="connsiteX119" fmla="*/ 2878666 w 4775200"/>
                <a:gd name="connsiteY119" fmla="*/ 2341032 h 2452687"/>
                <a:gd name="connsiteX120" fmla="*/ 2877609 w 4775200"/>
                <a:gd name="connsiteY120" fmla="*/ 2392362 h 2452687"/>
                <a:gd name="connsiteX121" fmla="*/ 2897717 w 4775200"/>
                <a:gd name="connsiteY121" fmla="*/ 2394478 h 2452687"/>
                <a:gd name="connsiteX122" fmla="*/ 2895070 w 4775200"/>
                <a:gd name="connsiteY122" fmla="*/ 2452687 h 2452687"/>
                <a:gd name="connsiteX123" fmla="*/ 4775200 w 4775200"/>
                <a:gd name="connsiteY123" fmla="*/ 2451629 h 2452687"/>
                <a:gd name="connsiteX124" fmla="*/ 4770966 w 4775200"/>
                <a:gd name="connsiteY124" fmla="*/ 1782232 h 245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4775200" h="2452687">
                  <a:moveTo>
                    <a:pt x="4770966" y="1782232"/>
                  </a:moveTo>
                  <a:lnTo>
                    <a:pt x="2890837" y="1785407"/>
                  </a:lnTo>
                  <a:cubicBezTo>
                    <a:pt x="2892248" y="1783114"/>
                    <a:pt x="2885369" y="1729492"/>
                    <a:pt x="2890308" y="1727199"/>
                  </a:cubicBezTo>
                  <a:cubicBezTo>
                    <a:pt x="2887309" y="1713794"/>
                    <a:pt x="2868789" y="1723142"/>
                    <a:pt x="2868083" y="1704974"/>
                  </a:cubicBezTo>
                  <a:cubicBezTo>
                    <a:pt x="2868789" y="1677105"/>
                    <a:pt x="2869494" y="1649235"/>
                    <a:pt x="2870200" y="1621366"/>
                  </a:cubicBezTo>
                  <a:lnTo>
                    <a:pt x="2514600" y="1621366"/>
                  </a:lnTo>
                  <a:lnTo>
                    <a:pt x="2514600" y="1549399"/>
                  </a:lnTo>
                  <a:lnTo>
                    <a:pt x="2044700" y="1549399"/>
                  </a:lnTo>
                  <a:lnTo>
                    <a:pt x="2044700" y="1490132"/>
                  </a:lnTo>
                  <a:lnTo>
                    <a:pt x="1998133" y="1490132"/>
                  </a:lnTo>
                  <a:lnTo>
                    <a:pt x="1998133" y="1418166"/>
                  </a:lnTo>
                  <a:lnTo>
                    <a:pt x="1913466" y="1418166"/>
                  </a:lnTo>
                  <a:lnTo>
                    <a:pt x="1913466" y="1346199"/>
                  </a:lnTo>
                  <a:lnTo>
                    <a:pt x="1651000" y="1346199"/>
                  </a:lnTo>
                  <a:lnTo>
                    <a:pt x="1651000" y="1286932"/>
                  </a:lnTo>
                  <a:lnTo>
                    <a:pt x="1130300" y="1286932"/>
                  </a:lnTo>
                  <a:lnTo>
                    <a:pt x="1130300" y="1223432"/>
                  </a:lnTo>
                  <a:lnTo>
                    <a:pt x="1041400" y="1223432"/>
                  </a:lnTo>
                  <a:lnTo>
                    <a:pt x="1041400" y="1172632"/>
                  </a:lnTo>
                  <a:lnTo>
                    <a:pt x="1007533" y="1172632"/>
                  </a:lnTo>
                  <a:lnTo>
                    <a:pt x="1007533" y="1113366"/>
                  </a:lnTo>
                  <a:lnTo>
                    <a:pt x="918633" y="1113366"/>
                  </a:lnTo>
                  <a:lnTo>
                    <a:pt x="918633" y="1049866"/>
                  </a:lnTo>
                  <a:lnTo>
                    <a:pt x="901700" y="1049866"/>
                  </a:lnTo>
                  <a:lnTo>
                    <a:pt x="901700" y="999066"/>
                  </a:lnTo>
                  <a:lnTo>
                    <a:pt x="850900" y="999066"/>
                  </a:lnTo>
                  <a:lnTo>
                    <a:pt x="850900" y="948266"/>
                  </a:lnTo>
                  <a:lnTo>
                    <a:pt x="842433" y="948266"/>
                  </a:lnTo>
                  <a:lnTo>
                    <a:pt x="842433" y="893232"/>
                  </a:lnTo>
                  <a:lnTo>
                    <a:pt x="778933" y="893232"/>
                  </a:lnTo>
                  <a:lnTo>
                    <a:pt x="778933" y="728132"/>
                  </a:lnTo>
                  <a:lnTo>
                    <a:pt x="723900" y="728132"/>
                  </a:lnTo>
                  <a:lnTo>
                    <a:pt x="723900" y="694266"/>
                  </a:lnTo>
                  <a:lnTo>
                    <a:pt x="702733" y="694266"/>
                  </a:lnTo>
                  <a:lnTo>
                    <a:pt x="702733" y="630766"/>
                  </a:lnTo>
                  <a:lnTo>
                    <a:pt x="702733" y="630766"/>
                  </a:lnTo>
                  <a:lnTo>
                    <a:pt x="702733" y="601132"/>
                  </a:lnTo>
                  <a:lnTo>
                    <a:pt x="643466" y="601132"/>
                  </a:lnTo>
                  <a:lnTo>
                    <a:pt x="643466" y="537632"/>
                  </a:lnTo>
                  <a:lnTo>
                    <a:pt x="643466" y="537632"/>
                  </a:lnTo>
                  <a:lnTo>
                    <a:pt x="622300" y="516466"/>
                  </a:lnTo>
                  <a:lnTo>
                    <a:pt x="579966" y="516466"/>
                  </a:lnTo>
                  <a:lnTo>
                    <a:pt x="579966" y="465666"/>
                  </a:lnTo>
                  <a:lnTo>
                    <a:pt x="537633" y="465666"/>
                  </a:lnTo>
                  <a:lnTo>
                    <a:pt x="537633" y="406399"/>
                  </a:lnTo>
                  <a:lnTo>
                    <a:pt x="465666" y="406399"/>
                  </a:lnTo>
                  <a:lnTo>
                    <a:pt x="465666" y="321732"/>
                  </a:lnTo>
                  <a:lnTo>
                    <a:pt x="431800" y="321732"/>
                  </a:lnTo>
                  <a:lnTo>
                    <a:pt x="431800" y="249766"/>
                  </a:lnTo>
                  <a:lnTo>
                    <a:pt x="359833" y="249766"/>
                  </a:lnTo>
                  <a:lnTo>
                    <a:pt x="359833" y="160866"/>
                  </a:lnTo>
                  <a:lnTo>
                    <a:pt x="300566" y="160866"/>
                  </a:lnTo>
                  <a:lnTo>
                    <a:pt x="300566" y="33866"/>
                  </a:lnTo>
                  <a:lnTo>
                    <a:pt x="258233" y="33866"/>
                  </a:lnTo>
                  <a:lnTo>
                    <a:pt x="258233" y="21166"/>
                  </a:lnTo>
                  <a:lnTo>
                    <a:pt x="148166" y="21166"/>
                  </a:lnTo>
                  <a:lnTo>
                    <a:pt x="127000" y="0"/>
                  </a:lnTo>
                  <a:lnTo>
                    <a:pt x="0" y="0"/>
                  </a:lnTo>
                  <a:lnTo>
                    <a:pt x="21166" y="21166"/>
                  </a:lnTo>
                  <a:lnTo>
                    <a:pt x="42332" y="42332"/>
                  </a:lnTo>
                  <a:lnTo>
                    <a:pt x="42332" y="114299"/>
                  </a:lnTo>
                  <a:lnTo>
                    <a:pt x="76200" y="114299"/>
                  </a:lnTo>
                  <a:lnTo>
                    <a:pt x="76200" y="165099"/>
                  </a:lnTo>
                  <a:lnTo>
                    <a:pt x="84667" y="173566"/>
                  </a:lnTo>
                  <a:lnTo>
                    <a:pt x="84667" y="296332"/>
                  </a:lnTo>
                  <a:lnTo>
                    <a:pt x="194733" y="296332"/>
                  </a:lnTo>
                  <a:lnTo>
                    <a:pt x="194733" y="351366"/>
                  </a:lnTo>
                  <a:lnTo>
                    <a:pt x="283633" y="351366"/>
                  </a:lnTo>
                  <a:lnTo>
                    <a:pt x="283633" y="419099"/>
                  </a:lnTo>
                  <a:lnTo>
                    <a:pt x="300566" y="419099"/>
                  </a:lnTo>
                  <a:lnTo>
                    <a:pt x="300566" y="499532"/>
                  </a:lnTo>
                  <a:lnTo>
                    <a:pt x="309033" y="507999"/>
                  </a:lnTo>
                  <a:lnTo>
                    <a:pt x="309033" y="567266"/>
                  </a:lnTo>
                  <a:lnTo>
                    <a:pt x="309033" y="567266"/>
                  </a:lnTo>
                  <a:lnTo>
                    <a:pt x="309033" y="639232"/>
                  </a:lnTo>
                  <a:lnTo>
                    <a:pt x="364066" y="639232"/>
                  </a:lnTo>
                  <a:lnTo>
                    <a:pt x="364066" y="838199"/>
                  </a:lnTo>
                  <a:lnTo>
                    <a:pt x="423333" y="838199"/>
                  </a:lnTo>
                  <a:lnTo>
                    <a:pt x="423333" y="947206"/>
                  </a:lnTo>
                  <a:lnTo>
                    <a:pt x="484716" y="948794"/>
                  </a:lnTo>
                  <a:lnTo>
                    <a:pt x="478366" y="1065211"/>
                  </a:lnTo>
                  <a:lnTo>
                    <a:pt x="550333" y="1068387"/>
                  </a:lnTo>
                  <a:lnTo>
                    <a:pt x="550333" y="1121832"/>
                  </a:lnTo>
                  <a:lnTo>
                    <a:pt x="592137" y="1120244"/>
                  </a:lnTo>
                  <a:lnTo>
                    <a:pt x="590550" y="1181099"/>
                  </a:lnTo>
                  <a:lnTo>
                    <a:pt x="630766" y="1181099"/>
                  </a:lnTo>
                  <a:lnTo>
                    <a:pt x="630766" y="1253066"/>
                  </a:lnTo>
                  <a:lnTo>
                    <a:pt x="660400" y="1253066"/>
                  </a:lnTo>
                  <a:lnTo>
                    <a:pt x="660400" y="1303866"/>
                  </a:lnTo>
                  <a:lnTo>
                    <a:pt x="694266" y="1303866"/>
                  </a:lnTo>
                  <a:lnTo>
                    <a:pt x="694266" y="1354666"/>
                  </a:lnTo>
                  <a:lnTo>
                    <a:pt x="719666" y="1354666"/>
                  </a:lnTo>
                  <a:lnTo>
                    <a:pt x="719666" y="1409699"/>
                  </a:lnTo>
                  <a:lnTo>
                    <a:pt x="736071" y="1409699"/>
                  </a:lnTo>
                  <a:cubicBezTo>
                    <a:pt x="736071" y="1433335"/>
                    <a:pt x="736070" y="1456971"/>
                    <a:pt x="736070" y="1480607"/>
                  </a:cubicBezTo>
                  <a:lnTo>
                    <a:pt x="783166" y="1477432"/>
                  </a:lnTo>
                  <a:lnTo>
                    <a:pt x="783166" y="1667932"/>
                  </a:lnTo>
                  <a:lnTo>
                    <a:pt x="855133" y="1667932"/>
                  </a:lnTo>
                  <a:lnTo>
                    <a:pt x="855133" y="1761066"/>
                  </a:lnTo>
                  <a:lnTo>
                    <a:pt x="910166" y="1761066"/>
                  </a:lnTo>
                  <a:lnTo>
                    <a:pt x="910166" y="1824566"/>
                  </a:lnTo>
                  <a:lnTo>
                    <a:pt x="931333" y="1824566"/>
                  </a:lnTo>
                  <a:lnTo>
                    <a:pt x="931333" y="1880657"/>
                  </a:lnTo>
                  <a:lnTo>
                    <a:pt x="1021820" y="1877482"/>
                  </a:lnTo>
                  <a:lnTo>
                    <a:pt x="1020233" y="1926166"/>
                  </a:lnTo>
                  <a:lnTo>
                    <a:pt x="1045633" y="1926166"/>
                  </a:lnTo>
                  <a:lnTo>
                    <a:pt x="1045633" y="1981199"/>
                  </a:lnTo>
                  <a:lnTo>
                    <a:pt x="1130300" y="1981199"/>
                  </a:lnTo>
                  <a:lnTo>
                    <a:pt x="1130300" y="2031999"/>
                  </a:lnTo>
                  <a:lnTo>
                    <a:pt x="1648352" y="2033586"/>
                  </a:lnTo>
                  <a:cubicBezTo>
                    <a:pt x="1647823" y="2054753"/>
                    <a:pt x="1645708" y="2074332"/>
                    <a:pt x="1645179" y="2095499"/>
                  </a:cubicBezTo>
                  <a:lnTo>
                    <a:pt x="1938866" y="2095499"/>
                  </a:lnTo>
                  <a:lnTo>
                    <a:pt x="1938866" y="2150532"/>
                  </a:lnTo>
                  <a:lnTo>
                    <a:pt x="1998133" y="2150532"/>
                  </a:lnTo>
                  <a:lnTo>
                    <a:pt x="1998133" y="2201332"/>
                  </a:lnTo>
                  <a:lnTo>
                    <a:pt x="2053166" y="2201332"/>
                  </a:lnTo>
                  <a:cubicBezTo>
                    <a:pt x="2053695" y="2222323"/>
                    <a:pt x="2054225" y="2243313"/>
                    <a:pt x="2054754" y="2264304"/>
                  </a:cubicBezTo>
                  <a:lnTo>
                    <a:pt x="2513012" y="2264303"/>
                  </a:lnTo>
                  <a:cubicBezTo>
                    <a:pt x="2512483" y="2289879"/>
                    <a:pt x="2510366" y="2315456"/>
                    <a:pt x="2509837" y="2341032"/>
                  </a:cubicBezTo>
                  <a:lnTo>
                    <a:pt x="2878666" y="2341032"/>
                  </a:lnTo>
                  <a:cubicBezTo>
                    <a:pt x="2878843" y="2351792"/>
                    <a:pt x="2877432" y="2381602"/>
                    <a:pt x="2877609" y="2392362"/>
                  </a:cubicBezTo>
                  <a:lnTo>
                    <a:pt x="2897717" y="2394478"/>
                  </a:lnTo>
                  <a:lnTo>
                    <a:pt x="2895070" y="2452687"/>
                  </a:lnTo>
                  <a:lnTo>
                    <a:pt x="4775200" y="2451629"/>
                  </a:lnTo>
                  <a:cubicBezTo>
                    <a:pt x="4773789" y="2255484"/>
                    <a:pt x="4772377" y="1978377"/>
                    <a:pt x="4770966" y="1782232"/>
                  </a:cubicBezTo>
                  <a:close/>
                </a:path>
              </a:pathLst>
            </a:custGeom>
            <a:solidFill>
              <a:schemeClr val="accent3">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Freeform: Shape 303">
              <a:extLst>
                <a:ext uri="{FF2B5EF4-FFF2-40B4-BE49-F238E27FC236}">
                  <a16:creationId xmlns:a16="http://schemas.microsoft.com/office/drawing/2014/main" id="{F177C887-D7B9-8D78-5905-FECBF6BA98CC}"/>
                </a:ext>
              </a:extLst>
            </p:cNvPr>
            <p:cNvSpPr/>
            <p:nvPr/>
          </p:nvSpPr>
          <p:spPr bwMode="auto">
            <a:xfrm>
              <a:off x="1244600" y="1955800"/>
              <a:ext cx="4762500" cy="2171700"/>
            </a:xfrm>
            <a:custGeom>
              <a:avLst/>
              <a:gdLst>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6233 w 4762500"/>
                <a:gd name="connsiteY30" fmla="*/ 1083733 h 2171700"/>
                <a:gd name="connsiteX31" fmla="*/ 740833 w 4762500"/>
                <a:gd name="connsiteY31" fmla="*/ 1058333 h 2171700"/>
                <a:gd name="connsiteX32" fmla="*/ 740833 w 4762500"/>
                <a:gd name="connsiteY32" fmla="*/ 1024467 h 2171700"/>
                <a:gd name="connsiteX33" fmla="*/ 706967 w 4762500"/>
                <a:gd name="connsiteY33" fmla="*/ 1024467 h 2171700"/>
                <a:gd name="connsiteX34" fmla="*/ 706967 w 4762500"/>
                <a:gd name="connsiteY34" fmla="*/ 960967 h 2171700"/>
                <a:gd name="connsiteX35" fmla="*/ 685800 w 4762500"/>
                <a:gd name="connsiteY35" fmla="*/ 960967 h 2171700"/>
                <a:gd name="connsiteX36" fmla="*/ 685800 w 4762500"/>
                <a:gd name="connsiteY36" fmla="*/ 914400 h 2171700"/>
                <a:gd name="connsiteX37" fmla="*/ 668867 w 4762500"/>
                <a:gd name="connsiteY37" fmla="*/ 897467 h 2171700"/>
                <a:gd name="connsiteX38" fmla="*/ 639233 w 4762500"/>
                <a:gd name="connsiteY38" fmla="*/ 867833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6233 w 4762500"/>
                <a:gd name="connsiteY30" fmla="*/ 1083733 h 2171700"/>
                <a:gd name="connsiteX31" fmla="*/ 734483 w 4762500"/>
                <a:gd name="connsiteY31" fmla="*/ 1072621 h 2171700"/>
                <a:gd name="connsiteX32" fmla="*/ 740833 w 4762500"/>
                <a:gd name="connsiteY32" fmla="*/ 1024467 h 2171700"/>
                <a:gd name="connsiteX33" fmla="*/ 706967 w 4762500"/>
                <a:gd name="connsiteY33" fmla="*/ 1024467 h 2171700"/>
                <a:gd name="connsiteX34" fmla="*/ 706967 w 4762500"/>
                <a:gd name="connsiteY34" fmla="*/ 960967 h 2171700"/>
                <a:gd name="connsiteX35" fmla="*/ 685800 w 4762500"/>
                <a:gd name="connsiteY35" fmla="*/ 960967 h 2171700"/>
                <a:gd name="connsiteX36" fmla="*/ 685800 w 4762500"/>
                <a:gd name="connsiteY36" fmla="*/ 914400 h 2171700"/>
                <a:gd name="connsiteX37" fmla="*/ 668867 w 4762500"/>
                <a:gd name="connsiteY37" fmla="*/ 897467 h 2171700"/>
                <a:gd name="connsiteX38" fmla="*/ 639233 w 4762500"/>
                <a:gd name="connsiteY38" fmla="*/ 867833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6233 w 4762500"/>
                <a:gd name="connsiteY30" fmla="*/ 1083733 h 2171700"/>
                <a:gd name="connsiteX31" fmla="*/ 734483 w 4762500"/>
                <a:gd name="connsiteY31" fmla="*/ 1072621 h 2171700"/>
                <a:gd name="connsiteX32" fmla="*/ 736070 w 4762500"/>
                <a:gd name="connsiteY32" fmla="*/ 1026055 h 2171700"/>
                <a:gd name="connsiteX33" fmla="*/ 706967 w 4762500"/>
                <a:gd name="connsiteY33" fmla="*/ 1024467 h 2171700"/>
                <a:gd name="connsiteX34" fmla="*/ 706967 w 4762500"/>
                <a:gd name="connsiteY34" fmla="*/ 960967 h 2171700"/>
                <a:gd name="connsiteX35" fmla="*/ 685800 w 4762500"/>
                <a:gd name="connsiteY35" fmla="*/ 960967 h 2171700"/>
                <a:gd name="connsiteX36" fmla="*/ 685800 w 4762500"/>
                <a:gd name="connsiteY36" fmla="*/ 914400 h 2171700"/>
                <a:gd name="connsiteX37" fmla="*/ 668867 w 4762500"/>
                <a:gd name="connsiteY37" fmla="*/ 897467 h 2171700"/>
                <a:gd name="connsiteX38" fmla="*/ 639233 w 4762500"/>
                <a:gd name="connsiteY38" fmla="*/ 867833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6233 w 4762500"/>
                <a:gd name="connsiteY30" fmla="*/ 1083733 h 2171700"/>
                <a:gd name="connsiteX31" fmla="*/ 736071 w 4762500"/>
                <a:gd name="connsiteY31" fmla="*/ 1078971 h 2171700"/>
                <a:gd name="connsiteX32" fmla="*/ 736070 w 4762500"/>
                <a:gd name="connsiteY32" fmla="*/ 1026055 h 2171700"/>
                <a:gd name="connsiteX33" fmla="*/ 706967 w 4762500"/>
                <a:gd name="connsiteY33" fmla="*/ 1024467 h 2171700"/>
                <a:gd name="connsiteX34" fmla="*/ 706967 w 4762500"/>
                <a:gd name="connsiteY34" fmla="*/ 960967 h 2171700"/>
                <a:gd name="connsiteX35" fmla="*/ 685800 w 4762500"/>
                <a:gd name="connsiteY35" fmla="*/ 960967 h 2171700"/>
                <a:gd name="connsiteX36" fmla="*/ 685800 w 4762500"/>
                <a:gd name="connsiteY36" fmla="*/ 914400 h 2171700"/>
                <a:gd name="connsiteX37" fmla="*/ 668867 w 4762500"/>
                <a:gd name="connsiteY37" fmla="*/ 897467 h 2171700"/>
                <a:gd name="connsiteX38" fmla="*/ 639233 w 4762500"/>
                <a:gd name="connsiteY38" fmla="*/ 867833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06967 w 4762500"/>
                <a:gd name="connsiteY33" fmla="*/ 1024467 h 2171700"/>
                <a:gd name="connsiteX34" fmla="*/ 706967 w 4762500"/>
                <a:gd name="connsiteY34" fmla="*/ 960967 h 2171700"/>
                <a:gd name="connsiteX35" fmla="*/ 685800 w 4762500"/>
                <a:gd name="connsiteY35" fmla="*/ 960967 h 2171700"/>
                <a:gd name="connsiteX36" fmla="*/ 685800 w 4762500"/>
                <a:gd name="connsiteY36" fmla="*/ 914400 h 2171700"/>
                <a:gd name="connsiteX37" fmla="*/ 668867 w 4762500"/>
                <a:gd name="connsiteY37" fmla="*/ 897467 h 2171700"/>
                <a:gd name="connsiteX38" fmla="*/ 639233 w 4762500"/>
                <a:gd name="connsiteY38" fmla="*/ 867833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06967 w 4762500"/>
                <a:gd name="connsiteY33" fmla="*/ 1024467 h 2171700"/>
                <a:gd name="connsiteX34" fmla="*/ 706967 w 4762500"/>
                <a:gd name="connsiteY34" fmla="*/ 960967 h 2171700"/>
                <a:gd name="connsiteX35" fmla="*/ 685800 w 4762500"/>
                <a:gd name="connsiteY35" fmla="*/ 960967 h 2171700"/>
                <a:gd name="connsiteX36" fmla="*/ 685800 w 4762500"/>
                <a:gd name="connsiteY36" fmla="*/ 914400 h 2171700"/>
                <a:gd name="connsiteX37" fmla="*/ 668867 w 4762500"/>
                <a:gd name="connsiteY37" fmla="*/ 897467 h 2171700"/>
                <a:gd name="connsiteX38" fmla="*/ 639233 w 4762500"/>
                <a:gd name="connsiteY38" fmla="*/ 867833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06967 w 4762500"/>
                <a:gd name="connsiteY33" fmla="*/ 1024467 h 2171700"/>
                <a:gd name="connsiteX34" fmla="*/ 706967 w 4762500"/>
                <a:gd name="connsiteY34" fmla="*/ 960967 h 2171700"/>
                <a:gd name="connsiteX35" fmla="*/ 685800 w 4762500"/>
                <a:gd name="connsiteY35" fmla="*/ 960967 h 2171700"/>
                <a:gd name="connsiteX36" fmla="*/ 685800 w 4762500"/>
                <a:gd name="connsiteY36" fmla="*/ 914400 h 2171700"/>
                <a:gd name="connsiteX37" fmla="*/ 651404 w 4762500"/>
                <a:gd name="connsiteY37" fmla="*/ 913342 h 2171700"/>
                <a:gd name="connsiteX38" fmla="*/ 639233 w 4762500"/>
                <a:gd name="connsiteY38" fmla="*/ 867833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06967 w 4762500"/>
                <a:gd name="connsiteY33" fmla="*/ 1024467 h 2171700"/>
                <a:gd name="connsiteX34" fmla="*/ 706967 w 4762500"/>
                <a:gd name="connsiteY34" fmla="*/ 960967 h 2171700"/>
                <a:gd name="connsiteX35" fmla="*/ 685800 w 4762500"/>
                <a:gd name="connsiteY35" fmla="*/ 960967 h 2171700"/>
                <a:gd name="connsiteX36" fmla="*/ 685800 w 4762500"/>
                <a:gd name="connsiteY36" fmla="*/ 914400 h 2171700"/>
                <a:gd name="connsiteX37" fmla="*/ 651404 w 4762500"/>
                <a:gd name="connsiteY37" fmla="*/ 913342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06967 w 4762500"/>
                <a:gd name="connsiteY33" fmla="*/ 1024467 h 2171700"/>
                <a:gd name="connsiteX34" fmla="*/ 706967 w 4762500"/>
                <a:gd name="connsiteY34" fmla="*/ 960967 h 2171700"/>
                <a:gd name="connsiteX35" fmla="*/ 685800 w 4762500"/>
                <a:gd name="connsiteY35" fmla="*/ 960967 h 2171700"/>
                <a:gd name="connsiteX36" fmla="*/ 685800 w 4762500"/>
                <a:gd name="connsiteY36" fmla="*/ 914400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06967 w 4762500"/>
                <a:gd name="connsiteY33" fmla="*/ 1024467 h 2171700"/>
                <a:gd name="connsiteX34" fmla="*/ 706967 w 4762500"/>
                <a:gd name="connsiteY34" fmla="*/ 960967 h 2171700"/>
                <a:gd name="connsiteX35" fmla="*/ 685800 w 4762500"/>
                <a:gd name="connsiteY35" fmla="*/ 960967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06967 w 4762500"/>
                <a:gd name="connsiteY33" fmla="*/ 1024467 h 2171700"/>
                <a:gd name="connsiteX34" fmla="*/ 706967 w 4762500"/>
                <a:gd name="connsiteY34" fmla="*/ 960967 h 2171700"/>
                <a:gd name="connsiteX35" fmla="*/ 688975 w 4762500"/>
                <a:gd name="connsiteY35" fmla="*/ 921279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06967 w 4762500"/>
                <a:gd name="connsiteY33" fmla="*/ 1024467 h 2171700"/>
                <a:gd name="connsiteX34" fmla="*/ 706967 w 4762500"/>
                <a:gd name="connsiteY34" fmla="*/ 960967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06967 w 4762500"/>
                <a:gd name="connsiteY33" fmla="*/ 1024467 h 2171700"/>
                <a:gd name="connsiteX34" fmla="*/ 691092 w 4762500"/>
                <a:gd name="connsiteY34" fmla="*/ 960967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11730 w 4762500"/>
                <a:gd name="connsiteY33" fmla="*/ 968905 h 2171700"/>
                <a:gd name="connsiteX34" fmla="*/ 691092 w 4762500"/>
                <a:gd name="connsiteY34" fmla="*/ 960967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11730 w 4762500"/>
                <a:gd name="connsiteY33" fmla="*/ 968905 h 2171700"/>
                <a:gd name="connsiteX34" fmla="*/ 722313 w 4762500"/>
                <a:gd name="connsiteY34" fmla="*/ 990600 h 2171700"/>
                <a:gd name="connsiteX35" fmla="*/ 691092 w 4762500"/>
                <a:gd name="connsiteY35" fmla="*/ 960967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11730 w 4762500"/>
                <a:gd name="connsiteY33" fmla="*/ 968905 h 2171700"/>
                <a:gd name="connsiteX34" fmla="*/ 712788 w 4762500"/>
                <a:gd name="connsiteY34" fmla="*/ 1023938 h 2171700"/>
                <a:gd name="connsiteX35" fmla="*/ 691092 w 4762500"/>
                <a:gd name="connsiteY35" fmla="*/ 960967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11730 w 4762500"/>
                <a:gd name="connsiteY33" fmla="*/ 968905 h 2171700"/>
                <a:gd name="connsiteX34" fmla="*/ 747713 w 4762500"/>
                <a:gd name="connsiteY34" fmla="*/ 911225 h 2171700"/>
                <a:gd name="connsiteX35" fmla="*/ 691092 w 4762500"/>
                <a:gd name="connsiteY35" fmla="*/ 960967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08555 w 4762500"/>
                <a:gd name="connsiteY33" fmla="*/ 1008592 h 2171700"/>
                <a:gd name="connsiteX34" fmla="*/ 747713 w 4762500"/>
                <a:gd name="connsiteY34" fmla="*/ 911225 h 2171700"/>
                <a:gd name="connsiteX35" fmla="*/ 691092 w 4762500"/>
                <a:gd name="connsiteY35" fmla="*/ 960967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47713 w 4762500"/>
                <a:gd name="connsiteY33" fmla="*/ 911225 h 2171700"/>
                <a:gd name="connsiteX34" fmla="*/ 691092 w 4762500"/>
                <a:gd name="connsiteY34" fmla="*/ 960967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09613 w 4762500"/>
                <a:gd name="connsiteY33" fmla="*/ 1014412 h 2171700"/>
                <a:gd name="connsiteX34" fmla="*/ 691092 w 4762500"/>
                <a:gd name="connsiteY34" fmla="*/ 960967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09613 w 4762500"/>
                <a:gd name="connsiteY33" fmla="*/ 1014412 h 2171700"/>
                <a:gd name="connsiteX34" fmla="*/ 708555 w 4762500"/>
                <a:gd name="connsiteY34" fmla="*/ 95937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09613 w 4762500"/>
                <a:gd name="connsiteY33" fmla="*/ 1014412 h 2171700"/>
                <a:gd name="connsiteX34" fmla="*/ 692680 w 4762500"/>
                <a:gd name="connsiteY34" fmla="*/ 962554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11200 w 4762500"/>
                <a:gd name="connsiteY33" fmla="*/ 966787 h 2171700"/>
                <a:gd name="connsiteX34" fmla="*/ 692680 w 4762500"/>
                <a:gd name="connsiteY34" fmla="*/ 962554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11200 w 4762500"/>
                <a:gd name="connsiteY33" fmla="*/ 966787 h 2171700"/>
                <a:gd name="connsiteX34" fmla="*/ 692680 w 4762500"/>
                <a:gd name="connsiteY34" fmla="*/ 962554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11200 w 4762500"/>
                <a:gd name="connsiteY33" fmla="*/ 966787 h 2171700"/>
                <a:gd name="connsiteX34" fmla="*/ 692680 w 4762500"/>
                <a:gd name="connsiteY34" fmla="*/ 962554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36070 w 4762500"/>
                <a:gd name="connsiteY32" fmla="*/ 1026055 h 2171700"/>
                <a:gd name="connsiteX33" fmla="*/ 711200 w 4762500"/>
                <a:gd name="connsiteY33" fmla="*/ 966787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15432 w 4762500"/>
                <a:gd name="connsiteY32" fmla="*/ 1018117 h 2171700"/>
                <a:gd name="connsiteX33" fmla="*/ 711200 w 4762500"/>
                <a:gd name="connsiteY33" fmla="*/ 966787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820207 w 4762500"/>
                <a:gd name="connsiteY32" fmla="*/ 1013355 h 2171700"/>
                <a:gd name="connsiteX33" fmla="*/ 711200 w 4762500"/>
                <a:gd name="connsiteY33" fmla="*/ 966787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820207 w 4762500"/>
                <a:gd name="connsiteY32" fmla="*/ 1013355 h 2171700"/>
                <a:gd name="connsiteX33" fmla="*/ 766763 w 4762500"/>
                <a:gd name="connsiteY33" fmla="*/ 965199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820207 w 4762500"/>
                <a:gd name="connsiteY32" fmla="*/ 1013355 h 2171700"/>
                <a:gd name="connsiteX33" fmla="*/ 766763 w 4762500"/>
                <a:gd name="connsiteY33" fmla="*/ 965199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820207 w 4762500"/>
                <a:gd name="connsiteY32" fmla="*/ 1013355 h 2171700"/>
                <a:gd name="connsiteX33" fmla="*/ 715963 w 4762500"/>
                <a:gd name="connsiteY33" fmla="*/ 957262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10670 w 4762500"/>
                <a:gd name="connsiteY32" fmla="*/ 1018117 h 2171700"/>
                <a:gd name="connsiteX33" fmla="*/ 715963 w 4762500"/>
                <a:gd name="connsiteY33" fmla="*/ 957262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18608 w 4762500"/>
                <a:gd name="connsiteY32" fmla="*/ 1018117 h 2171700"/>
                <a:gd name="connsiteX33" fmla="*/ 715963 w 4762500"/>
                <a:gd name="connsiteY33" fmla="*/ 957262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636058 w 4762500"/>
                <a:gd name="connsiteY32" fmla="*/ 1038755 h 2171700"/>
                <a:gd name="connsiteX33" fmla="*/ 715963 w 4762500"/>
                <a:gd name="connsiteY33" fmla="*/ 957262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636058 w 4762500"/>
                <a:gd name="connsiteY32" fmla="*/ 1038755 h 2171700"/>
                <a:gd name="connsiteX33" fmla="*/ 715963 w 4762500"/>
                <a:gd name="connsiteY33" fmla="*/ 957262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636058 w 4762500"/>
                <a:gd name="connsiteY32" fmla="*/ 1038755 h 2171700"/>
                <a:gd name="connsiteX33" fmla="*/ 715963 w 4762500"/>
                <a:gd name="connsiteY33" fmla="*/ 957262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05908 w 4762500"/>
                <a:gd name="connsiteY32" fmla="*/ 1024468 h 2171700"/>
                <a:gd name="connsiteX33" fmla="*/ 715963 w 4762500"/>
                <a:gd name="connsiteY33" fmla="*/ 957262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05908 w 4762500"/>
                <a:gd name="connsiteY32" fmla="*/ 1024468 h 2171700"/>
                <a:gd name="connsiteX33" fmla="*/ 715963 w 4762500"/>
                <a:gd name="connsiteY33" fmla="*/ 957262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36071 w 4762500"/>
                <a:gd name="connsiteY31" fmla="*/ 1078971 h 2171700"/>
                <a:gd name="connsiteX32" fmla="*/ 705908 w 4762500"/>
                <a:gd name="connsiteY32" fmla="*/ 1024468 h 2171700"/>
                <a:gd name="connsiteX33" fmla="*/ 715963 w 4762500"/>
                <a:gd name="connsiteY33" fmla="*/ 957262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29721 w 4762500"/>
                <a:gd name="connsiteY31" fmla="*/ 1031346 h 2171700"/>
                <a:gd name="connsiteX32" fmla="*/ 705908 w 4762500"/>
                <a:gd name="connsiteY32" fmla="*/ 1024468 h 2171700"/>
                <a:gd name="connsiteX33" fmla="*/ 715963 w 4762500"/>
                <a:gd name="connsiteY33" fmla="*/ 957262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29721 w 4762500"/>
                <a:gd name="connsiteY31" fmla="*/ 1031346 h 2171700"/>
                <a:gd name="connsiteX32" fmla="*/ 717020 w 4762500"/>
                <a:gd name="connsiteY32" fmla="*/ 1027643 h 2171700"/>
                <a:gd name="connsiteX33" fmla="*/ 715963 w 4762500"/>
                <a:gd name="connsiteY33" fmla="*/ 957262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29721 w 4762500"/>
                <a:gd name="connsiteY31" fmla="*/ 1031346 h 2171700"/>
                <a:gd name="connsiteX32" fmla="*/ 717020 w 4762500"/>
                <a:gd name="connsiteY32" fmla="*/ 1027643 h 2171700"/>
                <a:gd name="connsiteX33" fmla="*/ 715963 w 4762500"/>
                <a:gd name="connsiteY33" fmla="*/ 957262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29721 w 4762500"/>
                <a:gd name="connsiteY31" fmla="*/ 1031346 h 2171700"/>
                <a:gd name="connsiteX32" fmla="*/ 717020 w 4762500"/>
                <a:gd name="connsiteY32" fmla="*/ 1027643 h 2171700"/>
                <a:gd name="connsiteX33" fmla="*/ 715963 w 4762500"/>
                <a:gd name="connsiteY33" fmla="*/ 957262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67821 w 4762500"/>
                <a:gd name="connsiteY30" fmla="*/ 1082146 h 2171700"/>
                <a:gd name="connsiteX31" fmla="*/ 729721 w 4762500"/>
                <a:gd name="connsiteY31" fmla="*/ 1031346 h 2171700"/>
                <a:gd name="connsiteX32" fmla="*/ 717020 w 4762500"/>
                <a:gd name="connsiteY32" fmla="*/ 1027643 h 2171700"/>
                <a:gd name="connsiteX33" fmla="*/ 715963 w 4762500"/>
                <a:gd name="connsiteY33" fmla="*/ 957262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34483 w 4762500"/>
                <a:gd name="connsiteY30" fmla="*/ 1082146 h 2171700"/>
                <a:gd name="connsiteX31" fmla="*/ 729721 w 4762500"/>
                <a:gd name="connsiteY31" fmla="*/ 1031346 h 2171700"/>
                <a:gd name="connsiteX32" fmla="*/ 717020 w 4762500"/>
                <a:gd name="connsiteY32" fmla="*/ 1027643 h 2171700"/>
                <a:gd name="connsiteX33" fmla="*/ 715963 w 4762500"/>
                <a:gd name="connsiteY33" fmla="*/ 957262 h 2171700"/>
                <a:gd name="connsiteX34" fmla="*/ 687918 w 4762500"/>
                <a:gd name="connsiteY34" fmla="*/ 953029 h 2171700"/>
                <a:gd name="connsiteX35" fmla="*/ 687387 w 4762500"/>
                <a:gd name="connsiteY35" fmla="*/ 916516 h 2171700"/>
                <a:gd name="connsiteX36" fmla="*/ 658813 w 4762500"/>
                <a:gd name="connsiteY36" fmla="*/ 912812 h 2171700"/>
                <a:gd name="connsiteX37" fmla="*/ 657754 w 4762500"/>
                <a:gd name="connsiteY37" fmla="*/ 864129 h 2171700"/>
                <a:gd name="connsiteX38" fmla="*/ 637646 w 4762500"/>
                <a:gd name="connsiteY38" fmla="*/ 864658 h 2171700"/>
                <a:gd name="connsiteX39" fmla="*/ 639233 w 4762500"/>
                <a:gd name="connsiteY39" fmla="*/ 795867 h 2171700"/>
                <a:gd name="connsiteX40" fmla="*/ 579967 w 4762500"/>
                <a:gd name="connsiteY40" fmla="*/ 795867 h 2171700"/>
                <a:gd name="connsiteX41" fmla="*/ 579967 w 4762500"/>
                <a:gd name="connsiteY41" fmla="*/ 740833 h 2171700"/>
                <a:gd name="connsiteX42" fmla="*/ 533400 w 4762500"/>
                <a:gd name="connsiteY42" fmla="*/ 740833 h 2171700"/>
                <a:gd name="connsiteX43" fmla="*/ 533400 w 4762500"/>
                <a:gd name="connsiteY43" fmla="*/ 690033 h 2171700"/>
                <a:gd name="connsiteX44" fmla="*/ 469900 w 4762500"/>
                <a:gd name="connsiteY44" fmla="*/ 690033 h 2171700"/>
                <a:gd name="connsiteX45" fmla="*/ 469900 w 4762500"/>
                <a:gd name="connsiteY45" fmla="*/ 584200 h 2171700"/>
                <a:gd name="connsiteX46" fmla="*/ 414867 w 4762500"/>
                <a:gd name="connsiteY46" fmla="*/ 584200 h 2171700"/>
                <a:gd name="connsiteX47" fmla="*/ 414867 w 4762500"/>
                <a:gd name="connsiteY47" fmla="*/ 482600 h 2171700"/>
                <a:gd name="connsiteX48" fmla="*/ 376767 w 4762500"/>
                <a:gd name="connsiteY48" fmla="*/ 482600 h 2171700"/>
                <a:gd name="connsiteX49" fmla="*/ 376767 w 4762500"/>
                <a:gd name="connsiteY49" fmla="*/ 427567 h 2171700"/>
                <a:gd name="connsiteX50" fmla="*/ 355600 w 4762500"/>
                <a:gd name="connsiteY50" fmla="*/ 427567 h 2171700"/>
                <a:gd name="connsiteX51" fmla="*/ 355600 w 4762500"/>
                <a:gd name="connsiteY51" fmla="*/ 317500 h 2171700"/>
                <a:gd name="connsiteX52" fmla="*/ 309033 w 4762500"/>
                <a:gd name="connsiteY52" fmla="*/ 317500 h 2171700"/>
                <a:gd name="connsiteX53" fmla="*/ 309033 w 4762500"/>
                <a:gd name="connsiteY53" fmla="*/ 245533 h 2171700"/>
                <a:gd name="connsiteX54" fmla="*/ 309033 w 4762500"/>
                <a:gd name="connsiteY54" fmla="*/ 245533 h 2171700"/>
                <a:gd name="connsiteX55" fmla="*/ 309033 w 4762500"/>
                <a:gd name="connsiteY55" fmla="*/ 148167 h 2171700"/>
                <a:gd name="connsiteX56" fmla="*/ 266700 w 4762500"/>
                <a:gd name="connsiteY56" fmla="*/ 148167 h 2171700"/>
                <a:gd name="connsiteX57" fmla="*/ 266700 w 4762500"/>
                <a:gd name="connsiteY57" fmla="*/ 84667 h 2171700"/>
                <a:gd name="connsiteX58" fmla="*/ 203200 w 4762500"/>
                <a:gd name="connsiteY58" fmla="*/ 84667 h 2171700"/>
                <a:gd name="connsiteX59" fmla="*/ 203200 w 4762500"/>
                <a:gd name="connsiteY59" fmla="*/ 38100 h 2171700"/>
                <a:gd name="connsiteX60" fmla="*/ 105833 w 4762500"/>
                <a:gd name="connsiteY60" fmla="*/ 38100 h 2171700"/>
                <a:gd name="connsiteX61" fmla="*/ 105833 w 4762500"/>
                <a:gd name="connsiteY61" fmla="*/ 0 h 2171700"/>
                <a:gd name="connsiteX62" fmla="*/ 0 w 4762500"/>
                <a:gd name="connsiteY62"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36600 w 4762500"/>
                <a:gd name="connsiteY30" fmla="*/ 1123950 h 2171700"/>
                <a:gd name="connsiteX31" fmla="*/ 734483 w 4762500"/>
                <a:gd name="connsiteY31" fmla="*/ 1082146 h 2171700"/>
                <a:gd name="connsiteX32" fmla="*/ 729721 w 4762500"/>
                <a:gd name="connsiteY32" fmla="*/ 1031346 h 2171700"/>
                <a:gd name="connsiteX33" fmla="*/ 717020 w 4762500"/>
                <a:gd name="connsiteY33" fmla="*/ 1027643 h 2171700"/>
                <a:gd name="connsiteX34" fmla="*/ 715963 w 4762500"/>
                <a:gd name="connsiteY34" fmla="*/ 957262 h 2171700"/>
                <a:gd name="connsiteX35" fmla="*/ 687918 w 4762500"/>
                <a:gd name="connsiteY35" fmla="*/ 953029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71525 w 4762500"/>
                <a:gd name="connsiteY30" fmla="*/ 1077912 h 2171700"/>
                <a:gd name="connsiteX31" fmla="*/ 734483 w 4762500"/>
                <a:gd name="connsiteY31" fmla="*/ 1082146 h 2171700"/>
                <a:gd name="connsiteX32" fmla="*/ 729721 w 4762500"/>
                <a:gd name="connsiteY32" fmla="*/ 1031346 h 2171700"/>
                <a:gd name="connsiteX33" fmla="*/ 717020 w 4762500"/>
                <a:gd name="connsiteY33" fmla="*/ 1027643 h 2171700"/>
                <a:gd name="connsiteX34" fmla="*/ 715963 w 4762500"/>
                <a:gd name="connsiteY34" fmla="*/ 957262 h 2171700"/>
                <a:gd name="connsiteX35" fmla="*/ 687918 w 4762500"/>
                <a:gd name="connsiteY35" fmla="*/ 953029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71525 w 4762500"/>
                <a:gd name="connsiteY30" fmla="*/ 1077912 h 2171700"/>
                <a:gd name="connsiteX31" fmla="*/ 731308 w 4762500"/>
                <a:gd name="connsiteY31" fmla="*/ 1071033 h 2171700"/>
                <a:gd name="connsiteX32" fmla="*/ 729721 w 4762500"/>
                <a:gd name="connsiteY32" fmla="*/ 1031346 h 2171700"/>
                <a:gd name="connsiteX33" fmla="*/ 717020 w 4762500"/>
                <a:gd name="connsiteY33" fmla="*/ 1027643 h 2171700"/>
                <a:gd name="connsiteX34" fmla="*/ 715963 w 4762500"/>
                <a:gd name="connsiteY34" fmla="*/ 957262 h 2171700"/>
                <a:gd name="connsiteX35" fmla="*/ 687918 w 4762500"/>
                <a:gd name="connsiteY35" fmla="*/ 953029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71525 w 4762500"/>
                <a:gd name="connsiteY30" fmla="*/ 1077912 h 2171700"/>
                <a:gd name="connsiteX31" fmla="*/ 731308 w 4762500"/>
                <a:gd name="connsiteY31" fmla="*/ 1071033 h 2171700"/>
                <a:gd name="connsiteX32" fmla="*/ 729721 w 4762500"/>
                <a:gd name="connsiteY32" fmla="*/ 1031346 h 2171700"/>
                <a:gd name="connsiteX33" fmla="*/ 717020 w 4762500"/>
                <a:gd name="connsiteY33" fmla="*/ 1027643 h 2171700"/>
                <a:gd name="connsiteX34" fmla="*/ 715963 w 4762500"/>
                <a:gd name="connsiteY34" fmla="*/ 957262 h 2171700"/>
                <a:gd name="connsiteX35" fmla="*/ 687918 w 4762500"/>
                <a:gd name="connsiteY35" fmla="*/ 953029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76288 w 4762500"/>
                <a:gd name="connsiteY30" fmla="*/ 1074737 h 2171700"/>
                <a:gd name="connsiteX31" fmla="*/ 731308 w 4762500"/>
                <a:gd name="connsiteY31" fmla="*/ 1071033 h 2171700"/>
                <a:gd name="connsiteX32" fmla="*/ 729721 w 4762500"/>
                <a:gd name="connsiteY32" fmla="*/ 1031346 h 2171700"/>
                <a:gd name="connsiteX33" fmla="*/ 717020 w 4762500"/>
                <a:gd name="connsiteY33" fmla="*/ 1027643 h 2171700"/>
                <a:gd name="connsiteX34" fmla="*/ 715963 w 4762500"/>
                <a:gd name="connsiteY34" fmla="*/ 957262 h 2171700"/>
                <a:gd name="connsiteX35" fmla="*/ 687918 w 4762500"/>
                <a:gd name="connsiteY35" fmla="*/ 953029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76288 w 4762500"/>
                <a:gd name="connsiteY30" fmla="*/ 1074737 h 2171700"/>
                <a:gd name="connsiteX31" fmla="*/ 731308 w 4762500"/>
                <a:gd name="connsiteY31" fmla="*/ 1071033 h 2171700"/>
                <a:gd name="connsiteX32" fmla="*/ 729721 w 4762500"/>
                <a:gd name="connsiteY32" fmla="*/ 1031346 h 2171700"/>
                <a:gd name="connsiteX33" fmla="*/ 717020 w 4762500"/>
                <a:gd name="connsiteY33" fmla="*/ 1027643 h 2171700"/>
                <a:gd name="connsiteX34" fmla="*/ 715963 w 4762500"/>
                <a:gd name="connsiteY34" fmla="*/ 957262 h 2171700"/>
                <a:gd name="connsiteX35" fmla="*/ 687918 w 4762500"/>
                <a:gd name="connsiteY35" fmla="*/ 953029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76288 w 4762500"/>
                <a:gd name="connsiteY30" fmla="*/ 1074737 h 2171700"/>
                <a:gd name="connsiteX31" fmla="*/ 731308 w 4762500"/>
                <a:gd name="connsiteY31" fmla="*/ 1071033 h 2171700"/>
                <a:gd name="connsiteX32" fmla="*/ 729721 w 4762500"/>
                <a:gd name="connsiteY32" fmla="*/ 1031346 h 2171700"/>
                <a:gd name="connsiteX33" fmla="*/ 717020 w 4762500"/>
                <a:gd name="connsiteY33" fmla="*/ 1027643 h 2171700"/>
                <a:gd name="connsiteX34" fmla="*/ 715963 w 4762500"/>
                <a:gd name="connsiteY34" fmla="*/ 957262 h 2171700"/>
                <a:gd name="connsiteX35" fmla="*/ 687918 w 4762500"/>
                <a:gd name="connsiteY35" fmla="*/ 953029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76288 w 4762500"/>
                <a:gd name="connsiteY30" fmla="*/ 1074737 h 2171700"/>
                <a:gd name="connsiteX31" fmla="*/ 731308 w 4762500"/>
                <a:gd name="connsiteY31" fmla="*/ 1071033 h 2171700"/>
                <a:gd name="connsiteX32" fmla="*/ 729721 w 4762500"/>
                <a:gd name="connsiteY32" fmla="*/ 1031346 h 2171700"/>
                <a:gd name="connsiteX33" fmla="*/ 717020 w 4762500"/>
                <a:gd name="connsiteY33" fmla="*/ 1027643 h 2171700"/>
                <a:gd name="connsiteX34" fmla="*/ 715963 w 4762500"/>
                <a:gd name="connsiteY34" fmla="*/ 957262 h 2171700"/>
                <a:gd name="connsiteX35" fmla="*/ 687918 w 4762500"/>
                <a:gd name="connsiteY35" fmla="*/ 953029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76288 w 4762500"/>
                <a:gd name="connsiteY30" fmla="*/ 1074737 h 2171700"/>
                <a:gd name="connsiteX31" fmla="*/ 731308 w 4762500"/>
                <a:gd name="connsiteY31" fmla="*/ 1071033 h 2171700"/>
                <a:gd name="connsiteX32" fmla="*/ 729721 w 4762500"/>
                <a:gd name="connsiteY32" fmla="*/ 1031346 h 2171700"/>
                <a:gd name="connsiteX33" fmla="*/ 717020 w 4762500"/>
                <a:gd name="connsiteY33" fmla="*/ 1027643 h 2171700"/>
                <a:gd name="connsiteX34" fmla="*/ 715963 w 4762500"/>
                <a:gd name="connsiteY34" fmla="*/ 957262 h 2171700"/>
                <a:gd name="connsiteX35" fmla="*/ 687918 w 4762500"/>
                <a:gd name="connsiteY35" fmla="*/ 953029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76288 w 4762500"/>
                <a:gd name="connsiteY30" fmla="*/ 1074737 h 2171700"/>
                <a:gd name="connsiteX31" fmla="*/ 731308 w 4762500"/>
                <a:gd name="connsiteY31" fmla="*/ 1071033 h 2171700"/>
                <a:gd name="connsiteX32" fmla="*/ 729721 w 4762500"/>
                <a:gd name="connsiteY32" fmla="*/ 1031346 h 2171700"/>
                <a:gd name="connsiteX33" fmla="*/ 717020 w 4762500"/>
                <a:gd name="connsiteY33" fmla="*/ 1027643 h 2171700"/>
                <a:gd name="connsiteX34" fmla="*/ 715963 w 4762500"/>
                <a:gd name="connsiteY34" fmla="*/ 957262 h 2171700"/>
                <a:gd name="connsiteX35" fmla="*/ 687918 w 4762500"/>
                <a:gd name="connsiteY35" fmla="*/ 953029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66233 w 4762500"/>
                <a:gd name="connsiteY29" fmla="*/ 1265767 h 2171700"/>
                <a:gd name="connsiteX30" fmla="*/ 776288 w 4762500"/>
                <a:gd name="connsiteY30" fmla="*/ 1074737 h 2171700"/>
                <a:gd name="connsiteX31" fmla="*/ 731308 w 4762500"/>
                <a:gd name="connsiteY31" fmla="*/ 1071033 h 2171700"/>
                <a:gd name="connsiteX32" fmla="*/ 729721 w 4762500"/>
                <a:gd name="connsiteY32" fmla="*/ 1031346 h 2171700"/>
                <a:gd name="connsiteX33" fmla="*/ 717020 w 4762500"/>
                <a:gd name="connsiteY33" fmla="*/ 1027643 h 2171700"/>
                <a:gd name="connsiteX34" fmla="*/ 715963 w 4762500"/>
                <a:gd name="connsiteY34" fmla="*/ 957262 h 2171700"/>
                <a:gd name="connsiteX35" fmla="*/ 687918 w 4762500"/>
                <a:gd name="connsiteY35" fmla="*/ 953029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74170 w 4762500"/>
                <a:gd name="connsiteY29" fmla="*/ 1265767 h 2171700"/>
                <a:gd name="connsiteX30" fmla="*/ 776288 w 4762500"/>
                <a:gd name="connsiteY30" fmla="*/ 1074737 h 2171700"/>
                <a:gd name="connsiteX31" fmla="*/ 731308 w 4762500"/>
                <a:gd name="connsiteY31" fmla="*/ 1071033 h 2171700"/>
                <a:gd name="connsiteX32" fmla="*/ 729721 w 4762500"/>
                <a:gd name="connsiteY32" fmla="*/ 1031346 h 2171700"/>
                <a:gd name="connsiteX33" fmla="*/ 717020 w 4762500"/>
                <a:gd name="connsiteY33" fmla="*/ 1027643 h 2171700"/>
                <a:gd name="connsiteX34" fmla="*/ 715963 w 4762500"/>
                <a:gd name="connsiteY34" fmla="*/ 957262 h 2171700"/>
                <a:gd name="connsiteX35" fmla="*/ 687918 w 4762500"/>
                <a:gd name="connsiteY35" fmla="*/ 953029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74170 w 4762500"/>
                <a:gd name="connsiteY29" fmla="*/ 1265767 h 2171700"/>
                <a:gd name="connsiteX30" fmla="*/ 776288 w 4762500"/>
                <a:gd name="connsiteY30" fmla="*/ 1074737 h 2171700"/>
                <a:gd name="connsiteX31" fmla="*/ 731308 w 4762500"/>
                <a:gd name="connsiteY31" fmla="*/ 1071033 h 2171700"/>
                <a:gd name="connsiteX32" fmla="*/ 729721 w 4762500"/>
                <a:gd name="connsiteY32" fmla="*/ 1031346 h 2171700"/>
                <a:gd name="connsiteX33" fmla="*/ 717020 w 4762500"/>
                <a:gd name="connsiteY33" fmla="*/ 1027643 h 2171700"/>
                <a:gd name="connsiteX34" fmla="*/ 715963 w 4762500"/>
                <a:gd name="connsiteY34" fmla="*/ 957262 h 2171700"/>
                <a:gd name="connsiteX35" fmla="*/ 687918 w 4762500"/>
                <a:gd name="connsiteY35" fmla="*/ 953029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 name="connsiteX0" fmla="*/ 4762500 w 4762500"/>
                <a:gd name="connsiteY0" fmla="*/ 2171700 h 2171700"/>
                <a:gd name="connsiteX1" fmla="*/ 2891367 w 4762500"/>
                <a:gd name="connsiteY1" fmla="*/ 2171700 h 2171700"/>
                <a:gd name="connsiteX2" fmla="*/ 2891367 w 4762500"/>
                <a:gd name="connsiteY2" fmla="*/ 2065867 h 2171700"/>
                <a:gd name="connsiteX3" fmla="*/ 2861733 w 4762500"/>
                <a:gd name="connsiteY3" fmla="*/ 2065867 h 2171700"/>
                <a:gd name="connsiteX4" fmla="*/ 2861733 w 4762500"/>
                <a:gd name="connsiteY4" fmla="*/ 2002367 h 2171700"/>
                <a:gd name="connsiteX5" fmla="*/ 2506133 w 4762500"/>
                <a:gd name="connsiteY5" fmla="*/ 2002367 h 2171700"/>
                <a:gd name="connsiteX6" fmla="*/ 2506133 w 4762500"/>
                <a:gd name="connsiteY6" fmla="*/ 1934633 h 2171700"/>
                <a:gd name="connsiteX7" fmla="*/ 2044700 w 4762500"/>
                <a:gd name="connsiteY7" fmla="*/ 1934633 h 2171700"/>
                <a:gd name="connsiteX8" fmla="*/ 2044700 w 4762500"/>
                <a:gd name="connsiteY8" fmla="*/ 1858433 h 2171700"/>
                <a:gd name="connsiteX9" fmla="*/ 2002367 w 4762500"/>
                <a:gd name="connsiteY9" fmla="*/ 1858433 h 2171700"/>
                <a:gd name="connsiteX10" fmla="*/ 2002367 w 4762500"/>
                <a:gd name="connsiteY10" fmla="*/ 1794933 h 2171700"/>
                <a:gd name="connsiteX11" fmla="*/ 1921933 w 4762500"/>
                <a:gd name="connsiteY11" fmla="*/ 1794933 h 2171700"/>
                <a:gd name="connsiteX12" fmla="*/ 1921933 w 4762500"/>
                <a:gd name="connsiteY12" fmla="*/ 1735667 h 2171700"/>
                <a:gd name="connsiteX13" fmla="*/ 1625600 w 4762500"/>
                <a:gd name="connsiteY13" fmla="*/ 1735667 h 2171700"/>
                <a:gd name="connsiteX14" fmla="*/ 1625600 w 4762500"/>
                <a:gd name="connsiteY14" fmla="*/ 1659467 h 2171700"/>
                <a:gd name="connsiteX15" fmla="*/ 1126067 w 4762500"/>
                <a:gd name="connsiteY15" fmla="*/ 1659467 h 2171700"/>
                <a:gd name="connsiteX16" fmla="*/ 1126067 w 4762500"/>
                <a:gd name="connsiteY16" fmla="*/ 1600200 h 2171700"/>
                <a:gd name="connsiteX17" fmla="*/ 1049867 w 4762500"/>
                <a:gd name="connsiteY17" fmla="*/ 1600200 h 2171700"/>
                <a:gd name="connsiteX18" fmla="*/ 1049867 w 4762500"/>
                <a:gd name="connsiteY18" fmla="*/ 1545167 h 2171700"/>
                <a:gd name="connsiteX19" fmla="*/ 999067 w 4762500"/>
                <a:gd name="connsiteY19" fmla="*/ 1545167 h 2171700"/>
                <a:gd name="connsiteX20" fmla="*/ 999067 w 4762500"/>
                <a:gd name="connsiteY20" fmla="*/ 1481667 h 2171700"/>
                <a:gd name="connsiteX21" fmla="*/ 927100 w 4762500"/>
                <a:gd name="connsiteY21" fmla="*/ 1481667 h 2171700"/>
                <a:gd name="connsiteX22" fmla="*/ 927100 w 4762500"/>
                <a:gd name="connsiteY22" fmla="*/ 1439333 h 2171700"/>
                <a:gd name="connsiteX23" fmla="*/ 897467 w 4762500"/>
                <a:gd name="connsiteY23" fmla="*/ 1439333 h 2171700"/>
                <a:gd name="connsiteX24" fmla="*/ 897467 w 4762500"/>
                <a:gd name="connsiteY24" fmla="*/ 1375833 h 2171700"/>
                <a:gd name="connsiteX25" fmla="*/ 846667 w 4762500"/>
                <a:gd name="connsiteY25" fmla="*/ 1375833 h 2171700"/>
                <a:gd name="connsiteX26" fmla="*/ 846667 w 4762500"/>
                <a:gd name="connsiteY26" fmla="*/ 1325033 h 2171700"/>
                <a:gd name="connsiteX27" fmla="*/ 838200 w 4762500"/>
                <a:gd name="connsiteY27" fmla="*/ 1325033 h 2171700"/>
                <a:gd name="connsiteX28" fmla="*/ 838200 w 4762500"/>
                <a:gd name="connsiteY28" fmla="*/ 1265767 h 2171700"/>
                <a:gd name="connsiteX29" fmla="*/ 774170 w 4762500"/>
                <a:gd name="connsiteY29" fmla="*/ 1265767 h 2171700"/>
                <a:gd name="connsiteX30" fmla="*/ 776288 w 4762500"/>
                <a:gd name="connsiteY30" fmla="*/ 1074737 h 2171700"/>
                <a:gd name="connsiteX31" fmla="*/ 731308 w 4762500"/>
                <a:gd name="connsiteY31" fmla="*/ 1071033 h 2171700"/>
                <a:gd name="connsiteX32" fmla="*/ 729721 w 4762500"/>
                <a:gd name="connsiteY32" fmla="*/ 1031346 h 2171700"/>
                <a:gd name="connsiteX33" fmla="*/ 717020 w 4762500"/>
                <a:gd name="connsiteY33" fmla="*/ 1027643 h 2171700"/>
                <a:gd name="connsiteX34" fmla="*/ 715963 w 4762500"/>
                <a:gd name="connsiteY34" fmla="*/ 957262 h 2171700"/>
                <a:gd name="connsiteX35" fmla="*/ 687918 w 4762500"/>
                <a:gd name="connsiteY35" fmla="*/ 953029 h 2171700"/>
                <a:gd name="connsiteX36" fmla="*/ 687387 w 4762500"/>
                <a:gd name="connsiteY36" fmla="*/ 916516 h 2171700"/>
                <a:gd name="connsiteX37" fmla="*/ 658813 w 4762500"/>
                <a:gd name="connsiteY37" fmla="*/ 912812 h 2171700"/>
                <a:gd name="connsiteX38" fmla="*/ 657754 w 4762500"/>
                <a:gd name="connsiteY38" fmla="*/ 864129 h 2171700"/>
                <a:gd name="connsiteX39" fmla="*/ 637646 w 4762500"/>
                <a:gd name="connsiteY39" fmla="*/ 864658 h 2171700"/>
                <a:gd name="connsiteX40" fmla="*/ 639233 w 4762500"/>
                <a:gd name="connsiteY40" fmla="*/ 795867 h 2171700"/>
                <a:gd name="connsiteX41" fmla="*/ 579967 w 4762500"/>
                <a:gd name="connsiteY41" fmla="*/ 795867 h 2171700"/>
                <a:gd name="connsiteX42" fmla="*/ 579967 w 4762500"/>
                <a:gd name="connsiteY42" fmla="*/ 740833 h 2171700"/>
                <a:gd name="connsiteX43" fmla="*/ 533400 w 4762500"/>
                <a:gd name="connsiteY43" fmla="*/ 740833 h 2171700"/>
                <a:gd name="connsiteX44" fmla="*/ 533400 w 4762500"/>
                <a:gd name="connsiteY44" fmla="*/ 690033 h 2171700"/>
                <a:gd name="connsiteX45" fmla="*/ 469900 w 4762500"/>
                <a:gd name="connsiteY45" fmla="*/ 690033 h 2171700"/>
                <a:gd name="connsiteX46" fmla="*/ 469900 w 4762500"/>
                <a:gd name="connsiteY46" fmla="*/ 584200 h 2171700"/>
                <a:gd name="connsiteX47" fmla="*/ 414867 w 4762500"/>
                <a:gd name="connsiteY47" fmla="*/ 584200 h 2171700"/>
                <a:gd name="connsiteX48" fmla="*/ 414867 w 4762500"/>
                <a:gd name="connsiteY48" fmla="*/ 482600 h 2171700"/>
                <a:gd name="connsiteX49" fmla="*/ 376767 w 4762500"/>
                <a:gd name="connsiteY49" fmla="*/ 482600 h 2171700"/>
                <a:gd name="connsiteX50" fmla="*/ 376767 w 4762500"/>
                <a:gd name="connsiteY50" fmla="*/ 427567 h 2171700"/>
                <a:gd name="connsiteX51" fmla="*/ 355600 w 4762500"/>
                <a:gd name="connsiteY51" fmla="*/ 427567 h 2171700"/>
                <a:gd name="connsiteX52" fmla="*/ 355600 w 4762500"/>
                <a:gd name="connsiteY52" fmla="*/ 317500 h 2171700"/>
                <a:gd name="connsiteX53" fmla="*/ 309033 w 4762500"/>
                <a:gd name="connsiteY53" fmla="*/ 317500 h 2171700"/>
                <a:gd name="connsiteX54" fmla="*/ 309033 w 4762500"/>
                <a:gd name="connsiteY54" fmla="*/ 245533 h 2171700"/>
                <a:gd name="connsiteX55" fmla="*/ 309033 w 4762500"/>
                <a:gd name="connsiteY55" fmla="*/ 245533 h 2171700"/>
                <a:gd name="connsiteX56" fmla="*/ 309033 w 4762500"/>
                <a:gd name="connsiteY56" fmla="*/ 148167 h 2171700"/>
                <a:gd name="connsiteX57" fmla="*/ 266700 w 4762500"/>
                <a:gd name="connsiteY57" fmla="*/ 148167 h 2171700"/>
                <a:gd name="connsiteX58" fmla="*/ 266700 w 4762500"/>
                <a:gd name="connsiteY58" fmla="*/ 84667 h 2171700"/>
                <a:gd name="connsiteX59" fmla="*/ 203200 w 4762500"/>
                <a:gd name="connsiteY59" fmla="*/ 84667 h 2171700"/>
                <a:gd name="connsiteX60" fmla="*/ 203200 w 4762500"/>
                <a:gd name="connsiteY60" fmla="*/ 38100 h 2171700"/>
                <a:gd name="connsiteX61" fmla="*/ 105833 w 4762500"/>
                <a:gd name="connsiteY61" fmla="*/ 38100 h 2171700"/>
                <a:gd name="connsiteX62" fmla="*/ 105833 w 4762500"/>
                <a:gd name="connsiteY62" fmla="*/ 0 h 2171700"/>
                <a:gd name="connsiteX63" fmla="*/ 0 w 4762500"/>
                <a:gd name="connsiteY63" fmla="*/ 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62500" h="2171700">
                  <a:moveTo>
                    <a:pt x="4762500" y="2171700"/>
                  </a:moveTo>
                  <a:lnTo>
                    <a:pt x="2891367" y="2171700"/>
                  </a:lnTo>
                  <a:lnTo>
                    <a:pt x="2891367" y="2065867"/>
                  </a:lnTo>
                  <a:lnTo>
                    <a:pt x="2861733" y="2065867"/>
                  </a:lnTo>
                  <a:lnTo>
                    <a:pt x="2861733" y="2002367"/>
                  </a:lnTo>
                  <a:lnTo>
                    <a:pt x="2506133" y="2002367"/>
                  </a:lnTo>
                  <a:lnTo>
                    <a:pt x="2506133" y="1934633"/>
                  </a:lnTo>
                  <a:lnTo>
                    <a:pt x="2044700" y="1934633"/>
                  </a:lnTo>
                  <a:lnTo>
                    <a:pt x="2044700" y="1858433"/>
                  </a:lnTo>
                  <a:lnTo>
                    <a:pt x="2002367" y="1858433"/>
                  </a:lnTo>
                  <a:lnTo>
                    <a:pt x="2002367" y="1794933"/>
                  </a:lnTo>
                  <a:lnTo>
                    <a:pt x="1921933" y="1794933"/>
                  </a:lnTo>
                  <a:lnTo>
                    <a:pt x="1921933" y="1735667"/>
                  </a:lnTo>
                  <a:lnTo>
                    <a:pt x="1625600" y="1735667"/>
                  </a:lnTo>
                  <a:lnTo>
                    <a:pt x="1625600" y="1659467"/>
                  </a:lnTo>
                  <a:lnTo>
                    <a:pt x="1126067" y="1659467"/>
                  </a:lnTo>
                  <a:lnTo>
                    <a:pt x="1126067" y="1600200"/>
                  </a:lnTo>
                  <a:lnTo>
                    <a:pt x="1049867" y="1600200"/>
                  </a:lnTo>
                  <a:lnTo>
                    <a:pt x="1049867" y="1545167"/>
                  </a:lnTo>
                  <a:lnTo>
                    <a:pt x="999067" y="1545167"/>
                  </a:lnTo>
                  <a:lnTo>
                    <a:pt x="999067" y="1481667"/>
                  </a:lnTo>
                  <a:lnTo>
                    <a:pt x="927100" y="1481667"/>
                  </a:lnTo>
                  <a:lnTo>
                    <a:pt x="927100" y="1439333"/>
                  </a:lnTo>
                  <a:lnTo>
                    <a:pt x="897467" y="1439333"/>
                  </a:lnTo>
                  <a:lnTo>
                    <a:pt x="897467" y="1375833"/>
                  </a:lnTo>
                  <a:lnTo>
                    <a:pt x="846667" y="1375833"/>
                  </a:lnTo>
                  <a:lnTo>
                    <a:pt x="846667" y="1325033"/>
                  </a:lnTo>
                  <a:lnTo>
                    <a:pt x="838200" y="1325033"/>
                  </a:lnTo>
                  <a:lnTo>
                    <a:pt x="838200" y="1265767"/>
                  </a:lnTo>
                  <a:cubicBezTo>
                    <a:pt x="827528" y="1255889"/>
                    <a:pt x="773929" y="1273529"/>
                    <a:pt x="774170" y="1265767"/>
                  </a:cubicBezTo>
                  <a:cubicBezTo>
                    <a:pt x="775507" y="1222707"/>
                    <a:pt x="773643" y="1087877"/>
                    <a:pt x="776288" y="1074737"/>
                  </a:cubicBezTo>
                  <a:cubicBezTo>
                    <a:pt x="772583" y="1071122"/>
                    <a:pt x="732455" y="1086467"/>
                    <a:pt x="731308" y="1071033"/>
                  </a:cubicBezTo>
                  <a:lnTo>
                    <a:pt x="729721" y="1031346"/>
                  </a:lnTo>
                  <a:cubicBezTo>
                    <a:pt x="719402" y="1021733"/>
                    <a:pt x="719313" y="1039990"/>
                    <a:pt x="717020" y="1027643"/>
                  </a:cubicBezTo>
                  <a:cubicBezTo>
                    <a:pt x="714727" y="1015296"/>
                    <a:pt x="716050" y="968110"/>
                    <a:pt x="715963" y="957262"/>
                  </a:cubicBezTo>
                  <a:cubicBezTo>
                    <a:pt x="715856" y="943914"/>
                    <a:pt x="688000" y="958683"/>
                    <a:pt x="687918" y="953029"/>
                  </a:cubicBezTo>
                  <a:lnTo>
                    <a:pt x="687387" y="916516"/>
                  </a:lnTo>
                  <a:lnTo>
                    <a:pt x="658813" y="912812"/>
                  </a:lnTo>
                  <a:lnTo>
                    <a:pt x="657754" y="864129"/>
                  </a:lnTo>
                  <a:lnTo>
                    <a:pt x="637646" y="864658"/>
                  </a:lnTo>
                  <a:lnTo>
                    <a:pt x="639233" y="795867"/>
                  </a:lnTo>
                  <a:lnTo>
                    <a:pt x="579967" y="795867"/>
                  </a:lnTo>
                  <a:lnTo>
                    <a:pt x="579967" y="740833"/>
                  </a:lnTo>
                  <a:lnTo>
                    <a:pt x="533400" y="740833"/>
                  </a:lnTo>
                  <a:lnTo>
                    <a:pt x="533400" y="690033"/>
                  </a:lnTo>
                  <a:lnTo>
                    <a:pt x="469900" y="690033"/>
                  </a:lnTo>
                  <a:lnTo>
                    <a:pt x="469900" y="584200"/>
                  </a:lnTo>
                  <a:lnTo>
                    <a:pt x="414867" y="584200"/>
                  </a:lnTo>
                  <a:lnTo>
                    <a:pt x="414867" y="482600"/>
                  </a:lnTo>
                  <a:lnTo>
                    <a:pt x="376767" y="482600"/>
                  </a:lnTo>
                  <a:lnTo>
                    <a:pt x="376767" y="427567"/>
                  </a:lnTo>
                  <a:lnTo>
                    <a:pt x="355600" y="427567"/>
                  </a:lnTo>
                  <a:lnTo>
                    <a:pt x="355600" y="317500"/>
                  </a:lnTo>
                  <a:lnTo>
                    <a:pt x="309033" y="317500"/>
                  </a:lnTo>
                  <a:lnTo>
                    <a:pt x="309033" y="245533"/>
                  </a:lnTo>
                  <a:lnTo>
                    <a:pt x="309033" y="245533"/>
                  </a:lnTo>
                  <a:lnTo>
                    <a:pt x="309033" y="148167"/>
                  </a:lnTo>
                  <a:lnTo>
                    <a:pt x="266700" y="148167"/>
                  </a:lnTo>
                  <a:lnTo>
                    <a:pt x="266700" y="84667"/>
                  </a:lnTo>
                  <a:lnTo>
                    <a:pt x="203200" y="84667"/>
                  </a:lnTo>
                  <a:lnTo>
                    <a:pt x="203200" y="38100"/>
                  </a:lnTo>
                  <a:lnTo>
                    <a:pt x="105833" y="38100"/>
                  </a:lnTo>
                  <a:lnTo>
                    <a:pt x="105833" y="0"/>
                  </a:lnTo>
                  <a:lnTo>
                    <a:pt x="0" y="0"/>
                  </a:lnTo>
                </a:path>
              </a:pathLst>
            </a:custGeom>
            <a:noFill/>
            <a:ln w="28575">
              <a:solidFill>
                <a:schemeClr val="accent3"/>
              </a:solidFill>
              <a:miter lim="800000"/>
              <a:headEnd/>
              <a:tailEnd/>
            </a:ln>
          </p:spPr>
          <p:txBody>
            <a:bodyPr rtlCol="0" anchor="ctr"/>
            <a:lstStyle/>
            <a:p>
              <a:pPr algn="ctr"/>
              <a:endParaRPr lang="en-US"/>
            </a:p>
          </p:txBody>
        </p:sp>
        <p:cxnSp>
          <p:nvCxnSpPr>
            <p:cNvPr id="305" name="Straight Connector 304">
              <a:extLst>
                <a:ext uri="{FF2B5EF4-FFF2-40B4-BE49-F238E27FC236}">
                  <a16:creationId xmlns:a16="http://schemas.microsoft.com/office/drawing/2014/main" id="{0238B775-5CD2-40B0-E638-C0FF59C93091}"/>
                </a:ext>
              </a:extLst>
            </p:cNvPr>
            <p:cNvCxnSpPr>
              <a:cxnSpLocks/>
            </p:cNvCxnSpPr>
            <p:nvPr/>
          </p:nvCxnSpPr>
          <p:spPr bwMode="auto">
            <a:xfrm>
              <a:off x="2781744" y="3570080"/>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FAFA0D9C-AF47-3DD2-6349-135CE255D714}"/>
                </a:ext>
              </a:extLst>
            </p:cNvPr>
            <p:cNvCxnSpPr>
              <a:cxnSpLocks/>
            </p:cNvCxnSpPr>
            <p:nvPr/>
          </p:nvCxnSpPr>
          <p:spPr bwMode="auto">
            <a:xfrm>
              <a:off x="2707367" y="3568357"/>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741ECCA9-A079-BDEE-3C26-F08ED489AABE}"/>
                </a:ext>
              </a:extLst>
            </p:cNvPr>
            <p:cNvCxnSpPr>
              <a:cxnSpLocks/>
            </p:cNvCxnSpPr>
            <p:nvPr/>
          </p:nvCxnSpPr>
          <p:spPr bwMode="auto">
            <a:xfrm>
              <a:off x="3641883" y="3834510"/>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70F40DB1-B748-42CA-AC30-6F349E86DE55}"/>
                </a:ext>
              </a:extLst>
            </p:cNvPr>
            <p:cNvCxnSpPr>
              <a:cxnSpLocks/>
            </p:cNvCxnSpPr>
            <p:nvPr/>
          </p:nvCxnSpPr>
          <p:spPr bwMode="auto">
            <a:xfrm>
              <a:off x="4037199" y="3902225"/>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E507A6F9-FE04-8528-ACA0-008D8BC16D59}"/>
                </a:ext>
              </a:extLst>
            </p:cNvPr>
            <p:cNvCxnSpPr>
              <a:cxnSpLocks/>
            </p:cNvCxnSpPr>
            <p:nvPr/>
          </p:nvCxnSpPr>
          <p:spPr bwMode="auto">
            <a:xfrm>
              <a:off x="4484990" y="4057252"/>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DA992E05-4549-E0EB-3628-D45C4C42B722}"/>
                </a:ext>
              </a:extLst>
            </p:cNvPr>
            <p:cNvCxnSpPr>
              <a:cxnSpLocks/>
            </p:cNvCxnSpPr>
            <p:nvPr/>
          </p:nvCxnSpPr>
          <p:spPr bwMode="auto">
            <a:xfrm>
              <a:off x="5031206" y="4057252"/>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B30C8FDF-9213-FEA9-95EB-0AF997364C5C}"/>
                </a:ext>
              </a:extLst>
            </p:cNvPr>
            <p:cNvCxnSpPr>
              <a:cxnSpLocks/>
            </p:cNvCxnSpPr>
            <p:nvPr/>
          </p:nvCxnSpPr>
          <p:spPr bwMode="auto">
            <a:xfrm>
              <a:off x="5324825" y="4057252"/>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77E0345B-FB9F-0539-6D2A-5DC72579CC32}"/>
                </a:ext>
              </a:extLst>
            </p:cNvPr>
            <p:cNvCxnSpPr>
              <a:cxnSpLocks/>
            </p:cNvCxnSpPr>
            <p:nvPr/>
          </p:nvCxnSpPr>
          <p:spPr bwMode="auto">
            <a:xfrm>
              <a:off x="5362708" y="4057252"/>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E95F6315-16D3-A3DB-5C1E-E2B6ECE923A0}"/>
                </a:ext>
              </a:extLst>
            </p:cNvPr>
            <p:cNvCxnSpPr>
              <a:cxnSpLocks/>
            </p:cNvCxnSpPr>
            <p:nvPr/>
          </p:nvCxnSpPr>
          <p:spPr bwMode="auto">
            <a:xfrm>
              <a:off x="5790130" y="4057252"/>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753F9E6E-9012-B913-97C8-C0395E55EBAC}"/>
                </a:ext>
              </a:extLst>
            </p:cNvPr>
            <p:cNvCxnSpPr>
              <a:cxnSpLocks/>
            </p:cNvCxnSpPr>
            <p:nvPr/>
          </p:nvCxnSpPr>
          <p:spPr bwMode="auto">
            <a:xfrm>
              <a:off x="2018393" y="2972450"/>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8EDC3F59-213E-289C-EE43-1FD249C1D5A0}"/>
                </a:ext>
              </a:extLst>
            </p:cNvPr>
            <p:cNvCxnSpPr>
              <a:cxnSpLocks/>
            </p:cNvCxnSpPr>
            <p:nvPr/>
          </p:nvCxnSpPr>
          <p:spPr bwMode="auto">
            <a:xfrm>
              <a:off x="1999345" y="2972450"/>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3048231B-B749-BF34-942C-F7A97F40F052}"/>
                </a:ext>
              </a:extLst>
            </p:cNvPr>
            <p:cNvCxnSpPr>
              <a:cxnSpLocks/>
            </p:cNvCxnSpPr>
            <p:nvPr/>
          </p:nvCxnSpPr>
          <p:spPr bwMode="auto">
            <a:xfrm>
              <a:off x="1818372" y="2703026"/>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BC29E136-CF4D-927E-1511-795398B2A59E}"/>
                </a:ext>
              </a:extLst>
            </p:cNvPr>
            <p:cNvCxnSpPr>
              <a:cxnSpLocks/>
            </p:cNvCxnSpPr>
            <p:nvPr/>
          </p:nvCxnSpPr>
          <p:spPr bwMode="auto">
            <a:xfrm>
              <a:off x="1592949" y="2212368"/>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43485F61-790D-0BF3-8F28-2003AD11D781}"/>
                </a:ext>
              </a:extLst>
            </p:cNvPr>
            <p:cNvCxnSpPr>
              <a:cxnSpLocks/>
            </p:cNvCxnSpPr>
            <p:nvPr/>
          </p:nvCxnSpPr>
          <p:spPr bwMode="auto">
            <a:xfrm>
              <a:off x="1477064" y="2000678"/>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87CB0DA8-B4DA-0C41-BF0F-A3E9CD5352AA}"/>
                </a:ext>
              </a:extLst>
            </p:cNvPr>
            <p:cNvCxnSpPr>
              <a:cxnSpLocks/>
            </p:cNvCxnSpPr>
            <p:nvPr/>
          </p:nvCxnSpPr>
          <p:spPr bwMode="auto">
            <a:xfrm>
              <a:off x="1510404" y="2000678"/>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87C6E842-05CC-733C-2C26-4647721F392A}"/>
                </a:ext>
              </a:extLst>
            </p:cNvPr>
            <p:cNvCxnSpPr>
              <a:cxnSpLocks/>
            </p:cNvCxnSpPr>
            <p:nvPr/>
          </p:nvCxnSpPr>
          <p:spPr bwMode="auto">
            <a:xfrm>
              <a:off x="1415156" y="1951893"/>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D2BA7340-D81F-3FDA-2000-9C3E1B093164}"/>
                </a:ext>
              </a:extLst>
            </p:cNvPr>
            <p:cNvCxnSpPr>
              <a:cxnSpLocks/>
            </p:cNvCxnSpPr>
            <p:nvPr/>
          </p:nvCxnSpPr>
          <p:spPr bwMode="auto">
            <a:xfrm>
              <a:off x="1375848" y="1946631"/>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2AF28301-3552-E8DB-7C2F-0B042063C0C7}"/>
                </a:ext>
              </a:extLst>
            </p:cNvPr>
            <p:cNvCxnSpPr>
              <a:cxnSpLocks/>
            </p:cNvCxnSpPr>
            <p:nvPr/>
          </p:nvCxnSpPr>
          <p:spPr bwMode="auto">
            <a:xfrm>
              <a:off x="1339715" y="1910191"/>
              <a:ext cx="0" cy="108094"/>
            </a:xfrm>
            <a:prstGeom prst="line">
              <a:avLst/>
            </a:prstGeom>
            <a:noFill/>
            <a:ln w="28575"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0DC37FBD-F7DD-C49A-B143-32FD51AC1890}"/>
                </a:ext>
              </a:extLst>
            </p:cNvPr>
            <p:cNvCxnSpPr>
              <a:cxnSpLocks/>
            </p:cNvCxnSpPr>
            <p:nvPr/>
          </p:nvCxnSpPr>
          <p:spPr bwMode="auto">
            <a:xfrm rot="16200000" flipV="1">
              <a:off x="1831692" y="2700831"/>
              <a:ext cx="0" cy="108094"/>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080B36C2-4AEF-117B-BAA0-0D2F551C6D28}"/>
              </a:ext>
            </a:extLst>
          </p:cNvPr>
          <p:cNvGrpSpPr/>
          <p:nvPr/>
        </p:nvGrpSpPr>
        <p:grpSpPr>
          <a:xfrm>
            <a:off x="1255564" y="1910191"/>
            <a:ext cx="4747303" cy="1657523"/>
            <a:chOff x="1255564" y="1910191"/>
            <a:chExt cx="4747303" cy="1657523"/>
          </a:xfrm>
        </p:grpSpPr>
        <p:sp>
          <p:nvSpPr>
            <p:cNvPr id="325" name="Freeform: Shape 324">
              <a:extLst>
                <a:ext uri="{FF2B5EF4-FFF2-40B4-BE49-F238E27FC236}">
                  <a16:creationId xmlns:a16="http://schemas.microsoft.com/office/drawing/2014/main" id="{7CDE0963-7F98-7C5B-8BCA-879CFA919DD9}"/>
                </a:ext>
              </a:extLst>
            </p:cNvPr>
            <p:cNvSpPr/>
            <p:nvPr/>
          </p:nvSpPr>
          <p:spPr bwMode="auto">
            <a:xfrm>
              <a:off x="1257300" y="1943100"/>
              <a:ext cx="4745567" cy="1570567"/>
            </a:xfrm>
            <a:custGeom>
              <a:avLst/>
              <a:gdLst>
                <a:gd name="connsiteX0" fmla="*/ 4745567 w 4745567"/>
                <a:gd name="connsiteY0" fmla="*/ 1570567 h 1570567"/>
                <a:gd name="connsiteX1" fmla="*/ 3653367 w 4745567"/>
                <a:gd name="connsiteY1" fmla="*/ 1570567 h 1570567"/>
                <a:gd name="connsiteX2" fmla="*/ 3653367 w 4745567"/>
                <a:gd name="connsiteY2" fmla="*/ 1532467 h 1570567"/>
                <a:gd name="connsiteX3" fmla="*/ 3611033 w 4745567"/>
                <a:gd name="connsiteY3" fmla="*/ 1532467 h 1570567"/>
                <a:gd name="connsiteX4" fmla="*/ 3611033 w 4745567"/>
                <a:gd name="connsiteY4" fmla="*/ 1485900 h 1570567"/>
                <a:gd name="connsiteX5" fmla="*/ 3086100 w 4745567"/>
                <a:gd name="connsiteY5" fmla="*/ 1485900 h 1570567"/>
                <a:gd name="connsiteX6" fmla="*/ 3086100 w 4745567"/>
                <a:gd name="connsiteY6" fmla="*/ 1418167 h 1570567"/>
                <a:gd name="connsiteX7" fmla="*/ 2971800 w 4745567"/>
                <a:gd name="connsiteY7" fmla="*/ 1418167 h 1570567"/>
                <a:gd name="connsiteX8" fmla="*/ 2971800 w 4745567"/>
                <a:gd name="connsiteY8" fmla="*/ 1358900 h 1570567"/>
                <a:gd name="connsiteX9" fmla="*/ 2302933 w 4745567"/>
                <a:gd name="connsiteY9" fmla="*/ 1358900 h 1570567"/>
                <a:gd name="connsiteX10" fmla="*/ 2302933 w 4745567"/>
                <a:gd name="connsiteY10" fmla="*/ 1240367 h 1570567"/>
                <a:gd name="connsiteX11" fmla="*/ 2201333 w 4745567"/>
                <a:gd name="connsiteY11" fmla="*/ 1240367 h 1570567"/>
                <a:gd name="connsiteX12" fmla="*/ 2201333 w 4745567"/>
                <a:gd name="connsiteY12" fmla="*/ 1172633 h 1570567"/>
                <a:gd name="connsiteX13" fmla="*/ 1866900 w 4745567"/>
                <a:gd name="connsiteY13" fmla="*/ 1172633 h 1570567"/>
                <a:gd name="connsiteX14" fmla="*/ 1866900 w 4745567"/>
                <a:gd name="connsiteY14" fmla="*/ 948267 h 1570567"/>
                <a:gd name="connsiteX15" fmla="*/ 1782233 w 4745567"/>
                <a:gd name="connsiteY15" fmla="*/ 948267 h 1570567"/>
                <a:gd name="connsiteX16" fmla="*/ 1782233 w 4745567"/>
                <a:gd name="connsiteY16" fmla="*/ 893233 h 1570567"/>
                <a:gd name="connsiteX17" fmla="*/ 1519767 w 4745567"/>
                <a:gd name="connsiteY17" fmla="*/ 893233 h 1570567"/>
                <a:gd name="connsiteX18" fmla="*/ 1519767 w 4745567"/>
                <a:gd name="connsiteY18" fmla="*/ 833967 h 1570567"/>
                <a:gd name="connsiteX19" fmla="*/ 1435100 w 4745567"/>
                <a:gd name="connsiteY19" fmla="*/ 833967 h 1570567"/>
                <a:gd name="connsiteX20" fmla="*/ 1435100 w 4745567"/>
                <a:gd name="connsiteY20" fmla="*/ 783167 h 1570567"/>
                <a:gd name="connsiteX21" fmla="*/ 1261533 w 4745567"/>
                <a:gd name="connsiteY21" fmla="*/ 783167 h 1570567"/>
                <a:gd name="connsiteX22" fmla="*/ 1261533 w 4745567"/>
                <a:gd name="connsiteY22" fmla="*/ 728133 h 1570567"/>
                <a:gd name="connsiteX23" fmla="*/ 1147233 w 4745567"/>
                <a:gd name="connsiteY23" fmla="*/ 728133 h 1570567"/>
                <a:gd name="connsiteX24" fmla="*/ 1147233 w 4745567"/>
                <a:gd name="connsiteY24" fmla="*/ 668867 h 1570567"/>
                <a:gd name="connsiteX25" fmla="*/ 897467 w 4745567"/>
                <a:gd name="connsiteY25" fmla="*/ 668867 h 1570567"/>
                <a:gd name="connsiteX26" fmla="*/ 893233 w 4745567"/>
                <a:gd name="connsiteY26" fmla="*/ 554567 h 1570567"/>
                <a:gd name="connsiteX27" fmla="*/ 800100 w 4745567"/>
                <a:gd name="connsiteY27" fmla="*/ 554567 h 1570567"/>
                <a:gd name="connsiteX28" fmla="*/ 800100 w 4745567"/>
                <a:gd name="connsiteY28" fmla="*/ 512233 h 1570567"/>
                <a:gd name="connsiteX29" fmla="*/ 613833 w 4745567"/>
                <a:gd name="connsiteY29" fmla="*/ 512233 h 1570567"/>
                <a:gd name="connsiteX30" fmla="*/ 613833 w 4745567"/>
                <a:gd name="connsiteY30" fmla="*/ 410633 h 1570567"/>
                <a:gd name="connsiteX31" fmla="*/ 554567 w 4745567"/>
                <a:gd name="connsiteY31" fmla="*/ 410633 h 1570567"/>
                <a:gd name="connsiteX32" fmla="*/ 554567 w 4745567"/>
                <a:gd name="connsiteY32" fmla="*/ 304800 h 1570567"/>
                <a:gd name="connsiteX33" fmla="*/ 512233 w 4745567"/>
                <a:gd name="connsiteY33" fmla="*/ 304800 h 1570567"/>
                <a:gd name="connsiteX34" fmla="*/ 512233 w 4745567"/>
                <a:gd name="connsiteY34" fmla="*/ 249767 h 1570567"/>
                <a:gd name="connsiteX35" fmla="*/ 385233 w 4745567"/>
                <a:gd name="connsiteY35" fmla="*/ 249767 h 1570567"/>
                <a:gd name="connsiteX36" fmla="*/ 385233 w 4745567"/>
                <a:gd name="connsiteY36" fmla="*/ 194733 h 1570567"/>
                <a:gd name="connsiteX37" fmla="*/ 143933 w 4745567"/>
                <a:gd name="connsiteY37" fmla="*/ 194733 h 1570567"/>
                <a:gd name="connsiteX38" fmla="*/ 143933 w 4745567"/>
                <a:gd name="connsiteY38" fmla="*/ 71967 h 1570567"/>
                <a:gd name="connsiteX39" fmla="*/ 42333 w 4745567"/>
                <a:gd name="connsiteY39" fmla="*/ 71967 h 1570567"/>
                <a:gd name="connsiteX40" fmla="*/ 42333 w 4745567"/>
                <a:gd name="connsiteY40" fmla="*/ 0 h 1570567"/>
                <a:gd name="connsiteX41" fmla="*/ 0 w 4745567"/>
                <a:gd name="connsiteY41" fmla="*/ 0 h 1570567"/>
                <a:gd name="connsiteX0" fmla="*/ 4745567 w 4745567"/>
                <a:gd name="connsiteY0" fmla="*/ 1570567 h 1570567"/>
                <a:gd name="connsiteX1" fmla="*/ 3653367 w 4745567"/>
                <a:gd name="connsiteY1" fmla="*/ 1570567 h 1570567"/>
                <a:gd name="connsiteX2" fmla="*/ 3653367 w 4745567"/>
                <a:gd name="connsiteY2" fmla="*/ 1532467 h 1570567"/>
                <a:gd name="connsiteX3" fmla="*/ 3611033 w 4745567"/>
                <a:gd name="connsiteY3" fmla="*/ 1532467 h 1570567"/>
                <a:gd name="connsiteX4" fmla="*/ 3611033 w 4745567"/>
                <a:gd name="connsiteY4" fmla="*/ 1485900 h 1570567"/>
                <a:gd name="connsiteX5" fmla="*/ 3086100 w 4745567"/>
                <a:gd name="connsiteY5" fmla="*/ 1485900 h 1570567"/>
                <a:gd name="connsiteX6" fmla="*/ 3086100 w 4745567"/>
                <a:gd name="connsiteY6" fmla="*/ 1418167 h 1570567"/>
                <a:gd name="connsiteX7" fmla="*/ 2971800 w 4745567"/>
                <a:gd name="connsiteY7" fmla="*/ 1418167 h 1570567"/>
                <a:gd name="connsiteX8" fmla="*/ 2971800 w 4745567"/>
                <a:gd name="connsiteY8" fmla="*/ 1358900 h 1570567"/>
                <a:gd name="connsiteX9" fmla="*/ 2302933 w 4745567"/>
                <a:gd name="connsiteY9" fmla="*/ 1358900 h 1570567"/>
                <a:gd name="connsiteX10" fmla="*/ 2302933 w 4745567"/>
                <a:gd name="connsiteY10" fmla="*/ 1240367 h 1570567"/>
                <a:gd name="connsiteX11" fmla="*/ 2201333 w 4745567"/>
                <a:gd name="connsiteY11" fmla="*/ 1240367 h 1570567"/>
                <a:gd name="connsiteX12" fmla="*/ 2201333 w 4745567"/>
                <a:gd name="connsiteY12" fmla="*/ 1172633 h 1570567"/>
                <a:gd name="connsiteX13" fmla="*/ 1866900 w 4745567"/>
                <a:gd name="connsiteY13" fmla="*/ 1172633 h 1570567"/>
                <a:gd name="connsiteX14" fmla="*/ 1866900 w 4745567"/>
                <a:gd name="connsiteY14" fmla="*/ 948267 h 1570567"/>
                <a:gd name="connsiteX15" fmla="*/ 1782233 w 4745567"/>
                <a:gd name="connsiteY15" fmla="*/ 948267 h 1570567"/>
                <a:gd name="connsiteX16" fmla="*/ 1782233 w 4745567"/>
                <a:gd name="connsiteY16" fmla="*/ 893233 h 1570567"/>
                <a:gd name="connsiteX17" fmla="*/ 1519767 w 4745567"/>
                <a:gd name="connsiteY17" fmla="*/ 893233 h 1570567"/>
                <a:gd name="connsiteX18" fmla="*/ 1519767 w 4745567"/>
                <a:gd name="connsiteY18" fmla="*/ 833967 h 1570567"/>
                <a:gd name="connsiteX19" fmla="*/ 1435100 w 4745567"/>
                <a:gd name="connsiteY19" fmla="*/ 833967 h 1570567"/>
                <a:gd name="connsiteX20" fmla="*/ 1435100 w 4745567"/>
                <a:gd name="connsiteY20" fmla="*/ 783167 h 1570567"/>
                <a:gd name="connsiteX21" fmla="*/ 1261533 w 4745567"/>
                <a:gd name="connsiteY21" fmla="*/ 783167 h 1570567"/>
                <a:gd name="connsiteX22" fmla="*/ 1261533 w 4745567"/>
                <a:gd name="connsiteY22" fmla="*/ 728133 h 1570567"/>
                <a:gd name="connsiteX23" fmla="*/ 1147233 w 4745567"/>
                <a:gd name="connsiteY23" fmla="*/ 728133 h 1570567"/>
                <a:gd name="connsiteX24" fmla="*/ 1147233 w 4745567"/>
                <a:gd name="connsiteY24" fmla="*/ 668867 h 1570567"/>
                <a:gd name="connsiteX25" fmla="*/ 897467 w 4745567"/>
                <a:gd name="connsiteY25" fmla="*/ 668867 h 1570567"/>
                <a:gd name="connsiteX26" fmla="*/ 893233 w 4745567"/>
                <a:gd name="connsiteY26" fmla="*/ 554567 h 1570567"/>
                <a:gd name="connsiteX27" fmla="*/ 800100 w 4745567"/>
                <a:gd name="connsiteY27" fmla="*/ 554567 h 1570567"/>
                <a:gd name="connsiteX28" fmla="*/ 800100 w 4745567"/>
                <a:gd name="connsiteY28" fmla="*/ 512233 h 1570567"/>
                <a:gd name="connsiteX29" fmla="*/ 613833 w 4745567"/>
                <a:gd name="connsiteY29" fmla="*/ 512233 h 1570567"/>
                <a:gd name="connsiteX30" fmla="*/ 613833 w 4745567"/>
                <a:gd name="connsiteY30" fmla="*/ 410633 h 1570567"/>
                <a:gd name="connsiteX31" fmla="*/ 554567 w 4745567"/>
                <a:gd name="connsiteY31" fmla="*/ 410633 h 1570567"/>
                <a:gd name="connsiteX32" fmla="*/ 554567 w 4745567"/>
                <a:gd name="connsiteY32" fmla="*/ 304800 h 1570567"/>
                <a:gd name="connsiteX33" fmla="*/ 512233 w 4745567"/>
                <a:gd name="connsiteY33" fmla="*/ 304800 h 1570567"/>
                <a:gd name="connsiteX34" fmla="*/ 512233 w 4745567"/>
                <a:gd name="connsiteY34" fmla="*/ 249767 h 1570567"/>
                <a:gd name="connsiteX35" fmla="*/ 385233 w 4745567"/>
                <a:gd name="connsiteY35" fmla="*/ 249767 h 1570567"/>
                <a:gd name="connsiteX36" fmla="*/ 385233 w 4745567"/>
                <a:gd name="connsiteY36" fmla="*/ 194733 h 1570567"/>
                <a:gd name="connsiteX37" fmla="*/ 143933 w 4745567"/>
                <a:gd name="connsiteY37" fmla="*/ 194733 h 1570567"/>
                <a:gd name="connsiteX38" fmla="*/ 143933 w 4745567"/>
                <a:gd name="connsiteY38" fmla="*/ 71967 h 1570567"/>
                <a:gd name="connsiteX39" fmla="*/ 47095 w 4745567"/>
                <a:gd name="connsiteY39" fmla="*/ 111654 h 1570567"/>
                <a:gd name="connsiteX40" fmla="*/ 42333 w 4745567"/>
                <a:gd name="connsiteY40" fmla="*/ 0 h 1570567"/>
                <a:gd name="connsiteX41" fmla="*/ 0 w 4745567"/>
                <a:gd name="connsiteY41" fmla="*/ 0 h 1570567"/>
                <a:gd name="connsiteX0" fmla="*/ 4745567 w 4745567"/>
                <a:gd name="connsiteY0" fmla="*/ 1570567 h 1570567"/>
                <a:gd name="connsiteX1" fmla="*/ 3653367 w 4745567"/>
                <a:gd name="connsiteY1" fmla="*/ 1570567 h 1570567"/>
                <a:gd name="connsiteX2" fmla="*/ 3653367 w 4745567"/>
                <a:gd name="connsiteY2" fmla="*/ 1532467 h 1570567"/>
                <a:gd name="connsiteX3" fmla="*/ 3611033 w 4745567"/>
                <a:gd name="connsiteY3" fmla="*/ 1532467 h 1570567"/>
                <a:gd name="connsiteX4" fmla="*/ 3611033 w 4745567"/>
                <a:gd name="connsiteY4" fmla="*/ 1485900 h 1570567"/>
                <a:gd name="connsiteX5" fmla="*/ 3086100 w 4745567"/>
                <a:gd name="connsiteY5" fmla="*/ 1485900 h 1570567"/>
                <a:gd name="connsiteX6" fmla="*/ 3086100 w 4745567"/>
                <a:gd name="connsiteY6" fmla="*/ 1418167 h 1570567"/>
                <a:gd name="connsiteX7" fmla="*/ 2971800 w 4745567"/>
                <a:gd name="connsiteY7" fmla="*/ 1418167 h 1570567"/>
                <a:gd name="connsiteX8" fmla="*/ 2971800 w 4745567"/>
                <a:gd name="connsiteY8" fmla="*/ 1358900 h 1570567"/>
                <a:gd name="connsiteX9" fmla="*/ 2302933 w 4745567"/>
                <a:gd name="connsiteY9" fmla="*/ 1358900 h 1570567"/>
                <a:gd name="connsiteX10" fmla="*/ 2302933 w 4745567"/>
                <a:gd name="connsiteY10" fmla="*/ 1240367 h 1570567"/>
                <a:gd name="connsiteX11" fmla="*/ 2201333 w 4745567"/>
                <a:gd name="connsiteY11" fmla="*/ 1240367 h 1570567"/>
                <a:gd name="connsiteX12" fmla="*/ 2201333 w 4745567"/>
                <a:gd name="connsiteY12" fmla="*/ 1172633 h 1570567"/>
                <a:gd name="connsiteX13" fmla="*/ 1866900 w 4745567"/>
                <a:gd name="connsiteY13" fmla="*/ 1172633 h 1570567"/>
                <a:gd name="connsiteX14" fmla="*/ 1866900 w 4745567"/>
                <a:gd name="connsiteY14" fmla="*/ 948267 h 1570567"/>
                <a:gd name="connsiteX15" fmla="*/ 1782233 w 4745567"/>
                <a:gd name="connsiteY15" fmla="*/ 948267 h 1570567"/>
                <a:gd name="connsiteX16" fmla="*/ 1782233 w 4745567"/>
                <a:gd name="connsiteY16" fmla="*/ 893233 h 1570567"/>
                <a:gd name="connsiteX17" fmla="*/ 1519767 w 4745567"/>
                <a:gd name="connsiteY17" fmla="*/ 893233 h 1570567"/>
                <a:gd name="connsiteX18" fmla="*/ 1519767 w 4745567"/>
                <a:gd name="connsiteY18" fmla="*/ 833967 h 1570567"/>
                <a:gd name="connsiteX19" fmla="*/ 1435100 w 4745567"/>
                <a:gd name="connsiteY19" fmla="*/ 833967 h 1570567"/>
                <a:gd name="connsiteX20" fmla="*/ 1435100 w 4745567"/>
                <a:gd name="connsiteY20" fmla="*/ 783167 h 1570567"/>
                <a:gd name="connsiteX21" fmla="*/ 1261533 w 4745567"/>
                <a:gd name="connsiteY21" fmla="*/ 783167 h 1570567"/>
                <a:gd name="connsiteX22" fmla="*/ 1261533 w 4745567"/>
                <a:gd name="connsiteY22" fmla="*/ 728133 h 1570567"/>
                <a:gd name="connsiteX23" fmla="*/ 1147233 w 4745567"/>
                <a:gd name="connsiteY23" fmla="*/ 728133 h 1570567"/>
                <a:gd name="connsiteX24" fmla="*/ 1147233 w 4745567"/>
                <a:gd name="connsiteY24" fmla="*/ 668867 h 1570567"/>
                <a:gd name="connsiteX25" fmla="*/ 897467 w 4745567"/>
                <a:gd name="connsiteY25" fmla="*/ 668867 h 1570567"/>
                <a:gd name="connsiteX26" fmla="*/ 893233 w 4745567"/>
                <a:gd name="connsiteY26" fmla="*/ 554567 h 1570567"/>
                <a:gd name="connsiteX27" fmla="*/ 800100 w 4745567"/>
                <a:gd name="connsiteY27" fmla="*/ 554567 h 1570567"/>
                <a:gd name="connsiteX28" fmla="*/ 800100 w 4745567"/>
                <a:gd name="connsiteY28" fmla="*/ 512233 h 1570567"/>
                <a:gd name="connsiteX29" fmla="*/ 613833 w 4745567"/>
                <a:gd name="connsiteY29" fmla="*/ 512233 h 1570567"/>
                <a:gd name="connsiteX30" fmla="*/ 613833 w 4745567"/>
                <a:gd name="connsiteY30" fmla="*/ 410633 h 1570567"/>
                <a:gd name="connsiteX31" fmla="*/ 554567 w 4745567"/>
                <a:gd name="connsiteY31" fmla="*/ 410633 h 1570567"/>
                <a:gd name="connsiteX32" fmla="*/ 554567 w 4745567"/>
                <a:gd name="connsiteY32" fmla="*/ 304800 h 1570567"/>
                <a:gd name="connsiteX33" fmla="*/ 512233 w 4745567"/>
                <a:gd name="connsiteY33" fmla="*/ 304800 h 1570567"/>
                <a:gd name="connsiteX34" fmla="*/ 512233 w 4745567"/>
                <a:gd name="connsiteY34" fmla="*/ 249767 h 1570567"/>
                <a:gd name="connsiteX35" fmla="*/ 385233 w 4745567"/>
                <a:gd name="connsiteY35" fmla="*/ 249767 h 1570567"/>
                <a:gd name="connsiteX36" fmla="*/ 385233 w 4745567"/>
                <a:gd name="connsiteY36" fmla="*/ 194733 h 1570567"/>
                <a:gd name="connsiteX37" fmla="*/ 143933 w 4745567"/>
                <a:gd name="connsiteY37" fmla="*/ 194733 h 1570567"/>
                <a:gd name="connsiteX38" fmla="*/ 150283 w 4745567"/>
                <a:gd name="connsiteY38" fmla="*/ 97367 h 1570567"/>
                <a:gd name="connsiteX39" fmla="*/ 47095 w 4745567"/>
                <a:gd name="connsiteY39" fmla="*/ 111654 h 1570567"/>
                <a:gd name="connsiteX40" fmla="*/ 42333 w 4745567"/>
                <a:gd name="connsiteY40" fmla="*/ 0 h 1570567"/>
                <a:gd name="connsiteX41" fmla="*/ 0 w 4745567"/>
                <a:gd name="connsiteY41" fmla="*/ 0 h 1570567"/>
                <a:gd name="connsiteX0" fmla="*/ 4745567 w 4745567"/>
                <a:gd name="connsiteY0" fmla="*/ 1570567 h 1570567"/>
                <a:gd name="connsiteX1" fmla="*/ 3653367 w 4745567"/>
                <a:gd name="connsiteY1" fmla="*/ 1570567 h 1570567"/>
                <a:gd name="connsiteX2" fmla="*/ 3653367 w 4745567"/>
                <a:gd name="connsiteY2" fmla="*/ 1532467 h 1570567"/>
                <a:gd name="connsiteX3" fmla="*/ 3611033 w 4745567"/>
                <a:gd name="connsiteY3" fmla="*/ 1532467 h 1570567"/>
                <a:gd name="connsiteX4" fmla="*/ 3611033 w 4745567"/>
                <a:gd name="connsiteY4" fmla="*/ 1485900 h 1570567"/>
                <a:gd name="connsiteX5" fmla="*/ 3086100 w 4745567"/>
                <a:gd name="connsiteY5" fmla="*/ 1485900 h 1570567"/>
                <a:gd name="connsiteX6" fmla="*/ 3086100 w 4745567"/>
                <a:gd name="connsiteY6" fmla="*/ 1418167 h 1570567"/>
                <a:gd name="connsiteX7" fmla="*/ 2971800 w 4745567"/>
                <a:gd name="connsiteY7" fmla="*/ 1418167 h 1570567"/>
                <a:gd name="connsiteX8" fmla="*/ 2971800 w 4745567"/>
                <a:gd name="connsiteY8" fmla="*/ 1358900 h 1570567"/>
                <a:gd name="connsiteX9" fmla="*/ 2302933 w 4745567"/>
                <a:gd name="connsiteY9" fmla="*/ 1358900 h 1570567"/>
                <a:gd name="connsiteX10" fmla="*/ 2302933 w 4745567"/>
                <a:gd name="connsiteY10" fmla="*/ 1240367 h 1570567"/>
                <a:gd name="connsiteX11" fmla="*/ 2201333 w 4745567"/>
                <a:gd name="connsiteY11" fmla="*/ 1240367 h 1570567"/>
                <a:gd name="connsiteX12" fmla="*/ 2201333 w 4745567"/>
                <a:gd name="connsiteY12" fmla="*/ 1172633 h 1570567"/>
                <a:gd name="connsiteX13" fmla="*/ 1866900 w 4745567"/>
                <a:gd name="connsiteY13" fmla="*/ 1172633 h 1570567"/>
                <a:gd name="connsiteX14" fmla="*/ 1866900 w 4745567"/>
                <a:gd name="connsiteY14" fmla="*/ 948267 h 1570567"/>
                <a:gd name="connsiteX15" fmla="*/ 1782233 w 4745567"/>
                <a:gd name="connsiteY15" fmla="*/ 948267 h 1570567"/>
                <a:gd name="connsiteX16" fmla="*/ 1782233 w 4745567"/>
                <a:gd name="connsiteY16" fmla="*/ 893233 h 1570567"/>
                <a:gd name="connsiteX17" fmla="*/ 1519767 w 4745567"/>
                <a:gd name="connsiteY17" fmla="*/ 893233 h 1570567"/>
                <a:gd name="connsiteX18" fmla="*/ 1519767 w 4745567"/>
                <a:gd name="connsiteY18" fmla="*/ 833967 h 1570567"/>
                <a:gd name="connsiteX19" fmla="*/ 1435100 w 4745567"/>
                <a:gd name="connsiteY19" fmla="*/ 833967 h 1570567"/>
                <a:gd name="connsiteX20" fmla="*/ 1435100 w 4745567"/>
                <a:gd name="connsiteY20" fmla="*/ 783167 h 1570567"/>
                <a:gd name="connsiteX21" fmla="*/ 1261533 w 4745567"/>
                <a:gd name="connsiteY21" fmla="*/ 783167 h 1570567"/>
                <a:gd name="connsiteX22" fmla="*/ 1261533 w 4745567"/>
                <a:gd name="connsiteY22" fmla="*/ 728133 h 1570567"/>
                <a:gd name="connsiteX23" fmla="*/ 1147233 w 4745567"/>
                <a:gd name="connsiteY23" fmla="*/ 728133 h 1570567"/>
                <a:gd name="connsiteX24" fmla="*/ 1147233 w 4745567"/>
                <a:gd name="connsiteY24" fmla="*/ 668867 h 1570567"/>
                <a:gd name="connsiteX25" fmla="*/ 897467 w 4745567"/>
                <a:gd name="connsiteY25" fmla="*/ 668867 h 1570567"/>
                <a:gd name="connsiteX26" fmla="*/ 893233 w 4745567"/>
                <a:gd name="connsiteY26" fmla="*/ 554567 h 1570567"/>
                <a:gd name="connsiteX27" fmla="*/ 800100 w 4745567"/>
                <a:gd name="connsiteY27" fmla="*/ 554567 h 1570567"/>
                <a:gd name="connsiteX28" fmla="*/ 800100 w 4745567"/>
                <a:gd name="connsiteY28" fmla="*/ 512233 h 1570567"/>
                <a:gd name="connsiteX29" fmla="*/ 613833 w 4745567"/>
                <a:gd name="connsiteY29" fmla="*/ 512233 h 1570567"/>
                <a:gd name="connsiteX30" fmla="*/ 613833 w 4745567"/>
                <a:gd name="connsiteY30" fmla="*/ 410633 h 1570567"/>
                <a:gd name="connsiteX31" fmla="*/ 554567 w 4745567"/>
                <a:gd name="connsiteY31" fmla="*/ 410633 h 1570567"/>
                <a:gd name="connsiteX32" fmla="*/ 554567 w 4745567"/>
                <a:gd name="connsiteY32" fmla="*/ 304800 h 1570567"/>
                <a:gd name="connsiteX33" fmla="*/ 512233 w 4745567"/>
                <a:gd name="connsiteY33" fmla="*/ 304800 h 1570567"/>
                <a:gd name="connsiteX34" fmla="*/ 512233 w 4745567"/>
                <a:gd name="connsiteY34" fmla="*/ 249767 h 1570567"/>
                <a:gd name="connsiteX35" fmla="*/ 385233 w 4745567"/>
                <a:gd name="connsiteY35" fmla="*/ 249767 h 1570567"/>
                <a:gd name="connsiteX36" fmla="*/ 385233 w 4745567"/>
                <a:gd name="connsiteY36" fmla="*/ 194733 h 1570567"/>
                <a:gd name="connsiteX37" fmla="*/ 143933 w 4745567"/>
                <a:gd name="connsiteY37" fmla="*/ 194733 h 1570567"/>
                <a:gd name="connsiteX38" fmla="*/ 150283 w 4745567"/>
                <a:gd name="connsiteY38" fmla="*/ 97367 h 1570567"/>
                <a:gd name="connsiteX39" fmla="*/ 45508 w 4745567"/>
                <a:gd name="connsiteY39" fmla="*/ 97366 h 1570567"/>
                <a:gd name="connsiteX40" fmla="*/ 42333 w 4745567"/>
                <a:gd name="connsiteY40" fmla="*/ 0 h 1570567"/>
                <a:gd name="connsiteX41" fmla="*/ 0 w 4745567"/>
                <a:gd name="connsiteY41" fmla="*/ 0 h 157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745567" h="1570567">
                  <a:moveTo>
                    <a:pt x="4745567" y="1570567"/>
                  </a:moveTo>
                  <a:lnTo>
                    <a:pt x="3653367" y="1570567"/>
                  </a:lnTo>
                  <a:lnTo>
                    <a:pt x="3653367" y="1532467"/>
                  </a:lnTo>
                  <a:lnTo>
                    <a:pt x="3611033" y="1532467"/>
                  </a:lnTo>
                  <a:lnTo>
                    <a:pt x="3611033" y="1485900"/>
                  </a:lnTo>
                  <a:lnTo>
                    <a:pt x="3086100" y="1485900"/>
                  </a:lnTo>
                  <a:lnTo>
                    <a:pt x="3086100" y="1418167"/>
                  </a:lnTo>
                  <a:lnTo>
                    <a:pt x="2971800" y="1418167"/>
                  </a:lnTo>
                  <a:lnTo>
                    <a:pt x="2971800" y="1358900"/>
                  </a:lnTo>
                  <a:lnTo>
                    <a:pt x="2302933" y="1358900"/>
                  </a:lnTo>
                  <a:lnTo>
                    <a:pt x="2302933" y="1240367"/>
                  </a:lnTo>
                  <a:lnTo>
                    <a:pt x="2201333" y="1240367"/>
                  </a:lnTo>
                  <a:lnTo>
                    <a:pt x="2201333" y="1172633"/>
                  </a:lnTo>
                  <a:lnTo>
                    <a:pt x="1866900" y="1172633"/>
                  </a:lnTo>
                  <a:lnTo>
                    <a:pt x="1866900" y="948267"/>
                  </a:lnTo>
                  <a:lnTo>
                    <a:pt x="1782233" y="948267"/>
                  </a:lnTo>
                  <a:lnTo>
                    <a:pt x="1782233" y="893233"/>
                  </a:lnTo>
                  <a:lnTo>
                    <a:pt x="1519767" y="893233"/>
                  </a:lnTo>
                  <a:lnTo>
                    <a:pt x="1519767" y="833967"/>
                  </a:lnTo>
                  <a:lnTo>
                    <a:pt x="1435100" y="833967"/>
                  </a:lnTo>
                  <a:lnTo>
                    <a:pt x="1435100" y="783167"/>
                  </a:lnTo>
                  <a:lnTo>
                    <a:pt x="1261533" y="783167"/>
                  </a:lnTo>
                  <a:lnTo>
                    <a:pt x="1261533" y="728133"/>
                  </a:lnTo>
                  <a:lnTo>
                    <a:pt x="1147233" y="728133"/>
                  </a:lnTo>
                  <a:lnTo>
                    <a:pt x="1147233" y="668867"/>
                  </a:lnTo>
                  <a:lnTo>
                    <a:pt x="897467" y="668867"/>
                  </a:lnTo>
                  <a:lnTo>
                    <a:pt x="893233" y="554567"/>
                  </a:lnTo>
                  <a:lnTo>
                    <a:pt x="800100" y="554567"/>
                  </a:lnTo>
                  <a:lnTo>
                    <a:pt x="800100" y="512233"/>
                  </a:lnTo>
                  <a:lnTo>
                    <a:pt x="613833" y="512233"/>
                  </a:lnTo>
                  <a:lnTo>
                    <a:pt x="613833" y="410633"/>
                  </a:lnTo>
                  <a:lnTo>
                    <a:pt x="554567" y="410633"/>
                  </a:lnTo>
                  <a:lnTo>
                    <a:pt x="554567" y="304800"/>
                  </a:lnTo>
                  <a:lnTo>
                    <a:pt x="512233" y="304800"/>
                  </a:lnTo>
                  <a:lnTo>
                    <a:pt x="512233" y="249767"/>
                  </a:lnTo>
                  <a:lnTo>
                    <a:pt x="385233" y="249767"/>
                  </a:lnTo>
                  <a:lnTo>
                    <a:pt x="385233" y="194733"/>
                  </a:lnTo>
                  <a:lnTo>
                    <a:pt x="143933" y="194733"/>
                  </a:lnTo>
                  <a:lnTo>
                    <a:pt x="150283" y="97367"/>
                  </a:lnTo>
                  <a:lnTo>
                    <a:pt x="45508" y="97366"/>
                  </a:lnTo>
                  <a:lnTo>
                    <a:pt x="42333" y="0"/>
                  </a:lnTo>
                  <a:lnTo>
                    <a:pt x="0" y="0"/>
                  </a:lnTo>
                </a:path>
              </a:pathLst>
            </a:custGeom>
            <a:noFill/>
            <a:ln w="28575">
              <a:solidFill>
                <a:schemeClr val="accent1"/>
              </a:solidFill>
              <a:miter lim="800000"/>
              <a:headEnd/>
              <a:tailEnd/>
            </a:ln>
          </p:spPr>
          <p:txBody>
            <a:bodyPr rtlCol="0" anchor="ctr"/>
            <a:lstStyle/>
            <a:p>
              <a:pPr algn="ctr"/>
              <a:endParaRPr lang="en-US"/>
            </a:p>
          </p:txBody>
        </p:sp>
        <p:cxnSp>
          <p:nvCxnSpPr>
            <p:cNvPr id="326" name="Straight Connector 325">
              <a:extLst>
                <a:ext uri="{FF2B5EF4-FFF2-40B4-BE49-F238E27FC236}">
                  <a16:creationId xmlns:a16="http://schemas.microsoft.com/office/drawing/2014/main" id="{52F63341-86E1-B54A-10D2-C5610C74798E}"/>
                </a:ext>
              </a:extLst>
            </p:cNvPr>
            <p:cNvCxnSpPr>
              <a:cxnSpLocks/>
            </p:cNvCxnSpPr>
            <p:nvPr/>
          </p:nvCxnSpPr>
          <p:spPr bwMode="auto">
            <a:xfrm>
              <a:off x="3393979" y="3068637"/>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F77DC821-54FC-905E-A6AF-48CBE332BBDB}"/>
                </a:ext>
              </a:extLst>
            </p:cNvPr>
            <p:cNvCxnSpPr>
              <a:cxnSpLocks/>
            </p:cNvCxnSpPr>
            <p:nvPr/>
          </p:nvCxnSpPr>
          <p:spPr bwMode="auto">
            <a:xfrm>
              <a:off x="3774012" y="3239220"/>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D9EA6AED-11F5-01BC-25C2-49F9416EE901}"/>
                </a:ext>
              </a:extLst>
            </p:cNvPr>
            <p:cNvCxnSpPr>
              <a:cxnSpLocks/>
            </p:cNvCxnSpPr>
            <p:nvPr/>
          </p:nvCxnSpPr>
          <p:spPr bwMode="auto">
            <a:xfrm>
              <a:off x="4061558" y="3231741"/>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967A0075-CEE2-5D19-6418-4C51C83742AB}"/>
                </a:ext>
              </a:extLst>
            </p:cNvPr>
            <p:cNvCxnSpPr>
              <a:cxnSpLocks/>
            </p:cNvCxnSpPr>
            <p:nvPr/>
          </p:nvCxnSpPr>
          <p:spPr bwMode="auto">
            <a:xfrm>
              <a:off x="4037199" y="3231861"/>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D12290D1-63C7-051E-01A2-B1B446ECD04C}"/>
                </a:ext>
              </a:extLst>
            </p:cNvPr>
            <p:cNvCxnSpPr>
              <a:cxnSpLocks/>
            </p:cNvCxnSpPr>
            <p:nvPr/>
          </p:nvCxnSpPr>
          <p:spPr bwMode="auto">
            <a:xfrm>
              <a:off x="4237563" y="3297932"/>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C7A39B95-1047-B942-C3A0-35F113AF4D4C}"/>
                </a:ext>
              </a:extLst>
            </p:cNvPr>
            <p:cNvCxnSpPr>
              <a:cxnSpLocks/>
            </p:cNvCxnSpPr>
            <p:nvPr/>
          </p:nvCxnSpPr>
          <p:spPr bwMode="auto">
            <a:xfrm>
              <a:off x="2999652" y="2773561"/>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AE54D0B3-0E00-DF37-5465-E489D927B25D}"/>
                </a:ext>
              </a:extLst>
            </p:cNvPr>
            <p:cNvCxnSpPr>
              <a:cxnSpLocks/>
            </p:cNvCxnSpPr>
            <p:nvPr/>
          </p:nvCxnSpPr>
          <p:spPr bwMode="auto">
            <a:xfrm>
              <a:off x="4370913" y="3374953"/>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6A9F850A-1D6C-69B3-99E5-AC24C7F0DAF4}"/>
                </a:ext>
              </a:extLst>
            </p:cNvPr>
            <p:cNvCxnSpPr>
              <a:cxnSpLocks/>
            </p:cNvCxnSpPr>
            <p:nvPr/>
          </p:nvCxnSpPr>
          <p:spPr bwMode="auto">
            <a:xfrm>
              <a:off x="4339432" y="3374953"/>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40673A8C-A70E-D7B0-1953-FD28CB29CE99}"/>
                </a:ext>
              </a:extLst>
            </p:cNvPr>
            <p:cNvCxnSpPr>
              <a:cxnSpLocks/>
            </p:cNvCxnSpPr>
            <p:nvPr/>
          </p:nvCxnSpPr>
          <p:spPr bwMode="auto">
            <a:xfrm>
              <a:off x="4660688" y="3363840"/>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E70E85DA-AED1-6A3F-1FF4-12487EEA06F6}"/>
                </a:ext>
              </a:extLst>
            </p:cNvPr>
            <p:cNvCxnSpPr>
              <a:cxnSpLocks/>
            </p:cNvCxnSpPr>
            <p:nvPr/>
          </p:nvCxnSpPr>
          <p:spPr bwMode="auto">
            <a:xfrm>
              <a:off x="4897724" y="3459620"/>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EA9216D5-538B-434B-3AF8-5B1D61FBC345}"/>
                </a:ext>
              </a:extLst>
            </p:cNvPr>
            <p:cNvCxnSpPr>
              <a:cxnSpLocks/>
            </p:cNvCxnSpPr>
            <p:nvPr/>
          </p:nvCxnSpPr>
          <p:spPr bwMode="auto">
            <a:xfrm>
              <a:off x="5050623" y="3459620"/>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606A2CC7-48A5-59FE-B31C-858F984431F5}"/>
                </a:ext>
              </a:extLst>
            </p:cNvPr>
            <p:cNvCxnSpPr>
              <a:cxnSpLocks/>
            </p:cNvCxnSpPr>
            <p:nvPr/>
          </p:nvCxnSpPr>
          <p:spPr bwMode="auto">
            <a:xfrm>
              <a:off x="5540309" y="3459620"/>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5603CFA1-CA75-EE25-9E56-F9C955CEFF26}"/>
                </a:ext>
              </a:extLst>
            </p:cNvPr>
            <p:cNvCxnSpPr>
              <a:cxnSpLocks/>
            </p:cNvCxnSpPr>
            <p:nvPr/>
          </p:nvCxnSpPr>
          <p:spPr bwMode="auto">
            <a:xfrm>
              <a:off x="5588670" y="3459620"/>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68D8B292-81F1-0A46-995B-94BC926AE012}"/>
                </a:ext>
              </a:extLst>
            </p:cNvPr>
            <p:cNvCxnSpPr>
              <a:cxnSpLocks/>
            </p:cNvCxnSpPr>
            <p:nvPr/>
          </p:nvCxnSpPr>
          <p:spPr bwMode="auto">
            <a:xfrm>
              <a:off x="5696513" y="3459620"/>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2DC08FD7-EBD7-1688-4CF1-2F3846804AE5}"/>
                </a:ext>
              </a:extLst>
            </p:cNvPr>
            <p:cNvCxnSpPr>
              <a:cxnSpLocks/>
            </p:cNvCxnSpPr>
            <p:nvPr/>
          </p:nvCxnSpPr>
          <p:spPr bwMode="auto">
            <a:xfrm>
              <a:off x="5804356" y="3459620"/>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BD71C42B-46CF-FF97-B268-80289D9A5953}"/>
                </a:ext>
              </a:extLst>
            </p:cNvPr>
            <p:cNvCxnSpPr>
              <a:cxnSpLocks/>
            </p:cNvCxnSpPr>
            <p:nvPr/>
          </p:nvCxnSpPr>
          <p:spPr bwMode="auto">
            <a:xfrm>
              <a:off x="5856636" y="3459620"/>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73E6374C-CE3D-573C-E003-ED04FD5405AF}"/>
                </a:ext>
              </a:extLst>
            </p:cNvPr>
            <p:cNvCxnSpPr>
              <a:cxnSpLocks/>
            </p:cNvCxnSpPr>
            <p:nvPr/>
          </p:nvCxnSpPr>
          <p:spPr bwMode="auto">
            <a:xfrm rot="16200000">
              <a:off x="4917597" y="3459620"/>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3CBC03CC-31F9-1D71-FBE0-23BA14DD4AEB}"/>
                </a:ext>
              </a:extLst>
            </p:cNvPr>
            <p:cNvCxnSpPr>
              <a:cxnSpLocks/>
            </p:cNvCxnSpPr>
            <p:nvPr/>
          </p:nvCxnSpPr>
          <p:spPr bwMode="auto">
            <a:xfrm rot="16200000">
              <a:off x="4337284" y="3373587"/>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ADB50C5A-7BEC-9334-5074-FFA005406CEE}"/>
                </a:ext>
              </a:extLst>
            </p:cNvPr>
            <p:cNvCxnSpPr>
              <a:cxnSpLocks/>
            </p:cNvCxnSpPr>
            <p:nvPr/>
          </p:nvCxnSpPr>
          <p:spPr bwMode="auto">
            <a:xfrm>
              <a:off x="2063027" y="2464695"/>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CBD1D8C5-9BE9-F497-BD47-8E86FC7CA888}"/>
                </a:ext>
              </a:extLst>
            </p:cNvPr>
            <p:cNvCxnSpPr>
              <a:cxnSpLocks/>
            </p:cNvCxnSpPr>
            <p:nvPr/>
          </p:nvCxnSpPr>
          <p:spPr bwMode="auto">
            <a:xfrm>
              <a:off x="1875424" y="2397678"/>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1A09C331-213B-AA88-125A-71ED1B662EF7}"/>
                </a:ext>
              </a:extLst>
            </p:cNvPr>
            <p:cNvCxnSpPr>
              <a:cxnSpLocks/>
            </p:cNvCxnSpPr>
            <p:nvPr/>
          </p:nvCxnSpPr>
          <p:spPr bwMode="auto">
            <a:xfrm>
              <a:off x="1713221" y="2140161"/>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44B3C583-0E4F-8AB8-64D4-C0F6070B5F37}"/>
                </a:ext>
              </a:extLst>
            </p:cNvPr>
            <p:cNvCxnSpPr>
              <a:cxnSpLocks/>
            </p:cNvCxnSpPr>
            <p:nvPr/>
          </p:nvCxnSpPr>
          <p:spPr bwMode="auto">
            <a:xfrm>
              <a:off x="1565306" y="2086114"/>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E4481CCA-DFFB-35F3-AB97-86AE19478050}"/>
                </a:ext>
              </a:extLst>
            </p:cNvPr>
            <p:cNvCxnSpPr>
              <a:cxnSpLocks/>
            </p:cNvCxnSpPr>
            <p:nvPr/>
          </p:nvCxnSpPr>
          <p:spPr bwMode="auto">
            <a:xfrm>
              <a:off x="1452316" y="2086114"/>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7B653FDC-B437-432C-C0F3-DD567A04EF75}"/>
                </a:ext>
              </a:extLst>
            </p:cNvPr>
            <p:cNvCxnSpPr>
              <a:cxnSpLocks/>
            </p:cNvCxnSpPr>
            <p:nvPr/>
          </p:nvCxnSpPr>
          <p:spPr bwMode="auto">
            <a:xfrm>
              <a:off x="1408282" y="2079975"/>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830A6942-7BE5-259C-8214-BCD697692BDB}"/>
                </a:ext>
              </a:extLst>
            </p:cNvPr>
            <p:cNvCxnSpPr>
              <a:cxnSpLocks/>
            </p:cNvCxnSpPr>
            <p:nvPr/>
          </p:nvCxnSpPr>
          <p:spPr bwMode="auto">
            <a:xfrm>
              <a:off x="1340300" y="2000678"/>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2F7533F3-1FA9-CA90-C5D2-670AC5038391}"/>
                </a:ext>
              </a:extLst>
            </p:cNvPr>
            <p:cNvCxnSpPr>
              <a:cxnSpLocks/>
            </p:cNvCxnSpPr>
            <p:nvPr/>
          </p:nvCxnSpPr>
          <p:spPr bwMode="auto">
            <a:xfrm>
              <a:off x="1276800" y="1910191"/>
              <a:ext cx="0" cy="108094"/>
            </a:xfrm>
            <a:prstGeom prst="line">
              <a:avLst/>
            </a:prstGeom>
            <a:noFill/>
            <a:ln w="28575"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79572B38-70AB-FC30-4B61-74A57E03091E}"/>
                </a:ext>
              </a:extLst>
            </p:cNvPr>
            <p:cNvCxnSpPr>
              <a:cxnSpLocks/>
            </p:cNvCxnSpPr>
            <p:nvPr/>
          </p:nvCxnSpPr>
          <p:spPr bwMode="auto">
            <a:xfrm>
              <a:off x="1255564" y="1910191"/>
              <a:ext cx="0" cy="108094"/>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3783488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71B4A-0224-7FD6-27F6-F56D0AD74208}"/>
              </a:ext>
            </a:extLst>
          </p:cNvPr>
          <p:cNvSpPr>
            <a:spLocks noGrp="1"/>
          </p:cNvSpPr>
          <p:nvPr>
            <p:ph type="title"/>
          </p:nvPr>
        </p:nvSpPr>
        <p:spPr/>
        <p:txBody>
          <a:bodyPr/>
          <a:lstStyle/>
          <a:p>
            <a:r>
              <a:rPr lang="en-US" dirty="0"/>
              <a:t>DETERMINATION: PFS in Subgroups</a:t>
            </a:r>
            <a:br>
              <a:rPr lang="en-US" dirty="0"/>
            </a:br>
            <a:r>
              <a:rPr lang="en-US" dirty="0"/>
              <a:t> </a:t>
            </a:r>
          </a:p>
        </p:txBody>
      </p:sp>
      <p:sp>
        <p:nvSpPr>
          <p:cNvPr id="11" name="Text Box 15">
            <a:extLst>
              <a:ext uri="{FF2B5EF4-FFF2-40B4-BE49-F238E27FC236}">
                <a16:creationId xmlns:a16="http://schemas.microsoft.com/office/drawing/2014/main" id="{66E4C6F4-052B-A958-DFF3-92A7C40BA511}"/>
              </a:ext>
            </a:extLst>
          </p:cNvPr>
          <p:cNvSpPr txBox="1">
            <a:spLocks noChangeArrowheads="1"/>
          </p:cNvSpPr>
          <p:nvPr/>
        </p:nvSpPr>
        <p:spPr bwMode="auto">
          <a:xfrm>
            <a:off x="422178"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Richardson. ASCO 2022. Abstr LBA4. Richardson. NEJM. 2022;[Epub].</a:t>
            </a:r>
            <a:endParaRPr lang="en-US" altLang="en-US" sz="1200" b="0" dirty="0">
              <a:solidFill>
                <a:schemeClr val="bg2"/>
              </a:solidFill>
              <a:latin typeface="Calibri" panose="020F0502020204030204" pitchFamily="34" charset="0"/>
            </a:endParaRPr>
          </a:p>
        </p:txBody>
      </p:sp>
      <p:cxnSp>
        <p:nvCxnSpPr>
          <p:cNvPr id="4" name="Straight Connector 3">
            <a:extLst>
              <a:ext uri="{FF2B5EF4-FFF2-40B4-BE49-F238E27FC236}">
                <a16:creationId xmlns:a16="http://schemas.microsoft.com/office/drawing/2014/main" id="{5D8FEB49-3322-711A-E3C7-51378667E9CF}"/>
              </a:ext>
            </a:extLst>
          </p:cNvPr>
          <p:cNvCxnSpPr/>
          <p:nvPr/>
        </p:nvCxnSpPr>
        <p:spPr bwMode="auto">
          <a:xfrm>
            <a:off x="5861154" y="6232785"/>
            <a:ext cx="2983043"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C53BC668-1B0C-1EF5-4FFF-690FF76AF675}"/>
              </a:ext>
            </a:extLst>
          </p:cNvPr>
          <p:cNvCxnSpPr>
            <a:cxnSpLocks/>
          </p:cNvCxnSpPr>
          <p:nvPr/>
        </p:nvCxnSpPr>
        <p:spPr bwMode="auto">
          <a:xfrm>
            <a:off x="5868649" y="62252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E6E39F9F-4C45-FEF0-7681-604C14ED9B33}"/>
              </a:ext>
            </a:extLst>
          </p:cNvPr>
          <p:cNvCxnSpPr>
            <a:cxnSpLocks/>
          </p:cNvCxnSpPr>
          <p:nvPr/>
        </p:nvCxnSpPr>
        <p:spPr bwMode="auto">
          <a:xfrm>
            <a:off x="6463759" y="62252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338BE7D-748C-B3E3-031E-9720976CB063}"/>
              </a:ext>
            </a:extLst>
          </p:cNvPr>
          <p:cNvCxnSpPr>
            <a:cxnSpLocks/>
          </p:cNvCxnSpPr>
          <p:nvPr/>
        </p:nvCxnSpPr>
        <p:spPr bwMode="auto">
          <a:xfrm>
            <a:off x="7058869" y="62252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EDB0E0DE-F2AE-541A-56C2-B152B725F545}"/>
              </a:ext>
            </a:extLst>
          </p:cNvPr>
          <p:cNvCxnSpPr>
            <a:cxnSpLocks/>
          </p:cNvCxnSpPr>
          <p:nvPr/>
        </p:nvCxnSpPr>
        <p:spPr bwMode="auto">
          <a:xfrm>
            <a:off x="7653979" y="62252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3CEA2D4B-C24F-AB3F-AD24-72094D27AA63}"/>
              </a:ext>
            </a:extLst>
          </p:cNvPr>
          <p:cNvCxnSpPr>
            <a:cxnSpLocks/>
          </p:cNvCxnSpPr>
          <p:nvPr/>
        </p:nvCxnSpPr>
        <p:spPr bwMode="auto">
          <a:xfrm>
            <a:off x="8249089" y="62252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5998665-BE83-F391-C437-A89D17B3A0BC}"/>
              </a:ext>
            </a:extLst>
          </p:cNvPr>
          <p:cNvCxnSpPr>
            <a:cxnSpLocks/>
          </p:cNvCxnSpPr>
          <p:nvPr/>
        </p:nvCxnSpPr>
        <p:spPr bwMode="auto">
          <a:xfrm>
            <a:off x="8844197" y="62252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C0FB25C5-8607-D12C-ED37-A334720C4020}"/>
              </a:ext>
            </a:extLst>
          </p:cNvPr>
          <p:cNvCxnSpPr/>
          <p:nvPr/>
        </p:nvCxnSpPr>
        <p:spPr bwMode="auto">
          <a:xfrm flipV="1">
            <a:off x="7058869" y="1463040"/>
            <a:ext cx="0" cy="4769870"/>
          </a:xfrm>
          <a:prstGeom prst="line">
            <a:avLst/>
          </a:prstGeom>
          <a:noFill/>
          <a:ln w="28575" cap="flat" cmpd="sng" algn="ctr">
            <a:solidFill>
              <a:schemeClr val="bg1"/>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FBE95597-4CC2-7D0A-EAB9-876C78B65B22}"/>
              </a:ext>
            </a:extLst>
          </p:cNvPr>
          <p:cNvSpPr txBox="1"/>
          <p:nvPr/>
        </p:nvSpPr>
        <p:spPr bwMode="auto">
          <a:xfrm>
            <a:off x="5521337" y="6227109"/>
            <a:ext cx="716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0.25</a:t>
            </a:r>
          </a:p>
        </p:txBody>
      </p:sp>
      <p:sp>
        <p:nvSpPr>
          <p:cNvPr id="17" name="TextBox 16">
            <a:extLst>
              <a:ext uri="{FF2B5EF4-FFF2-40B4-BE49-F238E27FC236}">
                <a16:creationId xmlns:a16="http://schemas.microsoft.com/office/drawing/2014/main" id="{C22DF61B-8D38-3862-EA05-98C9098BB683}"/>
              </a:ext>
            </a:extLst>
          </p:cNvPr>
          <p:cNvSpPr txBox="1"/>
          <p:nvPr/>
        </p:nvSpPr>
        <p:spPr bwMode="auto">
          <a:xfrm>
            <a:off x="6114281" y="6227109"/>
            <a:ext cx="716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18" name="TextBox 17">
            <a:extLst>
              <a:ext uri="{FF2B5EF4-FFF2-40B4-BE49-F238E27FC236}">
                <a16:creationId xmlns:a16="http://schemas.microsoft.com/office/drawing/2014/main" id="{24036213-D419-F1C6-7075-435B0449238D}"/>
              </a:ext>
            </a:extLst>
          </p:cNvPr>
          <p:cNvSpPr txBox="1"/>
          <p:nvPr/>
        </p:nvSpPr>
        <p:spPr bwMode="auto">
          <a:xfrm>
            <a:off x="6707225" y="6227109"/>
            <a:ext cx="716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9" name="TextBox 18">
            <a:extLst>
              <a:ext uri="{FF2B5EF4-FFF2-40B4-BE49-F238E27FC236}">
                <a16:creationId xmlns:a16="http://schemas.microsoft.com/office/drawing/2014/main" id="{36226968-A898-7CA5-6858-FBB51852C3F0}"/>
              </a:ext>
            </a:extLst>
          </p:cNvPr>
          <p:cNvSpPr txBox="1"/>
          <p:nvPr/>
        </p:nvSpPr>
        <p:spPr bwMode="auto">
          <a:xfrm>
            <a:off x="7300169" y="6227109"/>
            <a:ext cx="716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0" name="TextBox 19">
            <a:extLst>
              <a:ext uri="{FF2B5EF4-FFF2-40B4-BE49-F238E27FC236}">
                <a16:creationId xmlns:a16="http://schemas.microsoft.com/office/drawing/2014/main" id="{0941EF63-DE13-5E91-3786-36BC6E21D86B}"/>
              </a:ext>
            </a:extLst>
          </p:cNvPr>
          <p:cNvSpPr txBox="1"/>
          <p:nvPr/>
        </p:nvSpPr>
        <p:spPr bwMode="auto">
          <a:xfrm>
            <a:off x="7893113" y="6227109"/>
            <a:ext cx="716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1" name="TextBox 20">
            <a:extLst>
              <a:ext uri="{FF2B5EF4-FFF2-40B4-BE49-F238E27FC236}">
                <a16:creationId xmlns:a16="http://schemas.microsoft.com/office/drawing/2014/main" id="{907542BC-8201-CA21-D694-9F8512DF1A89}"/>
              </a:ext>
            </a:extLst>
          </p:cNvPr>
          <p:cNvSpPr txBox="1"/>
          <p:nvPr/>
        </p:nvSpPr>
        <p:spPr bwMode="auto">
          <a:xfrm>
            <a:off x="8486057" y="6227109"/>
            <a:ext cx="716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2" name="TextBox 21">
            <a:extLst>
              <a:ext uri="{FF2B5EF4-FFF2-40B4-BE49-F238E27FC236}">
                <a16:creationId xmlns:a16="http://schemas.microsoft.com/office/drawing/2014/main" id="{F56ADF5F-E8BA-4034-FDEF-4C5C56F32542}"/>
              </a:ext>
            </a:extLst>
          </p:cNvPr>
          <p:cNvSpPr txBox="1"/>
          <p:nvPr/>
        </p:nvSpPr>
        <p:spPr bwMode="auto">
          <a:xfrm>
            <a:off x="7041078" y="6461664"/>
            <a:ext cx="19498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err="1">
                <a:solidFill>
                  <a:schemeClr val="bg1"/>
                </a:solidFill>
                <a:latin typeface="Calibri" panose="020F0502020204030204" pitchFamily="34" charset="0"/>
              </a:rPr>
              <a:t>VRd+ASCT</a:t>
            </a:r>
            <a:r>
              <a:rPr lang="en-US" sz="1200" b="1" dirty="0">
                <a:solidFill>
                  <a:schemeClr val="bg1"/>
                </a:solidFill>
                <a:latin typeface="Calibri" panose="020F0502020204030204" pitchFamily="34" charset="0"/>
              </a:rPr>
              <a:t> better</a:t>
            </a:r>
          </a:p>
        </p:txBody>
      </p:sp>
      <p:sp>
        <p:nvSpPr>
          <p:cNvPr id="23" name="TextBox 22">
            <a:extLst>
              <a:ext uri="{FF2B5EF4-FFF2-40B4-BE49-F238E27FC236}">
                <a16:creationId xmlns:a16="http://schemas.microsoft.com/office/drawing/2014/main" id="{16A48397-D706-C807-E086-72D56CFE4690}"/>
              </a:ext>
            </a:extLst>
          </p:cNvPr>
          <p:cNvSpPr txBox="1"/>
          <p:nvPr/>
        </p:nvSpPr>
        <p:spPr bwMode="auto">
          <a:xfrm>
            <a:off x="5497499" y="6461664"/>
            <a:ext cx="15435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1" dirty="0" err="1">
                <a:solidFill>
                  <a:schemeClr val="bg1"/>
                </a:solidFill>
                <a:latin typeface="Calibri" panose="020F0502020204030204" pitchFamily="34" charset="0"/>
              </a:rPr>
              <a:t>VRd</a:t>
            </a:r>
            <a:r>
              <a:rPr lang="en-US" sz="1200" b="1" dirty="0">
                <a:solidFill>
                  <a:schemeClr val="bg1"/>
                </a:solidFill>
                <a:latin typeface="Calibri" panose="020F0502020204030204" pitchFamily="34" charset="0"/>
              </a:rPr>
              <a:t>-alone better</a:t>
            </a:r>
          </a:p>
        </p:txBody>
      </p:sp>
      <p:sp>
        <p:nvSpPr>
          <p:cNvPr id="24" name="TextBox 23">
            <a:extLst>
              <a:ext uri="{FF2B5EF4-FFF2-40B4-BE49-F238E27FC236}">
                <a16:creationId xmlns:a16="http://schemas.microsoft.com/office/drawing/2014/main" id="{50E4B43B-8AF0-C6D3-0D32-4E09E36D5237}"/>
              </a:ext>
            </a:extLst>
          </p:cNvPr>
          <p:cNvSpPr txBox="1"/>
          <p:nvPr/>
        </p:nvSpPr>
        <p:spPr bwMode="auto">
          <a:xfrm>
            <a:off x="6885526" y="6368516"/>
            <a:ext cx="3824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HR</a:t>
            </a:r>
          </a:p>
        </p:txBody>
      </p:sp>
      <p:cxnSp>
        <p:nvCxnSpPr>
          <p:cNvPr id="26" name="Straight Arrow Connector 25">
            <a:extLst>
              <a:ext uri="{FF2B5EF4-FFF2-40B4-BE49-F238E27FC236}">
                <a16:creationId xmlns:a16="http://schemas.microsoft.com/office/drawing/2014/main" id="{3657E0F7-6E02-4A9C-66DD-94755A8042F3}"/>
              </a:ext>
            </a:extLst>
          </p:cNvPr>
          <p:cNvCxnSpPr/>
          <p:nvPr/>
        </p:nvCxnSpPr>
        <p:spPr bwMode="auto">
          <a:xfrm>
            <a:off x="7207555" y="6507763"/>
            <a:ext cx="1568315" cy="0"/>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FB5B2174-9FE3-7FF5-B2DD-E58D10234CDF}"/>
              </a:ext>
            </a:extLst>
          </p:cNvPr>
          <p:cNvCxnSpPr/>
          <p:nvPr/>
        </p:nvCxnSpPr>
        <p:spPr bwMode="auto">
          <a:xfrm flipH="1">
            <a:off x="5775960" y="6507763"/>
            <a:ext cx="1181100" cy="0"/>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Connector 31">
            <a:extLst>
              <a:ext uri="{FF2B5EF4-FFF2-40B4-BE49-F238E27FC236}">
                <a16:creationId xmlns:a16="http://schemas.microsoft.com/office/drawing/2014/main" id="{28E2E2F2-D1FA-EC01-32FC-E38329B386AD}"/>
              </a:ext>
            </a:extLst>
          </p:cNvPr>
          <p:cNvCxnSpPr/>
          <p:nvPr/>
        </p:nvCxnSpPr>
        <p:spPr bwMode="auto">
          <a:xfrm>
            <a:off x="723900" y="1463360"/>
            <a:ext cx="10782300"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C8BC24F3-BFE6-B7EA-909F-1F8ABE8FAFDF}"/>
              </a:ext>
            </a:extLst>
          </p:cNvPr>
          <p:cNvSpPr txBox="1"/>
          <p:nvPr/>
        </p:nvSpPr>
        <p:spPr bwMode="auto">
          <a:xfrm>
            <a:off x="632620" y="999530"/>
            <a:ext cx="21590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Subgroup analysis for progression-free survival</a:t>
            </a:r>
          </a:p>
        </p:txBody>
      </p:sp>
      <p:sp>
        <p:nvSpPr>
          <p:cNvPr id="34" name="TextBox 33">
            <a:extLst>
              <a:ext uri="{FF2B5EF4-FFF2-40B4-BE49-F238E27FC236}">
                <a16:creationId xmlns:a16="http://schemas.microsoft.com/office/drawing/2014/main" id="{636BCCEC-10B2-967D-6414-B1C8BEF0AC41}"/>
              </a:ext>
            </a:extLst>
          </p:cNvPr>
          <p:cNvSpPr txBox="1"/>
          <p:nvPr/>
        </p:nvSpPr>
        <p:spPr bwMode="auto">
          <a:xfrm>
            <a:off x="2729630" y="1214973"/>
            <a:ext cx="10210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VRd-alone</a:t>
            </a:r>
          </a:p>
        </p:txBody>
      </p:sp>
      <p:sp>
        <p:nvSpPr>
          <p:cNvPr id="35" name="TextBox 34">
            <a:extLst>
              <a:ext uri="{FF2B5EF4-FFF2-40B4-BE49-F238E27FC236}">
                <a16:creationId xmlns:a16="http://schemas.microsoft.com/office/drawing/2014/main" id="{24D2D770-0DEA-723F-5651-EECF7205A401}"/>
              </a:ext>
            </a:extLst>
          </p:cNvPr>
          <p:cNvSpPr txBox="1"/>
          <p:nvPr/>
        </p:nvSpPr>
        <p:spPr bwMode="auto">
          <a:xfrm>
            <a:off x="3552201" y="1214973"/>
            <a:ext cx="10210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err="1">
                <a:solidFill>
                  <a:schemeClr val="bg1"/>
                </a:solidFill>
                <a:latin typeface="Calibri" panose="020F0502020204030204" pitchFamily="34" charset="0"/>
              </a:rPr>
              <a:t>VRd</a:t>
            </a:r>
            <a:r>
              <a:rPr lang="en-US" sz="1200" b="1" dirty="0">
                <a:solidFill>
                  <a:schemeClr val="bg1"/>
                </a:solidFill>
                <a:latin typeface="Calibri" panose="020F0502020204030204" pitchFamily="34" charset="0"/>
              </a:rPr>
              <a:t>-ASCT</a:t>
            </a:r>
          </a:p>
        </p:txBody>
      </p:sp>
      <p:sp>
        <p:nvSpPr>
          <p:cNvPr id="36" name="TextBox 35">
            <a:extLst>
              <a:ext uri="{FF2B5EF4-FFF2-40B4-BE49-F238E27FC236}">
                <a16:creationId xmlns:a16="http://schemas.microsoft.com/office/drawing/2014/main" id="{25CF1D0A-437F-2846-D781-2D78DE5696EC}"/>
              </a:ext>
            </a:extLst>
          </p:cNvPr>
          <p:cNvSpPr txBox="1"/>
          <p:nvPr/>
        </p:nvSpPr>
        <p:spPr bwMode="auto">
          <a:xfrm>
            <a:off x="4596305" y="1214973"/>
            <a:ext cx="10210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err="1">
                <a:solidFill>
                  <a:schemeClr val="bg1"/>
                </a:solidFill>
                <a:latin typeface="Calibri" panose="020F0502020204030204" pitchFamily="34" charset="0"/>
              </a:rPr>
              <a:t>VRd</a:t>
            </a:r>
            <a:r>
              <a:rPr lang="en-US" sz="1200" b="1" dirty="0">
                <a:solidFill>
                  <a:schemeClr val="bg1"/>
                </a:solidFill>
                <a:latin typeface="Calibri" panose="020F0502020204030204" pitchFamily="34" charset="0"/>
              </a:rPr>
              <a:t>-alone</a:t>
            </a:r>
          </a:p>
        </p:txBody>
      </p:sp>
      <p:sp>
        <p:nvSpPr>
          <p:cNvPr id="37" name="TextBox 36">
            <a:extLst>
              <a:ext uri="{FF2B5EF4-FFF2-40B4-BE49-F238E27FC236}">
                <a16:creationId xmlns:a16="http://schemas.microsoft.com/office/drawing/2014/main" id="{6BF9621D-0CB1-996A-F806-6B2EF772B2CE}"/>
              </a:ext>
            </a:extLst>
          </p:cNvPr>
          <p:cNvSpPr txBox="1"/>
          <p:nvPr/>
        </p:nvSpPr>
        <p:spPr bwMode="auto">
          <a:xfrm>
            <a:off x="5415088" y="1214973"/>
            <a:ext cx="10210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err="1">
                <a:solidFill>
                  <a:schemeClr val="bg1"/>
                </a:solidFill>
                <a:latin typeface="Calibri" panose="020F0502020204030204" pitchFamily="34" charset="0"/>
              </a:rPr>
              <a:t>VRd</a:t>
            </a:r>
            <a:r>
              <a:rPr lang="en-US" sz="1200" b="1" dirty="0">
                <a:solidFill>
                  <a:schemeClr val="bg1"/>
                </a:solidFill>
                <a:latin typeface="Calibri" panose="020F0502020204030204" pitchFamily="34" charset="0"/>
              </a:rPr>
              <a:t>-ASCT</a:t>
            </a:r>
          </a:p>
        </p:txBody>
      </p:sp>
      <p:sp>
        <p:nvSpPr>
          <p:cNvPr id="38" name="TextBox 37">
            <a:extLst>
              <a:ext uri="{FF2B5EF4-FFF2-40B4-BE49-F238E27FC236}">
                <a16:creationId xmlns:a16="http://schemas.microsoft.com/office/drawing/2014/main" id="{F5F70845-1B1E-A827-FFA6-53746A6FA088}"/>
              </a:ext>
            </a:extLst>
          </p:cNvPr>
          <p:cNvSpPr txBox="1"/>
          <p:nvPr/>
        </p:nvSpPr>
        <p:spPr bwMode="auto">
          <a:xfrm>
            <a:off x="4596305" y="956865"/>
            <a:ext cx="18060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Median, months</a:t>
            </a:r>
          </a:p>
        </p:txBody>
      </p:sp>
      <p:sp>
        <p:nvSpPr>
          <p:cNvPr id="39" name="TextBox 38">
            <a:extLst>
              <a:ext uri="{FF2B5EF4-FFF2-40B4-BE49-F238E27FC236}">
                <a16:creationId xmlns:a16="http://schemas.microsoft.com/office/drawing/2014/main" id="{02AC55FE-A7FA-91BD-1443-8EC8451ACEB9}"/>
              </a:ext>
            </a:extLst>
          </p:cNvPr>
          <p:cNvSpPr txBox="1"/>
          <p:nvPr/>
        </p:nvSpPr>
        <p:spPr bwMode="auto">
          <a:xfrm>
            <a:off x="2852993" y="784511"/>
            <a:ext cx="180606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1" dirty="0">
                <a:solidFill>
                  <a:schemeClr val="bg1"/>
                </a:solidFill>
                <a:latin typeface="Calibri" panose="020F0502020204030204" pitchFamily="34" charset="0"/>
              </a:rPr>
              <a:t>No. of events/</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total no. of patients</a:t>
            </a:r>
          </a:p>
        </p:txBody>
      </p:sp>
      <p:cxnSp>
        <p:nvCxnSpPr>
          <p:cNvPr id="41" name="Straight Connector 40">
            <a:extLst>
              <a:ext uri="{FF2B5EF4-FFF2-40B4-BE49-F238E27FC236}">
                <a16:creationId xmlns:a16="http://schemas.microsoft.com/office/drawing/2014/main" id="{01F5EE6B-45D0-AF4B-4215-FA6F2305922D}"/>
              </a:ext>
            </a:extLst>
          </p:cNvPr>
          <p:cNvCxnSpPr>
            <a:cxnSpLocks/>
          </p:cNvCxnSpPr>
          <p:nvPr/>
        </p:nvCxnSpPr>
        <p:spPr bwMode="auto">
          <a:xfrm flipV="1">
            <a:off x="2758200" y="1230213"/>
            <a:ext cx="3630161" cy="0"/>
          </a:xfrm>
          <a:prstGeom prst="line">
            <a:avLst/>
          </a:prstGeom>
          <a:noFill/>
          <a:ln w="19050"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8EC9C0F4-DFDE-CFE2-BC77-2D34254124EC}"/>
              </a:ext>
            </a:extLst>
          </p:cNvPr>
          <p:cNvSpPr txBox="1"/>
          <p:nvPr/>
        </p:nvSpPr>
        <p:spPr bwMode="auto">
          <a:xfrm>
            <a:off x="8687240" y="1214973"/>
            <a:ext cx="10210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HR</a:t>
            </a:r>
          </a:p>
        </p:txBody>
      </p:sp>
      <p:sp>
        <p:nvSpPr>
          <p:cNvPr id="43" name="TextBox 42">
            <a:extLst>
              <a:ext uri="{FF2B5EF4-FFF2-40B4-BE49-F238E27FC236}">
                <a16:creationId xmlns:a16="http://schemas.microsoft.com/office/drawing/2014/main" id="{3AE5A462-E7B5-9113-C460-E43703716020}"/>
              </a:ext>
            </a:extLst>
          </p:cNvPr>
          <p:cNvSpPr txBox="1"/>
          <p:nvPr/>
        </p:nvSpPr>
        <p:spPr bwMode="auto">
          <a:xfrm>
            <a:off x="9427370" y="1214973"/>
            <a:ext cx="10210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(95% CI)</a:t>
            </a:r>
          </a:p>
        </p:txBody>
      </p:sp>
      <p:sp>
        <p:nvSpPr>
          <p:cNvPr id="44" name="TextBox 43">
            <a:extLst>
              <a:ext uri="{FF2B5EF4-FFF2-40B4-BE49-F238E27FC236}">
                <a16:creationId xmlns:a16="http://schemas.microsoft.com/office/drawing/2014/main" id="{FCF72971-CB12-0739-B762-203A0BCF97C4}"/>
              </a:ext>
            </a:extLst>
          </p:cNvPr>
          <p:cNvSpPr txBox="1"/>
          <p:nvPr/>
        </p:nvSpPr>
        <p:spPr bwMode="auto">
          <a:xfrm>
            <a:off x="645277" y="1487053"/>
            <a:ext cx="1680811" cy="482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ct val="50000"/>
              </a:spcBef>
              <a:spcAft>
                <a:spcPct val="0"/>
              </a:spcAft>
              <a:buClrTx/>
              <a:buFontTx/>
              <a:buNone/>
              <a:tabLst>
                <a:tab pos="112713" algn="l"/>
                <a:tab pos="279400" algn="l"/>
              </a:tabLst>
            </a:pPr>
            <a:r>
              <a:rPr lang="en-US" sz="900" b="1" dirty="0">
                <a:solidFill>
                  <a:schemeClr val="bg1"/>
                </a:solidFill>
                <a:latin typeface="Calibri" panose="020F0502020204030204" pitchFamily="34" charset="0"/>
              </a:rPr>
              <a:t>All patients, ITT analysis</a:t>
            </a:r>
            <a:br>
              <a:rPr lang="en-US" sz="900" b="1" dirty="0">
                <a:solidFill>
                  <a:schemeClr val="bg1"/>
                </a:solidFill>
                <a:latin typeface="Calibri" panose="020F0502020204030204" pitchFamily="34" charset="0"/>
              </a:rPr>
            </a:br>
            <a:r>
              <a:rPr lang="en-US" sz="900" b="1" dirty="0">
                <a:solidFill>
                  <a:schemeClr val="bg1"/>
                </a:solidFill>
                <a:latin typeface="Calibri" panose="020F0502020204030204" pitchFamily="34" charset="0"/>
              </a:rPr>
              <a:t>Age</a:t>
            </a:r>
            <a:br>
              <a:rPr lang="en-US" sz="900" b="1" dirty="0">
                <a:solidFill>
                  <a:schemeClr val="bg1"/>
                </a:solidFill>
                <a:latin typeface="Calibri" panose="020F0502020204030204" pitchFamily="34" charset="0"/>
              </a:rPr>
            </a:br>
            <a:r>
              <a:rPr lang="en-US" sz="900" b="1" dirty="0">
                <a:solidFill>
                  <a:schemeClr val="bg1"/>
                </a:solidFill>
                <a:latin typeface="Calibri" panose="020F0502020204030204" pitchFamily="34" charset="0"/>
              </a:rPr>
              <a:t>	</a:t>
            </a:r>
            <a:r>
              <a:rPr lang="en-US" sz="900" dirty="0">
                <a:solidFill>
                  <a:schemeClr val="bg1"/>
                </a:solidFill>
                <a:latin typeface="Calibri" panose="020F0502020204030204" pitchFamily="34" charset="0"/>
              </a:rPr>
              <a:t>&lt; 60 years</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 60 years</a:t>
            </a:r>
            <a:br>
              <a:rPr lang="en-US" sz="900" dirty="0">
                <a:solidFill>
                  <a:schemeClr val="bg1"/>
                </a:solidFill>
                <a:latin typeface="Calibri" panose="020F0502020204030204" pitchFamily="34" charset="0"/>
              </a:rPr>
            </a:br>
            <a:r>
              <a:rPr lang="en-US" sz="900" b="1" dirty="0">
                <a:solidFill>
                  <a:schemeClr val="bg1"/>
                </a:solidFill>
                <a:latin typeface="Calibri" panose="020F0502020204030204" pitchFamily="34" charset="0"/>
              </a:rPr>
              <a:t>Sex</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Male</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Female</a:t>
            </a:r>
            <a:br>
              <a:rPr lang="en-US" sz="900" dirty="0">
                <a:solidFill>
                  <a:schemeClr val="bg1"/>
                </a:solidFill>
                <a:latin typeface="Calibri" panose="020F0502020204030204" pitchFamily="34" charset="0"/>
              </a:rPr>
            </a:br>
            <a:r>
              <a:rPr lang="en-US" sz="900" b="1" dirty="0">
                <a:solidFill>
                  <a:schemeClr val="bg1"/>
                </a:solidFill>
                <a:latin typeface="Calibri" panose="020F0502020204030204" pitchFamily="34" charset="0"/>
              </a:rPr>
              <a:t>Race</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White/Caucasian</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Black/African American</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Other</a:t>
            </a:r>
            <a:br>
              <a:rPr lang="en-US" sz="900" dirty="0">
                <a:solidFill>
                  <a:schemeClr val="bg1"/>
                </a:solidFill>
                <a:latin typeface="Calibri" panose="020F0502020204030204" pitchFamily="34" charset="0"/>
              </a:rPr>
            </a:br>
            <a:r>
              <a:rPr lang="en-US" sz="900" b="1" dirty="0">
                <a:solidFill>
                  <a:schemeClr val="bg1"/>
                </a:solidFill>
                <a:latin typeface="Calibri" panose="020F0502020204030204" pitchFamily="34" charset="0"/>
              </a:rPr>
              <a:t>ECOG performance status</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1-2</a:t>
            </a:r>
            <a:br>
              <a:rPr lang="en-US" sz="900" dirty="0">
                <a:solidFill>
                  <a:schemeClr val="bg1"/>
                </a:solidFill>
                <a:latin typeface="Calibri" panose="020F0502020204030204" pitchFamily="34" charset="0"/>
              </a:rPr>
            </a:br>
            <a:r>
              <a:rPr lang="en-US" sz="900" b="1" dirty="0">
                <a:solidFill>
                  <a:schemeClr val="bg1"/>
                </a:solidFill>
                <a:latin typeface="Calibri" panose="020F0502020204030204" pitchFamily="34" charset="0"/>
              </a:rPr>
              <a:t>Body mass index</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&lt; 25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25 to &lt; 30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 30</a:t>
            </a:r>
            <a:br>
              <a:rPr lang="en-US" sz="900" dirty="0">
                <a:solidFill>
                  <a:schemeClr val="bg1"/>
                </a:solidFill>
                <a:latin typeface="Calibri" panose="020F0502020204030204" pitchFamily="34" charset="0"/>
              </a:rPr>
            </a:br>
            <a:r>
              <a:rPr lang="en-US" sz="900" b="1" dirty="0">
                <a:solidFill>
                  <a:schemeClr val="bg1"/>
                </a:solidFill>
                <a:latin typeface="Calibri" panose="020F0502020204030204" pitchFamily="34" charset="0"/>
              </a:rPr>
              <a:t>Myeloma type</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IgG</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IgA</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Light chain</a:t>
            </a:r>
            <a:br>
              <a:rPr lang="en-US" sz="900" dirty="0">
                <a:solidFill>
                  <a:schemeClr val="bg1"/>
                </a:solidFill>
                <a:latin typeface="Calibri" panose="020F0502020204030204" pitchFamily="34" charset="0"/>
              </a:rPr>
            </a:br>
            <a:r>
              <a:rPr lang="en-US" sz="900" b="1" dirty="0">
                <a:solidFill>
                  <a:schemeClr val="bg1"/>
                </a:solidFill>
                <a:latin typeface="Calibri" panose="020F0502020204030204" pitchFamily="34" charset="0"/>
              </a:rPr>
              <a:t>ISS stage</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I</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II</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III</a:t>
            </a:r>
            <a:br>
              <a:rPr lang="en-US" sz="900" dirty="0">
                <a:solidFill>
                  <a:schemeClr val="bg1"/>
                </a:solidFill>
                <a:latin typeface="Calibri" panose="020F0502020204030204" pitchFamily="34" charset="0"/>
              </a:rPr>
            </a:br>
            <a:r>
              <a:rPr lang="en-US" sz="900" b="1" dirty="0">
                <a:solidFill>
                  <a:schemeClr val="bg1"/>
                </a:solidFill>
                <a:latin typeface="Calibri" panose="020F0502020204030204" pitchFamily="34" charset="0"/>
              </a:rPr>
              <a:t>Lactate dehydrogenase level</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Not elevated (&lt; 225 U/L)</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Elevated (≥ 225 U/L)</a:t>
            </a:r>
            <a:br>
              <a:rPr lang="en-US" sz="900" dirty="0">
                <a:solidFill>
                  <a:schemeClr val="bg1"/>
                </a:solidFill>
                <a:latin typeface="Calibri" panose="020F0502020204030204" pitchFamily="34" charset="0"/>
              </a:rPr>
            </a:br>
            <a:r>
              <a:rPr lang="en-US" sz="900" b="1" dirty="0">
                <a:solidFill>
                  <a:schemeClr val="bg1"/>
                </a:solidFill>
                <a:latin typeface="Calibri" panose="020F0502020204030204" pitchFamily="34" charset="0"/>
              </a:rPr>
              <a:t>FISH cytogenetics</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High risk</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b (4, 14)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Del (17p)</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Standard risk</a:t>
            </a:r>
            <a:br>
              <a:rPr lang="en-US" sz="900" dirty="0">
                <a:solidFill>
                  <a:schemeClr val="bg1"/>
                </a:solidFill>
                <a:latin typeface="Calibri" panose="020F0502020204030204" pitchFamily="34" charset="0"/>
              </a:rPr>
            </a:br>
            <a:r>
              <a:rPr lang="en-US" sz="900" b="1" dirty="0">
                <a:solidFill>
                  <a:schemeClr val="bg1"/>
                </a:solidFill>
                <a:latin typeface="Calibri" panose="020F0502020204030204" pitchFamily="34" charset="0"/>
              </a:rPr>
              <a:t>Revised-ISS stage</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I</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II</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	III</a:t>
            </a:r>
          </a:p>
        </p:txBody>
      </p:sp>
      <p:grpSp>
        <p:nvGrpSpPr>
          <p:cNvPr id="52" name="Group 51">
            <a:extLst>
              <a:ext uri="{FF2B5EF4-FFF2-40B4-BE49-F238E27FC236}">
                <a16:creationId xmlns:a16="http://schemas.microsoft.com/office/drawing/2014/main" id="{63920F54-C4F5-0BBE-7C4C-0C67FE0D0D7C}"/>
              </a:ext>
            </a:extLst>
          </p:cNvPr>
          <p:cNvGrpSpPr/>
          <p:nvPr/>
        </p:nvGrpSpPr>
        <p:grpSpPr>
          <a:xfrm>
            <a:off x="6332342" y="6089248"/>
            <a:ext cx="1378268" cy="68457"/>
            <a:chOff x="6332342" y="6058512"/>
            <a:chExt cx="1378268" cy="68457"/>
          </a:xfrm>
          <a:solidFill>
            <a:schemeClr val="accent1"/>
          </a:solidFill>
        </p:grpSpPr>
        <p:grpSp>
          <p:nvGrpSpPr>
            <p:cNvPr id="50" name="Group 49">
              <a:extLst>
                <a:ext uri="{FF2B5EF4-FFF2-40B4-BE49-F238E27FC236}">
                  <a16:creationId xmlns:a16="http://schemas.microsoft.com/office/drawing/2014/main" id="{0F77EB24-2F8F-BF8F-0E87-295471DD70C5}"/>
                </a:ext>
              </a:extLst>
            </p:cNvPr>
            <p:cNvGrpSpPr/>
            <p:nvPr/>
          </p:nvGrpSpPr>
          <p:grpSpPr>
            <a:xfrm>
              <a:off x="6332342" y="6058512"/>
              <a:ext cx="1378268" cy="68457"/>
              <a:chOff x="6332342" y="6058512"/>
              <a:chExt cx="1378268" cy="68457"/>
            </a:xfrm>
            <a:grpFill/>
          </p:grpSpPr>
          <p:cxnSp>
            <p:nvCxnSpPr>
              <p:cNvPr id="46" name="Straight Connector 45">
                <a:extLst>
                  <a:ext uri="{FF2B5EF4-FFF2-40B4-BE49-F238E27FC236}">
                    <a16:creationId xmlns:a16="http://schemas.microsoft.com/office/drawing/2014/main" id="{92ED8B3D-0D5D-2892-F02C-4BFEE738A17A}"/>
                  </a:ext>
                </a:extLst>
              </p:cNvPr>
              <p:cNvCxnSpPr/>
              <p:nvPr/>
            </p:nvCxnSpPr>
            <p:spPr bwMode="auto">
              <a:xfrm>
                <a:off x="6338258" y="6092740"/>
                <a:ext cx="1372352" cy="0"/>
              </a:xfrm>
              <a:prstGeom prst="line">
                <a:avLst/>
              </a:prstGeom>
              <a:grp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E32A2E4-4802-D172-FBBE-50610824E154}"/>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A42110D-AB93-4762-A326-E5A70EE1B615}"/>
                  </a:ext>
                </a:extLst>
              </p:cNvPr>
              <p:cNvCxnSpPr>
                <a:cxnSpLocks/>
              </p:cNvCxnSpPr>
              <p:nvPr/>
            </p:nvCxnSpPr>
            <p:spPr bwMode="auto">
              <a:xfrm>
                <a:off x="7710610"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51" name="Oval 50">
              <a:extLst>
                <a:ext uri="{FF2B5EF4-FFF2-40B4-BE49-F238E27FC236}">
                  <a16:creationId xmlns:a16="http://schemas.microsoft.com/office/drawing/2014/main" id="{47B054D2-A3F9-7D18-CAB3-7B4E686141EE}"/>
                </a:ext>
              </a:extLst>
            </p:cNvPr>
            <p:cNvSpPr/>
            <p:nvPr/>
          </p:nvSpPr>
          <p:spPr bwMode="auto">
            <a:xfrm>
              <a:off x="6988549"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3" name="Group 52">
            <a:extLst>
              <a:ext uri="{FF2B5EF4-FFF2-40B4-BE49-F238E27FC236}">
                <a16:creationId xmlns:a16="http://schemas.microsoft.com/office/drawing/2014/main" id="{46B224D7-ADD4-0842-BB14-64BA64ED1AE3}"/>
              </a:ext>
            </a:extLst>
          </p:cNvPr>
          <p:cNvGrpSpPr/>
          <p:nvPr/>
        </p:nvGrpSpPr>
        <p:grpSpPr>
          <a:xfrm>
            <a:off x="7231814" y="5976408"/>
            <a:ext cx="487650" cy="68457"/>
            <a:chOff x="6332342" y="6058512"/>
            <a:chExt cx="487650" cy="68457"/>
          </a:xfrm>
          <a:solidFill>
            <a:schemeClr val="accent1"/>
          </a:solidFill>
        </p:grpSpPr>
        <p:grpSp>
          <p:nvGrpSpPr>
            <p:cNvPr id="54" name="Group 53">
              <a:extLst>
                <a:ext uri="{FF2B5EF4-FFF2-40B4-BE49-F238E27FC236}">
                  <a16:creationId xmlns:a16="http://schemas.microsoft.com/office/drawing/2014/main" id="{17C9715B-D43B-484B-1CC5-4C210D0C39F5}"/>
                </a:ext>
              </a:extLst>
            </p:cNvPr>
            <p:cNvGrpSpPr/>
            <p:nvPr/>
          </p:nvGrpSpPr>
          <p:grpSpPr>
            <a:xfrm>
              <a:off x="6332342" y="6058512"/>
              <a:ext cx="487650" cy="68457"/>
              <a:chOff x="6332342" y="6058512"/>
              <a:chExt cx="487650" cy="68457"/>
            </a:xfrm>
            <a:grpFill/>
          </p:grpSpPr>
          <p:cxnSp>
            <p:nvCxnSpPr>
              <p:cNvPr id="56" name="Straight Connector 55">
                <a:extLst>
                  <a:ext uri="{FF2B5EF4-FFF2-40B4-BE49-F238E27FC236}">
                    <a16:creationId xmlns:a16="http://schemas.microsoft.com/office/drawing/2014/main" id="{F373C8DF-85CF-4010-41B3-3594A3CA1845}"/>
                  </a:ext>
                </a:extLst>
              </p:cNvPr>
              <p:cNvCxnSpPr>
                <a:cxnSpLocks/>
              </p:cNvCxnSpPr>
              <p:nvPr/>
            </p:nvCxnSpPr>
            <p:spPr bwMode="auto">
              <a:xfrm>
                <a:off x="6338258" y="6092740"/>
                <a:ext cx="481734" cy="0"/>
              </a:xfrm>
              <a:prstGeom prst="line">
                <a:avLst/>
              </a:prstGeom>
              <a:grp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F7362DD3-3B16-75D5-9097-8B0A021C1ED5}"/>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E0671814-FCAE-D978-9409-DB0E2AF997B5}"/>
                  </a:ext>
                </a:extLst>
              </p:cNvPr>
              <p:cNvCxnSpPr>
                <a:cxnSpLocks/>
              </p:cNvCxnSpPr>
              <p:nvPr/>
            </p:nvCxnSpPr>
            <p:spPr bwMode="auto">
              <a:xfrm>
                <a:off x="6819992"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55" name="Oval 54">
              <a:extLst>
                <a:ext uri="{FF2B5EF4-FFF2-40B4-BE49-F238E27FC236}">
                  <a16:creationId xmlns:a16="http://schemas.microsoft.com/office/drawing/2014/main" id="{D17841EE-C15F-FC33-42E9-DB122C2F84AA}"/>
                </a:ext>
              </a:extLst>
            </p:cNvPr>
            <p:cNvSpPr/>
            <p:nvPr/>
          </p:nvSpPr>
          <p:spPr bwMode="auto">
            <a:xfrm>
              <a:off x="6541693"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0" name="Group 59">
            <a:extLst>
              <a:ext uri="{FF2B5EF4-FFF2-40B4-BE49-F238E27FC236}">
                <a16:creationId xmlns:a16="http://schemas.microsoft.com/office/drawing/2014/main" id="{3C945967-DDBE-D646-879A-79F641763740}"/>
              </a:ext>
            </a:extLst>
          </p:cNvPr>
          <p:cNvGrpSpPr/>
          <p:nvPr/>
        </p:nvGrpSpPr>
        <p:grpSpPr>
          <a:xfrm>
            <a:off x="6965739" y="5865860"/>
            <a:ext cx="744871" cy="68457"/>
            <a:chOff x="6332342" y="6058512"/>
            <a:chExt cx="744871" cy="68457"/>
          </a:xfrm>
          <a:solidFill>
            <a:schemeClr val="accent1"/>
          </a:solidFill>
        </p:grpSpPr>
        <p:grpSp>
          <p:nvGrpSpPr>
            <p:cNvPr id="61" name="Group 60">
              <a:extLst>
                <a:ext uri="{FF2B5EF4-FFF2-40B4-BE49-F238E27FC236}">
                  <a16:creationId xmlns:a16="http://schemas.microsoft.com/office/drawing/2014/main" id="{34EF328C-4452-FA95-2070-6E318A5CDA7F}"/>
                </a:ext>
              </a:extLst>
            </p:cNvPr>
            <p:cNvGrpSpPr/>
            <p:nvPr/>
          </p:nvGrpSpPr>
          <p:grpSpPr>
            <a:xfrm>
              <a:off x="6332342" y="6058512"/>
              <a:ext cx="744871" cy="68457"/>
              <a:chOff x="6332342" y="6058512"/>
              <a:chExt cx="744871" cy="68457"/>
            </a:xfrm>
            <a:grpFill/>
          </p:grpSpPr>
          <p:cxnSp>
            <p:nvCxnSpPr>
              <p:cNvPr id="63" name="Straight Connector 62">
                <a:extLst>
                  <a:ext uri="{FF2B5EF4-FFF2-40B4-BE49-F238E27FC236}">
                    <a16:creationId xmlns:a16="http://schemas.microsoft.com/office/drawing/2014/main" id="{FD61D5B7-0B4B-51EC-CE39-C1CBD9936327}"/>
                  </a:ext>
                </a:extLst>
              </p:cNvPr>
              <p:cNvCxnSpPr>
                <a:cxnSpLocks/>
              </p:cNvCxnSpPr>
              <p:nvPr/>
            </p:nvCxnSpPr>
            <p:spPr bwMode="auto">
              <a:xfrm>
                <a:off x="6338258" y="6092740"/>
                <a:ext cx="738955" cy="0"/>
              </a:xfrm>
              <a:prstGeom prst="line">
                <a:avLst/>
              </a:prstGeom>
              <a:grp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75748DC-7F2A-CBD8-D224-A8E54D3424D0}"/>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0A07B30-4E97-EA58-E7AE-3FAFC637D79E}"/>
                  </a:ext>
                </a:extLst>
              </p:cNvPr>
              <p:cNvCxnSpPr>
                <a:cxnSpLocks/>
              </p:cNvCxnSpPr>
              <p:nvPr/>
            </p:nvCxnSpPr>
            <p:spPr bwMode="auto">
              <a:xfrm>
                <a:off x="7069376"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62" name="Oval 61">
              <a:extLst>
                <a:ext uri="{FF2B5EF4-FFF2-40B4-BE49-F238E27FC236}">
                  <a16:creationId xmlns:a16="http://schemas.microsoft.com/office/drawing/2014/main" id="{264C4D2A-6C66-2D3F-819C-5E70A26B9A41}"/>
                </a:ext>
              </a:extLst>
            </p:cNvPr>
            <p:cNvSpPr/>
            <p:nvPr/>
          </p:nvSpPr>
          <p:spPr bwMode="auto">
            <a:xfrm>
              <a:off x="6673721"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7" name="Group 66">
            <a:extLst>
              <a:ext uri="{FF2B5EF4-FFF2-40B4-BE49-F238E27FC236}">
                <a16:creationId xmlns:a16="http://schemas.microsoft.com/office/drawing/2014/main" id="{ADBCDA33-0493-12A7-16A8-466F28F389DA}"/>
              </a:ext>
            </a:extLst>
          </p:cNvPr>
          <p:cNvGrpSpPr/>
          <p:nvPr/>
        </p:nvGrpSpPr>
        <p:grpSpPr>
          <a:xfrm>
            <a:off x="7116992" y="5628133"/>
            <a:ext cx="438750" cy="68457"/>
            <a:chOff x="6332342" y="6058512"/>
            <a:chExt cx="438750" cy="68457"/>
          </a:xfrm>
          <a:solidFill>
            <a:schemeClr val="accent1"/>
          </a:solidFill>
        </p:grpSpPr>
        <p:grpSp>
          <p:nvGrpSpPr>
            <p:cNvPr id="68" name="Group 67">
              <a:extLst>
                <a:ext uri="{FF2B5EF4-FFF2-40B4-BE49-F238E27FC236}">
                  <a16:creationId xmlns:a16="http://schemas.microsoft.com/office/drawing/2014/main" id="{694FB71B-8239-4E28-FA7B-31F8886C9BA2}"/>
                </a:ext>
              </a:extLst>
            </p:cNvPr>
            <p:cNvGrpSpPr/>
            <p:nvPr/>
          </p:nvGrpSpPr>
          <p:grpSpPr>
            <a:xfrm>
              <a:off x="6332342" y="6058512"/>
              <a:ext cx="438750" cy="68457"/>
              <a:chOff x="6332342" y="6058512"/>
              <a:chExt cx="438750" cy="68457"/>
            </a:xfrm>
            <a:grpFill/>
          </p:grpSpPr>
          <p:cxnSp>
            <p:nvCxnSpPr>
              <p:cNvPr id="70" name="Straight Connector 69">
                <a:extLst>
                  <a:ext uri="{FF2B5EF4-FFF2-40B4-BE49-F238E27FC236}">
                    <a16:creationId xmlns:a16="http://schemas.microsoft.com/office/drawing/2014/main" id="{9A769AC2-6A2F-4092-6879-029EB95099DD}"/>
                  </a:ext>
                </a:extLst>
              </p:cNvPr>
              <p:cNvCxnSpPr>
                <a:cxnSpLocks/>
              </p:cNvCxnSpPr>
              <p:nvPr/>
            </p:nvCxnSpPr>
            <p:spPr bwMode="auto">
              <a:xfrm>
                <a:off x="6338258" y="6092740"/>
                <a:ext cx="432834" cy="0"/>
              </a:xfrm>
              <a:prstGeom prst="line">
                <a:avLst/>
              </a:prstGeom>
              <a:grp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76234CF-9217-F0D2-CBAC-CDBE2083AC75}"/>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DD25AB6-BA09-4422-C8A0-F05E21C998D5}"/>
                  </a:ext>
                </a:extLst>
              </p:cNvPr>
              <p:cNvCxnSpPr>
                <a:cxnSpLocks/>
              </p:cNvCxnSpPr>
              <p:nvPr/>
            </p:nvCxnSpPr>
            <p:spPr bwMode="auto">
              <a:xfrm>
                <a:off x="6771092"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69" name="Oval 68">
              <a:extLst>
                <a:ext uri="{FF2B5EF4-FFF2-40B4-BE49-F238E27FC236}">
                  <a16:creationId xmlns:a16="http://schemas.microsoft.com/office/drawing/2014/main" id="{C028B0EF-7649-B690-FB9B-CEE3BD65A279}"/>
                </a:ext>
              </a:extLst>
            </p:cNvPr>
            <p:cNvSpPr/>
            <p:nvPr/>
          </p:nvSpPr>
          <p:spPr bwMode="auto">
            <a:xfrm>
              <a:off x="6517243"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4" name="Group 73">
            <a:extLst>
              <a:ext uri="{FF2B5EF4-FFF2-40B4-BE49-F238E27FC236}">
                <a16:creationId xmlns:a16="http://schemas.microsoft.com/office/drawing/2014/main" id="{9EE9B0E4-1F27-D239-3F23-DAE7242C7CE0}"/>
              </a:ext>
            </a:extLst>
          </p:cNvPr>
          <p:cNvGrpSpPr/>
          <p:nvPr/>
        </p:nvGrpSpPr>
        <p:grpSpPr>
          <a:xfrm>
            <a:off x="6830561" y="5499771"/>
            <a:ext cx="1077222" cy="68457"/>
            <a:chOff x="6332342" y="6058512"/>
            <a:chExt cx="1077222" cy="68457"/>
          </a:xfrm>
          <a:solidFill>
            <a:schemeClr val="accent1"/>
          </a:solidFill>
        </p:grpSpPr>
        <p:grpSp>
          <p:nvGrpSpPr>
            <p:cNvPr id="75" name="Group 74">
              <a:extLst>
                <a:ext uri="{FF2B5EF4-FFF2-40B4-BE49-F238E27FC236}">
                  <a16:creationId xmlns:a16="http://schemas.microsoft.com/office/drawing/2014/main" id="{9AF5B215-6F07-F6D3-FC05-D44FF5D07AA2}"/>
                </a:ext>
              </a:extLst>
            </p:cNvPr>
            <p:cNvGrpSpPr/>
            <p:nvPr/>
          </p:nvGrpSpPr>
          <p:grpSpPr>
            <a:xfrm>
              <a:off x="6332342" y="6058512"/>
              <a:ext cx="1077222" cy="68457"/>
              <a:chOff x="6332342" y="6058512"/>
              <a:chExt cx="1077222" cy="68457"/>
            </a:xfrm>
            <a:grpFill/>
          </p:grpSpPr>
          <p:cxnSp>
            <p:nvCxnSpPr>
              <p:cNvPr id="77" name="Straight Connector 76">
                <a:extLst>
                  <a:ext uri="{FF2B5EF4-FFF2-40B4-BE49-F238E27FC236}">
                    <a16:creationId xmlns:a16="http://schemas.microsoft.com/office/drawing/2014/main" id="{FBFF6F3C-1171-24D5-4580-5651A29F351E}"/>
                  </a:ext>
                </a:extLst>
              </p:cNvPr>
              <p:cNvCxnSpPr>
                <a:cxnSpLocks/>
              </p:cNvCxnSpPr>
              <p:nvPr/>
            </p:nvCxnSpPr>
            <p:spPr bwMode="auto">
              <a:xfrm>
                <a:off x="6338258" y="6092740"/>
                <a:ext cx="1071306" cy="0"/>
              </a:xfrm>
              <a:prstGeom prst="line">
                <a:avLst/>
              </a:prstGeom>
              <a:grp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F9E080E-0202-D661-ED24-74F1870DFB00}"/>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468769A-8600-7DAE-2A10-9EC9973DB636}"/>
                  </a:ext>
                </a:extLst>
              </p:cNvPr>
              <p:cNvCxnSpPr>
                <a:cxnSpLocks/>
              </p:cNvCxnSpPr>
              <p:nvPr/>
            </p:nvCxnSpPr>
            <p:spPr bwMode="auto">
              <a:xfrm>
                <a:off x="7409564"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76" name="Oval 75">
              <a:extLst>
                <a:ext uri="{FF2B5EF4-FFF2-40B4-BE49-F238E27FC236}">
                  <a16:creationId xmlns:a16="http://schemas.microsoft.com/office/drawing/2014/main" id="{36A0800F-F7E2-C6A2-059A-02593C376F43}"/>
                </a:ext>
              </a:extLst>
            </p:cNvPr>
            <p:cNvSpPr/>
            <p:nvPr/>
          </p:nvSpPr>
          <p:spPr bwMode="auto">
            <a:xfrm>
              <a:off x="6835458"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1" name="Group 80">
            <a:extLst>
              <a:ext uri="{FF2B5EF4-FFF2-40B4-BE49-F238E27FC236}">
                <a16:creationId xmlns:a16="http://schemas.microsoft.com/office/drawing/2014/main" id="{06191C6D-3146-4B15-1CD9-5F0B89038C2E}"/>
              </a:ext>
            </a:extLst>
          </p:cNvPr>
          <p:cNvGrpSpPr/>
          <p:nvPr/>
        </p:nvGrpSpPr>
        <p:grpSpPr>
          <a:xfrm>
            <a:off x="7204218" y="5370464"/>
            <a:ext cx="1419845" cy="68457"/>
            <a:chOff x="6332342" y="6058512"/>
            <a:chExt cx="1419845" cy="68457"/>
          </a:xfrm>
          <a:solidFill>
            <a:schemeClr val="accent1"/>
          </a:solidFill>
        </p:grpSpPr>
        <p:grpSp>
          <p:nvGrpSpPr>
            <p:cNvPr id="82" name="Group 81">
              <a:extLst>
                <a:ext uri="{FF2B5EF4-FFF2-40B4-BE49-F238E27FC236}">
                  <a16:creationId xmlns:a16="http://schemas.microsoft.com/office/drawing/2014/main" id="{12442311-2853-7442-F7C6-B15C438AA5EC}"/>
                </a:ext>
              </a:extLst>
            </p:cNvPr>
            <p:cNvGrpSpPr/>
            <p:nvPr/>
          </p:nvGrpSpPr>
          <p:grpSpPr>
            <a:xfrm>
              <a:off x="6332342" y="6058512"/>
              <a:ext cx="1419845" cy="68457"/>
              <a:chOff x="6332342" y="6058512"/>
              <a:chExt cx="1419845" cy="68457"/>
            </a:xfrm>
            <a:grpFill/>
          </p:grpSpPr>
          <p:cxnSp>
            <p:nvCxnSpPr>
              <p:cNvPr id="84" name="Straight Connector 83">
                <a:extLst>
                  <a:ext uri="{FF2B5EF4-FFF2-40B4-BE49-F238E27FC236}">
                    <a16:creationId xmlns:a16="http://schemas.microsoft.com/office/drawing/2014/main" id="{4CEC7C3F-7837-FD9E-2CF3-43F7FC9910CF}"/>
                  </a:ext>
                </a:extLst>
              </p:cNvPr>
              <p:cNvCxnSpPr>
                <a:cxnSpLocks/>
              </p:cNvCxnSpPr>
              <p:nvPr/>
            </p:nvCxnSpPr>
            <p:spPr bwMode="auto">
              <a:xfrm>
                <a:off x="6338258" y="6092740"/>
                <a:ext cx="1399259" cy="0"/>
              </a:xfrm>
              <a:prstGeom prst="line">
                <a:avLst/>
              </a:prstGeom>
              <a:grp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D262F801-3CC3-C5F4-5E62-EA42E65614EB}"/>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796E332B-3294-553F-FC44-23647C5F5B41}"/>
                  </a:ext>
                </a:extLst>
              </p:cNvPr>
              <p:cNvCxnSpPr>
                <a:cxnSpLocks/>
              </p:cNvCxnSpPr>
              <p:nvPr/>
            </p:nvCxnSpPr>
            <p:spPr bwMode="auto">
              <a:xfrm>
                <a:off x="7752187"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83" name="Oval 82">
              <a:extLst>
                <a:ext uri="{FF2B5EF4-FFF2-40B4-BE49-F238E27FC236}">
                  <a16:creationId xmlns:a16="http://schemas.microsoft.com/office/drawing/2014/main" id="{C2E0C8DF-5DEB-A397-90A3-5C6372CC84CF}"/>
                </a:ext>
              </a:extLst>
            </p:cNvPr>
            <p:cNvSpPr/>
            <p:nvPr/>
          </p:nvSpPr>
          <p:spPr bwMode="auto">
            <a:xfrm>
              <a:off x="7016089"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8" name="Group 87">
            <a:extLst>
              <a:ext uri="{FF2B5EF4-FFF2-40B4-BE49-F238E27FC236}">
                <a16:creationId xmlns:a16="http://schemas.microsoft.com/office/drawing/2014/main" id="{D6E2F1C9-6F1C-DF6D-91EC-597B1F0F1739}"/>
              </a:ext>
            </a:extLst>
          </p:cNvPr>
          <p:cNvGrpSpPr/>
          <p:nvPr/>
        </p:nvGrpSpPr>
        <p:grpSpPr>
          <a:xfrm>
            <a:off x="7231814" y="5244225"/>
            <a:ext cx="833064" cy="68457"/>
            <a:chOff x="6332342" y="6058512"/>
            <a:chExt cx="833064" cy="68457"/>
          </a:xfrm>
          <a:solidFill>
            <a:schemeClr val="accent1"/>
          </a:solidFill>
        </p:grpSpPr>
        <p:grpSp>
          <p:nvGrpSpPr>
            <p:cNvPr id="89" name="Group 88">
              <a:extLst>
                <a:ext uri="{FF2B5EF4-FFF2-40B4-BE49-F238E27FC236}">
                  <a16:creationId xmlns:a16="http://schemas.microsoft.com/office/drawing/2014/main" id="{C8DD15B7-62B1-6B90-5E93-BB5B158D83CA}"/>
                </a:ext>
              </a:extLst>
            </p:cNvPr>
            <p:cNvGrpSpPr/>
            <p:nvPr/>
          </p:nvGrpSpPr>
          <p:grpSpPr>
            <a:xfrm>
              <a:off x="6332342" y="6058512"/>
              <a:ext cx="833064" cy="68457"/>
              <a:chOff x="6332342" y="6058512"/>
              <a:chExt cx="833064" cy="68457"/>
            </a:xfrm>
            <a:grpFill/>
          </p:grpSpPr>
          <p:cxnSp>
            <p:nvCxnSpPr>
              <p:cNvPr id="91" name="Straight Connector 90">
                <a:extLst>
                  <a:ext uri="{FF2B5EF4-FFF2-40B4-BE49-F238E27FC236}">
                    <a16:creationId xmlns:a16="http://schemas.microsoft.com/office/drawing/2014/main" id="{AB1AAAFC-FF01-6059-2A58-D1E59FC12C56}"/>
                  </a:ext>
                </a:extLst>
              </p:cNvPr>
              <p:cNvCxnSpPr>
                <a:cxnSpLocks/>
              </p:cNvCxnSpPr>
              <p:nvPr/>
            </p:nvCxnSpPr>
            <p:spPr bwMode="auto">
              <a:xfrm>
                <a:off x="6338258" y="6092740"/>
                <a:ext cx="827148" cy="0"/>
              </a:xfrm>
              <a:prstGeom prst="line">
                <a:avLst/>
              </a:prstGeom>
              <a:grp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19538CE-0C49-2C4A-4C7C-080EF56EB138}"/>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361F5B1-308E-5B5D-B8ED-625A76E50AFB}"/>
                  </a:ext>
                </a:extLst>
              </p:cNvPr>
              <p:cNvCxnSpPr>
                <a:cxnSpLocks/>
              </p:cNvCxnSpPr>
              <p:nvPr/>
            </p:nvCxnSpPr>
            <p:spPr bwMode="auto">
              <a:xfrm>
                <a:off x="7165406"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90" name="Oval 89">
              <a:extLst>
                <a:ext uri="{FF2B5EF4-FFF2-40B4-BE49-F238E27FC236}">
                  <a16:creationId xmlns:a16="http://schemas.microsoft.com/office/drawing/2014/main" id="{77DC9A3F-AA04-9BAC-2206-89CC1D6FDA10}"/>
                </a:ext>
              </a:extLst>
            </p:cNvPr>
            <p:cNvSpPr/>
            <p:nvPr/>
          </p:nvSpPr>
          <p:spPr bwMode="auto">
            <a:xfrm>
              <a:off x="6717090"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 name="Group 94">
            <a:extLst>
              <a:ext uri="{FF2B5EF4-FFF2-40B4-BE49-F238E27FC236}">
                <a16:creationId xmlns:a16="http://schemas.microsoft.com/office/drawing/2014/main" id="{9A2B528A-EEB2-310C-E2CA-794BA1B92594}"/>
              </a:ext>
            </a:extLst>
          </p:cNvPr>
          <p:cNvGrpSpPr/>
          <p:nvPr/>
        </p:nvGrpSpPr>
        <p:grpSpPr>
          <a:xfrm>
            <a:off x="7139210" y="4993309"/>
            <a:ext cx="833064" cy="68457"/>
            <a:chOff x="6332342" y="6058512"/>
            <a:chExt cx="833064" cy="68457"/>
          </a:xfrm>
          <a:solidFill>
            <a:schemeClr val="accent1"/>
          </a:solidFill>
        </p:grpSpPr>
        <p:grpSp>
          <p:nvGrpSpPr>
            <p:cNvPr id="96" name="Group 95">
              <a:extLst>
                <a:ext uri="{FF2B5EF4-FFF2-40B4-BE49-F238E27FC236}">
                  <a16:creationId xmlns:a16="http://schemas.microsoft.com/office/drawing/2014/main" id="{49D91179-5427-3763-40E6-869779215F8D}"/>
                </a:ext>
              </a:extLst>
            </p:cNvPr>
            <p:cNvGrpSpPr/>
            <p:nvPr/>
          </p:nvGrpSpPr>
          <p:grpSpPr>
            <a:xfrm>
              <a:off x="6332342" y="6058512"/>
              <a:ext cx="833064" cy="68457"/>
              <a:chOff x="6332342" y="6058512"/>
              <a:chExt cx="833064" cy="68457"/>
            </a:xfrm>
            <a:grpFill/>
          </p:grpSpPr>
          <p:cxnSp>
            <p:nvCxnSpPr>
              <p:cNvPr id="98" name="Straight Connector 97">
                <a:extLst>
                  <a:ext uri="{FF2B5EF4-FFF2-40B4-BE49-F238E27FC236}">
                    <a16:creationId xmlns:a16="http://schemas.microsoft.com/office/drawing/2014/main" id="{4ECA2DC6-C613-03E5-7B82-40FCDDB69541}"/>
                  </a:ext>
                </a:extLst>
              </p:cNvPr>
              <p:cNvCxnSpPr>
                <a:cxnSpLocks/>
              </p:cNvCxnSpPr>
              <p:nvPr/>
            </p:nvCxnSpPr>
            <p:spPr bwMode="auto">
              <a:xfrm>
                <a:off x="6338258" y="6092740"/>
                <a:ext cx="827148" cy="0"/>
              </a:xfrm>
              <a:prstGeom prst="line">
                <a:avLst/>
              </a:prstGeom>
              <a:grp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5BD25114-0342-31E7-E0AB-D7CAC6273A84}"/>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41AF1B1-596E-9DB0-09E6-B9129D7E0C1F}"/>
                  </a:ext>
                </a:extLst>
              </p:cNvPr>
              <p:cNvCxnSpPr>
                <a:cxnSpLocks/>
              </p:cNvCxnSpPr>
              <p:nvPr/>
            </p:nvCxnSpPr>
            <p:spPr bwMode="auto">
              <a:xfrm>
                <a:off x="7165406"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97" name="Oval 96">
              <a:extLst>
                <a:ext uri="{FF2B5EF4-FFF2-40B4-BE49-F238E27FC236}">
                  <a16:creationId xmlns:a16="http://schemas.microsoft.com/office/drawing/2014/main" id="{788299D3-D691-1A26-ED0C-B6EEED870CAB}"/>
                </a:ext>
              </a:extLst>
            </p:cNvPr>
            <p:cNvSpPr/>
            <p:nvPr/>
          </p:nvSpPr>
          <p:spPr bwMode="auto">
            <a:xfrm>
              <a:off x="6717090"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1" name="Group 100">
            <a:extLst>
              <a:ext uri="{FF2B5EF4-FFF2-40B4-BE49-F238E27FC236}">
                <a16:creationId xmlns:a16="http://schemas.microsoft.com/office/drawing/2014/main" id="{7CE89AD3-67C2-0C39-590A-3AD90BDDB481}"/>
              </a:ext>
            </a:extLst>
          </p:cNvPr>
          <p:cNvGrpSpPr/>
          <p:nvPr/>
        </p:nvGrpSpPr>
        <p:grpSpPr>
          <a:xfrm>
            <a:off x="7152809" y="4881257"/>
            <a:ext cx="449848" cy="68457"/>
            <a:chOff x="6332342" y="6058512"/>
            <a:chExt cx="449848" cy="68457"/>
          </a:xfrm>
          <a:solidFill>
            <a:schemeClr val="accent1"/>
          </a:solidFill>
        </p:grpSpPr>
        <p:grpSp>
          <p:nvGrpSpPr>
            <p:cNvPr id="102" name="Group 101">
              <a:extLst>
                <a:ext uri="{FF2B5EF4-FFF2-40B4-BE49-F238E27FC236}">
                  <a16:creationId xmlns:a16="http://schemas.microsoft.com/office/drawing/2014/main" id="{CDBAE496-95BA-F331-DC74-7D1B84219244}"/>
                </a:ext>
              </a:extLst>
            </p:cNvPr>
            <p:cNvGrpSpPr/>
            <p:nvPr/>
          </p:nvGrpSpPr>
          <p:grpSpPr>
            <a:xfrm>
              <a:off x="6332342" y="6058512"/>
              <a:ext cx="449848" cy="68457"/>
              <a:chOff x="6332342" y="6058512"/>
              <a:chExt cx="449848" cy="68457"/>
            </a:xfrm>
            <a:grpFill/>
          </p:grpSpPr>
          <p:cxnSp>
            <p:nvCxnSpPr>
              <p:cNvPr id="104" name="Straight Connector 103">
                <a:extLst>
                  <a:ext uri="{FF2B5EF4-FFF2-40B4-BE49-F238E27FC236}">
                    <a16:creationId xmlns:a16="http://schemas.microsoft.com/office/drawing/2014/main" id="{F15521AD-25AE-9128-C4E5-0794B37D8D7A}"/>
                  </a:ext>
                </a:extLst>
              </p:cNvPr>
              <p:cNvCxnSpPr>
                <a:cxnSpLocks/>
              </p:cNvCxnSpPr>
              <p:nvPr/>
            </p:nvCxnSpPr>
            <p:spPr bwMode="auto">
              <a:xfrm>
                <a:off x="6338258" y="6092740"/>
                <a:ext cx="443932" cy="0"/>
              </a:xfrm>
              <a:prstGeom prst="line">
                <a:avLst/>
              </a:prstGeom>
              <a:grp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3C3E2B4B-B286-22A8-1200-2F9066559660}"/>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FA168C70-1D8C-CB6A-499F-E700FE95ABA5}"/>
                  </a:ext>
                </a:extLst>
              </p:cNvPr>
              <p:cNvCxnSpPr>
                <a:cxnSpLocks/>
              </p:cNvCxnSpPr>
              <p:nvPr/>
            </p:nvCxnSpPr>
            <p:spPr bwMode="auto">
              <a:xfrm>
                <a:off x="6782190"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103" name="Oval 102">
              <a:extLst>
                <a:ext uri="{FF2B5EF4-FFF2-40B4-BE49-F238E27FC236}">
                  <a16:creationId xmlns:a16="http://schemas.microsoft.com/office/drawing/2014/main" id="{3657480A-4F09-F868-3A2E-9AEC69FE5460}"/>
                </a:ext>
              </a:extLst>
            </p:cNvPr>
            <p:cNvSpPr/>
            <p:nvPr/>
          </p:nvSpPr>
          <p:spPr bwMode="auto">
            <a:xfrm>
              <a:off x="6520665"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8" name="Group 107">
            <a:extLst>
              <a:ext uri="{FF2B5EF4-FFF2-40B4-BE49-F238E27FC236}">
                <a16:creationId xmlns:a16="http://schemas.microsoft.com/office/drawing/2014/main" id="{B6C088DB-3D4E-5E3B-39DD-3CB78C5263AA}"/>
              </a:ext>
            </a:extLst>
          </p:cNvPr>
          <p:cNvGrpSpPr/>
          <p:nvPr/>
        </p:nvGrpSpPr>
        <p:grpSpPr>
          <a:xfrm>
            <a:off x="6682664" y="4645468"/>
            <a:ext cx="965682" cy="68457"/>
            <a:chOff x="6332342" y="6058512"/>
            <a:chExt cx="965682" cy="68457"/>
          </a:xfrm>
          <a:solidFill>
            <a:schemeClr val="accent1"/>
          </a:solidFill>
        </p:grpSpPr>
        <p:grpSp>
          <p:nvGrpSpPr>
            <p:cNvPr id="109" name="Group 108">
              <a:extLst>
                <a:ext uri="{FF2B5EF4-FFF2-40B4-BE49-F238E27FC236}">
                  <a16:creationId xmlns:a16="http://schemas.microsoft.com/office/drawing/2014/main" id="{3174FF55-42FD-0551-FA59-FA6221A87AF6}"/>
                </a:ext>
              </a:extLst>
            </p:cNvPr>
            <p:cNvGrpSpPr/>
            <p:nvPr/>
          </p:nvGrpSpPr>
          <p:grpSpPr>
            <a:xfrm>
              <a:off x="6332342" y="6058512"/>
              <a:ext cx="965682" cy="68457"/>
              <a:chOff x="6332342" y="6058512"/>
              <a:chExt cx="965682" cy="68457"/>
            </a:xfrm>
            <a:grpFill/>
          </p:grpSpPr>
          <p:cxnSp>
            <p:nvCxnSpPr>
              <p:cNvPr id="111" name="Straight Connector 110">
                <a:extLst>
                  <a:ext uri="{FF2B5EF4-FFF2-40B4-BE49-F238E27FC236}">
                    <a16:creationId xmlns:a16="http://schemas.microsoft.com/office/drawing/2014/main" id="{1101AB1C-01FD-A92D-9A3B-364EBDB9AA07}"/>
                  </a:ext>
                </a:extLst>
              </p:cNvPr>
              <p:cNvCxnSpPr>
                <a:cxnSpLocks/>
              </p:cNvCxnSpPr>
              <p:nvPr/>
            </p:nvCxnSpPr>
            <p:spPr bwMode="auto">
              <a:xfrm>
                <a:off x="6338258" y="6092740"/>
                <a:ext cx="959766" cy="0"/>
              </a:xfrm>
              <a:prstGeom prst="line">
                <a:avLst/>
              </a:prstGeom>
              <a:grp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AD66D77-751D-F92A-4B47-90213E82F8BD}"/>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E836274F-696F-9605-1E8B-52C24941A7BC}"/>
                  </a:ext>
                </a:extLst>
              </p:cNvPr>
              <p:cNvCxnSpPr>
                <a:cxnSpLocks/>
              </p:cNvCxnSpPr>
              <p:nvPr/>
            </p:nvCxnSpPr>
            <p:spPr bwMode="auto">
              <a:xfrm>
                <a:off x="7298024"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110" name="Oval 109">
              <a:extLst>
                <a:ext uri="{FF2B5EF4-FFF2-40B4-BE49-F238E27FC236}">
                  <a16:creationId xmlns:a16="http://schemas.microsoft.com/office/drawing/2014/main" id="{588561B6-CFB9-B8D7-5350-C681D6ECE2E1}"/>
                </a:ext>
              </a:extLst>
            </p:cNvPr>
            <p:cNvSpPr/>
            <p:nvPr/>
          </p:nvSpPr>
          <p:spPr bwMode="auto">
            <a:xfrm>
              <a:off x="6790039"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5" name="Group 114">
            <a:extLst>
              <a:ext uri="{FF2B5EF4-FFF2-40B4-BE49-F238E27FC236}">
                <a16:creationId xmlns:a16="http://schemas.microsoft.com/office/drawing/2014/main" id="{F5250CD6-D83D-BE6E-586B-7F65AC6A55FA}"/>
              </a:ext>
            </a:extLst>
          </p:cNvPr>
          <p:cNvGrpSpPr/>
          <p:nvPr/>
        </p:nvGrpSpPr>
        <p:grpSpPr>
          <a:xfrm>
            <a:off x="7016719" y="4485821"/>
            <a:ext cx="631627" cy="68457"/>
            <a:chOff x="6332342" y="6058512"/>
            <a:chExt cx="631627" cy="68457"/>
          </a:xfrm>
          <a:solidFill>
            <a:schemeClr val="accent1"/>
          </a:solidFill>
        </p:grpSpPr>
        <p:grpSp>
          <p:nvGrpSpPr>
            <p:cNvPr id="116" name="Group 115">
              <a:extLst>
                <a:ext uri="{FF2B5EF4-FFF2-40B4-BE49-F238E27FC236}">
                  <a16:creationId xmlns:a16="http://schemas.microsoft.com/office/drawing/2014/main" id="{D520153F-3949-8B5F-B3FD-F38F5BC0BF9C}"/>
                </a:ext>
              </a:extLst>
            </p:cNvPr>
            <p:cNvGrpSpPr/>
            <p:nvPr/>
          </p:nvGrpSpPr>
          <p:grpSpPr>
            <a:xfrm>
              <a:off x="6332342" y="6058512"/>
              <a:ext cx="631627" cy="68457"/>
              <a:chOff x="6332342" y="6058512"/>
              <a:chExt cx="631627" cy="68457"/>
            </a:xfrm>
            <a:grpFill/>
          </p:grpSpPr>
          <p:cxnSp>
            <p:nvCxnSpPr>
              <p:cNvPr id="118" name="Straight Connector 117">
                <a:extLst>
                  <a:ext uri="{FF2B5EF4-FFF2-40B4-BE49-F238E27FC236}">
                    <a16:creationId xmlns:a16="http://schemas.microsoft.com/office/drawing/2014/main" id="{0A7A7AFE-E950-E476-F4F4-1D65132B9E56}"/>
                  </a:ext>
                </a:extLst>
              </p:cNvPr>
              <p:cNvCxnSpPr>
                <a:cxnSpLocks/>
              </p:cNvCxnSpPr>
              <p:nvPr/>
            </p:nvCxnSpPr>
            <p:spPr bwMode="auto">
              <a:xfrm>
                <a:off x="6338258" y="6092740"/>
                <a:ext cx="625711" cy="0"/>
              </a:xfrm>
              <a:prstGeom prst="line">
                <a:avLst/>
              </a:prstGeom>
              <a:grp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A8630085-521C-8B7E-66A7-E33CCE53EF8A}"/>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F1F66844-D062-8F5D-4B6F-34C9238F4488}"/>
                  </a:ext>
                </a:extLst>
              </p:cNvPr>
              <p:cNvCxnSpPr>
                <a:cxnSpLocks/>
              </p:cNvCxnSpPr>
              <p:nvPr/>
            </p:nvCxnSpPr>
            <p:spPr bwMode="auto">
              <a:xfrm>
                <a:off x="6963969"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117" name="Oval 116">
              <a:extLst>
                <a:ext uri="{FF2B5EF4-FFF2-40B4-BE49-F238E27FC236}">
                  <a16:creationId xmlns:a16="http://schemas.microsoft.com/office/drawing/2014/main" id="{EC6C01D4-45EF-BF87-B418-C8B05A386E8C}"/>
                </a:ext>
              </a:extLst>
            </p:cNvPr>
            <p:cNvSpPr/>
            <p:nvPr/>
          </p:nvSpPr>
          <p:spPr bwMode="auto">
            <a:xfrm>
              <a:off x="6618124"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2" name="Group 121">
            <a:extLst>
              <a:ext uri="{FF2B5EF4-FFF2-40B4-BE49-F238E27FC236}">
                <a16:creationId xmlns:a16="http://schemas.microsoft.com/office/drawing/2014/main" id="{D867D1E0-B745-BD1C-00B8-75C4A4A83F9E}"/>
              </a:ext>
            </a:extLst>
          </p:cNvPr>
          <p:cNvGrpSpPr/>
          <p:nvPr/>
        </p:nvGrpSpPr>
        <p:grpSpPr>
          <a:xfrm>
            <a:off x="7296983" y="4369904"/>
            <a:ext cx="553387" cy="68457"/>
            <a:chOff x="6332342" y="6058512"/>
            <a:chExt cx="553387" cy="68457"/>
          </a:xfrm>
          <a:solidFill>
            <a:schemeClr val="accent1"/>
          </a:solidFill>
        </p:grpSpPr>
        <p:grpSp>
          <p:nvGrpSpPr>
            <p:cNvPr id="123" name="Group 122">
              <a:extLst>
                <a:ext uri="{FF2B5EF4-FFF2-40B4-BE49-F238E27FC236}">
                  <a16:creationId xmlns:a16="http://schemas.microsoft.com/office/drawing/2014/main" id="{46957CB2-D77B-5E6B-046B-147414FD533E}"/>
                </a:ext>
              </a:extLst>
            </p:cNvPr>
            <p:cNvGrpSpPr/>
            <p:nvPr/>
          </p:nvGrpSpPr>
          <p:grpSpPr>
            <a:xfrm>
              <a:off x="6332342" y="6058512"/>
              <a:ext cx="553387" cy="68457"/>
              <a:chOff x="6332342" y="6058512"/>
              <a:chExt cx="553387" cy="68457"/>
            </a:xfrm>
            <a:grpFill/>
          </p:grpSpPr>
          <p:cxnSp>
            <p:nvCxnSpPr>
              <p:cNvPr id="125" name="Straight Connector 124">
                <a:extLst>
                  <a:ext uri="{FF2B5EF4-FFF2-40B4-BE49-F238E27FC236}">
                    <a16:creationId xmlns:a16="http://schemas.microsoft.com/office/drawing/2014/main" id="{51272EBE-CAA3-2B70-B768-C2169AD6156E}"/>
                  </a:ext>
                </a:extLst>
              </p:cNvPr>
              <p:cNvCxnSpPr>
                <a:cxnSpLocks/>
              </p:cNvCxnSpPr>
              <p:nvPr/>
            </p:nvCxnSpPr>
            <p:spPr bwMode="auto">
              <a:xfrm>
                <a:off x="6338258" y="6092740"/>
                <a:ext cx="547471" cy="0"/>
              </a:xfrm>
              <a:prstGeom prst="line">
                <a:avLst/>
              </a:prstGeom>
              <a:grp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CAE9FFD-1D78-EC29-84C8-F60C5DDA5F98}"/>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338AA275-1274-21A3-4610-0D30E8A0515A}"/>
                  </a:ext>
                </a:extLst>
              </p:cNvPr>
              <p:cNvCxnSpPr>
                <a:cxnSpLocks/>
              </p:cNvCxnSpPr>
              <p:nvPr/>
            </p:nvCxnSpPr>
            <p:spPr bwMode="auto">
              <a:xfrm>
                <a:off x="6885729"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124" name="Oval 123">
              <a:extLst>
                <a:ext uri="{FF2B5EF4-FFF2-40B4-BE49-F238E27FC236}">
                  <a16:creationId xmlns:a16="http://schemas.microsoft.com/office/drawing/2014/main" id="{2B4BE27E-7AC3-2F27-B2DE-7C1123B994E3}"/>
                </a:ext>
              </a:extLst>
            </p:cNvPr>
            <p:cNvSpPr/>
            <p:nvPr/>
          </p:nvSpPr>
          <p:spPr bwMode="auto">
            <a:xfrm>
              <a:off x="6569224"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9" name="Group 128">
            <a:extLst>
              <a:ext uri="{FF2B5EF4-FFF2-40B4-BE49-F238E27FC236}">
                <a16:creationId xmlns:a16="http://schemas.microsoft.com/office/drawing/2014/main" id="{5EB36946-97C1-FDB6-DAB8-2C1C1467EECF}"/>
              </a:ext>
            </a:extLst>
          </p:cNvPr>
          <p:cNvGrpSpPr/>
          <p:nvPr/>
        </p:nvGrpSpPr>
        <p:grpSpPr>
          <a:xfrm>
            <a:off x="7177926" y="4154430"/>
            <a:ext cx="1203736" cy="68457"/>
            <a:chOff x="6332342" y="6058512"/>
            <a:chExt cx="1203736" cy="68457"/>
          </a:xfrm>
          <a:solidFill>
            <a:schemeClr val="accent1"/>
          </a:solidFill>
        </p:grpSpPr>
        <p:grpSp>
          <p:nvGrpSpPr>
            <p:cNvPr id="130" name="Group 129">
              <a:extLst>
                <a:ext uri="{FF2B5EF4-FFF2-40B4-BE49-F238E27FC236}">
                  <a16:creationId xmlns:a16="http://schemas.microsoft.com/office/drawing/2014/main" id="{3A129DBA-D2B9-D73E-1CD5-17EB3F1EB090}"/>
                </a:ext>
              </a:extLst>
            </p:cNvPr>
            <p:cNvGrpSpPr/>
            <p:nvPr/>
          </p:nvGrpSpPr>
          <p:grpSpPr>
            <a:xfrm>
              <a:off x="6332342" y="6058512"/>
              <a:ext cx="1203736" cy="68457"/>
              <a:chOff x="6332342" y="6058512"/>
              <a:chExt cx="1203736" cy="68457"/>
            </a:xfrm>
            <a:grpFill/>
          </p:grpSpPr>
          <p:cxnSp>
            <p:nvCxnSpPr>
              <p:cNvPr id="132" name="Straight Connector 131">
                <a:extLst>
                  <a:ext uri="{FF2B5EF4-FFF2-40B4-BE49-F238E27FC236}">
                    <a16:creationId xmlns:a16="http://schemas.microsoft.com/office/drawing/2014/main" id="{13E9F36B-E2C9-5029-9018-266D520444B9}"/>
                  </a:ext>
                </a:extLst>
              </p:cNvPr>
              <p:cNvCxnSpPr>
                <a:cxnSpLocks/>
              </p:cNvCxnSpPr>
              <p:nvPr/>
            </p:nvCxnSpPr>
            <p:spPr bwMode="auto">
              <a:xfrm>
                <a:off x="6338258" y="6092740"/>
                <a:ext cx="1197820" cy="0"/>
              </a:xfrm>
              <a:prstGeom prst="line">
                <a:avLst/>
              </a:prstGeom>
              <a:grp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6409E84-3128-1CF4-1DD1-80DAC5C5BF71}"/>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839EC65-79BB-04B2-F749-0258C520FF04}"/>
                  </a:ext>
                </a:extLst>
              </p:cNvPr>
              <p:cNvCxnSpPr>
                <a:cxnSpLocks/>
              </p:cNvCxnSpPr>
              <p:nvPr/>
            </p:nvCxnSpPr>
            <p:spPr bwMode="auto">
              <a:xfrm>
                <a:off x="7536078"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131" name="Oval 130">
              <a:extLst>
                <a:ext uri="{FF2B5EF4-FFF2-40B4-BE49-F238E27FC236}">
                  <a16:creationId xmlns:a16="http://schemas.microsoft.com/office/drawing/2014/main" id="{CFC7B51B-EB6C-0AEF-56D3-029EA5904BD5}"/>
                </a:ext>
              </a:extLst>
            </p:cNvPr>
            <p:cNvSpPr/>
            <p:nvPr/>
          </p:nvSpPr>
          <p:spPr bwMode="auto">
            <a:xfrm>
              <a:off x="6902426"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6" name="Group 135">
            <a:extLst>
              <a:ext uri="{FF2B5EF4-FFF2-40B4-BE49-F238E27FC236}">
                <a16:creationId xmlns:a16="http://schemas.microsoft.com/office/drawing/2014/main" id="{BB3B2E17-751D-9762-53D4-20A39A97B2E8}"/>
              </a:ext>
            </a:extLst>
          </p:cNvPr>
          <p:cNvGrpSpPr/>
          <p:nvPr/>
        </p:nvGrpSpPr>
        <p:grpSpPr>
          <a:xfrm>
            <a:off x="7365461" y="4006347"/>
            <a:ext cx="822328" cy="68457"/>
            <a:chOff x="6332342" y="6058512"/>
            <a:chExt cx="822328" cy="68457"/>
          </a:xfrm>
          <a:solidFill>
            <a:schemeClr val="accent1"/>
          </a:solidFill>
        </p:grpSpPr>
        <p:grpSp>
          <p:nvGrpSpPr>
            <p:cNvPr id="137" name="Group 136">
              <a:extLst>
                <a:ext uri="{FF2B5EF4-FFF2-40B4-BE49-F238E27FC236}">
                  <a16:creationId xmlns:a16="http://schemas.microsoft.com/office/drawing/2014/main" id="{3FC4FDA4-E609-2EB0-FAA7-089CC5E55938}"/>
                </a:ext>
              </a:extLst>
            </p:cNvPr>
            <p:cNvGrpSpPr/>
            <p:nvPr/>
          </p:nvGrpSpPr>
          <p:grpSpPr>
            <a:xfrm>
              <a:off x="6332342" y="6058512"/>
              <a:ext cx="822328" cy="68457"/>
              <a:chOff x="6332342" y="6058512"/>
              <a:chExt cx="822328" cy="68457"/>
            </a:xfrm>
            <a:grpFill/>
          </p:grpSpPr>
          <p:cxnSp>
            <p:nvCxnSpPr>
              <p:cNvPr id="139" name="Straight Connector 138">
                <a:extLst>
                  <a:ext uri="{FF2B5EF4-FFF2-40B4-BE49-F238E27FC236}">
                    <a16:creationId xmlns:a16="http://schemas.microsoft.com/office/drawing/2014/main" id="{698A2316-D13A-8D68-8A92-258DA18AD35D}"/>
                  </a:ext>
                </a:extLst>
              </p:cNvPr>
              <p:cNvCxnSpPr>
                <a:cxnSpLocks/>
              </p:cNvCxnSpPr>
              <p:nvPr/>
            </p:nvCxnSpPr>
            <p:spPr bwMode="auto">
              <a:xfrm>
                <a:off x="6338258" y="6092740"/>
                <a:ext cx="816412" cy="0"/>
              </a:xfrm>
              <a:prstGeom prst="line">
                <a:avLst/>
              </a:prstGeom>
              <a:grp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8756196-B588-02E7-EBBC-D66D8ED50B32}"/>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6458EB53-C6D4-1249-78CB-D63042B86B8E}"/>
                  </a:ext>
                </a:extLst>
              </p:cNvPr>
              <p:cNvCxnSpPr>
                <a:cxnSpLocks/>
              </p:cNvCxnSpPr>
              <p:nvPr/>
            </p:nvCxnSpPr>
            <p:spPr bwMode="auto">
              <a:xfrm>
                <a:off x="7154670"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138" name="Oval 137">
              <a:extLst>
                <a:ext uri="{FF2B5EF4-FFF2-40B4-BE49-F238E27FC236}">
                  <a16:creationId xmlns:a16="http://schemas.microsoft.com/office/drawing/2014/main" id="{F3C57D63-87FF-4258-B994-9DE7918990B2}"/>
                </a:ext>
              </a:extLst>
            </p:cNvPr>
            <p:cNvSpPr/>
            <p:nvPr/>
          </p:nvSpPr>
          <p:spPr bwMode="auto">
            <a:xfrm>
              <a:off x="6690423"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3" name="Group 142">
            <a:extLst>
              <a:ext uri="{FF2B5EF4-FFF2-40B4-BE49-F238E27FC236}">
                <a16:creationId xmlns:a16="http://schemas.microsoft.com/office/drawing/2014/main" id="{6CBD8763-14A3-19E4-FBEB-70893EBBA8B0}"/>
              </a:ext>
            </a:extLst>
          </p:cNvPr>
          <p:cNvGrpSpPr/>
          <p:nvPr/>
        </p:nvGrpSpPr>
        <p:grpSpPr>
          <a:xfrm>
            <a:off x="6993536" y="3886898"/>
            <a:ext cx="503318" cy="68457"/>
            <a:chOff x="6332342" y="6058512"/>
            <a:chExt cx="503318" cy="68457"/>
          </a:xfrm>
          <a:solidFill>
            <a:schemeClr val="accent1"/>
          </a:solidFill>
        </p:grpSpPr>
        <p:grpSp>
          <p:nvGrpSpPr>
            <p:cNvPr id="144" name="Group 143">
              <a:extLst>
                <a:ext uri="{FF2B5EF4-FFF2-40B4-BE49-F238E27FC236}">
                  <a16:creationId xmlns:a16="http://schemas.microsoft.com/office/drawing/2014/main" id="{499A67AA-55CA-74E6-792F-54B2FBDA37CB}"/>
                </a:ext>
              </a:extLst>
            </p:cNvPr>
            <p:cNvGrpSpPr/>
            <p:nvPr/>
          </p:nvGrpSpPr>
          <p:grpSpPr>
            <a:xfrm>
              <a:off x="6332342" y="6058512"/>
              <a:ext cx="503318" cy="68457"/>
              <a:chOff x="6332342" y="6058512"/>
              <a:chExt cx="503318" cy="68457"/>
            </a:xfrm>
            <a:grpFill/>
          </p:grpSpPr>
          <p:cxnSp>
            <p:nvCxnSpPr>
              <p:cNvPr id="146" name="Straight Connector 145">
                <a:extLst>
                  <a:ext uri="{FF2B5EF4-FFF2-40B4-BE49-F238E27FC236}">
                    <a16:creationId xmlns:a16="http://schemas.microsoft.com/office/drawing/2014/main" id="{12B18AE8-ADF4-D3A6-3859-9827912903F4}"/>
                  </a:ext>
                </a:extLst>
              </p:cNvPr>
              <p:cNvCxnSpPr>
                <a:cxnSpLocks/>
              </p:cNvCxnSpPr>
              <p:nvPr/>
            </p:nvCxnSpPr>
            <p:spPr bwMode="auto">
              <a:xfrm>
                <a:off x="6338258" y="6092740"/>
                <a:ext cx="497402" cy="0"/>
              </a:xfrm>
              <a:prstGeom prst="line">
                <a:avLst/>
              </a:prstGeom>
              <a:grp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58A8987-72F9-85F3-A9A5-38D49FBAC555}"/>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DE94A72A-994E-CCD3-C945-9DEC59DD1E3A}"/>
                  </a:ext>
                </a:extLst>
              </p:cNvPr>
              <p:cNvCxnSpPr>
                <a:cxnSpLocks/>
              </p:cNvCxnSpPr>
              <p:nvPr/>
            </p:nvCxnSpPr>
            <p:spPr bwMode="auto">
              <a:xfrm>
                <a:off x="6835660"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145" name="Oval 144">
              <a:extLst>
                <a:ext uri="{FF2B5EF4-FFF2-40B4-BE49-F238E27FC236}">
                  <a16:creationId xmlns:a16="http://schemas.microsoft.com/office/drawing/2014/main" id="{0DE9A25A-687B-2BDF-3B69-078849573584}"/>
                </a:ext>
              </a:extLst>
            </p:cNvPr>
            <p:cNvSpPr/>
            <p:nvPr/>
          </p:nvSpPr>
          <p:spPr bwMode="auto">
            <a:xfrm>
              <a:off x="6558942"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0" name="Group 149">
            <a:extLst>
              <a:ext uri="{FF2B5EF4-FFF2-40B4-BE49-F238E27FC236}">
                <a16:creationId xmlns:a16="http://schemas.microsoft.com/office/drawing/2014/main" id="{CEB77943-68CA-98B1-444B-09EE6E664D14}"/>
              </a:ext>
            </a:extLst>
          </p:cNvPr>
          <p:cNvGrpSpPr/>
          <p:nvPr/>
        </p:nvGrpSpPr>
        <p:grpSpPr>
          <a:xfrm>
            <a:off x="7032406" y="3664361"/>
            <a:ext cx="626201" cy="68457"/>
            <a:chOff x="6332342" y="6058512"/>
            <a:chExt cx="626201" cy="68457"/>
          </a:xfrm>
          <a:solidFill>
            <a:schemeClr val="accent1"/>
          </a:solidFill>
        </p:grpSpPr>
        <p:grpSp>
          <p:nvGrpSpPr>
            <p:cNvPr id="151" name="Group 150">
              <a:extLst>
                <a:ext uri="{FF2B5EF4-FFF2-40B4-BE49-F238E27FC236}">
                  <a16:creationId xmlns:a16="http://schemas.microsoft.com/office/drawing/2014/main" id="{7F5B3468-3009-3026-896B-32C372BA21C9}"/>
                </a:ext>
              </a:extLst>
            </p:cNvPr>
            <p:cNvGrpSpPr/>
            <p:nvPr/>
          </p:nvGrpSpPr>
          <p:grpSpPr>
            <a:xfrm>
              <a:off x="6332342" y="6058512"/>
              <a:ext cx="626201" cy="68457"/>
              <a:chOff x="6332342" y="6058512"/>
              <a:chExt cx="626201" cy="68457"/>
            </a:xfrm>
            <a:grpFill/>
          </p:grpSpPr>
          <p:cxnSp>
            <p:nvCxnSpPr>
              <p:cNvPr id="153" name="Straight Connector 152">
                <a:extLst>
                  <a:ext uri="{FF2B5EF4-FFF2-40B4-BE49-F238E27FC236}">
                    <a16:creationId xmlns:a16="http://schemas.microsoft.com/office/drawing/2014/main" id="{CAF3BAFF-8D40-77AE-F887-1B5D11AD756B}"/>
                  </a:ext>
                </a:extLst>
              </p:cNvPr>
              <p:cNvCxnSpPr>
                <a:cxnSpLocks/>
              </p:cNvCxnSpPr>
              <p:nvPr/>
            </p:nvCxnSpPr>
            <p:spPr bwMode="auto">
              <a:xfrm>
                <a:off x="6338258" y="6092740"/>
                <a:ext cx="619987" cy="0"/>
              </a:xfrm>
              <a:prstGeom prst="line">
                <a:avLst/>
              </a:prstGeom>
              <a:grp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C1141E25-9B8F-E109-8251-81DC0217454D}"/>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EE35645-9470-61A4-9778-6CFB375EE714}"/>
                  </a:ext>
                </a:extLst>
              </p:cNvPr>
              <p:cNvCxnSpPr>
                <a:cxnSpLocks/>
              </p:cNvCxnSpPr>
              <p:nvPr/>
            </p:nvCxnSpPr>
            <p:spPr bwMode="auto">
              <a:xfrm>
                <a:off x="6958543"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152" name="Oval 151">
              <a:extLst>
                <a:ext uri="{FF2B5EF4-FFF2-40B4-BE49-F238E27FC236}">
                  <a16:creationId xmlns:a16="http://schemas.microsoft.com/office/drawing/2014/main" id="{A8B78D81-9AF5-9F53-8D13-CEF17FD417DA}"/>
                </a:ext>
              </a:extLst>
            </p:cNvPr>
            <p:cNvSpPr/>
            <p:nvPr/>
          </p:nvSpPr>
          <p:spPr bwMode="auto">
            <a:xfrm>
              <a:off x="6617059"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7" name="Group 156">
            <a:extLst>
              <a:ext uri="{FF2B5EF4-FFF2-40B4-BE49-F238E27FC236}">
                <a16:creationId xmlns:a16="http://schemas.microsoft.com/office/drawing/2014/main" id="{DAC5FB1C-C9B9-4F43-70C8-C54DA5F78783}"/>
              </a:ext>
            </a:extLst>
          </p:cNvPr>
          <p:cNvGrpSpPr/>
          <p:nvPr/>
        </p:nvGrpSpPr>
        <p:grpSpPr>
          <a:xfrm>
            <a:off x="6927137" y="3513202"/>
            <a:ext cx="626201" cy="68457"/>
            <a:chOff x="6332342" y="6058512"/>
            <a:chExt cx="626201" cy="68457"/>
          </a:xfrm>
          <a:solidFill>
            <a:schemeClr val="accent1"/>
          </a:solidFill>
        </p:grpSpPr>
        <p:grpSp>
          <p:nvGrpSpPr>
            <p:cNvPr id="158" name="Group 157">
              <a:extLst>
                <a:ext uri="{FF2B5EF4-FFF2-40B4-BE49-F238E27FC236}">
                  <a16:creationId xmlns:a16="http://schemas.microsoft.com/office/drawing/2014/main" id="{C1063AB8-1E1E-7A2D-6FDF-E1B36D56EEA1}"/>
                </a:ext>
              </a:extLst>
            </p:cNvPr>
            <p:cNvGrpSpPr/>
            <p:nvPr/>
          </p:nvGrpSpPr>
          <p:grpSpPr>
            <a:xfrm>
              <a:off x="6332342" y="6058512"/>
              <a:ext cx="626201" cy="68457"/>
              <a:chOff x="6332342" y="6058512"/>
              <a:chExt cx="626201" cy="68457"/>
            </a:xfrm>
            <a:grpFill/>
          </p:grpSpPr>
          <p:cxnSp>
            <p:nvCxnSpPr>
              <p:cNvPr id="160" name="Straight Connector 159">
                <a:extLst>
                  <a:ext uri="{FF2B5EF4-FFF2-40B4-BE49-F238E27FC236}">
                    <a16:creationId xmlns:a16="http://schemas.microsoft.com/office/drawing/2014/main" id="{CD8B7F4D-B8E9-ACF8-82A4-F51A2EAEA144}"/>
                  </a:ext>
                </a:extLst>
              </p:cNvPr>
              <p:cNvCxnSpPr>
                <a:cxnSpLocks/>
              </p:cNvCxnSpPr>
              <p:nvPr/>
            </p:nvCxnSpPr>
            <p:spPr bwMode="auto">
              <a:xfrm>
                <a:off x="6338258" y="6092740"/>
                <a:ext cx="619987" cy="0"/>
              </a:xfrm>
              <a:prstGeom prst="line">
                <a:avLst/>
              </a:prstGeom>
              <a:grp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66D552A6-64C1-5CD4-03BD-4772ECF1086F}"/>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3DE50E17-F722-F661-CECF-0C7169D5CFCC}"/>
                  </a:ext>
                </a:extLst>
              </p:cNvPr>
              <p:cNvCxnSpPr>
                <a:cxnSpLocks/>
              </p:cNvCxnSpPr>
              <p:nvPr/>
            </p:nvCxnSpPr>
            <p:spPr bwMode="auto">
              <a:xfrm>
                <a:off x="6958543"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159" name="Oval 158">
              <a:extLst>
                <a:ext uri="{FF2B5EF4-FFF2-40B4-BE49-F238E27FC236}">
                  <a16:creationId xmlns:a16="http://schemas.microsoft.com/office/drawing/2014/main" id="{EC288BF8-85B4-A3A0-CF6B-C4A12B42C87C}"/>
                </a:ext>
              </a:extLst>
            </p:cNvPr>
            <p:cNvSpPr/>
            <p:nvPr/>
          </p:nvSpPr>
          <p:spPr bwMode="auto">
            <a:xfrm>
              <a:off x="6617059"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3" name="Group 162">
            <a:extLst>
              <a:ext uri="{FF2B5EF4-FFF2-40B4-BE49-F238E27FC236}">
                <a16:creationId xmlns:a16="http://schemas.microsoft.com/office/drawing/2014/main" id="{2C643019-7B7D-A3A2-A079-FBAE661EA3F3}"/>
              </a:ext>
            </a:extLst>
          </p:cNvPr>
          <p:cNvGrpSpPr/>
          <p:nvPr/>
        </p:nvGrpSpPr>
        <p:grpSpPr>
          <a:xfrm>
            <a:off x="7436613" y="3391503"/>
            <a:ext cx="868267" cy="68457"/>
            <a:chOff x="6332342" y="6058512"/>
            <a:chExt cx="868267" cy="68457"/>
          </a:xfrm>
          <a:solidFill>
            <a:schemeClr val="accent1"/>
          </a:solidFill>
        </p:grpSpPr>
        <p:grpSp>
          <p:nvGrpSpPr>
            <p:cNvPr id="164" name="Group 163">
              <a:extLst>
                <a:ext uri="{FF2B5EF4-FFF2-40B4-BE49-F238E27FC236}">
                  <a16:creationId xmlns:a16="http://schemas.microsoft.com/office/drawing/2014/main" id="{6BF5FF23-4E9F-39AD-C09D-6A582FA168DF}"/>
                </a:ext>
              </a:extLst>
            </p:cNvPr>
            <p:cNvGrpSpPr/>
            <p:nvPr/>
          </p:nvGrpSpPr>
          <p:grpSpPr>
            <a:xfrm>
              <a:off x="6332342" y="6058512"/>
              <a:ext cx="868267" cy="68457"/>
              <a:chOff x="6332342" y="6058512"/>
              <a:chExt cx="868267" cy="68457"/>
            </a:xfrm>
            <a:grpFill/>
          </p:grpSpPr>
          <p:cxnSp>
            <p:nvCxnSpPr>
              <p:cNvPr id="166" name="Straight Connector 165">
                <a:extLst>
                  <a:ext uri="{FF2B5EF4-FFF2-40B4-BE49-F238E27FC236}">
                    <a16:creationId xmlns:a16="http://schemas.microsoft.com/office/drawing/2014/main" id="{00BAEDCF-B5FC-9AB3-8C54-2A7A025485C5}"/>
                  </a:ext>
                </a:extLst>
              </p:cNvPr>
              <p:cNvCxnSpPr>
                <a:cxnSpLocks/>
              </p:cNvCxnSpPr>
              <p:nvPr/>
            </p:nvCxnSpPr>
            <p:spPr bwMode="auto">
              <a:xfrm>
                <a:off x="6338258" y="6092740"/>
                <a:ext cx="862351" cy="0"/>
              </a:xfrm>
              <a:prstGeom prst="line">
                <a:avLst/>
              </a:prstGeom>
              <a:grp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C4B781A9-6996-F46E-78D0-F9C54607866F}"/>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AF932C4C-FCA6-FB6E-F9CD-C9631B8FFC56}"/>
                  </a:ext>
                </a:extLst>
              </p:cNvPr>
              <p:cNvCxnSpPr>
                <a:cxnSpLocks/>
              </p:cNvCxnSpPr>
              <p:nvPr/>
            </p:nvCxnSpPr>
            <p:spPr bwMode="auto">
              <a:xfrm>
                <a:off x="7200609"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165" name="Oval 164">
              <a:extLst>
                <a:ext uri="{FF2B5EF4-FFF2-40B4-BE49-F238E27FC236}">
                  <a16:creationId xmlns:a16="http://schemas.microsoft.com/office/drawing/2014/main" id="{9D2290D8-2A71-9ADD-9F7E-C88A11792AF5}"/>
                </a:ext>
              </a:extLst>
            </p:cNvPr>
            <p:cNvSpPr/>
            <p:nvPr/>
          </p:nvSpPr>
          <p:spPr bwMode="auto">
            <a:xfrm>
              <a:off x="6739944"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0" name="Group 169">
            <a:extLst>
              <a:ext uri="{FF2B5EF4-FFF2-40B4-BE49-F238E27FC236}">
                <a16:creationId xmlns:a16="http://schemas.microsoft.com/office/drawing/2014/main" id="{1AD34399-E75F-BE6F-7DAA-867EB6B47298}"/>
              </a:ext>
            </a:extLst>
          </p:cNvPr>
          <p:cNvGrpSpPr/>
          <p:nvPr/>
        </p:nvGrpSpPr>
        <p:grpSpPr>
          <a:xfrm>
            <a:off x="7262336" y="3165635"/>
            <a:ext cx="517247" cy="68457"/>
            <a:chOff x="6332342" y="6058512"/>
            <a:chExt cx="517247" cy="68457"/>
          </a:xfrm>
          <a:solidFill>
            <a:schemeClr val="accent1"/>
          </a:solidFill>
        </p:grpSpPr>
        <p:grpSp>
          <p:nvGrpSpPr>
            <p:cNvPr id="171" name="Group 170">
              <a:extLst>
                <a:ext uri="{FF2B5EF4-FFF2-40B4-BE49-F238E27FC236}">
                  <a16:creationId xmlns:a16="http://schemas.microsoft.com/office/drawing/2014/main" id="{436E3C36-CBCE-A7D2-64A8-599E90D0FD38}"/>
                </a:ext>
              </a:extLst>
            </p:cNvPr>
            <p:cNvGrpSpPr/>
            <p:nvPr/>
          </p:nvGrpSpPr>
          <p:grpSpPr>
            <a:xfrm>
              <a:off x="6332342" y="6058512"/>
              <a:ext cx="517247" cy="68457"/>
              <a:chOff x="6332342" y="6058512"/>
              <a:chExt cx="517247" cy="68457"/>
            </a:xfrm>
            <a:grpFill/>
          </p:grpSpPr>
          <p:cxnSp>
            <p:nvCxnSpPr>
              <p:cNvPr id="173" name="Straight Connector 172">
                <a:extLst>
                  <a:ext uri="{FF2B5EF4-FFF2-40B4-BE49-F238E27FC236}">
                    <a16:creationId xmlns:a16="http://schemas.microsoft.com/office/drawing/2014/main" id="{F88FADA5-EB5C-30EA-C730-B2FC7E1AAA6A}"/>
                  </a:ext>
                </a:extLst>
              </p:cNvPr>
              <p:cNvCxnSpPr>
                <a:cxnSpLocks/>
              </p:cNvCxnSpPr>
              <p:nvPr/>
            </p:nvCxnSpPr>
            <p:spPr bwMode="auto">
              <a:xfrm>
                <a:off x="6338258" y="6092740"/>
                <a:ext cx="511331" cy="0"/>
              </a:xfrm>
              <a:prstGeom prst="line">
                <a:avLst/>
              </a:prstGeom>
              <a:grp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4DE62677-8CFF-B76F-40A8-3202F12CF066}"/>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10BA5B08-81D8-BFB4-A211-A7AE635D0EE0}"/>
                  </a:ext>
                </a:extLst>
              </p:cNvPr>
              <p:cNvCxnSpPr>
                <a:cxnSpLocks/>
              </p:cNvCxnSpPr>
              <p:nvPr/>
            </p:nvCxnSpPr>
            <p:spPr bwMode="auto">
              <a:xfrm>
                <a:off x="6849589"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172" name="Oval 171">
              <a:extLst>
                <a:ext uri="{FF2B5EF4-FFF2-40B4-BE49-F238E27FC236}">
                  <a16:creationId xmlns:a16="http://schemas.microsoft.com/office/drawing/2014/main" id="{D4C0F181-4A9F-5BAC-B2B4-9933640F0AAF}"/>
                </a:ext>
              </a:extLst>
            </p:cNvPr>
            <p:cNvSpPr/>
            <p:nvPr/>
          </p:nvSpPr>
          <p:spPr bwMode="auto">
            <a:xfrm>
              <a:off x="6553794"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8" name="Group 177">
            <a:extLst>
              <a:ext uri="{FF2B5EF4-FFF2-40B4-BE49-F238E27FC236}">
                <a16:creationId xmlns:a16="http://schemas.microsoft.com/office/drawing/2014/main" id="{00D3AA78-8425-5DB4-4FEE-936489074915}"/>
              </a:ext>
            </a:extLst>
          </p:cNvPr>
          <p:cNvGrpSpPr/>
          <p:nvPr/>
        </p:nvGrpSpPr>
        <p:grpSpPr>
          <a:xfrm>
            <a:off x="7003712" y="3012388"/>
            <a:ext cx="593721" cy="68457"/>
            <a:chOff x="6332342" y="6058512"/>
            <a:chExt cx="593721" cy="68457"/>
          </a:xfrm>
          <a:solidFill>
            <a:schemeClr val="accent1"/>
          </a:solidFill>
        </p:grpSpPr>
        <p:grpSp>
          <p:nvGrpSpPr>
            <p:cNvPr id="179" name="Group 178">
              <a:extLst>
                <a:ext uri="{FF2B5EF4-FFF2-40B4-BE49-F238E27FC236}">
                  <a16:creationId xmlns:a16="http://schemas.microsoft.com/office/drawing/2014/main" id="{F1B1628F-FC8B-35AC-B7BB-FC7060AFE554}"/>
                </a:ext>
              </a:extLst>
            </p:cNvPr>
            <p:cNvGrpSpPr/>
            <p:nvPr/>
          </p:nvGrpSpPr>
          <p:grpSpPr>
            <a:xfrm>
              <a:off x="6332342" y="6058512"/>
              <a:ext cx="593721" cy="68457"/>
              <a:chOff x="6332342" y="6058512"/>
              <a:chExt cx="593721" cy="68457"/>
            </a:xfrm>
            <a:grpFill/>
          </p:grpSpPr>
          <p:cxnSp>
            <p:nvCxnSpPr>
              <p:cNvPr id="181" name="Straight Connector 180">
                <a:extLst>
                  <a:ext uri="{FF2B5EF4-FFF2-40B4-BE49-F238E27FC236}">
                    <a16:creationId xmlns:a16="http://schemas.microsoft.com/office/drawing/2014/main" id="{BED4833A-E3C0-EDAD-0982-72A41DFE71B0}"/>
                  </a:ext>
                </a:extLst>
              </p:cNvPr>
              <p:cNvCxnSpPr>
                <a:cxnSpLocks/>
              </p:cNvCxnSpPr>
              <p:nvPr/>
            </p:nvCxnSpPr>
            <p:spPr bwMode="auto">
              <a:xfrm>
                <a:off x="6338258" y="6092740"/>
                <a:ext cx="587805" cy="0"/>
              </a:xfrm>
              <a:prstGeom prst="line">
                <a:avLst/>
              </a:prstGeom>
              <a:grp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164AB5BC-5705-04AE-CC7A-45E80C1CE094}"/>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F3AF00E7-36FC-9714-5775-1E0CA223F727}"/>
                  </a:ext>
                </a:extLst>
              </p:cNvPr>
              <p:cNvCxnSpPr>
                <a:cxnSpLocks/>
              </p:cNvCxnSpPr>
              <p:nvPr/>
            </p:nvCxnSpPr>
            <p:spPr bwMode="auto">
              <a:xfrm>
                <a:off x="6913159"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180" name="Oval 179">
              <a:extLst>
                <a:ext uri="{FF2B5EF4-FFF2-40B4-BE49-F238E27FC236}">
                  <a16:creationId xmlns:a16="http://schemas.microsoft.com/office/drawing/2014/main" id="{6914FA19-8843-88BA-B2CA-749F34379544}"/>
                </a:ext>
              </a:extLst>
            </p:cNvPr>
            <p:cNvSpPr/>
            <p:nvPr/>
          </p:nvSpPr>
          <p:spPr bwMode="auto">
            <a:xfrm>
              <a:off x="6593829"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5" name="Group 184">
            <a:extLst>
              <a:ext uri="{FF2B5EF4-FFF2-40B4-BE49-F238E27FC236}">
                <a16:creationId xmlns:a16="http://schemas.microsoft.com/office/drawing/2014/main" id="{A90E5EED-33FE-D0FA-F264-9499038F3023}"/>
              </a:ext>
            </a:extLst>
          </p:cNvPr>
          <p:cNvGrpSpPr/>
          <p:nvPr/>
        </p:nvGrpSpPr>
        <p:grpSpPr>
          <a:xfrm>
            <a:off x="7068600" y="2791364"/>
            <a:ext cx="1772415" cy="68457"/>
            <a:chOff x="6332342" y="6058512"/>
            <a:chExt cx="1772415" cy="68457"/>
          </a:xfrm>
          <a:solidFill>
            <a:schemeClr val="accent1"/>
          </a:solidFill>
        </p:grpSpPr>
        <p:grpSp>
          <p:nvGrpSpPr>
            <p:cNvPr id="186" name="Group 185">
              <a:extLst>
                <a:ext uri="{FF2B5EF4-FFF2-40B4-BE49-F238E27FC236}">
                  <a16:creationId xmlns:a16="http://schemas.microsoft.com/office/drawing/2014/main" id="{2E6E6EAC-D4C7-B0E1-8307-5A12A0B5B6B8}"/>
                </a:ext>
              </a:extLst>
            </p:cNvPr>
            <p:cNvGrpSpPr/>
            <p:nvPr/>
          </p:nvGrpSpPr>
          <p:grpSpPr>
            <a:xfrm>
              <a:off x="6332342" y="6058512"/>
              <a:ext cx="1772415" cy="68457"/>
              <a:chOff x="6332342" y="6058512"/>
              <a:chExt cx="1772415" cy="68457"/>
            </a:xfrm>
            <a:grpFill/>
          </p:grpSpPr>
          <p:cxnSp>
            <p:nvCxnSpPr>
              <p:cNvPr id="188" name="Straight Connector 187">
                <a:extLst>
                  <a:ext uri="{FF2B5EF4-FFF2-40B4-BE49-F238E27FC236}">
                    <a16:creationId xmlns:a16="http://schemas.microsoft.com/office/drawing/2014/main" id="{A91AB0BC-38EE-33C0-B717-06E9EEC2FFAB}"/>
                  </a:ext>
                </a:extLst>
              </p:cNvPr>
              <p:cNvCxnSpPr>
                <a:cxnSpLocks/>
              </p:cNvCxnSpPr>
              <p:nvPr/>
            </p:nvCxnSpPr>
            <p:spPr bwMode="auto">
              <a:xfrm>
                <a:off x="6338258" y="6092740"/>
                <a:ext cx="1766499" cy="0"/>
              </a:xfrm>
              <a:prstGeom prst="line">
                <a:avLst/>
              </a:prstGeom>
              <a:grp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97E0A872-F594-818D-CC8F-3267B5E93B38}"/>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66C38B97-311C-F0CB-4493-D35BBC838367}"/>
                  </a:ext>
                </a:extLst>
              </p:cNvPr>
              <p:cNvCxnSpPr>
                <a:cxnSpLocks/>
              </p:cNvCxnSpPr>
              <p:nvPr/>
            </p:nvCxnSpPr>
            <p:spPr bwMode="auto">
              <a:xfrm>
                <a:off x="8104757"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187" name="Oval 186">
              <a:extLst>
                <a:ext uri="{FF2B5EF4-FFF2-40B4-BE49-F238E27FC236}">
                  <a16:creationId xmlns:a16="http://schemas.microsoft.com/office/drawing/2014/main" id="{99C6DA31-7B9A-963A-92B4-CC863C24ABEB}"/>
                </a:ext>
              </a:extLst>
            </p:cNvPr>
            <p:cNvSpPr/>
            <p:nvPr/>
          </p:nvSpPr>
          <p:spPr bwMode="auto">
            <a:xfrm>
              <a:off x="7330777"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2" name="Group 191">
            <a:extLst>
              <a:ext uri="{FF2B5EF4-FFF2-40B4-BE49-F238E27FC236}">
                <a16:creationId xmlns:a16="http://schemas.microsoft.com/office/drawing/2014/main" id="{AAA1E0BA-76EA-2642-3895-E94D46757CDA}"/>
              </a:ext>
            </a:extLst>
          </p:cNvPr>
          <p:cNvGrpSpPr/>
          <p:nvPr/>
        </p:nvGrpSpPr>
        <p:grpSpPr>
          <a:xfrm>
            <a:off x="6634827" y="2679364"/>
            <a:ext cx="960847" cy="68457"/>
            <a:chOff x="6141638" y="6058512"/>
            <a:chExt cx="960847" cy="68457"/>
          </a:xfrm>
          <a:solidFill>
            <a:schemeClr val="accent1"/>
          </a:solidFill>
        </p:grpSpPr>
        <p:grpSp>
          <p:nvGrpSpPr>
            <p:cNvPr id="193" name="Group 192">
              <a:extLst>
                <a:ext uri="{FF2B5EF4-FFF2-40B4-BE49-F238E27FC236}">
                  <a16:creationId xmlns:a16="http://schemas.microsoft.com/office/drawing/2014/main" id="{8004EF30-85EA-F24A-B4B7-96820128CF41}"/>
                </a:ext>
              </a:extLst>
            </p:cNvPr>
            <p:cNvGrpSpPr/>
            <p:nvPr/>
          </p:nvGrpSpPr>
          <p:grpSpPr>
            <a:xfrm>
              <a:off x="6141638" y="6058512"/>
              <a:ext cx="960847" cy="68457"/>
              <a:chOff x="6141638" y="6058512"/>
              <a:chExt cx="960847" cy="68457"/>
            </a:xfrm>
            <a:grpFill/>
          </p:grpSpPr>
          <p:cxnSp>
            <p:nvCxnSpPr>
              <p:cNvPr id="195" name="Straight Connector 194">
                <a:extLst>
                  <a:ext uri="{FF2B5EF4-FFF2-40B4-BE49-F238E27FC236}">
                    <a16:creationId xmlns:a16="http://schemas.microsoft.com/office/drawing/2014/main" id="{A746242B-2079-7F5C-36FB-E1932D4FAEE1}"/>
                  </a:ext>
                </a:extLst>
              </p:cNvPr>
              <p:cNvCxnSpPr>
                <a:cxnSpLocks/>
              </p:cNvCxnSpPr>
              <p:nvPr/>
            </p:nvCxnSpPr>
            <p:spPr bwMode="auto">
              <a:xfrm>
                <a:off x="6150697" y="6092740"/>
                <a:ext cx="951788" cy="0"/>
              </a:xfrm>
              <a:prstGeom prst="line">
                <a:avLst/>
              </a:prstGeom>
              <a:grp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4D8E2341-49B8-8AED-0927-EE90F54E4B68}"/>
                  </a:ext>
                </a:extLst>
              </p:cNvPr>
              <p:cNvCxnSpPr>
                <a:cxnSpLocks/>
              </p:cNvCxnSpPr>
              <p:nvPr/>
            </p:nvCxnSpPr>
            <p:spPr bwMode="auto">
              <a:xfrm>
                <a:off x="6141638"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ABB9CB1D-61CA-DEB5-949E-8FB64BB1EB73}"/>
                  </a:ext>
                </a:extLst>
              </p:cNvPr>
              <p:cNvCxnSpPr>
                <a:cxnSpLocks/>
              </p:cNvCxnSpPr>
              <p:nvPr/>
            </p:nvCxnSpPr>
            <p:spPr bwMode="auto">
              <a:xfrm>
                <a:off x="7102485"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194" name="Oval 193">
              <a:extLst>
                <a:ext uri="{FF2B5EF4-FFF2-40B4-BE49-F238E27FC236}">
                  <a16:creationId xmlns:a16="http://schemas.microsoft.com/office/drawing/2014/main" id="{2D118D57-4903-D641-1527-BC878C451904}"/>
                </a:ext>
              </a:extLst>
            </p:cNvPr>
            <p:cNvSpPr/>
            <p:nvPr/>
          </p:nvSpPr>
          <p:spPr bwMode="auto">
            <a:xfrm>
              <a:off x="6593829"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9" name="Group 198">
            <a:extLst>
              <a:ext uri="{FF2B5EF4-FFF2-40B4-BE49-F238E27FC236}">
                <a16:creationId xmlns:a16="http://schemas.microsoft.com/office/drawing/2014/main" id="{CA0A2ADE-E2AC-ECAA-7FA5-E551354AB034}"/>
              </a:ext>
            </a:extLst>
          </p:cNvPr>
          <p:cNvGrpSpPr/>
          <p:nvPr/>
        </p:nvGrpSpPr>
        <p:grpSpPr>
          <a:xfrm>
            <a:off x="7277442" y="2552830"/>
            <a:ext cx="442022" cy="68457"/>
            <a:chOff x="6332342" y="6058512"/>
            <a:chExt cx="442022" cy="68457"/>
          </a:xfrm>
          <a:solidFill>
            <a:schemeClr val="accent1"/>
          </a:solidFill>
        </p:grpSpPr>
        <p:grpSp>
          <p:nvGrpSpPr>
            <p:cNvPr id="200" name="Group 199">
              <a:extLst>
                <a:ext uri="{FF2B5EF4-FFF2-40B4-BE49-F238E27FC236}">
                  <a16:creationId xmlns:a16="http://schemas.microsoft.com/office/drawing/2014/main" id="{203426E9-D22E-F682-E64D-15CAE4EA6003}"/>
                </a:ext>
              </a:extLst>
            </p:cNvPr>
            <p:cNvGrpSpPr/>
            <p:nvPr/>
          </p:nvGrpSpPr>
          <p:grpSpPr>
            <a:xfrm>
              <a:off x="6332342" y="6058512"/>
              <a:ext cx="442022" cy="68457"/>
              <a:chOff x="6332342" y="6058512"/>
              <a:chExt cx="442022" cy="68457"/>
            </a:xfrm>
            <a:grpFill/>
          </p:grpSpPr>
          <p:cxnSp>
            <p:nvCxnSpPr>
              <p:cNvPr id="202" name="Straight Connector 201">
                <a:extLst>
                  <a:ext uri="{FF2B5EF4-FFF2-40B4-BE49-F238E27FC236}">
                    <a16:creationId xmlns:a16="http://schemas.microsoft.com/office/drawing/2014/main" id="{B55E3F73-D7F8-570E-0EC1-C318474EF618}"/>
                  </a:ext>
                </a:extLst>
              </p:cNvPr>
              <p:cNvCxnSpPr>
                <a:cxnSpLocks/>
              </p:cNvCxnSpPr>
              <p:nvPr/>
            </p:nvCxnSpPr>
            <p:spPr bwMode="auto">
              <a:xfrm>
                <a:off x="6338258" y="6092740"/>
                <a:ext cx="436106" cy="0"/>
              </a:xfrm>
              <a:prstGeom prst="line">
                <a:avLst/>
              </a:prstGeom>
              <a:grp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69127E76-8FCC-B646-ACAC-8BBFFD1D9BBF}"/>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4F770E5-A643-4808-6490-0A519F025008}"/>
                  </a:ext>
                </a:extLst>
              </p:cNvPr>
              <p:cNvCxnSpPr>
                <a:cxnSpLocks/>
              </p:cNvCxnSpPr>
              <p:nvPr/>
            </p:nvCxnSpPr>
            <p:spPr bwMode="auto">
              <a:xfrm>
                <a:off x="6765510"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201" name="Oval 200">
              <a:extLst>
                <a:ext uri="{FF2B5EF4-FFF2-40B4-BE49-F238E27FC236}">
                  <a16:creationId xmlns:a16="http://schemas.microsoft.com/office/drawing/2014/main" id="{C56D5738-5C5E-ABAF-824C-6FB6C1EB06F6}"/>
                </a:ext>
              </a:extLst>
            </p:cNvPr>
            <p:cNvSpPr/>
            <p:nvPr/>
          </p:nvSpPr>
          <p:spPr bwMode="auto">
            <a:xfrm>
              <a:off x="6515249"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6" name="Group 205">
            <a:extLst>
              <a:ext uri="{FF2B5EF4-FFF2-40B4-BE49-F238E27FC236}">
                <a16:creationId xmlns:a16="http://schemas.microsoft.com/office/drawing/2014/main" id="{43395BCB-B1F3-AC40-BC56-EAA9315D0E56}"/>
              </a:ext>
            </a:extLst>
          </p:cNvPr>
          <p:cNvGrpSpPr/>
          <p:nvPr/>
        </p:nvGrpSpPr>
        <p:grpSpPr>
          <a:xfrm>
            <a:off x="7134612" y="2299824"/>
            <a:ext cx="588930" cy="68457"/>
            <a:chOff x="6332342" y="6058512"/>
            <a:chExt cx="588930" cy="68457"/>
          </a:xfrm>
          <a:solidFill>
            <a:schemeClr val="accent1"/>
          </a:solidFill>
        </p:grpSpPr>
        <p:grpSp>
          <p:nvGrpSpPr>
            <p:cNvPr id="207" name="Group 206">
              <a:extLst>
                <a:ext uri="{FF2B5EF4-FFF2-40B4-BE49-F238E27FC236}">
                  <a16:creationId xmlns:a16="http://schemas.microsoft.com/office/drawing/2014/main" id="{B897AFFC-F719-2EA3-F152-C439D1A5D47F}"/>
                </a:ext>
              </a:extLst>
            </p:cNvPr>
            <p:cNvGrpSpPr/>
            <p:nvPr/>
          </p:nvGrpSpPr>
          <p:grpSpPr>
            <a:xfrm>
              <a:off x="6332342" y="6058512"/>
              <a:ext cx="588930" cy="68457"/>
              <a:chOff x="6332342" y="6058512"/>
              <a:chExt cx="588930" cy="68457"/>
            </a:xfrm>
            <a:grpFill/>
          </p:grpSpPr>
          <p:cxnSp>
            <p:nvCxnSpPr>
              <p:cNvPr id="209" name="Straight Connector 208">
                <a:extLst>
                  <a:ext uri="{FF2B5EF4-FFF2-40B4-BE49-F238E27FC236}">
                    <a16:creationId xmlns:a16="http://schemas.microsoft.com/office/drawing/2014/main" id="{0210969C-54AE-1D17-567C-F5C9A60684D7}"/>
                  </a:ext>
                </a:extLst>
              </p:cNvPr>
              <p:cNvCxnSpPr>
                <a:cxnSpLocks/>
              </p:cNvCxnSpPr>
              <p:nvPr/>
            </p:nvCxnSpPr>
            <p:spPr bwMode="auto">
              <a:xfrm>
                <a:off x="6338258" y="6092740"/>
                <a:ext cx="583014" cy="0"/>
              </a:xfrm>
              <a:prstGeom prst="line">
                <a:avLst/>
              </a:prstGeom>
              <a:grp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AE88F26B-4467-6ECE-31DE-EC7089C0DB1B}"/>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1C7E8EB0-7C43-BD64-37A5-168CE3D67919}"/>
                  </a:ext>
                </a:extLst>
              </p:cNvPr>
              <p:cNvCxnSpPr>
                <a:cxnSpLocks/>
              </p:cNvCxnSpPr>
              <p:nvPr/>
            </p:nvCxnSpPr>
            <p:spPr bwMode="auto">
              <a:xfrm>
                <a:off x="6919580"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208" name="Oval 207">
              <a:extLst>
                <a:ext uri="{FF2B5EF4-FFF2-40B4-BE49-F238E27FC236}">
                  <a16:creationId xmlns:a16="http://schemas.microsoft.com/office/drawing/2014/main" id="{86810427-B957-5347-BDCF-765AD5CD817B}"/>
                </a:ext>
              </a:extLst>
            </p:cNvPr>
            <p:cNvSpPr/>
            <p:nvPr/>
          </p:nvSpPr>
          <p:spPr bwMode="auto">
            <a:xfrm>
              <a:off x="6593989"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3" name="Group 212">
            <a:extLst>
              <a:ext uri="{FF2B5EF4-FFF2-40B4-BE49-F238E27FC236}">
                <a16:creationId xmlns:a16="http://schemas.microsoft.com/office/drawing/2014/main" id="{2B65DE6B-D2CB-23F4-385A-99041683A481}"/>
              </a:ext>
            </a:extLst>
          </p:cNvPr>
          <p:cNvGrpSpPr/>
          <p:nvPr/>
        </p:nvGrpSpPr>
        <p:grpSpPr>
          <a:xfrm>
            <a:off x="7146700" y="2165423"/>
            <a:ext cx="511609" cy="68457"/>
            <a:chOff x="6332342" y="6058512"/>
            <a:chExt cx="511609" cy="68457"/>
          </a:xfrm>
          <a:solidFill>
            <a:schemeClr val="accent1"/>
          </a:solidFill>
        </p:grpSpPr>
        <p:grpSp>
          <p:nvGrpSpPr>
            <p:cNvPr id="214" name="Group 213">
              <a:extLst>
                <a:ext uri="{FF2B5EF4-FFF2-40B4-BE49-F238E27FC236}">
                  <a16:creationId xmlns:a16="http://schemas.microsoft.com/office/drawing/2014/main" id="{F65A777F-E082-FBF9-BB05-9F0D544ACD1A}"/>
                </a:ext>
              </a:extLst>
            </p:cNvPr>
            <p:cNvGrpSpPr/>
            <p:nvPr/>
          </p:nvGrpSpPr>
          <p:grpSpPr>
            <a:xfrm>
              <a:off x="6332342" y="6058512"/>
              <a:ext cx="511609" cy="68457"/>
              <a:chOff x="6332342" y="6058512"/>
              <a:chExt cx="511609" cy="68457"/>
            </a:xfrm>
            <a:grpFill/>
          </p:grpSpPr>
          <p:cxnSp>
            <p:nvCxnSpPr>
              <p:cNvPr id="216" name="Straight Connector 215">
                <a:extLst>
                  <a:ext uri="{FF2B5EF4-FFF2-40B4-BE49-F238E27FC236}">
                    <a16:creationId xmlns:a16="http://schemas.microsoft.com/office/drawing/2014/main" id="{3369F3CF-2BD2-434A-EA0A-CC0348D4DB99}"/>
                  </a:ext>
                </a:extLst>
              </p:cNvPr>
              <p:cNvCxnSpPr>
                <a:cxnSpLocks/>
              </p:cNvCxnSpPr>
              <p:nvPr/>
            </p:nvCxnSpPr>
            <p:spPr bwMode="auto">
              <a:xfrm>
                <a:off x="6338258" y="6092740"/>
                <a:ext cx="505693" cy="0"/>
              </a:xfrm>
              <a:prstGeom prst="line">
                <a:avLst/>
              </a:prstGeom>
              <a:grp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52DCC6DE-3429-42A8-2483-C7663234CE82}"/>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BF93E871-AC56-1821-5859-4B23ABA9AE0D}"/>
                  </a:ext>
                </a:extLst>
              </p:cNvPr>
              <p:cNvCxnSpPr>
                <a:cxnSpLocks/>
              </p:cNvCxnSpPr>
              <p:nvPr/>
            </p:nvCxnSpPr>
            <p:spPr bwMode="auto">
              <a:xfrm>
                <a:off x="6843951"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215" name="Oval 214">
              <a:extLst>
                <a:ext uri="{FF2B5EF4-FFF2-40B4-BE49-F238E27FC236}">
                  <a16:creationId xmlns:a16="http://schemas.microsoft.com/office/drawing/2014/main" id="{8F4FE571-10AB-4303-1078-482BA13BCEDB}"/>
                </a:ext>
              </a:extLst>
            </p:cNvPr>
            <p:cNvSpPr/>
            <p:nvPr/>
          </p:nvSpPr>
          <p:spPr bwMode="auto">
            <a:xfrm>
              <a:off x="6569539"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0" name="Group 219">
            <a:extLst>
              <a:ext uri="{FF2B5EF4-FFF2-40B4-BE49-F238E27FC236}">
                <a16:creationId xmlns:a16="http://schemas.microsoft.com/office/drawing/2014/main" id="{80072CF8-694E-3314-7E7A-7D45A04437EF}"/>
              </a:ext>
            </a:extLst>
          </p:cNvPr>
          <p:cNvGrpSpPr/>
          <p:nvPr/>
        </p:nvGrpSpPr>
        <p:grpSpPr>
          <a:xfrm>
            <a:off x="7229553" y="1556547"/>
            <a:ext cx="387009" cy="68457"/>
            <a:chOff x="6332342" y="6058512"/>
            <a:chExt cx="387009" cy="68457"/>
          </a:xfrm>
          <a:solidFill>
            <a:schemeClr val="accent1"/>
          </a:solidFill>
        </p:grpSpPr>
        <p:grpSp>
          <p:nvGrpSpPr>
            <p:cNvPr id="221" name="Group 220">
              <a:extLst>
                <a:ext uri="{FF2B5EF4-FFF2-40B4-BE49-F238E27FC236}">
                  <a16:creationId xmlns:a16="http://schemas.microsoft.com/office/drawing/2014/main" id="{6FC6DAC2-69DD-A97A-5136-F1CA4018FC5A}"/>
                </a:ext>
              </a:extLst>
            </p:cNvPr>
            <p:cNvGrpSpPr/>
            <p:nvPr/>
          </p:nvGrpSpPr>
          <p:grpSpPr>
            <a:xfrm>
              <a:off x="6332342" y="6058512"/>
              <a:ext cx="387009" cy="68457"/>
              <a:chOff x="6332342" y="6058512"/>
              <a:chExt cx="387009" cy="68457"/>
            </a:xfrm>
            <a:grpFill/>
          </p:grpSpPr>
          <p:cxnSp>
            <p:nvCxnSpPr>
              <p:cNvPr id="223" name="Straight Connector 222">
                <a:extLst>
                  <a:ext uri="{FF2B5EF4-FFF2-40B4-BE49-F238E27FC236}">
                    <a16:creationId xmlns:a16="http://schemas.microsoft.com/office/drawing/2014/main" id="{5023858A-E2A5-3ACE-AF27-1A422A0A024F}"/>
                  </a:ext>
                </a:extLst>
              </p:cNvPr>
              <p:cNvCxnSpPr>
                <a:cxnSpLocks/>
              </p:cNvCxnSpPr>
              <p:nvPr/>
            </p:nvCxnSpPr>
            <p:spPr bwMode="auto">
              <a:xfrm>
                <a:off x="6338258" y="6092740"/>
                <a:ext cx="381093" cy="0"/>
              </a:xfrm>
              <a:prstGeom prst="line">
                <a:avLst/>
              </a:prstGeom>
              <a:grp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33712CD6-5389-8D9F-9D51-D87C658DBA52}"/>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8CF6A93D-B525-EC3B-F638-85F15B441E55}"/>
                  </a:ext>
                </a:extLst>
              </p:cNvPr>
              <p:cNvCxnSpPr>
                <a:cxnSpLocks/>
              </p:cNvCxnSpPr>
              <p:nvPr/>
            </p:nvCxnSpPr>
            <p:spPr bwMode="auto">
              <a:xfrm>
                <a:off x="6719351"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222" name="Oval 221">
              <a:extLst>
                <a:ext uri="{FF2B5EF4-FFF2-40B4-BE49-F238E27FC236}">
                  <a16:creationId xmlns:a16="http://schemas.microsoft.com/office/drawing/2014/main" id="{3DC0FC84-A023-9AF5-EBE2-70076E0CFDFE}"/>
                </a:ext>
              </a:extLst>
            </p:cNvPr>
            <p:cNvSpPr/>
            <p:nvPr/>
          </p:nvSpPr>
          <p:spPr bwMode="auto">
            <a:xfrm>
              <a:off x="6490664"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7" name="Group 226">
            <a:extLst>
              <a:ext uri="{FF2B5EF4-FFF2-40B4-BE49-F238E27FC236}">
                <a16:creationId xmlns:a16="http://schemas.microsoft.com/office/drawing/2014/main" id="{FFF51A04-7848-54B3-1B1D-5B3CAC9FBF5F}"/>
              </a:ext>
            </a:extLst>
          </p:cNvPr>
          <p:cNvGrpSpPr/>
          <p:nvPr/>
        </p:nvGrpSpPr>
        <p:grpSpPr>
          <a:xfrm>
            <a:off x="7178572" y="1792114"/>
            <a:ext cx="469774" cy="68457"/>
            <a:chOff x="6332342" y="6058512"/>
            <a:chExt cx="469774" cy="68457"/>
          </a:xfrm>
          <a:solidFill>
            <a:schemeClr val="accent1"/>
          </a:solidFill>
        </p:grpSpPr>
        <p:grpSp>
          <p:nvGrpSpPr>
            <p:cNvPr id="228" name="Group 227">
              <a:extLst>
                <a:ext uri="{FF2B5EF4-FFF2-40B4-BE49-F238E27FC236}">
                  <a16:creationId xmlns:a16="http://schemas.microsoft.com/office/drawing/2014/main" id="{D1364623-5420-5D31-439A-F2325B907306}"/>
                </a:ext>
              </a:extLst>
            </p:cNvPr>
            <p:cNvGrpSpPr/>
            <p:nvPr/>
          </p:nvGrpSpPr>
          <p:grpSpPr>
            <a:xfrm>
              <a:off x="6332342" y="6058512"/>
              <a:ext cx="469774" cy="68457"/>
              <a:chOff x="6332342" y="6058512"/>
              <a:chExt cx="469774" cy="68457"/>
            </a:xfrm>
            <a:grpFill/>
          </p:grpSpPr>
          <p:cxnSp>
            <p:nvCxnSpPr>
              <p:cNvPr id="230" name="Straight Connector 229">
                <a:extLst>
                  <a:ext uri="{FF2B5EF4-FFF2-40B4-BE49-F238E27FC236}">
                    <a16:creationId xmlns:a16="http://schemas.microsoft.com/office/drawing/2014/main" id="{3C24CAC9-6D4E-6E4E-A87F-45F087497EEE}"/>
                  </a:ext>
                </a:extLst>
              </p:cNvPr>
              <p:cNvCxnSpPr>
                <a:cxnSpLocks/>
              </p:cNvCxnSpPr>
              <p:nvPr/>
            </p:nvCxnSpPr>
            <p:spPr bwMode="auto">
              <a:xfrm>
                <a:off x="6338258" y="6092740"/>
                <a:ext cx="463858" cy="0"/>
              </a:xfrm>
              <a:prstGeom prst="line">
                <a:avLst/>
              </a:prstGeom>
              <a:grp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DD0D6589-160D-9805-ABDF-DB4EBC1AE6EC}"/>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09D27A7E-C9FA-48FD-66BA-F0DE547293E8}"/>
                  </a:ext>
                </a:extLst>
              </p:cNvPr>
              <p:cNvCxnSpPr>
                <a:cxnSpLocks/>
              </p:cNvCxnSpPr>
              <p:nvPr/>
            </p:nvCxnSpPr>
            <p:spPr bwMode="auto">
              <a:xfrm>
                <a:off x="6787811"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229" name="Oval 228">
              <a:extLst>
                <a:ext uri="{FF2B5EF4-FFF2-40B4-BE49-F238E27FC236}">
                  <a16:creationId xmlns:a16="http://schemas.microsoft.com/office/drawing/2014/main" id="{487D7D63-86B7-F618-0257-7BD00032549E}"/>
                </a:ext>
              </a:extLst>
            </p:cNvPr>
            <p:cNvSpPr/>
            <p:nvPr/>
          </p:nvSpPr>
          <p:spPr bwMode="auto">
            <a:xfrm>
              <a:off x="6524894"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34" name="Group 233">
            <a:extLst>
              <a:ext uri="{FF2B5EF4-FFF2-40B4-BE49-F238E27FC236}">
                <a16:creationId xmlns:a16="http://schemas.microsoft.com/office/drawing/2014/main" id="{E11F4345-7ED4-C7E8-52CD-A6B09BC576BD}"/>
              </a:ext>
            </a:extLst>
          </p:cNvPr>
          <p:cNvGrpSpPr/>
          <p:nvPr/>
        </p:nvGrpSpPr>
        <p:grpSpPr>
          <a:xfrm>
            <a:off x="7104015" y="1909821"/>
            <a:ext cx="707563" cy="68457"/>
            <a:chOff x="6332342" y="6058512"/>
            <a:chExt cx="707563" cy="68457"/>
          </a:xfrm>
          <a:solidFill>
            <a:schemeClr val="accent1"/>
          </a:solidFill>
        </p:grpSpPr>
        <p:grpSp>
          <p:nvGrpSpPr>
            <p:cNvPr id="235" name="Group 234">
              <a:extLst>
                <a:ext uri="{FF2B5EF4-FFF2-40B4-BE49-F238E27FC236}">
                  <a16:creationId xmlns:a16="http://schemas.microsoft.com/office/drawing/2014/main" id="{04F44720-75B9-1953-1738-CB1B4EF4EFE7}"/>
                </a:ext>
              </a:extLst>
            </p:cNvPr>
            <p:cNvGrpSpPr/>
            <p:nvPr/>
          </p:nvGrpSpPr>
          <p:grpSpPr>
            <a:xfrm>
              <a:off x="6332342" y="6058512"/>
              <a:ext cx="707563" cy="68457"/>
              <a:chOff x="6332342" y="6058512"/>
              <a:chExt cx="707563" cy="68457"/>
            </a:xfrm>
            <a:grpFill/>
          </p:grpSpPr>
          <p:cxnSp>
            <p:nvCxnSpPr>
              <p:cNvPr id="237" name="Straight Connector 236">
                <a:extLst>
                  <a:ext uri="{FF2B5EF4-FFF2-40B4-BE49-F238E27FC236}">
                    <a16:creationId xmlns:a16="http://schemas.microsoft.com/office/drawing/2014/main" id="{ECBC4B52-5615-929B-5153-25ACF88EE746}"/>
                  </a:ext>
                </a:extLst>
              </p:cNvPr>
              <p:cNvCxnSpPr>
                <a:cxnSpLocks/>
              </p:cNvCxnSpPr>
              <p:nvPr/>
            </p:nvCxnSpPr>
            <p:spPr bwMode="auto">
              <a:xfrm>
                <a:off x="6338258" y="6092740"/>
                <a:ext cx="701647" cy="0"/>
              </a:xfrm>
              <a:prstGeom prst="line">
                <a:avLst/>
              </a:prstGeom>
              <a:grp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25591308-0913-BCE8-F383-D9CAB80F1257}"/>
                  </a:ext>
                </a:extLst>
              </p:cNvPr>
              <p:cNvCxnSpPr>
                <a:cxnSpLocks/>
              </p:cNvCxnSpPr>
              <p:nvPr/>
            </p:nvCxnSpPr>
            <p:spPr bwMode="auto">
              <a:xfrm>
                <a:off x="6332342" y="6058512"/>
                <a:ext cx="0" cy="68457"/>
              </a:xfrm>
              <a:prstGeom prst="line">
                <a:avLst/>
              </a:prstGeom>
              <a:grp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4FA2786B-3D06-85C2-6546-D1D5A645BEC4}"/>
                  </a:ext>
                </a:extLst>
              </p:cNvPr>
              <p:cNvCxnSpPr>
                <a:cxnSpLocks/>
              </p:cNvCxnSpPr>
              <p:nvPr/>
            </p:nvCxnSpPr>
            <p:spPr bwMode="auto">
              <a:xfrm>
                <a:off x="7034807" y="6058512"/>
                <a:ext cx="0" cy="68457"/>
              </a:xfrm>
              <a:prstGeom prst="line">
                <a:avLst/>
              </a:prstGeom>
              <a:grpFill/>
              <a:ln w="28575" cap="flat" cmpd="sng" algn="ctr">
                <a:solidFill>
                  <a:schemeClr val="accent1"/>
                </a:solidFill>
                <a:prstDash val="solid"/>
                <a:round/>
                <a:headEnd type="none" w="med" len="med"/>
                <a:tailEnd type="none" w="med" len="med"/>
              </a:ln>
              <a:effectLst/>
            </p:spPr>
          </p:cxnSp>
        </p:grpSp>
        <p:sp>
          <p:nvSpPr>
            <p:cNvPr id="236" name="Oval 235">
              <a:extLst>
                <a:ext uri="{FF2B5EF4-FFF2-40B4-BE49-F238E27FC236}">
                  <a16:creationId xmlns:a16="http://schemas.microsoft.com/office/drawing/2014/main" id="{9461C428-5AEF-4EEE-7C07-C7539F1BC8B2}"/>
                </a:ext>
              </a:extLst>
            </p:cNvPr>
            <p:cNvSpPr/>
            <p:nvPr/>
          </p:nvSpPr>
          <p:spPr bwMode="auto">
            <a:xfrm>
              <a:off x="6647986" y="6059407"/>
              <a:ext cx="63568" cy="63568"/>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41" name="TextBox 240">
            <a:extLst>
              <a:ext uri="{FF2B5EF4-FFF2-40B4-BE49-F238E27FC236}">
                <a16:creationId xmlns:a16="http://schemas.microsoft.com/office/drawing/2014/main" id="{FE672223-F52E-4953-44E6-BC56E6C41022}"/>
              </a:ext>
            </a:extLst>
          </p:cNvPr>
          <p:cNvSpPr txBox="1"/>
          <p:nvPr/>
        </p:nvSpPr>
        <p:spPr bwMode="auto">
          <a:xfrm>
            <a:off x="8687240" y="1487053"/>
            <a:ext cx="1021080" cy="482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dirty="0">
                <a:solidFill>
                  <a:schemeClr val="bg1"/>
                </a:solidFill>
                <a:latin typeface="Calibri" panose="020F0502020204030204" pitchFamily="34" charset="0"/>
              </a:rPr>
              <a:t>1.53</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1.49</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1.59</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1.50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1.54</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1.67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3.40</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1.32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1.72</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2.60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1.24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1.41</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1.25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2.31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2.33</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1.83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1.38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1.14</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1.45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1.77</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1.99</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2.72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1.44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1.38</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1.38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1.63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0.96</a:t>
            </a:r>
          </a:p>
        </p:txBody>
      </p:sp>
      <p:sp>
        <p:nvSpPr>
          <p:cNvPr id="242" name="TextBox 241">
            <a:extLst>
              <a:ext uri="{FF2B5EF4-FFF2-40B4-BE49-F238E27FC236}">
                <a16:creationId xmlns:a16="http://schemas.microsoft.com/office/drawing/2014/main" id="{E997E418-4802-D860-79DC-733193DC096E}"/>
              </a:ext>
            </a:extLst>
          </p:cNvPr>
          <p:cNvSpPr txBox="1"/>
          <p:nvPr/>
        </p:nvSpPr>
        <p:spPr bwMode="auto">
          <a:xfrm>
            <a:off x="9367390" y="1487053"/>
            <a:ext cx="1141040" cy="482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dirty="0">
                <a:solidFill>
                  <a:schemeClr val="bg1"/>
                </a:solidFill>
                <a:latin typeface="Calibri" panose="020F0502020204030204" pitchFamily="34" charset="0"/>
              </a:rPr>
              <a:t>(1.23-1.91)</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(1.14-1.95)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(1.05-2.40)</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(1.11-2.02)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(1.09-2.17)</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(1.29-2.15)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(0.61-1.89)</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(1.00-11.5)</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(0.94-1.85)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(1.28-2.32)</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(1.56-4.31)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(0.86-1.80)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(0.98-2.02)</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(0.93-1.67)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(1.43-3.74)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(1.14-4.74)</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(1.32-2.54)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(0.96-1.96)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(0.64-2.01)</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(1.12-1.88)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(1.09-2.88)</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(1.21-3.26)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(1.19-6.24)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(0.79-2.73)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(1.07-1.79)</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(0.90-2.12)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(1.22-2.19)</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(0.43-2.13)</a:t>
            </a:r>
          </a:p>
        </p:txBody>
      </p:sp>
      <p:sp>
        <p:nvSpPr>
          <p:cNvPr id="243" name="TextBox 242">
            <a:extLst>
              <a:ext uri="{FF2B5EF4-FFF2-40B4-BE49-F238E27FC236}">
                <a16:creationId xmlns:a16="http://schemas.microsoft.com/office/drawing/2014/main" id="{9C8FAEFE-09A1-8150-5C8C-120C9477C618}"/>
              </a:ext>
            </a:extLst>
          </p:cNvPr>
          <p:cNvSpPr txBox="1"/>
          <p:nvPr/>
        </p:nvSpPr>
        <p:spPr bwMode="auto">
          <a:xfrm>
            <a:off x="2858283" y="1487053"/>
            <a:ext cx="763774" cy="482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dirty="0">
                <a:solidFill>
                  <a:schemeClr val="bg1"/>
                </a:solidFill>
                <a:latin typeface="Calibri" panose="020F0502020204030204" pitchFamily="34" charset="0"/>
              </a:rPr>
              <a:t>189/357</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122/235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67/122</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107/202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82/155</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150/268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24/66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12/17</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75/153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113/204</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49/80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71/141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69/136</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108/220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43/72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21/34</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89/178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69/130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31/49</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132/260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58/96</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37/66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18/32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22/38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135/268</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45/103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109/202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17/28</a:t>
            </a:r>
          </a:p>
        </p:txBody>
      </p:sp>
      <p:sp>
        <p:nvSpPr>
          <p:cNvPr id="244" name="TextBox 243">
            <a:extLst>
              <a:ext uri="{FF2B5EF4-FFF2-40B4-BE49-F238E27FC236}">
                <a16:creationId xmlns:a16="http://schemas.microsoft.com/office/drawing/2014/main" id="{235BA61F-6ABB-3573-EB31-C7FE00D62797}"/>
              </a:ext>
            </a:extLst>
          </p:cNvPr>
          <p:cNvSpPr txBox="1"/>
          <p:nvPr/>
        </p:nvSpPr>
        <p:spPr bwMode="auto">
          <a:xfrm>
            <a:off x="3689146" y="1487053"/>
            <a:ext cx="763774" cy="482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dirty="0">
                <a:solidFill>
                  <a:schemeClr val="bg1"/>
                </a:solidFill>
                <a:latin typeface="Calibri" panose="020F0502020204030204" pitchFamily="34" charset="0"/>
              </a:rPr>
              <a:t>139/365</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100/283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39/102</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81/215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58/150</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104/272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24/66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5/21</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54/164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75/200</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25/81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54/127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61/157</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80/200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33/95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16/41</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62/184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56/134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21/47</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106/270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31/92</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28/68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11/28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18/34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103/274</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39/105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78/211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11/21</a:t>
            </a:r>
          </a:p>
        </p:txBody>
      </p:sp>
      <p:sp>
        <p:nvSpPr>
          <p:cNvPr id="245" name="TextBox 244">
            <a:extLst>
              <a:ext uri="{FF2B5EF4-FFF2-40B4-BE49-F238E27FC236}">
                <a16:creationId xmlns:a16="http://schemas.microsoft.com/office/drawing/2014/main" id="{A93685B3-DC3E-4BC4-7180-4046784F643A}"/>
              </a:ext>
            </a:extLst>
          </p:cNvPr>
          <p:cNvSpPr txBox="1"/>
          <p:nvPr/>
        </p:nvSpPr>
        <p:spPr bwMode="auto">
          <a:xfrm>
            <a:off x="4712879" y="1487053"/>
            <a:ext cx="763774" cy="482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dirty="0">
                <a:solidFill>
                  <a:schemeClr val="bg1"/>
                </a:solidFill>
                <a:latin typeface="Calibri" panose="020F0502020204030204" pitchFamily="34" charset="0"/>
              </a:rPr>
              <a:t>46.2</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46.2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46.5</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47.4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45.3</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44.3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NR</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38.1</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56.7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37.5</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33.6</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52.3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45.8</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53.3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46.5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23.3</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52.0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46.2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40.3</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47.7</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41.1</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17.1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19.8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16.3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53.2</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59.1</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40.9</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22.2</a:t>
            </a:r>
          </a:p>
        </p:txBody>
      </p:sp>
      <p:sp>
        <p:nvSpPr>
          <p:cNvPr id="246" name="TextBox 245">
            <a:extLst>
              <a:ext uri="{FF2B5EF4-FFF2-40B4-BE49-F238E27FC236}">
                <a16:creationId xmlns:a16="http://schemas.microsoft.com/office/drawing/2014/main" id="{C694D3AE-30AA-8A84-97A1-781A1E4AD53C}"/>
              </a:ext>
            </a:extLst>
          </p:cNvPr>
          <p:cNvSpPr txBox="1"/>
          <p:nvPr/>
        </p:nvSpPr>
        <p:spPr bwMode="auto">
          <a:xfrm>
            <a:off x="5543741" y="1487053"/>
            <a:ext cx="763774" cy="4829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dirty="0">
                <a:solidFill>
                  <a:schemeClr val="bg1"/>
                </a:solidFill>
                <a:latin typeface="Calibri" panose="020F0502020204030204" pitchFamily="34" charset="0"/>
              </a:rPr>
              <a:t>67.5</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73.8</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66.5</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66.5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82.3</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67.2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61.4</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NR</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67.2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67.5</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NR</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64.3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64.4</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67.2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NR</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57.5</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NR</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62.5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35.9</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67.2</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NR</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55.5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56.5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41.3</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82.3</a:t>
            </a:r>
            <a:br>
              <a:rPr lang="en-US" sz="900" dirty="0">
                <a:solidFill>
                  <a:schemeClr val="bg1"/>
                </a:solidFill>
                <a:latin typeface="Calibri" panose="020F0502020204030204" pitchFamily="34" charset="0"/>
              </a:rPr>
            </a:b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NR</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67.5</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32.6</a:t>
            </a:r>
          </a:p>
        </p:txBody>
      </p:sp>
    </p:spTree>
    <p:extLst>
      <p:ext uri="{BB962C8B-B14F-4D97-AF65-F5344CB8AC3E}">
        <p14:creationId xmlns:p14="http://schemas.microsoft.com/office/powerpoint/2010/main" val="854958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Freeform 72">
            <a:extLst>
              <a:ext uri="{FF2B5EF4-FFF2-40B4-BE49-F238E27FC236}">
                <a16:creationId xmlns:a16="http://schemas.microsoft.com/office/drawing/2014/main" id="{A021DE45-E8A4-9E07-BBFE-B963A214E04D}"/>
              </a:ext>
            </a:extLst>
          </p:cNvPr>
          <p:cNvSpPr/>
          <p:nvPr/>
        </p:nvSpPr>
        <p:spPr bwMode="auto">
          <a:xfrm>
            <a:off x="1995361" y="1490921"/>
            <a:ext cx="4259873" cy="2967404"/>
          </a:xfrm>
          <a:custGeom>
            <a:avLst/>
            <a:gdLst>
              <a:gd name="connsiteX0" fmla="*/ 0 w 4259873"/>
              <a:gd name="connsiteY0" fmla="*/ 0 h 2967404"/>
              <a:gd name="connsiteX1" fmla="*/ 0 w 4259873"/>
              <a:gd name="connsiteY1" fmla="*/ 57150 h 2967404"/>
              <a:gd name="connsiteX2" fmla="*/ 0 w 4259873"/>
              <a:gd name="connsiteY2" fmla="*/ 57150 h 2967404"/>
              <a:gd name="connsiteX3" fmla="*/ 39566 w 4259873"/>
              <a:gd name="connsiteY3" fmla="*/ 57150 h 2967404"/>
              <a:gd name="connsiteX4" fmla="*/ 39566 w 4259873"/>
              <a:gd name="connsiteY4" fmla="*/ 215412 h 2967404"/>
              <a:gd name="connsiteX5" fmla="*/ 57150 w 4259873"/>
              <a:gd name="connsiteY5" fmla="*/ 215412 h 2967404"/>
              <a:gd name="connsiteX6" fmla="*/ 57150 w 4259873"/>
              <a:gd name="connsiteY6" fmla="*/ 290147 h 2967404"/>
              <a:gd name="connsiteX7" fmla="*/ 105508 w 4259873"/>
              <a:gd name="connsiteY7" fmla="*/ 290147 h 2967404"/>
              <a:gd name="connsiteX8" fmla="*/ 105508 w 4259873"/>
              <a:gd name="connsiteY8" fmla="*/ 338504 h 2967404"/>
              <a:gd name="connsiteX9" fmla="*/ 136281 w 4259873"/>
              <a:gd name="connsiteY9" fmla="*/ 338504 h 2967404"/>
              <a:gd name="connsiteX10" fmla="*/ 136281 w 4259873"/>
              <a:gd name="connsiteY10" fmla="*/ 400050 h 2967404"/>
              <a:gd name="connsiteX11" fmla="*/ 197827 w 4259873"/>
              <a:gd name="connsiteY11" fmla="*/ 400050 h 2967404"/>
              <a:gd name="connsiteX12" fmla="*/ 197827 w 4259873"/>
              <a:gd name="connsiteY12" fmla="*/ 580293 h 2967404"/>
              <a:gd name="connsiteX13" fmla="*/ 224204 w 4259873"/>
              <a:gd name="connsiteY13" fmla="*/ 580293 h 2967404"/>
              <a:gd name="connsiteX14" fmla="*/ 224204 w 4259873"/>
              <a:gd name="connsiteY14" fmla="*/ 641839 h 2967404"/>
              <a:gd name="connsiteX15" fmla="*/ 250581 w 4259873"/>
              <a:gd name="connsiteY15" fmla="*/ 641839 h 2967404"/>
              <a:gd name="connsiteX16" fmla="*/ 250581 w 4259873"/>
              <a:gd name="connsiteY16" fmla="*/ 694593 h 2967404"/>
              <a:gd name="connsiteX17" fmla="*/ 303335 w 4259873"/>
              <a:gd name="connsiteY17" fmla="*/ 694593 h 2967404"/>
              <a:gd name="connsiteX18" fmla="*/ 303335 w 4259873"/>
              <a:gd name="connsiteY18" fmla="*/ 756139 h 2967404"/>
              <a:gd name="connsiteX19" fmla="*/ 320919 w 4259873"/>
              <a:gd name="connsiteY19" fmla="*/ 756139 h 2967404"/>
              <a:gd name="connsiteX20" fmla="*/ 320919 w 4259873"/>
              <a:gd name="connsiteY20" fmla="*/ 808893 h 2967404"/>
              <a:gd name="connsiteX21" fmla="*/ 347296 w 4259873"/>
              <a:gd name="connsiteY21" fmla="*/ 808893 h 2967404"/>
              <a:gd name="connsiteX22" fmla="*/ 347296 w 4259873"/>
              <a:gd name="connsiteY22" fmla="*/ 866043 h 2967404"/>
              <a:gd name="connsiteX23" fmla="*/ 347296 w 4259873"/>
              <a:gd name="connsiteY23" fmla="*/ 866043 h 2967404"/>
              <a:gd name="connsiteX24" fmla="*/ 347296 w 4259873"/>
              <a:gd name="connsiteY24" fmla="*/ 866043 h 2967404"/>
              <a:gd name="connsiteX25" fmla="*/ 386862 w 4259873"/>
              <a:gd name="connsiteY25" fmla="*/ 866043 h 2967404"/>
              <a:gd name="connsiteX26" fmla="*/ 386862 w 4259873"/>
              <a:gd name="connsiteY26" fmla="*/ 993531 h 2967404"/>
              <a:gd name="connsiteX27" fmla="*/ 386862 w 4259873"/>
              <a:gd name="connsiteY27" fmla="*/ 993531 h 2967404"/>
              <a:gd name="connsiteX28" fmla="*/ 386862 w 4259873"/>
              <a:gd name="connsiteY28" fmla="*/ 1046285 h 2967404"/>
              <a:gd name="connsiteX29" fmla="*/ 496766 w 4259873"/>
              <a:gd name="connsiteY29" fmla="*/ 1046285 h 2967404"/>
              <a:gd name="connsiteX30" fmla="*/ 496766 w 4259873"/>
              <a:gd name="connsiteY30" fmla="*/ 1107831 h 2967404"/>
              <a:gd name="connsiteX31" fmla="*/ 611066 w 4259873"/>
              <a:gd name="connsiteY31" fmla="*/ 1107831 h 2967404"/>
              <a:gd name="connsiteX32" fmla="*/ 611066 w 4259873"/>
              <a:gd name="connsiteY32" fmla="*/ 1160585 h 2967404"/>
              <a:gd name="connsiteX33" fmla="*/ 663819 w 4259873"/>
              <a:gd name="connsiteY33" fmla="*/ 1160585 h 2967404"/>
              <a:gd name="connsiteX34" fmla="*/ 663819 w 4259873"/>
              <a:gd name="connsiteY34" fmla="*/ 1217735 h 2967404"/>
              <a:gd name="connsiteX35" fmla="*/ 677008 w 4259873"/>
              <a:gd name="connsiteY35" fmla="*/ 1217735 h 2967404"/>
              <a:gd name="connsiteX36" fmla="*/ 677008 w 4259873"/>
              <a:gd name="connsiteY36" fmla="*/ 1292470 h 2967404"/>
              <a:gd name="connsiteX37" fmla="*/ 927589 w 4259873"/>
              <a:gd name="connsiteY37" fmla="*/ 1292470 h 2967404"/>
              <a:gd name="connsiteX38" fmla="*/ 927589 w 4259873"/>
              <a:gd name="connsiteY38" fmla="*/ 1397977 h 2967404"/>
              <a:gd name="connsiteX39" fmla="*/ 1068266 w 4259873"/>
              <a:gd name="connsiteY39" fmla="*/ 1397977 h 2967404"/>
              <a:gd name="connsiteX40" fmla="*/ 1068266 w 4259873"/>
              <a:gd name="connsiteY40" fmla="*/ 1455127 h 2967404"/>
              <a:gd name="connsiteX41" fmla="*/ 1288073 w 4259873"/>
              <a:gd name="connsiteY41" fmla="*/ 1455127 h 2967404"/>
              <a:gd name="connsiteX42" fmla="*/ 1288073 w 4259873"/>
              <a:gd name="connsiteY42" fmla="*/ 1516673 h 2967404"/>
              <a:gd name="connsiteX43" fmla="*/ 1362808 w 4259873"/>
              <a:gd name="connsiteY43" fmla="*/ 1516673 h 2967404"/>
              <a:gd name="connsiteX44" fmla="*/ 1362808 w 4259873"/>
              <a:gd name="connsiteY44" fmla="*/ 1587012 h 2967404"/>
              <a:gd name="connsiteX45" fmla="*/ 1446335 w 4259873"/>
              <a:gd name="connsiteY45" fmla="*/ 1587012 h 2967404"/>
              <a:gd name="connsiteX46" fmla="*/ 1446335 w 4259873"/>
              <a:gd name="connsiteY46" fmla="*/ 1648558 h 2967404"/>
              <a:gd name="connsiteX47" fmla="*/ 1521069 w 4259873"/>
              <a:gd name="connsiteY47" fmla="*/ 1648558 h 2967404"/>
              <a:gd name="connsiteX48" fmla="*/ 1521069 w 4259873"/>
              <a:gd name="connsiteY48" fmla="*/ 1714500 h 2967404"/>
              <a:gd name="connsiteX49" fmla="*/ 1534258 w 4259873"/>
              <a:gd name="connsiteY49" fmla="*/ 1714500 h 2967404"/>
              <a:gd name="connsiteX50" fmla="*/ 1534258 w 4259873"/>
              <a:gd name="connsiteY50" fmla="*/ 1776047 h 2967404"/>
              <a:gd name="connsiteX51" fmla="*/ 1714500 w 4259873"/>
              <a:gd name="connsiteY51" fmla="*/ 1776047 h 2967404"/>
              <a:gd name="connsiteX52" fmla="*/ 1714500 w 4259873"/>
              <a:gd name="connsiteY52" fmla="*/ 1837593 h 2967404"/>
              <a:gd name="connsiteX53" fmla="*/ 1784839 w 4259873"/>
              <a:gd name="connsiteY53" fmla="*/ 1837593 h 2967404"/>
              <a:gd name="connsiteX54" fmla="*/ 1784839 w 4259873"/>
              <a:gd name="connsiteY54" fmla="*/ 1899139 h 2967404"/>
              <a:gd name="connsiteX55" fmla="*/ 1784839 w 4259873"/>
              <a:gd name="connsiteY55" fmla="*/ 1899139 h 2967404"/>
              <a:gd name="connsiteX56" fmla="*/ 1806819 w 4259873"/>
              <a:gd name="connsiteY56" fmla="*/ 1899139 h 2967404"/>
              <a:gd name="connsiteX57" fmla="*/ 1806819 w 4259873"/>
              <a:gd name="connsiteY57" fmla="*/ 1965081 h 2967404"/>
              <a:gd name="connsiteX58" fmla="*/ 1859573 w 4259873"/>
              <a:gd name="connsiteY58" fmla="*/ 1965081 h 2967404"/>
              <a:gd name="connsiteX59" fmla="*/ 1859573 w 4259873"/>
              <a:gd name="connsiteY59" fmla="*/ 2026627 h 2967404"/>
              <a:gd name="connsiteX60" fmla="*/ 1881554 w 4259873"/>
              <a:gd name="connsiteY60" fmla="*/ 2026627 h 2967404"/>
              <a:gd name="connsiteX61" fmla="*/ 1881554 w 4259873"/>
              <a:gd name="connsiteY61" fmla="*/ 2149720 h 2967404"/>
              <a:gd name="connsiteX62" fmla="*/ 1903535 w 4259873"/>
              <a:gd name="connsiteY62" fmla="*/ 2149720 h 2967404"/>
              <a:gd name="connsiteX63" fmla="*/ 1903535 w 4259873"/>
              <a:gd name="connsiteY63" fmla="*/ 2211266 h 2967404"/>
              <a:gd name="connsiteX64" fmla="*/ 1938704 w 4259873"/>
              <a:gd name="connsiteY64" fmla="*/ 2211266 h 2967404"/>
              <a:gd name="connsiteX65" fmla="*/ 1938704 w 4259873"/>
              <a:gd name="connsiteY65" fmla="*/ 2268416 h 2967404"/>
              <a:gd name="connsiteX66" fmla="*/ 2162908 w 4259873"/>
              <a:gd name="connsiteY66" fmla="*/ 2268416 h 2967404"/>
              <a:gd name="connsiteX67" fmla="*/ 2162908 w 4259873"/>
              <a:gd name="connsiteY67" fmla="*/ 2338754 h 2967404"/>
              <a:gd name="connsiteX68" fmla="*/ 2598127 w 4259873"/>
              <a:gd name="connsiteY68" fmla="*/ 2338754 h 2967404"/>
              <a:gd name="connsiteX69" fmla="*/ 2598127 w 4259873"/>
              <a:gd name="connsiteY69" fmla="*/ 2413489 h 2967404"/>
              <a:gd name="connsiteX70" fmla="*/ 3771900 w 4259873"/>
              <a:gd name="connsiteY70" fmla="*/ 2413489 h 2967404"/>
              <a:gd name="connsiteX71" fmla="*/ 3771900 w 4259873"/>
              <a:gd name="connsiteY71" fmla="*/ 2567354 h 2967404"/>
              <a:gd name="connsiteX72" fmla="*/ 4158762 w 4259873"/>
              <a:gd name="connsiteY72" fmla="*/ 2567354 h 2967404"/>
              <a:gd name="connsiteX73" fmla="*/ 4158762 w 4259873"/>
              <a:gd name="connsiteY73" fmla="*/ 2967404 h 2967404"/>
              <a:gd name="connsiteX74" fmla="*/ 4259873 w 4259873"/>
              <a:gd name="connsiteY74" fmla="*/ 2967404 h 2967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259873" h="2967404">
                <a:moveTo>
                  <a:pt x="0" y="0"/>
                </a:moveTo>
                <a:lnTo>
                  <a:pt x="0" y="57150"/>
                </a:lnTo>
                <a:lnTo>
                  <a:pt x="0" y="57150"/>
                </a:lnTo>
                <a:lnTo>
                  <a:pt x="39566" y="57150"/>
                </a:lnTo>
                <a:lnTo>
                  <a:pt x="39566" y="215412"/>
                </a:lnTo>
                <a:lnTo>
                  <a:pt x="57150" y="215412"/>
                </a:lnTo>
                <a:lnTo>
                  <a:pt x="57150" y="290147"/>
                </a:lnTo>
                <a:lnTo>
                  <a:pt x="105508" y="290147"/>
                </a:lnTo>
                <a:lnTo>
                  <a:pt x="105508" y="338504"/>
                </a:lnTo>
                <a:lnTo>
                  <a:pt x="136281" y="338504"/>
                </a:lnTo>
                <a:lnTo>
                  <a:pt x="136281" y="400050"/>
                </a:lnTo>
                <a:lnTo>
                  <a:pt x="197827" y="400050"/>
                </a:lnTo>
                <a:lnTo>
                  <a:pt x="197827" y="580293"/>
                </a:lnTo>
                <a:lnTo>
                  <a:pt x="224204" y="580293"/>
                </a:lnTo>
                <a:lnTo>
                  <a:pt x="224204" y="641839"/>
                </a:lnTo>
                <a:lnTo>
                  <a:pt x="250581" y="641839"/>
                </a:lnTo>
                <a:lnTo>
                  <a:pt x="250581" y="694593"/>
                </a:lnTo>
                <a:lnTo>
                  <a:pt x="303335" y="694593"/>
                </a:lnTo>
                <a:lnTo>
                  <a:pt x="303335" y="756139"/>
                </a:lnTo>
                <a:lnTo>
                  <a:pt x="320919" y="756139"/>
                </a:lnTo>
                <a:lnTo>
                  <a:pt x="320919" y="808893"/>
                </a:lnTo>
                <a:lnTo>
                  <a:pt x="347296" y="808893"/>
                </a:lnTo>
                <a:lnTo>
                  <a:pt x="347296" y="866043"/>
                </a:lnTo>
                <a:lnTo>
                  <a:pt x="347296" y="866043"/>
                </a:lnTo>
                <a:lnTo>
                  <a:pt x="347296" y="866043"/>
                </a:lnTo>
                <a:lnTo>
                  <a:pt x="386862" y="866043"/>
                </a:lnTo>
                <a:lnTo>
                  <a:pt x="386862" y="993531"/>
                </a:lnTo>
                <a:lnTo>
                  <a:pt x="386862" y="993531"/>
                </a:lnTo>
                <a:lnTo>
                  <a:pt x="386862" y="1046285"/>
                </a:lnTo>
                <a:lnTo>
                  <a:pt x="496766" y="1046285"/>
                </a:lnTo>
                <a:lnTo>
                  <a:pt x="496766" y="1107831"/>
                </a:lnTo>
                <a:lnTo>
                  <a:pt x="611066" y="1107831"/>
                </a:lnTo>
                <a:lnTo>
                  <a:pt x="611066" y="1160585"/>
                </a:lnTo>
                <a:lnTo>
                  <a:pt x="663819" y="1160585"/>
                </a:lnTo>
                <a:lnTo>
                  <a:pt x="663819" y="1217735"/>
                </a:lnTo>
                <a:lnTo>
                  <a:pt x="677008" y="1217735"/>
                </a:lnTo>
                <a:lnTo>
                  <a:pt x="677008" y="1292470"/>
                </a:lnTo>
                <a:lnTo>
                  <a:pt x="927589" y="1292470"/>
                </a:lnTo>
                <a:lnTo>
                  <a:pt x="927589" y="1397977"/>
                </a:lnTo>
                <a:lnTo>
                  <a:pt x="1068266" y="1397977"/>
                </a:lnTo>
                <a:lnTo>
                  <a:pt x="1068266" y="1455127"/>
                </a:lnTo>
                <a:lnTo>
                  <a:pt x="1288073" y="1455127"/>
                </a:lnTo>
                <a:lnTo>
                  <a:pt x="1288073" y="1516673"/>
                </a:lnTo>
                <a:lnTo>
                  <a:pt x="1362808" y="1516673"/>
                </a:lnTo>
                <a:lnTo>
                  <a:pt x="1362808" y="1587012"/>
                </a:lnTo>
                <a:lnTo>
                  <a:pt x="1446335" y="1587012"/>
                </a:lnTo>
                <a:lnTo>
                  <a:pt x="1446335" y="1648558"/>
                </a:lnTo>
                <a:lnTo>
                  <a:pt x="1521069" y="1648558"/>
                </a:lnTo>
                <a:lnTo>
                  <a:pt x="1521069" y="1714500"/>
                </a:lnTo>
                <a:lnTo>
                  <a:pt x="1534258" y="1714500"/>
                </a:lnTo>
                <a:lnTo>
                  <a:pt x="1534258" y="1776047"/>
                </a:lnTo>
                <a:lnTo>
                  <a:pt x="1714500" y="1776047"/>
                </a:lnTo>
                <a:lnTo>
                  <a:pt x="1714500" y="1837593"/>
                </a:lnTo>
                <a:lnTo>
                  <a:pt x="1784839" y="1837593"/>
                </a:lnTo>
                <a:lnTo>
                  <a:pt x="1784839" y="1899139"/>
                </a:lnTo>
                <a:lnTo>
                  <a:pt x="1784839" y="1899139"/>
                </a:lnTo>
                <a:lnTo>
                  <a:pt x="1806819" y="1899139"/>
                </a:lnTo>
                <a:lnTo>
                  <a:pt x="1806819" y="1965081"/>
                </a:lnTo>
                <a:lnTo>
                  <a:pt x="1859573" y="1965081"/>
                </a:lnTo>
                <a:lnTo>
                  <a:pt x="1859573" y="2026627"/>
                </a:lnTo>
                <a:lnTo>
                  <a:pt x="1881554" y="2026627"/>
                </a:lnTo>
                <a:lnTo>
                  <a:pt x="1881554" y="2149720"/>
                </a:lnTo>
                <a:lnTo>
                  <a:pt x="1903535" y="2149720"/>
                </a:lnTo>
                <a:lnTo>
                  <a:pt x="1903535" y="2211266"/>
                </a:lnTo>
                <a:lnTo>
                  <a:pt x="1938704" y="2211266"/>
                </a:lnTo>
                <a:lnTo>
                  <a:pt x="1938704" y="2268416"/>
                </a:lnTo>
                <a:lnTo>
                  <a:pt x="2162908" y="2268416"/>
                </a:lnTo>
                <a:lnTo>
                  <a:pt x="2162908" y="2338754"/>
                </a:lnTo>
                <a:lnTo>
                  <a:pt x="2598127" y="2338754"/>
                </a:lnTo>
                <a:lnTo>
                  <a:pt x="2598127" y="2413489"/>
                </a:lnTo>
                <a:lnTo>
                  <a:pt x="3771900" y="2413489"/>
                </a:lnTo>
                <a:lnTo>
                  <a:pt x="3771900" y="2567354"/>
                </a:lnTo>
                <a:lnTo>
                  <a:pt x="4158762" y="2567354"/>
                </a:lnTo>
                <a:lnTo>
                  <a:pt x="4158762" y="2967404"/>
                </a:lnTo>
                <a:lnTo>
                  <a:pt x="4259873" y="2967404"/>
                </a:lnTo>
              </a:path>
            </a:pathLst>
          </a:custGeom>
          <a:noFill/>
          <a:ln w="28575">
            <a:solidFill>
              <a:schemeClr val="accent5"/>
            </a:solidFill>
            <a:miter lim="800000"/>
            <a:headEnd/>
            <a:tailEnd/>
          </a:ln>
        </p:spPr>
        <p:txBody>
          <a:bodyPr rtlCol="0" anchor="ctr"/>
          <a:lstStyle/>
          <a:p>
            <a:pPr algn="ctr"/>
            <a:endParaRPr lang="en-US"/>
          </a:p>
        </p:txBody>
      </p:sp>
      <p:sp>
        <p:nvSpPr>
          <p:cNvPr id="72" name="Freeform 71">
            <a:extLst>
              <a:ext uri="{FF2B5EF4-FFF2-40B4-BE49-F238E27FC236}">
                <a16:creationId xmlns:a16="http://schemas.microsoft.com/office/drawing/2014/main" id="{2A564929-31FA-73A5-4500-1DC05CA9A42A}"/>
              </a:ext>
            </a:extLst>
          </p:cNvPr>
          <p:cNvSpPr/>
          <p:nvPr/>
        </p:nvSpPr>
        <p:spPr bwMode="auto">
          <a:xfrm>
            <a:off x="1973380" y="1486525"/>
            <a:ext cx="5007220" cy="1551843"/>
          </a:xfrm>
          <a:custGeom>
            <a:avLst/>
            <a:gdLst>
              <a:gd name="connsiteX0" fmla="*/ 0 w 5007220"/>
              <a:gd name="connsiteY0" fmla="*/ 0 h 1551843"/>
              <a:gd name="connsiteX1" fmla="*/ 0 w 5007220"/>
              <a:gd name="connsiteY1" fmla="*/ 65943 h 1551843"/>
              <a:gd name="connsiteX2" fmla="*/ 162658 w 5007220"/>
              <a:gd name="connsiteY2" fmla="*/ 65943 h 1551843"/>
              <a:gd name="connsiteX3" fmla="*/ 162658 w 5007220"/>
              <a:gd name="connsiteY3" fmla="*/ 131885 h 1551843"/>
              <a:gd name="connsiteX4" fmla="*/ 531935 w 5007220"/>
              <a:gd name="connsiteY4" fmla="*/ 131885 h 1551843"/>
              <a:gd name="connsiteX5" fmla="*/ 531935 w 5007220"/>
              <a:gd name="connsiteY5" fmla="*/ 197827 h 1551843"/>
              <a:gd name="connsiteX6" fmla="*/ 646235 w 5007220"/>
              <a:gd name="connsiteY6" fmla="*/ 197827 h 1551843"/>
              <a:gd name="connsiteX7" fmla="*/ 646235 w 5007220"/>
              <a:gd name="connsiteY7" fmla="*/ 268166 h 1551843"/>
              <a:gd name="connsiteX8" fmla="*/ 646235 w 5007220"/>
              <a:gd name="connsiteY8" fmla="*/ 268166 h 1551843"/>
              <a:gd name="connsiteX9" fmla="*/ 685800 w 5007220"/>
              <a:gd name="connsiteY9" fmla="*/ 268166 h 1551843"/>
              <a:gd name="connsiteX10" fmla="*/ 685800 w 5007220"/>
              <a:gd name="connsiteY10" fmla="*/ 356089 h 1551843"/>
              <a:gd name="connsiteX11" fmla="*/ 786912 w 5007220"/>
              <a:gd name="connsiteY11" fmla="*/ 356089 h 1551843"/>
              <a:gd name="connsiteX12" fmla="*/ 786912 w 5007220"/>
              <a:gd name="connsiteY12" fmla="*/ 422031 h 1551843"/>
              <a:gd name="connsiteX13" fmla="*/ 1582616 w 5007220"/>
              <a:gd name="connsiteY13" fmla="*/ 422031 h 1551843"/>
              <a:gd name="connsiteX14" fmla="*/ 1582616 w 5007220"/>
              <a:gd name="connsiteY14" fmla="*/ 509954 h 1551843"/>
              <a:gd name="connsiteX15" fmla="*/ 1652954 w 5007220"/>
              <a:gd name="connsiteY15" fmla="*/ 509954 h 1551843"/>
              <a:gd name="connsiteX16" fmla="*/ 1652954 w 5007220"/>
              <a:gd name="connsiteY16" fmla="*/ 589085 h 1551843"/>
              <a:gd name="connsiteX17" fmla="*/ 1679331 w 5007220"/>
              <a:gd name="connsiteY17" fmla="*/ 589085 h 1551843"/>
              <a:gd name="connsiteX18" fmla="*/ 1679331 w 5007220"/>
              <a:gd name="connsiteY18" fmla="*/ 672612 h 1551843"/>
              <a:gd name="connsiteX19" fmla="*/ 1824404 w 5007220"/>
              <a:gd name="connsiteY19" fmla="*/ 672612 h 1551843"/>
              <a:gd name="connsiteX20" fmla="*/ 1824404 w 5007220"/>
              <a:gd name="connsiteY20" fmla="*/ 742950 h 1551843"/>
              <a:gd name="connsiteX21" fmla="*/ 1877158 w 5007220"/>
              <a:gd name="connsiteY21" fmla="*/ 742950 h 1551843"/>
              <a:gd name="connsiteX22" fmla="*/ 1877158 w 5007220"/>
              <a:gd name="connsiteY22" fmla="*/ 835269 h 1551843"/>
              <a:gd name="connsiteX23" fmla="*/ 2074985 w 5007220"/>
              <a:gd name="connsiteY23" fmla="*/ 835269 h 1551843"/>
              <a:gd name="connsiteX24" fmla="*/ 2074985 w 5007220"/>
              <a:gd name="connsiteY24" fmla="*/ 927589 h 1551843"/>
              <a:gd name="connsiteX25" fmla="*/ 2136531 w 5007220"/>
              <a:gd name="connsiteY25" fmla="*/ 927589 h 1551843"/>
              <a:gd name="connsiteX26" fmla="*/ 2136531 w 5007220"/>
              <a:gd name="connsiteY26" fmla="*/ 1006719 h 1551843"/>
              <a:gd name="connsiteX27" fmla="*/ 2176097 w 5007220"/>
              <a:gd name="connsiteY27" fmla="*/ 1006719 h 1551843"/>
              <a:gd name="connsiteX28" fmla="*/ 2176097 w 5007220"/>
              <a:gd name="connsiteY28" fmla="*/ 1103435 h 1551843"/>
              <a:gd name="connsiteX29" fmla="*/ 2290397 w 5007220"/>
              <a:gd name="connsiteY29" fmla="*/ 1103435 h 1551843"/>
              <a:gd name="connsiteX30" fmla="*/ 2290397 w 5007220"/>
              <a:gd name="connsiteY30" fmla="*/ 1200150 h 1551843"/>
              <a:gd name="connsiteX31" fmla="*/ 2356339 w 5007220"/>
              <a:gd name="connsiteY31" fmla="*/ 1200150 h 1551843"/>
              <a:gd name="connsiteX32" fmla="*/ 2356339 w 5007220"/>
              <a:gd name="connsiteY32" fmla="*/ 1288073 h 1551843"/>
              <a:gd name="connsiteX33" fmla="*/ 2422281 w 5007220"/>
              <a:gd name="connsiteY33" fmla="*/ 1288073 h 1551843"/>
              <a:gd name="connsiteX34" fmla="*/ 2422281 w 5007220"/>
              <a:gd name="connsiteY34" fmla="*/ 1375996 h 1551843"/>
              <a:gd name="connsiteX35" fmla="*/ 2453054 w 5007220"/>
              <a:gd name="connsiteY35" fmla="*/ 1375996 h 1551843"/>
              <a:gd name="connsiteX36" fmla="*/ 2453054 w 5007220"/>
              <a:gd name="connsiteY36" fmla="*/ 1468316 h 1551843"/>
              <a:gd name="connsiteX37" fmla="*/ 2510204 w 5007220"/>
              <a:gd name="connsiteY37" fmla="*/ 1468316 h 1551843"/>
              <a:gd name="connsiteX38" fmla="*/ 2510204 w 5007220"/>
              <a:gd name="connsiteY38" fmla="*/ 1551843 h 1551843"/>
              <a:gd name="connsiteX39" fmla="*/ 5007220 w 5007220"/>
              <a:gd name="connsiteY39" fmla="*/ 1551843 h 155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007220" h="1551843">
                <a:moveTo>
                  <a:pt x="0" y="0"/>
                </a:moveTo>
                <a:lnTo>
                  <a:pt x="0" y="65943"/>
                </a:lnTo>
                <a:lnTo>
                  <a:pt x="162658" y="65943"/>
                </a:lnTo>
                <a:lnTo>
                  <a:pt x="162658" y="131885"/>
                </a:lnTo>
                <a:lnTo>
                  <a:pt x="531935" y="131885"/>
                </a:lnTo>
                <a:lnTo>
                  <a:pt x="531935" y="197827"/>
                </a:lnTo>
                <a:lnTo>
                  <a:pt x="646235" y="197827"/>
                </a:lnTo>
                <a:lnTo>
                  <a:pt x="646235" y="268166"/>
                </a:lnTo>
                <a:lnTo>
                  <a:pt x="646235" y="268166"/>
                </a:lnTo>
                <a:lnTo>
                  <a:pt x="685800" y="268166"/>
                </a:lnTo>
                <a:lnTo>
                  <a:pt x="685800" y="356089"/>
                </a:lnTo>
                <a:lnTo>
                  <a:pt x="786912" y="356089"/>
                </a:lnTo>
                <a:lnTo>
                  <a:pt x="786912" y="422031"/>
                </a:lnTo>
                <a:lnTo>
                  <a:pt x="1582616" y="422031"/>
                </a:lnTo>
                <a:lnTo>
                  <a:pt x="1582616" y="509954"/>
                </a:lnTo>
                <a:lnTo>
                  <a:pt x="1652954" y="509954"/>
                </a:lnTo>
                <a:lnTo>
                  <a:pt x="1652954" y="589085"/>
                </a:lnTo>
                <a:lnTo>
                  <a:pt x="1679331" y="589085"/>
                </a:lnTo>
                <a:lnTo>
                  <a:pt x="1679331" y="672612"/>
                </a:lnTo>
                <a:lnTo>
                  <a:pt x="1824404" y="672612"/>
                </a:lnTo>
                <a:lnTo>
                  <a:pt x="1824404" y="742950"/>
                </a:lnTo>
                <a:lnTo>
                  <a:pt x="1877158" y="742950"/>
                </a:lnTo>
                <a:lnTo>
                  <a:pt x="1877158" y="835269"/>
                </a:lnTo>
                <a:lnTo>
                  <a:pt x="2074985" y="835269"/>
                </a:lnTo>
                <a:lnTo>
                  <a:pt x="2074985" y="927589"/>
                </a:lnTo>
                <a:lnTo>
                  <a:pt x="2136531" y="927589"/>
                </a:lnTo>
                <a:lnTo>
                  <a:pt x="2136531" y="1006719"/>
                </a:lnTo>
                <a:lnTo>
                  <a:pt x="2176097" y="1006719"/>
                </a:lnTo>
                <a:lnTo>
                  <a:pt x="2176097" y="1103435"/>
                </a:lnTo>
                <a:lnTo>
                  <a:pt x="2290397" y="1103435"/>
                </a:lnTo>
                <a:lnTo>
                  <a:pt x="2290397" y="1200150"/>
                </a:lnTo>
                <a:lnTo>
                  <a:pt x="2356339" y="1200150"/>
                </a:lnTo>
                <a:lnTo>
                  <a:pt x="2356339" y="1288073"/>
                </a:lnTo>
                <a:lnTo>
                  <a:pt x="2422281" y="1288073"/>
                </a:lnTo>
                <a:lnTo>
                  <a:pt x="2422281" y="1375996"/>
                </a:lnTo>
                <a:lnTo>
                  <a:pt x="2453054" y="1375996"/>
                </a:lnTo>
                <a:lnTo>
                  <a:pt x="2453054" y="1468316"/>
                </a:lnTo>
                <a:lnTo>
                  <a:pt x="2510204" y="1468316"/>
                </a:lnTo>
                <a:lnTo>
                  <a:pt x="2510204" y="1551843"/>
                </a:lnTo>
                <a:lnTo>
                  <a:pt x="5007220" y="1551843"/>
                </a:lnTo>
              </a:path>
            </a:pathLst>
          </a:custGeom>
          <a:noFill/>
          <a:ln w="28575">
            <a:solidFill>
              <a:schemeClr val="accent1"/>
            </a:solidFill>
            <a:miter lim="800000"/>
            <a:headEnd/>
            <a:tailEnd/>
          </a:ln>
        </p:spPr>
        <p:txBody>
          <a:bodyPr rtlCol="0" anchor="ctr"/>
          <a:lstStyle/>
          <a:p>
            <a:pPr algn="ctr"/>
            <a:endParaRPr lang="en-US"/>
          </a:p>
        </p:txBody>
      </p:sp>
      <p:sp>
        <p:nvSpPr>
          <p:cNvPr id="4" name="Title 1">
            <a:extLst>
              <a:ext uri="{FF2B5EF4-FFF2-40B4-BE49-F238E27FC236}">
                <a16:creationId xmlns:a16="http://schemas.microsoft.com/office/drawing/2014/main" id="{D9FD57E2-D4E7-7D2E-308F-3BDD7A548E34}"/>
              </a:ext>
            </a:extLst>
          </p:cNvPr>
          <p:cNvSpPr>
            <a:spLocks noGrp="1"/>
          </p:cNvSpPr>
          <p:nvPr>
            <p:ph type="title"/>
          </p:nvPr>
        </p:nvSpPr>
        <p:spPr>
          <a:xfrm>
            <a:off x="609759" y="238127"/>
            <a:ext cx="10872444" cy="1103313"/>
          </a:xfrm>
        </p:spPr>
        <p:txBody>
          <a:bodyPr/>
          <a:lstStyle/>
          <a:p>
            <a:r>
              <a:rPr lang="en-US" dirty="0"/>
              <a:t>DETERMINATION: PFS by MRD at Start of Maintenance</a:t>
            </a:r>
          </a:p>
        </p:txBody>
      </p:sp>
      <p:sp>
        <p:nvSpPr>
          <p:cNvPr id="6" name="Text Box 15">
            <a:extLst>
              <a:ext uri="{FF2B5EF4-FFF2-40B4-BE49-F238E27FC236}">
                <a16:creationId xmlns:a16="http://schemas.microsoft.com/office/drawing/2014/main" id="{C623C695-3AA2-87A1-14BA-02804C3E1EB2}"/>
              </a:ext>
            </a:extLst>
          </p:cNvPr>
          <p:cNvSpPr txBox="1">
            <a:spLocks noChangeArrowheads="1"/>
          </p:cNvSpPr>
          <p:nvPr/>
        </p:nvSpPr>
        <p:spPr bwMode="auto">
          <a:xfrm>
            <a:off x="422178"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Richardson. ASCO 2022. Abstr LBA4. Richardson. NEJM. 2022;[Epub].</a:t>
            </a:r>
            <a:endParaRPr lang="en-US" altLang="en-US" sz="1200" b="0" dirty="0">
              <a:solidFill>
                <a:schemeClr val="bg2"/>
              </a:solidFill>
              <a:latin typeface="Calibri" panose="020F0502020204030204" pitchFamily="34" charset="0"/>
            </a:endParaRPr>
          </a:p>
        </p:txBody>
      </p:sp>
      <p:sp>
        <p:nvSpPr>
          <p:cNvPr id="7" name="TextBox 6">
            <a:extLst>
              <a:ext uri="{FF2B5EF4-FFF2-40B4-BE49-F238E27FC236}">
                <a16:creationId xmlns:a16="http://schemas.microsoft.com/office/drawing/2014/main" id="{638BCCC6-4922-6DF1-44EE-D5487E3F4D2C}"/>
              </a:ext>
            </a:extLst>
          </p:cNvPr>
          <p:cNvSpPr txBox="1"/>
          <p:nvPr/>
        </p:nvSpPr>
        <p:spPr bwMode="auto">
          <a:xfrm>
            <a:off x="7162801" y="2312004"/>
            <a:ext cx="4572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R="0" lvl="0" algn="ctr" defTabSz="914400" rtl="0" eaLnBrk="1" fontAlgn="base" latinLnBrk="0" hangingPunct="1">
              <a:lnSpc>
                <a:spcPct val="100000"/>
              </a:lnSpc>
              <a:spcBef>
                <a:spcPct val="0"/>
              </a:spcBef>
              <a:spcAft>
                <a:spcPct val="0"/>
              </a:spcAft>
              <a:buSzTx/>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Preliminary Analysis of </a:t>
            </a:r>
          </a:p>
          <a:p>
            <a:pPr marR="0" lvl="0" algn="ctr" defTabSz="914400" rtl="0" eaLnBrk="1" fontAlgn="base" latinLnBrk="0" hangingPunct="1">
              <a:lnSpc>
                <a:spcPct val="100000"/>
              </a:lnSpc>
              <a:spcBef>
                <a:spcPct val="0"/>
              </a:spcBef>
              <a:spcAft>
                <a:spcPct val="0"/>
              </a:spcAft>
              <a:buSzTx/>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MRD at Start of Maintenance</a:t>
            </a:r>
          </a:p>
        </p:txBody>
      </p:sp>
      <p:graphicFrame>
        <p:nvGraphicFramePr>
          <p:cNvPr id="2" name="Table 2">
            <a:extLst>
              <a:ext uri="{FF2B5EF4-FFF2-40B4-BE49-F238E27FC236}">
                <a16:creationId xmlns:a16="http://schemas.microsoft.com/office/drawing/2014/main" id="{4DF22EAF-B2A2-3637-1DA5-8F5CDA35F3B1}"/>
              </a:ext>
            </a:extLst>
          </p:cNvPr>
          <p:cNvGraphicFramePr>
            <a:graphicFrameLocks noGrp="1"/>
          </p:cNvGraphicFramePr>
          <p:nvPr>
            <p:extLst>
              <p:ext uri="{D42A27DB-BD31-4B8C-83A1-F6EECF244321}">
                <p14:modId xmlns:p14="http://schemas.microsoft.com/office/powerpoint/2010/main" val="2247868579"/>
              </p:ext>
            </p:extLst>
          </p:nvPr>
        </p:nvGraphicFramePr>
        <p:xfrm>
          <a:off x="7152746" y="3039677"/>
          <a:ext cx="4582053" cy="1651000"/>
        </p:xfrm>
        <a:graphic>
          <a:graphicData uri="http://schemas.openxmlformats.org/drawingml/2006/table">
            <a:tbl>
              <a:tblPr firstRow="1" bandRow="1">
                <a:tableStyleId>{5C22544A-7EE6-4342-B048-85BDC9FD1C3A}</a:tableStyleId>
              </a:tblPr>
              <a:tblGrid>
                <a:gridCol w="2107745">
                  <a:extLst>
                    <a:ext uri="{9D8B030D-6E8A-4147-A177-3AD203B41FA5}">
                      <a16:colId xmlns:a16="http://schemas.microsoft.com/office/drawing/2014/main" val="2100355811"/>
                    </a:ext>
                  </a:extLst>
                </a:gridCol>
                <a:gridCol w="1191334">
                  <a:extLst>
                    <a:ext uri="{9D8B030D-6E8A-4147-A177-3AD203B41FA5}">
                      <a16:colId xmlns:a16="http://schemas.microsoft.com/office/drawing/2014/main" val="3125197608"/>
                    </a:ext>
                  </a:extLst>
                </a:gridCol>
                <a:gridCol w="1282974">
                  <a:extLst>
                    <a:ext uri="{9D8B030D-6E8A-4147-A177-3AD203B41FA5}">
                      <a16:colId xmlns:a16="http://schemas.microsoft.com/office/drawing/2014/main" val="2691493993"/>
                    </a:ext>
                  </a:extLst>
                </a:gridCol>
              </a:tblGrid>
              <a:tr h="370840">
                <a:tc>
                  <a:txBody>
                    <a:bodyPr/>
                    <a:lstStyle/>
                    <a:p>
                      <a:r>
                        <a:rPr lang="en-US" dirty="0"/>
                        <a:t>Event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VRd Alone </a:t>
                      </a:r>
                    </a:p>
                    <a:p>
                      <a:pPr algn="ctr"/>
                      <a:r>
                        <a:rPr lang="en-US" dirty="0"/>
                        <a:t>(n = 108)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VRd + ASCT </a:t>
                      </a:r>
                    </a:p>
                    <a:p>
                      <a:pPr algn="ctr"/>
                      <a:r>
                        <a:rPr lang="en-US" dirty="0"/>
                        <a:t>(n = 90)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00803329"/>
                  </a:ext>
                </a:extLst>
              </a:tr>
              <a:tr h="370840">
                <a:tc>
                  <a:txBody>
                    <a:bodyPr/>
                    <a:lstStyle/>
                    <a:p>
                      <a:r>
                        <a:rPr kumimoji="0" lang="en-US" sz="1800" b="0" i="0" u="none" strike="noStrike" cap="none" normalizeH="0" baseline="0" dirty="0">
                          <a:ln>
                            <a:noFill/>
                          </a:ln>
                          <a:solidFill>
                            <a:sysClr val="windowText" lastClr="000000"/>
                          </a:solidFill>
                          <a:effectLst/>
                          <a:latin typeface="Calibri" panose="020F0502020204030204" pitchFamily="34" charset="0"/>
                        </a:rPr>
                        <a:t>MRD negative (10</a:t>
                      </a:r>
                      <a:r>
                        <a:rPr kumimoji="0" lang="en-US" sz="1800" b="0" i="0" u="none" strike="noStrike" cap="none" normalizeH="0" baseline="30000" dirty="0">
                          <a:ln>
                            <a:noFill/>
                          </a:ln>
                          <a:solidFill>
                            <a:sysClr val="windowText" lastClr="000000"/>
                          </a:solidFill>
                          <a:effectLst/>
                          <a:latin typeface="Calibri" panose="020F0502020204030204" pitchFamily="34" charset="0"/>
                        </a:rPr>
                        <a:t>-5</a:t>
                      </a:r>
                      <a:r>
                        <a:rPr kumimoji="0" lang="en-US" sz="1800" b="0" i="0" u="none" strike="noStrike" cap="none" normalizeH="0" baseline="0" dirty="0">
                          <a:ln>
                            <a:noFill/>
                          </a:ln>
                          <a:solidFill>
                            <a:sysClr val="windowText" lastClr="000000"/>
                          </a:solidFill>
                          <a:effectLst/>
                          <a:latin typeface="Calibri" panose="020F0502020204030204" pitchFamily="34" charset="0"/>
                        </a:rPr>
                        <a:t>) </a:t>
                      </a:r>
                    </a:p>
                    <a:p>
                      <a:r>
                        <a:rPr kumimoji="0" lang="en-US" sz="1800" b="0" i="0" u="none" strike="noStrike" cap="none" normalizeH="0" baseline="0" dirty="0">
                          <a:ln>
                            <a:noFill/>
                          </a:ln>
                          <a:solidFill>
                            <a:sysClr val="windowText" lastClr="000000"/>
                          </a:solidFill>
                          <a:effectLst/>
                          <a:latin typeface="Calibri" panose="020F0502020204030204" pitchFamily="34" charset="0"/>
                        </a:rPr>
                        <a:t>by NGS, % </a:t>
                      </a:r>
                      <a:endParaRPr lang="en-US" dirty="0">
                        <a:solidFill>
                          <a:sysClr val="windowText" lastClr="000000"/>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rPr>
                        <a:t>39.8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rPr>
                        <a:t>54.4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85503402"/>
                  </a:ext>
                </a:extLst>
              </a:tr>
              <a:tr h="370840">
                <a:tc>
                  <a:txBody>
                    <a:bodyPr/>
                    <a:lstStyle/>
                    <a:p>
                      <a:r>
                        <a:rPr lang="en-US" dirty="0">
                          <a:solidFill>
                            <a:sysClr val="windowText" lastClr="000000"/>
                          </a:solidFill>
                        </a:rPr>
                        <a:t>Odds ratio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dirty="0">
                          <a:solidFill>
                            <a:sysClr val="windowText" lastClr="000000"/>
                          </a:solidFill>
                        </a:rPr>
                        <a:t>0.55 (0.30-1.01)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dirty="0"/>
                    </a:p>
                  </a:txBody>
                  <a:tcPr/>
                </a:tc>
                <a:extLst>
                  <a:ext uri="{0D108BD9-81ED-4DB2-BD59-A6C34878D82A}">
                    <a16:rowId xmlns:a16="http://schemas.microsoft.com/office/drawing/2014/main" val="1357734060"/>
                  </a:ext>
                </a:extLst>
              </a:tr>
            </a:tbl>
          </a:graphicData>
        </a:graphic>
      </p:graphicFrame>
      <p:graphicFrame>
        <p:nvGraphicFramePr>
          <p:cNvPr id="8" name="Table 2">
            <a:extLst>
              <a:ext uri="{FF2B5EF4-FFF2-40B4-BE49-F238E27FC236}">
                <a16:creationId xmlns:a16="http://schemas.microsoft.com/office/drawing/2014/main" id="{1AABA950-4E79-617F-637D-DC19F2171FB3}"/>
              </a:ext>
            </a:extLst>
          </p:cNvPr>
          <p:cNvGraphicFramePr>
            <a:graphicFrameLocks noGrp="1"/>
          </p:cNvGraphicFramePr>
          <p:nvPr>
            <p:extLst>
              <p:ext uri="{D42A27DB-BD31-4B8C-83A1-F6EECF244321}">
                <p14:modId xmlns:p14="http://schemas.microsoft.com/office/powerpoint/2010/main" val="2390689479"/>
              </p:ext>
            </p:extLst>
          </p:nvPr>
        </p:nvGraphicFramePr>
        <p:xfrm>
          <a:off x="4080175" y="1190043"/>
          <a:ext cx="3979834" cy="822960"/>
        </p:xfrm>
        <a:graphic>
          <a:graphicData uri="http://schemas.openxmlformats.org/drawingml/2006/table">
            <a:tbl>
              <a:tblPr firstRow="1" bandRow="1">
                <a:tableStyleId>{5C22544A-7EE6-4342-B048-85BDC9FD1C3A}</a:tableStyleId>
              </a:tblPr>
              <a:tblGrid>
                <a:gridCol w="991366">
                  <a:extLst>
                    <a:ext uri="{9D8B030D-6E8A-4147-A177-3AD203B41FA5}">
                      <a16:colId xmlns:a16="http://schemas.microsoft.com/office/drawing/2014/main" val="2100355811"/>
                    </a:ext>
                  </a:extLst>
                </a:gridCol>
                <a:gridCol w="1077573">
                  <a:extLst>
                    <a:ext uri="{9D8B030D-6E8A-4147-A177-3AD203B41FA5}">
                      <a16:colId xmlns:a16="http://schemas.microsoft.com/office/drawing/2014/main" val="3125197608"/>
                    </a:ext>
                  </a:extLst>
                </a:gridCol>
                <a:gridCol w="1910895">
                  <a:extLst>
                    <a:ext uri="{9D8B030D-6E8A-4147-A177-3AD203B41FA5}">
                      <a16:colId xmlns:a16="http://schemas.microsoft.com/office/drawing/2014/main" val="2691493993"/>
                    </a:ext>
                  </a:extLst>
                </a:gridCol>
              </a:tblGrid>
              <a:tr h="0">
                <a:tc>
                  <a:txBody>
                    <a:bodyPr/>
                    <a:lstStyle/>
                    <a:p>
                      <a:r>
                        <a:rPr lang="en-US" sz="1200" dirty="0">
                          <a:solidFill>
                            <a:schemeClr val="bg1"/>
                          </a:solidFill>
                        </a:rPr>
                        <a:t>MRD-Status</a:t>
                      </a:r>
                    </a:p>
                  </a:txBody>
                  <a:tcP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5-year PFS, %</a:t>
                      </a:r>
                    </a:p>
                  </a:txBody>
                  <a:tcP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HR (Unadjusted 95% CI)</a:t>
                      </a:r>
                    </a:p>
                  </a:txBody>
                  <a:tcP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080332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VRd + ASCT</a:t>
                      </a:r>
                    </a:p>
                  </a:txBody>
                  <a:tcP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53.5</a:t>
                      </a:r>
                    </a:p>
                  </a:txBody>
                  <a:tcP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rowSpan="2">
                  <a:txBody>
                    <a:bodyPr/>
                    <a:lstStyle/>
                    <a:p>
                      <a:pPr algn="ctr"/>
                      <a:r>
                        <a:rPr lang="en-US" sz="1200" dirty="0">
                          <a:solidFill>
                            <a:schemeClr val="bg1"/>
                          </a:solidFill>
                        </a:rPr>
                        <a:t>0.91 (0.46-1.79)</a:t>
                      </a:r>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550340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a:ln>
                            <a:noFill/>
                          </a:ln>
                          <a:solidFill>
                            <a:schemeClr val="bg1"/>
                          </a:solidFill>
                          <a:effectLst/>
                          <a:latin typeface="Calibri" panose="020F0502020204030204" pitchFamily="34" charset="0"/>
                        </a:rPr>
                        <a:t>VRd alone</a:t>
                      </a:r>
                      <a:endParaRPr lang="en-US" sz="12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59.2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vMerge="1">
                  <a:txBody>
                    <a:bodyPr/>
                    <a:lstStyle/>
                    <a:p>
                      <a:pPr algn="ctr"/>
                      <a:endParaRPr lang="en-US"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6157766"/>
                  </a:ext>
                </a:extLst>
              </a:tr>
            </a:tbl>
          </a:graphicData>
        </a:graphic>
      </p:graphicFrame>
      <p:graphicFrame>
        <p:nvGraphicFramePr>
          <p:cNvPr id="11" name="Table 2">
            <a:extLst>
              <a:ext uri="{FF2B5EF4-FFF2-40B4-BE49-F238E27FC236}">
                <a16:creationId xmlns:a16="http://schemas.microsoft.com/office/drawing/2014/main" id="{D77B4467-969F-084C-02FE-6122D268DBD4}"/>
              </a:ext>
            </a:extLst>
          </p:cNvPr>
          <p:cNvGraphicFramePr>
            <a:graphicFrameLocks noGrp="1"/>
          </p:cNvGraphicFramePr>
          <p:nvPr>
            <p:extLst>
              <p:ext uri="{D42A27DB-BD31-4B8C-83A1-F6EECF244321}">
                <p14:modId xmlns:p14="http://schemas.microsoft.com/office/powerpoint/2010/main" val="2682107955"/>
              </p:ext>
            </p:extLst>
          </p:nvPr>
        </p:nvGraphicFramePr>
        <p:xfrm>
          <a:off x="2246778" y="3950020"/>
          <a:ext cx="3629058" cy="1005840"/>
        </p:xfrm>
        <a:graphic>
          <a:graphicData uri="http://schemas.openxmlformats.org/drawingml/2006/table">
            <a:tbl>
              <a:tblPr firstRow="1" bandRow="1">
                <a:tableStyleId>{5C22544A-7EE6-4342-B048-85BDC9FD1C3A}</a:tableStyleId>
              </a:tblPr>
              <a:tblGrid>
                <a:gridCol w="1007013">
                  <a:extLst>
                    <a:ext uri="{9D8B030D-6E8A-4147-A177-3AD203B41FA5}">
                      <a16:colId xmlns:a16="http://schemas.microsoft.com/office/drawing/2014/main" val="2100355811"/>
                    </a:ext>
                  </a:extLst>
                </a:gridCol>
                <a:gridCol w="1079292">
                  <a:extLst>
                    <a:ext uri="{9D8B030D-6E8A-4147-A177-3AD203B41FA5}">
                      <a16:colId xmlns:a16="http://schemas.microsoft.com/office/drawing/2014/main" val="3125197608"/>
                    </a:ext>
                  </a:extLst>
                </a:gridCol>
                <a:gridCol w="1542753">
                  <a:extLst>
                    <a:ext uri="{9D8B030D-6E8A-4147-A177-3AD203B41FA5}">
                      <a16:colId xmlns:a16="http://schemas.microsoft.com/office/drawing/2014/main" val="2691493993"/>
                    </a:ext>
                  </a:extLst>
                </a:gridCol>
              </a:tblGrid>
              <a:tr h="0">
                <a:tc>
                  <a:txBody>
                    <a:bodyPr/>
                    <a:lstStyle/>
                    <a:p>
                      <a:r>
                        <a:rPr lang="en-US" sz="1200" dirty="0">
                          <a:solidFill>
                            <a:schemeClr val="bg1"/>
                          </a:solidFill>
                        </a:rPr>
                        <a:t>MRD-status</a:t>
                      </a:r>
                    </a:p>
                  </a:txBody>
                  <a:tcPr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Median PFS, Mo</a:t>
                      </a:r>
                    </a:p>
                  </a:txBody>
                  <a:tcPr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HR </a:t>
                      </a:r>
                      <a:br>
                        <a:rPr lang="en-US" sz="1200" dirty="0">
                          <a:solidFill>
                            <a:schemeClr val="bg1"/>
                          </a:solidFill>
                        </a:rPr>
                      </a:br>
                      <a:r>
                        <a:rPr lang="en-US" sz="1200" dirty="0">
                          <a:solidFill>
                            <a:schemeClr val="bg1"/>
                          </a:solidFill>
                        </a:rPr>
                        <a:t>(Unadjusted 95% CI)</a:t>
                      </a:r>
                    </a:p>
                  </a:txBody>
                  <a:tcPr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080332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VRd + ASCT</a:t>
                      </a:r>
                    </a:p>
                  </a:txBody>
                  <a:tcP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50.6</a:t>
                      </a:r>
                    </a:p>
                  </a:txBody>
                  <a:tcP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rowSpan="2">
                  <a:txBody>
                    <a:bodyPr/>
                    <a:lstStyle/>
                    <a:p>
                      <a:pPr algn="ctr"/>
                      <a:r>
                        <a:rPr lang="en-US" sz="1200" dirty="0">
                          <a:solidFill>
                            <a:schemeClr val="bg1"/>
                          </a:solidFill>
                        </a:rPr>
                        <a:t>1.67 (0.98 – 2.85)</a:t>
                      </a:r>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5503402"/>
                  </a:ext>
                </a:extLst>
              </a:tr>
              <a:tr h="0">
                <a:tc>
                  <a:txBody>
                    <a:bodyPr/>
                    <a:lstStyle/>
                    <a:p>
                      <a:r>
                        <a:rPr kumimoji="0" lang="en-US" sz="1200" b="0" i="0" u="none" strike="noStrike" cap="none" normalizeH="0" baseline="0" dirty="0">
                          <a:ln>
                            <a:noFill/>
                          </a:ln>
                          <a:solidFill>
                            <a:schemeClr val="bg1"/>
                          </a:solidFill>
                          <a:effectLst/>
                          <a:latin typeface="Calibri" panose="020F0502020204030204" pitchFamily="34" charset="0"/>
                        </a:rPr>
                        <a:t>VRd alone</a:t>
                      </a:r>
                      <a:endParaRPr lang="en-US" sz="12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33.4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vMerge="1">
                  <a:txBody>
                    <a:bodyPr/>
                    <a:lstStyle/>
                    <a:p>
                      <a:pPr algn="ctr"/>
                      <a:endParaRPr lang="en-US"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6157766"/>
                  </a:ext>
                </a:extLst>
              </a:tr>
            </a:tbl>
          </a:graphicData>
        </a:graphic>
      </p:graphicFrame>
      <p:cxnSp>
        <p:nvCxnSpPr>
          <p:cNvPr id="12" name="Straight Connector 11">
            <a:extLst>
              <a:ext uri="{FF2B5EF4-FFF2-40B4-BE49-F238E27FC236}">
                <a16:creationId xmlns:a16="http://schemas.microsoft.com/office/drawing/2014/main" id="{82799E5D-E7A3-B8AB-2092-8DB777628434}"/>
              </a:ext>
            </a:extLst>
          </p:cNvPr>
          <p:cNvCxnSpPr>
            <a:cxnSpLocks/>
          </p:cNvCxnSpPr>
          <p:nvPr/>
        </p:nvCxnSpPr>
        <p:spPr bwMode="auto">
          <a:xfrm>
            <a:off x="2004949" y="4561889"/>
            <a:ext cx="274320" cy="0"/>
          </a:xfrm>
          <a:prstGeom prst="line">
            <a:avLst/>
          </a:prstGeom>
          <a:noFill/>
          <a:ln w="28575" cap="flat" cmpd="sng" algn="ctr">
            <a:solidFill>
              <a:schemeClr val="accent4"/>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D3D9D41-0C83-7F54-B2FE-7729D33B4242}"/>
              </a:ext>
            </a:extLst>
          </p:cNvPr>
          <p:cNvCxnSpPr>
            <a:cxnSpLocks/>
          </p:cNvCxnSpPr>
          <p:nvPr/>
        </p:nvCxnSpPr>
        <p:spPr bwMode="auto">
          <a:xfrm>
            <a:off x="2004949" y="4846167"/>
            <a:ext cx="274320" cy="0"/>
          </a:xfrm>
          <a:prstGeom prst="line">
            <a:avLst/>
          </a:prstGeom>
          <a:noFill/>
          <a:ln w="28575" cap="flat" cmpd="sng" algn="ctr">
            <a:solidFill>
              <a:schemeClr val="accent5"/>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6AB4F57-9DD1-9A6A-91BD-3AB6EA542CBE}"/>
              </a:ext>
            </a:extLst>
          </p:cNvPr>
          <p:cNvCxnSpPr>
            <a:cxnSpLocks/>
          </p:cNvCxnSpPr>
          <p:nvPr/>
        </p:nvCxnSpPr>
        <p:spPr bwMode="auto">
          <a:xfrm>
            <a:off x="1900704" y="5004720"/>
            <a:ext cx="527001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5E9A652-4705-E42B-89F2-7071B101FA00}"/>
              </a:ext>
            </a:extLst>
          </p:cNvPr>
          <p:cNvCxnSpPr>
            <a:cxnSpLocks/>
          </p:cNvCxnSpPr>
          <p:nvPr/>
        </p:nvCxnSpPr>
        <p:spPr bwMode="auto">
          <a:xfrm flipV="1">
            <a:off x="1907685" y="1472296"/>
            <a:ext cx="0" cy="3532424"/>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2C76742-C949-C1AD-929D-696847196395}"/>
              </a:ext>
            </a:extLst>
          </p:cNvPr>
          <p:cNvCxnSpPr>
            <a:cxnSpLocks/>
          </p:cNvCxnSpPr>
          <p:nvPr/>
        </p:nvCxnSpPr>
        <p:spPr bwMode="auto">
          <a:xfrm flipH="1">
            <a:off x="1844863" y="14792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D592F08-68E0-81EC-DF1E-AA526288D4F9}"/>
              </a:ext>
            </a:extLst>
          </p:cNvPr>
          <p:cNvCxnSpPr>
            <a:cxnSpLocks/>
          </p:cNvCxnSpPr>
          <p:nvPr/>
        </p:nvCxnSpPr>
        <p:spPr bwMode="auto">
          <a:xfrm flipH="1">
            <a:off x="1844863" y="21843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18CA1AC-0ACB-A4DA-0DC3-E6DEBF76FE28}"/>
              </a:ext>
            </a:extLst>
          </p:cNvPr>
          <p:cNvCxnSpPr>
            <a:cxnSpLocks/>
          </p:cNvCxnSpPr>
          <p:nvPr/>
        </p:nvCxnSpPr>
        <p:spPr bwMode="auto">
          <a:xfrm flipH="1">
            <a:off x="1844863" y="28894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B341D9D-D132-77A6-BEE6-1E928ABAC066}"/>
              </a:ext>
            </a:extLst>
          </p:cNvPr>
          <p:cNvCxnSpPr>
            <a:cxnSpLocks/>
          </p:cNvCxnSpPr>
          <p:nvPr/>
        </p:nvCxnSpPr>
        <p:spPr bwMode="auto">
          <a:xfrm flipH="1">
            <a:off x="1844863" y="35945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C960D6C-3CF1-8E3D-5632-7F9063B2B4A2}"/>
              </a:ext>
            </a:extLst>
          </p:cNvPr>
          <p:cNvCxnSpPr>
            <a:cxnSpLocks/>
          </p:cNvCxnSpPr>
          <p:nvPr/>
        </p:nvCxnSpPr>
        <p:spPr bwMode="auto">
          <a:xfrm flipH="1">
            <a:off x="1844863" y="42996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A97DF32-BA9D-EE0C-FE91-601DF33BB87E}"/>
              </a:ext>
            </a:extLst>
          </p:cNvPr>
          <p:cNvCxnSpPr>
            <a:cxnSpLocks/>
          </p:cNvCxnSpPr>
          <p:nvPr/>
        </p:nvCxnSpPr>
        <p:spPr bwMode="auto">
          <a:xfrm flipH="1">
            <a:off x="1844863" y="50047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0A08927-3654-23FB-0B6D-54E5594823A4}"/>
              </a:ext>
            </a:extLst>
          </p:cNvPr>
          <p:cNvCxnSpPr>
            <a:cxnSpLocks/>
          </p:cNvCxnSpPr>
          <p:nvPr/>
        </p:nvCxnSpPr>
        <p:spPr bwMode="auto">
          <a:xfrm>
            <a:off x="1907685" y="50047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97E285F-1FEE-B15D-E957-FB5F143AE8D6}"/>
              </a:ext>
            </a:extLst>
          </p:cNvPr>
          <p:cNvCxnSpPr>
            <a:cxnSpLocks/>
          </p:cNvCxnSpPr>
          <p:nvPr/>
        </p:nvCxnSpPr>
        <p:spPr bwMode="auto">
          <a:xfrm>
            <a:off x="2490528" y="50047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F4BAAC3-DB56-1C76-EFA8-F94FC66E59AA}"/>
              </a:ext>
            </a:extLst>
          </p:cNvPr>
          <p:cNvCxnSpPr>
            <a:cxnSpLocks/>
          </p:cNvCxnSpPr>
          <p:nvPr/>
        </p:nvCxnSpPr>
        <p:spPr bwMode="auto">
          <a:xfrm>
            <a:off x="3073371" y="50047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6A597AD-3E71-40D6-9FFD-55FDB071CBFB}"/>
              </a:ext>
            </a:extLst>
          </p:cNvPr>
          <p:cNvCxnSpPr>
            <a:cxnSpLocks/>
          </p:cNvCxnSpPr>
          <p:nvPr/>
        </p:nvCxnSpPr>
        <p:spPr bwMode="auto">
          <a:xfrm>
            <a:off x="3656214" y="50047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FD13E0B-59E1-EFC4-9D66-7A342E5FF619}"/>
              </a:ext>
            </a:extLst>
          </p:cNvPr>
          <p:cNvCxnSpPr>
            <a:cxnSpLocks/>
          </p:cNvCxnSpPr>
          <p:nvPr/>
        </p:nvCxnSpPr>
        <p:spPr bwMode="auto">
          <a:xfrm>
            <a:off x="4239057" y="50047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C7B6C92-4215-EF63-A2F6-21134BADF08E}"/>
              </a:ext>
            </a:extLst>
          </p:cNvPr>
          <p:cNvCxnSpPr>
            <a:cxnSpLocks/>
          </p:cNvCxnSpPr>
          <p:nvPr/>
        </p:nvCxnSpPr>
        <p:spPr bwMode="auto">
          <a:xfrm>
            <a:off x="4821900" y="50047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3540BA2-BAD6-AC2B-9440-34C7607ACCD1}"/>
              </a:ext>
            </a:extLst>
          </p:cNvPr>
          <p:cNvCxnSpPr>
            <a:cxnSpLocks/>
          </p:cNvCxnSpPr>
          <p:nvPr/>
        </p:nvCxnSpPr>
        <p:spPr bwMode="auto">
          <a:xfrm>
            <a:off x="5404743" y="50047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5384B36-9660-528E-2F3E-7CE7E00DE576}"/>
              </a:ext>
            </a:extLst>
          </p:cNvPr>
          <p:cNvCxnSpPr>
            <a:cxnSpLocks/>
          </p:cNvCxnSpPr>
          <p:nvPr/>
        </p:nvCxnSpPr>
        <p:spPr bwMode="auto">
          <a:xfrm>
            <a:off x="5987586" y="50047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48C7393-901C-A166-FF88-7DBED481C370}"/>
              </a:ext>
            </a:extLst>
          </p:cNvPr>
          <p:cNvCxnSpPr>
            <a:cxnSpLocks/>
          </p:cNvCxnSpPr>
          <p:nvPr/>
        </p:nvCxnSpPr>
        <p:spPr bwMode="auto">
          <a:xfrm>
            <a:off x="6570429" y="50047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F580812-0A4F-BDB8-1651-82FF672B5104}"/>
              </a:ext>
            </a:extLst>
          </p:cNvPr>
          <p:cNvCxnSpPr>
            <a:cxnSpLocks/>
          </p:cNvCxnSpPr>
          <p:nvPr/>
        </p:nvCxnSpPr>
        <p:spPr bwMode="auto">
          <a:xfrm>
            <a:off x="7153270" y="5004720"/>
            <a:ext cx="0" cy="64008"/>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DDDA914B-0F67-EF9D-4F3B-B773DD60DA0A}"/>
              </a:ext>
            </a:extLst>
          </p:cNvPr>
          <p:cNvSpPr txBox="1"/>
          <p:nvPr/>
        </p:nvSpPr>
        <p:spPr bwMode="auto">
          <a:xfrm>
            <a:off x="1317861" y="1282818"/>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8" name="TextBox 37">
            <a:extLst>
              <a:ext uri="{FF2B5EF4-FFF2-40B4-BE49-F238E27FC236}">
                <a16:creationId xmlns:a16="http://schemas.microsoft.com/office/drawing/2014/main" id="{53CD8963-606A-FC74-0792-84CD84C76566}"/>
              </a:ext>
            </a:extLst>
          </p:cNvPr>
          <p:cNvSpPr txBox="1"/>
          <p:nvPr/>
        </p:nvSpPr>
        <p:spPr bwMode="auto">
          <a:xfrm>
            <a:off x="1317861" y="1991300"/>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9" name="TextBox 38">
            <a:extLst>
              <a:ext uri="{FF2B5EF4-FFF2-40B4-BE49-F238E27FC236}">
                <a16:creationId xmlns:a16="http://schemas.microsoft.com/office/drawing/2014/main" id="{12061EDB-1C31-B128-4FB1-9C5125C3EC60}"/>
              </a:ext>
            </a:extLst>
          </p:cNvPr>
          <p:cNvSpPr txBox="1"/>
          <p:nvPr/>
        </p:nvSpPr>
        <p:spPr bwMode="auto">
          <a:xfrm>
            <a:off x="1317861" y="2699782"/>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40" name="TextBox 39">
            <a:extLst>
              <a:ext uri="{FF2B5EF4-FFF2-40B4-BE49-F238E27FC236}">
                <a16:creationId xmlns:a16="http://schemas.microsoft.com/office/drawing/2014/main" id="{F2CA9420-F8C0-CA12-FCF6-35A3B1453305}"/>
              </a:ext>
            </a:extLst>
          </p:cNvPr>
          <p:cNvSpPr txBox="1"/>
          <p:nvPr/>
        </p:nvSpPr>
        <p:spPr bwMode="auto">
          <a:xfrm>
            <a:off x="1317861" y="3408264"/>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41" name="TextBox 40">
            <a:extLst>
              <a:ext uri="{FF2B5EF4-FFF2-40B4-BE49-F238E27FC236}">
                <a16:creationId xmlns:a16="http://schemas.microsoft.com/office/drawing/2014/main" id="{B3EC3787-6E62-FA37-1EE3-4BC82597873D}"/>
              </a:ext>
            </a:extLst>
          </p:cNvPr>
          <p:cNvSpPr txBox="1"/>
          <p:nvPr/>
        </p:nvSpPr>
        <p:spPr bwMode="auto">
          <a:xfrm>
            <a:off x="1317861" y="4116746"/>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42" name="TextBox 41">
            <a:extLst>
              <a:ext uri="{FF2B5EF4-FFF2-40B4-BE49-F238E27FC236}">
                <a16:creationId xmlns:a16="http://schemas.microsoft.com/office/drawing/2014/main" id="{A256F4B0-7A97-BCA7-CE10-1B45BD49996F}"/>
              </a:ext>
            </a:extLst>
          </p:cNvPr>
          <p:cNvSpPr txBox="1"/>
          <p:nvPr/>
        </p:nvSpPr>
        <p:spPr bwMode="auto">
          <a:xfrm>
            <a:off x="1317861" y="4825227"/>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20EAE209-3FDB-5F8A-7E06-1E2BF5625C27}"/>
              </a:ext>
            </a:extLst>
          </p:cNvPr>
          <p:cNvSpPr txBox="1"/>
          <p:nvPr/>
        </p:nvSpPr>
        <p:spPr bwMode="auto">
          <a:xfrm rot="16200000">
            <a:off x="-949622" y="3088510"/>
            <a:ext cx="44969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progression-free survival</a:t>
            </a:r>
          </a:p>
        </p:txBody>
      </p:sp>
      <p:sp>
        <p:nvSpPr>
          <p:cNvPr id="44" name="TextBox 43">
            <a:extLst>
              <a:ext uri="{FF2B5EF4-FFF2-40B4-BE49-F238E27FC236}">
                <a16:creationId xmlns:a16="http://schemas.microsoft.com/office/drawing/2014/main" id="{28948186-92E8-DC6C-44F7-1095B7004680}"/>
              </a:ext>
            </a:extLst>
          </p:cNvPr>
          <p:cNvSpPr txBox="1"/>
          <p:nvPr/>
        </p:nvSpPr>
        <p:spPr bwMode="auto">
          <a:xfrm>
            <a:off x="1567049" y="5257115"/>
            <a:ext cx="6126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Time since MRD evaluation at start of maintenance (months)</a:t>
            </a:r>
          </a:p>
        </p:txBody>
      </p:sp>
      <p:sp>
        <p:nvSpPr>
          <p:cNvPr id="45" name="TextBox 44">
            <a:extLst>
              <a:ext uri="{FF2B5EF4-FFF2-40B4-BE49-F238E27FC236}">
                <a16:creationId xmlns:a16="http://schemas.microsoft.com/office/drawing/2014/main" id="{DB82F59B-3590-5E09-11CB-AE58F6A2806D}"/>
              </a:ext>
            </a:extLst>
          </p:cNvPr>
          <p:cNvSpPr txBox="1"/>
          <p:nvPr/>
        </p:nvSpPr>
        <p:spPr bwMode="auto">
          <a:xfrm>
            <a:off x="6867577" y="4996617"/>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108</a:t>
            </a:r>
            <a:endParaRPr lang="en-US" b="0" dirty="0">
              <a:solidFill>
                <a:schemeClr val="bg1"/>
              </a:solidFill>
              <a:latin typeface="Calibri" panose="020F0502020204030204" pitchFamily="34" charset="0"/>
            </a:endParaRPr>
          </a:p>
        </p:txBody>
      </p:sp>
      <p:sp>
        <p:nvSpPr>
          <p:cNvPr id="46" name="TextBox 45">
            <a:extLst>
              <a:ext uri="{FF2B5EF4-FFF2-40B4-BE49-F238E27FC236}">
                <a16:creationId xmlns:a16="http://schemas.microsoft.com/office/drawing/2014/main" id="{9ECF67F8-D053-E25D-DA5C-9E4EBF101E08}"/>
              </a:ext>
            </a:extLst>
          </p:cNvPr>
          <p:cNvSpPr txBox="1"/>
          <p:nvPr/>
        </p:nvSpPr>
        <p:spPr bwMode="auto">
          <a:xfrm>
            <a:off x="1617274" y="4996617"/>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47" name="TextBox 46">
            <a:extLst>
              <a:ext uri="{FF2B5EF4-FFF2-40B4-BE49-F238E27FC236}">
                <a16:creationId xmlns:a16="http://schemas.microsoft.com/office/drawing/2014/main" id="{B51FAE80-4BBA-4A28-5509-16A7DE8DB4E6}"/>
              </a:ext>
            </a:extLst>
          </p:cNvPr>
          <p:cNvSpPr txBox="1"/>
          <p:nvPr/>
        </p:nvSpPr>
        <p:spPr bwMode="auto">
          <a:xfrm>
            <a:off x="2200641" y="4996617"/>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8" name="TextBox 47">
            <a:extLst>
              <a:ext uri="{FF2B5EF4-FFF2-40B4-BE49-F238E27FC236}">
                <a16:creationId xmlns:a16="http://schemas.microsoft.com/office/drawing/2014/main" id="{F196732B-869C-40A1-202A-6F5606CFCE2C}"/>
              </a:ext>
            </a:extLst>
          </p:cNvPr>
          <p:cNvSpPr txBox="1"/>
          <p:nvPr/>
        </p:nvSpPr>
        <p:spPr bwMode="auto">
          <a:xfrm>
            <a:off x="2784008" y="4996617"/>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endParaRPr lang="en-US" b="0" dirty="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EF053564-96D1-253A-C5B1-91D590FF15CC}"/>
              </a:ext>
            </a:extLst>
          </p:cNvPr>
          <p:cNvSpPr txBox="1"/>
          <p:nvPr/>
        </p:nvSpPr>
        <p:spPr bwMode="auto">
          <a:xfrm>
            <a:off x="3367375" y="4996617"/>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50" name="TextBox 49">
            <a:extLst>
              <a:ext uri="{FF2B5EF4-FFF2-40B4-BE49-F238E27FC236}">
                <a16:creationId xmlns:a16="http://schemas.microsoft.com/office/drawing/2014/main" id="{0558F954-F916-9C0A-9EC7-04C2A7B45316}"/>
              </a:ext>
            </a:extLst>
          </p:cNvPr>
          <p:cNvSpPr txBox="1"/>
          <p:nvPr/>
        </p:nvSpPr>
        <p:spPr bwMode="auto">
          <a:xfrm>
            <a:off x="3950742" y="4996617"/>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48</a:t>
            </a:r>
            <a:endParaRPr lang="en-US" b="0" dirty="0">
              <a:solidFill>
                <a:schemeClr val="bg1"/>
              </a:solidFill>
              <a:latin typeface="Calibri" panose="020F0502020204030204" pitchFamily="34" charset="0"/>
            </a:endParaRPr>
          </a:p>
        </p:txBody>
      </p:sp>
      <p:sp>
        <p:nvSpPr>
          <p:cNvPr id="51" name="TextBox 50">
            <a:extLst>
              <a:ext uri="{FF2B5EF4-FFF2-40B4-BE49-F238E27FC236}">
                <a16:creationId xmlns:a16="http://schemas.microsoft.com/office/drawing/2014/main" id="{E284D028-85D5-4222-407E-42401155A5C4}"/>
              </a:ext>
            </a:extLst>
          </p:cNvPr>
          <p:cNvSpPr txBox="1"/>
          <p:nvPr/>
        </p:nvSpPr>
        <p:spPr bwMode="auto">
          <a:xfrm>
            <a:off x="4534109" y="4996617"/>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2" name="TextBox 51">
            <a:extLst>
              <a:ext uri="{FF2B5EF4-FFF2-40B4-BE49-F238E27FC236}">
                <a16:creationId xmlns:a16="http://schemas.microsoft.com/office/drawing/2014/main" id="{044F68FD-143A-DE13-720E-FC9BE2780E92}"/>
              </a:ext>
            </a:extLst>
          </p:cNvPr>
          <p:cNvSpPr txBox="1"/>
          <p:nvPr/>
        </p:nvSpPr>
        <p:spPr bwMode="auto">
          <a:xfrm>
            <a:off x="5117476" y="4996617"/>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53" name="TextBox 52">
            <a:extLst>
              <a:ext uri="{FF2B5EF4-FFF2-40B4-BE49-F238E27FC236}">
                <a16:creationId xmlns:a16="http://schemas.microsoft.com/office/drawing/2014/main" id="{B874DA9C-A8D8-F402-3E3F-E39A18409297}"/>
              </a:ext>
            </a:extLst>
          </p:cNvPr>
          <p:cNvSpPr txBox="1"/>
          <p:nvPr/>
        </p:nvSpPr>
        <p:spPr bwMode="auto">
          <a:xfrm>
            <a:off x="5700843" y="4996617"/>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84</a:t>
            </a:r>
          </a:p>
        </p:txBody>
      </p:sp>
      <p:sp>
        <p:nvSpPr>
          <p:cNvPr id="54" name="TextBox 53">
            <a:extLst>
              <a:ext uri="{FF2B5EF4-FFF2-40B4-BE49-F238E27FC236}">
                <a16:creationId xmlns:a16="http://schemas.microsoft.com/office/drawing/2014/main" id="{BC368FB2-A38E-8012-1BE2-CB243FBD91E2}"/>
              </a:ext>
            </a:extLst>
          </p:cNvPr>
          <p:cNvSpPr txBox="1"/>
          <p:nvPr/>
        </p:nvSpPr>
        <p:spPr bwMode="auto">
          <a:xfrm>
            <a:off x="6284210" y="4996617"/>
            <a:ext cx="582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96</a:t>
            </a:r>
          </a:p>
        </p:txBody>
      </p:sp>
      <p:sp>
        <p:nvSpPr>
          <p:cNvPr id="55" name="TextBox 54">
            <a:extLst>
              <a:ext uri="{FF2B5EF4-FFF2-40B4-BE49-F238E27FC236}">
                <a16:creationId xmlns:a16="http://schemas.microsoft.com/office/drawing/2014/main" id="{5D5FD02D-4A90-C68E-9082-BC29BB5AA1AD}"/>
              </a:ext>
            </a:extLst>
          </p:cNvPr>
          <p:cNvSpPr txBox="1"/>
          <p:nvPr/>
        </p:nvSpPr>
        <p:spPr bwMode="auto">
          <a:xfrm>
            <a:off x="420912" y="5456171"/>
            <a:ext cx="135729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200" b="1" dirty="0">
                <a:solidFill>
                  <a:schemeClr val="bg1"/>
                </a:solidFill>
                <a:latin typeface="Calibri" panose="020F0502020204030204" pitchFamily="34" charset="0"/>
              </a:rPr>
              <a:t>Patients at risk</a:t>
            </a:r>
            <a:br>
              <a:rPr lang="en-US" sz="1200" b="1"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VRd + ASCT, MRD-VRd alone, MRD-</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VRd + ASCT, MRD+</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VRd alone, MRD+</a:t>
            </a:r>
          </a:p>
        </p:txBody>
      </p:sp>
      <p:sp>
        <p:nvSpPr>
          <p:cNvPr id="56" name="TextBox 55">
            <a:extLst>
              <a:ext uri="{FF2B5EF4-FFF2-40B4-BE49-F238E27FC236}">
                <a16:creationId xmlns:a16="http://schemas.microsoft.com/office/drawing/2014/main" id="{0E465A44-9712-77DD-5962-950E04C2DAD2}"/>
              </a:ext>
            </a:extLst>
          </p:cNvPr>
          <p:cNvSpPr txBox="1"/>
          <p:nvPr/>
        </p:nvSpPr>
        <p:spPr bwMode="auto">
          <a:xfrm>
            <a:off x="1699529" y="5622371"/>
            <a:ext cx="4023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dirty="0">
                <a:solidFill>
                  <a:schemeClr val="bg1"/>
                </a:solidFill>
                <a:latin typeface="Calibri" panose="020F0502020204030204" pitchFamily="34" charset="0"/>
              </a:rPr>
              <a:t>4943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41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65</a:t>
            </a:r>
          </a:p>
        </p:txBody>
      </p:sp>
      <p:sp>
        <p:nvSpPr>
          <p:cNvPr id="61" name="TextBox 60">
            <a:extLst>
              <a:ext uri="{FF2B5EF4-FFF2-40B4-BE49-F238E27FC236}">
                <a16:creationId xmlns:a16="http://schemas.microsoft.com/office/drawing/2014/main" id="{C6A00EA3-D31B-CF30-8A04-703B4C64C2C0}"/>
              </a:ext>
            </a:extLst>
          </p:cNvPr>
          <p:cNvSpPr txBox="1"/>
          <p:nvPr/>
        </p:nvSpPr>
        <p:spPr bwMode="auto">
          <a:xfrm>
            <a:off x="2285086" y="5622371"/>
            <a:ext cx="4023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dirty="0">
                <a:solidFill>
                  <a:schemeClr val="bg1"/>
                </a:solidFill>
                <a:latin typeface="Calibri" panose="020F0502020204030204" pitchFamily="34" charset="0"/>
              </a:rPr>
              <a:t>4737</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32</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39</a:t>
            </a:r>
          </a:p>
        </p:txBody>
      </p:sp>
      <p:sp>
        <p:nvSpPr>
          <p:cNvPr id="62" name="TextBox 61">
            <a:extLst>
              <a:ext uri="{FF2B5EF4-FFF2-40B4-BE49-F238E27FC236}">
                <a16:creationId xmlns:a16="http://schemas.microsoft.com/office/drawing/2014/main" id="{83C5DEEA-2BC9-27B7-E1CF-9448E1B29290}"/>
              </a:ext>
            </a:extLst>
          </p:cNvPr>
          <p:cNvSpPr txBox="1"/>
          <p:nvPr/>
        </p:nvSpPr>
        <p:spPr bwMode="auto">
          <a:xfrm>
            <a:off x="2870643" y="5622371"/>
            <a:ext cx="4023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dirty="0">
                <a:solidFill>
                  <a:schemeClr val="bg1"/>
                </a:solidFill>
                <a:latin typeface="Calibri" panose="020F0502020204030204" pitchFamily="34" charset="0"/>
              </a:rPr>
              <a:t>37</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2632</a:t>
            </a:r>
          </a:p>
        </p:txBody>
      </p:sp>
      <p:sp>
        <p:nvSpPr>
          <p:cNvPr id="63" name="TextBox 62">
            <a:extLst>
              <a:ext uri="{FF2B5EF4-FFF2-40B4-BE49-F238E27FC236}">
                <a16:creationId xmlns:a16="http://schemas.microsoft.com/office/drawing/2014/main" id="{98A3536E-E1A6-F825-3385-E8E60E2609EE}"/>
              </a:ext>
            </a:extLst>
          </p:cNvPr>
          <p:cNvSpPr txBox="1"/>
          <p:nvPr/>
        </p:nvSpPr>
        <p:spPr bwMode="auto">
          <a:xfrm>
            <a:off x="3456200" y="5622371"/>
            <a:ext cx="4023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dirty="0">
                <a:solidFill>
                  <a:schemeClr val="bg1"/>
                </a:solidFill>
                <a:latin typeface="Calibri" panose="020F0502020204030204" pitchFamily="34" charset="0"/>
              </a:rPr>
              <a:t>3228</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25</a:t>
            </a:r>
          </a:p>
        </p:txBody>
      </p:sp>
      <p:sp>
        <p:nvSpPr>
          <p:cNvPr id="64" name="TextBox 63">
            <a:extLst>
              <a:ext uri="{FF2B5EF4-FFF2-40B4-BE49-F238E27FC236}">
                <a16:creationId xmlns:a16="http://schemas.microsoft.com/office/drawing/2014/main" id="{B86B43DD-6471-406B-2CCB-62937E1F7ACC}"/>
              </a:ext>
            </a:extLst>
          </p:cNvPr>
          <p:cNvSpPr txBox="1"/>
          <p:nvPr/>
        </p:nvSpPr>
        <p:spPr bwMode="auto">
          <a:xfrm>
            <a:off x="4041757" y="5622371"/>
            <a:ext cx="4023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dirty="0">
                <a:solidFill>
                  <a:schemeClr val="bg1"/>
                </a:solidFill>
                <a:latin typeface="Calibri" panose="020F0502020204030204" pitchFamily="34" charset="0"/>
              </a:rPr>
              <a:t>2522</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15</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15</a:t>
            </a:r>
          </a:p>
        </p:txBody>
      </p:sp>
      <p:sp>
        <p:nvSpPr>
          <p:cNvPr id="65" name="TextBox 64">
            <a:extLst>
              <a:ext uri="{FF2B5EF4-FFF2-40B4-BE49-F238E27FC236}">
                <a16:creationId xmlns:a16="http://schemas.microsoft.com/office/drawing/2014/main" id="{87CF656D-0242-44B5-4141-018EC9E92D49}"/>
              </a:ext>
            </a:extLst>
          </p:cNvPr>
          <p:cNvSpPr txBox="1"/>
          <p:nvPr/>
        </p:nvSpPr>
        <p:spPr bwMode="auto">
          <a:xfrm>
            <a:off x="4627314" y="5622371"/>
            <a:ext cx="4023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dirty="0">
                <a:solidFill>
                  <a:schemeClr val="bg1"/>
                </a:solidFill>
                <a:latin typeface="Calibri" panose="020F0502020204030204" pitchFamily="34" charset="0"/>
              </a:rPr>
              <a:t>1916</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14</a:t>
            </a:r>
          </a:p>
        </p:txBody>
      </p:sp>
      <p:sp>
        <p:nvSpPr>
          <p:cNvPr id="66" name="TextBox 65">
            <a:extLst>
              <a:ext uri="{FF2B5EF4-FFF2-40B4-BE49-F238E27FC236}">
                <a16:creationId xmlns:a16="http://schemas.microsoft.com/office/drawing/2014/main" id="{17BE9610-CEA2-2FB2-B3B3-71FA4DF58C23}"/>
              </a:ext>
            </a:extLst>
          </p:cNvPr>
          <p:cNvSpPr txBox="1"/>
          <p:nvPr/>
        </p:nvSpPr>
        <p:spPr bwMode="auto">
          <a:xfrm>
            <a:off x="5212871" y="5622371"/>
            <a:ext cx="4023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dirty="0">
                <a:solidFill>
                  <a:schemeClr val="bg1"/>
                </a:solidFill>
                <a:latin typeface="Calibri" panose="020F0502020204030204" pitchFamily="34" charset="0"/>
              </a:rPr>
              <a:t>1311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6</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10</a:t>
            </a:r>
          </a:p>
        </p:txBody>
      </p:sp>
      <p:sp>
        <p:nvSpPr>
          <p:cNvPr id="67" name="TextBox 66">
            <a:extLst>
              <a:ext uri="{FF2B5EF4-FFF2-40B4-BE49-F238E27FC236}">
                <a16:creationId xmlns:a16="http://schemas.microsoft.com/office/drawing/2014/main" id="{13FE269F-16AB-4200-E53A-F1D63A9C479E}"/>
              </a:ext>
            </a:extLst>
          </p:cNvPr>
          <p:cNvSpPr txBox="1"/>
          <p:nvPr/>
        </p:nvSpPr>
        <p:spPr bwMode="auto">
          <a:xfrm>
            <a:off x="5798428" y="5622371"/>
            <a:ext cx="4023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dirty="0">
                <a:solidFill>
                  <a:schemeClr val="bg1"/>
                </a:solidFill>
                <a:latin typeface="Calibri" panose="020F0502020204030204" pitchFamily="34" charset="0"/>
              </a:rPr>
              <a:t>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5</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a:t>
            </a:r>
          </a:p>
        </p:txBody>
      </p:sp>
      <p:sp>
        <p:nvSpPr>
          <p:cNvPr id="68" name="TextBox 67">
            <a:extLst>
              <a:ext uri="{FF2B5EF4-FFF2-40B4-BE49-F238E27FC236}">
                <a16:creationId xmlns:a16="http://schemas.microsoft.com/office/drawing/2014/main" id="{82895E81-D0C7-E19E-BDA3-46B3CAC69E35}"/>
              </a:ext>
            </a:extLst>
          </p:cNvPr>
          <p:cNvSpPr txBox="1"/>
          <p:nvPr/>
        </p:nvSpPr>
        <p:spPr bwMode="auto">
          <a:xfrm>
            <a:off x="6383985" y="5622371"/>
            <a:ext cx="4023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dirty="0">
                <a:solidFill>
                  <a:schemeClr val="bg1"/>
                </a:solidFill>
                <a:latin typeface="Calibri" panose="020F0502020204030204" pitchFamily="34" charset="0"/>
              </a:rPr>
              <a:t>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0</a:t>
            </a:r>
          </a:p>
        </p:txBody>
      </p:sp>
      <p:sp>
        <p:nvSpPr>
          <p:cNvPr id="69" name="TextBox 68">
            <a:extLst>
              <a:ext uri="{FF2B5EF4-FFF2-40B4-BE49-F238E27FC236}">
                <a16:creationId xmlns:a16="http://schemas.microsoft.com/office/drawing/2014/main" id="{E62CFB2F-319C-DF7A-E1DE-4596062912AE}"/>
              </a:ext>
            </a:extLst>
          </p:cNvPr>
          <p:cNvSpPr txBox="1"/>
          <p:nvPr/>
        </p:nvSpPr>
        <p:spPr bwMode="auto">
          <a:xfrm>
            <a:off x="6969545" y="5622371"/>
            <a:ext cx="4023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dirty="0">
                <a:solidFill>
                  <a:schemeClr val="bg1"/>
                </a:solidFill>
                <a:latin typeface="Calibri" panose="020F0502020204030204" pitchFamily="34" charset="0"/>
              </a:rPr>
              <a:t>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0</a:t>
            </a:r>
          </a:p>
        </p:txBody>
      </p:sp>
      <p:sp>
        <p:nvSpPr>
          <p:cNvPr id="71" name="Freeform 70">
            <a:extLst>
              <a:ext uri="{FF2B5EF4-FFF2-40B4-BE49-F238E27FC236}">
                <a16:creationId xmlns:a16="http://schemas.microsoft.com/office/drawing/2014/main" id="{20EB571E-A2CE-CD54-DC03-C2C0F7FD59FF}"/>
              </a:ext>
            </a:extLst>
          </p:cNvPr>
          <p:cNvSpPr/>
          <p:nvPr/>
        </p:nvSpPr>
        <p:spPr bwMode="auto">
          <a:xfrm>
            <a:off x="1916230" y="1482129"/>
            <a:ext cx="4945673" cy="1375996"/>
          </a:xfrm>
          <a:custGeom>
            <a:avLst/>
            <a:gdLst>
              <a:gd name="connsiteX0" fmla="*/ 0 w 4945673"/>
              <a:gd name="connsiteY0" fmla="*/ 0 h 1375996"/>
              <a:gd name="connsiteX1" fmla="*/ 241789 w 4945673"/>
              <a:gd name="connsiteY1" fmla="*/ 0 h 1375996"/>
              <a:gd name="connsiteX2" fmla="*/ 241789 w 4945673"/>
              <a:gd name="connsiteY2" fmla="*/ 79131 h 1375996"/>
              <a:gd name="connsiteX3" fmla="*/ 329712 w 4945673"/>
              <a:gd name="connsiteY3" fmla="*/ 79131 h 1375996"/>
              <a:gd name="connsiteX4" fmla="*/ 329712 w 4945673"/>
              <a:gd name="connsiteY4" fmla="*/ 158262 h 1375996"/>
              <a:gd name="connsiteX5" fmla="*/ 378070 w 4945673"/>
              <a:gd name="connsiteY5" fmla="*/ 158262 h 1375996"/>
              <a:gd name="connsiteX6" fmla="*/ 378070 w 4945673"/>
              <a:gd name="connsiteY6" fmla="*/ 246185 h 1375996"/>
              <a:gd name="connsiteX7" fmla="*/ 395654 w 4945673"/>
              <a:gd name="connsiteY7" fmla="*/ 246185 h 1375996"/>
              <a:gd name="connsiteX8" fmla="*/ 395654 w 4945673"/>
              <a:gd name="connsiteY8" fmla="*/ 312127 h 1375996"/>
              <a:gd name="connsiteX9" fmla="*/ 888023 w 4945673"/>
              <a:gd name="connsiteY9" fmla="*/ 312127 h 1375996"/>
              <a:gd name="connsiteX10" fmla="*/ 888023 w 4945673"/>
              <a:gd name="connsiteY10" fmla="*/ 386862 h 1375996"/>
              <a:gd name="connsiteX11" fmla="*/ 962758 w 4945673"/>
              <a:gd name="connsiteY11" fmla="*/ 386862 h 1375996"/>
              <a:gd name="connsiteX12" fmla="*/ 962758 w 4945673"/>
              <a:gd name="connsiteY12" fmla="*/ 474785 h 1375996"/>
              <a:gd name="connsiteX13" fmla="*/ 1173773 w 4945673"/>
              <a:gd name="connsiteY13" fmla="*/ 474785 h 1375996"/>
              <a:gd name="connsiteX14" fmla="*/ 1173773 w 4945673"/>
              <a:gd name="connsiteY14" fmla="*/ 571500 h 1375996"/>
              <a:gd name="connsiteX15" fmla="*/ 1208943 w 4945673"/>
              <a:gd name="connsiteY15" fmla="*/ 571500 h 1375996"/>
              <a:gd name="connsiteX16" fmla="*/ 1208943 w 4945673"/>
              <a:gd name="connsiteY16" fmla="*/ 650631 h 1375996"/>
              <a:gd name="connsiteX17" fmla="*/ 1468316 w 4945673"/>
              <a:gd name="connsiteY17" fmla="*/ 650631 h 1375996"/>
              <a:gd name="connsiteX18" fmla="*/ 1468316 w 4945673"/>
              <a:gd name="connsiteY18" fmla="*/ 742950 h 1375996"/>
              <a:gd name="connsiteX19" fmla="*/ 1767254 w 4945673"/>
              <a:gd name="connsiteY19" fmla="*/ 742950 h 1375996"/>
              <a:gd name="connsiteX20" fmla="*/ 1767254 w 4945673"/>
              <a:gd name="connsiteY20" fmla="*/ 839665 h 1375996"/>
              <a:gd name="connsiteX21" fmla="*/ 1907931 w 4945673"/>
              <a:gd name="connsiteY21" fmla="*/ 839665 h 1375996"/>
              <a:gd name="connsiteX22" fmla="*/ 1907931 w 4945673"/>
              <a:gd name="connsiteY22" fmla="*/ 940777 h 1375996"/>
              <a:gd name="connsiteX23" fmla="*/ 2031023 w 4945673"/>
              <a:gd name="connsiteY23" fmla="*/ 940777 h 1375996"/>
              <a:gd name="connsiteX24" fmla="*/ 2031023 w 4945673"/>
              <a:gd name="connsiteY24" fmla="*/ 1041889 h 1375996"/>
              <a:gd name="connsiteX25" fmla="*/ 2338754 w 4945673"/>
              <a:gd name="connsiteY25" fmla="*/ 1041889 h 1375996"/>
              <a:gd name="connsiteX26" fmla="*/ 2338754 w 4945673"/>
              <a:gd name="connsiteY26" fmla="*/ 1143000 h 1375996"/>
              <a:gd name="connsiteX27" fmla="*/ 2567354 w 4945673"/>
              <a:gd name="connsiteY27" fmla="*/ 1143000 h 1375996"/>
              <a:gd name="connsiteX28" fmla="*/ 2567354 w 4945673"/>
              <a:gd name="connsiteY28" fmla="*/ 1257300 h 1375996"/>
              <a:gd name="connsiteX29" fmla="*/ 2809143 w 4945673"/>
              <a:gd name="connsiteY29" fmla="*/ 1257300 h 1375996"/>
              <a:gd name="connsiteX30" fmla="*/ 2809143 w 4945673"/>
              <a:gd name="connsiteY30" fmla="*/ 1375996 h 1375996"/>
              <a:gd name="connsiteX31" fmla="*/ 4945673 w 4945673"/>
              <a:gd name="connsiteY31" fmla="*/ 1375996 h 1375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945673" h="1375996">
                <a:moveTo>
                  <a:pt x="0" y="0"/>
                </a:moveTo>
                <a:lnTo>
                  <a:pt x="241789" y="0"/>
                </a:lnTo>
                <a:lnTo>
                  <a:pt x="241789" y="79131"/>
                </a:lnTo>
                <a:lnTo>
                  <a:pt x="329712" y="79131"/>
                </a:lnTo>
                <a:lnTo>
                  <a:pt x="329712" y="158262"/>
                </a:lnTo>
                <a:lnTo>
                  <a:pt x="378070" y="158262"/>
                </a:lnTo>
                <a:lnTo>
                  <a:pt x="378070" y="246185"/>
                </a:lnTo>
                <a:lnTo>
                  <a:pt x="395654" y="246185"/>
                </a:lnTo>
                <a:lnTo>
                  <a:pt x="395654" y="312127"/>
                </a:lnTo>
                <a:lnTo>
                  <a:pt x="888023" y="312127"/>
                </a:lnTo>
                <a:lnTo>
                  <a:pt x="888023" y="386862"/>
                </a:lnTo>
                <a:lnTo>
                  <a:pt x="962758" y="386862"/>
                </a:lnTo>
                <a:lnTo>
                  <a:pt x="962758" y="474785"/>
                </a:lnTo>
                <a:lnTo>
                  <a:pt x="1173773" y="474785"/>
                </a:lnTo>
                <a:lnTo>
                  <a:pt x="1173773" y="571500"/>
                </a:lnTo>
                <a:lnTo>
                  <a:pt x="1208943" y="571500"/>
                </a:lnTo>
                <a:lnTo>
                  <a:pt x="1208943" y="650631"/>
                </a:lnTo>
                <a:lnTo>
                  <a:pt x="1468316" y="650631"/>
                </a:lnTo>
                <a:lnTo>
                  <a:pt x="1468316" y="742950"/>
                </a:lnTo>
                <a:lnTo>
                  <a:pt x="1767254" y="742950"/>
                </a:lnTo>
                <a:lnTo>
                  <a:pt x="1767254" y="839665"/>
                </a:lnTo>
                <a:lnTo>
                  <a:pt x="1907931" y="839665"/>
                </a:lnTo>
                <a:lnTo>
                  <a:pt x="1907931" y="940777"/>
                </a:lnTo>
                <a:lnTo>
                  <a:pt x="2031023" y="940777"/>
                </a:lnTo>
                <a:lnTo>
                  <a:pt x="2031023" y="1041889"/>
                </a:lnTo>
                <a:lnTo>
                  <a:pt x="2338754" y="1041889"/>
                </a:lnTo>
                <a:lnTo>
                  <a:pt x="2338754" y="1143000"/>
                </a:lnTo>
                <a:lnTo>
                  <a:pt x="2567354" y="1143000"/>
                </a:lnTo>
                <a:lnTo>
                  <a:pt x="2567354" y="1257300"/>
                </a:lnTo>
                <a:lnTo>
                  <a:pt x="2809143" y="1257300"/>
                </a:lnTo>
                <a:lnTo>
                  <a:pt x="2809143" y="1375996"/>
                </a:lnTo>
                <a:lnTo>
                  <a:pt x="4945673" y="1375996"/>
                </a:lnTo>
              </a:path>
            </a:pathLst>
          </a:custGeom>
          <a:noFill/>
          <a:ln w="28575">
            <a:solidFill>
              <a:schemeClr val="accent3"/>
            </a:solidFill>
            <a:miter lim="800000"/>
            <a:headEnd/>
            <a:tailEnd/>
          </a:ln>
        </p:spPr>
        <p:txBody>
          <a:bodyPr rtlCol="0" anchor="ctr"/>
          <a:lstStyle/>
          <a:p>
            <a:pPr algn="ctr"/>
            <a:endParaRPr lang="en-US"/>
          </a:p>
        </p:txBody>
      </p:sp>
      <p:sp>
        <p:nvSpPr>
          <p:cNvPr id="74" name="Freeform 73">
            <a:extLst>
              <a:ext uri="{FF2B5EF4-FFF2-40B4-BE49-F238E27FC236}">
                <a16:creationId xmlns:a16="http://schemas.microsoft.com/office/drawing/2014/main" id="{1A1D6FB3-BE40-0E40-DCE9-80346CD3ECB6}"/>
              </a:ext>
            </a:extLst>
          </p:cNvPr>
          <p:cNvSpPr/>
          <p:nvPr/>
        </p:nvSpPr>
        <p:spPr bwMode="auto">
          <a:xfrm>
            <a:off x="1933815" y="1486525"/>
            <a:ext cx="4800600" cy="1916723"/>
          </a:xfrm>
          <a:custGeom>
            <a:avLst/>
            <a:gdLst>
              <a:gd name="connsiteX0" fmla="*/ 4800600 w 4800600"/>
              <a:gd name="connsiteY0" fmla="*/ 1916723 h 1916723"/>
              <a:gd name="connsiteX1" fmla="*/ 2738804 w 4800600"/>
              <a:gd name="connsiteY1" fmla="*/ 1916723 h 1916723"/>
              <a:gd name="connsiteX2" fmla="*/ 2738804 w 4800600"/>
              <a:gd name="connsiteY2" fmla="*/ 1789235 h 1916723"/>
              <a:gd name="connsiteX3" fmla="*/ 2431073 w 4800600"/>
              <a:gd name="connsiteY3" fmla="*/ 1789235 h 1916723"/>
              <a:gd name="connsiteX4" fmla="*/ 2431073 w 4800600"/>
              <a:gd name="connsiteY4" fmla="*/ 1666143 h 1916723"/>
              <a:gd name="connsiteX5" fmla="*/ 2413488 w 4800600"/>
              <a:gd name="connsiteY5" fmla="*/ 1666143 h 1916723"/>
              <a:gd name="connsiteX6" fmla="*/ 2413488 w 4800600"/>
              <a:gd name="connsiteY6" fmla="*/ 1551843 h 1916723"/>
              <a:gd name="connsiteX7" fmla="*/ 2000250 w 4800600"/>
              <a:gd name="connsiteY7" fmla="*/ 1551843 h 1916723"/>
              <a:gd name="connsiteX8" fmla="*/ 2000250 w 4800600"/>
              <a:gd name="connsiteY8" fmla="*/ 1455127 h 1916723"/>
              <a:gd name="connsiteX9" fmla="*/ 1855177 w 4800600"/>
              <a:gd name="connsiteY9" fmla="*/ 1455127 h 1916723"/>
              <a:gd name="connsiteX10" fmla="*/ 1855177 w 4800600"/>
              <a:gd name="connsiteY10" fmla="*/ 1349619 h 1916723"/>
              <a:gd name="connsiteX11" fmla="*/ 1375996 w 4800600"/>
              <a:gd name="connsiteY11" fmla="*/ 1349619 h 1916723"/>
              <a:gd name="connsiteX12" fmla="*/ 1375996 w 4800600"/>
              <a:gd name="connsiteY12" fmla="*/ 1257300 h 1916723"/>
              <a:gd name="connsiteX13" fmla="*/ 1375996 w 4800600"/>
              <a:gd name="connsiteY13" fmla="*/ 1257300 h 1916723"/>
              <a:gd name="connsiteX14" fmla="*/ 1327638 w 4800600"/>
              <a:gd name="connsiteY14" fmla="*/ 1257300 h 1916723"/>
              <a:gd name="connsiteX15" fmla="*/ 1327638 w 4800600"/>
              <a:gd name="connsiteY15" fmla="*/ 1156189 h 1916723"/>
              <a:gd name="connsiteX16" fmla="*/ 1327638 w 4800600"/>
              <a:gd name="connsiteY16" fmla="*/ 1156189 h 1916723"/>
              <a:gd name="connsiteX17" fmla="*/ 1292469 w 4800600"/>
              <a:gd name="connsiteY17" fmla="*/ 1156189 h 1916723"/>
              <a:gd name="connsiteX18" fmla="*/ 1292469 w 4800600"/>
              <a:gd name="connsiteY18" fmla="*/ 1063869 h 1916723"/>
              <a:gd name="connsiteX19" fmla="*/ 1173773 w 4800600"/>
              <a:gd name="connsiteY19" fmla="*/ 1063869 h 1916723"/>
              <a:gd name="connsiteX20" fmla="*/ 1173773 w 4800600"/>
              <a:gd name="connsiteY20" fmla="*/ 879231 h 1916723"/>
              <a:gd name="connsiteX21" fmla="*/ 931985 w 4800600"/>
              <a:gd name="connsiteY21" fmla="*/ 879231 h 1916723"/>
              <a:gd name="connsiteX22" fmla="*/ 931985 w 4800600"/>
              <a:gd name="connsiteY22" fmla="*/ 791308 h 1916723"/>
              <a:gd name="connsiteX23" fmla="*/ 914400 w 4800600"/>
              <a:gd name="connsiteY23" fmla="*/ 791308 h 1916723"/>
              <a:gd name="connsiteX24" fmla="*/ 914400 w 4800600"/>
              <a:gd name="connsiteY24" fmla="*/ 685800 h 1916723"/>
              <a:gd name="connsiteX25" fmla="*/ 659423 w 4800600"/>
              <a:gd name="connsiteY25" fmla="*/ 685800 h 1916723"/>
              <a:gd name="connsiteX26" fmla="*/ 659423 w 4800600"/>
              <a:gd name="connsiteY26" fmla="*/ 597877 h 1916723"/>
              <a:gd name="connsiteX27" fmla="*/ 575896 w 4800600"/>
              <a:gd name="connsiteY27" fmla="*/ 597877 h 1916723"/>
              <a:gd name="connsiteX28" fmla="*/ 575896 w 4800600"/>
              <a:gd name="connsiteY28" fmla="*/ 514350 h 1916723"/>
              <a:gd name="connsiteX29" fmla="*/ 404446 w 4800600"/>
              <a:gd name="connsiteY29" fmla="*/ 514350 h 1916723"/>
              <a:gd name="connsiteX30" fmla="*/ 404446 w 4800600"/>
              <a:gd name="connsiteY30" fmla="*/ 435219 h 1916723"/>
              <a:gd name="connsiteX31" fmla="*/ 386862 w 4800600"/>
              <a:gd name="connsiteY31" fmla="*/ 435219 h 1916723"/>
              <a:gd name="connsiteX32" fmla="*/ 386862 w 4800600"/>
              <a:gd name="connsiteY32" fmla="*/ 338504 h 1916723"/>
              <a:gd name="connsiteX33" fmla="*/ 312127 w 4800600"/>
              <a:gd name="connsiteY33" fmla="*/ 338504 h 1916723"/>
              <a:gd name="connsiteX34" fmla="*/ 312127 w 4800600"/>
              <a:gd name="connsiteY34" fmla="*/ 254977 h 1916723"/>
              <a:gd name="connsiteX35" fmla="*/ 268165 w 4800600"/>
              <a:gd name="connsiteY35" fmla="*/ 254977 h 1916723"/>
              <a:gd name="connsiteX36" fmla="*/ 268165 w 4800600"/>
              <a:gd name="connsiteY36" fmla="*/ 162658 h 1916723"/>
              <a:gd name="connsiteX37" fmla="*/ 158262 w 4800600"/>
              <a:gd name="connsiteY37" fmla="*/ 162658 h 1916723"/>
              <a:gd name="connsiteX38" fmla="*/ 158262 w 4800600"/>
              <a:gd name="connsiteY38" fmla="*/ 83527 h 1916723"/>
              <a:gd name="connsiteX39" fmla="*/ 158262 w 4800600"/>
              <a:gd name="connsiteY39" fmla="*/ 83527 h 1916723"/>
              <a:gd name="connsiteX40" fmla="*/ 140677 w 4800600"/>
              <a:gd name="connsiteY40" fmla="*/ 83527 h 1916723"/>
              <a:gd name="connsiteX41" fmla="*/ 140677 w 4800600"/>
              <a:gd name="connsiteY41" fmla="*/ 0 h 1916723"/>
              <a:gd name="connsiteX42" fmla="*/ 0 w 4800600"/>
              <a:gd name="connsiteY42" fmla="*/ 0 h 1916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800600" h="1916723">
                <a:moveTo>
                  <a:pt x="4800600" y="1916723"/>
                </a:moveTo>
                <a:lnTo>
                  <a:pt x="2738804" y="1916723"/>
                </a:lnTo>
                <a:lnTo>
                  <a:pt x="2738804" y="1789235"/>
                </a:lnTo>
                <a:lnTo>
                  <a:pt x="2431073" y="1789235"/>
                </a:lnTo>
                <a:lnTo>
                  <a:pt x="2431073" y="1666143"/>
                </a:lnTo>
                <a:lnTo>
                  <a:pt x="2413488" y="1666143"/>
                </a:lnTo>
                <a:lnTo>
                  <a:pt x="2413488" y="1551843"/>
                </a:lnTo>
                <a:lnTo>
                  <a:pt x="2000250" y="1551843"/>
                </a:lnTo>
                <a:lnTo>
                  <a:pt x="2000250" y="1455127"/>
                </a:lnTo>
                <a:lnTo>
                  <a:pt x="1855177" y="1455127"/>
                </a:lnTo>
                <a:lnTo>
                  <a:pt x="1855177" y="1349619"/>
                </a:lnTo>
                <a:lnTo>
                  <a:pt x="1375996" y="1349619"/>
                </a:lnTo>
                <a:lnTo>
                  <a:pt x="1375996" y="1257300"/>
                </a:lnTo>
                <a:lnTo>
                  <a:pt x="1375996" y="1257300"/>
                </a:lnTo>
                <a:lnTo>
                  <a:pt x="1327638" y="1257300"/>
                </a:lnTo>
                <a:lnTo>
                  <a:pt x="1327638" y="1156189"/>
                </a:lnTo>
                <a:lnTo>
                  <a:pt x="1327638" y="1156189"/>
                </a:lnTo>
                <a:lnTo>
                  <a:pt x="1292469" y="1156189"/>
                </a:lnTo>
                <a:lnTo>
                  <a:pt x="1292469" y="1063869"/>
                </a:lnTo>
                <a:lnTo>
                  <a:pt x="1173773" y="1063869"/>
                </a:lnTo>
                <a:lnTo>
                  <a:pt x="1173773" y="879231"/>
                </a:lnTo>
                <a:lnTo>
                  <a:pt x="931985" y="879231"/>
                </a:lnTo>
                <a:lnTo>
                  <a:pt x="931985" y="791308"/>
                </a:lnTo>
                <a:lnTo>
                  <a:pt x="914400" y="791308"/>
                </a:lnTo>
                <a:lnTo>
                  <a:pt x="914400" y="685800"/>
                </a:lnTo>
                <a:lnTo>
                  <a:pt x="659423" y="685800"/>
                </a:lnTo>
                <a:lnTo>
                  <a:pt x="659423" y="597877"/>
                </a:lnTo>
                <a:lnTo>
                  <a:pt x="575896" y="597877"/>
                </a:lnTo>
                <a:lnTo>
                  <a:pt x="575896" y="514350"/>
                </a:lnTo>
                <a:lnTo>
                  <a:pt x="404446" y="514350"/>
                </a:lnTo>
                <a:lnTo>
                  <a:pt x="404446" y="435219"/>
                </a:lnTo>
                <a:lnTo>
                  <a:pt x="386862" y="435219"/>
                </a:lnTo>
                <a:lnTo>
                  <a:pt x="386862" y="338504"/>
                </a:lnTo>
                <a:lnTo>
                  <a:pt x="312127" y="338504"/>
                </a:lnTo>
                <a:lnTo>
                  <a:pt x="312127" y="254977"/>
                </a:lnTo>
                <a:lnTo>
                  <a:pt x="268165" y="254977"/>
                </a:lnTo>
                <a:lnTo>
                  <a:pt x="268165" y="162658"/>
                </a:lnTo>
                <a:lnTo>
                  <a:pt x="158262" y="162658"/>
                </a:lnTo>
                <a:lnTo>
                  <a:pt x="158262" y="83527"/>
                </a:lnTo>
                <a:lnTo>
                  <a:pt x="158262" y="83527"/>
                </a:lnTo>
                <a:lnTo>
                  <a:pt x="140677" y="83527"/>
                </a:lnTo>
                <a:lnTo>
                  <a:pt x="140677" y="0"/>
                </a:lnTo>
                <a:lnTo>
                  <a:pt x="0" y="0"/>
                </a:lnTo>
              </a:path>
            </a:pathLst>
          </a:custGeom>
          <a:noFill/>
          <a:ln w="28575">
            <a:solidFill>
              <a:schemeClr val="accent4"/>
            </a:solidFill>
            <a:miter lim="800000"/>
            <a:headEnd/>
            <a:tailEnd/>
          </a:ln>
        </p:spPr>
        <p:txBody>
          <a:bodyPr rtlCol="0" anchor="ctr"/>
          <a:lstStyle/>
          <a:p>
            <a:pPr algn="ctr"/>
            <a:endParaRPr lang="en-US"/>
          </a:p>
        </p:txBody>
      </p:sp>
      <p:grpSp>
        <p:nvGrpSpPr>
          <p:cNvPr id="136" name="Group 135">
            <a:extLst>
              <a:ext uri="{FF2B5EF4-FFF2-40B4-BE49-F238E27FC236}">
                <a16:creationId xmlns:a16="http://schemas.microsoft.com/office/drawing/2014/main" id="{E18F490D-CFF3-A429-DEBF-B3D9CECB4AB4}"/>
              </a:ext>
            </a:extLst>
          </p:cNvPr>
          <p:cNvGrpSpPr/>
          <p:nvPr/>
        </p:nvGrpSpPr>
        <p:grpSpPr>
          <a:xfrm>
            <a:off x="2139109" y="1533062"/>
            <a:ext cx="4869130" cy="1514019"/>
            <a:chOff x="1808494" y="1673488"/>
            <a:chExt cx="4869130" cy="1514019"/>
          </a:xfrm>
        </p:grpSpPr>
        <p:cxnSp>
          <p:nvCxnSpPr>
            <p:cNvPr id="5" name="Straight Connector 4">
              <a:extLst>
                <a:ext uri="{FF2B5EF4-FFF2-40B4-BE49-F238E27FC236}">
                  <a16:creationId xmlns:a16="http://schemas.microsoft.com/office/drawing/2014/main" id="{2B7F3257-DFCF-359D-AFA6-3547B4F828A2}"/>
                </a:ext>
              </a:extLst>
            </p:cNvPr>
            <p:cNvCxnSpPr>
              <a:cxnSpLocks/>
            </p:cNvCxnSpPr>
            <p:nvPr/>
          </p:nvCxnSpPr>
          <p:spPr bwMode="auto">
            <a:xfrm>
              <a:off x="3527917" y="1765658"/>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533CBD82-86EC-30CF-B974-F37B6DC62FC4}"/>
                </a:ext>
              </a:extLst>
            </p:cNvPr>
            <p:cNvCxnSpPr>
              <a:cxnSpLocks/>
            </p:cNvCxnSpPr>
            <p:nvPr/>
          </p:nvCxnSpPr>
          <p:spPr bwMode="auto">
            <a:xfrm>
              <a:off x="3527917" y="2030886"/>
              <a:ext cx="274320" cy="0"/>
            </a:xfrm>
            <a:prstGeom prst="line">
              <a:avLst/>
            </a:prstGeom>
            <a:noFill/>
            <a:ln w="28575" cap="flat" cmpd="sng" algn="ctr">
              <a:solidFill>
                <a:schemeClr val="accent3"/>
              </a:solidFill>
              <a:prstDash val="solid"/>
              <a:round/>
              <a:headEnd type="none" w="med" len="med"/>
              <a:tailEnd type="none" w="med" len="med"/>
            </a:ln>
            <a:effectLst/>
          </p:spPr>
        </p:cxnSp>
        <p:sp>
          <p:nvSpPr>
            <p:cNvPr id="110" name="TextBox 109">
              <a:extLst>
                <a:ext uri="{FF2B5EF4-FFF2-40B4-BE49-F238E27FC236}">
                  <a16:creationId xmlns:a16="http://schemas.microsoft.com/office/drawing/2014/main" id="{1F4CE8F8-0C75-BC8D-A3B5-CE645841AD64}"/>
                </a:ext>
              </a:extLst>
            </p:cNvPr>
            <p:cNvSpPr txBox="1"/>
            <p:nvPr/>
          </p:nvSpPr>
          <p:spPr bwMode="auto">
            <a:xfrm>
              <a:off x="1808494" y="1673488"/>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1" name="TextBox 110">
              <a:extLst>
                <a:ext uri="{FF2B5EF4-FFF2-40B4-BE49-F238E27FC236}">
                  <a16:creationId xmlns:a16="http://schemas.microsoft.com/office/drawing/2014/main" id="{6EB1CC23-668E-6858-431C-63E3737A32E9}"/>
                </a:ext>
              </a:extLst>
            </p:cNvPr>
            <p:cNvSpPr txBox="1"/>
            <p:nvPr/>
          </p:nvSpPr>
          <p:spPr bwMode="auto">
            <a:xfrm>
              <a:off x="1899275" y="1753162"/>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2" name="TextBox 111">
              <a:extLst>
                <a:ext uri="{FF2B5EF4-FFF2-40B4-BE49-F238E27FC236}">
                  <a16:creationId xmlns:a16="http://schemas.microsoft.com/office/drawing/2014/main" id="{5ADC819F-77D3-356D-730A-9B1A15259584}"/>
                </a:ext>
              </a:extLst>
            </p:cNvPr>
            <p:cNvSpPr txBox="1"/>
            <p:nvPr/>
          </p:nvSpPr>
          <p:spPr bwMode="auto">
            <a:xfrm>
              <a:off x="3167694" y="2182935"/>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3" name="TextBox 112">
              <a:extLst>
                <a:ext uri="{FF2B5EF4-FFF2-40B4-BE49-F238E27FC236}">
                  <a16:creationId xmlns:a16="http://schemas.microsoft.com/office/drawing/2014/main" id="{C20929BC-ABB6-E072-3CD2-B1D97679920A}"/>
                </a:ext>
              </a:extLst>
            </p:cNvPr>
            <p:cNvSpPr txBox="1"/>
            <p:nvPr/>
          </p:nvSpPr>
          <p:spPr bwMode="auto">
            <a:xfrm>
              <a:off x="2532760" y="1923117"/>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4" name="TextBox 113">
              <a:extLst>
                <a:ext uri="{FF2B5EF4-FFF2-40B4-BE49-F238E27FC236}">
                  <a16:creationId xmlns:a16="http://schemas.microsoft.com/office/drawing/2014/main" id="{96CC1DAB-5F4B-BC43-D34C-419687239DC6}"/>
                </a:ext>
              </a:extLst>
            </p:cNvPr>
            <p:cNvSpPr txBox="1"/>
            <p:nvPr/>
          </p:nvSpPr>
          <p:spPr bwMode="auto">
            <a:xfrm>
              <a:off x="2892107" y="2099410"/>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5" name="TextBox 114">
              <a:extLst>
                <a:ext uri="{FF2B5EF4-FFF2-40B4-BE49-F238E27FC236}">
                  <a16:creationId xmlns:a16="http://schemas.microsoft.com/office/drawing/2014/main" id="{57E3129C-5FE8-E9DC-BD7B-C08F87A9E525}"/>
                </a:ext>
              </a:extLst>
            </p:cNvPr>
            <p:cNvSpPr txBox="1"/>
            <p:nvPr/>
          </p:nvSpPr>
          <p:spPr bwMode="auto">
            <a:xfrm>
              <a:off x="3114461" y="2178539"/>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6" name="TextBox 115">
              <a:extLst>
                <a:ext uri="{FF2B5EF4-FFF2-40B4-BE49-F238E27FC236}">
                  <a16:creationId xmlns:a16="http://schemas.microsoft.com/office/drawing/2014/main" id="{6A12CCFC-D841-7C42-D474-208EA1DB7C4B}"/>
                </a:ext>
              </a:extLst>
            </p:cNvPr>
            <p:cNvSpPr txBox="1"/>
            <p:nvPr/>
          </p:nvSpPr>
          <p:spPr bwMode="auto">
            <a:xfrm>
              <a:off x="2501443" y="1921275"/>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7" name="TextBox 116">
              <a:extLst>
                <a:ext uri="{FF2B5EF4-FFF2-40B4-BE49-F238E27FC236}">
                  <a16:creationId xmlns:a16="http://schemas.microsoft.com/office/drawing/2014/main" id="{C0874595-6EA5-F246-CDDD-00BA256523B7}"/>
                </a:ext>
              </a:extLst>
            </p:cNvPr>
            <p:cNvSpPr txBox="1"/>
            <p:nvPr/>
          </p:nvSpPr>
          <p:spPr bwMode="auto">
            <a:xfrm>
              <a:off x="3293340" y="2282507"/>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8" name="TextBox 117">
              <a:extLst>
                <a:ext uri="{FF2B5EF4-FFF2-40B4-BE49-F238E27FC236}">
                  <a16:creationId xmlns:a16="http://schemas.microsoft.com/office/drawing/2014/main" id="{11D10E51-8BA3-EB98-C891-370C302DAF54}"/>
                </a:ext>
              </a:extLst>
            </p:cNvPr>
            <p:cNvSpPr txBox="1"/>
            <p:nvPr/>
          </p:nvSpPr>
          <p:spPr bwMode="auto">
            <a:xfrm>
              <a:off x="3559608" y="2476396"/>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9" name="TextBox 118">
              <a:extLst>
                <a:ext uri="{FF2B5EF4-FFF2-40B4-BE49-F238E27FC236}">
                  <a16:creationId xmlns:a16="http://schemas.microsoft.com/office/drawing/2014/main" id="{F0C095E3-3E9F-D158-9836-966A2B5C8B5A}"/>
                </a:ext>
              </a:extLst>
            </p:cNvPr>
            <p:cNvSpPr txBox="1"/>
            <p:nvPr/>
          </p:nvSpPr>
          <p:spPr bwMode="auto">
            <a:xfrm>
              <a:off x="4300726" y="2805989"/>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0" name="TextBox 119">
              <a:extLst>
                <a:ext uri="{FF2B5EF4-FFF2-40B4-BE49-F238E27FC236}">
                  <a16:creationId xmlns:a16="http://schemas.microsoft.com/office/drawing/2014/main" id="{D5FA6E01-CF57-E0C7-47B1-1B1ADE9605D4}"/>
                </a:ext>
              </a:extLst>
            </p:cNvPr>
            <p:cNvSpPr txBox="1"/>
            <p:nvPr/>
          </p:nvSpPr>
          <p:spPr bwMode="auto">
            <a:xfrm>
              <a:off x="4178185" y="2689419"/>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1" name="TextBox 120">
              <a:extLst>
                <a:ext uri="{FF2B5EF4-FFF2-40B4-BE49-F238E27FC236}">
                  <a16:creationId xmlns:a16="http://schemas.microsoft.com/office/drawing/2014/main" id="{7988454F-8E6A-D54E-A60A-3D2D34E8FDA0}"/>
                </a:ext>
              </a:extLst>
            </p:cNvPr>
            <p:cNvSpPr txBox="1"/>
            <p:nvPr/>
          </p:nvSpPr>
          <p:spPr bwMode="auto">
            <a:xfrm>
              <a:off x="4203129" y="2689419"/>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2" name="TextBox 121">
              <a:extLst>
                <a:ext uri="{FF2B5EF4-FFF2-40B4-BE49-F238E27FC236}">
                  <a16:creationId xmlns:a16="http://schemas.microsoft.com/office/drawing/2014/main" id="{74EF023E-4985-5B20-4B8B-81D5D0869889}"/>
                </a:ext>
              </a:extLst>
            </p:cNvPr>
            <p:cNvSpPr txBox="1"/>
            <p:nvPr/>
          </p:nvSpPr>
          <p:spPr bwMode="auto">
            <a:xfrm>
              <a:off x="4540512" y="2813505"/>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3" name="TextBox 122">
              <a:extLst>
                <a:ext uri="{FF2B5EF4-FFF2-40B4-BE49-F238E27FC236}">
                  <a16:creationId xmlns:a16="http://schemas.microsoft.com/office/drawing/2014/main" id="{2421AC88-F8F0-9D03-B984-231CFF113F0D}"/>
                </a:ext>
              </a:extLst>
            </p:cNvPr>
            <p:cNvSpPr txBox="1"/>
            <p:nvPr/>
          </p:nvSpPr>
          <p:spPr bwMode="auto">
            <a:xfrm>
              <a:off x="4718944" y="2808911"/>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4" name="TextBox 123">
              <a:extLst>
                <a:ext uri="{FF2B5EF4-FFF2-40B4-BE49-F238E27FC236}">
                  <a16:creationId xmlns:a16="http://schemas.microsoft.com/office/drawing/2014/main" id="{1C1A1E40-0F1E-09A4-C5F4-90FFF999BF0F}"/>
                </a:ext>
              </a:extLst>
            </p:cNvPr>
            <p:cNvSpPr txBox="1"/>
            <p:nvPr/>
          </p:nvSpPr>
          <p:spPr bwMode="auto">
            <a:xfrm>
              <a:off x="4761593" y="2808416"/>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5" name="TextBox 124">
              <a:extLst>
                <a:ext uri="{FF2B5EF4-FFF2-40B4-BE49-F238E27FC236}">
                  <a16:creationId xmlns:a16="http://schemas.microsoft.com/office/drawing/2014/main" id="{2111B3DE-7D55-E9FA-F5C6-E4D4FB11B00E}"/>
                </a:ext>
              </a:extLst>
            </p:cNvPr>
            <p:cNvSpPr txBox="1"/>
            <p:nvPr/>
          </p:nvSpPr>
          <p:spPr bwMode="auto">
            <a:xfrm>
              <a:off x="5048688" y="2811617"/>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6" name="TextBox 125">
              <a:extLst>
                <a:ext uri="{FF2B5EF4-FFF2-40B4-BE49-F238E27FC236}">
                  <a16:creationId xmlns:a16="http://schemas.microsoft.com/office/drawing/2014/main" id="{A76EBD06-1CC1-EF3B-B16C-A1E54416A63A}"/>
                </a:ext>
              </a:extLst>
            </p:cNvPr>
            <p:cNvSpPr txBox="1"/>
            <p:nvPr/>
          </p:nvSpPr>
          <p:spPr bwMode="auto">
            <a:xfrm>
              <a:off x="5115519" y="2814712"/>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7" name="TextBox 126">
              <a:extLst>
                <a:ext uri="{FF2B5EF4-FFF2-40B4-BE49-F238E27FC236}">
                  <a16:creationId xmlns:a16="http://schemas.microsoft.com/office/drawing/2014/main" id="{6D41319F-1669-E723-8937-22ECCD65272B}"/>
                </a:ext>
              </a:extLst>
            </p:cNvPr>
            <p:cNvSpPr txBox="1"/>
            <p:nvPr/>
          </p:nvSpPr>
          <p:spPr bwMode="auto">
            <a:xfrm>
              <a:off x="5230408" y="2814698"/>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8" name="TextBox 127">
              <a:extLst>
                <a:ext uri="{FF2B5EF4-FFF2-40B4-BE49-F238E27FC236}">
                  <a16:creationId xmlns:a16="http://schemas.microsoft.com/office/drawing/2014/main" id="{6DA78BE1-7210-ED17-3E1B-861BD00B30FE}"/>
                </a:ext>
              </a:extLst>
            </p:cNvPr>
            <p:cNvSpPr txBox="1"/>
            <p:nvPr/>
          </p:nvSpPr>
          <p:spPr bwMode="auto">
            <a:xfrm>
              <a:off x="6376843" y="2818175"/>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9" name="TextBox 128">
              <a:extLst>
                <a:ext uri="{FF2B5EF4-FFF2-40B4-BE49-F238E27FC236}">
                  <a16:creationId xmlns:a16="http://schemas.microsoft.com/office/drawing/2014/main" id="{F449F63F-2C5E-BE10-EE85-C66C24A07C60}"/>
                </a:ext>
              </a:extLst>
            </p:cNvPr>
            <p:cNvSpPr txBox="1"/>
            <p:nvPr/>
          </p:nvSpPr>
          <p:spPr bwMode="auto">
            <a:xfrm>
              <a:off x="5391517" y="2809890"/>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30" name="TextBox 129">
              <a:extLst>
                <a:ext uri="{FF2B5EF4-FFF2-40B4-BE49-F238E27FC236}">
                  <a16:creationId xmlns:a16="http://schemas.microsoft.com/office/drawing/2014/main" id="{0CAA151E-9837-500E-FAEF-D0F280119A7A}"/>
                </a:ext>
              </a:extLst>
            </p:cNvPr>
            <p:cNvSpPr txBox="1"/>
            <p:nvPr/>
          </p:nvSpPr>
          <p:spPr bwMode="auto">
            <a:xfrm>
              <a:off x="5477785" y="2817574"/>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31" name="TextBox 130">
              <a:extLst>
                <a:ext uri="{FF2B5EF4-FFF2-40B4-BE49-F238E27FC236}">
                  <a16:creationId xmlns:a16="http://schemas.microsoft.com/office/drawing/2014/main" id="{8E4B8760-D9BA-7DC9-0FC1-7D2B4B05E600}"/>
                </a:ext>
              </a:extLst>
            </p:cNvPr>
            <p:cNvSpPr txBox="1"/>
            <p:nvPr/>
          </p:nvSpPr>
          <p:spPr bwMode="auto">
            <a:xfrm>
              <a:off x="5698866" y="2809890"/>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32" name="TextBox 131">
              <a:extLst>
                <a:ext uri="{FF2B5EF4-FFF2-40B4-BE49-F238E27FC236}">
                  <a16:creationId xmlns:a16="http://schemas.microsoft.com/office/drawing/2014/main" id="{9DA84185-BE3E-22D6-07A9-FDC4746254C7}"/>
                </a:ext>
              </a:extLst>
            </p:cNvPr>
            <p:cNvSpPr txBox="1"/>
            <p:nvPr/>
          </p:nvSpPr>
          <p:spPr bwMode="auto">
            <a:xfrm>
              <a:off x="5767312" y="2809748"/>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34" name="TextBox 133">
              <a:extLst>
                <a:ext uri="{FF2B5EF4-FFF2-40B4-BE49-F238E27FC236}">
                  <a16:creationId xmlns:a16="http://schemas.microsoft.com/office/drawing/2014/main" id="{4C2932DB-DE87-FD2B-0CEA-0749A406B2DE}"/>
                </a:ext>
              </a:extLst>
            </p:cNvPr>
            <p:cNvSpPr txBox="1"/>
            <p:nvPr/>
          </p:nvSpPr>
          <p:spPr bwMode="auto">
            <a:xfrm>
              <a:off x="6075562" y="2812124"/>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35" name="TextBox 134">
              <a:extLst>
                <a:ext uri="{FF2B5EF4-FFF2-40B4-BE49-F238E27FC236}">
                  <a16:creationId xmlns:a16="http://schemas.microsoft.com/office/drawing/2014/main" id="{6A1F2AA5-B851-371B-E15B-B99B76B5F479}"/>
                </a:ext>
              </a:extLst>
            </p:cNvPr>
            <p:cNvSpPr txBox="1"/>
            <p:nvPr/>
          </p:nvSpPr>
          <p:spPr bwMode="auto">
            <a:xfrm>
              <a:off x="5889290" y="2811559"/>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grpSp>
      <p:grpSp>
        <p:nvGrpSpPr>
          <p:cNvPr id="162" name="Group 161">
            <a:extLst>
              <a:ext uri="{FF2B5EF4-FFF2-40B4-BE49-F238E27FC236}">
                <a16:creationId xmlns:a16="http://schemas.microsoft.com/office/drawing/2014/main" id="{BDBB79E9-29F2-BD95-3C14-682433865492}"/>
              </a:ext>
            </a:extLst>
          </p:cNvPr>
          <p:cNvGrpSpPr/>
          <p:nvPr/>
        </p:nvGrpSpPr>
        <p:grpSpPr>
          <a:xfrm>
            <a:off x="2004949" y="1463558"/>
            <a:ext cx="5024929" cy="1760914"/>
            <a:chOff x="1671334" y="1612402"/>
            <a:chExt cx="5024929" cy="1760914"/>
          </a:xfrm>
        </p:grpSpPr>
        <p:sp>
          <p:nvSpPr>
            <p:cNvPr id="90" name="TextBox 89">
              <a:extLst>
                <a:ext uri="{FF2B5EF4-FFF2-40B4-BE49-F238E27FC236}">
                  <a16:creationId xmlns:a16="http://schemas.microsoft.com/office/drawing/2014/main" id="{906C51F9-4A82-AAB4-A10C-62D4428247C2}"/>
                </a:ext>
              </a:extLst>
            </p:cNvPr>
            <p:cNvSpPr txBox="1"/>
            <p:nvPr/>
          </p:nvSpPr>
          <p:spPr bwMode="auto">
            <a:xfrm>
              <a:off x="1671334" y="1612402"/>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7" name="TextBox 136">
              <a:extLst>
                <a:ext uri="{FF2B5EF4-FFF2-40B4-BE49-F238E27FC236}">
                  <a16:creationId xmlns:a16="http://schemas.microsoft.com/office/drawing/2014/main" id="{2FA47965-FE91-8972-B3AF-D81BD711943C}"/>
                </a:ext>
              </a:extLst>
            </p:cNvPr>
            <p:cNvSpPr txBox="1"/>
            <p:nvPr/>
          </p:nvSpPr>
          <p:spPr bwMode="auto">
            <a:xfrm>
              <a:off x="2068524" y="1644225"/>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8" name="TextBox 137">
              <a:extLst>
                <a:ext uri="{FF2B5EF4-FFF2-40B4-BE49-F238E27FC236}">
                  <a16:creationId xmlns:a16="http://schemas.microsoft.com/office/drawing/2014/main" id="{BB14F3C4-D0A6-FAFC-3C66-EBF3F1783853}"/>
                </a:ext>
              </a:extLst>
            </p:cNvPr>
            <p:cNvSpPr txBox="1"/>
            <p:nvPr/>
          </p:nvSpPr>
          <p:spPr bwMode="auto">
            <a:xfrm>
              <a:off x="2232355" y="1797068"/>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9" name="TextBox 138">
              <a:extLst>
                <a:ext uri="{FF2B5EF4-FFF2-40B4-BE49-F238E27FC236}">
                  <a16:creationId xmlns:a16="http://schemas.microsoft.com/office/drawing/2014/main" id="{6E57222A-11BB-F2FE-7004-BAF190B57236}"/>
                </a:ext>
              </a:extLst>
            </p:cNvPr>
            <p:cNvSpPr txBox="1"/>
            <p:nvPr/>
          </p:nvSpPr>
          <p:spPr bwMode="auto">
            <a:xfrm>
              <a:off x="2430020" y="1864364"/>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0" name="TextBox 139">
              <a:extLst>
                <a:ext uri="{FF2B5EF4-FFF2-40B4-BE49-F238E27FC236}">
                  <a16:creationId xmlns:a16="http://schemas.microsoft.com/office/drawing/2014/main" id="{D3C965E6-85D8-753B-4FA7-354C2B4EBF6E}"/>
                </a:ext>
              </a:extLst>
            </p:cNvPr>
            <p:cNvSpPr txBox="1"/>
            <p:nvPr/>
          </p:nvSpPr>
          <p:spPr bwMode="auto">
            <a:xfrm>
              <a:off x="2646457" y="1864069"/>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1" name="TextBox 140">
              <a:extLst>
                <a:ext uri="{FF2B5EF4-FFF2-40B4-BE49-F238E27FC236}">
                  <a16:creationId xmlns:a16="http://schemas.microsoft.com/office/drawing/2014/main" id="{E500AA3E-593E-6F90-0DB3-15614BCA0E27}"/>
                </a:ext>
              </a:extLst>
            </p:cNvPr>
            <p:cNvSpPr txBox="1"/>
            <p:nvPr/>
          </p:nvSpPr>
          <p:spPr bwMode="auto">
            <a:xfrm>
              <a:off x="2548580" y="1869493"/>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2" name="TextBox 141">
              <a:extLst>
                <a:ext uri="{FF2B5EF4-FFF2-40B4-BE49-F238E27FC236}">
                  <a16:creationId xmlns:a16="http://schemas.microsoft.com/office/drawing/2014/main" id="{6857783C-22C9-A249-088F-9897C98501DF}"/>
                </a:ext>
              </a:extLst>
            </p:cNvPr>
            <p:cNvSpPr txBox="1"/>
            <p:nvPr/>
          </p:nvSpPr>
          <p:spPr bwMode="auto">
            <a:xfrm>
              <a:off x="2877426" y="1865678"/>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3" name="TextBox 142">
              <a:extLst>
                <a:ext uri="{FF2B5EF4-FFF2-40B4-BE49-F238E27FC236}">
                  <a16:creationId xmlns:a16="http://schemas.microsoft.com/office/drawing/2014/main" id="{722D2AFB-EEDA-C184-8AD0-01AA494485B3}"/>
                </a:ext>
              </a:extLst>
            </p:cNvPr>
            <p:cNvSpPr txBox="1"/>
            <p:nvPr/>
          </p:nvSpPr>
          <p:spPr bwMode="auto">
            <a:xfrm>
              <a:off x="3410032" y="2287323"/>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4" name="TextBox 143">
              <a:extLst>
                <a:ext uri="{FF2B5EF4-FFF2-40B4-BE49-F238E27FC236}">
                  <a16:creationId xmlns:a16="http://schemas.microsoft.com/office/drawing/2014/main" id="{83645DA4-B8E4-AFB6-44ED-5DA9895076E7}"/>
                </a:ext>
              </a:extLst>
            </p:cNvPr>
            <p:cNvSpPr txBox="1"/>
            <p:nvPr/>
          </p:nvSpPr>
          <p:spPr bwMode="auto">
            <a:xfrm>
              <a:off x="4194965" y="3003984"/>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5" name="TextBox 144">
              <a:extLst>
                <a:ext uri="{FF2B5EF4-FFF2-40B4-BE49-F238E27FC236}">
                  <a16:creationId xmlns:a16="http://schemas.microsoft.com/office/drawing/2014/main" id="{0795ACB2-3B02-02E4-3790-1B3C237E278F}"/>
                </a:ext>
              </a:extLst>
            </p:cNvPr>
            <p:cNvSpPr txBox="1"/>
            <p:nvPr/>
          </p:nvSpPr>
          <p:spPr bwMode="auto">
            <a:xfrm>
              <a:off x="4450487" y="2990817"/>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6" name="TextBox 145">
              <a:extLst>
                <a:ext uri="{FF2B5EF4-FFF2-40B4-BE49-F238E27FC236}">
                  <a16:creationId xmlns:a16="http://schemas.microsoft.com/office/drawing/2014/main" id="{DF2F82BF-11AB-B3D5-ACA2-93B0C9AB6386}"/>
                </a:ext>
              </a:extLst>
            </p:cNvPr>
            <p:cNvSpPr txBox="1"/>
            <p:nvPr/>
          </p:nvSpPr>
          <p:spPr bwMode="auto">
            <a:xfrm>
              <a:off x="4483036" y="2988288"/>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7" name="TextBox 146">
              <a:extLst>
                <a:ext uri="{FF2B5EF4-FFF2-40B4-BE49-F238E27FC236}">
                  <a16:creationId xmlns:a16="http://schemas.microsoft.com/office/drawing/2014/main" id="{E20806BA-8FB6-83B8-929B-7921056F425C}"/>
                </a:ext>
              </a:extLst>
            </p:cNvPr>
            <p:cNvSpPr txBox="1"/>
            <p:nvPr/>
          </p:nvSpPr>
          <p:spPr bwMode="auto">
            <a:xfrm>
              <a:off x="4542384" y="2995213"/>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8" name="TextBox 147">
              <a:extLst>
                <a:ext uri="{FF2B5EF4-FFF2-40B4-BE49-F238E27FC236}">
                  <a16:creationId xmlns:a16="http://schemas.microsoft.com/office/drawing/2014/main" id="{8C37DAAB-51D3-D62B-C1FD-5EB854F46972}"/>
                </a:ext>
              </a:extLst>
            </p:cNvPr>
            <p:cNvSpPr txBox="1"/>
            <p:nvPr/>
          </p:nvSpPr>
          <p:spPr bwMode="auto">
            <a:xfrm>
              <a:off x="6395482" y="3000933"/>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9" name="TextBox 148">
              <a:extLst>
                <a:ext uri="{FF2B5EF4-FFF2-40B4-BE49-F238E27FC236}">
                  <a16:creationId xmlns:a16="http://schemas.microsoft.com/office/drawing/2014/main" id="{09E4CD41-E6B9-008E-731B-18AB069BC839}"/>
                </a:ext>
              </a:extLst>
            </p:cNvPr>
            <p:cNvSpPr txBox="1"/>
            <p:nvPr/>
          </p:nvSpPr>
          <p:spPr bwMode="auto">
            <a:xfrm>
              <a:off x="4658484" y="2994872"/>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0" name="TextBox 149">
              <a:extLst>
                <a:ext uri="{FF2B5EF4-FFF2-40B4-BE49-F238E27FC236}">
                  <a16:creationId xmlns:a16="http://schemas.microsoft.com/office/drawing/2014/main" id="{39A13076-7891-9445-4D34-B36E0D24C472}"/>
                </a:ext>
              </a:extLst>
            </p:cNvPr>
            <p:cNvSpPr txBox="1"/>
            <p:nvPr/>
          </p:nvSpPr>
          <p:spPr bwMode="auto">
            <a:xfrm>
              <a:off x="4813292" y="2994872"/>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1" name="TextBox 150">
              <a:extLst>
                <a:ext uri="{FF2B5EF4-FFF2-40B4-BE49-F238E27FC236}">
                  <a16:creationId xmlns:a16="http://schemas.microsoft.com/office/drawing/2014/main" id="{A7B3B550-29E3-10D2-0E6C-7813C1E2A6DC}"/>
                </a:ext>
              </a:extLst>
            </p:cNvPr>
            <p:cNvSpPr txBox="1"/>
            <p:nvPr/>
          </p:nvSpPr>
          <p:spPr bwMode="auto">
            <a:xfrm>
              <a:off x="4950682" y="3001370"/>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2" name="TextBox 151">
              <a:extLst>
                <a:ext uri="{FF2B5EF4-FFF2-40B4-BE49-F238E27FC236}">
                  <a16:creationId xmlns:a16="http://schemas.microsoft.com/office/drawing/2014/main" id="{8370ED4E-FD7E-62F6-D8A4-1B2C57FD7DF8}"/>
                </a:ext>
              </a:extLst>
            </p:cNvPr>
            <p:cNvSpPr txBox="1"/>
            <p:nvPr/>
          </p:nvSpPr>
          <p:spPr bwMode="auto">
            <a:xfrm>
              <a:off x="4980563" y="3001370"/>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3" name="TextBox 152">
              <a:extLst>
                <a:ext uri="{FF2B5EF4-FFF2-40B4-BE49-F238E27FC236}">
                  <a16:creationId xmlns:a16="http://schemas.microsoft.com/office/drawing/2014/main" id="{B619FC3E-A557-ED4F-9765-0ACE06E25DFC}"/>
                </a:ext>
              </a:extLst>
            </p:cNvPr>
            <p:cNvSpPr txBox="1"/>
            <p:nvPr/>
          </p:nvSpPr>
          <p:spPr bwMode="auto">
            <a:xfrm>
              <a:off x="5020128" y="3001623"/>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4" name="TextBox 153">
              <a:extLst>
                <a:ext uri="{FF2B5EF4-FFF2-40B4-BE49-F238E27FC236}">
                  <a16:creationId xmlns:a16="http://schemas.microsoft.com/office/drawing/2014/main" id="{2079B4D3-0992-DE35-E6E1-DAAF6543F9C8}"/>
                </a:ext>
              </a:extLst>
            </p:cNvPr>
            <p:cNvSpPr txBox="1"/>
            <p:nvPr/>
          </p:nvSpPr>
          <p:spPr bwMode="auto">
            <a:xfrm>
              <a:off x="5055143" y="3001343"/>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5" name="TextBox 154">
              <a:extLst>
                <a:ext uri="{FF2B5EF4-FFF2-40B4-BE49-F238E27FC236}">
                  <a16:creationId xmlns:a16="http://schemas.microsoft.com/office/drawing/2014/main" id="{4B04B0BA-2C00-C9BE-BC4E-12ED553FA6F6}"/>
                </a:ext>
              </a:extLst>
            </p:cNvPr>
            <p:cNvSpPr txBox="1"/>
            <p:nvPr/>
          </p:nvSpPr>
          <p:spPr bwMode="auto">
            <a:xfrm>
              <a:off x="6146657" y="2995139"/>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6" name="TextBox 155">
              <a:extLst>
                <a:ext uri="{FF2B5EF4-FFF2-40B4-BE49-F238E27FC236}">
                  <a16:creationId xmlns:a16="http://schemas.microsoft.com/office/drawing/2014/main" id="{E1512880-33D2-6D69-4F50-EBB82DFD866C}"/>
                </a:ext>
              </a:extLst>
            </p:cNvPr>
            <p:cNvSpPr txBox="1"/>
            <p:nvPr/>
          </p:nvSpPr>
          <p:spPr bwMode="auto">
            <a:xfrm>
              <a:off x="5160114" y="3001316"/>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7" name="TextBox 156">
              <a:extLst>
                <a:ext uri="{FF2B5EF4-FFF2-40B4-BE49-F238E27FC236}">
                  <a16:creationId xmlns:a16="http://schemas.microsoft.com/office/drawing/2014/main" id="{F511A3D2-42E2-A7DB-B39F-6B98B714219D}"/>
                </a:ext>
              </a:extLst>
            </p:cNvPr>
            <p:cNvSpPr txBox="1"/>
            <p:nvPr/>
          </p:nvSpPr>
          <p:spPr bwMode="auto">
            <a:xfrm>
              <a:off x="5127645" y="2997684"/>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8" name="TextBox 157">
              <a:extLst>
                <a:ext uri="{FF2B5EF4-FFF2-40B4-BE49-F238E27FC236}">
                  <a16:creationId xmlns:a16="http://schemas.microsoft.com/office/drawing/2014/main" id="{F4590737-F174-690F-48E8-2197FB758F0C}"/>
                </a:ext>
              </a:extLst>
            </p:cNvPr>
            <p:cNvSpPr txBox="1"/>
            <p:nvPr/>
          </p:nvSpPr>
          <p:spPr bwMode="auto">
            <a:xfrm>
              <a:off x="5245098" y="2994872"/>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9" name="TextBox 158">
              <a:extLst>
                <a:ext uri="{FF2B5EF4-FFF2-40B4-BE49-F238E27FC236}">
                  <a16:creationId xmlns:a16="http://schemas.microsoft.com/office/drawing/2014/main" id="{01DC53B8-787A-3CB9-7698-A9F03B5E5C24}"/>
                </a:ext>
              </a:extLst>
            </p:cNvPr>
            <p:cNvSpPr txBox="1"/>
            <p:nvPr/>
          </p:nvSpPr>
          <p:spPr bwMode="auto">
            <a:xfrm>
              <a:off x="5320111" y="2998265"/>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0" name="TextBox 159">
              <a:extLst>
                <a:ext uri="{FF2B5EF4-FFF2-40B4-BE49-F238E27FC236}">
                  <a16:creationId xmlns:a16="http://schemas.microsoft.com/office/drawing/2014/main" id="{3D3008E0-3FD0-848A-88BB-08BBD7023313}"/>
                </a:ext>
              </a:extLst>
            </p:cNvPr>
            <p:cNvSpPr txBox="1"/>
            <p:nvPr/>
          </p:nvSpPr>
          <p:spPr bwMode="auto">
            <a:xfrm>
              <a:off x="5377222" y="3001262"/>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1" name="TextBox 160">
              <a:extLst>
                <a:ext uri="{FF2B5EF4-FFF2-40B4-BE49-F238E27FC236}">
                  <a16:creationId xmlns:a16="http://schemas.microsoft.com/office/drawing/2014/main" id="{2D5630D0-BF18-AE82-D414-22B06F16FC5F}"/>
                </a:ext>
              </a:extLst>
            </p:cNvPr>
            <p:cNvSpPr txBox="1"/>
            <p:nvPr/>
          </p:nvSpPr>
          <p:spPr bwMode="auto">
            <a:xfrm>
              <a:off x="5448121" y="3001289"/>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grpSp>
        <p:nvGrpSpPr>
          <p:cNvPr id="163" name="Group 162">
            <a:extLst>
              <a:ext uri="{FF2B5EF4-FFF2-40B4-BE49-F238E27FC236}">
                <a16:creationId xmlns:a16="http://schemas.microsoft.com/office/drawing/2014/main" id="{84790505-C77E-E4E9-A4E7-19F0969A132E}"/>
              </a:ext>
            </a:extLst>
          </p:cNvPr>
          <p:cNvGrpSpPr/>
          <p:nvPr/>
        </p:nvGrpSpPr>
        <p:grpSpPr>
          <a:xfrm>
            <a:off x="1908906" y="1520248"/>
            <a:ext cx="4496718" cy="3111489"/>
            <a:chOff x="1575291" y="1669092"/>
            <a:chExt cx="4496718" cy="3111489"/>
          </a:xfrm>
        </p:grpSpPr>
        <p:sp>
          <p:nvSpPr>
            <p:cNvPr id="164" name="TextBox 163">
              <a:extLst>
                <a:ext uri="{FF2B5EF4-FFF2-40B4-BE49-F238E27FC236}">
                  <a16:creationId xmlns:a16="http://schemas.microsoft.com/office/drawing/2014/main" id="{6D26D8FC-B99D-5C99-5ADA-5AEFCE3D6475}"/>
                </a:ext>
              </a:extLst>
            </p:cNvPr>
            <p:cNvSpPr txBox="1"/>
            <p:nvPr/>
          </p:nvSpPr>
          <p:spPr bwMode="auto">
            <a:xfrm>
              <a:off x="1575291" y="1669092"/>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5"/>
                  </a:solidFill>
                  <a:latin typeface="Calibri" panose="020F0502020204030204" pitchFamily="34" charset="0"/>
                </a:rPr>
                <a:t>+</a:t>
              </a:r>
            </a:p>
          </p:txBody>
        </p:sp>
        <p:sp>
          <p:nvSpPr>
            <p:cNvPr id="165" name="TextBox 164">
              <a:extLst>
                <a:ext uri="{FF2B5EF4-FFF2-40B4-BE49-F238E27FC236}">
                  <a16:creationId xmlns:a16="http://schemas.microsoft.com/office/drawing/2014/main" id="{05A90241-2B10-D439-58B6-55A9A2BD0A47}"/>
                </a:ext>
              </a:extLst>
            </p:cNvPr>
            <p:cNvSpPr txBox="1"/>
            <p:nvPr/>
          </p:nvSpPr>
          <p:spPr bwMode="auto">
            <a:xfrm>
              <a:off x="2664861" y="2906600"/>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5"/>
                  </a:solidFill>
                  <a:latin typeface="Calibri" panose="020F0502020204030204" pitchFamily="34" charset="0"/>
                </a:rPr>
                <a:t>+</a:t>
              </a:r>
            </a:p>
          </p:txBody>
        </p:sp>
        <p:sp>
          <p:nvSpPr>
            <p:cNvPr id="166" name="TextBox 165">
              <a:extLst>
                <a:ext uri="{FF2B5EF4-FFF2-40B4-BE49-F238E27FC236}">
                  <a16:creationId xmlns:a16="http://schemas.microsoft.com/office/drawing/2014/main" id="{299063DE-2D2E-131C-C122-418FB3EAE69B}"/>
                </a:ext>
              </a:extLst>
            </p:cNvPr>
            <p:cNvSpPr txBox="1"/>
            <p:nvPr/>
          </p:nvSpPr>
          <p:spPr bwMode="auto">
            <a:xfrm>
              <a:off x="2871202" y="3026976"/>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5"/>
                  </a:solidFill>
                  <a:latin typeface="Calibri" panose="020F0502020204030204" pitchFamily="34" charset="0"/>
                </a:rPr>
                <a:t>+</a:t>
              </a:r>
            </a:p>
          </p:txBody>
        </p:sp>
        <p:sp>
          <p:nvSpPr>
            <p:cNvPr id="167" name="TextBox 166">
              <a:extLst>
                <a:ext uri="{FF2B5EF4-FFF2-40B4-BE49-F238E27FC236}">
                  <a16:creationId xmlns:a16="http://schemas.microsoft.com/office/drawing/2014/main" id="{019E057A-E291-91E1-4B2B-4ED83064094E}"/>
                </a:ext>
              </a:extLst>
            </p:cNvPr>
            <p:cNvSpPr txBox="1"/>
            <p:nvPr/>
          </p:nvSpPr>
          <p:spPr bwMode="auto">
            <a:xfrm>
              <a:off x="3524935" y="3717828"/>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5"/>
                  </a:solidFill>
                  <a:latin typeface="Calibri" panose="020F0502020204030204" pitchFamily="34" charset="0"/>
                </a:rPr>
                <a:t>+</a:t>
              </a:r>
            </a:p>
          </p:txBody>
        </p:sp>
        <p:sp>
          <p:nvSpPr>
            <p:cNvPr id="168" name="TextBox 167">
              <a:extLst>
                <a:ext uri="{FF2B5EF4-FFF2-40B4-BE49-F238E27FC236}">
                  <a16:creationId xmlns:a16="http://schemas.microsoft.com/office/drawing/2014/main" id="{4184EDBB-7DE8-33C2-1F82-DA979C1D1966}"/>
                </a:ext>
              </a:extLst>
            </p:cNvPr>
            <p:cNvSpPr txBox="1"/>
            <p:nvPr/>
          </p:nvSpPr>
          <p:spPr bwMode="auto">
            <a:xfrm>
              <a:off x="4395268" y="3861043"/>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5"/>
                  </a:solidFill>
                  <a:latin typeface="Calibri" panose="020F0502020204030204" pitchFamily="34" charset="0"/>
                </a:rPr>
                <a:t>+</a:t>
              </a:r>
            </a:p>
          </p:txBody>
        </p:sp>
        <p:sp>
          <p:nvSpPr>
            <p:cNvPr id="169" name="TextBox 168">
              <a:extLst>
                <a:ext uri="{FF2B5EF4-FFF2-40B4-BE49-F238E27FC236}">
                  <a16:creationId xmlns:a16="http://schemas.microsoft.com/office/drawing/2014/main" id="{6E9D9912-772C-09C5-6909-0978F1776B96}"/>
                </a:ext>
              </a:extLst>
            </p:cNvPr>
            <p:cNvSpPr txBox="1"/>
            <p:nvPr/>
          </p:nvSpPr>
          <p:spPr bwMode="auto">
            <a:xfrm>
              <a:off x="4911083" y="3864605"/>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5"/>
                  </a:solidFill>
                  <a:latin typeface="Calibri" panose="020F0502020204030204" pitchFamily="34" charset="0"/>
                </a:rPr>
                <a:t>+</a:t>
              </a:r>
            </a:p>
          </p:txBody>
        </p:sp>
        <p:sp>
          <p:nvSpPr>
            <p:cNvPr id="170" name="TextBox 169">
              <a:extLst>
                <a:ext uri="{FF2B5EF4-FFF2-40B4-BE49-F238E27FC236}">
                  <a16:creationId xmlns:a16="http://schemas.microsoft.com/office/drawing/2014/main" id="{0F6C9078-0A38-3BB0-0FB8-8C7B870DD273}"/>
                </a:ext>
              </a:extLst>
            </p:cNvPr>
            <p:cNvSpPr txBox="1"/>
            <p:nvPr/>
          </p:nvSpPr>
          <p:spPr bwMode="auto">
            <a:xfrm>
              <a:off x="4813926" y="3861043"/>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5"/>
                  </a:solidFill>
                  <a:latin typeface="Calibri" panose="020F0502020204030204" pitchFamily="34" charset="0"/>
                </a:rPr>
                <a:t>+</a:t>
              </a:r>
            </a:p>
          </p:txBody>
        </p:sp>
        <p:sp>
          <p:nvSpPr>
            <p:cNvPr id="171" name="TextBox 170">
              <a:extLst>
                <a:ext uri="{FF2B5EF4-FFF2-40B4-BE49-F238E27FC236}">
                  <a16:creationId xmlns:a16="http://schemas.microsoft.com/office/drawing/2014/main" id="{4BC9A829-FA16-E7CF-C6F4-14B2F5421A9E}"/>
                </a:ext>
              </a:extLst>
            </p:cNvPr>
            <p:cNvSpPr txBox="1"/>
            <p:nvPr/>
          </p:nvSpPr>
          <p:spPr bwMode="auto">
            <a:xfrm>
              <a:off x="5035141" y="3864604"/>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5"/>
                  </a:solidFill>
                  <a:latin typeface="Calibri" panose="020F0502020204030204" pitchFamily="34" charset="0"/>
                </a:rPr>
                <a:t>+</a:t>
              </a:r>
            </a:p>
          </p:txBody>
        </p:sp>
        <p:sp>
          <p:nvSpPr>
            <p:cNvPr id="172" name="TextBox 171">
              <a:extLst>
                <a:ext uri="{FF2B5EF4-FFF2-40B4-BE49-F238E27FC236}">
                  <a16:creationId xmlns:a16="http://schemas.microsoft.com/office/drawing/2014/main" id="{27FBD39F-7919-000A-FA55-54E7C8EADB20}"/>
                </a:ext>
              </a:extLst>
            </p:cNvPr>
            <p:cNvSpPr txBox="1"/>
            <p:nvPr/>
          </p:nvSpPr>
          <p:spPr bwMode="auto">
            <a:xfrm>
              <a:off x="5771228" y="4411249"/>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5"/>
                  </a:solidFill>
                  <a:latin typeface="Calibri" panose="020F0502020204030204" pitchFamily="34" charset="0"/>
                </a:rPr>
                <a:t>+</a:t>
              </a:r>
            </a:p>
          </p:txBody>
        </p:sp>
        <p:sp>
          <p:nvSpPr>
            <p:cNvPr id="173" name="TextBox 172">
              <a:extLst>
                <a:ext uri="{FF2B5EF4-FFF2-40B4-BE49-F238E27FC236}">
                  <a16:creationId xmlns:a16="http://schemas.microsoft.com/office/drawing/2014/main" id="{CA4871E6-BC34-502A-6724-38FC3C71DD02}"/>
                </a:ext>
              </a:extLst>
            </p:cNvPr>
            <p:cNvSpPr txBox="1"/>
            <p:nvPr/>
          </p:nvSpPr>
          <p:spPr bwMode="auto">
            <a:xfrm>
              <a:off x="5184964" y="3862689"/>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5"/>
                  </a:solidFill>
                  <a:latin typeface="Calibri" panose="020F0502020204030204" pitchFamily="34" charset="0"/>
                </a:rPr>
                <a:t>+</a:t>
              </a:r>
            </a:p>
          </p:txBody>
        </p:sp>
        <p:sp>
          <p:nvSpPr>
            <p:cNvPr id="174" name="TextBox 173">
              <a:extLst>
                <a:ext uri="{FF2B5EF4-FFF2-40B4-BE49-F238E27FC236}">
                  <a16:creationId xmlns:a16="http://schemas.microsoft.com/office/drawing/2014/main" id="{D88EAD92-90AC-6795-8449-AFB204BE2030}"/>
                </a:ext>
              </a:extLst>
            </p:cNvPr>
            <p:cNvSpPr txBox="1"/>
            <p:nvPr/>
          </p:nvSpPr>
          <p:spPr bwMode="auto">
            <a:xfrm>
              <a:off x="5273410" y="3861372"/>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5"/>
                  </a:solidFill>
                  <a:latin typeface="Calibri" panose="020F0502020204030204" pitchFamily="34" charset="0"/>
                </a:rPr>
                <a:t>+</a:t>
              </a:r>
            </a:p>
          </p:txBody>
        </p:sp>
        <p:sp>
          <p:nvSpPr>
            <p:cNvPr id="175" name="TextBox 174">
              <a:extLst>
                <a:ext uri="{FF2B5EF4-FFF2-40B4-BE49-F238E27FC236}">
                  <a16:creationId xmlns:a16="http://schemas.microsoft.com/office/drawing/2014/main" id="{A89BDE73-DF37-115C-5A9D-A036577F4C68}"/>
                </a:ext>
              </a:extLst>
            </p:cNvPr>
            <p:cNvSpPr txBox="1"/>
            <p:nvPr/>
          </p:nvSpPr>
          <p:spPr bwMode="auto">
            <a:xfrm>
              <a:off x="5359107" y="4006416"/>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5"/>
                  </a:solidFill>
                  <a:latin typeface="Calibri" panose="020F0502020204030204" pitchFamily="34" charset="0"/>
                </a:rPr>
                <a:t>+</a:t>
              </a:r>
            </a:p>
          </p:txBody>
        </p:sp>
        <p:sp>
          <p:nvSpPr>
            <p:cNvPr id="176" name="TextBox 175">
              <a:extLst>
                <a:ext uri="{FF2B5EF4-FFF2-40B4-BE49-F238E27FC236}">
                  <a16:creationId xmlns:a16="http://schemas.microsoft.com/office/drawing/2014/main" id="{AAEE8DCD-CE57-5C38-C6C3-4D4B6AD5CCA6}"/>
                </a:ext>
              </a:extLst>
            </p:cNvPr>
            <p:cNvSpPr txBox="1"/>
            <p:nvPr/>
          </p:nvSpPr>
          <p:spPr bwMode="auto">
            <a:xfrm>
              <a:off x="5288681" y="4006417"/>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5"/>
                  </a:solidFill>
                  <a:latin typeface="Calibri" panose="020F0502020204030204" pitchFamily="34" charset="0"/>
                </a:rPr>
                <a:t>+</a:t>
              </a:r>
            </a:p>
          </p:txBody>
        </p:sp>
        <p:sp>
          <p:nvSpPr>
            <p:cNvPr id="177" name="TextBox 176">
              <a:extLst>
                <a:ext uri="{FF2B5EF4-FFF2-40B4-BE49-F238E27FC236}">
                  <a16:creationId xmlns:a16="http://schemas.microsoft.com/office/drawing/2014/main" id="{7B536436-CE0F-547E-BF8D-2E77148F0A46}"/>
                </a:ext>
              </a:extLst>
            </p:cNvPr>
            <p:cNvSpPr txBox="1"/>
            <p:nvPr/>
          </p:nvSpPr>
          <p:spPr bwMode="auto">
            <a:xfrm>
              <a:off x="5582549" y="4011274"/>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5"/>
                  </a:solidFill>
                  <a:latin typeface="Calibri" panose="020F0502020204030204" pitchFamily="34" charset="0"/>
                </a:rPr>
                <a:t>+</a:t>
              </a:r>
            </a:p>
          </p:txBody>
        </p:sp>
      </p:grpSp>
      <p:grpSp>
        <p:nvGrpSpPr>
          <p:cNvPr id="178" name="Group 177">
            <a:extLst>
              <a:ext uri="{FF2B5EF4-FFF2-40B4-BE49-F238E27FC236}">
                <a16:creationId xmlns:a16="http://schemas.microsoft.com/office/drawing/2014/main" id="{EB6E60D7-646C-1265-9902-11BC40AC9C61}"/>
              </a:ext>
            </a:extLst>
          </p:cNvPr>
          <p:cNvGrpSpPr/>
          <p:nvPr/>
        </p:nvGrpSpPr>
        <p:grpSpPr>
          <a:xfrm>
            <a:off x="2275455" y="1815033"/>
            <a:ext cx="4605266" cy="1772881"/>
            <a:chOff x="1941840" y="1963877"/>
            <a:chExt cx="4605266" cy="1772881"/>
          </a:xfrm>
        </p:grpSpPr>
        <p:sp>
          <p:nvSpPr>
            <p:cNvPr id="179" name="TextBox 178">
              <a:extLst>
                <a:ext uri="{FF2B5EF4-FFF2-40B4-BE49-F238E27FC236}">
                  <a16:creationId xmlns:a16="http://schemas.microsoft.com/office/drawing/2014/main" id="{1ADEA79B-0A9B-ECAB-C405-5EB3095B71F5}"/>
                </a:ext>
              </a:extLst>
            </p:cNvPr>
            <p:cNvSpPr txBox="1"/>
            <p:nvPr/>
          </p:nvSpPr>
          <p:spPr bwMode="auto">
            <a:xfrm>
              <a:off x="1941840" y="1963877"/>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80" name="TextBox 179">
              <a:extLst>
                <a:ext uri="{FF2B5EF4-FFF2-40B4-BE49-F238E27FC236}">
                  <a16:creationId xmlns:a16="http://schemas.microsoft.com/office/drawing/2014/main" id="{D91F43A2-BA59-F47F-9617-ACA6D70B4FEF}"/>
                </a:ext>
              </a:extLst>
            </p:cNvPr>
            <p:cNvSpPr txBox="1"/>
            <p:nvPr/>
          </p:nvSpPr>
          <p:spPr bwMode="auto">
            <a:xfrm>
              <a:off x="2153525" y="2125340"/>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81" name="TextBox 180">
              <a:extLst>
                <a:ext uri="{FF2B5EF4-FFF2-40B4-BE49-F238E27FC236}">
                  <a16:creationId xmlns:a16="http://schemas.microsoft.com/office/drawing/2014/main" id="{2BDFDD0B-CF4C-5F6A-C19C-3ED26F1F27B3}"/>
                </a:ext>
              </a:extLst>
            </p:cNvPr>
            <p:cNvSpPr txBox="1"/>
            <p:nvPr/>
          </p:nvSpPr>
          <p:spPr bwMode="auto">
            <a:xfrm>
              <a:off x="2493871" y="2310006"/>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82" name="TextBox 181">
              <a:extLst>
                <a:ext uri="{FF2B5EF4-FFF2-40B4-BE49-F238E27FC236}">
                  <a16:creationId xmlns:a16="http://schemas.microsoft.com/office/drawing/2014/main" id="{601EB406-3ED1-B4E5-1360-5CCB1BC1B832}"/>
                </a:ext>
              </a:extLst>
            </p:cNvPr>
            <p:cNvSpPr txBox="1"/>
            <p:nvPr/>
          </p:nvSpPr>
          <p:spPr bwMode="auto">
            <a:xfrm>
              <a:off x="3135061" y="2792113"/>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83" name="TextBox 182">
              <a:extLst>
                <a:ext uri="{FF2B5EF4-FFF2-40B4-BE49-F238E27FC236}">
                  <a16:creationId xmlns:a16="http://schemas.microsoft.com/office/drawing/2014/main" id="{12DEB140-BAA4-95A3-178A-DDCEE1309A9A}"/>
                </a:ext>
              </a:extLst>
            </p:cNvPr>
            <p:cNvSpPr txBox="1"/>
            <p:nvPr/>
          </p:nvSpPr>
          <p:spPr bwMode="auto">
            <a:xfrm>
              <a:off x="3560875" y="2983616"/>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84" name="TextBox 183">
              <a:extLst>
                <a:ext uri="{FF2B5EF4-FFF2-40B4-BE49-F238E27FC236}">
                  <a16:creationId xmlns:a16="http://schemas.microsoft.com/office/drawing/2014/main" id="{1407180F-CB36-F634-A3B4-2D5F46F919CE}"/>
                </a:ext>
              </a:extLst>
            </p:cNvPr>
            <p:cNvSpPr txBox="1"/>
            <p:nvPr/>
          </p:nvSpPr>
          <p:spPr bwMode="auto">
            <a:xfrm>
              <a:off x="3708759" y="2988039"/>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85" name="TextBox 184">
              <a:extLst>
                <a:ext uri="{FF2B5EF4-FFF2-40B4-BE49-F238E27FC236}">
                  <a16:creationId xmlns:a16="http://schemas.microsoft.com/office/drawing/2014/main" id="{9A9DA278-D88E-90C7-3B54-C422BCEBF11A}"/>
                </a:ext>
              </a:extLst>
            </p:cNvPr>
            <p:cNvSpPr txBox="1"/>
            <p:nvPr/>
          </p:nvSpPr>
          <p:spPr bwMode="auto">
            <a:xfrm>
              <a:off x="4082463" y="3232393"/>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86" name="TextBox 185">
              <a:extLst>
                <a:ext uri="{FF2B5EF4-FFF2-40B4-BE49-F238E27FC236}">
                  <a16:creationId xmlns:a16="http://schemas.microsoft.com/office/drawing/2014/main" id="{9301C3E0-DCC6-D143-D013-DAC91DE3AC42}"/>
                </a:ext>
              </a:extLst>
            </p:cNvPr>
            <p:cNvSpPr txBox="1"/>
            <p:nvPr/>
          </p:nvSpPr>
          <p:spPr bwMode="auto">
            <a:xfrm>
              <a:off x="6246325" y="3367426"/>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87" name="TextBox 186">
              <a:extLst>
                <a:ext uri="{FF2B5EF4-FFF2-40B4-BE49-F238E27FC236}">
                  <a16:creationId xmlns:a16="http://schemas.microsoft.com/office/drawing/2014/main" id="{5BE359DB-DA49-4AB3-3393-4A5E1DFF7DB4}"/>
                </a:ext>
              </a:extLst>
            </p:cNvPr>
            <p:cNvSpPr txBox="1"/>
            <p:nvPr/>
          </p:nvSpPr>
          <p:spPr bwMode="auto">
            <a:xfrm>
              <a:off x="6169975" y="3359204"/>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88" name="TextBox 187">
              <a:extLst>
                <a:ext uri="{FF2B5EF4-FFF2-40B4-BE49-F238E27FC236}">
                  <a16:creationId xmlns:a16="http://schemas.microsoft.com/office/drawing/2014/main" id="{6716CE68-CE57-5905-3AF8-08F41A0D23F8}"/>
                </a:ext>
              </a:extLst>
            </p:cNvPr>
            <p:cNvSpPr txBox="1"/>
            <p:nvPr/>
          </p:nvSpPr>
          <p:spPr bwMode="auto">
            <a:xfrm>
              <a:off x="4536718" y="3361479"/>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89" name="TextBox 188">
              <a:extLst>
                <a:ext uri="{FF2B5EF4-FFF2-40B4-BE49-F238E27FC236}">
                  <a16:creationId xmlns:a16="http://schemas.microsoft.com/office/drawing/2014/main" id="{0904FFBE-59A1-2C20-49C7-48C4BC7B8CA4}"/>
                </a:ext>
              </a:extLst>
            </p:cNvPr>
            <p:cNvSpPr txBox="1"/>
            <p:nvPr/>
          </p:nvSpPr>
          <p:spPr bwMode="auto">
            <a:xfrm>
              <a:off x="4559539" y="3363754"/>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90" name="TextBox 189">
              <a:extLst>
                <a:ext uri="{FF2B5EF4-FFF2-40B4-BE49-F238E27FC236}">
                  <a16:creationId xmlns:a16="http://schemas.microsoft.com/office/drawing/2014/main" id="{BE6E7A5A-985A-C6CC-9252-D4929CD9CB95}"/>
                </a:ext>
              </a:extLst>
            </p:cNvPr>
            <p:cNvSpPr txBox="1"/>
            <p:nvPr/>
          </p:nvSpPr>
          <p:spPr bwMode="auto">
            <a:xfrm>
              <a:off x="4585359" y="3361865"/>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91" name="TextBox 190">
              <a:extLst>
                <a:ext uri="{FF2B5EF4-FFF2-40B4-BE49-F238E27FC236}">
                  <a16:creationId xmlns:a16="http://schemas.microsoft.com/office/drawing/2014/main" id="{41DA24DC-31BF-BB20-7C79-5D0D86287453}"/>
                </a:ext>
              </a:extLst>
            </p:cNvPr>
            <p:cNvSpPr txBox="1"/>
            <p:nvPr/>
          </p:nvSpPr>
          <p:spPr bwMode="auto">
            <a:xfrm>
              <a:off x="4648374" y="3359204"/>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92" name="TextBox 191">
              <a:extLst>
                <a:ext uri="{FF2B5EF4-FFF2-40B4-BE49-F238E27FC236}">
                  <a16:creationId xmlns:a16="http://schemas.microsoft.com/office/drawing/2014/main" id="{C3F1AA19-95ED-2D6E-8A89-963A884CF422}"/>
                </a:ext>
              </a:extLst>
            </p:cNvPr>
            <p:cNvSpPr txBox="1"/>
            <p:nvPr/>
          </p:nvSpPr>
          <p:spPr bwMode="auto">
            <a:xfrm>
              <a:off x="4622336" y="3363949"/>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93" name="TextBox 192">
              <a:extLst>
                <a:ext uri="{FF2B5EF4-FFF2-40B4-BE49-F238E27FC236}">
                  <a16:creationId xmlns:a16="http://schemas.microsoft.com/office/drawing/2014/main" id="{AAAAE560-C39A-1171-D465-9E23623DE82C}"/>
                </a:ext>
              </a:extLst>
            </p:cNvPr>
            <p:cNvSpPr txBox="1"/>
            <p:nvPr/>
          </p:nvSpPr>
          <p:spPr bwMode="auto">
            <a:xfrm>
              <a:off x="5107203" y="3361479"/>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94" name="TextBox 193">
              <a:extLst>
                <a:ext uri="{FF2B5EF4-FFF2-40B4-BE49-F238E27FC236}">
                  <a16:creationId xmlns:a16="http://schemas.microsoft.com/office/drawing/2014/main" id="{C3C390AE-6887-4D77-F1EC-61AAEF62074E}"/>
                </a:ext>
              </a:extLst>
            </p:cNvPr>
            <p:cNvSpPr txBox="1"/>
            <p:nvPr/>
          </p:nvSpPr>
          <p:spPr bwMode="auto">
            <a:xfrm>
              <a:off x="5168749" y="3363206"/>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95" name="TextBox 194">
              <a:extLst>
                <a:ext uri="{FF2B5EF4-FFF2-40B4-BE49-F238E27FC236}">
                  <a16:creationId xmlns:a16="http://schemas.microsoft.com/office/drawing/2014/main" id="{47620485-6796-4F90-F2A5-850B1A7EF92A}"/>
                </a:ext>
              </a:extLst>
            </p:cNvPr>
            <p:cNvSpPr txBox="1"/>
            <p:nvPr/>
          </p:nvSpPr>
          <p:spPr bwMode="auto">
            <a:xfrm>
              <a:off x="5138864" y="3361661"/>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96" name="TextBox 195">
              <a:extLst>
                <a:ext uri="{FF2B5EF4-FFF2-40B4-BE49-F238E27FC236}">
                  <a16:creationId xmlns:a16="http://schemas.microsoft.com/office/drawing/2014/main" id="{B79BB09D-EC08-EC04-E795-CB21F4E6BC8E}"/>
                </a:ext>
              </a:extLst>
            </p:cNvPr>
            <p:cNvSpPr txBox="1"/>
            <p:nvPr/>
          </p:nvSpPr>
          <p:spPr bwMode="auto">
            <a:xfrm>
              <a:off x="5275076" y="3365017"/>
              <a:ext cx="300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grpSp>
    </p:spTree>
    <p:extLst>
      <p:ext uri="{BB962C8B-B14F-4D97-AF65-F5344CB8AC3E}">
        <p14:creationId xmlns:p14="http://schemas.microsoft.com/office/powerpoint/2010/main" val="363437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DETERMINATION: Response and Duration of Response</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2178"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Richardson. ASCO 2022. Abstr LBA4. Richardson. NEJM. 2022;[Epub].</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EF346C41-0DFA-4A45-8F0D-0A08BC3F2E83}"/>
              </a:ext>
            </a:extLst>
          </p:cNvPr>
          <p:cNvGraphicFramePr>
            <a:graphicFrameLocks/>
          </p:cNvGraphicFramePr>
          <p:nvPr>
            <p:extLst>
              <p:ext uri="{D42A27DB-BD31-4B8C-83A1-F6EECF244321}">
                <p14:modId xmlns:p14="http://schemas.microsoft.com/office/powerpoint/2010/main" val="4152931479"/>
              </p:ext>
            </p:extLst>
          </p:nvPr>
        </p:nvGraphicFramePr>
        <p:xfrm>
          <a:off x="723901" y="1600200"/>
          <a:ext cx="10782300" cy="3718624"/>
        </p:xfrm>
        <a:graphic>
          <a:graphicData uri="http://schemas.openxmlformats.org/drawingml/2006/table">
            <a:tbl>
              <a:tblPr/>
              <a:tblGrid>
                <a:gridCol w="3673928">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1926771">
                  <a:extLst>
                    <a:ext uri="{9D8B030D-6E8A-4147-A177-3AD203B41FA5}">
                      <a16:colId xmlns:a16="http://schemas.microsoft.com/office/drawing/2014/main" val="20002"/>
                    </a:ext>
                  </a:extLst>
                </a:gridCol>
                <a:gridCol w="1915886">
                  <a:extLst>
                    <a:ext uri="{9D8B030D-6E8A-4147-A177-3AD203B41FA5}">
                      <a16:colId xmlns:a16="http://schemas.microsoft.com/office/drawing/2014/main" val="4209588835"/>
                    </a:ext>
                  </a:extLst>
                </a:gridCol>
                <a:gridCol w="1513115">
                  <a:extLst>
                    <a:ext uri="{9D8B030D-6E8A-4147-A177-3AD203B41FA5}">
                      <a16:colId xmlns:a16="http://schemas.microsoft.com/office/drawing/2014/main" val="1076412757"/>
                    </a:ext>
                  </a:extLst>
                </a:gridCol>
              </a:tblGrid>
              <a:tr h="2476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200" b="1" i="0" u="none" strike="noStrike" cap="none" normalizeH="0" baseline="0" dirty="0">
                          <a:ln>
                            <a:noFill/>
                          </a:ln>
                          <a:solidFill>
                            <a:schemeClr val="tx1"/>
                          </a:solidFill>
                          <a:effectLst/>
                          <a:latin typeface="Calibri" panose="020F0502020204030204" pitchFamily="34" charset="0"/>
                        </a:rPr>
                        <a:t>Efficacy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dirty="0">
                          <a:ln>
                            <a:noFill/>
                          </a:ln>
                          <a:solidFill>
                            <a:schemeClr val="tx1"/>
                          </a:solidFill>
                          <a:effectLst/>
                          <a:latin typeface="Calibri" panose="020F0502020204030204" pitchFamily="34" charset="0"/>
                        </a:rPr>
                        <a:t>VRd Alone</a:t>
                      </a:r>
                      <a:br>
                        <a:rPr kumimoji="0" lang="en-US" sz="2200" b="1" i="0" u="none" strike="noStrike" cap="none" normalizeH="0" baseline="0" dirty="0">
                          <a:ln>
                            <a:noFill/>
                          </a:ln>
                          <a:solidFill>
                            <a:schemeClr val="tx1"/>
                          </a:solidFill>
                          <a:effectLst/>
                          <a:latin typeface="Calibri" panose="020F0502020204030204" pitchFamily="34" charset="0"/>
                        </a:rPr>
                      </a:br>
                      <a:r>
                        <a:rPr kumimoji="0" lang="en-US" sz="2200" b="1" i="0" u="none" strike="noStrike" cap="none" normalizeH="0" baseline="0" dirty="0">
                          <a:ln>
                            <a:noFill/>
                          </a:ln>
                          <a:solidFill>
                            <a:schemeClr val="tx1"/>
                          </a:solidFill>
                          <a:effectLst/>
                          <a:latin typeface="Calibri" panose="020F0502020204030204" pitchFamily="34" charset="0"/>
                        </a:rPr>
                        <a:t>(n = 357)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dirty="0">
                          <a:ln>
                            <a:noFill/>
                          </a:ln>
                          <a:solidFill>
                            <a:schemeClr val="tx1"/>
                          </a:solidFill>
                          <a:effectLst/>
                          <a:latin typeface="Calibri" panose="020F0502020204030204" pitchFamily="34" charset="0"/>
                        </a:rPr>
                        <a:t>VRd + ASCT </a:t>
                      </a:r>
                      <a:br>
                        <a:rPr kumimoji="0" lang="en-US" sz="2200" b="1" i="0" u="none" strike="noStrike" cap="none" normalizeH="0" baseline="0" dirty="0">
                          <a:ln>
                            <a:noFill/>
                          </a:ln>
                          <a:solidFill>
                            <a:schemeClr val="tx1"/>
                          </a:solidFill>
                          <a:effectLst/>
                          <a:latin typeface="Calibri" panose="020F0502020204030204" pitchFamily="34" charset="0"/>
                        </a:rPr>
                      </a:br>
                      <a:r>
                        <a:rPr kumimoji="0" lang="en-US" sz="2200" b="1" i="0" u="none" strike="noStrike" cap="none" normalizeH="0" baseline="0" dirty="0">
                          <a:ln>
                            <a:noFill/>
                          </a:ln>
                          <a:solidFill>
                            <a:schemeClr val="tx1"/>
                          </a:solidFill>
                          <a:effectLst/>
                          <a:latin typeface="Calibri" panose="020F0502020204030204" pitchFamily="34" charset="0"/>
                        </a:rPr>
                        <a:t>(n = 365)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1" u="none" strike="noStrike" cap="none" normalizeH="0" baseline="0" dirty="0">
                          <a:ln>
                            <a:noFill/>
                          </a:ln>
                          <a:solidFill>
                            <a:schemeClr val="tx1"/>
                          </a:solidFill>
                          <a:effectLst/>
                          <a:latin typeface="Calibri" panose="020F0502020204030204" pitchFamily="34" charset="0"/>
                        </a:rPr>
                        <a:t>P</a:t>
                      </a:r>
                      <a:r>
                        <a:rPr kumimoji="0" lang="en-US" sz="2200" b="1" i="0" u="none" strike="noStrike" cap="none" normalizeH="0" baseline="0" dirty="0">
                          <a:ln>
                            <a:noFill/>
                          </a:ln>
                          <a:solidFill>
                            <a:schemeClr val="tx1"/>
                          </a:solidFill>
                          <a:effectLst/>
                          <a:latin typeface="Calibri" panose="020F0502020204030204" pitchFamily="34" charset="0"/>
                        </a:rPr>
                        <a:t> Value</a:t>
                      </a:r>
                      <a:endParaRPr kumimoji="0" lang="en-US" sz="22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654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Best overall response, %</a:t>
                      </a:r>
                    </a:p>
                    <a:p>
                      <a:pPr marL="346075" marR="0" lvl="0" indent="-2333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 CR</a:t>
                      </a:r>
                    </a:p>
                    <a:p>
                      <a:pPr marL="346075" marR="0" lvl="0" indent="-2333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 VGPR</a:t>
                      </a:r>
                    </a:p>
                    <a:p>
                      <a:pPr marL="346075" marR="0" lvl="0" indent="-2333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 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42.0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79.6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95.0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46.8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82.7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97.5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76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Median duration of ≥ PR,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38.9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56.4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1.45 </a:t>
                      </a:r>
                      <a:br>
                        <a:rPr kumimoji="0" lang="en-US" sz="2200" b="0" i="0" u="none" strike="noStrike" cap="none" normalizeH="0" baseline="0" dirty="0">
                          <a:ln>
                            <a:noFill/>
                          </a:ln>
                          <a:solidFill>
                            <a:schemeClr val="bg2">
                              <a:lumMod val="10000"/>
                            </a:schemeClr>
                          </a:solidFill>
                          <a:effectLst/>
                          <a:latin typeface="Calibri" panose="020F0502020204030204" pitchFamily="34" charset="0"/>
                        </a:rPr>
                      </a:br>
                      <a:r>
                        <a:rPr kumimoji="0" lang="en-US" sz="2200" b="0" i="0" u="none" strike="noStrike" cap="none" normalizeH="0" baseline="0" dirty="0">
                          <a:ln>
                            <a:noFill/>
                          </a:ln>
                          <a:solidFill>
                            <a:schemeClr val="bg2">
                              <a:lumMod val="10000"/>
                            </a:schemeClr>
                          </a:solidFill>
                          <a:effectLst/>
                          <a:latin typeface="Calibri" panose="020F0502020204030204" pitchFamily="34" charset="0"/>
                        </a:rPr>
                        <a:t>(1.09-1.93)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.003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03409213"/>
                  </a:ext>
                </a:extLst>
              </a:tr>
              <a:tr h="2476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5-year duration of ≥ 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52.9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60.6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1.35 </a:t>
                      </a:r>
                      <a:br>
                        <a:rPr kumimoji="0" lang="en-US" sz="2200" b="0" i="0" u="none" strike="noStrike" cap="none" normalizeH="0" baseline="0" dirty="0">
                          <a:ln>
                            <a:noFill/>
                          </a:ln>
                          <a:solidFill>
                            <a:schemeClr val="bg2">
                              <a:lumMod val="10000"/>
                            </a:schemeClr>
                          </a:solidFill>
                          <a:effectLst/>
                          <a:latin typeface="Calibri" panose="020F0502020204030204" pitchFamily="34" charset="0"/>
                        </a:rPr>
                      </a:br>
                      <a:r>
                        <a:rPr kumimoji="0" lang="en-US" sz="2200" b="0" i="0" u="none" strike="noStrike" cap="none" normalizeH="0" baseline="0" dirty="0">
                          <a:ln>
                            <a:noFill/>
                          </a:ln>
                          <a:solidFill>
                            <a:schemeClr val="bg2">
                              <a:lumMod val="10000"/>
                            </a:schemeClr>
                          </a:solidFill>
                          <a:effectLst/>
                          <a:latin typeface="Calibri" panose="020F0502020204030204" pitchFamily="34" charset="0"/>
                        </a:rPr>
                        <a:t>(0.83-2.22)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84752681"/>
                  </a:ext>
                </a:extLst>
              </a:tr>
            </a:tbl>
          </a:graphicData>
        </a:graphic>
      </p:graphicFrame>
      <p:sp>
        <p:nvSpPr>
          <p:cNvPr id="2" name="TextBox 1">
            <a:extLst>
              <a:ext uri="{FF2B5EF4-FFF2-40B4-BE49-F238E27FC236}">
                <a16:creationId xmlns:a16="http://schemas.microsoft.com/office/drawing/2014/main" id="{6899C5A3-7686-A3AD-F5FD-8C0B8627402F}"/>
              </a:ext>
            </a:extLst>
          </p:cNvPr>
          <p:cNvSpPr txBox="1"/>
          <p:nvPr/>
        </p:nvSpPr>
        <p:spPr bwMode="auto">
          <a:xfrm>
            <a:off x="723901" y="5344694"/>
            <a:ext cx="3378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*Calculated with Fisher exact test.</a:t>
            </a:r>
          </a:p>
        </p:txBody>
      </p:sp>
    </p:spTree>
    <p:extLst>
      <p:ext uri="{BB962C8B-B14F-4D97-AF65-F5344CB8AC3E}">
        <p14:creationId xmlns:p14="http://schemas.microsoft.com/office/powerpoint/2010/main" val="2647328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46E8B7D-15F3-ADF3-259F-21E22421FFBD}"/>
              </a:ext>
            </a:extLst>
          </p:cNvPr>
          <p:cNvSpPr>
            <a:spLocks noGrp="1"/>
          </p:cNvSpPr>
          <p:nvPr>
            <p:ph type="title"/>
          </p:nvPr>
        </p:nvSpPr>
        <p:spPr>
          <a:xfrm>
            <a:off x="609759" y="238127"/>
            <a:ext cx="10872444" cy="1103313"/>
          </a:xfrm>
        </p:spPr>
        <p:txBody>
          <a:bodyPr/>
          <a:lstStyle/>
          <a:p>
            <a:r>
              <a:rPr lang="en-US" dirty="0"/>
              <a:t>DETERMINATION: OS (Key Secondary Endpoint)</a:t>
            </a:r>
          </a:p>
        </p:txBody>
      </p:sp>
      <p:sp>
        <p:nvSpPr>
          <p:cNvPr id="5" name="Text Box 15">
            <a:extLst>
              <a:ext uri="{FF2B5EF4-FFF2-40B4-BE49-F238E27FC236}">
                <a16:creationId xmlns:a16="http://schemas.microsoft.com/office/drawing/2014/main" id="{DA8AB95D-443E-9B9A-E649-85C4AD0FB82B}"/>
              </a:ext>
            </a:extLst>
          </p:cNvPr>
          <p:cNvSpPr txBox="1">
            <a:spLocks noChangeArrowheads="1"/>
          </p:cNvSpPr>
          <p:nvPr/>
        </p:nvSpPr>
        <p:spPr bwMode="auto">
          <a:xfrm>
            <a:off x="422178"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Richardson. ASCO 2022. Abstr LBA4. Richardson. NEJM. 2022;[Epub].</a:t>
            </a:r>
            <a:endParaRPr lang="en-US" altLang="en-US" sz="1200" b="0" dirty="0">
              <a:solidFill>
                <a:schemeClr val="bg2"/>
              </a:solidFill>
              <a:latin typeface="Calibri" panose="020F0502020204030204" pitchFamily="34" charset="0"/>
            </a:endParaRPr>
          </a:p>
        </p:txBody>
      </p:sp>
      <p:graphicFrame>
        <p:nvGraphicFramePr>
          <p:cNvPr id="10" name="Group 3">
            <a:extLst>
              <a:ext uri="{FF2B5EF4-FFF2-40B4-BE49-F238E27FC236}">
                <a16:creationId xmlns:a16="http://schemas.microsoft.com/office/drawing/2014/main" id="{4D533AB8-4CAD-DEF6-5121-DB8B22F6852F}"/>
              </a:ext>
            </a:extLst>
          </p:cNvPr>
          <p:cNvGraphicFramePr>
            <a:graphicFrameLocks/>
          </p:cNvGraphicFramePr>
          <p:nvPr>
            <p:extLst>
              <p:ext uri="{D42A27DB-BD31-4B8C-83A1-F6EECF244321}">
                <p14:modId xmlns:p14="http://schemas.microsoft.com/office/powerpoint/2010/main" val="90312770"/>
              </p:ext>
            </p:extLst>
          </p:nvPr>
        </p:nvGraphicFramePr>
        <p:xfrm>
          <a:off x="2920675" y="3609407"/>
          <a:ext cx="6450131" cy="914448"/>
        </p:xfrm>
        <a:graphic>
          <a:graphicData uri="http://schemas.openxmlformats.org/drawingml/2006/table">
            <a:tbl>
              <a:tblPr/>
              <a:tblGrid>
                <a:gridCol w="1328694">
                  <a:extLst>
                    <a:ext uri="{9D8B030D-6E8A-4147-A177-3AD203B41FA5}">
                      <a16:colId xmlns:a16="http://schemas.microsoft.com/office/drawing/2014/main" val="20000"/>
                    </a:ext>
                  </a:extLst>
                </a:gridCol>
                <a:gridCol w="1489664">
                  <a:extLst>
                    <a:ext uri="{9D8B030D-6E8A-4147-A177-3AD203B41FA5}">
                      <a16:colId xmlns:a16="http://schemas.microsoft.com/office/drawing/2014/main" val="20001"/>
                    </a:ext>
                  </a:extLst>
                </a:gridCol>
                <a:gridCol w="1215927">
                  <a:extLst>
                    <a:ext uri="{9D8B030D-6E8A-4147-A177-3AD203B41FA5}">
                      <a16:colId xmlns:a16="http://schemas.microsoft.com/office/drawing/2014/main" val="20002"/>
                    </a:ext>
                  </a:extLst>
                </a:gridCol>
                <a:gridCol w="1462895">
                  <a:extLst>
                    <a:ext uri="{9D8B030D-6E8A-4147-A177-3AD203B41FA5}">
                      <a16:colId xmlns:a16="http://schemas.microsoft.com/office/drawing/2014/main" val="4209588835"/>
                    </a:ext>
                  </a:extLst>
                </a:gridCol>
                <a:gridCol w="952951">
                  <a:extLst>
                    <a:ext uri="{9D8B030D-6E8A-4147-A177-3AD203B41FA5}">
                      <a16:colId xmlns:a16="http://schemas.microsoft.com/office/drawing/2014/main" val="2138273734"/>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5-Yr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HR (Adjusted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bg1"/>
                          </a:solidFill>
                          <a:effectLst/>
                          <a:latin typeface="Calibri" panose="020F0502020204030204" pitchFamily="34" charset="0"/>
                        </a:rPr>
                        <a:t>P </a:t>
                      </a:r>
                      <a:r>
                        <a:rPr kumimoji="0" lang="en-US" sz="1400" b="1" i="0" u="none" strike="noStrike" cap="none" normalizeH="0" baseline="0" dirty="0">
                          <a:ln>
                            <a:noFill/>
                          </a:ln>
                          <a:solidFill>
                            <a:schemeClr val="bg1"/>
                          </a:solidFill>
                          <a:effectLst/>
                          <a:latin typeface="Calibri" panose="020F0502020204030204" pitchFamily="34" charset="0"/>
                        </a:rPr>
                        <a:t>Value</a:t>
                      </a:r>
                      <a:endParaRPr kumimoji="0" lang="en-US" sz="1400" b="1" i="1"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 VRd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ysClr val="windowText" lastClr="000000"/>
                          </a:solidFill>
                          <a:effectLst/>
                          <a:latin typeface="Calibri" panose="020F0502020204030204" pitchFamily="34" charset="0"/>
                        </a:rPr>
                        <a:t>90 (25.2)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ysClr val="windowText" lastClr="000000"/>
                          </a:solidFill>
                          <a:effectLst/>
                          <a:latin typeface="Calibri" panose="020F0502020204030204" pitchFamily="34" charset="0"/>
                        </a:rPr>
                        <a:t>72.9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ysClr val="windowText" lastClr="000000"/>
                          </a:solidFill>
                          <a:effectLst/>
                          <a:latin typeface="Calibri" panose="020F0502020204030204" pitchFamily="34" charset="0"/>
                        </a:rPr>
                        <a:t>1.10 (0.73-1.65)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ysClr val="windowText" lastClr="000000"/>
                          </a:solidFill>
                          <a:effectLst/>
                          <a:latin typeface="Calibri" panose="020F0502020204030204" pitchFamily="34" charset="0"/>
                        </a:rPr>
                        <a:t>&gt;.99*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 VRd + ASCT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ysClr val="windowText" lastClr="000000"/>
                          </a:solidFill>
                          <a:effectLst/>
                          <a:latin typeface="Calibri" panose="020F0502020204030204" pitchFamily="34" charset="0"/>
                        </a:rPr>
                        <a:t>88 (24.1)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ysClr val="windowText" lastClr="000000"/>
                          </a:solidFill>
                          <a:effectLst/>
                          <a:latin typeface="Calibri" panose="020F0502020204030204" pitchFamily="34" charset="0"/>
                        </a:rPr>
                        <a:t>80.7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ysClr val="windowText" lastClr="000000"/>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ysClr val="windowText" lastClr="000000"/>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03409213"/>
                  </a:ext>
                </a:extLst>
              </a:tr>
            </a:tbl>
          </a:graphicData>
        </a:graphic>
      </p:graphicFrame>
      <p:sp>
        <p:nvSpPr>
          <p:cNvPr id="13" name="TextBox 12">
            <a:extLst>
              <a:ext uri="{FF2B5EF4-FFF2-40B4-BE49-F238E27FC236}">
                <a16:creationId xmlns:a16="http://schemas.microsoft.com/office/drawing/2014/main" id="{7FD92958-84DD-29B7-0BA8-D34A2FB3AA02}"/>
              </a:ext>
            </a:extLst>
          </p:cNvPr>
          <p:cNvSpPr txBox="1"/>
          <p:nvPr/>
        </p:nvSpPr>
        <p:spPr bwMode="auto">
          <a:xfrm>
            <a:off x="422177" y="6163075"/>
            <a:ext cx="95358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*CI and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value adjusted using Bonferroni correction to control for overall family-wise </a:t>
            </a:r>
            <a:r>
              <a:rPr lang="en-US" sz="1200" dirty="0">
                <a:solidFill>
                  <a:schemeClr val="bg1"/>
                </a:solidFill>
                <a:latin typeface="Calibri" panose="020F0502020204030204" pitchFamily="34" charset="0"/>
              </a:rPr>
              <a:t>error rate for secondary outcomes.</a:t>
            </a:r>
            <a:endParaRPr lang="en-US" sz="1200" b="0" dirty="0">
              <a:solidFill>
                <a:schemeClr val="bg1"/>
              </a:solidFill>
              <a:latin typeface="Calibri" panose="020F0502020204030204" pitchFamily="34" charset="0"/>
            </a:endParaRPr>
          </a:p>
        </p:txBody>
      </p:sp>
      <p:cxnSp>
        <p:nvCxnSpPr>
          <p:cNvPr id="20" name="Straight Connector 19">
            <a:extLst>
              <a:ext uri="{FF2B5EF4-FFF2-40B4-BE49-F238E27FC236}">
                <a16:creationId xmlns:a16="http://schemas.microsoft.com/office/drawing/2014/main" id="{84556CF8-E60A-D9EE-14BE-C76547A9A201}"/>
              </a:ext>
            </a:extLst>
          </p:cNvPr>
          <p:cNvCxnSpPr>
            <a:cxnSpLocks/>
          </p:cNvCxnSpPr>
          <p:nvPr/>
        </p:nvCxnSpPr>
        <p:spPr bwMode="auto">
          <a:xfrm>
            <a:off x="2678433" y="4371728"/>
            <a:ext cx="315394" cy="0"/>
          </a:xfrm>
          <a:prstGeom prst="line">
            <a:avLst/>
          </a:prstGeom>
          <a:noFill/>
          <a:ln w="28575" cap="flat" cmpd="sng" algn="ctr">
            <a:solidFill>
              <a:schemeClr val="accent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FB85535-5768-0F82-6470-A8EC10EB0BE8}"/>
              </a:ext>
            </a:extLst>
          </p:cNvPr>
          <p:cNvCxnSpPr>
            <a:cxnSpLocks/>
          </p:cNvCxnSpPr>
          <p:nvPr/>
        </p:nvCxnSpPr>
        <p:spPr bwMode="auto">
          <a:xfrm>
            <a:off x="2705443" y="4079377"/>
            <a:ext cx="288384" cy="0"/>
          </a:xfrm>
          <a:prstGeom prst="line">
            <a:avLst/>
          </a:prstGeom>
          <a:noFill/>
          <a:ln w="28575" cap="flat" cmpd="sng" algn="ctr">
            <a:solidFill>
              <a:schemeClr val="accent3"/>
            </a:solidFill>
            <a:prstDash val="solid"/>
            <a:round/>
            <a:headEnd type="none" w="med" len="med"/>
            <a:tailEnd type="none" w="med" len="med"/>
          </a:ln>
          <a:effectLst/>
        </p:spPr>
      </p:cxnSp>
      <p:cxnSp>
        <p:nvCxnSpPr>
          <p:cNvPr id="3" name="Straight Connector 2">
            <a:extLst>
              <a:ext uri="{FF2B5EF4-FFF2-40B4-BE49-F238E27FC236}">
                <a16:creationId xmlns:a16="http://schemas.microsoft.com/office/drawing/2014/main" id="{0A4AC205-0397-9B1D-422C-0CA77983853E}"/>
              </a:ext>
            </a:extLst>
          </p:cNvPr>
          <p:cNvCxnSpPr>
            <a:cxnSpLocks/>
          </p:cNvCxnSpPr>
          <p:nvPr/>
        </p:nvCxnSpPr>
        <p:spPr bwMode="auto">
          <a:xfrm>
            <a:off x="2402732" y="4698460"/>
            <a:ext cx="6997258"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BF90FEB6-5B5E-FAF4-53D2-9DC97C840399}"/>
              </a:ext>
            </a:extLst>
          </p:cNvPr>
          <p:cNvCxnSpPr>
            <a:cxnSpLocks/>
          </p:cNvCxnSpPr>
          <p:nvPr/>
        </p:nvCxnSpPr>
        <p:spPr bwMode="auto">
          <a:xfrm flipV="1">
            <a:off x="2393004" y="1692613"/>
            <a:ext cx="0" cy="3005847"/>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AE2A2CD8-3066-0052-D2C6-65D3BBC85BAD}"/>
              </a:ext>
            </a:extLst>
          </p:cNvPr>
          <p:cNvCxnSpPr>
            <a:cxnSpLocks/>
          </p:cNvCxnSpPr>
          <p:nvPr/>
        </p:nvCxnSpPr>
        <p:spPr bwMode="auto">
          <a:xfrm flipH="1">
            <a:off x="2334639" y="16926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43DD3A64-8C0E-6C9A-761C-B04F3222AA67}"/>
              </a:ext>
            </a:extLst>
          </p:cNvPr>
          <p:cNvCxnSpPr>
            <a:cxnSpLocks/>
          </p:cNvCxnSpPr>
          <p:nvPr/>
        </p:nvCxnSpPr>
        <p:spPr bwMode="auto">
          <a:xfrm flipH="1">
            <a:off x="2334639" y="22937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9486348-65D4-E1B7-D731-31C96B15CB03}"/>
              </a:ext>
            </a:extLst>
          </p:cNvPr>
          <p:cNvCxnSpPr>
            <a:cxnSpLocks/>
          </p:cNvCxnSpPr>
          <p:nvPr/>
        </p:nvCxnSpPr>
        <p:spPr bwMode="auto">
          <a:xfrm flipH="1">
            <a:off x="2334639" y="28949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5921F2C-1B08-299E-A0B5-70B7B15C98D0}"/>
              </a:ext>
            </a:extLst>
          </p:cNvPr>
          <p:cNvCxnSpPr>
            <a:cxnSpLocks/>
          </p:cNvCxnSpPr>
          <p:nvPr/>
        </p:nvCxnSpPr>
        <p:spPr bwMode="auto">
          <a:xfrm flipH="1">
            <a:off x="2334639" y="34961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65D01DD-D010-0735-E6CD-3037A7CC74E3}"/>
              </a:ext>
            </a:extLst>
          </p:cNvPr>
          <p:cNvCxnSpPr>
            <a:cxnSpLocks/>
          </p:cNvCxnSpPr>
          <p:nvPr/>
        </p:nvCxnSpPr>
        <p:spPr bwMode="auto">
          <a:xfrm flipH="1">
            <a:off x="2334639" y="40972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A3722F6-E0D3-AEB3-D920-28E344BB4A44}"/>
              </a:ext>
            </a:extLst>
          </p:cNvPr>
          <p:cNvCxnSpPr>
            <a:cxnSpLocks/>
          </p:cNvCxnSpPr>
          <p:nvPr/>
        </p:nvCxnSpPr>
        <p:spPr bwMode="auto">
          <a:xfrm flipH="1">
            <a:off x="2334639" y="46984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91BBA1B-A3CB-9624-4739-37D7E2254B16}"/>
              </a:ext>
            </a:extLst>
          </p:cNvPr>
          <p:cNvCxnSpPr>
            <a:cxnSpLocks/>
          </p:cNvCxnSpPr>
          <p:nvPr/>
        </p:nvCxnSpPr>
        <p:spPr bwMode="auto">
          <a:xfrm>
            <a:off x="2393004" y="46984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66F8126-CF7C-4921-2FDE-12263F61119D}"/>
              </a:ext>
            </a:extLst>
          </p:cNvPr>
          <p:cNvCxnSpPr>
            <a:cxnSpLocks/>
          </p:cNvCxnSpPr>
          <p:nvPr/>
        </p:nvCxnSpPr>
        <p:spPr bwMode="auto">
          <a:xfrm>
            <a:off x="3392149" y="46984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E3F5585-B175-386C-4C94-46DF90027A12}"/>
              </a:ext>
            </a:extLst>
          </p:cNvPr>
          <p:cNvCxnSpPr>
            <a:cxnSpLocks/>
          </p:cNvCxnSpPr>
          <p:nvPr/>
        </p:nvCxnSpPr>
        <p:spPr bwMode="auto">
          <a:xfrm>
            <a:off x="4391294" y="46984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1177E64-8121-510D-4481-D78C1FA1CDDB}"/>
              </a:ext>
            </a:extLst>
          </p:cNvPr>
          <p:cNvCxnSpPr>
            <a:cxnSpLocks/>
          </p:cNvCxnSpPr>
          <p:nvPr/>
        </p:nvCxnSpPr>
        <p:spPr bwMode="auto">
          <a:xfrm>
            <a:off x="5390439" y="46984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EF6CA0A-1428-1A1C-6C28-F7029F1DE1A3}"/>
              </a:ext>
            </a:extLst>
          </p:cNvPr>
          <p:cNvCxnSpPr>
            <a:cxnSpLocks/>
          </p:cNvCxnSpPr>
          <p:nvPr/>
        </p:nvCxnSpPr>
        <p:spPr bwMode="auto">
          <a:xfrm>
            <a:off x="6389584" y="46984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9ECC07B-E129-608E-4C38-97A5FBADFE94}"/>
              </a:ext>
            </a:extLst>
          </p:cNvPr>
          <p:cNvCxnSpPr>
            <a:cxnSpLocks/>
          </p:cNvCxnSpPr>
          <p:nvPr/>
        </p:nvCxnSpPr>
        <p:spPr bwMode="auto">
          <a:xfrm>
            <a:off x="7388729" y="46984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5DE7BDE-C927-4BC3-B407-FA8E2D41084F}"/>
              </a:ext>
            </a:extLst>
          </p:cNvPr>
          <p:cNvCxnSpPr>
            <a:cxnSpLocks/>
          </p:cNvCxnSpPr>
          <p:nvPr/>
        </p:nvCxnSpPr>
        <p:spPr bwMode="auto">
          <a:xfrm>
            <a:off x="8387874" y="46984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3AF1BA2-AF6A-0425-1E15-98D43E18848E}"/>
              </a:ext>
            </a:extLst>
          </p:cNvPr>
          <p:cNvCxnSpPr>
            <a:cxnSpLocks/>
          </p:cNvCxnSpPr>
          <p:nvPr/>
        </p:nvCxnSpPr>
        <p:spPr bwMode="auto">
          <a:xfrm>
            <a:off x="9387020" y="4698460"/>
            <a:ext cx="0" cy="64008"/>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77E3CCC1-560F-740D-8BB7-99F66EB721C4}"/>
              </a:ext>
            </a:extLst>
          </p:cNvPr>
          <p:cNvSpPr txBox="1"/>
          <p:nvPr/>
        </p:nvSpPr>
        <p:spPr bwMode="auto">
          <a:xfrm>
            <a:off x="1844136" y="1507946"/>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 name="TextBox 30">
            <a:extLst>
              <a:ext uri="{FF2B5EF4-FFF2-40B4-BE49-F238E27FC236}">
                <a16:creationId xmlns:a16="http://schemas.microsoft.com/office/drawing/2014/main" id="{6260FA8C-3E29-1351-2984-668388A75327}"/>
              </a:ext>
            </a:extLst>
          </p:cNvPr>
          <p:cNvSpPr txBox="1"/>
          <p:nvPr/>
        </p:nvSpPr>
        <p:spPr bwMode="auto">
          <a:xfrm>
            <a:off x="1844136" y="2110067"/>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2" name="TextBox 31">
            <a:extLst>
              <a:ext uri="{FF2B5EF4-FFF2-40B4-BE49-F238E27FC236}">
                <a16:creationId xmlns:a16="http://schemas.microsoft.com/office/drawing/2014/main" id="{7CBF3C0C-C2CF-5081-7625-FA5108747622}"/>
              </a:ext>
            </a:extLst>
          </p:cNvPr>
          <p:cNvSpPr txBox="1"/>
          <p:nvPr/>
        </p:nvSpPr>
        <p:spPr bwMode="auto">
          <a:xfrm>
            <a:off x="1844136" y="271218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3" name="TextBox 32">
            <a:extLst>
              <a:ext uri="{FF2B5EF4-FFF2-40B4-BE49-F238E27FC236}">
                <a16:creationId xmlns:a16="http://schemas.microsoft.com/office/drawing/2014/main" id="{C5B3F16E-07A0-4CCE-FE1E-1CBCF0C4673C}"/>
              </a:ext>
            </a:extLst>
          </p:cNvPr>
          <p:cNvSpPr txBox="1"/>
          <p:nvPr/>
        </p:nvSpPr>
        <p:spPr bwMode="auto">
          <a:xfrm>
            <a:off x="1844136" y="3314309"/>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4" name="TextBox 33">
            <a:extLst>
              <a:ext uri="{FF2B5EF4-FFF2-40B4-BE49-F238E27FC236}">
                <a16:creationId xmlns:a16="http://schemas.microsoft.com/office/drawing/2014/main" id="{626AC0C5-EB38-D7C9-84B7-D53F8E71E922}"/>
              </a:ext>
            </a:extLst>
          </p:cNvPr>
          <p:cNvSpPr txBox="1"/>
          <p:nvPr/>
        </p:nvSpPr>
        <p:spPr bwMode="auto">
          <a:xfrm>
            <a:off x="1844136" y="3916430"/>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5" name="TextBox 34">
            <a:extLst>
              <a:ext uri="{FF2B5EF4-FFF2-40B4-BE49-F238E27FC236}">
                <a16:creationId xmlns:a16="http://schemas.microsoft.com/office/drawing/2014/main" id="{2A7399AC-FF35-BC9D-E4AA-0F57EFD5D0FD}"/>
              </a:ext>
            </a:extLst>
          </p:cNvPr>
          <p:cNvSpPr txBox="1"/>
          <p:nvPr/>
        </p:nvSpPr>
        <p:spPr bwMode="auto">
          <a:xfrm>
            <a:off x="1844136" y="4518552"/>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r>
              <a:rPr lang="en-US" b="0" dirty="0">
                <a:solidFill>
                  <a:schemeClr val="bg1"/>
                </a:solidFill>
                <a:latin typeface="Calibri" panose="020F0502020204030204" pitchFamily="34" charset="0"/>
              </a:rPr>
              <a:t>.0</a:t>
            </a:r>
          </a:p>
        </p:txBody>
      </p:sp>
      <p:sp>
        <p:nvSpPr>
          <p:cNvPr id="36" name="TextBox 35">
            <a:extLst>
              <a:ext uri="{FF2B5EF4-FFF2-40B4-BE49-F238E27FC236}">
                <a16:creationId xmlns:a16="http://schemas.microsoft.com/office/drawing/2014/main" id="{78B8A463-A051-F508-2E50-42914BA215A6}"/>
              </a:ext>
            </a:extLst>
          </p:cNvPr>
          <p:cNvSpPr txBox="1"/>
          <p:nvPr/>
        </p:nvSpPr>
        <p:spPr bwMode="auto">
          <a:xfrm rot="16200000">
            <a:off x="266641" y="3010870"/>
            <a:ext cx="30058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a:t>
            </a:r>
          </a:p>
        </p:txBody>
      </p:sp>
      <p:sp>
        <p:nvSpPr>
          <p:cNvPr id="37" name="TextBox 36">
            <a:extLst>
              <a:ext uri="{FF2B5EF4-FFF2-40B4-BE49-F238E27FC236}">
                <a16:creationId xmlns:a16="http://schemas.microsoft.com/office/drawing/2014/main" id="{63CF75E8-CE02-69DC-5944-2D334BB3CB01}"/>
              </a:ext>
            </a:extLst>
          </p:cNvPr>
          <p:cNvSpPr txBox="1"/>
          <p:nvPr/>
        </p:nvSpPr>
        <p:spPr bwMode="auto">
          <a:xfrm>
            <a:off x="7181919" y="1721932"/>
            <a:ext cx="26532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accent1"/>
                </a:solidFill>
                <a:latin typeface="Calibri" panose="020F0502020204030204" pitchFamily="34" charset="0"/>
              </a:rPr>
              <a:t>Transplantation</a:t>
            </a:r>
          </a:p>
        </p:txBody>
      </p:sp>
      <p:sp>
        <p:nvSpPr>
          <p:cNvPr id="38" name="TextBox 37">
            <a:extLst>
              <a:ext uri="{FF2B5EF4-FFF2-40B4-BE49-F238E27FC236}">
                <a16:creationId xmlns:a16="http://schemas.microsoft.com/office/drawing/2014/main" id="{84C0C8B0-AFBC-55A0-1621-E5074F428A1C}"/>
              </a:ext>
            </a:extLst>
          </p:cNvPr>
          <p:cNvSpPr txBox="1"/>
          <p:nvPr/>
        </p:nvSpPr>
        <p:spPr bwMode="auto">
          <a:xfrm>
            <a:off x="6682347" y="2762987"/>
            <a:ext cx="26532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err="1">
                <a:solidFill>
                  <a:schemeClr val="accent3"/>
                </a:solidFill>
                <a:latin typeface="Calibri" panose="020F0502020204030204" pitchFamily="34" charset="0"/>
              </a:rPr>
              <a:t>VRd</a:t>
            </a:r>
            <a:r>
              <a:rPr lang="en-US" b="1" dirty="0">
                <a:solidFill>
                  <a:schemeClr val="accent3"/>
                </a:solidFill>
                <a:latin typeface="Calibri" panose="020F0502020204030204" pitchFamily="34" charset="0"/>
              </a:rPr>
              <a:t> Alone</a:t>
            </a:r>
          </a:p>
        </p:txBody>
      </p:sp>
      <p:cxnSp>
        <p:nvCxnSpPr>
          <p:cNvPr id="42" name="Straight Connector 41">
            <a:extLst>
              <a:ext uri="{FF2B5EF4-FFF2-40B4-BE49-F238E27FC236}">
                <a16:creationId xmlns:a16="http://schemas.microsoft.com/office/drawing/2014/main" id="{1C5976D4-576D-0800-AB0A-A4F62610928A}"/>
              </a:ext>
            </a:extLst>
          </p:cNvPr>
          <p:cNvCxnSpPr/>
          <p:nvPr/>
        </p:nvCxnSpPr>
        <p:spPr bwMode="auto">
          <a:xfrm flipV="1">
            <a:off x="8190689" y="2014150"/>
            <a:ext cx="197185" cy="342109"/>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34974F7-E4ED-34A1-5ED4-176B186A04DB}"/>
              </a:ext>
            </a:extLst>
          </p:cNvPr>
          <p:cNvCxnSpPr/>
          <p:nvPr/>
        </p:nvCxnSpPr>
        <p:spPr bwMode="auto">
          <a:xfrm flipV="1">
            <a:off x="8008987" y="2477422"/>
            <a:ext cx="197185" cy="342109"/>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E29E3050-DC0D-7463-6E4A-CBBE56166074}"/>
              </a:ext>
            </a:extLst>
          </p:cNvPr>
          <p:cNvSpPr txBox="1"/>
          <p:nvPr/>
        </p:nvSpPr>
        <p:spPr bwMode="auto">
          <a:xfrm>
            <a:off x="9103657"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84</a:t>
            </a:r>
          </a:p>
        </p:txBody>
      </p:sp>
      <p:sp>
        <p:nvSpPr>
          <p:cNvPr id="45" name="TextBox 44">
            <a:extLst>
              <a:ext uri="{FF2B5EF4-FFF2-40B4-BE49-F238E27FC236}">
                <a16:creationId xmlns:a16="http://schemas.microsoft.com/office/drawing/2014/main" id="{B7E868EA-597C-E0B6-96DE-463EAE1E7953}"/>
              </a:ext>
            </a:extLst>
          </p:cNvPr>
          <p:cNvSpPr txBox="1"/>
          <p:nvPr/>
        </p:nvSpPr>
        <p:spPr bwMode="auto">
          <a:xfrm>
            <a:off x="2121393"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64DACFF8-782B-2047-AD39-908D287627C4}"/>
              </a:ext>
            </a:extLst>
          </p:cNvPr>
          <p:cNvSpPr txBox="1"/>
          <p:nvPr/>
        </p:nvSpPr>
        <p:spPr bwMode="auto">
          <a:xfrm>
            <a:off x="3118859"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7" name="TextBox 46">
            <a:extLst>
              <a:ext uri="{FF2B5EF4-FFF2-40B4-BE49-F238E27FC236}">
                <a16:creationId xmlns:a16="http://schemas.microsoft.com/office/drawing/2014/main" id="{4CC2A77D-D2C2-DC0B-6932-48862802F974}"/>
              </a:ext>
            </a:extLst>
          </p:cNvPr>
          <p:cNvSpPr txBox="1"/>
          <p:nvPr/>
        </p:nvSpPr>
        <p:spPr bwMode="auto">
          <a:xfrm>
            <a:off x="4116325"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8" name="TextBox 47">
            <a:extLst>
              <a:ext uri="{FF2B5EF4-FFF2-40B4-BE49-F238E27FC236}">
                <a16:creationId xmlns:a16="http://schemas.microsoft.com/office/drawing/2014/main" id="{D4E85AE2-2ED3-B264-438E-C56583974D73}"/>
              </a:ext>
            </a:extLst>
          </p:cNvPr>
          <p:cNvSpPr txBox="1"/>
          <p:nvPr/>
        </p:nvSpPr>
        <p:spPr bwMode="auto">
          <a:xfrm>
            <a:off x="5113791"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49" name="TextBox 48">
            <a:extLst>
              <a:ext uri="{FF2B5EF4-FFF2-40B4-BE49-F238E27FC236}">
                <a16:creationId xmlns:a16="http://schemas.microsoft.com/office/drawing/2014/main" id="{1829BB61-87BB-97EC-D7F8-A0DBE10C4EA8}"/>
              </a:ext>
            </a:extLst>
          </p:cNvPr>
          <p:cNvSpPr txBox="1"/>
          <p:nvPr/>
        </p:nvSpPr>
        <p:spPr bwMode="auto">
          <a:xfrm>
            <a:off x="6111257"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50" name="TextBox 49">
            <a:extLst>
              <a:ext uri="{FF2B5EF4-FFF2-40B4-BE49-F238E27FC236}">
                <a16:creationId xmlns:a16="http://schemas.microsoft.com/office/drawing/2014/main" id="{998C1A7C-B3DE-2DD5-A3A9-7DC6B5678779}"/>
              </a:ext>
            </a:extLst>
          </p:cNvPr>
          <p:cNvSpPr txBox="1"/>
          <p:nvPr/>
        </p:nvSpPr>
        <p:spPr bwMode="auto">
          <a:xfrm>
            <a:off x="7108723"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1" name="TextBox 50">
            <a:extLst>
              <a:ext uri="{FF2B5EF4-FFF2-40B4-BE49-F238E27FC236}">
                <a16:creationId xmlns:a16="http://schemas.microsoft.com/office/drawing/2014/main" id="{6C768B5B-8C9F-A485-D76C-0313031521D1}"/>
              </a:ext>
            </a:extLst>
          </p:cNvPr>
          <p:cNvSpPr txBox="1"/>
          <p:nvPr/>
        </p:nvSpPr>
        <p:spPr bwMode="auto">
          <a:xfrm>
            <a:off x="8106189" y="4703218"/>
            <a:ext cx="548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52" name="TextBox 51">
            <a:extLst>
              <a:ext uri="{FF2B5EF4-FFF2-40B4-BE49-F238E27FC236}">
                <a16:creationId xmlns:a16="http://schemas.microsoft.com/office/drawing/2014/main" id="{DD2F4D2B-21D0-084E-71C5-20DE3DB0F595}"/>
              </a:ext>
            </a:extLst>
          </p:cNvPr>
          <p:cNvSpPr txBox="1"/>
          <p:nvPr/>
        </p:nvSpPr>
        <p:spPr bwMode="auto">
          <a:xfrm>
            <a:off x="2393004" y="5049633"/>
            <a:ext cx="69426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Months Since Randomization</a:t>
            </a:r>
          </a:p>
        </p:txBody>
      </p:sp>
      <p:sp>
        <p:nvSpPr>
          <p:cNvPr id="53" name="TextBox 52">
            <a:extLst>
              <a:ext uri="{FF2B5EF4-FFF2-40B4-BE49-F238E27FC236}">
                <a16:creationId xmlns:a16="http://schemas.microsoft.com/office/drawing/2014/main" id="{8009212B-498F-2C2D-A2C9-ED56D505D37E}"/>
              </a:ext>
            </a:extLst>
          </p:cNvPr>
          <p:cNvSpPr txBox="1"/>
          <p:nvPr/>
        </p:nvSpPr>
        <p:spPr bwMode="auto">
          <a:xfrm>
            <a:off x="2128298" y="55581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357</a:t>
            </a:r>
          </a:p>
        </p:txBody>
      </p:sp>
      <p:sp>
        <p:nvSpPr>
          <p:cNvPr id="54" name="TextBox 53">
            <a:extLst>
              <a:ext uri="{FF2B5EF4-FFF2-40B4-BE49-F238E27FC236}">
                <a16:creationId xmlns:a16="http://schemas.microsoft.com/office/drawing/2014/main" id="{E03A456A-E400-FA76-5C17-220AD65DAEC1}"/>
              </a:ext>
            </a:extLst>
          </p:cNvPr>
          <p:cNvSpPr txBox="1"/>
          <p:nvPr/>
        </p:nvSpPr>
        <p:spPr bwMode="auto">
          <a:xfrm>
            <a:off x="3126292" y="55581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353</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332</a:t>
            </a:r>
          </a:p>
        </p:txBody>
      </p:sp>
      <p:sp>
        <p:nvSpPr>
          <p:cNvPr id="55" name="TextBox 54">
            <a:extLst>
              <a:ext uri="{FF2B5EF4-FFF2-40B4-BE49-F238E27FC236}">
                <a16:creationId xmlns:a16="http://schemas.microsoft.com/office/drawing/2014/main" id="{3C710830-9536-FD65-9C3F-CB80E8A15C3A}"/>
              </a:ext>
            </a:extLst>
          </p:cNvPr>
          <p:cNvSpPr txBox="1"/>
          <p:nvPr/>
        </p:nvSpPr>
        <p:spPr bwMode="auto">
          <a:xfrm>
            <a:off x="4124286" y="55581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324</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313</a:t>
            </a:r>
          </a:p>
        </p:txBody>
      </p:sp>
      <p:sp>
        <p:nvSpPr>
          <p:cNvPr id="56" name="TextBox 55">
            <a:extLst>
              <a:ext uri="{FF2B5EF4-FFF2-40B4-BE49-F238E27FC236}">
                <a16:creationId xmlns:a16="http://schemas.microsoft.com/office/drawing/2014/main" id="{C4C684F6-08CA-DAC7-0ECE-1BCEADBC357F}"/>
              </a:ext>
            </a:extLst>
          </p:cNvPr>
          <p:cNvSpPr txBox="1"/>
          <p:nvPr/>
        </p:nvSpPr>
        <p:spPr bwMode="auto">
          <a:xfrm>
            <a:off x="5122280" y="55581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285</a:t>
            </a:r>
          </a:p>
        </p:txBody>
      </p:sp>
      <p:sp>
        <p:nvSpPr>
          <p:cNvPr id="57" name="TextBox 56">
            <a:extLst>
              <a:ext uri="{FF2B5EF4-FFF2-40B4-BE49-F238E27FC236}">
                <a16:creationId xmlns:a16="http://schemas.microsoft.com/office/drawing/2014/main" id="{DD5CDC7B-42AC-B21F-FBAF-2A621D0EBC1B}"/>
              </a:ext>
            </a:extLst>
          </p:cNvPr>
          <p:cNvSpPr txBox="1"/>
          <p:nvPr/>
        </p:nvSpPr>
        <p:spPr bwMode="auto">
          <a:xfrm>
            <a:off x="6120274" y="55581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258</a:t>
            </a:r>
          </a:p>
        </p:txBody>
      </p:sp>
      <p:sp>
        <p:nvSpPr>
          <p:cNvPr id="58" name="TextBox 57">
            <a:extLst>
              <a:ext uri="{FF2B5EF4-FFF2-40B4-BE49-F238E27FC236}">
                <a16:creationId xmlns:a16="http://schemas.microsoft.com/office/drawing/2014/main" id="{F091713D-B5D6-51E6-D8FE-124641E6BBE3}"/>
              </a:ext>
            </a:extLst>
          </p:cNvPr>
          <p:cNvSpPr txBox="1"/>
          <p:nvPr/>
        </p:nvSpPr>
        <p:spPr bwMode="auto">
          <a:xfrm>
            <a:off x="7118268" y="55581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228</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214</a:t>
            </a:r>
          </a:p>
        </p:txBody>
      </p:sp>
      <p:sp>
        <p:nvSpPr>
          <p:cNvPr id="59" name="TextBox 58">
            <a:extLst>
              <a:ext uri="{FF2B5EF4-FFF2-40B4-BE49-F238E27FC236}">
                <a16:creationId xmlns:a16="http://schemas.microsoft.com/office/drawing/2014/main" id="{E8C71921-ECE3-3E8D-337A-F96E2E14FEFA}"/>
              </a:ext>
            </a:extLst>
          </p:cNvPr>
          <p:cNvSpPr txBox="1"/>
          <p:nvPr/>
        </p:nvSpPr>
        <p:spPr bwMode="auto">
          <a:xfrm>
            <a:off x="8116262" y="55581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143</a:t>
            </a:r>
          </a:p>
        </p:txBody>
      </p:sp>
      <p:sp>
        <p:nvSpPr>
          <p:cNvPr id="60" name="TextBox 59">
            <a:extLst>
              <a:ext uri="{FF2B5EF4-FFF2-40B4-BE49-F238E27FC236}">
                <a16:creationId xmlns:a16="http://schemas.microsoft.com/office/drawing/2014/main" id="{FAB419EF-5F2B-8D77-F93E-A3DEF81AEF57}"/>
              </a:ext>
            </a:extLst>
          </p:cNvPr>
          <p:cNvSpPr txBox="1"/>
          <p:nvPr/>
        </p:nvSpPr>
        <p:spPr bwMode="auto">
          <a:xfrm>
            <a:off x="9114256" y="5558163"/>
            <a:ext cx="54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88</a:t>
            </a:r>
          </a:p>
        </p:txBody>
      </p:sp>
      <p:sp>
        <p:nvSpPr>
          <p:cNvPr id="62" name="Freeform 61">
            <a:extLst>
              <a:ext uri="{FF2B5EF4-FFF2-40B4-BE49-F238E27FC236}">
                <a16:creationId xmlns:a16="http://schemas.microsoft.com/office/drawing/2014/main" id="{6FE42135-1D6F-A6BC-121E-52EBE7F1DD48}"/>
              </a:ext>
            </a:extLst>
          </p:cNvPr>
          <p:cNvSpPr/>
          <p:nvPr/>
        </p:nvSpPr>
        <p:spPr bwMode="auto">
          <a:xfrm>
            <a:off x="2394354" y="1659662"/>
            <a:ext cx="7013923" cy="840403"/>
          </a:xfrm>
          <a:custGeom>
            <a:avLst/>
            <a:gdLst>
              <a:gd name="connsiteX0" fmla="*/ 7013923 w 7013923"/>
              <a:gd name="connsiteY0" fmla="*/ 840403 h 840403"/>
              <a:gd name="connsiteX1" fmla="*/ 6591080 w 7013923"/>
              <a:gd name="connsiteY1" fmla="*/ 840403 h 840403"/>
              <a:gd name="connsiteX2" fmla="*/ 6591080 w 7013923"/>
              <a:gd name="connsiteY2" fmla="*/ 840403 h 840403"/>
              <a:gd name="connsiteX3" fmla="*/ 6448370 w 7013923"/>
              <a:gd name="connsiteY3" fmla="*/ 840403 h 840403"/>
              <a:gd name="connsiteX4" fmla="*/ 6448370 w 7013923"/>
              <a:gd name="connsiteY4" fmla="*/ 808689 h 840403"/>
              <a:gd name="connsiteX5" fmla="*/ 6279232 w 7013923"/>
              <a:gd name="connsiteY5" fmla="*/ 808689 h 840403"/>
              <a:gd name="connsiteX6" fmla="*/ 6279232 w 7013923"/>
              <a:gd name="connsiteY6" fmla="*/ 808689 h 840403"/>
              <a:gd name="connsiteX7" fmla="*/ 5993812 w 7013923"/>
              <a:gd name="connsiteY7" fmla="*/ 808689 h 840403"/>
              <a:gd name="connsiteX8" fmla="*/ 5993812 w 7013923"/>
              <a:gd name="connsiteY8" fmla="*/ 761120 h 840403"/>
              <a:gd name="connsiteX9" fmla="*/ 5993812 w 7013923"/>
              <a:gd name="connsiteY9" fmla="*/ 692407 h 840403"/>
              <a:gd name="connsiteX10" fmla="*/ 5555112 w 7013923"/>
              <a:gd name="connsiteY10" fmla="*/ 692407 h 840403"/>
              <a:gd name="connsiteX11" fmla="*/ 5555112 w 7013923"/>
              <a:gd name="connsiteY11" fmla="*/ 665980 h 840403"/>
              <a:gd name="connsiteX12" fmla="*/ 5433544 w 7013923"/>
              <a:gd name="connsiteY12" fmla="*/ 665980 h 840403"/>
              <a:gd name="connsiteX13" fmla="*/ 5433544 w 7013923"/>
              <a:gd name="connsiteY13" fmla="*/ 644837 h 840403"/>
              <a:gd name="connsiteX14" fmla="*/ 5211551 w 7013923"/>
              <a:gd name="connsiteY14" fmla="*/ 644837 h 840403"/>
              <a:gd name="connsiteX15" fmla="*/ 5211551 w 7013923"/>
              <a:gd name="connsiteY15" fmla="*/ 623695 h 840403"/>
              <a:gd name="connsiteX16" fmla="*/ 5116411 w 7013923"/>
              <a:gd name="connsiteY16" fmla="*/ 623695 h 840403"/>
              <a:gd name="connsiteX17" fmla="*/ 5116411 w 7013923"/>
              <a:gd name="connsiteY17" fmla="*/ 602553 h 840403"/>
              <a:gd name="connsiteX18" fmla="*/ 4899704 w 7013923"/>
              <a:gd name="connsiteY18" fmla="*/ 602553 h 840403"/>
              <a:gd name="connsiteX19" fmla="*/ 4899704 w 7013923"/>
              <a:gd name="connsiteY19" fmla="*/ 570840 h 840403"/>
              <a:gd name="connsiteX20" fmla="*/ 4767565 w 7013923"/>
              <a:gd name="connsiteY20" fmla="*/ 570840 h 840403"/>
              <a:gd name="connsiteX21" fmla="*/ 4767565 w 7013923"/>
              <a:gd name="connsiteY21" fmla="*/ 549698 h 840403"/>
              <a:gd name="connsiteX22" fmla="*/ 4587856 w 7013923"/>
              <a:gd name="connsiteY22" fmla="*/ 549698 h 840403"/>
              <a:gd name="connsiteX23" fmla="*/ 4587856 w 7013923"/>
              <a:gd name="connsiteY23" fmla="*/ 523270 h 840403"/>
              <a:gd name="connsiteX24" fmla="*/ 4281295 w 7013923"/>
              <a:gd name="connsiteY24" fmla="*/ 523270 h 840403"/>
              <a:gd name="connsiteX25" fmla="*/ 4281295 w 7013923"/>
              <a:gd name="connsiteY25" fmla="*/ 502128 h 840403"/>
              <a:gd name="connsiteX26" fmla="*/ 4143870 w 7013923"/>
              <a:gd name="connsiteY26" fmla="*/ 502128 h 840403"/>
              <a:gd name="connsiteX27" fmla="*/ 4143870 w 7013923"/>
              <a:gd name="connsiteY27" fmla="*/ 470414 h 840403"/>
              <a:gd name="connsiteX28" fmla="*/ 4022303 w 7013923"/>
              <a:gd name="connsiteY28" fmla="*/ 470414 h 840403"/>
              <a:gd name="connsiteX29" fmla="*/ 4022303 w 7013923"/>
              <a:gd name="connsiteY29" fmla="*/ 449272 h 840403"/>
              <a:gd name="connsiteX30" fmla="*/ 3599459 w 7013923"/>
              <a:gd name="connsiteY30" fmla="*/ 449272 h 840403"/>
              <a:gd name="connsiteX31" fmla="*/ 3599459 w 7013923"/>
              <a:gd name="connsiteY31" fmla="*/ 417559 h 840403"/>
              <a:gd name="connsiteX32" fmla="*/ 3509604 w 7013923"/>
              <a:gd name="connsiteY32" fmla="*/ 417559 h 840403"/>
              <a:gd name="connsiteX33" fmla="*/ 3509604 w 7013923"/>
              <a:gd name="connsiteY33" fmla="*/ 417559 h 840403"/>
              <a:gd name="connsiteX34" fmla="*/ 3377466 w 7013923"/>
              <a:gd name="connsiteY34" fmla="*/ 417559 h 840403"/>
              <a:gd name="connsiteX35" fmla="*/ 3377466 w 7013923"/>
              <a:gd name="connsiteY35" fmla="*/ 359418 h 840403"/>
              <a:gd name="connsiteX36" fmla="*/ 3123759 w 7013923"/>
              <a:gd name="connsiteY36" fmla="*/ 359418 h 840403"/>
              <a:gd name="connsiteX37" fmla="*/ 3123759 w 7013923"/>
              <a:gd name="connsiteY37" fmla="*/ 332990 h 840403"/>
              <a:gd name="connsiteX38" fmla="*/ 2944051 w 7013923"/>
              <a:gd name="connsiteY38" fmla="*/ 332990 h 840403"/>
              <a:gd name="connsiteX39" fmla="*/ 2944051 w 7013923"/>
              <a:gd name="connsiteY39" fmla="*/ 306562 h 840403"/>
              <a:gd name="connsiteX40" fmla="*/ 2769628 w 7013923"/>
              <a:gd name="connsiteY40" fmla="*/ 306562 h 840403"/>
              <a:gd name="connsiteX41" fmla="*/ 2769628 w 7013923"/>
              <a:gd name="connsiteY41" fmla="*/ 295991 h 840403"/>
              <a:gd name="connsiteX42" fmla="*/ 2484208 w 7013923"/>
              <a:gd name="connsiteY42" fmla="*/ 295991 h 840403"/>
              <a:gd name="connsiteX43" fmla="*/ 2484208 w 7013923"/>
              <a:gd name="connsiteY43" fmla="*/ 264278 h 840403"/>
              <a:gd name="connsiteX44" fmla="*/ 2241073 w 7013923"/>
              <a:gd name="connsiteY44" fmla="*/ 264278 h 840403"/>
              <a:gd name="connsiteX45" fmla="*/ 2241073 w 7013923"/>
              <a:gd name="connsiteY45" fmla="*/ 232565 h 840403"/>
              <a:gd name="connsiteX46" fmla="*/ 2103648 w 7013923"/>
              <a:gd name="connsiteY46" fmla="*/ 232565 h 840403"/>
              <a:gd name="connsiteX47" fmla="*/ 2103648 w 7013923"/>
              <a:gd name="connsiteY47" fmla="*/ 211422 h 840403"/>
              <a:gd name="connsiteX48" fmla="*/ 1950367 w 7013923"/>
              <a:gd name="connsiteY48" fmla="*/ 211422 h 840403"/>
              <a:gd name="connsiteX49" fmla="*/ 1950367 w 7013923"/>
              <a:gd name="connsiteY49" fmla="*/ 211422 h 840403"/>
              <a:gd name="connsiteX50" fmla="*/ 1929225 w 7013923"/>
              <a:gd name="connsiteY50" fmla="*/ 190280 h 840403"/>
              <a:gd name="connsiteX51" fmla="*/ 1701947 w 7013923"/>
              <a:gd name="connsiteY51" fmla="*/ 190280 h 840403"/>
              <a:gd name="connsiteX52" fmla="*/ 1701947 w 7013923"/>
              <a:gd name="connsiteY52" fmla="*/ 158567 h 840403"/>
              <a:gd name="connsiteX53" fmla="*/ 1538095 w 7013923"/>
              <a:gd name="connsiteY53" fmla="*/ 158567 h 840403"/>
              <a:gd name="connsiteX54" fmla="*/ 1538095 w 7013923"/>
              <a:gd name="connsiteY54" fmla="*/ 142710 h 840403"/>
              <a:gd name="connsiteX55" fmla="*/ 1294959 w 7013923"/>
              <a:gd name="connsiteY55" fmla="*/ 142710 h 840403"/>
              <a:gd name="connsiteX56" fmla="*/ 1294959 w 7013923"/>
              <a:gd name="connsiteY56" fmla="*/ 89855 h 840403"/>
              <a:gd name="connsiteX57" fmla="*/ 1131107 w 7013923"/>
              <a:gd name="connsiteY57" fmla="*/ 89855 h 840403"/>
              <a:gd name="connsiteX58" fmla="*/ 1131107 w 7013923"/>
              <a:gd name="connsiteY58" fmla="*/ 52856 h 840403"/>
              <a:gd name="connsiteX59" fmla="*/ 549697 w 7013923"/>
              <a:gd name="connsiteY59" fmla="*/ 52856 h 840403"/>
              <a:gd name="connsiteX60" fmla="*/ 549697 w 7013923"/>
              <a:gd name="connsiteY60" fmla="*/ 21143 h 840403"/>
              <a:gd name="connsiteX61" fmla="*/ 237849 w 7013923"/>
              <a:gd name="connsiteY61" fmla="*/ 21143 h 840403"/>
              <a:gd name="connsiteX62" fmla="*/ 105711 w 7013923"/>
              <a:gd name="connsiteY62" fmla="*/ 21143 h 840403"/>
              <a:gd name="connsiteX63" fmla="*/ 105711 w 7013923"/>
              <a:gd name="connsiteY63" fmla="*/ 0 h 840403"/>
              <a:gd name="connsiteX64" fmla="*/ 0 w 7013923"/>
              <a:gd name="connsiteY64" fmla="*/ 0 h 840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7013923" h="840403">
                <a:moveTo>
                  <a:pt x="7013923" y="840403"/>
                </a:moveTo>
                <a:lnTo>
                  <a:pt x="6591080" y="840403"/>
                </a:lnTo>
                <a:lnTo>
                  <a:pt x="6591080" y="840403"/>
                </a:lnTo>
                <a:lnTo>
                  <a:pt x="6448370" y="840403"/>
                </a:lnTo>
                <a:lnTo>
                  <a:pt x="6448370" y="808689"/>
                </a:lnTo>
                <a:lnTo>
                  <a:pt x="6279232" y="808689"/>
                </a:lnTo>
                <a:lnTo>
                  <a:pt x="6279232" y="808689"/>
                </a:lnTo>
                <a:lnTo>
                  <a:pt x="5993812" y="808689"/>
                </a:lnTo>
                <a:lnTo>
                  <a:pt x="5993812" y="761120"/>
                </a:lnTo>
                <a:lnTo>
                  <a:pt x="5993812" y="692407"/>
                </a:lnTo>
                <a:lnTo>
                  <a:pt x="5555112" y="692407"/>
                </a:lnTo>
                <a:lnTo>
                  <a:pt x="5555112" y="665980"/>
                </a:lnTo>
                <a:lnTo>
                  <a:pt x="5433544" y="665980"/>
                </a:lnTo>
                <a:lnTo>
                  <a:pt x="5433544" y="644837"/>
                </a:lnTo>
                <a:lnTo>
                  <a:pt x="5211551" y="644837"/>
                </a:lnTo>
                <a:lnTo>
                  <a:pt x="5211551" y="623695"/>
                </a:lnTo>
                <a:lnTo>
                  <a:pt x="5116411" y="623695"/>
                </a:lnTo>
                <a:lnTo>
                  <a:pt x="5116411" y="602553"/>
                </a:lnTo>
                <a:lnTo>
                  <a:pt x="4899704" y="602553"/>
                </a:lnTo>
                <a:lnTo>
                  <a:pt x="4899704" y="570840"/>
                </a:lnTo>
                <a:lnTo>
                  <a:pt x="4767565" y="570840"/>
                </a:lnTo>
                <a:lnTo>
                  <a:pt x="4767565" y="549698"/>
                </a:lnTo>
                <a:lnTo>
                  <a:pt x="4587856" y="549698"/>
                </a:lnTo>
                <a:lnTo>
                  <a:pt x="4587856" y="523270"/>
                </a:lnTo>
                <a:lnTo>
                  <a:pt x="4281295" y="523270"/>
                </a:lnTo>
                <a:lnTo>
                  <a:pt x="4281295" y="502128"/>
                </a:lnTo>
                <a:lnTo>
                  <a:pt x="4143870" y="502128"/>
                </a:lnTo>
                <a:lnTo>
                  <a:pt x="4143870" y="470414"/>
                </a:lnTo>
                <a:lnTo>
                  <a:pt x="4022303" y="470414"/>
                </a:lnTo>
                <a:lnTo>
                  <a:pt x="4022303" y="449272"/>
                </a:lnTo>
                <a:lnTo>
                  <a:pt x="3599459" y="449272"/>
                </a:lnTo>
                <a:lnTo>
                  <a:pt x="3599459" y="417559"/>
                </a:lnTo>
                <a:lnTo>
                  <a:pt x="3509604" y="417559"/>
                </a:lnTo>
                <a:lnTo>
                  <a:pt x="3509604" y="417559"/>
                </a:lnTo>
                <a:lnTo>
                  <a:pt x="3377466" y="417559"/>
                </a:lnTo>
                <a:lnTo>
                  <a:pt x="3377466" y="359418"/>
                </a:lnTo>
                <a:lnTo>
                  <a:pt x="3123759" y="359418"/>
                </a:lnTo>
                <a:lnTo>
                  <a:pt x="3123759" y="332990"/>
                </a:lnTo>
                <a:lnTo>
                  <a:pt x="2944051" y="332990"/>
                </a:lnTo>
                <a:lnTo>
                  <a:pt x="2944051" y="306562"/>
                </a:lnTo>
                <a:lnTo>
                  <a:pt x="2769628" y="306562"/>
                </a:lnTo>
                <a:lnTo>
                  <a:pt x="2769628" y="295991"/>
                </a:lnTo>
                <a:lnTo>
                  <a:pt x="2484208" y="295991"/>
                </a:lnTo>
                <a:lnTo>
                  <a:pt x="2484208" y="264278"/>
                </a:lnTo>
                <a:lnTo>
                  <a:pt x="2241073" y="264278"/>
                </a:lnTo>
                <a:lnTo>
                  <a:pt x="2241073" y="232565"/>
                </a:lnTo>
                <a:lnTo>
                  <a:pt x="2103648" y="232565"/>
                </a:lnTo>
                <a:lnTo>
                  <a:pt x="2103648" y="211422"/>
                </a:lnTo>
                <a:lnTo>
                  <a:pt x="1950367" y="211422"/>
                </a:lnTo>
                <a:lnTo>
                  <a:pt x="1950367" y="211422"/>
                </a:lnTo>
                <a:lnTo>
                  <a:pt x="1929225" y="190280"/>
                </a:lnTo>
                <a:lnTo>
                  <a:pt x="1701947" y="190280"/>
                </a:lnTo>
                <a:lnTo>
                  <a:pt x="1701947" y="158567"/>
                </a:lnTo>
                <a:lnTo>
                  <a:pt x="1538095" y="158567"/>
                </a:lnTo>
                <a:lnTo>
                  <a:pt x="1538095" y="142710"/>
                </a:lnTo>
                <a:lnTo>
                  <a:pt x="1294959" y="142710"/>
                </a:lnTo>
                <a:lnTo>
                  <a:pt x="1294959" y="89855"/>
                </a:lnTo>
                <a:lnTo>
                  <a:pt x="1131107" y="89855"/>
                </a:lnTo>
                <a:lnTo>
                  <a:pt x="1131107" y="52856"/>
                </a:lnTo>
                <a:lnTo>
                  <a:pt x="549697" y="52856"/>
                </a:lnTo>
                <a:lnTo>
                  <a:pt x="549697" y="21143"/>
                </a:lnTo>
                <a:lnTo>
                  <a:pt x="237849" y="21143"/>
                </a:lnTo>
                <a:lnTo>
                  <a:pt x="105711" y="21143"/>
                </a:lnTo>
                <a:lnTo>
                  <a:pt x="105711"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66" name="Group 65">
            <a:extLst>
              <a:ext uri="{FF2B5EF4-FFF2-40B4-BE49-F238E27FC236}">
                <a16:creationId xmlns:a16="http://schemas.microsoft.com/office/drawing/2014/main" id="{AF9193B9-B3D0-7E72-1FB9-7C21A7D5BAEE}"/>
              </a:ext>
            </a:extLst>
          </p:cNvPr>
          <p:cNvGrpSpPr/>
          <p:nvPr/>
        </p:nvGrpSpPr>
        <p:grpSpPr>
          <a:xfrm>
            <a:off x="2394354" y="1659662"/>
            <a:ext cx="7050922" cy="914400"/>
            <a:chOff x="2394354" y="1659662"/>
            <a:chExt cx="7050922" cy="914400"/>
          </a:xfrm>
        </p:grpSpPr>
        <p:sp>
          <p:nvSpPr>
            <p:cNvPr id="63" name="Freeform 62">
              <a:extLst>
                <a:ext uri="{FF2B5EF4-FFF2-40B4-BE49-F238E27FC236}">
                  <a16:creationId xmlns:a16="http://schemas.microsoft.com/office/drawing/2014/main" id="{11F31640-CA04-73DF-62B3-193BCD5F121D}"/>
                </a:ext>
              </a:extLst>
            </p:cNvPr>
            <p:cNvSpPr/>
            <p:nvPr/>
          </p:nvSpPr>
          <p:spPr bwMode="auto">
            <a:xfrm>
              <a:off x="2394354" y="1659662"/>
              <a:ext cx="4291866" cy="491556"/>
            </a:xfrm>
            <a:custGeom>
              <a:avLst/>
              <a:gdLst>
                <a:gd name="connsiteX0" fmla="*/ 0 w 4291866"/>
                <a:gd name="connsiteY0" fmla="*/ 0 h 491556"/>
                <a:gd name="connsiteX1" fmla="*/ 332989 w 4291866"/>
                <a:gd name="connsiteY1" fmla="*/ 0 h 491556"/>
                <a:gd name="connsiteX2" fmla="*/ 332989 w 4291866"/>
                <a:gd name="connsiteY2" fmla="*/ 31714 h 491556"/>
                <a:gd name="connsiteX3" fmla="*/ 549697 w 4291866"/>
                <a:gd name="connsiteY3" fmla="*/ 31714 h 491556"/>
                <a:gd name="connsiteX4" fmla="*/ 549697 w 4291866"/>
                <a:gd name="connsiteY4" fmla="*/ 58141 h 491556"/>
                <a:gd name="connsiteX5" fmla="*/ 639551 w 4291866"/>
                <a:gd name="connsiteY5" fmla="*/ 58141 h 491556"/>
                <a:gd name="connsiteX6" fmla="*/ 639551 w 4291866"/>
                <a:gd name="connsiteY6" fmla="*/ 73998 h 491556"/>
                <a:gd name="connsiteX7" fmla="*/ 909114 w 4291866"/>
                <a:gd name="connsiteY7" fmla="*/ 73998 h 491556"/>
                <a:gd name="connsiteX8" fmla="*/ 909114 w 4291866"/>
                <a:gd name="connsiteY8" fmla="*/ 105711 h 491556"/>
                <a:gd name="connsiteX9" fmla="*/ 983112 w 4291866"/>
                <a:gd name="connsiteY9" fmla="*/ 105711 h 491556"/>
                <a:gd name="connsiteX10" fmla="*/ 983112 w 4291866"/>
                <a:gd name="connsiteY10" fmla="*/ 116283 h 491556"/>
                <a:gd name="connsiteX11" fmla="*/ 1115251 w 4291866"/>
                <a:gd name="connsiteY11" fmla="*/ 116283 h 491556"/>
                <a:gd name="connsiteX12" fmla="*/ 1115251 w 4291866"/>
                <a:gd name="connsiteY12" fmla="*/ 137425 h 491556"/>
                <a:gd name="connsiteX13" fmla="*/ 1416527 w 4291866"/>
                <a:gd name="connsiteY13" fmla="*/ 137425 h 491556"/>
                <a:gd name="connsiteX14" fmla="*/ 1416527 w 4291866"/>
                <a:gd name="connsiteY14" fmla="*/ 163852 h 491556"/>
                <a:gd name="connsiteX15" fmla="*/ 1754802 w 4291866"/>
                <a:gd name="connsiteY15" fmla="*/ 163852 h 491556"/>
                <a:gd name="connsiteX16" fmla="*/ 1754802 w 4291866"/>
                <a:gd name="connsiteY16" fmla="*/ 184995 h 491556"/>
                <a:gd name="connsiteX17" fmla="*/ 1913369 w 4291866"/>
                <a:gd name="connsiteY17" fmla="*/ 184995 h 491556"/>
                <a:gd name="connsiteX18" fmla="*/ 1945082 w 4291866"/>
                <a:gd name="connsiteY18" fmla="*/ 216708 h 491556"/>
                <a:gd name="connsiteX19" fmla="*/ 2119505 w 4291866"/>
                <a:gd name="connsiteY19" fmla="*/ 216708 h 491556"/>
                <a:gd name="connsiteX20" fmla="*/ 2135362 w 4291866"/>
                <a:gd name="connsiteY20" fmla="*/ 232565 h 491556"/>
                <a:gd name="connsiteX21" fmla="*/ 2235787 w 4291866"/>
                <a:gd name="connsiteY21" fmla="*/ 232565 h 491556"/>
                <a:gd name="connsiteX22" fmla="*/ 2235787 w 4291866"/>
                <a:gd name="connsiteY22" fmla="*/ 280135 h 491556"/>
                <a:gd name="connsiteX23" fmla="*/ 2357355 w 4291866"/>
                <a:gd name="connsiteY23" fmla="*/ 280135 h 491556"/>
                <a:gd name="connsiteX24" fmla="*/ 2357355 w 4291866"/>
                <a:gd name="connsiteY24" fmla="*/ 290706 h 491556"/>
                <a:gd name="connsiteX25" fmla="*/ 2700915 w 4291866"/>
                <a:gd name="connsiteY25" fmla="*/ 290706 h 491556"/>
                <a:gd name="connsiteX26" fmla="*/ 2700915 w 4291866"/>
                <a:gd name="connsiteY26" fmla="*/ 322419 h 491556"/>
                <a:gd name="connsiteX27" fmla="*/ 2901766 w 4291866"/>
                <a:gd name="connsiteY27" fmla="*/ 322419 h 491556"/>
                <a:gd name="connsiteX28" fmla="*/ 2901766 w 4291866"/>
                <a:gd name="connsiteY28" fmla="*/ 359418 h 491556"/>
                <a:gd name="connsiteX29" fmla="*/ 3102617 w 4291866"/>
                <a:gd name="connsiteY29" fmla="*/ 359418 h 491556"/>
                <a:gd name="connsiteX30" fmla="*/ 3102617 w 4291866"/>
                <a:gd name="connsiteY30" fmla="*/ 391131 h 491556"/>
                <a:gd name="connsiteX31" fmla="*/ 3287611 w 4291866"/>
                <a:gd name="connsiteY31" fmla="*/ 391131 h 491556"/>
                <a:gd name="connsiteX32" fmla="*/ 3287611 w 4291866"/>
                <a:gd name="connsiteY32" fmla="*/ 422844 h 491556"/>
                <a:gd name="connsiteX33" fmla="*/ 3504319 w 4291866"/>
                <a:gd name="connsiteY33" fmla="*/ 422844 h 491556"/>
                <a:gd name="connsiteX34" fmla="*/ 3520175 w 4291866"/>
                <a:gd name="connsiteY34" fmla="*/ 438700 h 491556"/>
                <a:gd name="connsiteX35" fmla="*/ 3520175 w 4291866"/>
                <a:gd name="connsiteY35" fmla="*/ 438700 h 491556"/>
                <a:gd name="connsiteX36" fmla="*/ 3520175 w 4291866"/>
                <a:gd name="connsiteY36" fmla="*/ 438700 h 491556"/>
                <a:gd name="connsiteX37" fmla="*/ 3520175 w 4291866"/>
                <a:gd name="connsiteY37" fmla="*/ 438700 h 491556"/>
                <a:gd name="connsiteX38" fmla="*/ 3921877 w 4291866"/>
                <a:gd name="connsiteY38" fmla="*/ 438700 h 491556"/>
                <a:gd name="connsiteX39" fmla="*/ 3921877 w 4291866"/>
                <a:gd name="connsiteY39" fmla="*/ 491556 h 491556"/>
                <a:gd name="connsiteX40" fmla="*/ 4180869 w 4291866"/>
                <a:gd name="connsiteY40" fmla="*/ 491556 h 491556"/>
                <a:gd name="connsiteX41" fmla="*/ 4291866 w 4291866"/>
                <a:gd name="connsiteY41" fmla="*/ 491556 h 49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291866" h="491556">
                  <a:moveTo>
                    <a:pt x="0" y="0"/>
                  </a:moveTo>
                  <a:lnTo>
                    <a:pt x="332989" y="0"/>
                  </a:lnTo>
                  <a:lnTo>
                    <a:pt x="332989" y="31714"/>
                  </a:lnTo>
                  <a:lnTo>
                    <a:pt x="549697" y="31714"/>
                  </a:lnTo>
                  <a:lnTo>
                    <a:pt x="549697" y="58141"/>
                  </a:lnTo>
                  <a:lnTo>
                    <a:pt x="639551" y="58141"/>
                  </a:lnTo>
                  <a:lnTo>
                    <a:pt x="639551" y="73998"/>
                  </a:lnTo>
                  <a:lnTo>
                    <a:pt x="909114" y="73998"/>
                  </a:lnTo>
                  <a:lnTo>
                    <a:pt x="909114" y="105711"/>
                  </a:lnTo>
                  <a:lnTo>
                    <a:pt x="983112" y="105711"/>
                  </a:lnTo>
                  <a:lnTo>
                    <a:pt x="983112" y="116283"/>
                  </a:lnTo>
                  <a:lnTo>
                    <a:pt x="1115251" y="116283"/>
                  </a:lnTo>
                  <a:lnTo>
                    <a:pt x="1115251" y="137425"/>
                  </a:lnTo>
                  <a:lnTo>
                    <a:pt x="1416527" y="137425"/>
                  </a:lnTo>
                  <a:lnTo>
                    <a:pt x="1416527" y="163852"/>
                  </a:lnTo>
                  <a:lnTo>
                    <a:pt x="1754802" y="163852"/>
                  </a:lnTo>
                  <a:lnTo>
                    <a:pt x="1754802" y="184995"/>
                  </a:lnTo>
                  <a:lnTo>
                    <a:pt x="1913369" y="184995"/>
                  </a:lnTo>
                  <a:lnTo>
                    <a:pt x="1945082" y="216708"/>
                  </a:lnTo>
                  <a:lnTo>
                    <a:pt x="2119505" y="216708"/>
                  </a:lnTo>
                  <a:lnTo>
                    <a:pt x="2135362" y="232565"/>
                  </a:lnTo>
                  <a:lnTo>
                    <a:pt x="2235787" y="232565"/>
                  </a:lnTo>
                  <a:lnTo>
                    <a:pt x="2235787" y="280135"/>
                  </a:lnTo>
                  <a:lnTo>
                    <a:pt x="2357355" y="280135"/>
                  </a:lnTo>
                  <a:lnTo>
                    <a:pt x="2357355" y="290706"/>
                  </a:lnTo>
                  <a:lnTo>
                    <a:pt x="2700915" y="290706"/>
                  </a:lnTo>
                  <a:lnTo>
                    <a:pt x="2700915" y="322419"/>
                  </a:lnTo>
                  <a:lnTo>
                    <a:pt x="2901766" y="322419"/>
                  </a:lnTo>
                  <a:lnTo>
                    <a:pt x="2901766" y="359418"/>
                  </a:lnTo>
                  <a:lnTo>
                    <a:pt x="3102617" y="359418"/>
                  </a:lnTo>
                  <a:lnTo>
                    <a:pt x="3102617" y="391131"/>
                  </a:lnTo>
                  <a:lnTo>
                    <a:pt x="3287611" y="391131"/>
                  </a:lnTo>
                  <a:lnTo>
                    <a:pt x="3287611" y="422844"/>
                  </a:lnTo>
                  <a:lnTo>
                    <a:pt x="3504319" y="422844"/>
                  </a:lnTo>
                  <a:lnTo>
                    <a:pt x="3520175" y="438700"/>
                  </a:lnTo>
                  <a:lnTo>
                    <a:pt x="3520175" y="438700"/>
                  </a:lnTo>
                  <a:lnTo>
                    <a:pt x="3520175" y="438700"/>
                  </a:lnTo>
                  <a:lnTo>
                    <a:pt x="3520175" y="438700"/>
                  </a:lnTo>
                  <a:lnTo>
                    <a:pt x="3921877" y="438700"/>
                  </a:lnTo>
                  <a:lnTo>
                    <a:pt x="3921877" y="491556"/>
                  </a:lnTo>
                  <a:lnTo>
                    <a:pt x="4180869" y="491556"/>
                  </a:lnTo>
                  <a:lnTo>
                    <a:pt x="4291866" y="491556"/>
                  </a:lnTo>
                </a:path>
              </a:pathLst>
            </a:custGeom>
            <a:noFill/>
            <a:ln w="28575">
              <a:solidFill>
                <a:schemeClr val="accent3"/>
              </a:solidFill>
              <a:miter lim="800000"/>
              <a:headEnd/>
              <a:tailEnd/>
            </a:ln>
          </p:spPr>
          <p:txBody>
            <a:bodyPr rtlCol="0" anchor="ctr"/>
            <a:lstStyle/>
            <a:p>
              <a:pPr algn="ctr"/>
              <a:endParaRPr lang="en-US"/>
            </a:p>
          </p:txBody>
        </p:sp>
        <p:sp>
          <p:nvSpPr>
            <p:cNvPr id="64" name="Freeform 63">
              <a:extLst>
                <a:ext uri="{FF2B5EF4-FFF2-40B4-BE49-F238E27FC236}">
                  <a16:creationId xmlns:a16="http://schemas.microsoft.com/office/drawing/2014/main" id="{CC4C487C-77BF-C434-7928-EAAE1C15867C}"/>
                </a:ext>
              </a:extLst>
            </p:cNvPr>
            <p:cNvSpPr/>
            <p:nvPr/>
          </p:nvSpPr>
          <p:spPr bwMode="auto">
            <a:xfrm>
              <a:off x="7098492" y="2246358"/>
              <a:ext cx="2346784" cy="327704"/>
            </a:xfrm>
            <a:custGeom>
              <a:avLst/>
              <a:gdLst>
                <a:gd name="connsiteX0" fmla="*/ 2346784 w 2346784"/>
                <a:gd name="connsiteY0" fmla="*/ 327704 h 327704"/>
                <a:gd name="connsiteX1" fmla="*/ 1976796 w 2346784"/>
                <a:gd name="connsiteY1" fmla="*/ 327704 h 327704"/>
                <a:gd name="connsiteX2" fmla="*/ 1976796 w 2346784"/>
                <a:gd name="connsiteY2" fmla="*/ 264278 h 327704"/>
                <a:gd name="connsiteX3" fmla="*/ 1717804 w 2346784"/>
                <a:gd name="connsiteY3" fmla="*/ 264278 h 327704"/>
                <a:gd name="connsiteX4" fmla="*/ 1712518 w 2346784"/>
                <a:gd name="connsiteY4" fmla="*/ 258992 h 327704"/>
                <a:gd name="connsiteX5" fmla="*/ 1712518 w 2346784"/>
                <a:gd name="connsiteY5" fmla="*/ 258992 h 327704"/>
                <a:gd name="connsiteX6" fmla="*/ 1268532 w 2346784"/>
                <a:gd name="connsiteY6" fmla="*/ 258992 h 327704"/>
                <a:gd name="connsiteX7" fmla="*/ 1268532 w 2346784"/>
                <a:gd name="connsiteY7" fmla="*/ 211422 h 327704"/>
                <a:gd name="connsiteX8" fmla="*/ 972542 w 2346784"/>
                <a:gd name="connsiteY8" fmla="*/ 211422 h 327704"/>
                <a:gd name="connsiteX9" fmla="*/ 972542 w 2346784"/>
                <a:gd name="connsiteY9" fmla="*/ 179709 h 327704"/>
                <a:gd name="connsiteX10" fmla="*/ 882687 w 2346784"/>
                <a:gd name="connsiteY10" fmla="*/ 179709 h 327704"/>
                <a:gd name="connsiteX11" fmla="*/ 882687 w 2346784"/>
                <a:gd name="connsiteY11" fmla="*/ 153281 h 327704"/>
                <a:gd name="connsiteX12" fmla="*/ 798118 w 2346784"/>
                <a:gd name="connsiteY12" fmla="*/ 153281 h 327704"/>
                <a:gd name="connsiteX13" fmla="*/ 798118 w 2346784"/>
                <a:gd name="connsiteY13" fmla="*/ 121568 h 327704"/>
                <a:gd name="connsiteX14" fmla="*/ 570840 w 2346784"/>
                <a:gd name="connsiteY14" fmla="*/ 121568 h 327704"/>
                <a:gd name="connsiteX15" fmla="*/ 570840 w 2346784"/>
                <a:gd name="connsiteY15" fmla="*/ 100426 h 327704"/>
                <a:gd name="connsiteX16" fmla="*/ 348847 w 2346784"/>
                <a:gd name="connsiteY16" fmla="*/ 100426 h 327704"/>
                <a:gd name="connsiteX17" fmla="*/ 348847 w 2346784"/>
                <a:gd name="connsiteY17" fmla="*/ 68713 h 327704"/>
                <a:gd name="connsiteX18" fmla="*/ 280135 w 2346784"/>
                <a:gd name="connsiteY18" fmla="*/ 68713 h 327704"/>
                <a:gd name="connsiteX19" fmla="*/ 280135 w 2346784"/>
                <a:gd name="connsiteY19" fmla="*/ 68713 h 327704"/>
                <a:gd name="connsiteX20" fmla="*/ 280135 w 2346784"/>
                <a:gd name="connsiteY20" fmla="*/ 26428 h 327704"/>
                <a:gd name="connsiteX21" fmla="*/ 147996 w 2346784"/>
                <a:gd name="connsiteY21" fmla="*/ 26428 h 327704"/>
                <a:gd name="connsiteX22" fmla="*/ 147996 w 2346784"/>
                <a:gd name="connsiteY22" fmla="*/ 0 h 327704"/>
                <a:gd name="connsiteX23" fmla="*/ 0 w 2346784"/>
                <a:gd name="connsiteY23" fmla="*/ 0 h 327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46784" h="327704">
                  <a:moveTo>
                    <a:pt x="2346784" y="327704"/>
                  </a:moveTo>
                  <a:lnTo>
                    <a:pt x="1976796" y="327704"/>
                  </a:lnTo>
                  <a:lnTo>
                    <a:pt x="1976796" y="264278"/>
                  </a:lnTo>
                  <a:lnTo>
                    <a:pt x="1717804" y="264278"/>
                  </a:lnTo>
                  <a:lnTo>
                    <a:pt x="1712518" y="258992"/>
                  </a:lnTo>
                  <a:lnTo>
                    <a:pt x="1712518" y="258992"/>
                  </a:lnTo>
                  <a:lnTo>
                    <a:pt x="1268532" y="258992"/>
                  </a:lnTo>
                  <a:lnTo>
                    <a:pt x="1268532" y="211422"/>
                  </a:lnTo>
                  <a:lnTo>
                    <a:pt x="972542" y="211422"/>
                  </a:lnTo>
                  <a:lnTo>
                    <a:pt x="972542" y="179709"/>
                  </a:lnTo>
                  <a:lnTo>
                    <a:pt x="882687" y="179709"/>
                  </a:lnTo>
                  <a:lnTo>
                    <a:pt x="882687" y="153281"/>
                  </a:lnTo>
                  <a:lnTo>
                    <a:pt x="798118" y="153281"/>
                  </a:lnTo>
                  <a:lnTo>
                    <a:pt x="798118" y="121568"/>
                  </a:lnTo>
                  <a:lnTo>
                    <a:pt x="570840" y="121568"/>
                  </a:lnTo>
                  <a:lnTo>
                    <a:pt x="570840" y="100426"/>
                  </a:lnTo>
                  <a:lnTo>
                    <a:pt x="348847" y="100426"/>
                  </a:lnTo>
                  <a:lnTo>
                    <a:pt x="348847" y="68713"/>
                  </a:lnTo>
                  <a:lnTo>
                    <a:pt x="280135" y="68713"/>
                  </a:lnTo>
                  <a:lnTo>
                    <a:pt x="280135" y="68713"/>
                  </a:lnTo>
                  <a:lnTo>
                    <a:pt x="280135" y="26428"/>
                  </a:lnTo>
                  <a:lnTo>
                    <a:pt x="147996" y="26428"/>
                  </a:lnTo>
                  <a:lnTo>
                    <a:pt x="147996"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65" name="Freeform 64">
              <a:extLst>
                <a:ext uri="{FF2B5EF4-FFF2-40B4-BE49-F238E27FC236}">
                  <a16:creationId xmlns:a16="http://schemas.microsoft.com/office/drawing/2014/main" id="{D4CC63A5-C38F-A5BC-BF18-29A60CB99B7C}"/>
                </a:ext>
              </a:extLst>
            </p:cNvPr>
            <p:cNvSpPr/>
            <p:nvPr/>
          </p:nvSpPr>
          <p:spPr bwMode="auto">
            <a:xfrm>
              <a:off x="6686220" y="2145933"/>
              <a:ext cx="449271" cy="95140"/>
            </a:xfrm>
            <a:custGeom>
              <a:avLst/>
              <a:gdLst>
                <a:gd name="connsiteX0" fmla="*/ 0 w 449271"/>
                <a:gd name="connsiteY0" fmla="*/ 0 h 95140"/>
                <a:gd name="connsiteX1" fmla="*/ 0 w 449271"/>
                <a:gd name="connsiteY1" fmla="*/ 52855 h 95140"/>
                <a:gd name="connsiteX2" fmla="*/ 84568 w 449271"/>
                <a:gd name="connsiteY2" fmla="*/ 52855 h 95140"/>
                <a:gd name="connsiteX3" fmla="*/ 84568 w 449271"/>
                <a:gd name="connsiteY3" fmla="*/ 52855 h 95140"/>
                <a:gd name="connsiteX4" fmla="*/ 243135 w 449271"/>
                <a:gd name="connsiteY4" fmla="*/ 52855 h 95140"/>
                <a:gd name="connsiteX5" fmla="*/ 243135 w 449271"/>
                <a:gd name="connsiteY5" fmla="*/ 95140 h 95140"/>
                <a:gd name="connsiteX6" fmla="*/ 449271 w 449271"/>
                <a:gd name="connsiteY6" fmla="*/ 95140 h 9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271" h="95140">
                  <a:moveTo>
                    <a:pt x="0" y="0"/>
                  </a:moveTo>
                  <a:lnTo>
                    <a:pt x="0" y="52855"/>
                  </a:lnTo>
                  <a:lnTo>
                    <a:pt x="84568" y="52855"/>
                  </a:lnTo>
                  <a:lnTo>
                    <a:pt x="84568" y="52855"/>
                  </a:lnTo>
                  <a:lnTo>
                    <a:pt x="243135" y="52855"/>
                  </a:lnTo>
                  <a:lnTo>
                    <a:pt x="243135" y="95140"/>
                  </a:lnTo>
                  <a:lnTo>
                    <a:pt x="449271" y="95140"/>
                  </a:lnTo>
                </a:path>
              </a:pathLst>
            </a:custGeom>
            <a:noFill/>
            <a:ln w="28575">
              <a:solidFill>
                <a:schemeClr val="accent3"/>
              </a:solidFill>
              <a:miter lim="800000"/>
              <a:headEnd/>
              <a:tailEnd/>
            </a:ln>
          </p:spPr>
          <p:txBody>
            <a:bodyPr rtlCol="0" anchor="ctr"/>
            <a:lstStyle/>
            <a:p>
              <a:pPr algn="ctr"/>
              <a:endParaRPr lang="en-US"/>
            </a:p>
          </p:txBody>
        </p:sp>
      </p:grpSp>
      <p:sp>
        <p:nvSpPr>
          <p:cNvPr id="61" name="TextBox 60">
            <a:extLst>
              <a:ext uri="{FF2B5EF4-FFF2-40B4-BE49-F238E27FC236}">
                <a16:creationId xmlns:a16="http://schemas.microsoft.com/office/drawing/2014/main" id="{AC9F9A5D-C292-E9C5-F71D-E53EC08A8037}"/>
              </a:ext>
            </a:extLst>
          </p:cNvPr>
          <p:cNvSpPr txBox="1"/>
          <p:nvPr/>
        </p:nvSpPr>
        <p:spPr bwMode="auto">
          <a:xfrm>
            <a:off x="790560" y="5322997"/>
            <a:ext cx="1357290" cy="941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200" b="1" dirty="0">
                <a:solidFill>
                  <a:schemeClr val="bg1"/>
                </a:solidFill>
                <a:latin typeface="Calibri" panose="020F0502020204030204" pitchFamily="34" charset="0"/>
              </a:rPr>
              <a:t>No. at Risk</a:t>
            </a:r>
          </a:p>
          <a:p>
            <a:pPr algn="r">
              <a:lnSpc>
                <a:spcPct val="90000"/>
              </a:lnSpc>
              <a:spcBef>
                <a:spcPct val="50000"/>
              </a:spcBef>
              <a:spcAft>
                <a:spcPct val="0"/>
              </a:spcAft>
              <a:buClrTx/>
              <a:buFontTx/>
              <a:buNone/>
            </a:pPr>
            <a:r>
              <a:rPr lang="en-US" sz="1200" b="1" dirty="0">
                <a:solidFill>
                  <a:schemeClr val="accent1"/>
                </a:solidFill>
                <a:latin typeface="Calibri" panose="020F0502020204030204" pitchFamily="34" charset="0"/>
              </a:rPr>
              <a:t>Transplantation </a:t>
            </a:r>
          </a:p>
          <a:p>
            <a:pPr algn="r">
              <a:lnSpc>
                <a:spcPct val="90000"/>
              </a:lnSpc>
              <a:spcBef>
                <a:spcPct val="50000"/>
              </a:spcBef>
              <a:spcAft>
                <a:spcPct val="0"/>
              </a:spcAft>
              <a:buClrTx/>
              <a:buFontTx/>
              <a:buNone/>
            </a:pPr>
            <a:r>
              <a:rPr lang="en-US" sz="1200" b="1" dirty="0">
                <a:solidFill>
                  <a:schemeClr val="accent3"/>
                </a:solidFill>
                <a:latin typeface="Calibri" panose="020F0502020204030204" pitchFamily="34" charset="0"/>
              </a:rPr>
              <a:t>VRd alone</a:t>
            </a:r>
            <a:br>
              <a:rPr lang="en-US" sz="1200" b="1" dirty="0">
                <a:solidFill>
                  <a:schemeClr val="bg1"/>
                </a:solidFill>
                <a:latin typeface="Calibri" panose="020F0502020204030204" pitchFamily="34" charset="0"/>
              </a:rPr>
            </a:br>
            <a:endParaRPr lang="en-US" sz="12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420539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DETERMINATION: Safety</a:t>
            </a:r>
            <a:br>
              <a:rPr lang="en-US" dirty="0"/>
            </a:br>
            <a:endParaRPr lang="en-US" altLang="en-US" dirty="0"/>
          </a:p>
        </p:txBody>
      </p:sp>
      <p:sp>
        <p:nvSpPr>
          <p:cNvPr id="9" name="Content Placeholder 8">
            <a:extLst>
              <a:ext uri="{FF2B5EF4-FFF2-40B4-BE49-F238E27FC236}">
                <a16:creationId xmlns:a16="http://schemas.microsoft.com/office/drawing/2014/main" id="{18CF3BED-CEB6-B111-7987-4A143919E25D}"/>
              </a:ext>
            </a:extLst>
          </p:cNvPr>
          <p:cNvSpPr>
            <a:spLocks noGrp="1"/>
          </p:cNvSpPr>
          <p:nvPr>
            <p:ph sz="half" idx="1"/>
          </p:nvPr>
        </p:nvSpPr>
        <p:spPr/>
        <p:txBody>
          <a:bodyPr/>
          <a:lstStyle/>
          <a:p>
            <a:endParaRPr lang="en-US"/>
          </a:p>
        </p:txBody>
      </p:sp>
      <p:sp>
        <p:nvSpPr>
          <p:cNvPr id="3" name="Content Placeholder 2">
            <a:extLst>
              <a:ext uri="{FF2B5EF4-FFF2-40B4-BE49-F238E27FC236}">
                <a16:creationId xmlns:a16="http://schemas.microsoft.com/office/drawing/2014/main" id="{0063C4EA-86C3-F5BE-4C64-E383E41834A0}"/>
              </a:ext>
            </a:extLst>
          </p:cNvPr>
          <p:cNvSpPr>
            <a:spLocks noGrp="1"/>
          </p:cNvSpPr>
          <p:nvPr>
            <p:ph sz="half" idx="2"/>
          </p:nvPr>
        </p:nvSpPr>
        <p:spPr>
          <a:xfrm>
            <a:off x="7061520" y="837322"/>
            <a:ext cx="4890994" cy="5352870"/>
          </a:xfrm>
        </p:spPr>
        <p:txBody>
          <a:bodyPr/>
          <a:lstStyle/>
          <a:p>
            <a:pPr>
              <a:spcAft>
                <a:spcPts val="500"/>
              </a:spcAft>
            </a:pPr>
            <a:r>
              <a:rPr lang="en-US" altLang="en-US" sz="2000" dirty="0"/>
              <a:t>Median duration of treatment with </a:t>
            </a:r>
            <a:br>
              <a:rPr lang="en-US" altLang="en-US" sz="2000" dirty="0"/>
            </a:br>
            <a:r>
              <a:rPr lang="en-US" altLang="en-US" sz="2000" dirty="0" err="1"/>
              <a:t>VRd</a:t>
            </a:r>
            <a:r>
              <a:rPr lang="en-US" altLang="en-US" sz="2000" dirty="0"/>
              <a:t> alone vs </a:t>
            </a:r>
            <a:r>
              <a:rPr lang="en-US" altLang="en-US" sz="2000" dirty="0" err="1"/>
              <a:t>VRd</a:t>
            </a:r>
            <a:r>
              <a:rPr lang="en-US" altLang="en-US" sz="2000" dirty="0"/>
              <a:t> + ASCT </a:t>
            </a:r>
          </a:p>
          <a:p>
            <a:pPr lvl="1">
              <a:spcAft>
                <a:spcPts val="500"/>
              </a:spcAft>
            </a:pPr>
            <a:r>
              <a:rPr lang="en-US" altLang="en-US" sz="1800" dirty="0"/>
              <a:t>All treatment: 28.2 </a:t>
            </a:r>
            <a:r>
              <a:rPr lang="en-US" altLang="en-US" sz="1800" dirty="0" err="1"/>
              <a:t>mo</a:t>
            </a:r>
            <a:r>
              <a:rPr lang="en-US" altLang="en-US" sz="1800" dirty="0"/>
              <a:t> vs 36.1 </a:t>
            </a:r>
            <a:r>
              <a:rPr lang="en-US" altLang="en-US" sz="1800" dirty="0" err="1"/>
              <a:t>mo</a:t>
            </a:r>
            <a:endParaRPr lang="en-US" altLang="en-US" sz="1800" dirty="0"/>
          </a:p>
          <a:p>
            <a:pPr lvl="1">
              <a:spcAft>
                <a:spcPts val="500"/>
              </a:spcAft>
            </a:pPr>
            <a:r>
              <a:rPr lang="en-US" altLang="en-US" sz="1800" dirty="0"/>
              <a:t>R maintenance: 36.4 </a:t>
            </a:r>
            <a:r>
              <a:rPr lang="en-US" altLang="en-US" sz="1800" dirty="0" err="1"/>
              <a:t>mo</a:t>
            </a:r>
            <a:r>
              <a:rPr lang="en-US" altLang="en-US" sz="1800" dirty="0"/>
              <a:t> vs 41.5 </a:t>
            </a:r>
            <a:r>
              <a:rPr lang="en-US" altLang="en-US" sz="1800" dirty="0" err="1"/>
              <a:t>mo</a:t>
            </a:r>
            <a:endParaRPr lang="en-US" altLang="en-US" sz="1800" dirty="0"/>
          </a:p>
          <a:p>
            <a:pPr>
              <a:spcAft>
                <a:spcPts val="500"/>
              </a:spcAft>
            </a:pPr>
            <a:r>
              <a:rPr lang="en-US" altLang="en-US" sz="2000" dirty="0"/>
              <a:t>All grade ≥3 TRAEs, hematologic grade ≥3 TRAEs significantly more frequent with </a:t>
            </a:r>
            <a:br>
              <a:rPr lang="en-US" altLang="en-US" sz="2000" dirty="0"/>
            </a:br>
            <a:r>
              <a:rPr lang="en-US" altLang="en-US" sz="2000" dirty="0" err="1"/>
              <a:t>VRd</a:t>
            </a:r>
            <a:r>
              <a:rPr lang="en-US" altLang="en-US" sz="2000" dirty="0"/>
              <a:t> + ASCT vs </a:t>
            </a:r>
            <a:r>
              <a:rPr lang="en-US" altLang="en-US" sz="2000" dirty="0" err="1"/>
              <a:t>VRd</a:t>
            </a:r>
            <a:r>
              <a:rPr lang="en-US" altLang="en-US" sz="2000" dirty="0"/>
              <a:t> alone (both </a:t>
            </a:r>
            <a:r>
              <a:rPr lang="en-US" altLang="en-US" sz="2000" i="1" dirty="0"/>
              <a:t>P</a:t>
            </a:r>
            <a:r>
              <a:rPr lang="en-US" altLang="en-US" sz="2000" dirty="0"/>
              <a:t> &lt;.001)</a:t>
            </a:r>
          </a:p>
          <a:p>
            <a:pPr>
              <a:spcAft>
                <a:spcPts val="500"/>
              </a:spcAft>
            </a:pPr>
            <a:r>
              <a:rPr lang="en-US" altLang="en-US" sz="2000" dirty="0"/>
              <a:t>Rates of hematologic grade ≥3 TRAEs during maintenance: 26.1% with </a:t>
            </a:r>
            <a:r>
              <a:rPr lang="en-US" altLang="en-US" sz="2000" dirty="0" err="1"/>
              <a:t>VRd</a:t>
            </a:r>
            <a:r>
              <a:rPr lang="en-US" altLang="en-US" sz="2000" dirty="0"/>
              <a:t> alone vs 41.9% </a:t>
            </a:r>
            <a:r>
              <a:rPr lang="en-US" altLang="en-US" sz="2000" dirty="0" err="1"/>
              <a:t>VRd</a:t>
            </a:r>
            <a:r>
              <a:rPr lang="en-US" altLang="en-US" sz="2000" dirty="0"/>
              <a:t> + ASCT </a:t>
            </a:r>
          </a:p>
          <a:p>
            <a:pPr>
              <a:spcAft>
                <a:spcPts val="500"/>
              </a:spcAft>
            </a:pPr>
            <a:r>
              <a:rPr lang="en-US" altLang="en-US" sz="2000" dirty="0"/>
              <a:t>Rates of related SAEs with </a:t>
            </a:r>
            <a:r>
              <a:rPr lang="en-US" altLang="en-US" sz="2000" dirty="0" err="1"/>
              <a:t>VRd</a:t>
            </a:r>
            <a:r>
              <a:rPr lang="en-US" altLang="en-US" sz="2000" dirty="0"/>
              <a:t> alone vs </a:t>
            </a:r>
            <a:br>
              <a:rPr lang="en-US" altLang="en-US" sz="2000" dirty="0"/>
            </a:br>
            <a:r>
              <a:rPr lang="en-US" altLang="en-US" sz="2000" dirty="0" err="1"/>
              <a:t>VRd</a:t>
            </a:r>
            <a:r>
              <a:rPr lang="en-US" altLang="en-US" sz="2000" dirty="0"/>
              <a:t> + ASCT </a:t>
            </a:r>
          </a:p>
          <a:p>
            <a:pPr lvl="1">
              <a:spcAft>
                <a:spcPts val="500"/>
              </a:spcAft>
            </a:pPr>
            <a:r>
              <a:rPr lang="en-US" altLang="en-US" sz="1800" dirty="0"/>
              <a:t>Prior to maintenance: 40.3% vs 47.1%</a:t>
            </a:r>
          </a:p>
          <a:p>
            <a:pPr lvl="1">
              <a:spcAft>
                <a:spcPts val="500"/>
              </a:spcAft>
            </a:pPr>
            <a:r>
              <a:rPr lang="en-US" altLang="en-US" sz="1800" dirty="0"/>
              <a:t>During maintenance: 11.3% vs 16.6%</a:t>
            </a:r>
          </a:p>
          <a:p>
            <a:pPr>
              <a:spcAft>
                <a:spcPts val="500"/>
              </a:spcAft>
            </a:pPr>
            <a:endParaRPr lang="en-US" sz="18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Richardson. ASCO 2022. Abstr LBA4. Richardson. NEJM. 2022;[Epub].</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05736B59-42E7-7B41-86EA-DFEC5637490D}"/>
              </a:ext>
            </a:extLst>
          </p:cNvPr>
          <p:cNvGraphicFramePr>
            <a:graphicFrameLocks/>
          </p:cNvGraphicFramePr>
          <p:nvPr>
            <p:extLst>
              <p:ext uri="{D42A27DB-BD31-4B8C-83A1-F6EECF244321}">
                <p14:modId xmlns:p14="http://schemas.microsoft.com/office/powerpoint/2010/main" val="821378232"/>
              </p:ext>
            </p:extLst>
          </p:nvPr>
        </p:nvGraphicFramePr>
        <p:xfrm>
          <a:off x="533400" y="837322"/>
          <a:ext cx="6407472" cy="5303776"/>
        </p:xfrm>
        <a:graphic>
          <a:graphicData uri="http://schemas.openxmlformats.org/drawingml/2006/table">
            <a:tbl>
              <a:tblPr/>
              <a:tblGrid>
                <a:gridCol w="2816224">
                  <a:extLst>
                    <a:ext uri="{9D8B030D-6E8A-4147-A177-3AD203B41FA5}">
                      <a16:colId xmlns:a16="http://schemas.microsoft.com/office/drawing/2014/main" val="20000"/>
                    </a:ext>
                  </a:extLst>
                </a:gridCol>
                <a:gridCol w="1740411">
                  <a:extLst>
                    <a:ext uri="{9D8B030D-6E8A-4147-A177-3AD203B41FA5}">
                      <a16:colId xmlns:a16="http://schemas.microsoft.com/office/drawing/2014/main" val="20001"/>
                    </a:ext>
                  </a:extLst>
                </a:gridCol>
                <a:gridCol w="1850837">
                  <a:extLst>
                    <a:ext uri="{9D8B030D-6E8A-4147-A177-3AD203B41FA5}">
                      <a16:colId xmlns:a16="http://schemas.microsoft.com/office/drawing/2014/main" val="20002"/>
                    </a:ext>
                  </a:extLst>
                </a:gridCol>
              </a:tblGrid>
              <a:tr h="159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Grade ≥3 TRAEs (All Treatment),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VRd Alone (n = 357)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VRd + ASCT  (n = 365)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559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grade 5*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8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8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8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03409213"/>
                  </a:ext>
                </a:extLst>
              </a:tr>
              <a:tr h="148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84752681"/>
                  </a:ext>
                </a:extLst>
              </a:tr>
              <a:tr h="148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Lymphopenia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4304046"/>
                  </a:ext>
                </a:extLst>
              </a:tr>
              <a:tr h="148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44196161"/>
                  </a:ext>
                </a:extLst>
              </a:tr>
              <a:tr h="148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28353374"/>
                  </a:ext>
                </a:extLst>
              </a:tr>
              <a:tr h="148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24113078"/>
                  </a:ext>
                </a:extLst>
              </a:tr>
              <a:tr h="148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Mucositis oral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23133627"/>
                  </a:ext>
                </a:extLst>
              </a:tr>
              <a:tr h="148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1518858"/>
                  </a:ext>
                </a:extLst>
              </a:tr>
              <a:tr h="148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61650183"/>
                  </a:ext>
                </a:extLst>
              </a:tr>
              <a:tr h="148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55572325"/>
                  </a:ext>
                </a:extLst>
              </a:tr>
              <a:tr h="148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Hypophosphatemia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03457705"/>
                  </a:ext>
                </a:extLst>
              </a:tr>
              <a:tr h="148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Neuropathy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5683461"/>
                  </a:ext>
                </a:extLst>
              </a:tr>
            </a:tbl>
          </a:graphicData>
        </a:graphic>
      </p:graphicFrame>
      <p:sp>
        <p:nvSpPr>
          <p:cNvPr id="2" name="TextBox 1">
            <a:extLst>
              <a:ext uri="{FF2B5EF4-FFF2-40B4-BE49-F238E27FC236}">
                <a16:creationId xmlns:a16="http://schemas.microsoft.com/office/drawing/2014/main" id="{470D62CF-EA31-587A-CA6E-5B977074C8F1}"/>
              </a:ext>
            </a:extLst>
          </p:cNvPr>
          <p:cNvSpPr txBox="1"/>
          <p:nvPr/>
        </p:nvSpPr>
        <p:spPr bwMode="auto">
          <a:xfrm>
            <a:off x="533400" y="6165017"/>
            <a:ext cx="100636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pPr>
            <a:r>
              <a:rPr lang="en-US" sz="1200" b="0" dirty="0">
                <a:solidFill>
                  <a:schemeClr val="bg1"/>
                </a:solidFill>
                <a:latin typeface="Calibri" panose="020F0502020204030204" pitchFamily="34" charset="0"/>
              </a:rPr>
              <a:t>*Treatment-related grade 5 events: </a:t>
            </a:r>
            <a:r>
              <a:rPr lang="en-US" sz="1200" dirty="0">
                <a:solidFill>
                  <a:schemeClr val="bg1"/>
                </a:solidFill>
                <a:latin typeface="Calibri" panose="020F0502020204030204" pitchFamily="34" charset="0"/>
              </a:rPr>
              <a:t>1 in VRd alone (CV collapse) and 5 in VRd + ASCT (stroke, endocarditis, necrotizing fasciitis, sepsis, respiratory failure).</a:t>
            </a:r>
            <a:endParaRPr 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218101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DETERMINATION: Second Primary Malignancies</a:t>
            </a:r>
            <a:endParaRPr lang="en-US" altLang="en-US" dirty="0"/>
          </a:p>
        </p:txBody>
      </p:sp>
      <p:sp>
        <p:nvSpPr>
          <p:cNvPr id="5" name="Content Placeholder 4">
            <a:extLst>
              <a:ext uri="{FF2B5EF4-FFF2-40B4-BE49-F238E27FC236}">
                <a16:creationId xmlns:a16="http://schemas.microsoft.com/office/drawing/2014/main" id="{9A1DE2AE-FDF0-32B4-90B4-6CBDD38061A8}"/>
              </a:ext>
            </a:extLst>
          </p:cNvPr>
          <p:cNvSpPr>
            <a:spLocks noGrp="1"/>
          </p:cNvSpPr>
          <p:nvPr>
            <p:ph idx="1"/>
          </p:nvPr>
        </p:nvSpPr>
        <p:spPr>
          <a:xfrm>
            <a:off x="604675" y="5635448"/>
            <a:ext cx="10901525" cy="633790"/>
          </a:xfrm>
        </p:spPr>
        <p:txBody>
          <a:bodyPr/>
          <a:lstStyle/>
          <a:p>
            <a:r>
              <a:rPr lang="en-US" altLang="en-US" sz="2200" dirty="0"/>
              <a:t>Among patients with hematologic SPMs, significantly more cases of AML/MDS developed among patients assigned to </a:t>
            </a:r>
            <a:r>
              <a:rPr lang="en-US" altLang="en-US" sz="2200" dirty="0" err="1"/>
              <a:t>VRd</a:t>
            </a:r>
            <a:r>
              <a:rPr lang="en-US" altLang="en-US" sz="2200" dirty="0"/>
              <a:t> + ASCT vs </a:t>
            </a:r>
            <a:r>
              <a:rPr lang="en-US" altLang="en-US" sz="2200" dirty="0" err="1"/>
              <a:t>VRd</a:t>
            </a:r>
            <a:r>
              <a:rPr lang="en-US" altLang="en-US" sz="2200" dirty="0"/>
              <a:t> alone (10 vs 0 cases; </a:t>
            </a:r>
            <a:r>
              <a:rPr lang="en-US" altLang="en-US" sz="2200" i="1" dirty="0"/>
              <a:t>P</a:t>
            </a:r>
            <a:r>
              <a:rPr lang="en-US" altLang="en-US" sz="2200" dirty="0"/>
              <a:t> = .002)</a:t>
            </a:r>
          </a:p>
          <a:p>
            <a:endParaRPr lang="en-US" sz="22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Richardson. ASCO 2022. Abstr LBA4. Richardson. NEJM. 2022;[Epub].</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05736B59-42E7-7B41-86EA-DFEC5637490D}"/>
              </a:ext>
            </a:extLst>
          </p:cNvPr>
          <p:cNvGraphicFramePr>
            <a:graphicFrameLocks/>
          </p:cNvGraphicFramePr>
          <p:nvPr>
            <p:extLst>
              <p:ext uri="{D42A27DB-BD31-4B8C-83A1-F6EECF244321}">
                <p14:modId xmlns:p14="http://schemas.microsoft.com/office/powerpoint/2010/main" val="3525777684"/>
              </p:ext>
            </p:extLst>
          </p:nvPr>
        </p:nvGraphicFramePr>
        <p:xfrm>
          <a:off x="727075" y="1604963"/>
          <a:ext cx="10755128" cy="3840528"/>
        </p:xfrm>
        <a:graphic>
          <a:graphicData uri="http://schemas.openxmlformats.org/drawingml/2006/table">
            <a:tbl>
              <a:tblPr/>
              <a:tblGrid>
                <a:gridCol w="5061666">
                  <a:extLst>
                    <a:ext uri="{9D8B030D-6E8A-4147-A177-3AD203B41FA5}">
                      <a16:colId xmlns:a16="http://schemas.microsoft.com/office/drawing/2014/main" val="20000"/>
                    </a:ext>
                  </a:extLst>
                </a:gridCol>
                <a:gridCol w="2846731">
                  <a:extLst>
                    <a:ext uri="{9D8B030D-6E8A-4147-A177-3AD203B41FA5}">
                      <a16:colId xmlns:a16="http://schemas.microsoft.com/office/drawing/2014/main" val="20001"/>
                    </a:ext>
                  </a:extLst>
                </a:gridCol>
                <a:gridCol w="2846731">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SPMs,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VRd Alone</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VRd + ASCT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319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Overall incidence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Invasive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Solid tumor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Noninvasive solid tumor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Nonmelanoma skin cancer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61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5-yr cumulative incidence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Invasive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Hematologic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26030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DETERMINATION: Other Outcomes</a:t>
            </a:r>
            <a:endParaRPr lang="en-US" altLang="en-US" dirty="0"/>
          </a:p>
        </p:txBody>
      </p:sp>
      <p:sp>
        <p:nvSpPr>
          <p:cNvPr id="2" name="Content Placeholder 1">
            <a:extLst>
              <a:ext uri="{FF2B5EF4-FFF2-40B4-BE49-F238E27FC236}">
                <a16:creationId xmlns:a16="http://schemas.microsoft.com/office/drawing/2014/main" id="{5E21F330-341A-8748-ACA7-9A24ED3D255C}"/>
              </a:ext>
            </a:extLst>
          </p:cNvPr>
          <p:cNvSpPr>
            <a:spLocks noGrp="1"/>
          </p:cNvSpPr>
          <p:nvPr>
            <p:ph idx="1"/>
          </p:nvPr>
        </p:nvSpPr>
        <p:spPr>
          <a:xfrm>
            <a:off x="604675" y="1513047"/>
            <a:ext cx="5251839" cy="4650686"/>
          </a:xfrm>
        </p:spPr>
        <p:txBody>
          <a:bodyPr/>
          <a:lstStyle/>
          <a:p>
            <a:r>
              <a:rPr lang="en-US" sz="2000" dirty="0"/>
              <a:t>79.6% of patients in VRd-alone arm and 69.6% of patients in VRd + ASCT arm went on to receive subsequent treatment</a:t>
            </a:r>
          </a:p>
          <a:p>
            <a:r>
              <a:rPr lang="en-US" sz="2000" dirty="0"/>
              <a:t>28.0% of patients in VRd-alone arm went on to receive ASCT following end-of-study treatment</a:t>
            </a:r>
          </a:p>
          <a:p>
            <a:r>
              <a:rPr lang="en-US" sz="2000" dirty="0"/>
              <a:t>VRd + ASCT was associated with a transient but clinically meaningful decrease in QoL (due to ASCT) on overall global health status and physical and role functioning </a:t>
            </a:r>
          </a:p>
          <a:p>
            <a:pPr lvl="1"/>
            <a:r>
              <a:rPr lang="en-US" sz="1800" dirty="0"/>
              <a:t>Mean QoL scores later recovered</a:t>
            </a:r>
          </a:p>
          <a:p>
            <a:pPr lvl="1"/>
            <a:r>
              <a:rPr lang="en-US" sz="1800" dirty="0"/>
              <a:t>Mean improvements from baseline were numerically higher after VRd + ASCT vs VRd alone throughout maintenance therapy</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45408" y="640959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Richardson. ASCO 2022. Abstr LBA4. Richardson. NEJM. 2022;[Epub].</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05736B59-42E7-7B41-86EA-DFEC5637490D}"/>
              </a:ext>
            </a:extLst>
          </p:cNvPr>
          <p:cNvGraphicFramePr>
            <a:graphicFrameLocks/>
          </p:cNvGraphicFramePr>
          <p:nvPr>
            <p:extLst>
              <p:ext uri="{D42A27DB-BD31-4B8C-83A1-F6EECF244321}">
                <p14:modId xmlns:p14="http://schemas.microsoft.com/office/powerpoint/2010/main" val="2095776635"/>
              </p:ext>
            </p:extLst>
          </p:nvPr>
        </p:nvGraphicFramePr>
        <p:xfrm>
          <a:off x="6096000" y="1604963"/>
          <a:ext cx="5638801" cy="3779584"/>
        </p:xfrm>
        <a:graphic>
          <a:graphicData uri="http://schemas.openxmlformats.org/drawingml/2006/table">
            <a:tbl>
              <a:tblPr/>
              <a:tblGrid>
                <a:gridCol w="2653777">
                  <a:extLst>
                    <a:ext uri="{9D8B030D-6E8A-4147-A177-3AD203B41FA5}">
                      <a16:colId xmlns:a16="http://schemas.microsoft.com/office/drawing/2014/main" val="20000"/>
                    </a:ext>
                  </a:extLst>
                </a:gridCol>
                <a:gridCol w="1492512">
                  <a:extLst>
                    <a:ext uri="{9D8B030D-6E8A-4147-A177-3AD203B41FA5}">
                      <a16:colId xmlns:a16="http://schemas.microsoft.com/office/drawing/2014/main" val="20001"/>
                    </a:ext>
                  </a:extLst>
                </a:gridCol>
                <a:gridCol w="149251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Subsequent Therapy,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VRd Alone</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VRd + ASCT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435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IMiD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Pomalidomide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Lenalidomide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86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proteasome inhibitor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Bortezomib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Carfilzomib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Ixazomib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Marizomib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60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monoclonal antibody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Daratumumab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Elotuzumab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Isatuximab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46347801"/>
                  </a:ext>
                </a:extLst>
              </a:tr>
            </a:tbl>
          </a:graphicData>
        </a:graphic>
      </p:graphicFrame>
    </p:spTree>
    <p:extLst>
      <p:ext uri="{BB962C8B-B14F-4D97-AF65-F5344CB8AC3E}">
        <p14:creationId xmlns:p14="http://schemas.microsoft.com/office/powerpoint/2010/main" val="2918308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DETERMINATION: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pPr>
              <a:spcAft>
                <a:spcPts val="300"/>
              </a:spcAft>
            </a:pPr>
            <a:r>
              <a:rPr lang="en-US" altLang="en-US" sz="2000" dirty="0"/>
              <a:t>For patients with NDMM, addition of ASCT to VRd triplet induction + sustained lenalidomide maintenance yielded prolonged median PFS but similar OS</a:t>
            </a:r>
            <a:r>
              <a:rPr lang="en-US" altLang="en-US" sz="2000" baseline="30000" dirty="0"/>
              <a:t>1,2</a:t>
            </a:r>
          </a:p>
          <a:p>
            <a:pPr lvl="1">
              <a:spcAft>
                <a:spcPts val="300"/>
              </a:spcAft>
            </a:pPr>
            <a:r>
              <a:rPr lang="en-US" altLang="en-US" sz="1800" dirty="0"/>
              <a:t>Median PFS: 67.5 mo vs 46.2 mo</a:t>
            </a:r>
          </a:p>
          <a:p>
            <a:pPr lvl="1">
              <a:spcAft>
                <a:spcPts val="300"/>
              </a:spcAft>
            </a:pPr>
            <a:r>
              <a:rPr lang="en-US" altLang="en-US" sz="1800" dirty="0"/>
              <a:t>5-yr OS rate: 80.7% vs 79.2%</a:t>
            </a:r>
          </a:p>
          <a:p>
            <a:pPr>
              <a:spcAft>
                <a:spcPts val="300"/>
              </a:spcAft>
            </a:pPr>
            <a:r>
              <a:rPr lang="en-US" altLang="en-US" sz="2000" dirty="0"/>
              <a:t>Higher rate of MRD-negative responses at start of maintenance with addition of ASCT to VRd: </a:t>
            </a:r>
            <a:br>
              <a:rPr lang="en-US" altLang="en-US" sz="2000" dirty="0"/>
            </a:br>
            <a:r>
              <a:rPr lang="en-US" altLang="en-US" sz="2000" dirty="0"/>
              <a:t>54.4% vs 39.8% (odds ratio: 0.55; unadjusted 95% CI: 0.30-1.01)</a:t>
            </a:r>
          </a:p>
          <a:p>
            <a:pPr lvl="1">
              <a:spcAft>
                <a:spcPts val="300"/>
              </a:spcAft>
            </a:pPr>
            <a:r>
              <a:rPr lang="en-US" altLang="en-US" sz="1800" dirty="0"/>
              <a:t>5-yr PFS rate comparable for MRD-negative responses with VRd + ASCT vs VRd: 53.5% vs 59.2%</a:t>
            </a:r>
          </a:p>
          <a:p>
            <a:pPr>
              <a:spcAft>
                <a:spcPts val="300"/>
              </a:spcAft>
            </a:pPr>
            <a:r>
              <a:rPr lang="en-US" altLang="en-US" sz="2000" dirty="0"/>
              <a:t>Addition of ASCT to VRd triplet induction was tolerable, but with higher rate of AEs</a:t>
            </a:r>
          </a:p>
          <a:p>
            <a:pPr lvl="1">
              <a:spcAft>
                <a:spcPts val="300"/>
              </a:spcAft>
            </a:pPr>
            <a:r>
              <a:rPr lang="en-US" altLang="en-US" sz="1800" dirty="0"/>
              <a:t>Signal of hematologic SPM, particularly AML/MDS</a:t>
            </a:r>
          </a:p>
          <a:p>
            <a:pPr lvl="1">
              <a:spcAft>
                <a:spcPts val="300"/>
              </a:spcAft>
            </a:pPr>
            <a:r>
              <a:rPr lang="en-US" altLang="en-US" sz="1800" dirty="0"/>
              <a:t>More toxicity during transplant that affects QoL, albeit improving throughout maintena</a:t>
            </a:r>
            <a:r>
              <a:rPr lang="en-US" altLang="en-US" sz="2000" dirty="0"/>
              <a:t>nce</a:t>
            </a:r>
          </a:p>
          <a:p>
            <a:pPr>
              <a:spcAft>
                <a:spcPts val="300"/>
              </a:spcAft>
            </a:pPr>
            <a:r>
              <a:rPr lang="en-US" altLang="en-US" sz="2000" dirty="0"/>
              <a:t>Investigators noted that the DETERMINATION findings reaffirm ASCT as a SoC, confirm PFS benefit with early use of ASCT in 1L, and support personalized treatment based on lack of an OS difference to date, with the option of keeping ASCT in reserve for selected patients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34523" y="639980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Richardson. ASCO 2022. Abstr LBA4. 2. Richardson. NEJM. 2022;[Epub].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extLst>
      <p:ext uri="{BB962C8B-B14F-4D97-AF65-F5344CB8AC3E}">
        <p14:creationId xmlns:p14="http://schemas.microsoft.com/office/powerpoint/2010/main" val="314910665"/>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2d443436-e4ab-4cdc-a10d-3f89a1dc6cae">Conference Capsule Slides</Document_x0020_Category>
    <_dlc_DocId xmlns="d54cbe69-32bd-412a-b004-9152f949605e">56M7VY3CDVN5-1627873431-1</_dlc_DocId>
    <_dlc_DocIdUrl xmlns="d54cbe69-32bd-412a-b004-9152f949605e">
      <Url>https://intranet.clinicaloptions.com/mews/oncology/ONC_2022_ASCO_CF_(PRP5083)/MM_LBA4_Richardson/_layouts/15/DocIdRedir.aspx?ID=56M7VY3CDVN5-1627873431-1</Url>
      <Description>56M7VY3CDVN5-1627873431-1</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6A5488DEB3C21641816CD7717BD0431B" ma:contentTypeVersion="1" ma:contentTypeDescription="Create a new document." ma:contentTypeScope="" ma:versionID="1a226782cb93ad9cd152a473e08fed59">
  <xsd:schema xmlns:xsd="http://www.w3.org/2001/XMLSchema" xmlns:xs="http://www.w3.org/2001/XMLSchema" xmlns:p="http://schemas.microsoft.com/office/2006/metadata/properties" xmlns:ns2="d54cbe69-32bd-412a-b004-9152f949605e" xmlns:ns3="2d443436-e4ab-4cdc-a10d-3f89a1dc6cae" targetNamespace="http://schemas.microsoft.com/office/2006/metadata/properties" ma:root="true" ma:fieldsID="1ff3398862aba88dfbf9c8641868eb1a" ns2:_="" ns3:_="">
    <xsd:import namespace="d54cbe69-32bd-412a-b004-9152f949605e"/>
    <xsd:import namespace="2d443436-e4ab-4cdc-a10d-3f89a1dc6ca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d443436-e4ab-4cdc-a10d-3f89a1dc6ca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19B026-A490-463B-BE06-FF75ED4A48A1}">
  <ds:schemaRefs>
    <ds:schemaRef ds:uri="http://purl.org/dc/dcmitype/"/>
    <ds:schemaRef ds:uri="http://schemas.microsoft.com/office/2006/metadata/properties"/>
    <ds:schemaRef ds:uri="2d443436-e4ab-4cdc-a10d-3f89a1dc6cae"/>
    <ds:schemaRef ds:uri="http://www.w3.org/XML/1998/namespace"/>
    <ds:schemaRef ds:uri="http://schemas.microsoft.com/office/2006/documentManagement/types"/>
    <ds:schemaRef ds:uri="http://purl.org/dc/elements/1.1/"/>
    <ds:schemaRef ds:uri="http://purl.org/dc/terms/"/>
    <ds:schemaRef ds:uri="http://schemas.microsoft.com/office/infopath/2007/PartnerControls"/>
    <ds:schemaRef ds:uri="http://schemas.openxmlformats.org/package/2006/metadata/core-properties"/>
    <ds:schemaRef ds:uri="d54cbe69-32bd-412a-b004-9152f949605e"/>
  </ds:schemaRefs>
</ds:datastoreItem>
</file>

<file path=customXml/itemProps2.xml><?xml version="1.0" encoding="utf-8"?>
<ds:datastoreItem xmlns:ds="http://schemas.openxmlformats.org/officeDocument/2006/customXml" ds:itemID="{CD9A8551-B06F-40F9-ABB2-AF6BA266CFAA}">
  <ds:schemaRefs>
    <ds:schemaRef ds:uri="http://schemas.microsoft.com/sharepoint/events"/>
  </ds:schemaRefs>
</ds:datastoreItem>
</file>

<file path=customXml/itemProps3.xml><?xml version="1.0" encoding="utf-8"?>
<ds:datastoreItem xmlns:ds="http://schemas.openxmlformats.org/officeDocument/2006/customXml" ds:itemID="{0DDB11B9-E5C2-40DF-9F12-8696196EBC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d443436-e4ab-4cdc-a10d-3f89a1dc6c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858A4D1-35BC-4A7C-A47C-FB845EF53A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1794</TotalTime>
  <Words>3693</Words>
  <Application>Microsoft Office PowerPoint</Application>
  <PresentationFormat>Widescreen</PresentationFormat>
  <Paragraphs>660</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Times</vt:lpstr>
      <vt:lpstr>Wingdings</vt:lpstr>
      <vt:lpstr>2022_CCO_Template</vt:lpstr>
      <vt:lpstr>DETERMINATION: Phase III Trial of  VRd ± ASCT With Ongoing Lenalidomide Maintenance in Patients With NDMM</vt:lpstr>
      <vt:lpstr>About These Slides</vt:lpstr>
      <vt:lpstr>DETERMINATION Trial of VRd ± ASCT With Ongoing Lenalidomide Maintenance in NDMM: Background</vt:lpstr>
      <vt:lpstr>DETERMINATION: Study Design</vt:lpstr>
      <vt:lpstr>DETERMINATION: Baseline Characteristics</vt:lpstr>
      <vt:lpstr>DETERMINATION: PFS (Primary Endpoint)</vt:lpstr>
      <vt:lpstr>DETERMINATION: PFS by Cytogenetic Risk</vt:lpstr>
      <vt:lpstr>DETERMINATION: PFS in Subgroups  </vt:lpstr>
      <vt:lpstr>DETERMINATION: PFS by MRD at Start of Maintenance</vt:lpstr>
      <vt:lpstr>DETERMINATION: Response and Duration of Response</vt:lpstr>
      <vt:lpstr>DETERMINATION: OS (Key Secondary Endpoint)</vt:lpstr>
      <vt:lpstr>DETERMINATION: Safety </vt:lpstr>
      <vt:lpstr>DETERMINATION: Second Primary Malignancies</vt:lpstr>
      <vt:lpstr>DETERMINATION: Other Outcomes</vt:lpstr>
      <vt:lpstr>DETERMINATION: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DETERMINATION: Phase III Trial of VRd ± ASCT With Ongoing Lenalidomide Maintenance in Patients With NDMM</dc:title>
  <dc:creator>Timothy Quill</dc:creator>
  <cp:lastModifiedBy>Natalia Kolenko</cp:lastModifiedBy>
  <cp:revision>87</cp:revision>
  <dcterms:created xsi:type="dcterms:W3CDTF">2022-06-02T23:20:10Z</dcterms:created>
  <dcterms:modified xsi:type="dcterms:W3CDTF">2022-06-10T17:21:43Z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0x0101006A5488DEB3C21641816CD7717BD0431B</vt:lpwstr>
  </property>
  <property fmtid="{D5CDD505-2E9C-101B-9397-08002B2CF9AE}" pid="3" name="_dlc_DocIdItemGuid">
    <vt:lpwstr>26823051-217c-48ee-a380-10749cdb167c</vt:lpwstr>
  </property>
</Properties>
</file>