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563" r:id="rId5"/>
    <p:sldId id="558" r:id="rId6"/>
    <p:sldId id="559" r:id="rId7"/>
    <p:sldId id="561" r:id="rId8"/>
    <p:sldId id="564" r:id="rId9"/>
    <p:sldId id="550" r:id="rId10"/>
    <p:sldId id="565" r:id="rId11"/>
    <p:sldId id="552" r:id="rId12"/>
    <p:sldId id="5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Megan Cartwright" initials="MC" lastIdx="16" clrIdx="7">
    <p:extLst>
      <p:ext uri="{19B8F6BF-5375-455C-9EA6-DF929625EA0E}">
        <p15:presenceInfo xmlns:p15="http://schemas.microsoft.com/office/powerpoint/2012/main" userId="S::mcartwright@clinicaloptions.com::aaeaf566-570c-41b1-9c90-11c8d9ac162b" providerId="AD"/>
      </p:ext>
    </p:extLst>
  </p:cmAuthor>
  <p:cmAuthor id="2" name="Megan Capel" initials="MC" lastIdx="6" clrIdx="1"/>
  <p:cmAuthor id="9" name="Maddelynne Parker" initials="MP" lastIdx="12" clrIdx="8">
    <p:extLst>
      <p:ext uri="{19B8F6BF-5375-455C-9EA6-DF929625EA0E}">
        <p15:presenceInfo xmlns:p15="http://schemas.microsoft.com/office/powerpoint/2012/main" userId="Maddelynne Parker" providerId="None"/>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Jerfiz Constanzo" initials="JC" lastIdx="3" clrIdx="9">
    <p:extLst>
      <p:ext uri="{19B8F6BF-5375-455C-9EA6-DF929625EA0E}">
        <p15:presenceInfo xmlns:p15="http://schemas.microsoft.com/office/powerpoint/2012/main" userId="S::jconstanzo@clinicaloptions.com::7388c342-66f0-4154-bcdf-657d8197f1ae" providerId="AD"/>
      </p:ext>
    </p:extLst>
  </p:cmAuthor>
  <p:cmAuthor id="4" name="Timothy Quill" initials="TQ" lastIdx="6" clrIdx="3">
    <p:extLst>
      <p:ext uri="{19B8F6BF-5375-455C-9EA6-DF929625EA0E}">
        <p15:presenceInfo xmlns:p15="http://schemas.microsoft.com/office/powerpoint/2012/main" userId="S::tquill@clinicaloptions.com::b1dc6efb-2995-45e7-a306-57a2c67aa886" providerId="AD"/>
      </p:ext>
    </p:extLst>
  </p:cmAuthor>
  <p:cmAuthor id="11" name="Christy Seals" initials="CS" lastIdx="2" clrIdx="10">
    <p:extLst>
      <p:ext uri="{19B8F6BF-5375-455C-9EA6-DF929625EA0E}">
        <p15:presenceInfo xmlns:p15="http://schemas.microsoft.com/office/powerpoint/2012/main" userId="S::cseals@clinicaloptions.com::0852e532-1f9e-4bbf-9b56-be19a9543a31" providerId="AD"/>
      </p:ext>
    </p:extLst>
  </p:cmAuthor>
  <p:cmAuthor id="5" name=" " initials="MAC" lastIdx="10" clrIdx="4"/>
  <p:cmAuthor id="12" name="Marie Becker" initials="MB" lastIdx="1" clrIdx="11">
    <p:extLst>
      <p:ext uri="{19B8F6BF-5375-455C-9EA6-DF929625EA0E}">
        <p15:presenceInfo xmlns:p15="http://schemas.microsoft.com/office/powerpoint/2012/main" userId="S::mbecker@clinicaloptions.com::a16991b8-7bb5-4da5-98af-c360d036dd20" providerId="AD"/>
      </p:ext>
    </p:extLst>
  </p:cmAuthor>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507C61-2E45-4DFB-807F-BC8133F69E42}" v="18" dt="2024-06-03T18:18:58.789"/>
    <p1510:client id="{739A7780-8707-3B44-BDD5-5CC19D1F2C83}" v="316" dt="2024-06-03T18:14:34.329"/>
    <p1510:client id="{EED8DE5A-A357-4210-B6CA-41E6DB698F74}" v="22" dt="2024-06-03T14:51:57.0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66" autoAdjust="0"/>
    <p:restoredTop sz="81454" autoAdjust="0"/>
  </p:normalViewPr>
  <p:slideViewPr>
    <p:cSldViewPr snapToGrid="0">
      <p:cViewPr varScale="1">
        <p:scale>
          <a:sx n="86" d="100"/>
          <a:sy n="86" d="100"/>
        </p:scale>
        <p:origin x="1608"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Quill" userId="b1dc6efb-2995-45e7-a306-57a2c67aa886" providerId="ADAL" clId="{89A8C780-ECD3-4087-8755-13137A651F84}"/>
    <pc:docChg chg="custSel modSld">
      <pc:chgData name="Timothy Quill" userId="b1dc6efb-2995-45e7-a306-57a2c67aa886" providerId="ADAL" clId="{89A8C780-ECD3-4087-8755-13137A651F84}" dt="2024-06-03T13:33:10.425" v="32" actId="20577"/>
      <pc:docMkLst>
        <pc:docMk/>
      </pc:docMkLst>
      <pc:sldChg chg="modSp mod">
        <pc:chgData name="Timothy Quill" userId="b1dc6efb-2995-45e7-a306-57a2c67aa886" providerId="ADAL" clId="{89A8C780-ECD3-4087-8755-13137A651F84}" dt="2024-06-03T13:33:10.425" v="32" actId="20577"/>
        <pc:sldMkLst>
          <pc:docMk/>
          <pc:sldMk cId="2627868447" sldId="552"/>
        </pc:sldMkLst>
        <pc:spChg chg="mod">
          <ac:chgData name="Timothy Quill" userId="b1dc6efb-2995-45e7-a306-57a2c67aa886" providerId="ADAL" clId="{89A8C780-ECD3-4087-8755-13137A651F84}" dt="2024-06-03T13:33:10.425" v="32" actId="20577"/>
          <ac:spMkLst>
            <pc:docMk/>
            <pc:sldMk cId="2627868447" sldId="552"/>
            <ac:spMk id="9219" creationId="{D25C30B9-DB9B-4F0D-825F-3ADFC7E0F72C}"/>
          </ac:spMkLst>
        </pc:spChg>
      </pc:sldChg>
      <pc:sldChg chg="addCm modCm">
        <pc:chgData name="Timothy Quill" userId="b1dc6efb-2995-45e7-a306-57a2c67aa886" providerId="ADAL" clId="{89A8C780-ECD3-4087-8755-13137A651F84}" dt="2024-06-03T13:25:41.706" v="6"/>
        <pc:sldMkLst>
          <pc:docMk/>
          <pc:sldMk cId="3566773769" sldId="564"/>
        </pc:sldMkLst>
      </pc:sldChg>
      <pc:sldChg chg="modSp mod addCm delCm modCm">
        <pc:chgData name="Timothy Quill" userId="b1dc6efb-2995-45e7-a306-57a2c67aa886" providerId="ADAL" clId="{89A8C780-ECD3-4087-8755-13137A651F84}" dt="2024-06-03T13:31:54.515" v="27" actId="1592"/>
        <pc:sldMkLst>
          <pc:docMk/>
          <pc:sldMk cId="1591378347" sldId="565"/>
        </pc:sldMkLst>
        <pc:spChg chg="mod">
          <ac:chgData name="Timothy Quill" userId="b1dc6efb-2995-45e7-a306-57a2c67aa886" providerId="ADAL" clId="{89A8C780-ECD3-4087-8755-13137A651F84}" dt="2024-06-03T13:27:13.034" v="24" actId="20577"/>
          <ac:spMkLst>
            <pc:docMk/>
            <pc:sldMk cId="1591378347" sldId="565"/>
            <ac:spMk id="3" creationId="{BAF33D05-0543-704D-1478-6CA87068CD75}"/>
          </ac:spMkLst>
        </pc:spChg>
      </pc:sldChg>
    </pc:docChg>
  </pc:docChgLst>
  <pc:docChgLst>
    <pc:chgData name="Nicole Mitchell" userId="e6112baa-5d07-499c-8da8-7bdc6749eb49" providerId="ADAL" clId="{739A7780-8707-3B44-BDD5-5CC19D1F2C83}"/>
    <pc:docChg chg="undo custSel modSld">
      <pc:chgData name="Nicole Mitchell" userId="e6112baa-5d07-499c-8da8-7bdc6749eb49" providerId="ADAL" clId="{739A7780-8707-3B44-BDD5-5CC19D1F2C83}" dt="2024-06-03T18:14:34.329" v="686" actId="554"/>
      <pc:docMkLst>
        <pc:docMk/>
      </pc:docMkLst>
      <pc:sldChg chg="modSp">
        <pc:chgData name="Nicole Mitchell" userId="e6112baa-5d07-499c-8da8-7bdc6749eb49" providerId="ADAL" clId="{739A7780-8707-3B44-BDD5-5CC19D1F2C83}" dt="2024-06-03T17:30:57.076" v="3" actId="1035"/>
        <pc:sldMkLst>
          <pc:docMk/>
          <pc:sldMk cId="0" sldId="559"/>
        </pc:sldMkLst>
        <pc:spChg chg="mod">
          <ac:chgData name="Nicole Mitchell" userId="e6112baa-5d07-499c-8da8-7bdc6749eb49" providerId="ADAL" clId="{739A7780-8707-3B44-BDD5-5CC19D1F2C83}" dt="2024-06-03T17:30:57.076" v="3" actId="1035"/>
          <ac:spMkLst>
            <pc:docMk/>
            <pc:sldMk cId="0" sldId="559"/>
            <ac:spMk id="9221" creationId="{0B865CED-4EF9-403A-B72A-0302F40DC9B0}"/>
          </ac:spMkLst>
        </pc:spChg>
      </pc:sldChg>
      <pc:sldChg chg="addSp delSp modSp mod">
        <pc:chgData name="Nicole Mitchell" userId="e6112baa-5d07-499c-8da8-7bdc6749eb49" providerId="ADAL" clId="{739A7780-8707-3B44-BDD5-5CC19D1F2C83}" dt="2024-06-03T18:14:34.329" v="686" actId="554"/>
        <pc:sldMkLst>
          <pc:docMk/>
          <pc:sldMk cId="3566773769" sldId="564"/>
        </pc:sldMkLst>
        <pc:spChg chg="add mod">
          <ac:chgData name="Nicole Mitchell" userId="e6112baa-5d07-499c-8da8-7bdc6749eb49" providerId="ADAL" clId="{739A7780-8707-3B44-BDD5-5CC19D1F2C83}" dt="2024-06-03T17:43:50.920" v="12" actId="1582"/>
          <ac:spMkLst>
            <pc:docMk/>
            <pc:sldMk cId="3566773769" sldId="564"/>
            <ac:spMk id="2" creationId="{E99B5394-41EA-D85C-6094-178907263F7E}"/>
          </ac:spMkLst>
        </pc:spChg>
        <pc:spChg chg="add mod">
          <ac:chgData name="Nicole Mitchell" userId="e6112baa-5d07-499c-8da8-7bdc6749eb49" providerId="ADAL" clId="{739A7780-8707-3B44-BDD5-5CC19D1F2C83}" dt="2024-06-03T17:50:45.583" v="203" actId="164"/>
          <ac:spMkLst>
            <pc:docMk/>
            <pc:sldMk cId="3566773769" sldId="564"/>
            <ac:spMk id="4" creationId="{E4B6CD06-CC5B-8175-DA08-4330CB7FCB0A}"/>
          </ac:spMkLst>
        </pc:spChg>
        <pc:spChg chg="add mod">
          <ac:chgData name="Nicole Mitchell" userId="e6112baa-5d07-499c-8da8-7bdc6749eb49" providerId="ADAL" clId="{739A7780-8707-3B44-BDD5-5CC19D1F2C83}" dt="2024-06-03T17:50:45.583" v="203" actId="164"/>
          <ac:spMkLst>
            <pc:docMk/>
            <pc:sldMk cId="3566773769" sldId="564"/>
            <ac:spMk id="9" creationId="{9FBB645C-26E6-2566-7175-C7ACCD59AB6E}"/>
          </ac:spMkLst>
        </pc:spChg>
        <pc:spChg chg="add del mod">
          <ac:chgData name="Nicole Mitchell" userId="e6112baa-5d07-499c-8da8-7bdc6749eb49" providerId="ADAL" clId="{739A7780-8707-3B44-BDD5-5CC19D1F2C83}" dt="2024-06-03T18:00:02.785" v="473" actId="1076"/>
          <ac:spMkLst>
            <pc:docMk/>
            <pc:sldMk cId="3566773769" sldId="564"/>
            <ac:spMk id="12" creationId="{3D3598A1-A91A-1545-A953-06D2D5E87D78}"/>
          </ac:spMkLst>
        </pc:spChg>
        <pc:spChg chg="del mod">
          <ac:chgData name="Nicole Mitchell" userId="e6112baa-5d07-499c-8da8-7bdc6749eb49" providerId="ADAL" clId="{739A7780-8707-3B44-BDD5-5CC19D1F2C83}" dt="2024-06-03T17:43:17.041" v="10" actId="478"/>
          <ac:spMkLst>
            <pc:docMk/>
            <pc:sldMk cId="3566773769" sldId="564"/>
            <ac:spMk id="14" creationId="{551C210E-A47B-C972-FFFF-BB52F80B7FDC}"/>
          </ac:spMkLst>
        </pc:spChg>
        <pc:spChg chg="add mod">
          <ac:chgData name="Nicole Mitchell" userId="e6112baa-5d07-499c-8da8-7bdc6749eb49" providerId="ADAL" clId="{739A7780-8707-3B44-BDD5-5CC19D1F2C83}" dt="2024-06-03T17:50:45.583" v="203" actId="164"/>
          <ac:spMkLst>
            <pc:docMk/>
            <pc:sldMk cId="3566773769" sldId="564"/>
            <ac:spMk id="15" creationId="{50F70E05-96B2-3CB5-1EA9-5092FCFE18DD}"/>
          </ac:spMkLst>
        </pc:spChg>
        <pc:spChg chg="add mod">
          <ac:chgData name="Nicole Mitchell" userId="e6112baa-5d07-499c-8da8-7bdc6749eb49" providerId="ADAL" clId="{739A7780-8707-3B44-BDD5-5CC19D1F2C83}" dt="2024-06-03T17:50:45.583" v="203" actId="164"/>
          <ac:spMkLst>
            <pc:docMk/>
            <pc:sldMk cId="3566773769" sldId="564"/>
            <ac:spMk id="18" creationId="{F64E6B10-1CB1-C580-FDC0-6FAAFEF70249}"/>
          </ac:spMkLst>
        </pc:spChg>
        <pc:spChg chg="add mod">
          <ac:chgData name="Nicole Mitchell" userId="e6112baa-5d07-499c-8da8-7bdc6749eb49" providerId="ADAL" clId="{739A7780-8707-3B44-BDD5-5CC19D1F2C83}" dt="2024-06-03T17:50:45.583" v="203" actId="164"/>
          <ac:spMkLst>
            <pc:docMk/>
            <pc:sldMk cId="3566773769" sldId="564"/>
            <ac:spMk id="19" creationId="{55870AE9-1B9D-A24C-8C4C-6BC0664AE858}"/>
          </ac:spMkLst>
        </pc:spChg>
        <pc:spChg chg="add mod">
          <ac:chgData name="Nicole Mitchell" userId="e6112baa-5d07-499c-8da8-7bdc6749eb49" providerId="ADAL" clId="{739A7780-8707-3B44-BDD5-5CC19D1F2C83}" dt="2024-06-03T17:50:45.583" v="203" actId="164"/>
          <ac:spMkLst>
            <pc:docMk/>
            <pc:sldMk cId="3566773769" sldId="564"/>
            <ac:spMk id="20" creationId="{A0EBA6B4-3171-489C-BFD4-545E39DB5905}"/>
          </ac:spMkLst>
        </pc:spChg>
        <pc:spChg chg="add mod">
          <ac:chgData name="Nicole Mitchell" userId="e6112baa-5d07-499c-8da8-7bdc6749eb49" providerId="ADAL" clId="{739A7780-8707-3B44-BDD5-5CC19D1F2C83}" dt="2024-06-03T17:50:45.583" v="203" actId="164"/>
          <ac:spMkLst>
            <pc:docMk/>
            <pc:sldMk cId="3566773769" sldId="564"/>
            <ac:spMk id="21" creationId="{08923DEA-C32B-F486-DA1A-5E2CEBDEC302}"/>
          </ac:spMkLst>
        </pc:spChg>
        <pc:spChg chg="add mod">
          <ac:chgData name="Nicole Mitchell" userId="e6112baa-5d07-499c-8da8-7bdc6749eb49" providerId="ADAL" clId="{739A7780-8707-3B44-BDD5-5CC19D1F2C83}" dt="2024-06-03T17:50:45.583" v="203" actId="164"/>
          <ac:spMkLst>
            <pc:docMk/>
            <pc:sldMk cId="3566773769" sldId="564"/>
            <ac:spMk id="22" creationId="{D6BB7D5D-F655-055F-5C97-73A3C81703DA}"/>
          </ac:spMkLst>
        </pc:spChg>
        <pc:spChg chg="add mod">
          <ac:chgData name="Nicole Mitchell" userId="e6112baa-5d07-499c-8da8-7bdc6749eb49" providerId="ADAL" clId="{739A7780-8707-3B44-BDD5-5CC19D1F2C83}" dt="2024-06-03T17:50:45.583" v="203" actId="164"/>
          <ac:spMkLst>
            <pc:docMk/>
            <pc:sldMk cId="3566773769" sldId="564"/>
            <ac:spMk id="23" creationId="{5BE74E60-9CE2-70A7-9521-7A77449946B6}"/>
          </ac:spMkLst>
        </pc:spChg>
        <pc:spChg chg="add mod">
          <ac:chgData name="Nicole Mitchell" userId="e6112baa-5d07-499c-8da8-7bdc6749eb49" providerId="ADAL" clId="{739A7780-8707-3B44-BDD5-5CC19D1F2C83}" dt="2024-06-03T17:50:45.583" v="203" actId="164"/>
          <ac:spMkLst>
            <pc:docMk/>
            <pc:sldMk cId="3566773769" sldId="564"/>
            <ac:spMk id="24" creationId="{64F8AF19-9A1C-B0E8-A81E-E423335E5777}"/>
          </ac:spMkLst>
        </pc:spChg>
        <pc:spChg chg="add mod">
          <ac:chgData name="Nicole Mitchell" userId="e6112baa-5d07-499c-8da8-7bdc6749eb49" providerId="ADAL" clId="{739A7780-8707-3B44-BDD5-5CC19D1F2C83}" dt="2024-06-03T17:50:45.583" v="203" actId="164"/>
          <ac:spMkLst>
            <pc:docMk/>
            <pc:sldMk cId="3566773769" sldId="564"/>
            <ac:spMk id="25" creationId="{D448566C-C756-7947-DDB7-E0C1E81838AA}"/>
          </ac:spMkLst>
        </pc:spChg>
        <pc:spChg chg="add mod">
          <ac:chgData name="Nicole Mitchell" userId="e6112baa-5d07-499c-8da8-7bdc6749eb49" providerId="ADAL" clId="{739A7780-8707-3B44-BDD5-5CC19D1F2C83}" dt="2024-06-03T17:50:45.583" v="203" actId="164"/>
          <ac:spMkLst>
            <pc:docMk/>
            <pc:sldMk cId="3566773769" sldId="564"/>
            <ac:spMk id="26" creationId="{D080DAF4-3878-7574-B433-BC6D6A692BD7}"/>
          </ac:spMkLst>
        </pc:spChg>
        <pc:spChg chg="add mod">
          <ac:chgData name="Nicole Mitchell" userId="e6112baa-5d07-499c-8da8-7bdc6749eb49" providerId="ADAL" clId="{739A7780-8707-3B44-BDD5-5CC19D1F2C83}" dt="2024-06-03T17:50:45.583" v="203" actId="164"/>
          <ac:spMkLst>
            <pc:docMk/>
            <pc:sldMk cId="3566773769" sldId="564"/>
            <ac:spMk id="27" creationId="{3CDC1DFD-5509-75C8-7040-44FB9F2999AB}"/>
          </ac:spMkLst>
        </pc:spChg>
        <pc:spChg chg="add mod">
          <ac:chgData name="Nicole Mitchell" userId="e6112baa-5d07-499c-8da8-7bdc6749eb49" providerId="ADAL" clId="{739A7780-8707-3B44-BDD5-5CC19D1F2C83}" dt="2024-06-03T17:50:45.583" v="203" actId="164"/>
          <ac:spMkLst>
            <pc:docMk/>
            <pc:sldMk cId="3566773769" sldId="564"/>
            <ac:spMk id="28" creationId="{B5F4CF19-9678-91BC-2A26-751099894E30}"/>
          </ac:spMkLst>
        </pc:spChg>
        <pc:spChg chg="add mod">
          <ac:chgData name="Nicole Mitchell" userId="e6112baa-5d07-499c-8da8-7bdc6749eb49" providerId="ADAL" clId="{739A7780-8707-3B44-BDD5-5CC19D1F2C83}" dt="2024-06-03T17:50:45.583" v="203" actId="164"/>
          <ac:spMkLst>
            <pc:docMk/>
            <pc:sldMk cId="3566773769" sldId="564"/>
            <ac:spMk id="29" creationId="{6248CB0F-A995-F986-023D-664C3737ECD2}"/>
          </ac:spMkLst>
        </pc:spChg>
        <pc:spChg chg="add mod">
          <ac:chgData name="Nicole Mitchell" userId="e6112baa-5d07-499c-8da8-7bdc6749eb49" providerId="ADAL" clId="{739A7780-8707-3B44-BDD5-5CC19D1F2C83}" dt="2024-06-03T17:50:45.583" v="203" actId="164"/>
          <ac:spMkLst>
            <pc:docMk/>
            <pc:sldMk cId="3566773769" sldId="564"/>
            <ac:spMk id="30" creationId="{28AB1399-36E8-ABF0-8247-9A73BDC9C34F}"/>
          </ac:spMkLst>
        </pc:spChg>
        <pc:spChg chg="add mod">
          <ac:chgData name="Nicole Mitchell" userId="e6112baa-5d07-499c-8da8-7bdc6749eb49" providerId="ADAL" clId="{739A7780-8707-3B44-BDD5-5CC19D1F2C83}" dt="2024-06-03T17:50:45.583" v="203" actId="164"/>
          <ac:spMkLst>
            <pc:docMk/>
            <pc:sldMk cId="3566773769" sldId="564"/>
            <ac:spMk id="31" creationId="{0F5236ED-8387-2D01-2CCA-6E3AC74D6857}"/>
          </ac:spMkLst>
        </pc:spChg>
        <pc:spChg chg="add mod">
          <ac:chgData name="Nicole Mitchell" userId="e6112baa-5d07-499c-8da8-7bdc6749eb49" providerId="ADAL" clId="{739A7780-8707-3B44-BDD5-5CC19D1F2C83}" dt="2024-06-03T17:50:45.583" v="203" actId="164"/>
          <ac:spMkLst>
            <pc:docMk/>
            <pc:sldMk cId="3566773769" sldId="564"/>
            <ac:spMk id="32" creationId="{DDEA5475-7D2B-A62D-FD33-7A09856F2839}"/>
          </ac:spMkLst>
        </pc:spChg>
        <pc:spChg chg="add mod">
          <ac:chgData name="Nicole Mitchell" userId="e6112baa-5d07-499c-8da8-7bdc6749eb49" providerId="ADAL" clId="{739A7780-8707-3B44-BDD5-5CC19D1F2C83}" dt="2024-06-03T17:50:45.583" v="203" actId="164"/>
          <ac:spMkLst>
            <pc:docMk/>
            <pc:sldMk cId="3566773769" sldId="564"/>
            <ac:spMk id="33" creationId="{DD1C80AE-64E2-A821-4E0B-A621FE42B35E}"/>
          </ac:spMkLst>
        </pc:spChg>
        <pc:spChg chg="add mod">
          <ac:chgData name="Nicole Mitchell" userId="e6112baa-5d07-499c-8da8-7bdc6749eb49" providerId="ADAL" clId="{739A7780-8707-3B44-BDD5-5CC19D1F2C83}" dt="2024-06-03T17:50:45.583" v="203" actId="164"/>
          <ac:spMkLst>
            <pc:docMk/>
            <pc:sldMk cId="3566773769" sldId="564"/>
            <ac:spMk id="34" creationId="{98449901-FD57-2AFF-DA06-F0A534C3CBD0}"/>
          </ac:spMkLst>
        </pc:spChg>
        <pc:spChg chg="add mod">
          <ac:chgData name="Nicole Mitchell" userId="e6112baa-5d07-499c-8da8-7bdc6749eb49" providerId="ADAL" clId="{739A7780-8707-3B44-BDD5-5CC19D1F2C83}" dt="2024-06-03T17:50:45.583" v="203" actId="164"/>
          <ac:spMkLst>
            <pc:docMk/>
            <pc:sldMk cId="3566773769" sldId="564"/>
            <ac:spMk id="35" creationId="{A66BD519-B861-0D88-C5C8-B0A1F8D4C33A}"/>
          </ac:spMkLst>
        </pc:spChg>
        <pc:spChg chg="add mod">
          <ac:chgData name="Nicole Mitchell" userId="e6112baa-5d07-499c-8da8-7bdc6749eb49" providerId="ADAL" clId="{739A7780-8707-3B44-BDD5-5CC19D1F2C83}" dt="2024-06-03T17:46:20.847" v="110" actId="1076"/>
          <ac:spMkLst>
            <pc:docMk/>
            <pc:sldMk cId="3566773769" sldId="564"/>
            <ac:spMk id="36" creationId="{F388FC8E-F347-D05F-A32B-784CE3335A10}"/>
          </ac:spMkLst>
        </pc:spChg>
        <pc:spChg chg="add mod">
          <ac:chgData name="Nicole Mitchell" userId="e6112baa-5d07-499c-8da8-7bdc6749eb49" providerId="ADAL" clId="{739A7780-8707-3B44-BDD5-5CC19D1F2C83}" dt="2024-06-03T17:46:27.364" v="114" actId="1076"/>
          <ac:spMkLst>
            <pc:docMk/>
            <pc:sldMk cId="3566773769" sldId="564"/>
            <ac:spMk id="37" creationId="{19A781B3-0CA1-4054-6E84-BE54710B5968}"/>
          </ac:spMkLst>
        </pc:spChg>
        <pc:spChg chg="add mod">
          <ac:chgData name="Nicole Mitchell" userId="e6112baa-5d07-499c-8da8-7bdc6749eb49" providerId="ADAL" clId="{739A7780-8707-3B44-BDD5-5CC19D1F2C83}" dt="2024-06-03T17:46:34.009" v="118" actId="20577"/>
          <ac:spMkLst>
            <pc:docMk/>
            <pc:sldMk cId="3566773769" sldId="564"/>
            <ac:spMk id="38" creationId="{5996D296-8B78-BF61-033A-8D9572A03987}"/>
          </ac:spMkLst>
        </pc:spChg>
        <pc:spChg chg="add mod">
          <ac:chgData name="Nicole Mitchell" userId="e6112baa-5d07-499c-8da8-7bdc6749eb49" providerId="ADAL" clId="{739A7780-8707-3B44-BDD5-5CC19D1F2C83}" dt="2024-06-03T17:46:41.160" v="122" actId="20577"/>
          <ac:spMkLst>
            <pc:docMk/>
            <pc:sldMk cId="3566773769" sldId="564"/>
            <ac:spMk id="39" creationId="{52F8EBD1-6665-97C9-0CA1-D083872CF6C0}"/>
          </ac:spMkLst>
        </pc:spChg>
        <pc:spChg chg="add mod">
          <ac:chgData name="Nicole Mitchell" userId="e6112baa-5d07-499c-8da8-7bdc6749eb49" providerId="ADAL" clId="{739A7780-8707-3B44-BDD5-5CC19D1F2C83}" dt="2024-06-03T17:46:50.623" v="126" actId="20577"/>
          <ac:spMkLst>
            <pc:docMk/>
            <pc:sldMk cId="3566773769" sldId="564"/>
            <ac:spMk id="40" creationId="{8FEC736E-8C7E-FD67-613B-80C233C6580B}"/>
          </ac:spMkLst>
        </pc:spChg>
        <pc:spChg chg="add mod">
          <ac:chgData name="Nicole Mitchell" userId="e6112baa-5d07-499c-8da8-7bdc6749eb49" providerId="ADAL" clId="{739A7780-8707-3B44-BDD5-5CC19D1F2C83}" dt="2024-06-03T17:46:59.330" v="130" actId="20577"/>
          <ac:spMkLst>
            <pc:docMk/>
            <pc:sldMk cId="3566773769" sldId="564"/>
            <ac:spMk id="41" creationId="{F200A229-08C8-4523-BB9C-AFE56FFAEC4B}"/>
          </ac:spMkLst>
        </pc:spChg>
        <pc:spChg chg="add mod">
          <ac:chgData name="Nicole Mitchell" userId="e6112baa-5d07-499c-8da8-7bdc6749eb49" providerId="ADAL" clId="{739A7780-8707-3B44-BDD5-5CC19D1F2C83}" dt="2024-06-03T17:47:07.731" v="134" actId="20577"/>
          <ac:spMkLst>
            <pc:docMk/>
            <pc:sldMk cId="3566773769" sldId="564"/>
            <ac:spMk id="42" creationId="{5886A951-A99C-5A96-BD9D-5DCE34DC221E}"/>
          </ac:spMkLst>
        </pc:spChg>
        <pc:spChg chg="add mod">
          <ac:chgData name="Nicole Mitchell" userId="e6112baa-5d07-499c-8da8-7bdc6749eb49" providerId="ADAL" clId="{739A7780-8707-3B44-BDD5-5CC19D1F2C83}" dt="2024-06-03T17:47:21.077" v="138" actId="20577"/>
          <ac:spMkLst>
            <pc:docMk/>
            <pc:sldMk cId="3566773769" sldId="564"/>
            <ac:spMk id="43" creationId="{A4400506-C4C8-E4A1-FFE5-6FE163162FD7}"/>
          </ac:spMkLst>
        </pc:spChg>
        <pc:spChg chg="add mod">
          <ac:chgData name="Nicole Mitchell" userId="e6112baa-5d07-499c-8da8-7bdc6749eb49" providerId="ADAL" clId="{739A7780-8707-3B44-BDD5-5CC19D1F2C83}" dt="2024-06-03T17:47:22.880" v="139" actId="20577"/>
          <ac:spMkLst>
            <pc:docMk/>
            <pc:sldMk cId="3566773769" sldId="564"/>
            <ac:spMk id="44" creationId="{E70C639F-1B0F-007E-DD43-A25EC1EE28CB}"/>
          </ac:spMkLst>
        </pc:spChg>
        <pc:spChg chg="add mod">
          <ac:chgData name="Nicole Mitchell" userId="e6112baa-5d07-499c-8da8-7bdc6749eb49" providerId="ADAL" clId="{739A7780-8707-3B44-BDD5-5CC19D1F2C83}" dt="2024-06-03T17:47:24.445" v="140" actId="20577"/>
          <ac:spMkLst>
            <pc:docMk/>
            <pc:sldMk cId="3566773769" sldId="564"/>
            <ac:spMk id="45" creationId="{5B133A97-000E-978F-C3FD-EAE3A8016C98}"/>
          </ac:spMkLst>
        </pc:spChg>
        <pc:spChg chg="add mod">
          <ac:chgData name="Nicole Mitchell" userId="e6112baa-5d07-499c-8da8-7bdc6749eb49" providerId="ADAL" clId="{739A7780-8707-3B44-BDD5-5CC19D1F2C83}" dt="2024-06-03T17:47:26.226" v="142" actId="20577"/>
          <ac:spMkLst>
            <pc:docMk/>
            <pc:sldMk cId="3566773769" sldId="564"/>
            <ac:spMk id="46" creationId="{F979FB91-7F9B-1A2B-D5D6-230DF0F6BCF5}"/>
          </ac:spMkLst>
        </pc:spChg>
        <pc:spChg chg="mod">
          <ac:chgData name="Nicole Mitchell" userId="e6112baa-5d07-499c-8da8-7bdc6749eb49" providerId="ADAL" clId="{739A7780-8707-3B44-BDD5-5CC19D1F2C83}" dt="2024-06-03T17:55:29.337" v="389" actId="1076"/>
          <ac:spMkLst>
            <pc:docMk/>
            <pc:sldMk cId="3566773769" sldId="564"/>
            <ac:spMk id="9239" creationId="{BAF5FC20-F32F-E1E7-90AC-F5385DE563D0}"/>
          </ac:spMkLst>
        </pc:spChg>
        <pc:spChg chg="mod">
          <ac:chgData name="Nicole Mitchell" userId="e6112baa-5d07-499c-8da8-7bdc6749eb49" providerId="ADAL" clId="{739A7780-8707-3B44-BDD5-5CC19D1F2C83}" dt="2024-06-03T17:55:29.337" v="389" actId="1076"/>
          <ac:spMkLst>
            <pc:docMk/>
            <pc:sldMk cId="3566773769" sldId="564"/>
            <ac:spMk id="9240" creationId="{D4D7754A-A1A6-7080-43DD-A8D929BFDEA0}"/>
          </ac:spMkLst>
        </pc:spChg>
        <pc:spChg chg="mod">
          <ac:chgData name="Nicole Mitchell" userId="e6112baa-5d07-499c-8da8-7bdc6749eb49" providerId="ADAL" clId="{739A7780-8707-3B44-BDD5-5CC19D1F2C83}" dt="2024-06-03T17:55:29.337" v="389" actId="1076"/>
          <ac:spMkLst>
            <pc:docMk/>
            <pc:sldMk cId="3566773769" sldId="564"/>
            <ac:spMk id="9241" creationId="{6CF4F2BE-D6B0-C544-C2F2-0FE3454AF909}"/>
          </ac:spMkLst>
        </pc:spChg>
        <pc:spChg chg="mod">
          <ac:chgData name="Nicole Mitchell" userId="e6112baa-5d07-499c-8da8-7bdc6749eb49" providerId="ADAL" clId="{739A7780-8707-3B44-BDD5-5CC19D1F2C83}" dt="2024-06-03T17:55:29.337" v="389" actId="1076"/>
          <ac:spMkLst>
            <pc:docMk/>
            <pc:sldMk cId="3566773769" sldId="564"/>
            <ac:spMk id="9242" creationId="{85A80D59-1B43-CB26-0FCA-784F404A282E}"/>
          </ac:spMkLst>
        </pc:spChg>
        <pc:spChg chg="mod">
          <ac:chgData name="Nicole Mitchell" userId="e6112baa-5d07-499c-8da8-7bdc6749eb49" providerId="ADAL" clId="{739A7780-8707-3B44-BDD5-5CC19D1F2C83}" dt="2024-06-03T17:55:29.337" v="389" actId="1076"/>
          <ac:spMkLst>
            <pc:docMk/>
            <pc:sldMk cId="3566773769" sldId="564"/>
            <ac:spMk id="9243" creationId="{6DC043F9-B9E7-1C36-7216-FEE52B6B3392}"/>
          </ac:spMkLst>
        </pc:spChg>
        <pc:spChg chg="mod">
          <ac:chgData name="Nicole Mitchell" userId="e6112baa-5d07-499c-8da8-7bdc6749eb49" providerId="ADAL" clId="{739A7780-8707-3B44-BDD5-5CC19D1F2C83}" dt="2024-06-03T17:55:29.337" v="389" actId="1076"/>
          <ac:spMkLst>
            <pc:docMk/>
            <pc:sldMk cId="3566773769" sldId="564"/>
            <ac:spMk id="9244" creationId="{D6EDDE86-D293-25D1-7C86-A165C5E22496}"/>
          </ac:spMkLst>
        </pc:spChg>
        <pc:spChg chg="mod">
          <ac:chgData name="Nicole Mitchell" userId="e6112baa-5d07-499c-8da8-7bdc6749eb49" providerId="ADAL" clId="{739A7780-8707-3B44-BDD5-5CC19D1F2C83}" dt="2024-06-03T17:55:29.337" v="389" actId="1076"/>
          <ac:spMkLst>
            <pc:docMk/>
            <pc:sldMk cId="3566773769" sldId="564"/>
            <ac:spMk id="9245" creationId="{6AA7A444-F6C8-D309-0B40-F4E1288F00E8}"/>
          </ac:spMkLst>
        </pc:spChg>
        <pc:spChg chg="mod">
          <ac:chgData name="Nicole Mitchell" userId="e6112baa-5d07-499c-8da8-7bdc6749eb49" providerId="ADAL" clId="{739A7780-8707-3B44-BDD5-5CC19D1F2C83}" dt="2024-06-03T17:55:29.337" v="389" actId="1076"/>
          <ac:spMkLst>
            <pc:docMk/>
            <pc:sldMk cId="3566773769" sldId="564"/>
            <ac:spMk id="9246" creationId="{60A3CCA2-C562-F251-E309-013B98BDF057}"/>
          </ac:spMkLst>
        </pc:spChg>
        <pc:spChg chg="mod">
          <ac:chgData name="Nicole Mitchell" userId="e6112baa-5d07-499c-8da8-7bdc6749eb49" providerId="ADAL" clId="{739A7780-8707-3B44-BDD5-5CC19D1F2C83}" dt="2024-06-03T17:55:29.337" v="389" actId="1076"/>
          <ac:spMkLst>
            <pc:docMk/>
            <pc:sldMk cId="3566773769" sldId="564"/>
            <ac:spMk id="9247" creationId="{C31C0CA3-B49D-94CE-5296-D1E163A6028F}"/>
          </ac:spMkLst>
        </pc:spChg>
        <pc:spChg chg="mod">
          <ac:chgData name="Nicole Mitchell" userId="e6112baa-5d07-499c-8da8-7bdc6749eb49" providerId="ADAL" clId="{739A7780-8707-3B44-BDD5-5CC19D1F2C83}" dt="2024-06-03T17:55:29.337" v="389" actId="1076"/>
          <ac:spMkLst>
            <pc:docMk/>
            <pc:sldMk cId="3566773769" sldId="564"/>
            <ac:spMk id="9248" creationId="{736A01FA-FC86-A88E-C7ED-025886B73C27}"/>
          </ac:spMkLst>
        </pc:spChg>
        <pc:spChg chg="mod">
          <ac:chgData name="Nicole Mitchell" userId="e6112baa-5d07-499c-8da8-7bdc6749eb49" providerId="ADAL" clId="{739A7780-8707-3B44-BDD5-5CC19D1F2C83}" dt="2024-06-03T17:55:29.337" v="389" actId="1076"/>
          <ac:spMkLst>
            <pc:docMk/>
            <pc:sldMk cId="3566773769" sldId="564"/>
            <ac:spMk id="9249" creationId="{8232FD56-734A-D1BF-F742-9D25CD26CB40}"/>
          </ac:spMkLst>
        </pc:spChg>
        <pc:spChg chg="mod">
          <ac:chgData name="Nicole Mitchell" userId="e6112baa-5d07-499c-8da8-7bdc6749eb49" providerId="ADAL" clId="{739A7780-8707-3B44-BDD5-5CC19D1F2C83}" dt="2024-06-03T17:55:29.337" v="389" actId="1076"/>
          <ac:spMkLst>
            <pc:docMk/>
            <pc:sldMk cId="3566773769" sldId="564"/>
            <ac:spMk id="9250" creationId="{C176EADF-E6C6-9511-0524-901DB6906356}"/>
          </ac:spMkLst>
        </pc:spChg>
        <pc:spChg chg="mod">
          <ac:chgData name="Nicole Mitchell" userId="e6112baa-5d07-499c-8da8-7bdc6749eb49" providerId="ADAL" clId="{739A7780-8707-3B44-BDD5-5CC19D1F2C83}" dt="2024-06-03T17:55:29.337" v="389" actId="1076"/>
          <ac:spMkLst>
            <pc:docMk/>
            <pc:sldMk cId="3566773769" sldId="564"/>
            <ac:spMk id="9251" creationId="{A351D137-3789-45F4-DE91-4042FF48BDEE}"/>
          </ac:spMkLst>
        </pc:spChg>
        <pc:spChg chg="mod">
          <ac:chgData name="Nicole Mitchell" userId="e6112baa-5d07-499c-8da8-7bdc6749eb49" providerId="ADAL" clId="{739A7780-8707-3B44-BDD5-5CC19D1F2C83}" dt="2024-06-03T17:55:29.337" v="389" actId="1076"/>
          <ac:spMkLst>
            <pc:docMk/>
            <pc:sldMk cId="3566773769" sldId="564"/>
            <ac:spMk id="9252" creationId="{0042A56C-D7DE-2333-C273-54B2CECB04BA}"/>
          </ac:spMkLst>
        </pc:spChg>
        <pc:spChg chg="mod">
          <ac:chgData name="Nicole Mitchell" userId="e6112baa-5d07-499c-8da8-7bdc6749eb49" providerId="ADAL" clId="{739A7780-8707-3B44-BDD5-5CC19D1F2C83}" dt="2024-06-03T17:55:29.337" v="389" actId="1076"/>
          <ac:spMkLst>
            <pc:docMk/>
            <pc:sldMk cId="3566773769" sldId="564"/>
            <ac:spMk id="9253" creationId="{2AAC6631-3FDB-E0A2-7FCA-98F30D8EF0B4}"/>
          </ac:spMkLst>
        </pc:spChg>
        <pc:spChg chg="mod">
          <ac:chgData name="Nicole Mitchell" userId="e6112baa-5d07-499c-8da8-7bdc6749eb49" providerId="ADAL" clId="{739A7780-8707-3B44-BDD5-5CC19D1F2C83}" dt="2024-06-03T17:55:29.337" v="389" actId="1076"/>
          <ac:spMkLst>
            <pc:docMk/>
            <pc:sldMk cId="3566773769" sldId="564"/>
            <ac:spMk id="9254" creationId="{E8487ED3-CE80-00C4-1F37-8B011C6846E0}"/>
          </ac:spMkLst>
        </pc:spChg>
        <pc:spChg chg="mod">
          <ac:chgData name="Nicole Mitchell" userId="e6112baa-5d07-499c-8da8-7bdc6749eb49" providerId="ADAL" clId="{739A7780-8707-3B44-BDD5-5CC19D1F2C83}" dt="2024-06-03T17:55:29.337" v="389" actId="1076"/>
          <ac:spMkLst>
            <pc:docMk/>
            <pc:sldMk cId="3566773769" sldId="564"/>
            <ac:spMk id="9255" creationId="{F1127F38-6AB0-C4EE-8272-140CE5A1259A}"/>
          </ac:spMkLst>
        </pc:spChg>
        <pc:spChg chg="mod">
          <ac:chgData name="Nicole Mitchell" userId="e6112baa-5d07-499c-8da8-7bdc6749eb49" providerId="ADAL" clId="{739A7780-8707-3B44-BDD5-5CC19D1F2C83}" dt="2024-06-03T17:55:29.337" v="389" actId="1076"/>
          <ac:spMkLst>
            <pc:docMk/>
            <pc:sldMk cId="3566773769" sldId="564"/>
            <ac:spMk id="9256" creationId="{4AAD24F7-8ED7-3D22-959B-4255DDE8DE23}"/>
          </ac:spMkLst>
        </pc:spChg>
        <pc:spChg chg="mod">
          <ac:chgData name="Nicole Mitchell" userId="e6112baa-5d07-499c-8da8-7bdc6749eb49" providerId="ADAL" clId="{739A7780-8707-3B44-BDD5-5CC19D1F2C83}" dt="2024-06-03T17:55:29.337" v="389" actId="1076"/>
          <ac:spMkLst>
            <pc:docMk/>
            <pc:sldMk cId="3566773769" sldId="564"/>
            <ac:spMk id="9257" creationId="{767B9E10-9D62-F445-174A-EC8FA8FE68A9}"/>
          </ac:spMkLst>
        </pc:spChg>
        <pc:spChg chg="mod">
          <ac:chgData name="Nicole Mitchell" userId="e6112baa-5d07-499c-8da8-7bdc6749eb49" providerId="ADAL" clId="{739A7780-8707-3B44-BDD5-5CC19D1F2C83}" dt="2024-06-03T17:55:29.337" v="389" actId="1076"/>
          <ac:spMkLst>
            <pc:docMk/>
            <pc:sldMk cId="3566773769" sldId="564"/>
            <ac:spMk id="9258" creationId="{279CE268-E71A-597D-3787-EA9E06008EB1}"/>
          </ac:spMkLst>
        </pc:spChg>
        <pc:spChg chg="del mod">
          <ac:chgData name="Nicole Mitchell" userId="e6112baa-5d07-499c-8da8-7bdc6749eb49" providerId="ADAL" clId="{739A7780-8707-3B44-BDD5-5CC19D1F2C83}" dt="2024-06-03T17:53:21.521" v="304" actId="478"/>
          <ac:spMkLst>
            <pc:docMk/>
            <pc:sldMk cId="3566773769" sldId="564"/>
            <ac:spMk id="9259" creationId="{44205FA4-0357-4F37-CF9D-FFAC15273AEC}"/>
          </ac:spMkLst>
        </pc:spChg>
        <pc:spChg chg="add mod">
          <ac:chgData name="Nicole Mitchell" userId="e6112baa-5d07-499c-8da8-7bdc6749eb49" providerId="ADAL" clId="{739A7780-8707-3B44-BDD5-5CC19D1F2C83}" dt="2024-06-03T17:55:29.337" v="389" actId="1076"/>
          <ac:spMkLst>
            <pc:docMk/>
            <pc:sldMk cId="3566773769" sldId="564"/>
            <ac:spMk id="9260" creationId="{132DE905-837D-9667-6828-15A15E5D6274}"/>
          </ac:spMkLst>
        </pc:spChg>
        <pc:spChg chg="add mod">
          <ac:chgData name="Nicole Mitchell" userId="e6112baa-5d07-499c-8da8-7bdc6749eb49" providerId="ADAL" clId="{739A7780-8707-3B44-BDD5-5CC19D1F2C83}" dt="2024-06-03T17:58:08.549" v="411" actId="1076"/>
          <ac:spMkLst>
            <pc:docMk/>
            <pc:sldMk cId="3566773769" sldId="564"/>
            <ac:spMk id="9269" creationId="{5FBDC98F-0502-44FB-1116-440C2D9E643B}"/>
          </ac:spMkLst>
        </pc:spChg>
        <pc:spChg chg="add mod">
          <ac:chgData name="Nicole Mitchell" userId="e6112baa-5d07-499c-8da8-7bdc6749eb49" providerId="ADAL" clId="{739A7780-8707-3B44-BDD5-5CC19D1F2C83}" dt="2024-06-03T17:58:15.064" v="416" actId="1076"/>
          <ac:spMkLst>
            <pc:docMk/>
            <pc:sldMk cId="3566773769" sldId="564"/>
            <ac:spMk id="9270" creationId="{88CA6C2A-82E5-6B66-EBF6-F75570B46221}"/>
          </ac:spMkLst>
        </pc:spChg>
        <pc:spChg chg="add mod">
          <ac:chgData name="Nicole Mitchell" userId="e6112baa-5d07-499c-8da8-7bdc6749eb49" providerId="ADAL" clId="{739A7780-8707-3B44-BDD5-5CC19D1F2C83}" dt="2024-06-03T17:58:19.448" v="418" actId="1076"/>
          <ac:spMkLst>
            <pc:docMk/>
            <pc:sldMk cId="3566773769" sldId="564"/>
            <ac:spMk id="9271" creationId="{17862C22-6C7F-CCF2-DA1E-E55C7C13ED62}"/>
          </ac:spMkLst>
        </pc:spChg>
        <pc:spChg chg="add mod">
          <ac:chgData name="Nicole Mitchell" userId="e6112baa-5d07-499c-8da8-7bdc6749eb49" providerId="ADAL" clId="{739A7780-8707-3B44-BDD5-5CC19D1F2C83}" dt="2024-06-03T17:58:25.014" v="421" actId="1076"/>
          <ac:spMkLst>
            <pc:docMk/>
            <pc:sldMk cId="3566773769" sldId="564"/>
            <ac:spMk id="9272" creationId="{38C62610-CF5E-AD08-20A9-029CF143B9A8}"/>
          </ac:spMkLst>
        </pc:spChg>
        <pc:spChg chg="add mod">
          <ac:chgData name="Nicole Mitchell" userId="e6112baa-5d07-499c-8da8-7bdc6749eb49" providerId="ADAL" clId="{739A7780-8707-3B44-BDD5-5CC19D1F2C83}" dt="2024-06-03T17:58:57.331" v="439" actId="1076"/>
          <ac:spMkLst>
            <pc:docMk/>
            <pc:sldMk cId="3566773769" sldId="564"/>
            <ac:spMk id="9273" creationId="{D8D1F902-26EF-A390-245F-F4431515AF52}"/>
          </ac:spMkLst>
        </pc:spChg>
        <pc:spChg chg="add mod">
          <ac:chgData name="Nicole Mitchell" userId="e6112baa-5d07-499c-8da8-7bdc6749eb49" providerId="ADAL" clId="{739A7780-8707-3B44-BDD5-5CC19D1F2C83}" dt="2024-06-03T17:58:54.331" v="438" actId="1076"/>
          <ac:spMkLst>
            <pc:docMk/>
            <pc:sldMk cId="3566773769" sldId="564"/>
            <ac:spMk id="9274" creationId="{7E1E8BDC-C1BB-CDD3-615D-8C5A5B7B4208}"/>
          </ac:spMkLst>
        </pc:spChg>
        <pc:spChg chg="add mod">
          <ac:chgData name="Nicole Mitchell" userId="e6112baa-5d07-499c-8da8-7bdc6749eb49" providerId="ADAL" clId="{739A7780-8707-3B44-BDD5-5CC19D1F2C83}" dt="2024-06-03T17:58:52.163" v="437" actId="1076"/>
          <ac:spMkLst>
            <pc:docMk/>
            <pc:sldMk cId="3566773769" sldId="564"/>
            <ac:spMk id="9275" creationId="{56695D5F-7788-10C1-1F9A-E169B1BC2E9A}"/>
          </ac:spMkLst>
        </pc:spChg>
        <pc:spChg chg="add mod">
          <ac:chgData name="Nicole Mitchell" userId="e6112baa-5d07-499c-8da8-7bdc6749eb49" providerId="ADAL" clId="{739A7780-8707-3B44-BDD5-5CC19D1F2C83}" dt="2024-06-03T17:58:49.215" v="436" actId="1076"/>
          <ac:spMkLst>
            <pc:docMk/>
            <pc:sldMk cId="3566773769" sldId="564"/>
            <ac:spMk id="9276" creationId="{777B54BA-06CF-BBCE-42DE-8CA605B48F0E}"/>
          </ac:spMkLst>
        </pc:spChg>
        <pc:spChg chg="add mod">
          <ac:chgData name="Nicole Mitchell" userId="e6112baa-5d07-499c-8da8-7bdc6749eb49" providerId="ADAL" clId="{739A7780-8707-3B44-BDD5-5CC19D1F2C83}" dt="2024-06-03T17:59:36.485" v="469" actId="1076"/>
          <ac:spMkLst>
            <pc:docMk/>
            <pc:sldMk cId="3566773769" sldId="564"/>
            <ac:spMk id="9277" creationId="{FFCE0715-3449-6411-0604-155409A445CC}"/>
          </ac:spMkLst>
        </pc:spChg>
        <pc:spChg chg="add mod">
          <ac:chgData name="Nicole Mitchell" userId="e6112baa-5d07-499c-8da8-7bdc6749eb49" providerId="ADAL" clId="{739A7780-8707-3B44-BDD5-5CC19D1F2C83}" dt="2024-06-03T18:13:07.325" v="661" actId="166"/>
          <ac:spMkLst>
            <pc:docMk/>
            <pc:sldMk cId="3566773769" sldId="564"/>
            <ac:spMk id="9278" creationId="{F580F49C-C75B-A6E2-0245-FE51306EE2B6}"/>
          </ac:spMkLst>
        </pc:spChg>
        <pc:spChg chg="add mod">
          <ac:chgData name="Nicole Mitchell" userId="e6112baa-5d07-499c-8da8-7bdc6749eb49" providerId="ADAL" clId="{739A7780-8707-3B44-BDD5-5CC19D1F2C83}" dt="2024-06-03T18:02:42.165" v="479" actId="1582"/>
          <ac:spMkLst>
            <pc:docMk/>
            <pc:sldMk cId="3566773769" sldId="564"/>
            <ac:spMk id="9279" creationId="{CF32F43B-C5AA-3C2F-89ED-12761948964E}"/>
          </ac:spMkLst>
        </pc:spChg>
        <pc:spChg chg="add mod">
          <ac:chgData name="Nicole Mitchell" userId="e6112baa-5d07-499c-8da8-7bdc6749eb49" providerId="ADAL" clId="{739A7780-8707-3B44-BDD5-5CC19D1F2C83}" dt="2024-06-03T18:03:06.599" v="482" actId="1582"/>
          <ac:spMkLst>
            <pc:docMk/>
            <pc:sldMk cId="3566773769" sldId="564"/>
            <ac:spMk id="9280" creationId="{CDDF7E99-6608-7F31-B82C-7838025DDDCA}"/>
          </ac:spMkLst>
        </pc:spChg>
        <pc:spChg chg="add mod">
          <ac:chgData name="Nicole Mitchell" userId="e6112baa-5d07-499c-8da8-7bdc6749eb49" providerId="ADAL" clId="{739A7780-8707-3B44-BDD5-5CC19D1F2C83}" dt="2024-06-03T18:03:22.665" v="485" actId="1582"/>
          <ac:spMkLst>
            <pc:docMk/>
            <pc:sldMk cId="3566773769" sldId="564"/>
            <ac:spMk id="9281" creationId="{06A18B0D-D2B2-78C0-5C60-4BFA41EEDC96}"/>
          </ac:spMkLst>
        </pc:spChg>
        <pc:spChg chg="add mod">
          <ac:chgData name="Nicole Mitchell" userId="e6112baa-5d07-499c-8da8-7bdc6749eb49" providerId="ADAL" clId="{739A7780-8707-3B44-BDD5-5CC19D1F2C83}" dt="2024-06-03T18:03:54.247" v="490" actId="1076"/>
          <ac:spMkLst>
            <pc:docMk/>
            <pc:sldMk cId="3566773769" sldId="564"/>
            <ac:spMk id="9282" creationId="{6B748E51-5B6F-2400-4443-70920DEFC071}"/>
          </ac:spMkLst>
        </pc:spChg>
        <pc:spChg chg="add mod">
          <ac:chgData name="Nicole Mitchell" userId="e6112baa-5d07-499c-8da8-7bdc6749eb49" providerId="ADAL" clId="{739A7780-8707-3B44-BDD5-5CC19D1F2C83}" dt="2024-06-03T18:03:57.649" v="492" actId="1076"/>
          <ac:spMkLst>
            <pc:docMk/>
            <pc:sldMk cId="3566773769" sldId="564"/>
            <ac:spMk id="9283" creationId="{6FA4F35E-5843-F119-E44A-EC5389B05CAA}"/>
          </ac:spMkLst>
        </pc:spChg>
        <pc:spChg chg="add mod">
          <ac:chgData name="Nicole Mitchell" userId="e6112baa-5d07-499c-8da8-7bdc6749eb49" providerId="ADAL" clId="{739A7780-8707-3B44-BDD5-5CC19D1F2C83}" dt="2024-06-03T18:04:01.629" v="494" actId="1076"/>
          <ac:spMkLst>
            <pc:docMk/>
            <pc:sldMk cId="3566773769" sldId="564"/>
            <ac:spMk id="9284" creationId="{097205BF-2183-F060-08E7-8E2687D387B4}"/>
          </ac:spMkLst>
        </pc:spChg>
        <pc:spChg chg="add mod">
          <ac:chgData name="Nicole Mitchell" userId="e6112baa-5d07-499c-8da8-7bdc6749eb49" providerId="ADAL" clId="{739A7780-8707-3B44-BDD5-5CC19D1F2C83}" dt="2024-06-03T18:04:05.045" v="496" actId="1076"/>
          <ac:spMkLst>
            <pc:docMk/>
            <pc:sldMk cId="3566773769" sldId="564"/>
            <ac:spMk id="9285" creationId="{4A125724-8601-BBB6-4AB5-823E039A69E1}"/>
          </ac:spMkLst>
        </pc:spChg>
        <pc:spChg chg="add mod">
          <ac:chgData name="Nicole Mitchell" userId="e6112baa-5d07-499c-8da8-7bdc6749eb49" providerId="ADAL" clId="{739A7780-8707-3B44-BDD5-5CC19D1F2C83}" dt="2024-06-03T18:04:09.314" v="498" actId="1076"/>
          <ac:spMkLst>
            <pc:docMk/>
            <pc:sldMk cId="3566773769" sldId="564"/>
            <ac:spMk id="9286" creationId="{D203B4E8-9397-2A9D-C0A4-C46EB83F4C08}"/>
          </ac:spMkLst>
        </pc:spChg>
        <pc:spChg chg="add mod">
          <ac:chgData name="Nicole Mitchell" userId="e6112baa-5d07-499c-8da8-7bdc6749eb49" providerId="ADAL" clId="{739A7780-8707-3B44-BDD5-5CC19D1F2C83}" dt="2024-06-03T18:04:24.146" v="505" actId="1076"/>
          <ac:spMkLst>
            <pc:docMk/>
            <pc:sldMk cId="3566773769" sldId="564"/>
            <ac:spMk id="9287" creationId="{BD727374-7AEA-9DB5-EC24-8BCAABFFE612}"/>
          </ac:spMkLst>
        </pc:spChg>
        <pc:spChg chg="add mod">
          <ac:chgData name="Nicole Mitchell" userId="e6112baa-5d07-499c-8da8-7bdc6749eb49" providerId="ADAL" clId="{739A7780-8707-3B44-BDD5-5CC19D1F2C83}" dt="2024-06-03T18:04:29.947" v="507" actId="1076"/>
          <ac:spMkLst>
            <pc:docMk/>
            <pc:sldMk cId="3566773769" sldId="564"/>
            <ac:spMk id="9288" creationId="{016AA12C-C8D3-2CA4-A6B9-5C7207BC173D}"/>
          </ac:spMkLst>
        </pc:spChg>
        <pc:spChg chg="add mod">
          <ac:chgData name="Nicole Mitchell" userId="e6112baa-5d07-499c-8da8-7bdc6749eb49" providerId="ADAL" clId="{739A7780-8707-3B44-BDD5-5CC19D1F2C83}" dt="2024-06-03T18:04:36.094" v="509" actId="1076"/>
          <ac:spMkLst>
            <pc:docMk/>
            <pc:sldMk cId="3566773769" sldId="564"/>
            <ac:spMk id="9289" creationId="{8E6DF4D9-A68B-E913-93FD-5E6F1E72B97E}"/>
          </ac:spMkLst>
        </pc:spChg>
        <pc:spChg chg="add mod">
          <ac:chgData name="Nicole Mitchell" userId="e6112baa-5d07-499c-8da8-7bdc6749eb49" providerId="ADAL" clId="{739A7780-8707-3B44-BDD5-5CC19D1F2C83}" dt="2024-06-03T18:04:44.395" v="513" actId="1076"/>
          <ac:spMkLst>
            <pc:docMk/>
            <pc:sldMk cId="3566773769" sldId="564"/>
            <ac:spMk id="9290" creationId="{B6C9BCD1-695A-55BD-6E38-2584623D0EE6}"/>
          </ac:spMkLst>
        </pc:spChg>
        <pc:spChg chg="add mod">
          <ac:chgData name="Nicole Mitchell" userId="e6112baa-5d07-499c-8da8-7bdc6749eb49" providerId="ADAL" clId="{739A7780-8707-3B44-BDD5-5CC19D1F2C83}" dt="2024-06-03T18:04:51.691" v="520" actId="1036"/>
          <ac:spMkLst>
            <pc:docMk/>
            <pc:sldMk cId="3566773769" sldId="564"/>
            <ac:spMk id="9291" creationId="{A4D78D05-1CFA-28DD-70B5-903C15026BEF}"/>
          </ac:spMkLst>
        </pc:spChg>
        <pc:spChg chg="add mod">
          <ac:chgData name="Nicole Mitchell" userId="e6112baa-5d07-499c-8da8-7bdc6749eb49" providerId="ADAL" clId="{739A7780-8707-3B44-BDD5-5CC19D1F2C83}" dt="2024-06-03T18:04:55.912" v="522" actId="1076"/>
          <ac:spMkLst>
            <pc:docMk/>
            <pc:sldMk cId="3566773769" sldId="564"/>
            <ac:spMk id="9292" creationId="{8343938C-0078-A232-2892-26953447B308}"/>
          </ac:spMkLst>
        </pc:spChg>
        <pc:spChg chg="add mod">
          <ac:chgData name="Nicole Mitchell" userId="e6112baa-5d07-499c-8da8-7bdc6749eb49" providerId="ADAL" clId="{739A7780-8707-3B44-BDD5-5CC19D1F2C83}" dt="2024-06-03T18:05:00.063" v="524" actId="1076"/>
          <ac:spMkLst>
            <pc:docMk/>
            <pc:sldMk cId="3566773769" sldId="564"/>
            <ac:spMk id="9293" creationId="{35CE27F3-5F39-664E-04F7-384A56A3514B}"/>
          </ac:spMkLst>
        </pc:spChg>
        <pc:spChg chg="add mod">
          <ac:chgData name="Nicole Mitchell" userId="e6112baa-5d07-499c-8da8-7bdc6749eb49" providerId="ADAL" clId="{739A7780-8707-3B44-BDD5-5CC19D1F2C83}" dt="2024-06-03T18:05:04.194" v="526" actId="1076"/>
          <ac:spMkLst>
            <pc:docMk/>
            <pc:sldMk cId="3566773769" sldId="564"/>
            <ac:spMk id="9294" creationId="{99ED86F4-185B-598B-3A31-96271317703E}"/>
          </ac:spMkLst>
        </pc:spChg>
        <pc:spChg chg="add mod">
          <ac:chgData name="Nicole Mitchell" userId="e6112baa-5d07-499c-8da8-7bdc6749eb49" providerId="ADAL" clId="{739A7780-8707-3B44-BDD5-5CC19D1F2C83}" dt="2024-06-03T18:05:08.644" v="528" actId="1076"/>
          <ac:spMkLst>
            <pc:docMk/>
            <pc:sldMk cId="3566773769" sldId="564"/>
            <ac:spMk id="9295" creationId="{C3231D29-DF8A-5F14-6F5C-5C563A2726FB}"/>
          </ac:spMkLst>
        </pc:spChg>
        <pc:spChg chg="add mod">
          <ac:chgData name="Nicole Mitchell" userId="e6112baa-5d07-499c-8da8-7bdc6749eb49" providerId="ADAL" clId="{739A7780-8707-3B44-BDD5-5CC19D1F2C83}" dt="2024-06-03T18:05:12.129" v="530" actId="1076"/>
          <ac:spMkLst>
            <pc:docMk/>
            <pc:sldMk cId="3566773769" sldId="564"/>
            <ac:spMk id="9296" creationId="{4EB37AFD-F998-7DFF-FE11-4A59A7DA340D}"/>
          </ac:spMkLst>
        </pc:spChg>
        <pc:spChg chg="add mod">
          <ac:chgData name="Nicole Mitchell" userId="e6112baa-5d07-499c-8da8-7bdc6749eb49" providerId="ADAL" clId="{739A7780-8707-3B44-BDD5-5CC19D1F2C83}" dt="2024-06-03T18:05:17.735" v="535" actId="1036"/>
          <ac:spMkLst>
            <pc:docMk/>
            <pc:sldMk cId="3566773769" sldId="564"/>
            <ac:spMk id="9297" creationId="{A54B7901-CBA8-D462-5CDB-C7991A69B313}"/>
          </ac:spMkLst>
        </pc:spChg>
        <pc:spChg chg="add mod">
          <ac:chgData name="Nicole Mitchell" userId="e6112baa-5d07-499c-8da8-7bdc6749eb49" providerId="ADAL" clId="{739A7780-8707-3B44-BDD5-5CC19D1F2C83}" dt="2024-06-03T18:05:22.695" v="537" actId="1076"/>
          <ac:spMkLst>
            <pc:docMk/>
            <pc:sldMk cId="3566773769" sldId="564"/>
            <ac:spMk id="9298" creationId="{E5511A86-CE71-4370-5B53-0AF99E9BDEFF}"/>
          </ac:spMkLst>
        </pc:spChg>
        <pc:spChg chg="add mod">
          <ac:chgData name="Nicole Mitchell" userId="e6112baa-5d07-499c-8da8-7bdc6749eb49" providerId="ADAL" clId="{739A7780-8707-3B44-BDD5-5CC19D1F2C83}" dt="2024-06-03T18:05:26.345" v="539" actId="1076"/>
          <ac:spMkLst>
            <pc:docMk/>
            <pc:sldMk cId="3566773769" sldId="564"/>
            <ac:spMk id="9299" creationId="{86AA5679-E8B1-981C-4584-F199B908EF56}"/>
          </ac:spMkLst>
        </pc:spChg>
        <pc:spChg chg="add mod">
          <ac:chgData name="Nicole Mitchell" userId="e6112baa-5d07-499c-8da8-7bdc6749eb49" providerId="ADAL" clId="{739A7780-8707-3B44-BDD5-5CC19D1F2C83}" dt="2024-06-03T18:05:30.228" v="541" actId="1076"/>
          <ac:spMkLst>
            <pc:docMk/>
            <pc:sldMk cId="3566773769" sldId="564"/>
            <ac:spMk id="9300" creationId="{701442FC-EE25-5EDB-B7DB-5AC64F6532E8}"/>
          </ac:spMkLst>
        </pc:spChg>
        <pc:spChg chg="add mod">
          <ac:chgData name="Nicole Mitchell" userId="e6112baa-5d07-499c-8da8-7bdc6749eb49" providerId="ADAL" clId="{739A7780-8707-3B44-BDD5-5CC19D1F2C83}" dt="2024-06-03T18:05:33.678" v="543" actId="1076"/>
          <ac:spMkLst>
            <pc:docMk/>
            <pc:sldMk cId="3566773769" sldId="564"/>
            <ac:spMk id="9301" creationId="{26914020-6371-4DDA-8D19-3A1CD9341AFE}"/>
          </ac:spMkLst>
        </pc:spChg>
        <pc:spChg chg="add mod">
          <ac:chgData name="Nicole Mitchell" userId="e6112baa-5d07-499c-8da8-7bdc6749eb49" providerId="ADAL" clId="{739A7780-8707-3B44-BDD5-5CC19D1F2C83}" dt="2024-06-03T18:05:37.462" v="545" actId="1076"/>
          <ac:spMkLst>
            <pc:docMk/>
            <pc:sldMk cId="3566773769" sldId="564"/>
            <ac:spMk id="9302" creationId="{4D224A8F-DC40-2C12-2200-6873C90EC7C7}"/>
          </ac:spMkLst>
        </pc:spChg>
        <pc:spChg chg="add mod">
          <ac:chgData name="Nicole Mitchell" userId="e6112baa-5d07-499c-8da8-7bdc6749eb49" providerId="ADAL" clId="{739A7780-8707-3B44-BDD5-5CC19D1F2C83}" dt="2024-06-03T18:07:19.059" v="548" actId="1582"/>
          <ac:spMkLst>
            <pc:docMk/>
            <pc:sldMk cId="3566773769" sldId="564"/>
            <ac:spMk id="9303" creationId="{B54EFD29-E842-68AA-B1ED-F2DE6FCC777C}"/>
          </ac:spMkLst>
        </pc:spChg>
        <pc:spChg chg="add mod">
          <ac:chgData name="Nicole Mitchell" userId="e6112baa-5d07-499c-8da8-7bdc6749eb49" providerId="ADAL" clId="{739A7780-8707-3B44-BDD5-5CC19D1F2C83}" dt="2024-06-03T18:08:28.541" v="551" actId="1582"/>
          <ac:spMkLst>
            <pc:docMk/>
            <pc:sldMk cId="3566773769" sldId="564"/>
            <ac:spMk id="9304" creationId="{C854D3BA-4A55-E146-552D-AAD0B0B443BC}"/>
          </ac:spMkLst>
        </pc:spChg>
        <pc:spChg chg="add mod">
          <ac:chgData name="Nicole Mitchell" userId="e6112baa-5d07-499c-8da8-7bdc6749eb49" providerId="ADAL" clId="{739A7780-8707-3B44-BDD5-5CC19D1F2C83}" dt="2024-06-03T18:08:42.224" v="554" actId="1582"/>
          <ac:spMkLst>
            <pc:docMk/>
            <pc:sldMk cId="3566773769" sldId="564"/>
            <ac:spMk id="9305" creationId="{0263C7A8-CD6D-D137-0857-5016AE6E028D}"/>
          </ac:spMkLst>
        </pc:spChg>
        <pc:spChg chg="add mod">
          <ac:chgData name="Nicole Mitchell" userId="e6112baa-5d07-499c-8da8-7bdc6749eb49" providerId="ADAL" clId="{739A7780-8707-3B44-BDD5-5CC19D1F2C83}" dt="2024-06-03T18:14:34.329" v="686" actId="554"/>
          <ac:spMkLst>
            <pc:docMk/>
            <pc:sldMk cId="3566773769" sldId="564"/>
            <ac:spMk id="9306" creationId="{5A1FC43E-2535-1A4E-EF95-B937055B8A5F}"/>
          </ac:spMkLst>
        </pc:spChg>
        <pc:spChg chg="add mod">
          <ac:chgData name="Nicole Mitchell" userId="e6112baa-5d07-499c-8da8-7bdc6749eb49" providerId="ADAL" clId="{739A7780-8707-3B44-BDD5-5CC19D1F2C83}" dt="2024-06-03T18:14:34.329" v="686" actId="554"/>
          <ac:spMkLst>
            <pc:docMk/>
            <pc:sldMk cId="3566773769" sldId="564"/>
            <ac:spMk id="9307" creationId="{AFB0DCE9-A9BB-75A4-51F3-87BD677EA61B}"/>
          </ac:spMkLst>
        </pc:spChg>
        <pc:spChg chg="add mod">
          <ac:chgData name="Nicole Mitchell" userId="e6112baa-5d07-499c-8da8-7bdc6749eb49" providerId="ADAL" clId="{739A7780-8707-3B44-BDD5-5CC19D1F2C83}" dt="2024-06-03T18:14:34.329" v="686" actId="554"/>
          <ac:spMkLst>
            <pc:docMk/>
            <pc:sldMk cId="3566773769" sldId="564"/>
            <ac:spMk id="9308" creationId="{D9233F96-FF9B-6E7A-7203-AE920362957D}"/>
          </ac:spMkLst>
        </pc:spChg>
        <pc:spChg chg="add mod">
          <ac:chgData name="Nicole Mitchell" userId="e6112baa-5d07-499c-8da8-7bdc6749eb49" providerId="ADAL" clId="{739A7780-8707-3B44-BDD5-5CC19D1F2C83}" dt="2024-06-03T18:14:34.329" v="686" actId="554"/>
          <ac:spMkLst>
            <pc:docMk/>
            <pc:sldMk cId="3566773769" sldId="564"/>
            <ac:spMk id="9309" creationId="{659602D6-EB64-13EC-1A97-F2F6208053F7}"/>
          </ac:spMkLst>
        </pc:spChg>
        <pc:spChg chg="add mod">
          <ac:chgData name="Nicole Mitchell" userId="e6112baa-5d07-499c-8da8-7bdc6749eb49" providerId="ADAL" clId="{739A7780-8707-3B44-BDD5-5CC19D1F2C83}" dt="2024-06-03T18:14:34.329" v="686" actId="554"/>
          <ac:spMkLst>
            <pc:docMk/>
            <pc:sldMk cId="3566773769" sldId="564"/>
            <ac:spMk id="9310" creationId="{10A80845-DD6D-C41C-A598-A1B962574665}"/>
          </ac:spMkLst>
        </pc:spChg>
        <pc:spChg chg="add mod">
          <ac:chgData name="Nicole Mitchell" userId="e6112baa-5d07-499c-8da8-7bdc6749eb49" providerId="ADAL" clId="{739A7780-8707-3B44-BDD5-5CC19D1F2C83}" dt="2024-06-03T18:14:34.329" v="686" actId="554"/>
          <ac:spMkLst>
            <pc:docMk/>
            <pc:sldMk cId="3566773769" sldId="564"/>
            <ac:spMk id="9311" creationId="{B0ED2540-E1BC-47A0-93C5-559A434E414D}"/>
          </ac:spMkLst>
        </pc:spChg>
        <pc:spChg chg="add mod">
          <ac:chgData name="Nicole Mitchell" userId="e6112baa-5d07-499c-8da8-7bdc6749eb49" providerId="ADAL" clId="{739A7780-8707-3B44-BDD5-5CC19D1F2C83}" dt="2024-06-03T18:14:34.329" v="686" actId="554"/>
          <ac:spMkLst>
            <pc:docMk/>
            <pc:sldMk cId="3566773769" sldId="564"/>
            <ac:spMk id="9312" creationId="{6DADFD05-6E86-FF8E-EAD6-B2D97F374DBE}"/>
          </ac:spMkLst>
        </pc:spChg>
        <pc:spChg chg="add mod">
          <ac:chgData name="Nicole Mitchell" userId="e6112baa-5d07-499c-8da8-7bdc6749eb49" providerId="ADAL" clId="{739A7780-8707-3B44-BDD5-5CC19D1F2C83}" dt="2024-06-03T18:14:34.329" v="686" actId="554"/>
          <ac:spMkLst>
            <pc:docMk/>
            <pc:sldMk cId="3566773769" sldId="564"/>
            <ac:spMk id="9313" creationId="{9FC7DEAC-5EFC-C3E7-1CFA-2A639A24EAF3}"/>
          </ac:spMkLst>
        </pc:spChg>
        <pc:spChg chg="add mod">
          <ac:chgData name="Nicole Mitchell" userId="e6112baa-5d07-499c-8da8-7bdc6749eb49" providerId="ADAL" clId="{739A7780-8707-3B44-BDD5-5CC19D1F2C83}" dt="2024-06-03T18:14:34.329" v="686" actId="554"/>
          <ac:spMkLst>
            <pc:docMk/>
            <pc:sldMk cId="3566773769" sldId="564"/>
            <ac:spMk id="9314" creationId="{CD444C20-0449-874C-AAAB-5849797DC1C9}"/>
          </ac:spMkLst>
        </pc:spChg>
        <pc:spChg chg="add mod">
          <ac:chgData name="Nicole Mitchell" userId="e6112baa-5d07-499c-8da8-7bdc6749eb49" providerId="ADAL" clId="{739A7780-8707-3B44-BDD5-5CC19D1F2C83}" dt="2024-06-03T18:14:34.329" v="686" actId="554"/>
          <ac:spMkLst>
            <pc:docMk/>
            <pc:sldMk cId="3566773769" sldId="564"/>
            <ac:spMk id="9315" creationId="{670EDDDC-5324-265C-2BA9-BC16B7E9E06C}"/>
          </ac:spMkLst>
        </pc:spChg>
        <pc:spChg chg="add mod">
          <ac:chgData name="Nicole Mitchell" userId="e6112baa-5d07-499c-8da8-7bdc6749eb49" providerId="ADAL" clId="{739A7780-8707-3B44-BDD5-5CC19D1F2C83}" dt="2024-06-03T18:14:34.329" v="686" actId="554"/>
          <ac:spMkLst>
            <pc:docMk/>
            <pc:sldMk cId="3566773769" sldId="564"/>
            <ac:spMk id="9316" creationId="{F6FBFF8C-49C7-41E2-A047-4679E1B9F55D}"/>
          </ac:spMkLst>
        </pc:spChg>
        <pc:spChg chg="add mod">
          <ac:chgData name="Nicole Mitchell" userId="e6112baa-5d07-499c-8da8-7bdc6749eb49" providerId="ADAL" clId="{739A7780-8707-3B44-BDD5-5CC19D1F2C83}" dt="2024-06-03T18:14:34.329" v="686" actId="554"/>
          <ac:spMkLst>
            <pc:docMk/>
            <pc:sldMk cId="3566773769" sldId="564"/>
            <ac:spMk id="9317" creationId="{810954DC-4DD3-90CA-74DA-099872A3A89A}"/>
          </ac:spMkLst>
        </pc:spChg>
        <pc:spChg chg="add mod">
          <ac:chgData name="Nicole Mitchell" userId="e6112baa-5d07-499c-8da8-7bdc6749eb49" providerId="ADAL" clId="{739A7780-8707-3B44-BDD5-5CC19D1F2C83}" dt="2024-06-03T18:14:34.329" v="686" actId="554"/>
          <ac:spMkLst>
            <pc:docMk/>
            <pc:sldMk cId="3566773769" sldId="564"/>
            <ac:spMk id="9318" creationId="{2A4AA987-4DCF-49FF-7E7D-2C1EE155B99D}"/>
          </ac:spMkLst>
        </pc:spChg>
        <pc:spChg chg="add mod">
          <ac:chgData name="Nicole Mitchell" userId="e6112baa-5d07-499c-8da8-7bdc6749eb49" providerId="ADAL" clId="{739A7780-8707-3B44-BDD5-5CC19D1F2C83}" dt="2024-06-03T18:14:34.329" v="686" actId="554"/>
          <ac:spMkLst>
            <pc:docMk/>
            <pc:sldMk cId="3566773769" sldId="564"/>
            <ac:spMk id="9319" creationId="{6D04B0B6-59BD-24D8-7A7C-151691DC8849}"/>
          </ac:spMkLst>
        </pc:spChg>
        <pc:spChg chg="add mod">
          <ac:chgData name="Nicole Mitchell" userId="e6112baa-5d07-499c-8da8-7bdc6749eb49" providerId="ADAL" clId="{739A7780-8707-3B44-BDD5-5CC19D1F2C83}" dt="2024-06-03T18:11:10.937" v="611" actId="1036"/>
          <ac:spMkLst>
            <pc:docMk/>
            <pc:sldMk cId="3566773769" sldId="564"/>
            <ac:spMk id="9320" creationId="{C9AA483D-EBE7-A14B-E2EB-C53D56A4970E}"/>
          </ac:spMkLst>
        </pc:spChg>
        <pc:spChg chg="add mod">
          <ac:chgData name="Nicole Mitchell" userId="e6112baa-5d07-499c-8da8-7bdc6749eb49" providerId="ADAL" clId="{739A7780-8707-3B44-BDD5-5CC19D1F2C83}" dt="2024-06-03T18:14:26.305" v="685" actId="554"/>
          <ac:spMkLst>
            <pc:docMk/>
            <pc:sldMk cId="3566773769" sldId="564"/>
            <ac:spMk id="9321" creationId="{4CCC2779-4851-32DB-4201-AED6158FB260}"/>
          </ac:spMkLst>
        </pc:spChg>
        <pc:spChg chg="add mod">
          <ac:chgData name="Nicole Mitchell" userId="e6112baa-5d07-499c-8da8-7bdc6749eb49" providerId="ADAL" clId="{739A7780-8707-3B44-BDD5-5CC19D1F2C83}" dt="2024-06-03T18:14:26.305" v="685" actId="554"/>
          <ac:spMkLst>
            <pc:docMk/>
            <pc:sldMk cId="3566773769" sldId="564"/>
            <ac:spMk id="9322" creationId="{D289FDD4-2955-89BA-FA56-7AD8076EA46B}"/>
          </ac:spMkLst>
        </pc:spChg>
        <pc:spChg chg="add mod">
          <ac:chgData name="Nicole Mitchell" userId="e6112baa-5d07-499c-8da8-7bdc6749eb49" providerId="ADAL" clId="{739A7780-8707-3B44-BDD5-5CC19D1F2C83}" dt="2024-06-03T18:14:26.305" v="685" actId="554"/>
          <ac:spMkLst>
            <pc:docMk/>
            <pc:sldMk cId="3566773769" sldId="564"/>
            <ac:spMk id="9323" creationId="{26EB20E1-D667-6363-2570-521A870EBC31}"/>
          </ac:spMkLst>
        </pc:spChg>
        <pc:spChg chg="add mod">
          <ac:chgData name="Nicole Mitchell" userId="e6112baa-5d07-499c-8da8-7bdc6749eb49" providerId="ADAL" clId="{739A7780-8707-3B44-BDD5-5CC19D1F2C83}" dt="2024-06-03T18:14:26.305" v="685" actId="554"/>
          <ac:spMkLst>
            <pc:docMk/>
            <pc:sldMk cId="3566773769" sldId="564"/>
            <ac:spMk id="9324" creationId="{1A0B2B9C-8D9A-6A2F-99BC-E55AD676284C}"/>
          </ac:spMkLst>
        </pc:spChg>
        <pc:spChg chg="add mod">
          <ac:chgData name="Nicole Mitchell" userId="e6112baa-5d07-499c-8da8-7bdc6749eb49" providerId="ADAL" clId="{739A7780-8707-3B44-BDD5-5CC19D1F2C83}" dt="2024-06-03T18:14:26.305" v="685" actId="554"/>
          <ac:spMkLst>
            <pc:docMk/>
            <pc:sldMk cId="3566773769" sldId="564"/>
            <ac:spMk id="9325" creationId="{3080363D-2811-85B3-2528-2911EA8909F3}"/>
          </ac:spMkLst>
        </pc:spChg>
        <pc:spChg chg="add mod">
          <ac:chgData name="Nicole Mitchell" userId="e6112baa-5d07-499c-8da8-7bdc6749eb49" providerId="ADAL" clId="{739A7780-8707-3B44-BDD5-5CC19D1F2C83}" dt="2024-06-03T18:10:30.170" v="598" actId="1076"/>
          <ac:spMkLst>
            <pc:docMk/>
            <pc:sldMk cId="3566773769" sldId="564"/>
            <ac:spMk id="9326" creationId="{83A54F39-1E54-2102-2F7D-BB22A8B3F870}"/>
          </ac:spMkLst>
        </pc:spChg>
        <pc:spChg chg="add mod">
          <ac:chgData name="Nicole Mitchell" userId="e6112baa-5d07-499c-8da8-7bdc6749eb49" providerId="ADAL" clId="{739A7780-8707-3B44-BDD5-5CC19D1F2C83}" dt="2024-06-03T18:10:34.538" v="600" actId="1076"/>
          <ac:spMkLst>
            <pc:docMk/>
            <pc:sldMk cId="3566773769" sldId="564"/>
            <ac:spMk id="9327" creationId="{41021D93-206E-DC62-A56D-26D22565A063}"/>
          </ac:spMkLst>
        </pc:spChg>
        <pc:spChg chg="add mod">
          <ac:chgData name="Nicole Mitchell" userId="e6112baa-5d07-499c-8da8-7bdc6749eb49" providerId="ADAL" clId="{739A7780-8707-3B44-BDD5-5CC19D1F2C83}" dt="2024-06-03T18:10:41.404" v="604" actId="1076"/>
          <ac:spMkLst>
            <pc:docMk/>
            <pc:sldMk cId="3566773769" sldId="564"/>
            <ac:spMk id="9328" creationId="{FE3AB9ED-87A8-4A70-B040-4AE87A16C8E4}"/>
          </ac:spMkLst>
        </pc:spChg>
        <pc:spChg chg="add mod">
          <ac:chgData name="Nicole Mitchell" userId="e6112baa-5d07-499c-8da8-7bdc6749eb49" providerId="ADAL" clId="{739A7780-8707-3B44-BDD5-5CC19D1F2C83}" dt="2024-06-03T18:10:47.554" v="607" actId="1076"/>
          <ac:spMkLst>
            <pc:docMk/>
            <pc:sldMk cId="3566773769" sldId="564"/>
            <ac:spMk id="9329" creationId="{3F82BFFE-2BD5-EDA4-67DB-087ED1F7C64D}"/>
          </ac:spMkLst>
        </pc:spChg>
        <pc:spChg chg="add mod">
          <ac:chgData name="Nicole Mitchell" userId="e6112baa-5d07-499c-8da8-7bdc6749eb49" providerId="ADAL" clId="{739A7780-8707-3B44-BDD5-5CC19D1F2C83}" dt="2024-06-03T18:10:51.571" v="609" actId="1076"/>
          <ac:spMkLst>
            <pc:docMk/>
            <pc:sldMk cId="3566773769" sldId="564"/>
            <ac:spMk id="9330" creationId="{0812F28B-C75C-3082-F4B0-FF4F98343EFD}"/>
          </ac:spMkLst>
        </pc:spChg>
        <pc:spChg chg="add mod">
          <ac:chgData name="Nicole Mitchell" userId="e6112baa-5d07-499c-8da8-7bdc6749eb49" providerId="ADAL" clId="{739A7780-8707-3B44-BDD5-5CC19D1F2C83}" dt="2024-06-03T18:14:13.062" v="682" actId="1036"/>
          <ac:spMkLst>
            <pc:docMk/>
            <pc:sldMk cId="3566773769" sldId="564"/>
            <ac:spMk id="9331" creationId="{9F181241-A707-8E3F-45AC-91ADA0D8ED68}"/>
          </ac:spMkLst>
        </pc:spChg>
        <pc:spChg chg="add mod">
          <ac:chgData name="Nicole Mitchell" userId="e6112baa-5d07-499c-8da8-7bdc6749eb49" providerId="ADAL" clId="{739A7780-8707-3B44-BDD5-5CC19D1F2C83}" dt="2024-06-03T18:14:13.062" v="682" actId="1036"/>
          <ac:spMkLst>
            <pc:docMk/>
            <pc:sldMk cId="3566773769" sldId="564"/>
            <ac:spMk id="9332" creationId="{49DD8DD2-6383-B2C1-5A53-F5D89221CEDF}"/>
          </ac:spMkLst>
        </pc:spChg>
        <pc:spChg chg="add mod">
          <ac:chgData name="Nicole Mitchell" userId="e6112baa-5d07-499c-8da8-7bdc6749eb49" providerId="ADAL" clId="{739A7780-8707-3B44-BDD5-5CC19D1F2C83}" dt="2024-06-03T18:14:13.062" v="682" actId="1036"/>
          <ac:spMkLst>
            <pc:docMk/>
            <pc:sldMk cId="3566773769" sldId="564"/>
            <ac:spMk id="9333" creationId="{18CBE743-4520-CC6B-0717-A22FFC00F45F}"/>
          </ac:spMkLst>
        </pc:spChg>
        <pc:spChg chg="add mod">
          <ac:chgData name="Nicole Mitchell" userId="e6112baa-5d07-499c-8da8-7bdc6749eb49" providerId="ADAL" clId="{739A7780-8707-3B44-BDD5-5CC19D1F2C83}" dt="2024-06-03T18:14:13.062" v="682" actId="1036"/>
          <ac:spMkLst>
            <pc:docMk/>
            <pc:sldMk cId="3566773769" sldId="564"/>
            <ac:spMk id="9334" creationId="{CB5DE1E0-6A7E-0FD0-EB77-AE9220E0A0B3}"/>
          </ac:spMkLst>
        </pc:spChg>
        <pc:spChg chg="add mod">
          <ac:chgData name="Nicole Mitchell" userId="e6112baa-5d07-499c-8da8-7bdc6749eb49" providerId="ADAL" clId="{739A7780-8707-3B44-BDD5-5CC19D1F2C83}" dt="2024-06-03T18:14:13.062" v="682" actId="1036"/>
          <ac:spMkLst>
            <pc:docMk/>
            <pc:sldMk cId="3566773769" sldId="564"/>
            <ac:spMk id="9335" creationId="{63A85663-85E8-322D-BB0E-915B36715446}"/>
          </ac:spMkLst>
        </pc:spChg>
        <pc:spChg chg="add mod">
          <ac:chgData name="Nicole Mitchell" userId="e6112baa-5d07-499c-8da8-7bdc6749eb49" providerId="ADAL" clId="{739A7780-8707-3B44-BDD5-5CC19D1F2C83}" dt="2024-06-03T18:14:13.062" v="682" actId="1036"/>
          <ac:spMkLst>
            <pc:docMk/>
            <pc:sldMk cId="3566773769" sldId="564"/>
            <ac:spMk id="9336" creationId="{5830794C-C994-03DF-7C81-BADC6ADA3B09}"/>
          </ac:spMkLst>
        </pc:spChg>
        <pc:spChg chg="add mod">
          <ac:chgData name="Nicole Mitchell" userId="e6112baa-5d07-499c-8da8-7bdc6749eb49" providerId="ADAL" clId="{739A7780-8707-3B44-BDD5-5CC19D1F2C83}" dt="2024-06-03T18:14:13.062" v="682" actId="1036"/>
          <ac:spMkLst>
            <pc:docMk/>
            <pc:sldMk cId="3566773769" sldId="564"/>
            <ac:spMk id="9337" creationId="{820E6493-83FC-19E6-12BF-796B5D683C94}"/>
          </ac:spMkLst>
        </pc:spChg>
        <pc:spChg chg="add mod">
          <ac:chgData name="Nicole Mitchell" userId="e6112baa-5d07-499c-8da8-7bdc6749eb49" providerId="ADAL" clId="{739A7780-8707-3B44-BDD5-5CC19D1F2C83}" dt="2024-06-03T18:14:13.062" v="682" actId="1036"/>
          <ac:spMkLst>
            <pc:docMk/>
            <pc:sldMk cId="3566773769" sldId="564"/>
            <ac:spMk id="9338" creationId="{83ADA8D5-B6F4-E96D-4E9C-6207453E229C}"/>
          </ac:spMkLst>
        </pc:spChg>
        <pc:spChg chg="add mod">
          <ac:chgData name="Nicole Mitchell" userId="e6112baa-5d07-499c-8da8-7bdc6749eb49" providerId="ADAL" clId="{739A7780-8707-3B44-BDD5-5CC19D1F2C83}" dt="2024-06-03T18:14:13.062" v="682" actId="1036"/>
          <ac:spMkLst>
            <pc:docMk/>
            <pc:sldMk cId="3566773769" sldId="564"/>
            <ac:spMk id="9339" creationId="{C65384AC-A7DA-538B-C06D-E1EF8975D7F5}"/>
          </ac:spMkLst>
        </pc:spChg>
        <pc:spChg chg="add mod">
          <ac:chgData name="Nicole Mitchell" userId="e6112baa-5d07-499c-8da8-7bdc6749eb49" providerId="ADAL" clId="{739A7780-8707-3B44-BDD5-5CC19D1F2C83}" dt="2024-06-03T18:14:13.062" v="682" actId="1036"/>
          <ac:spMkLst>
            <pc:docMk/>
            <pc:sldMk cId="3566773769" sldId="564"/>
            <ac:spMk id="9340" creationId="{CF19F93A-8021-9955-E0F0-AEFFB5D4522B}"/>
          </ac:spMkLst>
        </pc:spChg>
        <pc:spChg chg="add mod">
          <ac:chgData name="Nicole Mitchell" userId="e6112baa-5d07-499c-8da8-7bdc6749eb49" providerId="ADAL" clId="{739A7780-8707-3B44-BDD5-5CC19D1F2C83}" dt="2024-06-03T18:14:13.062" v="682" actId="1036"/>
          <ac:spMkLst>
            <pc:docMk/>
            <pc:sldMk cId="3566773769" sldId="564"/>
            <ac:spMk id="9341" creationId="{F577F6AE-591E-5582-BDFF-81A8207874E9}"/>
          </ac:spMkLst>
        </pc:spChg>
        <pc:spChg chg="add mod">
          <ac:chgData name="Nicole Mitchell" userId="e6112baa-5d07-499c-8da8-7bdc6749eb49" providerId="ADAL" clId="{739A7780-8707-3B44-BDD5-5CC19D1F2C83}" dt="2024-06-03T18:14:13.062" v="682" actId="1036"/>
          <ac:spMkLst>
            <pc:docMk/>
            <pc:sldMk cId="3566773769" sldId="564"/>
            <ac:spMk id="9342" creationId="{05362C15-DB27-4A0C-F665-7CA6C8401E42}"/>
          </ac:spMkLst>
        </pc:spChg>
        <pc:spChg chg="add mod">
          <ac:chgData name="Nicole Mitchell" userId="e6112baa-5d07-499c-8da8-7bdc6749eb49" providerId="ADAL" clId="{739A7780-8707-3B44-BDD5-5CC19D1F2C83}" dt="2024-06-03T18:14:13.062" v="682" actId="1036"/>
          <ac:spMkLst>
            <pc:docMk/>
            <pc:sldMk cId="3566773769" sldId="564"/>
            <ac:spMk id="9343" creationId="{A31DCC60-50DE-437D-F841-EAE6F6107484}"/>
          </ac:spMkLst>
        </pc:spChg>
        <pc:spChg chg="add mod">
          <ac:chgData name="Nicole Mitchell" userId="e6112baa-5d07-499c-8da8-7bdc6749eb49" providerId="ADAL" clId="{739A7780-8707-3B44-BDD5-5CC19D1F2C83}" dt="2024-06-03T18:14:13.062" v="682" actId="1036"/>
          <ac:spMkLst>
            <pc:docMk/>
            <pc:sldMk cId="3566773769" sldId="564"/>
            <ac:spMk id="9344" creationId="{81FEE6BF-4AB8-349D-C512-E557FDB3DF08}"/>
          </ac:spMkLst>
        </pc:spChg>
        <pc:spChg chg="add mod">
          <ac:chgData name="Nicole Mitchell" userId="e6112baa-5d07-499c-8da8-7bdc6749eb49" providerId="ADAL" clId="{739A7780-8707-3B44-BDD5-5CC19D1F2C83}" dt="2024-06-03T18:14:13.062" v="682" actId="1036"/>
          <ac:spMkLst>
            <pc:docMk/>
            <pc:sldMk cId="3566773769" sldId="564"/>
            <ac:spMk id="9345" creationId="{A839357D-5A45-C79E-9A34-7EE90C7B73C5}"/>
          </ac:spMkLst>
        </pc:spChg>
        <pc:spChg chg="add mod">
          <ac:chgData name="Nicole Mitchell" userId="e6112baa-5d07-499c-8da8-7bdc6749eb49" providerId="ADAL" clId="{739A7780-8707-3B44-BDD5-5CC19D1F2C83}" dt="2024-06-03T18:12:18.685" v="644" actId="1076"/>
          <ac:spMkLst>
            <pc:docMk/>
            <pc:sldMk cId="3566773769" sldId="564"/>
            <ac:spMk id="9346" creationId="{B7B68615-2464-0046-E9C7-BD81D6519CB5}"/>
          </ac:spMkLst>
        </pc:spChg>
        <pc:spChg chg="add mod">
          <ac:chgData name="Nicole Mitchell" userId="e6112baa-5d07-499c-8da8-7bdc6749eb49" providerId="ADAL" clId="{739A7780-8707-3B44-BDD5-5CC19D1F2C83}" dt="2024-06-03T18:12:24.701" v="646" actId="1076"/>
          <ac:spMkLst>
            <pc:docMk/>
            <pc:sldMk cId="3566773769" sldId="564"/>
            <ac:spMk id="9347" creationId="{F08C109C-99E0-B4BC-F723-82BA74D2F20B}"/>
          </ac:spMkLst>
        </pc:spChg>
        <pc:spChg chg="add mod">
          <ac:chgData name="Nicole Mitchell" userId="e6112baa-5d07-499c-8da8-7bdc6749eb49" providerId="ADAL" clId="{739A7780-8707-3B44-BDD5-5CC19D1F2C83}" dt="2024-06-03T18:12:29.250" v="648" actId="1076"/>
          <ac:spMkLst>
            <pc:docMk/>
            <pc:sldMk cId="3566773769" sldId="564"/>
            <ac:spMk id="9348" creationId="{FF330E30-A576-5AF3-78A3-F4B67561F6C8}"/>
          </ac:spMkLst>
        </pc:spChg>
        <pc:spChg chg="add mod">
          <ac:chgData name="Nicole Mitchell" userId="e6112baa-5d07-499c-8da8-7bdc6749eb49" providerId="ADAL" clId="{739A7780-8707-3B44-BDD5-5CC19D1F2C83}" dt="2024-06-03T18:12:35.116" v="650" actId="1076"/>
          <ac:spMkLst>
            <pc:docMk/>
            <pc:sldMk cId="3566773769" sldId="564"/>
            <ac:spMk id="9349" creationId="{CE09A06B-D18B-06DD-4D7C-EDD581A499BA}"/>
          </ac:spMkLst>
        </pc:spChg>
        <pc:spChg chg="add mod">
          <ac:chgData name="Nicole Mitchell" userId="e6112baa-5d07-499c-8da8-7bdc6749eb49" providerId="ADAL" clId="{739A7780-8707-3B44-BDD5-5CC19D1F2C83}" dt="2024-06-03T18:12:39.318" v="652" actId="1076"/>
          <ac:spMkLst>
            <pc:docMk/>
            <pc:sldMk cId="3566773769" sldId="564"/>
            <ac:spMk id="9350" creationId="{CB1477A6-F225-CD15-0AEA-C8FDE62126F3}"/>
          </ac:spMkLst>
        </pc:spChg>
        <pc:spChg chg="add mod">
          <ac:chgData name="Nicole Mitchell" userId="e6112baa-5d07-499c-8da8-7bdc6749eb49" providerId="ADAL" clId="{739A7780-8707-3B44-BDD5-5CC19D1F2C83}" dt="2024-06-03T18:12:43.187" v="654" actId="1076"/>
          <ac:spMkLst>
            <pc:docMk/>
            <pc:sldMk cId="3566773769" sldId="564"/>
            <ac:spMk id="9351" creationId="{A14620BA-B1C6-3F35-A16E-71F1F67D1F9B}"/>
          </ac:spMkLst>
        </pc:spChg>
        <pc:spChg chg="add mod">
          <ac:chgData name="Nicole Mitchell" userId="e6112baa-5d07-499c-8da8-7bdc6749eb49" providerId="ADAL" clId="{739A7780-8707-3B44-BDD5-5CC19D1F2C83}" dt="2024-06-03T18:12:47.876" v="656" actId="1076"/>
          <ac:spMkLst>
            <pc:docMk/>
            <pc:sldMk cId="3566773769" sldId="564"/>
            <ac:spMk id="9352" creationId="{73AE0C3A-1C93-B797-476C-B314A51719AE}"/>
          </ac:spMkLst>
        </pc:spChg>
        <pc:spChg chg="add mod">
          <ac:chgData name="Nicole Mitchell" userId="e6112baa-5d07-499c-8da8-7bdc6749eb49" providerId="ADAL" clId="{739A7780-8707-3B44-BDD5-5CC19D1F2C83}" dt="2024-06-03T18:12:53.588" v="658" actId="1076"/>
          <ac:spMkLst>
            <pc:docMk/>
            <pc:sldMk cId="3566773769" sldId="564"/>
            <ac:spMk id="9353" creationId="{381FD74E-2A79-CF11-FAFA-18913AEF4DB5}"/>
          </ac:spMkLst>
        </pc:spChg>
        <pc:spChg chg="add mod">
          <ac:chgData name="Nicole Mitchell" userId="e6112baa-5d07-499c-8da8-7bdc6749eb49" providerId="ADAL" clId="{739A7780-8707-3B44-BDD5-5CC19D1F2C83}" dt="2024-06-03T18:13:01.201" v="660" actId="1076"/>
          <ac:spMkLst>
            <pc:docMk/>
            <pc:sldMk cId="3566773769" sldId="564"/>
            <ac:spMk id="9354" creationId="{0B80B9FD-75A1-8C29-B34B-19C977129929}"/>
          </ac:spMkLst>
        </pc:spChg>
        <pc:spChg chg="add mod">
          <ac:chgData name="Nicole Mitchell" userId="e6112baa-5d07-499c-8da8-7bdc6749eb49" providerId="ADAL" clId="{739A7780-8707-3B44-BDD5-5CC19D1F2C83}" dt="2024-06-03T18:13:15.422" v="663" actId="1076"/>
          <ac:spMkLst>
            <pc:docMk/>
            <pc:sldMk cId="3566773769" sldId="564"/>
            <ac:spMk id="9355" creationId="{1D5D91BC-2C1D-6B68-FECB-8C6CD0B4FA04}"/>
          </ac:spMkLst>
        </pc:spChg>
        <pc:spChg chg="add mod">
          <ac:chgData name="Nicole Mitchell" userId="e6112baa-5d07-499c-8da8-7bdc6749eb49" providerId="ADAL" clId="{739A7780-8707-3B44-BDD5-5CC19D1F2C83}" dt="2024-06-03T18:13:28.807" v="667" actId="1076"/>
          <ac:spMkLst>
            <pc:docMk/>
            <pc:sldMk cId="3566773769" sldId="564"/>
            <ac:spMk id="9356" creationId="{8C0C8E70-102C-AACB-DF1E-1441E680345A}"/>
          </ac:spMkLst>
        </pc:spChg>
        <pc:spChg chg="add mod">
          <ac:chgData name="Nicole Mitchell" userId="e6112baa-5d07-499c-8da8-7bdc6749eb49" providerId="ADAL" clId="{739A7780-8707-3B44-BDD5-5CC19D1F2C83}" dt="2024-06-03T18:13:31.790" v="669" actId="1076"/>
          <ac:spMkLst>
            <pc:docMk/>
            <pc:sldMk cId="3566773769" sldId="564"/>
            <ac:spMk id="9357" creationId="{5F71FDA0-53C1-D2DB-53F6-14D681D00572}"/>
          </ac:spMkLst>
        </pc:spChg>
        <pc:spChg chg="add mod">
          <ac:chgData name="Nicole Mitchell" userId="e6112baa-5d07-499c-8da8-7bdc6749eb49" providerId="ADAL" clId="{739A7780-8707-3B44-BDD5-5CC19D1F2C83}" dt="2024-06-03T18:13:35.188" v="671" actId="1076"/>
          <ac:spMkLst>
            <pc:docMk/>
            <pc:sldMk cId="3566773769" sldId="564"/>
            <ac:spMk id="9358" creationId="{0EEE41A5-41D0-A970-CE7F-225D6354266F}"/>
          </ac:spMkLst>
        </pc:spChg>
        <pc:spChg chg="add mod">
          <ac:chgData name="Nicole Mitchell" userId="e6112baa-5d07-499c-8da8-7bdc6749eb49" providerId="ADAL" clId="{739A7780-8707-3B44-BDD5-5CC19D1F2C83}" dt="2024-06-03T18:13:43.740" v="674" actId="1076"/>
          <ac:spMkLst>
            <pc:docMk/>
            <pc:sldMk cId="3566773769" sldId="564"/>
            <ac:spMk id="9359" creationId="{00045160-F4BA-2309-5118-360EEB5B942E}"/>
          </ac:spMkLst>
        </pc:spChg>
        <pc:spChg chg="add mod">
          <ac:chgData name="Nicole Mitchell" userId="e6112baa-5d07-499c-8da8-7bdc6749eb49" providerId="ADAL" clId="{739A7780-8707-3B44-BDD5-5CC19D1F2C83}" dt="2024-06-03T18:13:52.695" v="677" actId="167"/>
          <ac:spMkLst>
            <pc:docMk/>
            <pc:sldMk cId="3566773769" sldId="564"/>
            <ac:spMk id="9360" creationId="{5A074CCC-BE87-0685-D258-F31560B0DDA0}"/>
          </ac:spMkLst>
        </pc:spChg>
        <pc:grpChg chg="add mod">
          <ac:chgData name="Nicole Mitchell" userId="e6112baa-5d07-499c-8da8-7bdc6749eb49" providerId="ADAL" clId="{739A7780-8707-3B44-BDD5-5CC19D1F2C83}" dt="2024-06-03T17:49:49.367" v="185" actId="164"/>
          <ac:grpSpMkLst>
            <pc:docMk/>
            <pc:sldMk cId="3566773769" sldId="564"/>
            <ac:grpSpMk id="9236" creationId="{4432738B-B176-9982-28FD-7D87E6B38152}"/>
          </ac:grpSpMkLst>
        </pc:grpChg>
        <pc:grpChg chg="add mod">
          <ac:chgData name="Nicole Mitchell" userId="e6112baa-5d07-499c-8da8-7bdc6749eb49" providerId="ADAL" clId="{739A7780-8707-3B44-BDD5-5CC19D1F2C83}" dt="2024-06-03T17:50:45.583" v="203" actId="164"/>
          <ac:grpSpMkLst>
            <pc:docMk/>
            <pc:sldMk cId="3566773769" sldId="564"/>
            <ac:grpSpMk id="9237" creationId="{FEB8A0D7-FADF-853A-10E5-1FD91C66BB87}"/>
          </ac:grpSpMkLst>
        </pc:grpChg>
        <pc:grpChg chg="add mod">
          <ac:chgData name="Nicole Mitchell" userId="e6112baa-5d07-499c-8da8-7bdc6749eb49" providerId="ADAL" clId="{739A7780-8707-3B44-BDD5-5CC19D1F2C83}" dt="2024-06-03T17:55:29.337" v="389" actId="1076"/>
          <ac:grpSpMkLst>
            <pc:docMk/>
            <pc:sldMk cId="3566773769" sldId="564"/>
            <ac:grpSpMk id="9238" creationId="{4ACAC04C-8154-E08C-F56C-1CB51F13A97B}"/>
          </ac:grpSpMkLst>
        </pc:grpChg>
        <pc:picChg chg="mod">
          <ac:chgData name="Nicole Mitchell" userId="e6112baa-5d07-499c-8da8-7bdc6749eb49" providerId="ADAL" clId="{739A7780-8707-3B44-BDD5-5CC19D1F2C83}" dt="2024-06-03T18:13:57.517" v="678" actId="1076"/>
          <ac:picMkLst>
            <pc:docMk/>
            <pc:sldMk cId="3566773769" sldId="564"/>
            <ac:picMk id="3" creationId="{A222ADE5-2367-B20C-09D9-98CCEFF9CFEA}"/>
          </ac:picMkLst>
        </pc:picChg>
        <pc:cxnChg chg="add mod">
          <ac:chgData name="Nicole Mitchell" userId="e6112baa-5d07-499c-8da8-7bdc6749eb49" providerId="ADAL" clId="{739A7780-8707-3B44-BDD5-5CC19D1F2C83}" dt="2024-06-03T17:48:23.613" v="166" actId="465"/>
          <ac:cxnSpMkLst>
            <pc:docMk/>
            <pc:sldMk cId="3566773769" sldId="564"/>
            <ac:cxnSpMk id="48" creationId="{1D64DEE8-18F8-EE08-FBD8-223FEB6E9A77}"/>
          </ac:cxnSpMkLst>
        </pc:cxnChg>
        <pc:cxnChg chg="add mod">
          <ac:chgData name="Nicole Mitchell" userId="e6112baa-5d07-499c-8da8-7bdc6749eb49" providerId="ADAL" clId="{739A7780-8707-3B44-BDD5-5CC19D1F2C83}" dt="2024-06-03T17:48:23.613" v="166" actId="465"/>
          <ac:cxnSpMkLst>
            <pc:docMk/>
            <pc:sldMk cId="3566773769" sldId="564"/>
            <ac:cxnSpMk id="49" creationId="{4A6CF7B4-C131-D96D-B646-06B31CFF65E2}"/>
          </ac:cxnSpMkLst>
        </pc:cxnChg>
        <pc:cxnChg chg="add mod">
          <ac:chgData name="Nicole Mitchell" userId="e6112baa-5d07-499c-8da8-7bdc6749eb49" providerId="ADAL" clId="{739A7780-8707-3B44-BDD5-5CC19D1F2C83}" dt="2024-06-03T17:48:23.613" v="166" actId="465"/>
          <ac:cxnSpMkLst>
            <pc:docMk/>
            <pc:sldMk cId="3566773769" sldId="564"/>
            <ac:cxnSpMk id="50" creationId="{312A7557-3B3A-623C-1A57-38F0BCA02ACF}"/>
          </ac:cxnSpMkLst>
        </pc:cxnChg>
        <pc:cxnChg chg="add mod">
          <ac:chgData name="Nicole Mitchell" userId="e6112baa-5d07-499c-8da8-7bdc6749eb49" providerId="ADAL" clId="{739A7780-8707-3B44-BDD5-5CC19D1F2C83}" dt="2024-06-03T17:48:23.613" v="166" actId="465"/>
          <ac:cxnSpMkLst>
            <pc:docMk/>
            <pc:sldMk cId="3566773769" sldId="564"/>
            <ac:cxnSpMk id="51" creationId="{302C176C-994E-8F57-F8B8-BAB24D8319D9}"/>
          </ac:cxnSpMkLst>
        </pc:cxnChg>
        <pc:cxnChg chg="add mod">
          <ac:chgData name="Nicole Mitchell" userId="e6112baa-5d07-499c-8da8-7bdc6749eb49" providerId="ADAL" clId="{739A7780-8707-3B44-BDD5-5CC19D1F2C83}" dt="2024-06-03T17:48:23.613" v="166" actId="465"/>
          <ac:cxnSpMkLst>
            <pc:docMk/>
            <pc:sldMk cId="3566773769" sldId="564"/>
            <ac:cxnSpMk id="52" creationId="{6D5A9A9B-7B1E-1B99-72BA-8049586AAA78}"/>
          </ac:cxnSpMkLst>
        </pc:cxnChg>
        <pc:cxnChg chg="add mod">
          <ac:chgData name="Nicole Mitchell" userId="e6112baa-5d07-499c-8da8-7bdc6749eb49" providerId="ADAL" clId="{739A7780-8707-3B44-BDD5-5CC19D1F2C83}" dt="2024-06-03T17:48:23.613" v="166" actId="465"/>
          <ac:cxnSpMkLst>
            <pc:docMk/>
            <pc:sldMk cId="3566773769" sldId="564"/>
            <ac:cxnSpMk id="53" creationId="{FEDF694D-D043-6A76-4B05-E7CAA67BAF03}"/>
          </ac:cxnSpMkLst>
        </pc:cxnChg>
        <pc:cxnChg chg="add mod">
          <ac:chgData name="Nicole Mitchell" userId="e6112baa-5d07-499c-8da8-7bdc6749eb49" providerId="ADAL" clId="{739A7780-8707-3B44-BDD5-5CC19D1F2C83}" dt="2024-06-03T17:48:23.613" v="166" actId="465"/>
          <ac:cxnSpMkLst>
            <pc:docMk/>
            <pc:sldMk cId="3566773769" sldId="564"/>
            <ac:cxnSpMk id="54" creationId="{9FBE3994-9BE9-EC27-CABD-712E66587587}"/>
          </ac:cxnSpMkLst>
        </pc:cxnChg>
        <pc:cxnChg chg="add mod">
          <ac:chgData name="Nicole Mitchell" userId="e6112baa-5d07-499c-8da8-7bdc6749eb49" providerId="ADAL" clId="{739A7780-8707-3B44-BDD5-5CC19D1F2C83}" dt="2024-06-03T17:48:23.613" v="166" actId="465"/>
          <ac:cxnSpMkLst>
            <pc:docMk/>
            <pc:sldMk cId="3566773769" sldId="564"/>
            <ac:cxnSpMk id="55" creationId="{3FC9A675-114E-4825-7873-72936D8F022E}"/>
          </ac:cxnSpMkLst>
        </pc:cxnChg>
        <pc:cxnChg chg="add mod">
          <ac:chgData name="Nicole Mitchell" userId="e6112baa-5d07-499c-8da8-7bdc6749eb49" providerId="ADAL" clId="{739A7780-8707-3B44-BDD5-5CC19D1F2C83}" dt="2024-06-03T17:48:23.613" v="166" actId="465"/>
          <ac:cxnSpMkLst>
            <pc:docMk/>
            <pc:sldMk cId="3566773769" sldId="564"/>
            <ac:cxnSpMk id="56" creationId="{6F2CD7BF-3794-9CCD-F95F-5E8143542DBF}"/>
          </ac:cxnSpMkLst>
        </pc:cxnChg>
        <pc:cxnChg chg="add mod">
          <ac:chgData name="Nicole Mitchell" userId="e6112baa-5d07-499c-8da8-7bdc6749eb49" providerId="ADAL" clId="{739A7780-8707-3B44-BDD5-5CC19D1F2C83}" dt="2024-06-03T17:48:23.613" v="166" actId="465"/>
          <ac:cxnSpMkLst>
            <pc:docMk/>
            <pc:sldMk cId="3566773769" sldId="564"/>
            <ac:cxnSpMk id="57" creationId="{5BCF957C-FDEA-2894-54DC-FFE6DC47EE48}"/>
          </ac:cxnSpMkLst>
        </pc:cxnChg>
        <pc:cxnChg chg="add mod">
          <ac:chgData name="Nicole Mitchell" userId="e6112baa-5d07-499c-8da8-7bdc6749eb49" providerId="ADAL" clId="{739A7780-8707-3B44-BDD5-5CC19D1F2C83}" dt="2024-06-03T17:48:23.613" v="166" actId="465"/>
          <ac:cxnSpMkLst>
            <pc:docMk/>
            <pc:sldMk cId="3566773769" sldId="564"/>
            <ac:cxnSpMk id="58" creationId="{424FA03F-C50E-C14F-6D79-496F117466DB}"/>
          </ac:cxnSpMkLst>
        </pc:cxnChg>
        <pc:cxnChg chg="add del mod">
          <ac:chgData name="Nicole Mitchell" userId="e6112baa-5d07-499c-8da8-7bdc6749eb49" providerId="ADAL" clId="{739A7780-8707-3B44-BDD5-5CC19D1F2C83}" dt="2024-06-03T17:48:29.346" v="167" actId="478"/>
          <ac:cxnSpMkLst>
            <pc:docMk/>
            <pc:sldMk cId="3566773769" sldId="564"/>
            <ac:cxnSpMk id="59" creationId="{9584495C-4F8E-BF47-E810-2E567279209A}"/>
          </ac:cxnSpMkLst>
        </pc:cxnChg>
        <pc:cxnChg chg="add mod">
          <ac:chgData name="Nicole Mitchell" userId="e6112baa-5d07-499c-8da8-7bdc6749eb49" providerId="ADAL" clId="{739A7780-8707-3B44-BDD5-5CC19D1F2C83}" dt="2024-06-03T17:49:49.367" v="185" actId="164"/>
          <ac:cxnSpMkLst>
            <pc:docMk/>
            <pc:sldMk cId="3566773769" sldId="564"/>
            <ac:cxnSpMk id="61" creationId="{09CFA15B-8653-8067-76AD-936F89461245}"/>
          </ac:cxnSpMkLst>
        </pc:cxnChg>
        <pc:cxnChg chg="add mod">
          <ac:chgData name="Nicole Mitchell" userId="e6112baa-5d07-499c-8da8-7bdc6749eb49" providerId="ADAL" clId="{739A7780-8707-3B44-BDD5-5CC19D1F2C83}" dt="2024-06-03T17:49:49.367" v="185" actId="164"/>
          <ac:cxnSpMkLst>
            <pc:docMk/>
            <pc:sldMk cId="3566773769" sldId="564"/>
            <ac:cxnSpMk id="62" creationId="{89E5EEAD-E111-E19C-1787-448808457153}"/>
          </ac:cxnSpMkLst>
        </pc:cxnChg>
        <pc:cxnChg chg="add mod">
          <ac:chgData name="Nicole Mitchell" userId="e6112baa-5d07-499c-8da8-7bdc6749eb49" providerId="ADAL" clId="{739A7780-8707-3B44-BDD5-5CC19D1F2C83}" dt="2024-06-03T17:49:49.367" v="185" actId="164"/>
          <ac:cxnSpMkLst>
            <pc:docMk/>
            <pc:sldMk cId="3566773769" sldId="564"/>
            <ac:cxnSpMk id="63" creationId="{5ABFE0EE-28EA-1065-268D-7D18799D4A15}"/>
          </ac:cxnSpMkLst>
        </pc:cxnChg>
        <pc:cxnChg chg="add mod">
          <ac:chgData name="Nicole Mitchell" userId="e6112baa-5d07-499c-8da8-7bdc6749eb49" providerId="ADAL" clId="{739A7780-8707-3B44-BDD5-5CC19D1F2C83}" dt="2024-06-03T17:49:49.367" v="185" actId="164"/>
          <ac:cxnSpMkLst>
            <pc:docMk/>
            <pc:sldMk cId="3566773769" sldId="564"/>
            <ac:cxnSpMk id="9216" creationId="{E53B14E7-C99A-37B5-A070-A83E873FD22F}"/>
          </ac:cxnSpMkLst>
        </pc:cxnChg>
        <pc:cxnChg chg="add mod">
          <ac:chgData name="Nicole Mitchell" userId="e6112baa-5d07-499c-8da8-7bdc6749eb49" providerId="ADAL" clId="{739A7780-8707-3B44-BDD5-5CC19D1F2C83}" dt="2024-06-03T17:49:49.367" v="185" actId="164"/>
          <ac:cxnSpMkLst>
            <pc:docMk/>
            <pc:sldMk cId="3566773769" sldId="564"/>
            <ac:cxnSpMk id="9217" creationId="{36BF6A5D-8623-228E-E389-3F4F12B281F6}"/>
          </ac:cxnSpMkLst>
        </pc:cxnChg>
        <pc:cxnChg chg="add mod">
          <ac:chgData name="Nicole Mitchell" userId="e6112baa-5d07-499c-8da8-7bdc6749eb49" providerId="ADAL" clId="{739A7780-8707-3B44-BDD5-5CC19D1F2C83}" dt="2024-06-03T17:49:49.367" v="185" actId="164"/>
          <ac:cxnSpMkLst>
            <pc:docMk/>
            <pc:sldMk cId="3566773769" sldId="564"/>
            <ac:cxnSpMk id="9219" creationId="{4AF1F4E9-F860-D671-EE89-A651A18101AC}"/>
          </ac:cxnSpMkLst>
        </pc:cxnChg>
        <pc:cxnChg chg="add mod">
          <ac:chgData name="Nicole Mitchell" userId="e6112baa-5d07-499c-8da8-7bdc6749eb49" providerId="ADAL" clId="{739A7780-8707-3B44-BDD5-5CC19D1F2C83}" dt="2024-06-03T17:49:49.367" v="185" actId="164"/>
          <ac:cxnSpMkLst>
            <pc:docMk/>
            <pc:sldMk cId="3566773769" sldId="564"/>
            <ac:cxnSpMk id="9220" creationId="{028DE5B5-002A-F8B9-A37C-B0B9FA04153A}"/>
          </ac:cxnSpMkLst>
        </pc:cxnChg>
        <pc:cxnChg chg="add mod">
          <ac:chgData name="Nicole Mitchell" userId="e6112baa-5d07-499c-8da8-7bdc6749eb49" providerId="ADAL" clId="{739A7780-8707-3B44-BDD5-5CC19D1F2C83}" dt="2024-06-03T17:49:49.367" v="185" actId="164"/>
          <ac:cxnSpMkLst>
            <pc:docMk/>
            <pc:sldMk cId="3566773769" sldId="564"/>
            <ac:cxnSpMk id="9222" creationId="{C4526A99-6CBB-1CC7-39D5-292C3FF4EDC0}"/>
          </ac:cxnSpMkLst>
        </pc:cxnChg>
        <pc:cxnChg chg="add mod">
          <ac:chgData name="Nicole Mitchell" userId="e6112baa-5d07-499c-8da8-7bdc6749eb49" providerId="ADAL" clId="{739A7780-8707-3B44-BDD5-5CC19D1F2C83}" dt="2024-06-03T17:49:49.367" v="185" actId="164"/>
          <ac:cxnSpMkLst>
            <pc:docMk/>
            <pc:sldMk cId="3566773769" sldId="564"/>
            <ac:cxnSpMk id="9223" creationId="{B430DB11-D2C4-A294-C4BB-951FC279502A}"/>
          </ac:cxnSpMkLst>
        </pc:cxnChg>
        <pc:cxnChg chg="add mod">
          <ac:chgData name="Nicole Mitchell" userId="e6112baa-5d07-499c-8da8-7bdc6749eb49" providerId="ADAL" clId="{739A7780-8707-3B44-BDD5-5CC19D1F2C83}" dt="2024-06-03T17:49:49.367" v="185" actId="164"/>
          <ac:cxnSpMkLst>
            <pc:docMk/>
            <pc:sldMk cId="3566773769" sldId="564"/>
            <ac:cxnSpMk id="9224" creationId="{577F6314-F916-A92B-895A-F510E00C28F0}"/>
          </ac:cxnSpMkLst>
        </pc:cxnChg>
        <pc:cxnChg chg="add mod">
          <ac:chgData name="Nicole Mitchell" userId="e6112baa-5d07-499c-8da8-7bdc6749eb49" providerId="ADAL" clId="{739A7780-8707-3B44-BDD5-5CC19D1F2C83}" dt="2024-06-03T17:49:49.367" v="185" actId="164"/>
          <ac:cxnSpMkLst>
            <pc:docMk/>
            <pc:sldMk cId="3566773769" sldId="564"/>
            <ac:cxnSpMk id="9225" creationId="{9CAB9DBC-6B71-5DEB-E1A8-8CACD52D3213}"/>
          </ac:cxnSpMkLst>
        </pc:cxnChg>
        <pc:cxnChg chg="add mod">
          <ac:chgData name="Nicole Mitchell" userId="e6112baa-5d07-499c-8da8-7bdc6749eb49" providerId="ADAL" clId="{739A7780-8707-3B44-BDD5-5CC19D1F2C83}" dt="2024-06-03T17:49:49.367" v="185" actId="164"/>
          <ac:cxnSpMkLst>
            <pc:docMk/>
            <pc:sldMk cId="3566773769" sldId="564"/>
            <ac:cxnSpMk id="9226" creationId="{0BD9EE2D-D997-13D7-39C3-39AF0C6269D9}"/>
          </ac:cxnSpMkLst>
        </pc:cxnChg>
        <pc:cxnChg chg="add mod">
          <ac:chgData name="Nicole Mitchell" userId="e6112baa-5d07-499c-8da8-7bdc6749eb49" providerId="ADAL" clId="{739A7780-8707-3B44-BDD5-5CC19D1F2C83}" dt="2024-06-03T17:49:49.367" v="185" actId="164"/>
          <ac:cxnSpMkLst>
            <pc:docMk/>
            <pc:sldMk cId="3566773769" sldId="564"/>
            <ac:cxnSpMk id="9227" creationId="{68A6FEF5-05C3-8E91-B741-DABE4622E4E1}"/>
          </ac:cxnSpMkLst>
        </pc:cxnChg>
        <pc:cxnChg chg="add mod">
          <ac:chgData name="Nicole Mitchell" userId="e6112baa-5d07-499c-8da8-7bdc6749eb49" providerId="ADAL" clId="{739A7780-8707-3B44-BDD5-5CC19D1F2C83}" dt="2024-06-03T17:49:49.367" v="185" actId="164"/>
          <ac:cxnSpMkLst>
            <pc:docMk/>
            <pc:sldMk cId="3566773769" sldId="564"/>
            <ac:cxnSpMk id="9228" creationId="{CA0FF5AA-4FB4-C163-DB8E-8EE73014231E}"/>
          </ac:cxnSpMkLst>
        </pc:cxnChg>
        <pc:cxnChg chg="add mod">
          <ac:chgData name="Nicole Mitchell" userId="e6112baa-5d07-499c-8da8-7bdc6749eb49" providerId="ADAL" clId="{739A7780-8707-3B44-BDD5-5CC19D1F2C83}" dt="2024-06-03T17:49:49.367" v="185" actId="164"/>
          <ac:cxnSpMkLst>
            <pc:docMk/>
            <pc:sldMk cId="3566773769" sldId="564"/>
            <ac:cxnSpMk id="9229" creationId="{9BC6208D-ABA3-BD22-8841-C2ED34060CC7}"/>
          </ac:cxnSpMkLst>
        </pc:cxnChg>
        <pc:cxnChg chg="add mod">
          <ac:chgData name="Nicole Mitchell" userId="e6112baa-5d07-499c-8da8-7bdc6749eb49" providerId="ADAL" clId="{739A7780-8707-3B44-BDD5-5CC19D1F2C83}" dt="2024-06-03T17:49:49.367" v="185" actId="164"/>
          <ac:cxnSpMkLst>
            <pc:docMk/>
            <pc:sldMk cId="3566773769" sldId="564"/>
            <ac:cxnSpMk id="9230" creationId="{7628FF32-3892-4AE8-47BA-7679E4D8A148}"/>
          </ac:cxnSpMkLst>
        </pc:cxnChg>
        <pc:cxnChg chg="add mod">
          <ac:chgData name="Nicole Mitchell" userId="e6112baa-5d07-499c-8da8-7bdc6749eb49" providerId="ADAL" clId="{739A7780-8707-3B44-BDD5-5CC19D1F2C83}" dt="2024-06-03T17:49:49.367" v="185" actId="164"/>
          <ac:cxnSpMkLst>
            <pc:docMk/>
            <pc:sldMk cId="3566773769" sldId="564"/>
            <ac:cxnSpMk id="9231" creationId="{F3B7026F-A823-739B-76C3-7CBB39A73C91}"/>
          </ac:cxnSpMkLst>
        </pc:cxnChg>
        <pc:cxnChg chg="add mod">
          <ac:chgData name="Nicole Mitchell" userId="e6112baa-5d07-499c-8da8-7bdc6749eb49" providerId="ADAL" clId="{739A7780-8707-3B44-BDD5-5CC19D1F2C83}" dt="2024-06-03T17:49:49.367" v="185" actId="164"/>
          <ac:cxnSpMkLst>
            <pc:docMk/>
            <pc:sldMk cId="3566773769" sldId="564"/>
            <ac:cxnSpMk id="9232" creationId="{BD470D97-9498-CAF5-88CF-E234E9EE0EF6}"/>
          </ac:cxnSpMkLst>
        </pc:cxnChg>
        <pc:cxnChg chg="add mod">
          <ac:chgData name="Nicole Mitchell" userId="e6112baa-5d07-499c-8da8-7bdc6749eb49" providerId="ADAL" clId="{739A7780-8707-3B44-BDD5-5CC19D1F2C83}" dt="2024-06-03T17:49:49.367" v="185" actId="164"/>
          <ac:cxnSpMkLst>
            <pc:docMk/>
            <pc:sldMk cId="3566773769" sldId="564"/>
            <ac:cxnSpMk id="9233" creationId="{1D211B43-5AE0-0CB5-5CA9-9094BDCD446C}"/>
          </ac:cxnSpMkLst>
        </pc:cxnChg>
        <pc:cxnChg chg="add mod">
          <ac:chgData name="Nicole Mitchell" userId="e6112baa-5d07-499c-8da8-7bdc6749eb49" providerId="ADAL" clId="{739A7780-8707-3B44-BDD5-5CC19D1F2C83}" dt="2024-06-03T17:50:14.095" v="202" actId="1038"/>
          <ac:cxnSpMkLst>
            <pc:docMk/>
            <pc:sldMk cId="3566773769" sldId="564"/>
            <ac:cxnSpMk id="9234" creationId="{1530C9D2-42C9-03DC-5726-7A4B258F402F}"/>
          </ac:cxnSpMkLst>
        </pc:cxnChg>
        <pc:cxnChg chg="add mod">
          <ac:chgData name="Nicole Mitchell" userId="e6112baa-5d07-499c-8da8-7bdc6749eb49" providerId="ADAL" clId="{739A7780-8707-3B44-BDD5-5CC19D1F2C83}" dt="2024-06-03T17:50:10.269" v="199" actId="1038"/>
          <ac:cxnSpMkLst>
            <pc:docMk/>
            <pc:sldMk cId="3566773769" sldId="564"/>
            <ac:cxnSpMk id="9235" creationId="{27DA6872-B097-DF4D-C817-5A38C4075548}"/>
          </ac:cxnSpMkLst>
        </pc:cxnChg>
        <pc:cxnChg chg="add mod">
          <ac:chgData name="Nicole Mitchell" userId="e6112baa-5d07-499c-8da8-7bdc6749eb49" providerId="ADAL" clId="{739A7780-8707-3B44-BDD5-5CC19D1F2C83}" dt="2024-06-03T17:55:49.100" v="395" actId="1035"/>
          <ac:cxnSpMkLst>
            <pc:docMk/>
            <pc:sldMk cId="3566773769" sldId="564"/>
            <ac:cxnSpMk id="9262" creationId="{85E82631-6B1B-9EFF-14DD-D7F2DDBF2467}"/>
          </ac:cxnSpMkLst>
        </pc:cxnChg>
        <pc:cxnChg chg="add mod">
          <ac:chgData name="Nicole Mitchell" userId="e6112baa-5d07-499c-8da8-7bdc6749eb49" providerId="ADAL" clId="{739A7780-8707-3B44-BDD5-5CC19D1F2C83}" dt="2024-06-03T17:55:56.452" v="398" actId="14100"/>
          <ac:cxnSpMkLst>
            <pc:docMk/>
            <pc:sldMk cId="3566773769" sldId="564"/>
            <ac:cxnSpMk id="9263" creationId="{5C45CF0D-EE18-EB72-A579-45D7291D4804}"/>
          </ac:cxnSpMkLst>
        </pc:cxnChg>
        <pc:cxnChg chg="add mod">
          <ac:chgData name="Nicole Mitchell" userId="e6112baa-5d07-499c-8da8-7bdc6749eb49" providerId="ADAL" clId="{739A7780-8707-3B44-BDD5-5CC19D1F2C83}" dt="2024-06-03T17:56:01.885" v="401" actId="14100"/>
          <ac:cxnSpMkLst>
            <pc:docMk/>
            <pc:sldMk cId="3566773769" sldId="564"/>
            <ac:cxnSpMk id="9265" creationId="{2E110721-CFDD-DCC0-63D4-7F204C38D7C5}"/>
          </ac:cxnSpMkLst>
        </pc:cxnChg>
        <pc:cxnChg chg="add mod">
          <ac:chgData name="Nicole Mitchell" userId="e6112baa-5d07-499c-8da8-7bdc6749eb49" providerId="ADAL" clId="{739A7780-8707-3B44-BDD5-5CC19D1F2C83}" dt="2024-06-03T17:56:07.769" v="404" actId="14100"/>
          <ac:cxnSpMkLst>
            <pc:docMk/>
            <pc:sldMk cId="3566773769" sldId="564"/>
            <ac:cxnSpMk id="9267" creationId="{186A71C7-E5D0-DB6E-47F4-3A76D3DB7C41}"/>
          </ac:cxnSpMkLst>
        </pc:cxnChg>
      </pc:sldChg>
    </pc:docChg>
  </pc:docChgLst>
  <pc:docChgLst>
    <pc:chgData name="Christy Seals" userId="0852e532-1f9e-4bbf-9b56-be19a9543a31" providerId="ADAL" clId="{EED8DE5A-A357-4210-B6CA-41E6DB698F74}"/>
    <pc:docChg chg="undo custSel modSld">
      <pc:chgData name="Christy Seals" userId="0852e532-1f9e-4bbf-9b56-be19a9543a31" providerId="ADAL" clId="{EED8DE5A-A357-4210-B6CA-41E6DB698F74}" dt="2024-06-03T14:51:15.024" v="336" actId="113"/>
      <pc:docMkLst>
        <pc:docMk/>
      </pc:docMkLst>
      <pc:sldChg chg="modSp mod addCm modCm modNotesTx">
        <pc:chgData name="Christy Seals" userId="0852e532-1f9e-4bbf-9b56-be19a9543a31" providerId="ADAL" clId="{EED8DE5A-A357-4210-B6CA-41E6DB698F74}" dt="2024-06-03T14:49:34.856" v="309" actId="113"/>
        <pc:sldMkLst>
          <pc:docMk/>
          <pc:sldMk cId="1224297716" sldId="550"/>
        </pc:sldMkLst>
        <pc:graphicFrameChg chg="modGraphic">
          <ac:chgData name="Christy Seals" userId="0852e532-1f9e-4bbf-9b56-be19a9543a31" providerId="ADAL" clId="{EED8DE5A-A357-4210-B6CA-41E6DB698F74}" dt="2024-06-03T14:41:35.755" v="90" actId="6549"/>
          <ac:graphicFrameMkLst>
            <pc:docMk/>
            <pc:sldMk cId="1224297716" sldId="550"/>
            <ac:graphicFrameMk id="6" creationId="{4B4056C3-809F-21AF-72FD-DC52EA0915E7}"/>
          </ac:graphicFrameMkLst>
        </pc:graphicFrameChg>
      </pc:sldChg>
      <pc:sldChg chg="modSp mod modNotesTx">
        <pc:chgData name="Christy Seals" userId="0852e532-1f9e-4bbf-9b56-be19a9543a31" providerId="ADAL" clId="{EED8DE5A-A357-4210-B6CA-41E6DB698F74}" dt="2024-06-03T14:51:15.024" v="336" actId="113"/>
        <pc:sldMkLst>
          <pc:docMk/>
          <pc:sldMk cId="2627868447" sldId="552"/>
        </pc:sldMkLst>
        <pc:spChg chg="mod">
          <ac:chgData name="Christy Seals" userId="0852e532-1f9e-4bbf-9b56-be19a9543a31" providerId="ADAL" clId="{EED8DE5A-A357-4210-B6CA-41E6DB698F74}" dt="2024-06-03T14:26:29.497" v="12" actId="6549"/>
          <ac:spMkLst>
            <pc:docMk/>
            <pc:sldMk cId="2627868447" sldId="552"/>
            <ac:spMk id="9218" creationId="{8546831A-73CD-4F8E-9FF8-D931364866CE}"/>
          </ac:spMkLst>
        </pc:spChg>
        <pc:spChg chg="mod">
          <ac:chgData name="Christy Seals" userId="0852e532-1f9e-4bbf-9b56-be19a9543a31" providerId="ADAL" clId="{EED8DE5A-A357-4210-B6CA-41E6DB698F74}" dt="2024-06-03T14:43:34.900" v="135" actId="20577"/>
          <ac:spMkLst>
            <pc:docMk/>
            <pc:sldMk cId="2627868447" sldId="552"/>
            <ac:spMk id="9219" creationId="{D25C30B9-DB9B-4F0D-825F-3ADFC7E0F72C}"/>
          </ac:spMkLst>
        </pc:spChg>
      </pc:sldChg>
      <pc:sldChg chg="modSp mod modCm modNotesTx">
        <pc:chgData name="Christy Seals" userId="0852e532-1f9e-4bbf-9b56-be19a9543a31" providerId="ADAL" clId="{EED8DE5A-A357-4210-B6CA-41E6DB698F74}" dt="2024-06-03T14:45:36.517" v="178" actId="113"/>
        <pc:sldMkLst>
          <pc:docMk/>
          <pc:sldMk cId="0" sldId="559"/>
        </pc:sldMkLst>
        <pc:spChg chg="mod">
          <ac:chgData name="Christy Seals" userId="0852e532-1f9e-4bbf-9b56-be19a9543a31" providerId="ADAL" clId="{EED8DE5A-A357-4210-B6CA-41E6DB698F74}" dt="2024-06-03T14:33:25.092" v="37" actId="14100"/>
          <ac:spMkLst>
            <pc:docMk/>
            <pc:sldMk cId="0" sldId="559"/>
            <ac:spMk id="9218" creationId="{8546831A-73CD-4F8E-9FF8-D931364866CE}"/>
          </ac:spMkLst>
        </pc:spChg>
        <pc:spChg chg="mod">
          <ac:chgData name="Christy Seals" userId="0852e532-1f9e-4bbf-9b56-be19a9543a31" providerId="ADAL" clId="{EED8DE5A-A357-4210-B6CA-41E6DB698F74}" dt="2024-06-03T14:35:07.582" v="50" actId="6549"/>
          <ac:spMkLst>
            <pc:docMk/>
            <pc:sldMk cId="0" sldId="559"/>
            <ac:spMk id="9219" creationId="{D25C30B9-DB9B-4F0D-825F-3ADFC7E0F72C}"/>
          </ac:spMkLst>
        </pc:spChg>
        <pc:spChg chg="mod">
          <ac:chgData name="Christy Seals" userId="0852e532-1f9e-4bbf-9b56-be19a9543a31" providerId="ADAL" clId="{EED8DE5A-A357-4210-B6CA-41E6DB698F74}" dt="2024-06-03T14:33:18.192" v="35" actId="1036"/>
          <ac:spMkLst>
            <pc:docMk/>
            <pc:sldMk cId="0" sldId="559"/>
            <ac:spMk id="9221" creationId="{0B865CED-4EF9-403A-B72A-0302F40DC9B0}"/>
          </ac:spMkLst>
        </pc:spChg>
      </pc:sldChg>
      <pc:sldChg chg="modSp mod addCm modCm modNotesTx">
        <pc:chgData name="Christy Seals" userId="0852e532-1f9e-4bbf-9b56-be19a9543a31" providerId="ADAL" clId="{EED8DE5A-A357-4210-B6CA-41E6DB698F74}" dt="2024-06-03T14:47:57.664" v="261" actId="6549"/>
        <pc:sldMkLst>
          <pc:docMk/>
          <pc:sldMk cId="2227310159" sldId="561"/>
        </pc:sldMkLst>
        <pc:spChg chg="mod">
          <ac:chgData name="Christy Seals" userId="0852e532-1f9e-4bbf-9b56-be19a9543a31" providerId="ADAL" clId="{EED8DE5A-A357-4210-B6CA-41E6DB698F74}" dt="2024-06-03T14:35:21.519" v="53" actId="20577"/>
          <ac:spMkLst>
            <pc:docMk/>
            <pc:sldMk cId="2227310159" sldId="561"/>
            <ac:spMk id="3" creationId="{29275E2E-3E83-3F88-A50D-C0CF1D4926F7}"/>
          </ac:spMkLst>
        </pc:spChg>
        <pc:spChg chg="mod">
          <ac:chgData name="Christy Seals" userId="0852e532-1f9e-4bbf-9b56-be19a9543a31" providerId="ADAL" clId="{EED8DE5A-A357-4210-B6CA-41E6DB698F74}" dt="2024-06-03T14:35:26.059" v="54" actId="20577"/>
          <ac:spMkLst>
            <pc:docMk/>
            <pc:sldMk cId="2227310159" sldId="561"/>
            <ac:spMk id="4" creationId="{92F1E193-06BE-62A5-0793-3A27ABD19F8D}"/>
          </ac:spMkLst>
        </pc:spChg>
        <pc:spChg chg="mod">
          <ac:chgData name="Christy Seals" userId="0852e532-1f9e-4bbf-9b56-be19a9543a31" providerId="ADAL" clId="{EED8DE5A-A357-4210-B6CA-41E6DB698F74}" dt="2024-06-03T14:35:43.597" v="65" actId="6549"/>
          <ac:spMkLst>
            <pc:docMk/>
            <pc:sldMk cId="2227310159" sldId="561"/>
            <ac:spMk id="5" creationId="{02F2958D-20F9-9722-E604-CA10C8F5654D}"/>
          </ac:spMkLst>
        </pc:spChg>
        <pc:spChg chg="mod">
          <ac:chgData name="Christy Seals" userId="0852e532-1f9e-4bbf-9b56-be19a9543a31" providerId="ADAL" clId="{EED8DE5A-A357-4210-B6CA-41E6DB698F74}" dt="2024-06-03T14:37:57.816" v="66" actId="20577"/>
          <ac:spMkLst>
            <pc:docMk/>
            <pc:sldMk cId="2227310159" sldId="561"/>
            <ac:spMk id="7" creationId="{DD584CB3-F05E-BCC6-68C8-4C9BD4580B10}"/>
          </ac:spMkLst>
        </pc:spChg>
        <pc:spChg chg="mod">
          <ac:chgData name="Christy Seals" userId="0852e532-1f9e-4bbf-9b56-be19a9543a31" providerId="ADAL" clId="{EED8DE5A-A357-4210-B6CA-41E6DB698F74}" dt="2024-06-03T14:35:38.419" v="64" actId="6549"/>
          <ac:spMkLst>
            <pc:docMk/>
            <pc:sldMk cId="2227310159" sldId="561"/>
            <ac:spMk id="19460" creationId="{73BB8788-EA93-4F80-B091-B8486BEE8697}"/>
          </ac:spMkLst>
        </pc:spChg>
      </pc:sldChg>
      <pc:sldChg chg="modSp mod">
        <pc:chgData name="Christy Seals" userId="0852e532-1f9e-4bbf-9b56-be19a9543a31" providerId="ADAL" clId="{EED8DE5A-A357-4210-B6CA-41E6DB698F74}" dt="2024-06-03T14:18:37.389" v="4" actId="20577"/>
        <pc:sldMkLst>
          <pc:docMk/>
          <pc:sldMk cId="3914735070" sldId="563"/>
        </pc:sldMkLst>
        <pc:spChg chg="mod">
          <ac:chgData name="Christy Seals" userId="0852e532-1f9e-4bbf-9b56-be19a9543a31" providerId="ADAL" clId="{EED8DE5A-A357-4210-B6CA-41E6DB698F74}" dt="2024-06-03T14:18:37.389" v="4" actId="20577"/>
          <ac:spMkLst>
            <pc:docMk/>
            <pc:sldMk cId="3914735070" sldId="563"/>
            <ac:spMk id="9" creationId="{29C97272-D98D-4B80-A5DE-809F0B118B50}"/>
          </ac:spMkLst>
        </pc:spChg>
      </pc:sldChg>
      <pc:sldChg chg="modSp mod modCm modNotesTx">
        <pc:chgData name="Christy Seals" userId="0852e532-1f9e-4bbf-9b56-be19a9543a31" providerId="ADAL" clId="{EED8DE5A-A357-4210-B6CA-41E6DB698F74}" dt="2024-06-03T14:48:33.561" v="295" actId="113"/>
        <pc:sldMkLst>
          <pc:docMk/>
          <pc:sldMk cId="3566773769" sldId="564"/>
        </pc:sldMkLst>
        <pc:spChg chg="mod">
          <ac:chgData name="Christy Seals" userId="0852e532-1f9e-4bbf-9b56-be19a9543a31" providerId="ADAL" clId="{EED8DE5A-A357-4210-B6CA-41E6DB698F74}" dt="2024-06-03T14:40:15.352" v="83" actId="20577"/>
          <ac:spMkLst>
            <pc:docMk/>
            <pc:sldMk cId="3566773769" sldId="564"/>
            <ac:spMk id="12" creationId="{3D3598A1-A91A-1545-A953-06D2D5E87D78}"/>
          </ac:spMkLst>
        </pc:spChg>
        <pc:spChg chg="mod">
          <ac:chgData name="Christy Seals" userId="0852e532-1f9e-4bbf-9b56-be19a9543a31" providerId="ADAL" clId="{EED8DE5A-A357-4210-B6CA-41E6DB698F74}" dt="2024-06-03T14:40:21.063" v="85" actId="20577"/>
          <ac:spMkLst>
            <pc:docMk/>
            <pc:sldMk cId="3566773769" sldId="564"/>
            <ac:spMk id="13" creationId="{2307D93E-D645-E0F5-D6B6-374F57391439}"/>
          </ac:spMkLst>
        </pc:spChg>
        <pc:spChg chg="mod">
          <ac:chgData name="Christy Seals" userId="0852e532-1f9e-4bbf-9b56-be19a9543a31" providerId="ADAL" clId="{EED8DE5A-A357-4210-B6CA-41E6DB698F74}" dt="2024-06-03T14:40:35.860" v="88" actId="6549"/>
          <ac:spMkLst>
            <pc:docMk/>
            <pc:sldMk cId="3566773769" sldId="564"/>
            <ac:spMk id="16" creationId="{45EA1A6B-276D-05FD-CE9A-B546C3075F92}"/>
          </ac:spMkLst>
        </pc:spChg>
        <pc:graphicFrameChg chg="modGraphic">
          <ac:chgData name="Christy Seals" userId="0852e532-1f9e-4bbf-9b56-be19a9543a31" providerId="ADAL" clId="{EED8DE5A-A357-4210-B6CA-41E6DB698F74}" dt="2024-06-03T14:40:09.153" v="81" actId="6549"/>
          <ac:graphicFrameMkLst>
            <pc:docMk/>
            <pc:sldMk cId="3566773769" sldId="564"/>
            <ac:graphicFrameMk id="8" creationId="{89BE0608-97A1-1CC6-FA4B-158F724661F4}"/>
          </ac:graphicFrameMkLst>
        </pc:graphicFrameChg>
      </pc:sldChg>
      <pc:sldChg chg="modSp mod modNotesTx">
        <pc:chgData name="Christy Seals" userId="0852e532-1f9e-4bbf-9b56-be19a9543a31" providerId="ADAL" clId="{EED8DE5A-A357-4210-B6CA-41E6DB698F74}" dt="2024-06-03T14:50:12.666" v="331" actId="113"/>
        <pc:sldMkLst>
          <pc:docMk/>
          <pc:sldMk cId="1591378347" sldId="565"/>
        </pc:sldMkLst>
        <pc:spChg chg="mod">
          <ac:chgData name="Christy Seals" userId="0852e532-1f9e-4bbf-9b56-be19a9543a31" providerId="ADAL" clId="{EED8DE5A-A357-4210-B6CA-41E6DB698F74}" dt="2024-06-03T14:43:00.563" v="129" actId="6549"/>
          <ac:spMkLst>
            <pc:docMk/>
            <pc:sldMk cId="1591378347" sldId="565"/>
            <ac:spMk id="3" creationId="{BAF33D05-0543-704D-1478-6CA87068CD75}"/>
          </ac:spMkLst>
        </pc:spChg>
      </pc:sldChg>
    </pc:docChg>
  </pc:docChgLst>
  <pc:docChgLst>
    <pc:chgData name="Marie Becker" userId="a16991b8-7bb5-4da5-98af-c360d036dd20" providerId="ADAL" clId="{C03A2BA4-0ED6-482C-9E59-1FB8F275FF1B}"/>
    <pc:docChg chg="custSel modSld">
      <pc:chgData name="Marie Becker" userId="a16991b8-7bb5-4da5-98af-c360d036dd20" providerId="ADAL" clId="{C03A2BA4-0ED6-482C-9E59-1FB8F275FF1B}" dt="2024-06-03T18:31:04.354" v="54" actId="478"/>
      <pc:docMkLst>
        <pc:docMk/>
      </pc:docMkLst>
      <pc:sldChg chg="modSp mod addCm delCm modCm">
        <pc:chgData name="Marie Becker" userId="a16991b8-7bb5-4da5-98af-c360d036dd20" providerId="ADAL" clId="{C03A2BA4-0ED6-482C-9E59-1FB8F275FF1B}" dt="2024-06-03T16:32:01.177" v="48" actId="1592"/>
        <pc:sldMkLst>
          <pc:docMk/>
          <pc:sldMk cId="1224297716" sldId="550"/>
        </pc:sldMkLst>
        <pc:spChg chg="mod">
          <ac:chgData name="Marie Becker" userId="a16991b8-7bb5-4da5-98af-c360d036dd20" providerId="ADAL" clId="{C03A2BA4-0ED6-482C-9E59-1FB8F275FF1B}" dt="2024-06-03T16:14:22.008" v="7" actId="6549"/>
          <ac:spMkLst>
            <pc:docMk/>
            <pc:sldMk cId="1224297716" sldId="550"/>
            <ac:spMk id="4" creationId="{BF788317-C4AF-5EE4-35B8-3D33515B30D4}"/>
          </ac:spMkLst>
        </pc:spChg>
        <pc:graphicFrameChg chg="modGraphic">
          <ac:chgData name="Marie Becker" userId="a16991b8-7bb5-4da5-98af-c360d036dd20" providerId="ADAL" clId="{C03A2BA4-0ED6-482C-9E59-1FB8F275FF1B}" dt="2024-06-03T16:31:59.859" v="47" actId="114"/>
          <ac:graphicFrameMkLst>
            <pc:docMk/>
            <pc:sldMk cId="1224297716" sldId="550"/>
            <ac:graphicFrameMk id="6" creationId="{4B4056C3-809F-21AF-72FD-DC52EA0915E7}"/>
          </ac:graphicFrameMkLst>
        </pc:graphicFrameChg>
      </pc:sldChg>
      <pc:sldChg chg="modSp mod delCm">
        <pc:chgData name="Marie Becker" userId="a16991b8-7bb5-4da5-98af-c360d036dd20" providerId="ADAL" clId="{C03A2BA4-0ED6-482C-9E59-1FB8F275FF1B}" dt="2024-06-03T16:31:39.598" v="43" actId="1592"/>
        <pc:sldMkLst>
          <pc:docMk/>
          <pc:sldMk cId="2627868447" sldId="552"/>
        </pc:sldMkLst>
        <pc:spChg chg="mod">
          <ac:chgData name="Marie Becker" userId="a16991b8-7bb5-4da5-98af-c360d036dd20" providerId="ADAL" clId="{C03A2BA4-0ED6-482C-9E59-1FB8F275FF1B}" dt="2024-06-03T16:15:12.730" v="19" actId="6549"/>
          <ac:spMkLst>
            <pc:docMk/>
            <pc:sldMk cId="2627868447" sldId="552"/>
            <ac:spMk id="2" creationId="{F1A4B4F4-335D-734C-37C4-ABC917534541}"/>
          </ac:spMkLst>
        </pc:spChg>
        <pc:spChg chg="mod">
          <ac:chgData name="Marie Becker" userId="a16991b8-7bb5-4da5-98af-c360d036dd20" providerId="ADAL" clId="{C03A2BA4-0ED6-482C-9E59-1FB8F275FF1B}" dt="2024-06-03T16:15:18.088" v="23" actId="20577"/>
          <ac:spMkLst>
            <pc:docMk/>
            <pc:sldMk cId="2627868447" sldId="552"/>
            <ac:spMk id="9219" creationId="{D25C30B9-DB9B-4F0D-825F-3ADFC7E0F72C}"/>
          </ac:spMkLst>
        </pc:spChg>
      </pc:sldChg>
      <pc:sldChg chg="delCm">
        <pc:chgData name="Marie Becker" userId="a16991b8-7bb5-4da5-98af-c360d036dd20" providerId="ADAL" clId="{C03A2BA4-0ED6-482C-9E59-1FB8F275FF1B}" dt="2024-06-03T16:21:49.434" v="26" actId="1592"/>
        <pc:sldMkLst>
          <pc:docMk/>
          <pc:sldMk cId="0" sldId="559"/>
        </pc:sldMkLst>
      </pc:sldChg>
      <pc:sldChg chg="delCm">
        <pc:chgData name="Marie Becker" userId="a16991b8-7bb5-4da5-98af-c360d036dd20" providerId="ADAL" clId="{C03A2BA4-0ED6-482C-9E59-1FB8F275FF1B}" dt="2024-06-03T16:22:45.755" v="31" actId="1592"/>
        <pc:sldMkLst>
          <pc:docMk/>
          <pc:sldMk cId="2227310159" sldId="561"/>
        </pc:sldMkLst>
      </pc:sldChg>
      <pc:sldChg chg="delCm">
        <pc:chgData name="Marie Becker" userId="a16991b8-7bb5-4da5-98af-c360d036dd20" providerId="ADAL" clId="{C03A2BA4-0ED6-482C-9E59-1FB8F275FF1B}" dt="2024-06-03T16:21:59.063" v="27" actId="1592"/>
        <pc:sldMkLst>
          <pc:docMk/>
          <pc:sldMk cId="3914735070" sldId="563"/>
        </pc:sldMkLst>
      </pc:sldChg>
      <pc:sldChg chg="delSp modSp mod delCm">
        <pc:chgData name="Marie Becker" userId="a16991b8-7bb5-4da5-98af-c360d036dd20" providerId="ADAL" clId="{C03A2BA4-0ED6-482C-9E59-1FB8F275FF1B}" dt="2024-06-03T18:31:04.354" v="54" actId="478"/>
        <pc:sldMkLst>
          <pc:docMk/>
          <pc:sldMk cId="3566773769" sldId="564"/>
        </pc:sldMkLst>
        <pc:spChg chg="mod">
          <ac:chgData name="Marie Becker" userId="a16991b8-7bb5-4da5-98af-c360d036dd20" providerId="ADAL" clId="{C03A2BA4-0ED6-482C-9E59-1FB8F275FF1B}" dt="2024-06-03T16:28:06.700" v="37" actId="20577"/>
          <ac:spMkLst>
            <pc:docMk/>
            <pc:sldMk cId="3566773769" sldId="564"/>
            <ac:spMk id="12" creationId="{3D3598A1-A91A-1545-A953-06D2D5E87D78}"/>
          </ac:spMkLst>
        </pc:spChg>
        <pc:spChg chg="mod">
          <ac:chgData name="Marie Becker" userId="a16991b8-7bb5-4da5-98af-c360d036dd20" providerId="ADAL" clId="{C03A2BA4-0ED6-482C-9E59-1FB8F275FF1B}" dt="2024-06-03T16:14:10.310" v="4" actId="6549"/>
          <ac:spMkLst>
            <pc:docMk/>
            <pc:sldMk cId="3566773769" sldId="564"/>
            <ac:spMk id="9221" creationId="{0B865CED-4EF9-403A-B72A-0302F40DC9B0}"/>
          </ac:spMkLst>
        </pc:spChg>
        <pc:graphicFrameChg chg="modGraphic">
          <ac:chgData name="Marie Becker" userId="a16991b8-7bb5-4da5-98af-c360d036dd20" providerId="ADAL" clId="{C03A2BA4-0ED6-482C-9E59-1FB8F275FF1B}" dt="2024-06-03T16:13:17.605" v="1" actId="113"/>
          <ac:graphicFrameMkLst>
            <pc:docMk/>
            <pc:sldMk cId="3566773769" sldId="564"/>
            <ac:graphicFrameMk id="8" creationId="{89BE0608-97A1-1CC6-FA4B-158F724661F4}"/>
          </ac:graphicFrameMkLst>
        </pc:graphicFrameChg>
        <pc:picChg chg="del mod">
          <ac:chgData name="Marie Becker" userId="a16991b8-7bb5-4da5-98af-c360d036dd20" providerId="ADAL" clId="{C03A2BA4-0ED6-482C-9E59-1FB8F275FF1B}" dt="2024-06-03T18:31:04.354" v="54" actId="478"/>
          <ac:picMkLst>
            <pc:docMk/>
            <pc:sldMk cId="3566773769" sldId="564"/>
            <ac:picMk id="3" creationId="{A222ADE5-2367-B20C-09D9-98CCEFF9CFEA}"/>
          </ac:picMkLst>
        </pc:picChg>
      </pc:sldChg>
      <pc:sldChg chg="modSp mod delCm">
        <pc:chgData name="Marie Becker" userId="a16991b8-7bb5-4da5-98af-c360d036dd20" providerId="ADAL" clId="{C03A2BA4-0ED6-482C-9E59-1FB8F275FF1B}" dt="2024-06-03T16:30:57.504" v="41" actId="1592"/>
        <pc:sldMkLst>
          <pc:docMk/>
          <pc:sldMk cId="1591378347" sldId="565"/>
        </pc:sldMkLst>
        <pc:spChg chg="mod">
          <ac:chgData name="Marie Becker" userId="a16991b8-7bb5-4da5-98af-c360d036dd20" providerId="ADAL" clId="{C03A2BA4-0ED6-482C-9E59-1FB8F275FF1B}" dt="2024-06-03T16:30:46.351" v="38" actId="6549"/>
          <ac:spMkLst>
            <pc:docMk/>
            <pc:sldMk cId="1591378347" sldId="565"/>
            <ac:spMk id="3" creationId="{BAF33D05-0543-704D-1478-6CA87068CD75}"/>
          </ac:spMkLst>
        </pc:spChg>
        <pc:spChg chg="mod">
          <ac:chgData name="Marie Becker" userId="a16991b8-7bb5-4da5-98af-c360d036dd20" providerId="ADAL" clId="{C03A2BA4-0ED6-482C-9E59-1FB8F275FF1B}" dt="2024-06-03T16:14:57.137" v="12" actId="6549"/>
          <ac:spMkLst>
            <pc:docMk/>
            <pc:sldMk cId="1591378347" sldId="565"/>
            <ac:spMk id="5" creationId="{CA870210-AE45-9A3F-F07E-A42E4BE0C26C}"/>
          </ac:spMkLst>
        </pc:spChg>
      </pc:sldChg>
    </pc:docChg>
  </pc:docChgLst>
  <pc:docChgLst>
    <pc:chgData name="Jennifer Eimers" userId="e496f3f7-6a48-4339-9b0c-9f426a43f948" providerId="ADAL" clId="{65507C61-2E45-4DFB-807F-BC8133F69E42}"/>
    <pc:docChg chg="undo custSel modSld">
      <pc:chgData name="Jennifer Eimers" userId="e496f3f7-6a48-4339-9b0c-9f426a43f948" providerId="ADAL" clId="{65507C61-2E45-4DFB-807F-BC8133F69E42}" dt="2024-06-03T18:20:02.773" v="35" actId="1592"/>
      <pc:docMkLst>
        <pc:docMk/>
      </pc:docMkLst>
      <pc:sldChg chg="modSp mod chgLayout">
        <pc:chgData name="Jennifer Eimers" userId="e496f3f7-6a48-4339-9b0c-9f426a43f948" providerId="ADAL" clId="{65507C61-2E45-4DFB-807F-BC8133F69E42}" dt="2024-06-03T18:16:42.050" v="0" actId="700"/>
        <pc:sldMkLst>
          <pc:docMk/>
          <pc:sldMk cId="0" sldId="559"/>
        </pc:sldMkLst>
        <pc:spChg chg="mod ord">
          <ac:chgData name="Jennifer Eimers" userId="e496f3f7-6a48-4339-9b0c-9f426a43f948" providerId="ADAL" clId="{65507C61-2E45-4DFB-807F-BC8133F69E42}" dt="2024-06-03T18:16:42.050" v="0" actId="700"/>
          <ac:spMkLst>
            <pc:docMk/>
            <pc:sldMk cId="0" sldId="559"/>
            <ac:spMk id="9218" creationId="{8546831A-73CD-4F8E-9FF8-D931364866CE}"/>
          </ac:spMkLst>
        </pc:spChg>
        <pc:spChg chg="mod ord">
          <ac:chgData name="Jennifer Eimers" userId="e496f3f7-6a48-4339-9b0c-9f426a43f948" providerId="ADAL" clId="{65507C61-2E45-4DFB-807F-BC8133F69E42}" dt="2024-06-03T18:16:42.050" v="0" actId="700"/>
          <ac:spMkLst>
            <pc:docMk/>
            <pc:sldMk cId="0" sldId="559"/>
            <ac:spMk id="9219" creationId="{D25C30B9-DB9B-4F0D-825F-3ADFC7E0F72C}"/>
          </ac:spMkLst>
        </pc:spChg>
      </pc:sldChg>
      <pc:sldChg chg="addSp delSp modSp mod modClrScheme chgLayout">
        <pc:chgData name="Jennifer Eimers" userId="e496f3f7-6a48-4339-9b0c-9f426a43f948" providerId="ADAL" clId="{65507C61-2E45-4DFB-807F-BC8133F69E42}" dt="2024-06-03T18:16:52.383" v="7" actId="1036"/>
        <pc:sldMkLst>
          <pc:docMk/>
          <pc:sldMk cId="2227310159" sldId="561"/>
        </pc:sldMkLst>
        <pc:spChg chg="mod">
          <ac:chgData name="Jennifer Eimers" userId="e496f3f7-6a48-4339-9b0c-9f426a43f948" providerId="ADAL" clId="{65507C61-2E45-4DFB-807F-BC8133F69E42}" dt="2024-06-03T18:16:52.383" v="7" actId="1036"/>
          <ac:spMkLst>
            <pc:docMk/>
            <pc:sldMk cId="2227310159" sldId="561"/>
            <ac:spMk id="3" creationId="{29275E2E-3E83-3F88-A50D-C0CF1D4926F7}"/>
          </ac:spMkLst>
        </pc:spChg>
        <pc:spChg chg="add del mod ord">
          <ac:chgData name="Jennifer Eimers" userId="e496f3f7-6a48-4339-9b0c-9f426a43f948" providerId="ADAL" clId="{65507C61-2E45-4DFB-807F-BC8133F69E42}" dt="2024-06-03T18:16:49.954" v="2" actId="700"/>
          <ac:spMkLst>
            <pc:docMk/>
            <pc:sldMk cId="2227310159" sldId="561"/>
            <ac:spMk id="11" creationId="{5ECD182D-2914-1E0E-B6D5-66B0ADFA7D1F}"/>
          </ac:spMkLst>
        </pc:spChg>
        <pc:spChg chg="mod ord">
          <ac:chgData name="Jennifer Eimers" userId="e496f3f7-6a48-4339-9b0c-9f426a43f948" providerId="ADAL" clId="{65507C61-2E45-4DFB-807F-BC8133F69E42}" dt="2024-06-03T18:16:49.954" v="2" actId="700"/>
          <ac:spMkLst>
            <pc:docMk/>
            <pc:sldMk cId="2227310159" sldId="561"/>
            <ac:spMk id="19458" creationId="{F65B5284-A016-40AE-8211-CECB2CF27933}"/>
          </ac:spMkLst>
        </pc:spChg>
      </pc:sldChg>
      <pc:sldChg chg="delSp modSp mod delCm">
        <pc:chgData name="Jennifer Eimers" userId="e496f3f7-6a48-4339-9b0c-9f426a43f948" providerId="ADAL" clId="{65507C61-2E45-4DFB-807F-BC8133F69E42}" dt="2024-06-03T18:20:02.773" v="35" actId="1592"/>
        <pc:sldMkLst>
          <pc:docMk/>
          <pc:sldMk cId="3566773769" sldId="564"/>
        </pc:sldMkLst>
        <pc:spChg chg="mod">
          <ac:chgData name="Jennifer Eimers" userId="e496f3f7-6a48-4339-9b0c-9f426a43f948" providerId="ADAL" clId="{65507C61-2E45-4DFB-807F-BC8133F69E42}" dt="2024-06-03T18:18:55.959" v="31" actId="1036"/>
          <ac:spMkLst>
            <pc:docMk/>
            <pc:sldMk cId="3566773769" sldId="564"/>
            <ac:spMk id="2" creationId="{E99B5394-41EA-D85C-6094-178907263F7E}"/>
          </ac:spMkLst>
        </pc:spChg>
        <pc:spChg chg="mod">
          <ac:chgData name="Jennifer Eimers" userId="e496f3f7-6a48-4339-9b0c-9f426a43f948" providerId="ADAL" clId="{65507C61-2E45-4DFB-807F-BC8133F69E42}" dt="2024-06-03T18:18:55.959" v="31" actId="1036"/>
          <ac:spMkLst>
            <pc:docMk/>
            <pc:sldMk cId="3566773769" sldId="564"/>
            <ac:spMk id="4" creationId="{E4B6CD06-CC5B-8175-DA08-4330CB7FCB0A}"/>
          </ac:spMkLst>
        </pc:spChg>
        <pc:spChg chg="mod">
          <ac:chgData name="Jennifer Eimers" userId="e496f3f7-6a48-4339-9b0c-9f426a43f948" providerId="ADAL" clId="{65507C61-2E45-4DFB-807F-BC8133F69E42}" dt="2024-06-03T18:18:19.952" v="16" actId="1076"/>
          <ac:spMkLst>
            <pc:docMk/>
            <pc:sldMk cId="3566773769" sldId="564"/>
            <ac:spMk id="7" creationId="{FBC2A805-DA3D-846B-4057-371AE1861AFB}"/>
          </ac:spMkLst>
        </pc:spChg>
        <pc:spChg chg="mod">
          <ac:chgData name="Jennifer Eimers" userId="e496f3f7-6a48-4339-9b0c-9f426a43f948" providerId="ADAL" clId="{65507C61-2E45-4DFB-807F-BC8133F69E42}" dt="2024-06-03T18:18:55.959" v="31" actId="1036"/>
          <ac:spMkLst>
            <pc:docMk/>
            <pc:sldMk cId="3566773769" sldId="564"/>
            <ac:spMk id="9" creationId="{9FBB645C-26E6-2566-7175-C7ACCD59AB6E}"/>
          </ac:spMkLst>
        </pc:spChg>
        <pc:spChg chg="mod">
          <ac:chgData name="Jennifer Eimers" userId="e496f3f7-6a48-4339-9b0c-9f426a43f948" providerId="ADAL" clId="{65507C61-2E45-4DFB-807F-BC8133F69E42}" dt="2024-06-03T18:18:58.788" v="33" actId="1036"/>
          <ac:spMkLst>
            <pc:docMk/>
            <pc:sldMk cId="3566773769" sldId="564"/>
            <ac:spMk id="10" creationId="{85D972F2-7BE7-F22D-8135-996FAD5ED2EF}"/>
          </ac:spMkLst>
        </pc:spChg>
        <pc:spChg chg="mod">
          <ac:chgData name="Jennifer Eimers" userId="e496f3f7-6a48-4339-9b0c-9f426a43f948" providerId="ADAL" clId="{65507C61-2E45-4DFB-807F-BC8133F69E42}" dt="2024-06-03T18:18:55.959" v="31" actId="1036"/>
          <ac:spMkLst>
            <pc:docMk/>
            <pc:sldMk cId="3566773769" sldId="564"/>
            <ac:spMk id="11" creationId="{02E7A389-4E72-C3E5-8198-44F8066AA045}"/>
          </ac:spMkLst>
        </pc:spChg>
        <pc:spChg chg="del mod">
          <ac:chgData name="Jennifer Eimers" userId="e496f3f7-6a48-4339-9b0c-9f426a43f948" providerId="ADAL" clId="{65507C61-2E45-4DFB-807F-BC8133F69E42}" dt="2024-06-03T18:18:01.589" v="11" actId="478"/>
          <ac:spMkLst>
            <pc:docMk/>
            <pc:sldMk cId="3566773769" sldId="564"/>
            <ac:spMk id="12" creationId="{3D3598A1-A91A-1545-A953-06D2D5E87D78}"/>
          </ac:spMkLst>
        </pc:spChg>
        <pc:spChg chg="mod">
          <ac:chgData name="Jennifer Eimers" userId="e496f3f7-6a48-4339-9b0c-9f426a43f948" providerId="ADAL" clId="{65507C61-2E45-4DFB-807F-BC8133F69E42}" dt="2024-06-03T18:18:55.959" v="31" actId="1036"/>
          <ac:spMkLst>
            <pc:docMk/>
            <pc:sldMk cId="3566773769" sldId="564"/>
            <ac:spMk id="13" creationId="{2307D93E-D645-E0F5-D6B6-374F57391439}"/>
          </ac:spMkLst>
        </pc:spChg>
        <pc:spChg chg="mod">
          <ac:chgData name="Jennifer Eimers" userId="e496f3f7-6a48-4339-9b0c-9f426a43f948" providerId="ADAL" clId="{65507C61-2E45-4DFB-807F-BC8133F69E42}" dt="2024-06-03T18:18:55.959" v="31" actId="1036"/>
          <ac:spMkLst>
            <pc:docMk/>
            <pc:sldMk cId="3566773769" sldId="564"/>
            <ac:spMk id="15" creationId="{50F70E05-96B2-3CB5-1EA9-5092FCFE18DD}"/>
          </ac:spMkLst>
        </pc:spChg>
        <pc:spChg chg="mod">
          <ac:chgData name="Jennifer Eimers" userId="e496f3f7-6a48-4339-9b0c-9f426a43f948" providerId="ADAL" clId="{65507C61-2E45-4DFB-807F-BC8133F69E42}" dt="2024-06-03T18:18:55.959" v="31" actId="1036"/>
          <ac:spMkLst>
            <pc:docMk/>
            <pc:sldMk cId="3566773769" sldId="564"/>
            <ac:spMk id="18" creationId="{F64E6B10-1CB1-C580-FDC0-6FAAFEF70249}"/>
          </ac:spMkLst>
        </pc:spChg>
        <pc:spChg chg="mod">
          <ac:chgData name="Jennifer Eimers" userId="e496f3f7-6a48-4339-9b0c-9f426a43f948" providerId="ADAL" clId="{65507C61-2E45-4DFB-807F-BC8133F69E42}" dt="2024-06-03T18:18:55.959" v="31" actId="1036"/>
          <ac:spMkLst>
            <pc:docMk/>
            <pc:sldMk cId="3566773769" sldId="564"/>
            <ac:spMk id="19" creationId="{55870AE9-1B9D-A24C-8C4C-6BC0664AE858}"/>
          </ac:spMkLst>
        </pc:spChg>
        <pc:spChg chg="mod">
          <ac:chgData name="Jennifer Eimers" userId="e496f3f7-6a48-4339-9b0c-9f426a43f948" providerId="ADAL" clId="{65507C61-2E45-4DFB-807F-BC8133F69E42}" dt="2024-06-03T18:18:55.959" v="31" actId="1036"/>
          <ac:spMkLst>
            <pc:docMk/>
            <pc:sldMk cId="3566773769" sldId="564"/>
            <ac:spMk id="20" creationId="{A0EBA6B4-3171-489C-BFD4-545E39DB5905}"/>
          </ac:spMkLst>
        </pc:spChg>
        <pc:spChg chg="mod">
          <ac:chgData name="Jennifer Eimers" userId="e496f3f7-6a48-4339-9b0c-9f426a43f948" providerId="ADAL" clId="{65507C61-2E45-4DFB-807F-BC8133F69E42}" dt="2024-06-03T18:18:55.959" v="31" actId="1036"/>
          <ac:spMkLst>
            <pc:docMk/>
            <pc:sldMk cId="3566773769" sldId="564"/>
            <ac:spMk id="21" creationId="{08923DEA-C32B-F486-DA1A-5E2CEBDEC302}"/>
          </ac:spMkLst>
        </pc:spChg>
        <pc:spChg chg="mod">
          <ac:chgData name="Jennifer Eimers" userId="e496f3f7-6a48-4339-9b0c-9f426a43f948" providerId="ADAL" clId="{65507C61-2E45-4DFB-807F-BC8133F69E42}" dt="2024-06-03T18:18:55.959" v="31" actId="1036"/>
          <ac:spMkLst>
            <pc:docMk/>
            <pc:sldMk cId="3566773769" sldId="564"/>
            <ac:spMk id="22" creationId="{D6BB7D5D-F655-055F-5C97-73A3C81703DA}"/>
          </ac:spMkLst>
        </pc:spChg>
        <pc:spChg chg="mod">
          <ac:chgData name="Jennifer Eimers" userId="e496f3f7-6a48-4339-9b0c-9f426a43f948" providerId="ADAL" clId="{65507C61-2E45-4DFB-807F-BC8133F69E42}" dt="2024-06-03T18:18:55.959" v="31" actId="1036"/>
          <ac:spMkLst>
            <pc:docMk/>
            <pc:sldMk cId="3566773769" sldId="564"/>
            <ac:spMk id="23" creationId="{5BE74E60-9CE2-70A7-9521-7A77449946B6}"/>
          </ac:spMkLst>
        </pc:spChg>
        <pc:spChg chg="mod">
          <ac:chgData name="Jennifer Eimers" userId="e496f3f7-6a48-4339-9b0c-9f426a43f948" providerId="ADAL" clId="{65507C61-2E45-4DFB-807F-BC8133F69E42}" dt="2024-06-03T18:18:55.959" v="31" actId="1036"/>
          <ac:spMkLst>
            <pc:docMk/>
            <pc:sldMk cId="3566773769" sldId="564"/>
            <ac:spMk id="24" creationId="{64F8AF19-9A1C-B0E8-A81E-E423335E5777}"/>
          </ac:spMkLst>
        </pc:spChg>
        <pc:spChg chg="mod">
          <ac:chgData name="Jennifer Eimers" userId="e496f3f7-6a48-4339-9b0c-9f426a43f948" providerId="ADAL" clId="{65507C61-2E45-4DFB-807F-BC8133F69E42}" dt="2024-06-03T18:18:55.959" v="31" actId="1036"/>
          <ac:spMkLst>
            <pc:docMk/>
            <pc:sldMk cId="3566773769" sldId="564"/>
            <ac:spMk id="25" creationId="{D448566C-C756-7947-DDB7-E0C1E81838AA}"/>
          </ac:spMkLst>
        </pc:spChg>
        <pc:spChg chg="mod">
          <ac:chgData name="Jennifer Eimers" userId="e496f3f7-6a48-4339-9b0c-9f426a43f948" providerId="ADAL" clId="{65507C61-2E45-4DFB-807F-BC8133F69E42}" dt="2024-06-03T18:18:55.959" v="31" actId="1036"/>
          <ac:spMkLst>
            <pc:docMk/>
            <pc:sldMk cId="3566773769" sldId="564"/>
            <ac:spMk id="26" creationId="{D080DAF4-3878-7574-B433-BC6D6A692BD7}"/>
          </ac:spMkLst>
        </pc:spChg>
        <pc:spChg chg="mod">
          <ac:chgData name="Jennifer Eimers" userId="e496f3f7-6a48-4339-9b0c-9f426a43f948" providerId="ADAL" clId="{65507C61-2E45-4DFB-807F-BC8133F69E42}" dt="2024-06-03T18:18:55.959" v="31" actId="1036"/>
          <ac:spMkLst>
            <pc:docMk/>
            <pc:sldMk cId="3566773769" sldId="564"/>
            <ac:spMk id="27" creationId="{3CDC1DFD-5509-75C8-7040-44FB9F2999AB}"/>
          </ac:spMkLst>
        </pc:spChg>
        <pc:spChg chg="mod">
          <ac:chgData name="Jennifer Eimers" userId="e496f3f7-6a48-4339-9b0c-9f426a43f948" providerId="ADAL" clId="{65507C61-2E45-4DFB-807F-BC8133F69E42}" dt="2024-06-03T18:18:55.959" v="31" actId="1036"/>
          <ac:spMkLst>
            <pc:docMk/>
            <pc:sldMk cId="3566773769" sldId="564"/>
            <ac:spMk id="28" creationId="{B5F4CF19-9678-91BC-2A26-751099894E30}"/>
          </ac:spMkLst>
        </pc:spChg>
        <pc:spChg chg="mod">
          <ac:chgData name="Jennifer Eimers" userId="e496f3f7-6a48-4339-9b0c-9f426a43f948" providerId="ADAL" clId="{65507C61-2E45-4DFB-807F-BC8133F69E42}" dt="2024-06-03T18:18:55.959" v="31" actId="1036"/>
          <ac:spMkLst>
            <pc:docMk/>
            <pc:sldMk cId="3566773769" sldId="564"/>
            <ac:spMk id="29" creationId="{6248CB0F-A995-F986-023D-664C3737ECD2}"/>
          </ac:spMkLst>
        </pc:spChg>
        <pc:spChg chg="mod">
          <ac:chgData name="Jennifer Eimers" userId="e496f3f7-6a48-4339-9b0c-9f426a43f948" providerId="ADAL" clId="{65507C61-2E45-4DFB-807F-BC8133F69E42}" dt="2024-06-03T18:18:55.959" v="31" actId="1036"/>
          <ac:spMkLst>
            <pc:docMk/>
            <pc:sldMk cId="3566773769" sldId="564"/>
            <ac:spMk id="30" creationId="{28AB1399-36E8-ABF0-8247-9A73BDC9C34F}"/>
          </ac:spMkLst>
        </pc:spChg>
        <pc:spChg chg="mod">
          <ac:chgData name="Jennifer Eimers" userId="e496f3f7-6a48-4339-9b0c-9f426a43f948" providerId="ADAL" clId="{65507C61-2E45-4DFB-807F-BC8133F69E42}" dt="2024-06-03T18:18:55.959" v="31" actId="1036"/>
          <ac:spMkLst>
            <pc:docMk/>
            <pc:sldMk cId="3566773769" sldId="564"/>
            <ac:spMk id="31" creationId="{0F5236ED-8387-2D01-2CCA-6E3AC74D6857}"/>
          </ac:spMkLst>
        </pc:spChg>
        <pc:spChg chg="mod">
          <ac:chgData name="Jennifer Eimers" userId="e496f3f7-6a48-4339-9b0c-9f426a43f948" providerId="ADAL" clId="{65507C61-2E45-4DFB-807F-BC8133F69E42}" dt="2024-06-03T18:18:55.959" v="31" actId="1036"/>
          <ac:spMkLst>
            <pc:docMk/>
            <pc:sldMk cId="3566773769" sldId="564"/>
            <ac:spMk id="32" creationId="{DDEA5475-7D2B-A62D-FD33-7A09856F2839}"/>
          </ac:spMkLst>
        </pc:spChg>
        <pc:spChg chg="mod">
          <ac:chgData name="Jennifer Eimers" userId="e496f3f7-6a48-4339-9b0c-9f426a43f948" providerId="ADAL" clId="{65507C61-2E45-4DFB-807F-BC8133F69E42}" dt="2024-06-03T18:18:55.959" v="31" actId="1036"/>
          <ac:spMkLst>
            <pc:docMk/>
            <pc:sldMk cId="3566773769" sldId="564"/>
            <ac:spMk id="33" creationId="{DD1C80AE-64E2-A821-4E0B-A621FE42B35E}"/>
          </ac:spMkLst>
        </pc:spChg>
        <pc:spChg chg="mod">
          <ac:chgData name="Jennifer Eimers" userId="e496f3f7-6a48-4339-9b0c-9f426a43f948" providerId="ADAL" clId="{65507C61-2E45-4DFB-807F-BC8133F69E42}" dt="2024-06-03T18:18:55.959" v="31" actId="1036"/>
          <ac:spMkLst>
            <pc:docMk/>
            <pc:sldMk cId="3566773769" sldId="564"/>
            <ac:spMk id="34" creationId="{98449901-FD57-2AFF-DA06-F0A534C3CBD0}"/>
          </ac:spMkLst>
        </pc:spChg>
        <pc:spChg chg="mod">
          <ac:chgData name="Jennifer Eimers" userId="e496f3f7-6a48-4339-9b0c-9f426a43f948" providerId="ADAL" clId="{65507C61-2E45-4DFB-807F-BC8133F69E42}" dt="2024-06-03T18:18:55.959" v="31" actId="1036"/>
          <ac:spMkLst>
            <pc:docMk/>
            <pc:sldMk cId="3566773769" sldId="564"/>
            <ac:spMk id="35" creationId="{A66BD519-B861-0D88-C5C8-B0A1F8D4C33A}"/>
          </ac:spMkLst>
        </pc:spChg>
        <pc:spChg chg="mod">
          <ac:chgData name="Jennifer Eimers" userId="e496f3f7-6a48-4339-9b0c-9f426a43f948" providerId="ADAL" clId="{65507C61-2E45-4DFB-807F-BC8133F69E42}" dt="2024-06-03T18:18:55.959" v="31" actId="1036"/>
          <ac:spMkLst>
            <pc:docMk/>
            <pc:sldMk cId="3566773769" sldId="564"/>
            <ac:spMk id="36" creationId="{F388FC8E-F347-D05F-A32B-784CE3335A10}"/>
          </ac:spMkLst>
        </pc:spChg>
        <pc:spChg chg="del">
          <ac:chgData name="Jennifer Eimers" userId="e496f3f7-6a48-4339-9b0c-9f426a43f948" providerId="ADAL" clId="{65507C61-2E45-4DFB-807F-BC8133F69E42}" dt="2024-06-03T18:17:36.116" v="8" actId="478"/>
          <ac:spMkLst>
            <pc:docMk/>
            <pc:sldMk cId="3566773769" sldId="564"/>
            <ac:spMk id="37" creationId="{19A781B3-0CA1-4054-6E84-BE54710B5968}"/>
          </ac:spMkLst>
        </pc:spChg>
        <pc:spChg chg="mod">
          <ac:chgData name="Jennifer Eimers" userId="e496f3f7-6a48-4339-9b0c-9f426a43f948" providerId="ADAL" clId="{65507C61-2E45-4DFB-807F-BC8133F69E42}" dt="2024-06-03T18:18:55.959" v="31" actId="1036"/>
          <ac:spMkLst>
            <pc:docMk/>
            <pc:sldMk cId="3566773769" sldId="564"/>
            <ac:spMk id="38" creationId="{5996D296-8B78-BF61-033A-8D9572A03987}"/>
          </ac:spMkLst>
        </pc:spChg>
        <pc:spChg chg="del">
          <ac:chgData name="Jennifer Eimers" userId="e496f3f7-6a48-4339-9b0c-9f426a43f948" providerId="ADAL" clId="{65507C61-2E45-4DFB-807F-BC8133F69E42}" dt="2024-06-03T18:17:36.116" v="8" actId="478"/>
          <ac:spMkLst>
            <pc:docMk/>
            <pc:sldMk cId="3566773769" sldId="564"/>
            <ac:spMk id="39" creationId="{52F8EBD1-6665-97C9-0CA1-D083872CF6C0}"/>
          </ac:spMkLst>
        </pc:spChg>
        <pc:spChg chg="mod">
          <ac:chgData name="Jennifer Eimers" userId="e496f3f7-6a48-4339-9b0c-9f426a43f948" providerId="ADAL" clId="{65507C61-2E45-4DFB-807F-BC8133F69E42}" dt="2024-06-03T18:18:55.959" v="31" actId="1036"/>
          <ac:spMkLst>
            <pc:docMk/>
            <pc:sldMk cId="3566773769" sldId="564"/>
            <ac:spMk id="40" creationId="{8FEC736E-8C7E-FD67-613B-80C233C6580B}"/>
          </ac:spMkLst>
        </pc:spChg>
        <pc:spChg chg="del">
          <ac:chgData name="Jennifer Eimers" userId="e496f3f7-6a48-4339-9b0c-9f426a43f948" providerId="ADAL" clId="{65507C61-2E45-4DFB-807F-BC8133F69E42}" dt="2024-06-03T18:17:36.116" v="8" actId="478"/>
          <ac:spMkLst>
            <pc:docMk/>
            <pc:sldMk cId="3566773769" sldId="564"/>
            <ac:spMk id="41" creationId="{F200A229-08C8-4523-BB9C-AFE56FFAEC4B}"/>
          </ac:spMkLst>
        </pc:spChg>
        <pc:spChg chg="mod">
          <ac:chgData name="Jennifer Eimers" userId="e496f3f7-6a48-4339-9b0c-9f426a43f948" providerId="ADAL" clId="{65507C61-2E45-4DFB-807F-BC8133F69E42}" dt="2024-06-03T18:18:55.959" v="31" actId="1036"/>
          <ac:spMkLst>
            <pc:docMk/>
            <pc:sldMk cId="3566773769" sldId="564"/>
            <ac:spMk id="42" creationId="{5886A951-A99C-5A96-BD9D-5DCE34DC221E}"/>
          </ac:spMkLst>
        </pc:spChg>
        <pc:spChg chg="del">
          <ac:chgData name="Jennifer Eimers" userId="e496f3f7-6a48-4339-9b0c-9f426a43f948" providerId="ADAL" clId="{65507C61-2E45-4DFB-807F-BC8133F69E42}" dt="2024-06-03T18:17:36.116" v="8" actId="478"/>
          <ac:spMkLst>
            <pc:docMk/>
            <pc:sldMk cId="3566773769" sldId="564"/>
            <ac:spMk id="43" creationId="{A4400506-C4C8-E4A1-FFE5-6FE163162FD7}"/>
          </ac:spMkLst>
        </pc:spChg>
        <pc:spChg chg="mod">
          <ac:chgData name="Jennifer Eimers" userId="e496f3f7-6a48-4339-9b0c-9f426a43f948" providerId="ADAL" clId="{65507C61-2E45-4DFB-807F-BC8133F69E42}" dt="2024-06-03T18:18:55.959" v="31" actId="1036"/>
          <ac:spMkLst>
            <pc:docMk/>
            <pc:sldMk cId="3566773769" sldId="564"/>
            <ac:spMk id="44" creationId="{E70C639F-1B0F-007E-DD43-A25EC1EE28CB}"/>
          </ac:spMkLst>
        </pc:spChg>
        <pc:spChg chg="del">
          <ac:chgData name="Jennifer Eimers" userId="e496f3f7-6a48-4339-9b0c-9f426a43f948" providerId="ADAL" clId="{65507C61-2E45-4DFB-807F-BC8133F69E42}" dt="2024-06-03T18:17:36.116" v="8" actId="478"/>
          <ac:spMkLst>
            <pc:docMk/>
            <pc:sldMk cId="3566773769" sldId="564"/>
            <ac:spMk id="45" creationId="{5B133A97-000E-978F-C3FD-EAE3A8016C98}"/>
          </ac:spMkLst>
        </pc:spChg>
        <pc:spChg chg="mod">
          <ac:chgData name="Jennifer Eimers" userId="e496f3f7-6a48-4339-9b0c-9f426a43f948" providerId="ADAL" clId="{65507C61-2E45-4DFB-807F-BC8133F69E42}" dt="2024-06-03T18:18:55.959" v="31" actId="1036"/>
          <ac:spMkLst>
            <pc:docMk/>
            <pc:sldMk cId="3566773769" sldId="564"/>
            <ac:spMk id="46" creationId="{F979FB91-7F9B-1A2B-D5D6-230DF0F6BCF5}"/>
          </ac:spMkLst>
        </pc:spChg>
        <pc:spChg chg="mod">
          <ac:chgData name="Jennifer Eimers" userId="e496f3f7-6a48-4339-9b0c-9f426a43f948" providerId="ADAL" clId="{65507C61-2E45-4DFB-807F-BC8133F69E42}" dt="2024-06-03T18:18:28.456" v="17" actId="1036"/>
          <ac:spMkLst>
            <pc:docMk/>
            <pc:sldMk cId="3566773769" sldId="564"/>
            <ac:spMk id="9239" creationId="{BAF5FC20-F32F-E1E7-90AC-F5385DE563D0}"/>
          </ac:spMkLst>
        </pc:spChg>
        <pc:spChg chg="mod">
          <ac:chgData name="Jennifer Eimers" userId="e496f3f7-6a48-4339-9b0c-9f426a43f948" providerId="ADAL" clId="{65507C61-2E45-4DFB-807F-BC8133F69E42}" dt="2024-06-03T18:18:28.456" v="17" actId="1036"/>
          <ac:spMkLst>
            <pc:docMk/>
            <pc:sldMk cId="3566773769" sldId="564"/>
            <ac:spMk id="9240" creationId="{D4D7754A-A1A6-7080-43DD-A8D929BFDEA0}"/>
          </ac:spMkLst>
        </pc:spChg>
        <pc:spChg chg="mod">
          <ac:chgData name="Jennifer Eimers" userId="e496f3f7-6a48-4339-9b0c-9f426a43f948" providerId="ADAL" clId="{65507C61-2E45-4DFB-807F-BC8133F69E42}" dt="2024-06-03T18:18:28.456" v="17" actId="1036"/>
          <ac:spMkLst>
            <pc:docMk/>
            <pc:sldMk cId="3566773769" sldId="564"/>
            <ac:spMk id="9241" creationId="{6CF4F2BE-D6B0-C544-C2F2-0FE3454AF909}"/>
          </ac:spMkLst>
        </pc:spChg>
        <pc:spChg chg="mod">
          <ac:chgData name="Jennifer Eimers" userId="e496f3f7-6a48-4339-9b0c-9f426a43f948" providerId="ADAL" clId="{65507C61-2E45-4DFB-807F-BC8133F69E42}" dt="2024-06-03T18:18:28.456" v="17" actId="1036"/>
          <ac:spMkLst>
            <pc:docMk/>
            <pc:sldMk cId="3566773769" sldId="564"/>
            <ac:spMk id="9242" creationId="{85A80D59-1B43-CB26-0FCA-784F404A282E}"/>
          </ac:spMkLst>
        </pc:spChg>
        <pc:spChg chg="mod">
          <ac:chgData name="Jennifer Eimers" userId="e496f3f7-6a48-4339-9b0c-9f426a43f948" providerId="ADAL" clId="{65507C61-2E45-4DFB-807F-BC8133F69E42}" dt="2024-06-03T18:18:28.456" v="17" actId="1036"/>
          <ac:spMkLst>
            <pc:docMk/>
            <pc:sldMk cId="3566773769" sldId="564"/>
            <ac:spMk id="9243" creationId="{6DC043F9-B9E7-1C36-7216-FEE52B6B3392}"/>
          </ac:spMkLst>
        </pc:spChg>
        <pc:spChg chg="mod">
          <ac:chgData name="Jennifer Eimers" userId="e496f3f7-6a48-4339-9b0c-9f426a43f948" providerId="ADAL" clId="{65507C61-2E45-4DFB-807F-BC8133F69E42}" dt="2024-06-03T18:18:28.456" v="17" actId="1036"/>
          <ac:spMkLst>
            <pc:docMk/>
            <pc:sldMk cId="3566773769" sldId="564"/>
            <ac:spMk id="9244" creationId="{D6EDDE86-D293-25D1-7C86-A165C5E22496}"/>
          </ac:spMkLst>
        </pc:spChg>
        <pc:spChg chg="mod">
          <ac:chgData name="Jennifer Eimers" userId="e496f3f7-6a48-4339-9b0c-9f426a43f948" providerId="ADAL" clId="{65507C61-2E45-4DFB-807F-BC8133F69E42}" dt="2024-06-03T18:18:28.456" v="17" actId="1036"/>
          <ac:spMkLst>
            <pc:docMk/>
            <pc:sldMk cId="3566773769" sldId="564"/>
            <ac:spMk id="9245" creationId="{6AA7A444-F6C8-D309-0B40-F4E1288F00E8}"/>
          </ac:spMkLst>
        </pc:spChg>
        <pc:spChg chg="mod">
          <ac:chgData name="Jennifer Eimers" userId="e496f3f7-6a48-4339-9b0c-9f426a43f948" providerId="ADAL" clId="{65507C61-2E45-4DFB-807F-BC8133F69E42}" dt="2024-06-03T18:18:28.456" v="17" actId="1036"/>
          <ac:spMkLst>
            <pc:docMk/>
            <pc:sldMk cId="3566773769" sldId="564"/>
            <ac:spMk id="9246" creationId="{60A3CCA2-C562-F251-E309-013B98BDF057}"/>
          </ac:spMkLst>
        </pc:spChg>
        <pc:spChg chg="mod">
          <ac:chgData name="Jennifer Eimers" userId="e496f3f7-6a48-4339-9b0c-9f426a43f948" providerId="ADAL" clId="{65507C61-2E45-4DFB-807F-BC8133F69E42}" dt="2024-06-03T18:18:28.456" v="17" actId="1036"/>
          <ac:spMkLst>
            <pc:docMk/>
            <pc:sldMk cId="3566773769" sldId="564"/>
            <ac:spMk id="9247" creationId="{C31C0CA3-B49D-94CE-5296-D1E163A6028F}"/>
          </ac:spMkLst>
        </pc:spChg>
        <pc:spChg chg="mod">
          <ac:chgData name="Jennifer Eimers" userId="e496f3f7-6a48-4339-9b0c-9f426a43f948" providerId="ADAL" clId="{65507C61-2E45-4DFB-807F-BC8133F69E42}" dt="2024-06-03T18:18:28.456" v="17" actId="1036"/>
          <ac:spMkLst>
            <pc:docMk/>
            <pc:sldMk cId="3566773769" sldId="564"/>
            <ac:spMk id="9248" creationId="{736A01FA-FC86-A88E-C7ED-025886B73C27}"/>
          </ac:spMkLst>
        </pc:spChg>
        <pc:spChg chg="mod">
          <ac:chgData name="Jennifer Eimers" userId="e496f3f7-6a48-4339-9b0c-9f426a43f948" providerId="ADAL" clId="{65507C61-2E45-4DFB-807F-BC8133F69E42}" dt="2024-06-03T18:18:28.456" v="17" actId="1036"/>
          <ac:spMkLst>
            <pc:docMk/>
            <pc:sldMk cId="3566773769" sldId="564"/>
            <ac:spMk id="9249" creationId="{8232FD56-734A-D1BF-F742-9D25CD26CB40}"/>
          </ac:spMkLst>
        </pc:spChg>
        <pc:spChg chg="mod">
          <ac:chgData name="Jennifer Eimers" userId="e496f3f7-6a48-4339-9b0c-9f426a43f948" providerId="ADAL" clId="{65507C61-2E45-4DFB-807F-BC8133F69E42}" dt="2024-06-03T18:18:28.456" v="17" actId="1036"/>
          <ac:spMkLst>
            <pc:docMk/>
            <pc:sldMk cId="3566773769" sldId="564"/>
            <ac:spMk id="9250" creationId="{C176EADF-E6C6-9511-0524-901DB6906356}"/>
          </ac:spMkLst>
        </pc:spChg>
        <pc:spChg chg="mod">
          <ac:chgData name="Jennifer Eimers" userId="e496f3f7-6a48-4339-9b0c-9f426a43f948" providerId="ADAL" clId="{65507C61-2E45-4DFB-807F-BC8133F69E42}" dt="2024-06-03T18:18:28.456" v="17" actId="1036"/>
          <ac:spMkLst>
            <pc:docMk/>
            <pc:sldMk cId="3566773769" sldId="564"/>
            <ac:spMk id="9251" creationId="{A351D137-3789-45F4-DE91-4042FF48BDEE}"/>
          </ac:spMkLst>
        </pc:spChg>
        <pc:spChg chg="mod">
          <ac:chgData name="Jennifer Eimers" userId="e496f3f7-6a48-4339-9b0c-9f426a43f948" providerId="ADAL" clId="{65507C61-2E45-4DFB-807F-BC8133F69E42}" dt="2024-06-03T18:18:28.456" v="17" actId="1036"/>
          <ac:spMkLst>
            <pc:docMk/>
            <pc:sldMk cId="3566773769" sldId="564"/>
            <ac:spMk id="9252" creationId="{0042A56C-D7DE-2333-C273-54B2CECB04BA}"/>
          </ac:spMkLst>
        </pc:spChg>
        <pc:spChg chg="mod">
          <ac:chgData name="Jennifer Eimers" userId="e496f3f7-6a48-4339-9b0c-9f426a43f948" providerId="ADAL" clId="{65507C61-2E45-4DFB-807F-BC8133F69E42}" dt="2024-06-03T18:18:28.456" v="17" actId="1036"/>
          <ac:spMkLst>
            <pc:docMk/>
            <pc:sldMk cId="3566773769" sldId="564"/>
            <ac:spMk id="9253" creationId="{2AAC6631-3FDB-E0A2-7FCA-98F30D8EF0B4}"/>
          </ac:spMkLst>
        </pc:spChg>
        <pc:spChg chg="mod">
          <ac:chgData name="Jennifer Eimers" userId="e496f3f7-6a48-4339-9b0c-9f426a43f948" providerId="ADAL" clId="{65507C61-2E45-4DFB-807F-BC8133F69E42}" dt="2024-06-03T18:18:28.456" v="17" actId="1036"/>
          <ac:spMkLst>
            <pc:docMk/>
            <pc:sldMk cId="3566773769" sldId="564"/>
            <ac:spMk id="9254" creationId="{E8487ED3-CE80-00C4-1F37-8B011C6846E0}"/>
          </ac:spMkLst>
        </pc:spChg>
        <pc:spChg chg="mod">
          <ac:chgData name="Jennifer Eimers" userId="e496f3f7-6a48-4339-9b0c-9f426a43f948" providerId="ADAL" clId="{65507C61-2E45-4DFB-807F-BC8133F69E42}" dt="2024-06-03T18:18:28.456" v="17" actId="1036"/>
          <ac:spMkLst>
            <pc:docMk/>
            <pc:sldMk cId="3566773769" sldId="564"/>
            <ac:spMk id="9255" creationId="{F1127F38-6AB0-C4EE-8272-140CE5A1259A}"/>
          </ac:spMkLst>
        </pc:spChg>
        <pc:spChg chg="mod">
          <ac:chgData name="Jennifer Eimers" userId="e496f3f7-6a48-4339-9b0c-9f426a43f948" providerId="ADAL" clId="{65507C61-2E45-4DFB-807F-BC8133F69E42}" dt="2024-06-03T18:18:28.456" v="17" actId="1036"/>
          <ac:spMkLst>
            <pc:docMk/>
            <pc:sldMk cId="3566773769" sldId="564"/>
            <ac:spMk id="9256" creationId="{4AAD24F7-8ED7-3D22-959B-4255DDE8DE23}"/>
          </ac:spMkLst>
        </pc:spChg>
        <pc:spChg chg="mod">
          <ac:chgData name="Jennifer Eimers" userId="e496f3f7-6a48-4339-9b0c-9f426a43f948" providerId="ADAL" clId="{65507C61-2E45-4DFB-807F-BC8133F69E42}" dt="2024-06-03T18:18:28.456" v="17" actId="1036"/>
          <ac:spMkLst>
            <pc:docMk/>
            <pc:sldMk cId="3566773769" sldId="564"/>
            <ac:spMk id="9257" creationId="{767B9E10-9D62-F445-174A-EC8FA8FE68A9}"/>
          </ac:spMkLst>
        </pc:spChg>
        <pc:spChg chg="mod">
          <ac:chgData name="Jennifer Eimers" userId="e496f3f7-6a48-4339-9b0c-9f426a43f948" providerId="ADAL" clId="{65507C61-2E45-4DFB-807F-BC8133F69E42}" dt="2024-06-03T18:18:28.456" v="17" actId="1036"/>
          <ac:spMkLst>
            <pc:docMk/>
            <pc:sldMk cId="3566773769" sldId="564"/>
            <ac:spMk id="9258" creationId="{279CE268-E71A-597D-3787-EA9E06008EB1}"/>
          </ac:spMkLst>
        </pc:spChg>
        <pc:spChg chg="mod">
          <ac:chgData name="Jennifer Eimers" userId="e496f3f7-6a48-4339-9b0c-9f426a43f948" providerId="ADAL" clId="{65507C61-2E45-4DFB-807F-BC8133F69E42}" dt="2024-06-03T18:18:55.959" v="31" actId="1036"/>
          <ac:spMkLst>
            <pc:docMk/>
            <pc:sldMk cId="3566773769" sldId="564"/>
            <ac:spMk id="9269" creationId="{5FBDC98F-0502-44FB-1116-440C2D9E643B}"/>
          </ac:spMkLst>
        </pc:spChg>
        <pc:spChg chg="mod">
          <ac:chgData name="Jennifer Eimers" userId="e496f3f7-6a48-4339-9b0c-9f426a43f948" providerId="ADAL" clId="{65507C61-2E45-4DFB-807F-BC8133F69E42}" dt="2024-06-03T18:18:55.959" v="31" actId="1036"/>
          <ac:spMkLst>
            <pc:docMk/>
            <pc:sldMk cId="3566773769" sldId="564"/>
            <ac:spMk id="9270" creationId="{88CA6C2A-82E5-6B66-EBF6-F75570B46221}"/>
          </ac:spMkLst>
        </pc:spChg>
        <pc:spChg chg="mod">
          <ac:chgData name="Jennifer Eimers" userId="e496f3f7-6a48-4339-9b0c-9f426a43f948" providerId="ADAL" clId="{65507C61-2E45-4DFB-807F-BC8133F69E42}" dt="2024-06-03T18:18:55.959" v="31" actId="1036"/>
          <ac:spMkLst>
            <pc:docMk/>
            <pc:sldMk cId="3566773769" sldId="564"/>
            <ac:spMk id="9271" creationId="{17862C22-6C7F-CCF2-DA1E-E55C7C13ED62}"/>
          </ac:spMkLst>
        </pc:spChg>
        <pc:spChg chg="mod">
          <ac:chgData name="Jennifer Eimers" userId="e496f3f7-6a48-4339-9b0c-9f426a43f948" providerId="ADAL" clId="{65507C61-2E45-4DFB-807F-BC8133F69E42}" dt="2024-06-03T18:18:55.959" v="31" actId="1036"/>
          <ac:spMkLst>
            <pc:docMk/>
            <pc:sldMk cId="3566773769" sldId="564"/>
            <ac:spMk id="9272" creationId="{38C62610-CF5E-AD08-20A9-029CF143B9A8}"/>
          </ac:spMkLst>
        </pc:spChg>
        <pc:spChg chg="mod">
          <ac:chgData name="Jennifer Eimers" userId="e496f3f7-6a48-4339-9b0c-9f426a43f948" providerId="ADAL" clId="{65507C61-2E45-4DFB-807F-BC8133F69E42}" dt="2024-06-03T18:18:55.959" v="31" actId="1036"/>
          <ac:spMkLst>
            <pc:docMk/>
            <pc:sldMk cId="3566773769" sldId="564"/>
            <ac:spMk id="9273" creationId="{D8D1F902-26EF-A390-245F-F4431515AF52}"/>
          </ac:spMkLst>
        </pc:spChg>
        <pc:spChg chg="mod">
          <ac:chgData name="Jennifer Eimers" userId="e496f3f7-6a48-4339-9b0c-9f426a43f948" providerId="ADAL" clId="{65507C61-2E45-4DFB-807F-BC8133F69E42}" dt="2024-06-03T18:18:55.959" v="31" actId="1036"/>
          <ac:spMkLst>
            <pc:docMk/>
            <pc:sldMk cId="3566773769" sldId="564"/>
            <ac:spMk id="9274" creationId="{7E1E8BDC-C1BB-CDD3-615D-8C5A5B7B4208}"/>
          </ac:spMkLst>
        </pc:spChg>
        <pc:spChg chg="mod">
          <ac:chgData name="Jennifer Eimers" userId="e496f3f7-6a48-4339-9b0c-9f426a43f948" providerId="ADAL" clId="{65507C61-2E45-4DFB-807F-BC8133F69E42}" dt="2024-06-03T18:18:55.959" v="31" actId="1036"/>
          <ac:spMkLst>
            <pc:docMk/>
            <pc:sldMk cId="3566773769" sldId="564"/>
            <ac:spMk id="9275" creationId="{56695D5F-7788-10C1-1F9A-E169B1BC2E9A}"/>
          </ac:spMkLst>
        </pc:spChg>
        <pc:spChg chg="mod">
          <ac:chgData name="Jennifer Eimers" userId="e496f3f7-6a48-4339-9b0c-9f426a43f948" providerId="ADAL" clId="{65507C61-2E45-4DFB-807F-BC8133F69E42}" dt="2024-06-03T18:18:55.959" v="31" actId="1036"/>
          <ac:spMkLst>
            <pc:docMk/>
            <pc:sldMk cId="3566773769" sldId="564"/>
            <ac:spMk id="9276" creationId="{777B54BA-06CF-BBCE-42DE-8CA605B48F0E}"/>
          </ac:spMkLst>
        </pc:spChg>
        <pc:spChg chg="mod">
          <ac:chgData name="Jennifer Eimers" userId="e496f3f7-6a48-4339-9b0c-9f426a43f948" providerId="ADAL" clId="{65507C61-2E45-4DFB-807F-BC8133F69E42}" dt="2024-06-03T18:18:55.959" v="31" actId="1036"/>
          <ac:spMkLst>
            <pc:docMk/>
            <pc:sldMk cId="3566773769" sldId="564"/>
            <ac:spMk id="9278" creationId="{F580F49C-C75B-A6E2-0245-FE51306EE2B6}"/>
          </ac:spMkLst>
        </pc:spChg>
        <pc:spChg chg="mod">
          <ac:chgData name="Jennifer Eimers" userId="e496f3f7-6a48-4339-9b0c-9f426a43f948" providerId="ADAL" clId="{65507C61-2E45-4DFB-807F-BC8133F69E42}" dt="2024-06-03T18:18:55.959" v="31" actId="1036"/>
          <ac:spMkLst>
            <pc:docMk/>
            <pc:sldMk cId="3566773769" sldId="564"/>
            <ac:spMk id="9279" creationId="{CF32F43B-C5AA-3C2F-89ED-12761948964E}"/>
          </ac:spMkLst>
        </pc:spChg>
        <pc:spChg chg="mod">
          <ac:chgData name="Jennifer Eimers" userId="e496f3f7-6a48-4339-9b0c-9f426a43f948" providerId="ADAL" clId="{65507C61-2E45-4DFB-807F-BC8133F69E42}" dt="2024-06-03T18:18:55.959" v="31" actId="1036"/>
          <ac:spMkLst>
            <pc:docMk/>
            <pc:sldMk cId="3566773769" sldId="564"/>
            <ac:spMk id="9280" creationId="{CDDF7E99-6608-7F31-B82C-7838025DDDCA}"/>
          </ac:spMkLst>
        </pc:spChg>
        <pc:spChg chg="mod">
          <ac:chgData name="Jennifer Eimers" userId="e496f3f7-6a48-4339-9b0c-9f426a43f948" providerId="ADAL" clId="{65507C61-2E45-4DFB-807F-BC8133F69E42}" dt="2024-06-03T18:18:55.959" v="31" actId="1036"/>
          <ac:spMkLst>
            <pc:docMk/>
            <pc:sldMk cId="3566773769" sldId="564"/>
            <ac:spMk id="9281" creationId="{06A18B0D-D2B2-78C0-5C60-4BFA41EEDC96}"/>
          </ac:spMkLst>
        </pc:spChg>
        <pc:spChg chg="mod">
          <ac:chgData name="Jennifer Eimers" userId="e496f3f7-6a48-4339-9b0c-9f426a43f948" providerId="ADAL" clId="{65507C61-2E45-4DFB-807F-BC8133F69E42}" dt="2024-06-03T18:18:55.959" v="31" actId="1036"/>
          <ac:spMkLst>
            <pc:docMk/>
            <pc:sldMk cId="3566773769" sldId="564"/>
            <ac:spMk id="9282" creationId="{6B748E51-5B6F-2400-4443-70920DEFC071}"/>
          </ac:spMkLst>
        </pc:spChg>
        <pc:spChg chg="mod">
          <ac:chgData name="Jennifer Eimers" userId="e496f3f7-6a48-4339-9b0c-9f426a43f948" providerId="ADAL" clId="{65507C61-2E45-4DFB-807F-BC8133F69E42}" dt="2024-06-03T18:18:55.959" v="31" actId="1036"/>
          <ac:spMkLst>
            <pc:docMk/>
            <pc:sldMk cId="3566773769" sldId="564"/>
            <ac:spMk id="9283" creationId="{6FA4F35E-5843-F119-E44A-EC5389B05CAA}"/>
          </ac:spMkLst>
        </pc:spChg>
        <pc:spChg chg="mod">
          <ac:chgData name="Jennifer Eimers" userId="e496f3f7-6a48-4339-9b0c-9f426a43f948" providerId="ADAL" clId="{65507C61-2E45-4DFB-807F-BC8133F69E42}" dt="2024-06-03T18:18:55.959" v="31" actId="1036"/>
          <ac:spMkLst>
            <pc:docMk/>
            <pc:sldMk cId="3566773769" sldId="564"/>
            <ac:spMk id="9284" creationId="{097205BF-2183-F060-08E7-8E2687D387B4}"/>
          </ac:spMkLst>
        </pc:spChg>
        <pc:spChg chg="mod">
          <ac:chgData name="Jennifer Eimers" userId="e496f3f7-6a48-4339-9b0c-9f426a43f948" providerId="ADAL" clId="{65507C61-2E45-4DFB-807F-BC8133F69E42}" dt="2024-06-03T18:18:55.959" v="31" actId="1036"/>
          <ac:spMkLst>
            <pc:docMk/>
            <pc:sldMk cId="3566773769" sldId="564"/>
            <ac:spMk id="9285" creationId="{4A125724-8601-BBB6-4AB5-823E039A69E1}"/>
          </ac:spMkLst>
        </pc:spChg>
        <pc:spChg chg="mod">
          <ac:chgData name="Jennifer Eimers" userId="e496f3f7-6a48-4339-9b0c-9f426a43f948" providerId="ADAL" clId="{65507C61-2E45-4DFB-807F-BC8133F69E42}" dt="2024-06-03T18:18:55.959" v="31" actId="1036"/>
          <ac:spMkLst>
            <pc:docMk/>
            <pc:sldMk cId="3566773769" sldId="564"/>
            <ac:spMk id="9286" creationId="{D203B4E8-9397-2A9D-C0A4-C46EB83F4C08}"/>
          </ac:spMkLst>
        </pc:spChg>
        <pc:spChg chg="mod">
          <ac:chgData name="Jennifer Eimers" userId="e496f3f7-6a48-4339-9b0c-9f426a43f948" providerId="ADAL" clId="{65507C61-2E45-4DFB-807F-BC8133F69E42}" dt="2024-06-03T18:18:55.959" v="31" actId="1036"/>
          <ac:spMkLst>
            <pc:docMk/>
            <pc:sldMk cId="3566773769" sldId="564"/>
            <ac:spMk id="9287" creationId="{BD727374-7AEA-9DB5-EC24-8BCAABFFE612}"/>
          </ac:spMkLst>
        </pc:spChg>
        <pc:spChg chg="mod">
          <ac:chgData name="Jennifer Eimers" userId="e496f3f7-6a48-4339-9b0c-9f426a43f948" providerId="ADAL" clId="{65507C61-2E45-4DFB-807F-BC8133F69E42}" dt="2024-06-03T18:18:55.959" v="31" actId="1036"/>
          <ac:spMkLst>
            <pc:docMk/>
            <pc:sldMk cId="3566773769" sldId="564"/>
            <ac:spMk id="9288" creationId="{016AA12C-C8D3-2CA4-A6B9-5C7207BC173D}"/>
          </ac:spMkLst>
        </pc:spChg>
        <pc:spChg chg="mod">
          <ac:chgData name="Jennifer Eimers" userId="e496f3f7-6a48-4339-9b0c-9f426a43f948" providerId="ADAL" clId="{65507C61-2E45-4DFB-807F-BC8133F69E42}" dt="2024-06-03T18:18:55.959" v="31" actId="1036"/>
          <ac:spMkLst>
            <pc:docMk/>
            <pc:sldMk cId="3566773769" sldId="564"/>
            <ac:spMk id="9289" creationId="{8E6DF4D9-A68B-E913-93FD-5E6F1E72B97E}"/>
          </ac:spMkLst>
        </pc:spChg>
        <pc:spChg chg="mod">
          <ac:chgData name="Jennifer Eimers" userId="e496f3f7-6a48-4339-9b0c-9f426a43f948" providerId="ADAL" clId="{65507C61-2E45-4DFB-807F-BC8133F69E42}" dt="2024-06-03T18:18:55.959" v="31" actId="1036"/>
          <ac:spMkLst>
            <pc:docMk/>
            <pc:sldMk cId="3566773769" sldId="564"/>
            <ac:spMk id="9290" creationId="{B6C9BCD1-695A-55BD-6E38-2584623D0EE6}"/>
          </ac:spMkLst>
        </pc:spChg>
        <pc:spChg chg="mod">
          <ac:chgData name="Jennifer Eimers" userId="e496f3f7-6a48-4339-9b0c-9f426a43f948" providerId="ADAL" clId="{65507C61-2E45-4DFB-807F-BC8133F69E42}" dt="2024-06-03T18:18:55.959" v="31" actId="1036"/>
          <ac:spMkLst>
            <pc:docMk/>
            <pc:sldMk cId="3566773769" sldId="564"/>
            <ac:spMk id="9291" creationId="{A4D78D05-1CFA-28DD-70B5-903C15026BEF}"/>
          </ac:spMkLst>
        </pc:spChg>
        <pc:spChg chg="mod">
          <ac:chgData name="Jennifer Eimers" userId="e496f3f7-6a48-4339-9b0c-9f426a43f948" providerId="ADAL" clId="{65507C61-2E45-4DFB-807F-BC8133F69E42}" dt="2024-06-03T18:18:55.959" v="31" actId="1036"/>
          <ac:spMkLst>
            <pc:docMk/>
            <pc:sldMk cId="3566773769" sldId="564"/>
            <ac:spMk id="9292" creationId="{8343938C-0078-A232-2892-26953447B308}"/>
          </ac:spMkLst>
        </pc:spChg>
        <pc:spChg chg="mod">
          <ac:chgData name="Jennifer Eimers" userId="e496f3f7-6a48-4339-9b0c-9f426a43f948" providerId="ADAL" clId="{65507C61-2E45-4DFB-807F-BC8133F69E42}" dt="2024-06-03T18:18:55.959" v="31" actId="1036"/>
          <ac:spMkLst>
            <pc:docMk/>
            <pc:sldMk cId="3566773769" sldId="564"/>
            <ac:spMk id="9293" creationId="{35CE27F3-5F39-664E-04F7-384A56A3514B}"/>
          </ac:spMkLst>
        </pc:spChg>
        <pc:spChg chg="mod">
          <ac:chgData name="Jennifer Eimers" userId="e496f3f7-6a48-4339-9b0c-9f426a43f948" providerId="ADAL" clId="{65507C61-2E45-4DFB-807F-BC8133F69E42}" dt="2024-06-03T18:18:55.959" v="31" actId="1036"/>
          <ac:spMkLst>
            <pc:docMk/>
            <pc:sldMk cId="3566773769" sldId="564"/>
            <ac:spMk id="9294" creationId="{99ED86F4-185B-598B-3A31-96271317703E}"/>
          </ac:spMkLst>
        </pc:spChg>
        <pc:spChg chg="mod">
          <ac:chgData name="Jennifer Eimers" userId="e496f3f7-6a48-4339-9b0c-9f426a43f948" providerId="ADAL" clId="{65507C61-2E45-4DFB-807F-BC8133F69E42}" dt="2024-06-03T18:18:55.959" v="31" actId="1036"/>
          <ac:spMkLst>
            <pc:docMk/>
            <pc:sldMk cId="3566773769" sldId="564"/>
            <ac:spMk id="9295" creationId="{C3231D29-DF8A-5F14-6F5C-5C563A2726FB}"/>
          </ac:spMkLst>
        </pc:spChg>
        <pc:spChg chg="mod">
          <ac:chgData name="Jennifer Eimers" userId="e496f3f7-6a48-4339-9b0c-9f426a43f948" providerId="ADAL" clId="{65507C61-2E45-4DFB-807F-BC8133F69E42}" dt="2024-06-03T18:18:55.959" v="31" actId="1036"/>
          <ac:spMkLst>
            <pc:docMk/>
            <pc:sldMk cId="3566773769" sldId="564"/>
            <ac:spMk id="9296" creationId="{4EB37AFD-F998-7DFF-FE11-4A59A7DA340D}"/>
          </ac:spMkLst>
        </pc:spChg>
        <pc:spChg chg="mod">
          <ac:chgData name="Jennifer Eimers" userId="e496f3f7-6a48-4339-9b0c-9f426a43f948" providerId="ADAL" clId="{65507C61-2E45-4DFB-807F-BC8133F69E42}" dt="2024-06-03T18:18:55.959" v="31" actId="1036"/>
          <ac:spMkLst>
            <pc:docMk/>
            <pc:sldMk cId="3566773769" sldId="564"/>
            <ac:spMk id="9297" creationId="{A54B7901-CBA8-D462-5CDB-C7991A69B313}"/>
          </ac:spMkLst>
        </pc:spChg>
        <pc:spChg chg="mod">
          <ac:chgData name="Jennifer Eimers" userId="e496f3f7-6a48-4339-9b0c-9f426a43f948" providerId="ADAL" clId="{65507C61-2E45-4DFB-807F-BC8133F69E42}" dt="2024-06-03T18:18:55.959" v="31" actId="1036"/>
          <ac:spMkLst>
            <pc:docMk/>
            <pc:sldMk cId="3566773769" sldId="564"/>
            <ac:spMk id="9298" creationId="{E5511A86-CE71-4370-5B53-0AF99E9BDEFF}"/>
          </ac:spMkLst>
        </pc:spChg>
        <pc:spChg chg="mod">
          <ac:chgData name="Jennifer Eimers" userId="e496f3f7-6a48-4339-9b0c-9f426a43f948" providerId="ADAL" clId="{65507C61-2E45-4DFB-807F-BC8133F69E42}" dt="2024-06-03T18:18:55.959" v="31" actId="1036"/>
          <ac:spMkLst>
            <pc:docMk/>
            <pc:sldMk cId="3566773769" sldId="564"/>
            <ac:spMk id="9299" creationId="{86AA5679-E8B1-981C-4584-F199B908EF56}"/>
          </ac:spMkLst>
        </pc:spChg>
        <pc:spChg chg="mod">
          <ac:chgData name="Jennifer Eimers" userId="e496f3f7-6a48-4339-9b0c-9f426a43f948" providerId="ADAL" clId="{65507C61-2E45-4DFB-807F-BC8133F69E42}" dt="2024-06-03T18:18:55.959" v="31" actId="1036"/>
          <ac:spMkLst>
            <pc:docMk/>
            <pc:sldMk cId="3566773769" sldId="564"/>
            <ac:spMk id="9300" creationId="{701442FC-EE25-5EDB-B7DB-5AC64F6532E8}"/>
          </ac:spMkLst>
        </pc:spChg>
        <pc:spChg chg="mod">
          <ac:chgData name="Jennifer Eimers" userId="e496f3f7-6a48-4339-9b0c-9f426a43f948" providerId="ADAL" clId="{65507C61-2E45-4DFB-807F-BC8133F69E42}" dt="2024-06-03T18:18:55.959" v="31" actId="1036"/>
          <ac:spMkLst>
            <pc:docMk/>
            <pc:sldMk cId="3566773769" sldId="564"/>
            <ac:spMk id="9301" creationId="{26914020-6371-4DDA-8D19-3A1CD9341AFE}"/>
          </ac:spMkLst>
        </pc:spChg>
        <pc:spChg chg="mod">
          <ac:chgData name="Jennifer Eimers" userId="e496f3f7-6a48-4339-9b0c-9f426a43f948" providerId="ADAL" clId="{65507C61-2E45-4DFB-807F-BC8133F69E42}" dt="2024-06-03T18:18:55.959" v="31" actId="1036"/>
          <ac:spMkLst>
            <pc:docMk/>
            <pc:sldMk cId="3566773769" sldId="564"/>
            <ac:spMk id="9302" creationId="{4D224A8F-DC40-2C12-2200-6873C90EC7C7}"/>
          </ac:spMkLst>
        </pc:spChg>
        <pc:spChg chg="mod">
          <ac:chgData name="Jennifer Eimers" userId="e496f3f7-6a48-4339-9b0c-9f426a43f948" providerId="ADAL" clId="{65507C61-2E45-4DFB-807F-BC8133F69E42}" dt="2024-06-03T18:18:55.959" v="31" actId="1036"/>
          <ac:spMkLst>
            <pc:docMk/>
            <pc:sldMk cId="3566773769" sldId="564"/>
            <ac:spMk id="9303" creationId="{B54EFD29-E842-68AA-B1ED-F2DE6FCC777C}"/>
          </ac:spMkLst>
        </pc:spChg>
        <pc:spChg chg="mod">
          <ac:chgData name="Jennifer Eimers" userId="e496f3f7-6a48-4339-9b0c-9f426a43f948" providerId="ADAL" clId="{65507C61-2E45-4DFB-807F-BC8133F69E42}" dt="2024-06-03T18:18:55.959" v="31" actId="1036"/>
          <ac:spMkLst>
            <pc:docMk/>
            <pc:sldMk cId="3566773769" sldId="564"/>
            <ac:spMk id="9304" creationId="{C854D3BA-4A55-E146-552D-AAD0B0B443BC}"/>
          </ac:spMkLst>
        </pc:spChg>
        <pc:spChg chg="mod">
          <ac:chgData name="Jennifer Eimers" userId="e496f3f7-6a48-4339-9b0c-9f426a43f948" providerId="ADAL" clId="{65507C61-2E45-4DFB-807F-BC8133F69E42}" dt="2024-06-03T18:18:55.959" v="31" actId="1036"/>
          <ac:spMkLst>
            <pc:docMk/>
            <pc:sldMk cId="3566773769" sldId="564"/>
            <ac:spMk id="9305" creationId="{0263C7A8-CD6D-D137-0857-5016AE6E028D}"/>
          </ac:spMkLst>
        </pc:spChg>
        <pc:spChg chg="mod">
          <ac:chgData name="Jennifer Eimers" userId="e496f3f7-6a48-4339-9b0c-9f426a43f948" providerId="ADAL" clId="{65507C61-2E45-4DFB-807F-BC8133F69E42}" dt="2024-06-03T18:18:55.959" v="31" actId="1036"/>
          <ac:spMkLst>
            <pc:docMk/>
            <pc:sldMk cId="3566773769" sldId="564"/>
            <ac:spMk id="9306" creationId="{5A1FC43E-2535-1A4E-EF95-B937055B8A5F}"/>
          </ac:spMkLst>
        </pc:spChg>
        <pc:spChg chg="mod">
          <ac:chgData name="Jennifer Eimers" userId="e496f3f7-6a48-4339-9b0c-9f426a43f948" providerId="ADAL" clId="{65507C61-2E45-4DFB-807F-BC8133F69E42}" dt="2024-06-03T18:18:55.959" v="31" actId="1036"/>
          <ac:spMkLst>
            <pc:docMk/>
            <pc:sldMk cId="3566773769" sldId="564"/>
            <ac:spMk id="9307" creationId="{AFB0DCE9-A9BB-75A4-51F3-87BD677EA61B}"/>
          </ac:spMkLst>
        </pc:spChg>
        <pc:spChg chg="mod">
          <ac:chgData name="Jennifer Eimers" userId="e496f3f7-6a48-4339-9b0c-9f426a43f948" providerId="ADAL" clId="{65507C61-2E45-4DFB-807F-BC8133F69E42}" dt="2024-06-03T18:18:55.959" v="31" actId="1036"/>
          <ac:spMkLst>
            <pc:docMk/>
            <pc:sldMk cId="3566773769" sldId="564"/>
            <ac:spMk id="9308" creationId="{D9233F96-FF9B-6E7A-7203-AE920362957D}"/>
          </ac:spMkLst>
        </pc:spChg>
        <pc:spChg chg="mod">
          <ac:chgData name="Jennifer Eimers" userId="e496f3f7-6a48-4339-9b0c-9f426a43f948" providerId="ADAL" clId="{65507C61-2E45-4DFB-807F-BC8133F69E42}" dt="2024-06-03T18:18:55.959" v="31" actId="1036"/>
          <ac:spMkLst>
            <pc:docMk/>
            <pc:sldMk cId="3566773769" sldId="564"/>
            <ac:spMk id="9309" creationId="{659602D6-EB64-13EC-1A97-F2F6208053F7}"/>
          </ac:spMkLst>
        </pc:spChg>
        <pc:spChg chg="mod">
          <ac:chgData name="Jennifer Eimers" userId="e496f3f7-6a48-4339-9b0c-9f426a43f948" providerId="ADAL" clId="{65507C61-2E45-4DFB-807F-BC8133F69E42}" dt="2024-06-03T18:18:55.959" v="31" actId="1036"/>
          <ac:spMkLst>
            <pc:docMk/>
            <pc:sldMk cId="3566773769" sldId="564"/>
            <ac:spMk id="9310" creationId="{10A80845-DD6D-C41C-A598-A1B962574665}"/>
          </ac:spMkLst>
        </pc:spChg>
        <pc:spChg chg="mod">
          <ac:chgData name="Jennifer Eimers" userId="e496f3f7-6a48-4339-9b0c-9f426a43f948" providerId="ADAL" clId="{65507C61-2E45-4DFB-807F-BC8133F69E42}" dt="2024-06-03T18:18:55.959" v="31" actId="1036"/>
          <ac:spMkLst>
            <pc:docMk/>
            <pc:sldMk cId="3566773769" sldId="564"/>
            <ac:spMk id="9311" creationId="{B0ED2540-E1BC-47A0-93C5-559A434E414D}"/>
          </ac:spMkLst>
        </pc:spChg>
        <pc:spChg chg="mod">
          <ac:chgData name="Jennifer Eimers" userId="e496f3f7-6a48-4339-9b0c-9f426a43f948" providerId="ADAL" clId="{65507C61-2E45-4DFB-807F-BC8133F69E42}" dt="2024-06-03T18:18:55.959" v="31" actId="1036"/>
          <ac:spMkLst>
            <pc:docMk/>
            <pc:sldMk cId="3566773769" sldId="564"/>
            <ac:spMk id="9312" creationId="{6DADFD05-6E86-FF8E-EAD6-B2D97F374DBE}"/>
          </ac:spMkLst>
        </pc:spChg>
        <pc:spChg chg="mod">
          <ac:chgData name="Jennifer Eimers" userId="e496f3f7-6a48-4339-9b0c-9f426a43f948" providerId="ADAL" clId="{65507C61-2E45-4DFB-807F-BC8133F69E42}" dt="2024-06-03T18:18:55.959" v="31" actId="1036"/>
          <ac:spMkLst>
            <pc:docMk/>
            <pc:sldMk cId="3566773769" sldId="564"/>
            <ac:spMk id="9313" creationId="{9FC7DEAC-5EFC-C3E7-1CFA-2A639A24EAF3}"/>
          </ac:spMkLst>
        </pc:spChg>
        <pc:spChg chg="mod">
          <ac:chgData name="Jennifer Eimers" userId="e496f3f7-6a48-4339-9b0c-9f426a43f948" providerId="ADAL" clId="{65507C61-2E45-4DFB-807F-BC8133F69E42}" dt="2024-06-03T18:18:55.959" v="31" actId="1036"/>
          <ac:spMkLst>
            <pc:docMk/>
            <pc:sldMk cId="3566773769" sldId="564"/>
            <ac:spMk id="9314" creationId="{CD444C20-0449-874C-AAAB-5849797DC1C9}"/>
          </ac:spMkLst>
        </pc:spChg>
        <pc:spChg chg="mod">
          <ac:chgData name="Jennifer Eimers" userId="e496f3f7-6a48-4339-9b0c-9f426a43f948" providerId="ADAL" clId="{65507C61-2E45-4DFB-807F-BC8133F69E42}" dt="2024-06-03T18:18:55.959" v="31" actId="1036"/>
          <ac:spMkLst>
            <pc:docMk/>
            <pc:sldMk cId="3566773769" sldId="564"/>
            <ac:spMk id="9315" creationId="{670EDDDC-5324-265C-2BA9-BC16B7E9E06C}"/>
          </ac:spMkLst>
        </pc:spChg>
        <pc:spChg chg="mod">
          <ac:chgData name="Jennifer Eimers" userId="e496f3f7-6a48-4339-9b0c-9f426a43f948" providerId="ADAL" clId="{65507C61-2E45-4DFB-807F-BC8133F69E42}" dt="2024-06-03T18:18:55.959" v="31" actId="1036"/>
          <ac:spMkLst>
            <pc:docMk/>
            <pc:sldMk cId="3566773769" sldId="564"/>
            <ac:spMk id="9316" creationId="{F6FBFF8C-49C7-41E2-A047-4679E1B9F55D}"/>
          </ac:spMkLst>
        </pc:spChg>
        <pc:spChg chg="mod">
          <ac:chgData name="Jennifer Eimers" userId="e496f3f7-6a48-4339-9b0c-9f426a43f948" providerId="ADAL" clId="{65507C61-2E45-4DFB-807F-BC8133F69E42}" dt="2024-06-03T18:18:55.959" v="31" actId="1036"/>
          <ac:spMkLst>
            <pc:docMk/>
            <pc:sldMk cId="3566773769" sldId="564"/>
            <ac:spMk id="9317" creationId="{810954DC-4DD3-90CA-74DA-099872A3A89A}"/>
          </ac:spMkLst>
        </pc:spChg>
        <pc:spChg chg="mod">
          <ac:chgData name="Jennifer Eimers" userId="e496f3f7-6a48-4339-9b0c-9f426a43f948" providerId="ADAL" clId="{65507C61-2E45-4DFB-807F-BC8133F69E42}" dt="2024-06-03T18:18:55.959" v="31" actId="1036"/>
          <ac:spMkLst>
            <pc:docMk/>
            <pc:sldMk cId="3566773769" sldId="564"/>
            <ac:spMk id="9318" creationId="{2A4AA987-4DCF-49FF-7E7D-2C1EE155B99D}"/>
          </ac:spMkLst>
        </pc:spChg>
        <pc:spChg chg="mod">
          <ac:chgData name="Jennifer Eimers" userId="e496f3f7-6a48-4339-9b0c-9f426a43f948" providerId="ADAL" clId="{65507C61-2E45-4DFB-807F-BC8133F69E42}" dt="2024-06-03T18:18:55.959" v="31" actId="1036"/>
          <ac:spMkLst>
            <pc:docMk/>
            <pc:sldMk cId="3566773769" sldId="564"/>
            <ac:spMk id="9319" creationId="{6D04B0B6-59BD-24D8-7A7C-151691DC8849}"/>
          </ac:spMkLst>
        </pc:spChg>
        <pc:spChg chg="mod">
          <ac:chgData name="Jennifer Eimers" userId="e496f3f7-6a48-4339-9b0c-9f426a43f948" providerId="ADAL" clId="{65507C61-2E45-4DFB-807F-BC8133F69E42}" dt="2024-06-03T18:18:55.959" v="31" actId="1036"/>
          <ac:spMkLst>
            <pc:docMk/>
            <pc:sldMk cId="3566773769" sldId="564"/>
            <ac:spMk id="9320" creationId="{C9AA483D-EBE7-A14B-E2EB-C53D56A4970E}"/>
          </ac:spMkLst>
        </pc:spChg>
        <pc:spChg chg="mod">
          <ac:chgData name="Jennifer Eimers" userId="e496f3f7-6a48-4339-9b0c-9f426a43f948" providerId="ADAL" clId="{65507C61-2E45-4DFB-807F-BC8133F69E42}" dt="2024-06-03T18:18:55.959" v="31" actId="1036"/>
          <ac:spMkLst>
            <pc:docMk/>
            <pc:sldMk cId="3566773769" sldId="564"/>
            <ac:spMk id="9321" creationId="{4CCC2779-4851-32DB-4201-AED6158FB260}"/>
          </ac:spMkLst>
        </pc:spChg>
        <pc:spChg chg="mod">
          <ac:chgData name="Jennifer Eimers" userId="e496f3f7-6a48-4339-9b0c-9f426a43f948" providerId="ADAL" clId="{65507C61-2E45-4DFB-807F-BC8133F69E42}" dt="2024-06-03T18:18:55.959" v="31" actId="1036"/>
          <ac:spMkLst>
            <pc:docMk/>
            <pc:sldMk cId="3566773769" sldId="564"/>
            <ac:spMk id="9322" creationId="{D289FDD4-2955-89BA-FA56-7AD8076EA46B}"/>
          </ac:spMkLst>
        </pc:spChg>
        <pc:spChg chg="mod">
          <ac:chgData name="Jennifer Eimers" userId="e496f3f7-6a48-4339-9b0c-9f426a43f948" providerId="ADAL" clId="{65507C61-2E45-4DFB-807F-BC8133F69E42}" dt="2024-06-03T18:18:55.959" v="31" actId="1036"/>
          <ac:spMkLst>
            <pc:docMk/>
            <pc:sldMk cId="3566773769" sldId="564"/>
            <ac:spMk id="9323" creationId="{26EB20E1-D667-6363-2570-521A870EBC31}"/>
          </ac:spMkLst>
        </pc:spChg>
        <pc:spChg chg="mod">
          <ac:chgData name="Jennifer Eimers" userId="e496f3f7-6a48-4339-9b0c-9f426a43f948" providerId="ADAL" clId="{65507C61-2E45-4DFB-807F-BC8133F69E42}" dt="2024-06-03T18:18:55.959" v="31" actId="1036"/>
          <ac:spMkLst>
            <pc:docMk/>
            <pc:sldMk cId="3566773769" sldId="564"/>
            <ac:spMk id="9324" creationId="{1A0B2B9C-8D9A-6A2F-99BC-E55AD676284C}"/>
          </ac:spMkLst>
        </pc:spChg>
        <pc:spChg chg="mod">
          <ac:chgData name="Jennifer Eimers" userId="e496f3f7-6a48-4339-9b0c-9f426a43f948" providerId="ADAL" clId="{65507C61-2E45-4DFB-807F-BC8133F69E42}" dt="2024-06-03T18:18:55.959" v="31" actId="1036"/>
          <ac:spMkLst>
            <pc:docMk/>
            <pc:sldMk cId="3566773769" sldId="564"/>
            <ac:spMk id="9325" creationId="{3080363D-2811-85B3-2528-2911EA8909F3}"/>
          </ac:spMkLst>
        </pc:spChg>
        <pc:spChg chg="mod">
          <ac:chgData name="Jennifer Eimers" userId="e496f3f7-6a48-4339-9b0c-9f426a43f948" providerId="ADAL" clId="{65507C61-2E45-4DFB-807F-BC8133F69E42}" dt="2024-06-03T18:18:55.959" v="31" actId="1036"/>
          <ac:spMkLst>
            <pc:docMk/>
            <pc:sldMk cId="3566773769" sldId="564"/>
            <ac:spMk id="9326" creationId="{83A54F39-1E54-2102-2F7D-BB22A8B3F870}"/>
          </ac:spMkLst>
        </pc:spChg>
        <pc:spChg chg="mod">
          <ac:chgData name="Jennifer Eimers" userId="e496f3f7-6a48-4339-9b0c-9f426a43f948" providerId="ADAL" clId="{65507C61-2E45-4DFB-807F-BC8133F69E42}" dt="2024-06-03T18:18:55.959" v="31" actId="1036"/>
          <ac:spMkLst>
            <pc:docMk/>
            <pc:sldMk cId="3566773769" sldId="564"/>
            <ac:spMk id="9327" creationId="{41021D93-206E-DC62-A56D-26D22565A063}"/>
          </ac:spMkLst>
        </pc:spChg>
        <pc:spChg chg="mod">
          <ac:chgData name="Jennifer Eimers" userId="e496f3f7-6a48-4339-9b0c-9f426a43f948" providerId="ADAL" clId="{65507C61-2E45-4DFB-807F-BC8133F69E42}" dt="2024-06-03T18:18:55.959" v="31" actId="1036"/>
          <ac:spMkLst>
            <pc:docMk/>
            <pc:sldMk cId="3566773769" sldId="564"/>
            <ac:spMk id="9328" creationId="{FE3AB9ED-87A8-4A70-B040-4AE87A16C8E4}"/>
          </ac:spMkLst>
        </pc:spChg>
        <pc:spChg chg="mod">
          <ac:chgData name="Jennifer Eimers" userId="e496f3f7-6a48-4339-9b0c-9f426a43f948" providerId="ADAL" clId="{65507C61-2E45-4DFB-807F-BC8133F69E42}" dt="2024-06-03T18:18:55.959" v="31" actId="1036"/>
          <ac:spMkLst>
            <pc:docMk/>
            <pc:sldMk cId="3566773769" sldId="564"/>
            <ac:spMk id="9329" creationId="{3F82BFFE-2BD5-EDA4-67DB-087ED1F7C64D}"/>
          </ac:spMkLst>
        </pc:spChg>
        <pc:spChg chg="mod">
          <ac:chgData name="Jennifer Eimers" userId="e496f3f7-6a48-4339-9b0c-9f426a43f948" providerId="ADAL" clId="{65507C61-2E45-4DFB-807F-BC8133F69E42}" dt="2024-06-03T18:18:55.959" v="31" actId="1036"/>
          <ac:spMkLst>
            <pc:docMk/>
            <pc:sldMk cId="3566773769" sldId="564"/>
            <ac:spMk id="9330" creationId="{0812F28B-C75C-3082-F4B0-FF4F98343EFD}"/>
          </ac:spMkLst>
        </pc:spChg>
        <pc:spChg chg="mod">
          <ac:chgData name="Jennifer Eimers" userId="e496f3f7-6a48-4339-9b0c-9f426a43f948" providerId="ADAL" clId="{65507C61-2E45-4DFB-807F-BC8133F69E42}" dt="2024-06-03T18:18:55.959" v="31" actId="1036"/>
          <ac:spMkLst>
            <pc:docMk/>
            <pc:sldMk cId="3566773769" sldId="564"/>
            <ac:spMk id="9331" creationId="{9F181241-A707-8E3F-45AC-91ADA0D8ED68}"/>
          </ac:spMkLst>
        </pc:spChg>
        <pc:spChg chg="mod">
          <ac:chgData name="Jennifer Eimers" userId="e496f3f7-6a48-4339-9b0c-9f426a43f948" providerId="ADAL" clId="{65507C61-2E45-4DFB-807F-BC8133F69E42}" dt="2024-06-03T18:18:55.959" v="31" actId="1036"/>
          <ac:spMkLst>
            <pc:docMk/>
            <pc:sldMk cId="3566773769" sldId="564"/>
            <ac:spMk id="9332" creationId="{49DD8DD2-6383-B2C1-5A53-F5D89221CEDF}"/>
          </ac:spMkLst>
        </pc:spChg>
        <pc:spChg chg="mod">
          <ac:chgData name="Jennifer Eimers" userId="e496f3f7-6a48-4339-9b0c-9f426a43f948" providerId="ADAL" clId="{65507C61-2E45-4DFB-807F-BC8133F69E42}" dt="2024-06-03T18:18:55.959" v="31" actId="1036"/>
          <ac:spMkLst>
            <pc:docMk/>
            <pc:sldMk cId="3566773769" sldId="564"/>
            <ac:spMk id="9333" creationId="{18CBE743-4520-CC6B-0717-A22FFC00F45F}"/>
          </ac:spMkLst>
        </pc:spChg>
        <pc:spChg chg="mod">
          <ac:chgData name="Jennifer Eimers" userId="e496f3f7-6a48-4339-9b0c-9f426a43f948" providerId="ADAL" clId="{65507C61-2E45-4DFB-807F-BC8133F69E42}" dt="2024-06-03T18:18:55.959" v="31" actId="1036"/>
          <ac:spMkLst>
            <pc:docMk/>
            <pc:sldMk cId="3566773769" sldId="564"/>
            <ac:spMk id="9334" creationId="{CB5DE1E0-6A7E-0FD0-EB77-AE9220E0A0B3}"/>
          </ac:spMkLst>
        </pc:spChg>
        <pc:spChg chg="mod">
          <ac:chgData name="Jennifer Eimers" userId="e496f3f7-6a48-4339-9b0c-9f426a43f948" providerId="ADAL" clId="{65507C61-2E45-4DFB-807F-BC8133F69E42}" dt="2024-06-03T18:18:55.959" v="31" actId="1036"/>
          <ac:spMkLst>
            <pc:docMk/>
            <pc:sldMk cId="3566773769" sldId="564"/>
            <ac:spMk id="9335" creationId="{63A85663-85E8-322D-BB0E-915B36715446}"/>
          </ac:spMkLst>
        </pc:spChg>
        <pc:spChg chg="mod">
          <ac:chgData name="Jennifer Eimers" userId="e496f3f7-6a48-4339-9b0c-9f426a43f948" providerId="ADAL" clId="{65507C61-2E45-4DFB-807F-BC8133F69E42}" dt="2024-06-03T18:18:55.959" v="31" actId="1036"/>
          <ac:spMkLst>
            <pc:docMk/>
            <pc:sldMk cId="3566773769" sldId="564"/>
            <ac:spMk id="9336" creationId="{5830794C-C994-03DF-7C81-BADC6ADA3B09}"/>
          </ac:spMkLst>
        </pc:spChg>
        <pc:spChg chg="mod">
          <ac:chgData name="Jennifer Eimers" userId="e496f3f7-6a48-4339-9b0c-9f426a43f948" providerId="ADAL" clId="{65507C61-2E45-4DFB-807F-BC8133F69E42}" dt="2024-06-03T18:18:55.959" v="31" actId="1036"/>
          <ac:spMkLst>
            <pc:docMk/>
            <pc:sldMk cId="3566773769" sldId="564"/>
            <ac:spMk id="9337" creationId="{820E6493-83FC-19E6-12BF-796B5D683C94}"/>
          </ac:spMkLst>
        </pc:spChg>
        <pc:spChg chg="mod">
          <ac:chgData name="Jennifer Eimers" userId="e496f3f7-6a48-4339-9b0c-9f426a43f948" providerId="ADAL" clId="{65507C61-2E45-4DFB-807F-BC8133F69E42}" dt="2024-06-03T18:18:55.959" v="31" actId="1036"/>
          <ac:spMkLst>
            <pc:docMk/>
            <pc:sldMk cId="3566773769" sldId="564"/>
            <ac:spMk id="9338" creationId="{83ADA8D5-B6F4-E96D-4E9C-6207453E229C}"/>
          </ac:spMkLst>
        </pc:spChg>
        <pc:spChg chg="mod">
          <ac:chgData name="Jennifer Eimers" userId="e496f3f7-6a48-4339-9b0c-9f426a43f948" providerId="ADAL" clId="{65507C61-2E45-4DFB-807F-BC8133F69E42}" dt="2024-06-03T18:18:55.959" v="31" actId="1036"/>
          <ac:spMkLst>
            <pc:docMk/>
            <pc:sldMk cId="3566773769" sldId="564"/>
            <ac:spMk id="9339" creationId="{C65384AC-A7DA-538B-C06D-E1EF8975D7F5}"/>
          </ac:spMkLst>
        </pc:spChg>
        <pc:spChg chg="mod">
          <ac:chgData name="Jennifer Eimers" userId="e496f3f7-6a48-4339-9b0c-9f426a43f948" providerId="ADAL" clId="{65507C61-2E45-4DFB-807F-BC8133F69E42}" dt="2024-06-03T18:18:55.959" v="31" actId="1036"/>
          <ac:spMkLst>
            <pc:docMk/>
            <pc:sldMk cId="3566773769" sldId="564"/>
            <ac:spMk id="9340" creationId="{CF19F93A-8021-9955-E0F0-AEFFB5D4522B}"/>
          </ac:spMkLst>
        </pc:spChg>
        <pc:spChg chg="mod">
          <ac:chgData name="Jennifer Eimers" userId="e496f3f7-6a48-4339-9b0c-9f426a43f948" providerId="ADAL" clId="{65507C61-2E45-4DFB-807F-BC8133F69E42}" dt="2024-06-03T18:18:55.959" v="31" actId="1036"/>
          <ac:spMkLst>
            <pc:docMk/>
            <pc:sldMk cId="3566773769" sldId="564"/>
            <ac:spMk id="9341" creationId="{F577F6AE-591E-5582-BDFF-81A8207874E9}"/>
          </ac:spMkLst>
        </pc:spChg>
        <pc:spChg chg="mod">
          <ac:chgData name="Jennifer Eimers" userId="e496f3f7-6a48-4339-9b0c-9f426a43f948" providerId="ADAL" clId="{65507C61-2E45-4DFB-807F-BC8133F69E42}" dt="2024-06-03T18:18:55.959" v="31" actId="1036"/>
          <ac:spMkLst>
            <pc:docMk/>
            <pc:sldMk cId="3566773769" sldId="564"/>
            <ac:spMk id="9342" creationId="{05362C15-DB27-4A0C-F665-7CA6C8401E42}"/>
          </ac:spMkLst>
        </pc:spChg>
        <pc:spChg chg="mod">
          <ac:chgData name="Jennifer Eimers" userId="e496f3f7-6a48-4339-9b0c-9f426a43f948" providerId="ADAL" clId="{65507C61-2E45-4DFB-807F-BC8133F69E42}" dt="2024-06-03T18:18:55.959" v="31" actId="1036"/>
          <ac:spMkLst>
            <pc:docMk/>
            <pc:sldMk cId="3566773769" sldId="564"/>
            <ac:spMk id="9343" creationId="{A31DCC60-50DE-437D-F841-EAE6F6107484}"/>
          </ac:spMkLst>
        </pc:spChg>
        <pc:spChg chg="mod">
          <ac:chgData name="Jennifer Eimers" userId="e496f3f7-6a48-4339-9b0c-9f426a43f948" providerId="ADAL" clId="{65507C61-2E45-4DFB-807F-BC8133F69E42}" dt="2024-06-03T18:18:55.959" v="31" actId="1036"/>
          <ac:spMkLst>
            <pc:docMk/>
            <pc:sldMk cId="3566773769" sldId="564"/>
            <ac:spMk id="9344" creationId="{81FEE6BF-4AB8-349D-C512-E557FDB3DF08}"/>
          </ac:spMkLst>
        </pc:spChg>
        <pc:spChg chg="mod">
          <ac:chgData name="Jennifer Eimers" userId="e496f3f7-6a48-4339-9b0c-9f426a43f948" providerId="ADAL" clId="{65507C61-2E45-4DFB-807F-BC8133F69E42}" dt="2024-06-03T18:18:55.959" v="31" actId="1036"/>
          <ac:spMkLst>
            <pc:docMk/>
            <pc:sldMk cId="3566773769" sldId="564"/>
            <ac:spMk id="9345" creationId="{A839357D-5A45-C79E-9A34-7EE90C7B73C5}"/>
          </ac:spMkLst>
        </pc:spChg>
        <pc:spChg chg="mod">
          <ac:chgData name="Jennifer Eimers" userId="e496f3f7-6a48-4339-9b0c-9f426a43f948" providerId="ADAL" clId="{65507C61-2E45-4DFB-807F-BC8133F69E42}" dt="2024-06-03T18:18:55.959" v="31" actId="1036"/>
          <ac:spMkLst>
            <pc:docMk/>
            <pc:sldMk cId="3566773769" sldId="564"/>
            <ac:spMk id="9346" creationId="{B7B68615-2464-0046-E9C7-BD81D6519CB5}"/>
          </ac:spMkLst>
        </pc:spChg>
        <pc:spChg chg="mod">
          <ac:chgData name="Jennifer Eimers" userId="e496f3f7-6a48-4339-9b0c-9f426a43f948" providerId="ADAL" clId="{65507C61-2E45-4DFB-807F-BC8133F69E42}" dt="2024-06-03T18:18:55.959" v="31" actId="1036"/>
          <ac:spMkLst>
            <pc:docMk/>
            <pc:sldMk cId="3566773769" sldId="564"/>
            <ac:spMk id="9347" creationId="{F08C109C-99E0-B4BC-F723-82BA74D2F20B}"/>
          </ac:spMkLst>
        </pc:spChg>
        <pc:spChg chg="mod">
          <ac:chgData name="Jennifer Eimers" userId="e496f3f7-6a48-4339-9b0c-9f426a43f948" providerId="ADAL" clId="{65507C61-2E45-4DFB-807F-BC8133F69E42}" dt="2024-06-03T18:18:55.959" v="31" actId="1036"/>
          <ac:spMkLst>
            <pc:docMk/>
            <pc:sldMk cId="3566773769" sldId="564"/>
            <ac:spMk id="9348" creationId="{FF330E30-A576-5AF3-78A3-F4B67561F6C8}"/>
          </ac:spMkLst>
        </pc:spChg>
        <pc:spChg chg="mod">
          <ac:chgData name="Jennifer Eimers" userId="e496f3f7-6a48-4339-9b0c-9f426a43f948" providerId="ADAL" clId="{65507C61-2E45-4DFB-807F-BC8133F69E42}" dt="2024-06-03T18:18:55.959" v="31" actId="1036"/>
          <ac:spMkLst>
            <pc:docMk/>
            <pc:sldMk cId="3566773769" sldId="564"/>
            <ac:spMk id="9349" creationId="{CE09A06B-D18B-06DD-4D7C-EDD581A499BA}"/>
          </ac:spMkLst>
        </pc:spChg>
        <pc:spChg chg="mod">
          <ac:chgData name="Jennifer Eimers" userId="e496f3f7-6a48-4339-9b0c-9f426a43f948" providerId="ADAL" clId="{65507C61-2E45-4DFB-807F-BC8133F69E42}" dt="2024-06-03T18:18:55.959" v="31" actId="1036"/>
          <ac:spMkLst>
            <pc:docMk/>
            <pc:sldMk cId="3566773769" sldId="564"/>
            <ac:spMk id="9350" creationId="{CB1477A6-F225-CD15-0AEA-C8FDE62126F3}"/>
          </ac:spMkLst>
        </pc:spChg>
        <pc:spChg chg="mod">
          <ac:chgData name="Jennifer Eimers" userId="e496f3f7-6a48-4339-9b0c-9f426a43f948" providerId="ADAL" clId="{65507C61-2E45-4DFB-807F-BC8133F69E42}" dt="2024-06-03T18:18:55.959" v="31" actId="1036"/>
          <ac:spMkLst>
            <pc:docMk/>
            <pc:sldMk cId="3566773769" sldId="564"/>
            <ac:spMk id="9351" creationId="{A14620BA-B1C6-3F35-A16E-71F1F67D1F9B}"/>
          </ac:spMkLst>
        </pc:spChg>
        <pc:spChg chg="mod">
          <ac:chgData name="Jennifer Eimers" userId="e496f3f7-6a48-4339-9b0c-9f426a43f948" providerId="ADAL" clId="{65507C61-2E45-4DFB-807F-BC8133F69E42}" dt="2024-06-03T18:18:55.959" v="31" actId="1036"/>
          <ac:spMkLst>
            <pc:docMk/>
            <pc:sldMk cId="3566773769" sldId="564"/>
            <ac:spMk id="9352" creationId="{73AE0C3A-1C93-B797-476C-B314A51719AE}"/>
          </ac:spMkLst>
        </pc:spChg>
        <pc:spChg chg="mod">
          <ac:chgData name="Jennifer Eimers" userId="e496f3f7-6a48-4339-9b0c-9f426a43f948" providerId="ADAL" clId="{65507C61-2E45-4DFB-807F-BC8133F69E42}" dt="2024-06-03T18:18:55.959" v="31" actId="1036"/>
          <ac:spMkLst>
            <pc:docMk/>
            <pc:sldMk cId="3566773769" sldId="564"/>
            <ac:spMk id="9353" creationId="{381FD74E-2A79-CF11-FAFA-18913AEF4DB5}"/>
          </ac:spMkLst>
        </pc:spChg>
        <pc:spChg chg="mod">
          <ac:chgData name="Jennifer Eimers" userId="e496f3f7-6a48-4339-9b0c-9f426a43f948" providerId="ADAL" clId="{65507C61-2E45-4DFB-807F-BC8133F69E42}" dt="2024-06-03T18:18:55.959" v="31" actId="1036"/>
          <ac:spMkLst>
            <pc:docMk/>
            <pc:sldMk cId="3566773769" sldId="564"/>
            <ac:spMk id="9354" creationId="{0B80B9FD-75A1-8C29-B34B-19C977129929}"/>
          </ac:spMkLst>
        </pc:spChg>
        <pc:spChg chg="mod">
          <ac:chgData name="Jennifer Eimers" userId="e496f3f7-6a48-4339-9b0c-9f426a43f948" providerId="ADAL" clId="{65507C61-2E45-4DFB-807F-BC8133F69E42}" dt="2024-06-03T18:18:55.959" v="31" actId="1036"/>
          <ac:spMkLst>
            <pc:docMk/>
            <pc:sldMk cId="3566773769" sldId="564"/>
            <ac:spMk id="9355" creationId="{1D5D91BC-2C1D-6B68-FECB-8C6CD0B4FA04}"/>
          </ac:spMkLst>
        </pc:spChg>
        <pc:spChg chg="mod">
          <ac:chgData name="Jennifer Eimers" userId="e496f3f7-6a48-4339-9b0c-9f426a43f948" providerId="ADAL" clId="{65507C61-2E45-4DFB-807F-BC8133F69E42}" dt="2024-06-03T18:18:55.959" v="31" actId="1036"/>
          <ac:spMkLst>
            <pc:docMk/>
            <pc:sldMk cId="3566773769" sldId="564"/>
            <ac:spMk id="9356" creationId="{8C0C8E70-102C-AACB-DF1E-1441E680345A}"/>
          </ac:spMkLst>
        </pc:spChg>
        <pc:spChg chg="mod">
          <ac:chgData name="Jennifer Eimers" userId="e496f3f7-6a48-4339-9b0c-9f426a43f948" providerId="ADAL" clId="{65507C61-2E45-4DFB-807F-BC8133F69E42}" dt="2024-06-03T18:18:55.959" v="31" actId="1036"/>
          <ac:spMkLst>
            <pc:docMk/>
            <pc:sldMk cId="3566773769" sldId="564"/>
            <ac:spMk id="9357" creationId="{5F71FDA0-53C1-D2DB-53F6-14D681D00572}"/>
          </ac:spMkLst>
        </pc:spChg>
        <pc:spChg chg="mod">
          <ac:chgData name="Jennifer Eimers" userId="e496f3f7-6a48-4339-9b0c-9f426a43f948" providerId="ADAL" clId="{65507C61-2E45-4DFB-807F-BC8133F69E42}" dt="2024-06-03T18:18:55.959" v="31" actId="1036"/>
          <ac:spMkLst>
            <pc:docMk/>
            <pc:sldMk cId="3566773769" sldId="564"/>
            <ac:spMk id="9358" creationId="{0EEE41A5-41D0-A970-CE7F-225D6354266F}"/>
          </ac:spMkLst>
        </pc:spChg>
        <pc:spChg chg="mod">
          <ac:chgData name="Jennifer Eimers" userId="e496f3f7-6a48-4339-9b0c-9f426a43f948" providerId="ADAL" clId="{65507C61-2E45-4DFB-807F-BC8133F69E42}" dt="2024-06-03T18:18:55.959" v="31" actId="1036"/>
          <ac:spMkLst>
            <pc:docMk/>
            <pc:sldMk cId="3566773769" sldId="564"/>
            <ac:spMk id="9359" creationId="{00045160-F4BA-2309-5118-360EEB5B942E}"/>
          </ac:spMkLst>
        </pc:spChg>
        <pc:spChg chg="mod">
          <ac:chgData name="Jennifer Eimers" userId="e496f3f7-6a48-4339-9b0c-9f426a43f948" providerId="ADAL" clId="{65507C61-2E45-4DFB-807F-BC8133F69E42}" dt="2024-06-03T18:18:55.959" v="31" actId="1036"/>
          <ac:spMkLst>
            <pc:docMk/>
            <pc:sldMk cId="3566773769" sldId="564"/>
            <ac:spMk id="9360" creationId="{5A074CCC-BE87-0685-D258-F31560B0DDA0}"/>
          </ac:spMkLst>
        </pc:spChg>
        <pc:grpChg chg="mod">
          <ac:chgData name="Jennifer Eimers" userId="e496f3f7-6a48-4339-9b0c-9f426a43f948" providerId="ADAL" clId="{65507C61-2E45-4DFB-807F-BC8133F69E42}" dt="2024-06-03T18:18:55.959" v="31" actId="1036"/>
          <ac:grpSpMkLst>
            <pc:docMk/>
            <pc:sldMk cId="3566773769" sldId="564"/>
            <ac:grpSpMk id="9236" creationId="{4432738B-B176-9982-28FD-7D87E6B38152}"/>
          </ac:grpSpMkLst>
        </pc:grpChg>
        <pc:grpChg chg="mod">
          <ac:chgData name="Jennifer Eimers" userId="e496f3f7-6a48-4339-9b0c-9f426a43f948" providerId="ADAL" clId="{65507C61-2E45-4DFB-807F-BC8133F69E42}" dt="2024-06-03T18:18:55.959" v="31" actId="1036"/>
          <ac:grpSpMkLst>
            <pc:docMk/>
            <pc:sldMk cId="3566773769" sldId="564"/>
            <ac:grpSpMk id="9237" creationId="{FEB8A0D7-FADF-853A-10E5-1FD91C66BB87}"/>
          </ac:grpSpMkLst>
        </pc:grpChg>
        <pc:grpChg chg="mod">
          <ac:chgData name="Jennifer Eimers" userId="e496f3f7-6a48-4339-9b0c-9f426a43f948" providerId="ADAL" clId="{65507C61-2E45-4DFB-807F-BC8133F69E42}" dt="2024-06-03T18:18:28.456" v="17" actId="1036"/>
          <ac:grpSpMkLst>
            <pc:docMk/>
            <pc:sldMk cId="3566773769" sldId="564"/>
            <ac:grpSpMk id="9238" creationId="{4ACAC04C-8154-E08C-F56C-1CB51F13A97B}"/>
          </ac:grpSpMkLst>
        </pc:grpChg>
        <pc:graphicFrameChg chg="mod">
          <ac:chgData name="Jennifer Eimers" userId="e496f3f7-6a48-4339-9b0c-9f426a43f948" providerId="ADAL" clId="{65507C61-2E45-4DFB-807F-BC8133F69E42}" dt="2024-06-03T18:18:55.959" v="31" actId="1036"/>
          <ac:graphicFrameMkLst>
            <pc:docMk/>
            <pc:sldMk cId="3566773769" sldId="564"/>
            <ac:graphicFrameMk id="8" creationId="{89BE0608-97A1-1CC6-FA4B-158F724661F4}"/>
          </ac:graphicFrameMkLst>
        </pc:graphicFrameChg>
        <pc:picChg chg="mod">
          <ac:chgData name="Jennifer Eimers" userId="e496f3f7-6a48-4339-9b0c-9f426a43f948" providerId="ADAL" clId="{65507C61-2E45-4DFB-807F-BC8133F69E42}" dt="2024-06-03T18:18:04.984" v="12" actId="1076"/>
          <ac:picMkLst>
            <pc:docMk/>
            <pc:sldMk cId="3566773769" sldId="564"/>
            <ac:picMk id="3" creationId="{A222ADE5-2367-B20C-09D9-98CCEFF9CFEA}"/>
          </ac:picMkLst>
        </pc:picChg>
        <pc:cxnChg chg="mod">
          <ac:chgData name="Jennifer Eimers" userId="e496f3f7-6a48-4339-9b0c-9f426a43f948" providerId="ADAL" clId="{65507C61-2E45-4DFB-807F-BC8133F69E42}" dt="2024-06-03T18:18:55.959" v="31" actId="1036"/>
          <ac:cxnSpMkLst>
            <pc:docMk/>
            <pc:sldMk cId="3566773769" sldId="564"/>
            <ac:cxnSpMk id="48" creationId="{1D64DEE8-18F8-EE08-FBD8-223FEB6E9A77}"/>
          </ac:cxnSpMkLst>
        </pc:cxnChg>
        <pc:cxnChg chg="del">
          <ac:chgData name="Jennifer Eimers" userId="e496f3f7-6a48-4339-9b0c-9f426a43f948" providerId="ADAL" clId="{65507C61-2E45-4DFB-807F-BC8133F69E42}" dt="2024-06-03T18:17:46.560" v="9" actId="478"/>
          <ac:cxnSpMkLst>
            <pc:docMk/>
            <pc:sldMk cId="3566773769" sldId="564"/>
            <ac:cxnSpMk id="49" creationId="{4A6CF7B4-C131-D96D-B646-06B31CFF65E2}"/>
          </ac:cxnSpMkLst>
        </pc:cxnChg>
        <pc:cxnChg chg="mod">
          <ac:chgData name="Jennifer Eimers" userId="e496f3f7-6a48-4339-9b0c-9f426a43f948" providerId="ADAL" clId="{65507C61-2E45-4DFB-807F-BC8133F69E42}" dt="2024-06-03T18:18:55.959" v="31" actId="1036"/>
          <ac:cxnSpMkLst>
            <pc:docMk/>
            <pc:sldMk cId="3566773769" sldId="564"/>
            <ac:cxnSpMk id="50" creationId="{312A7557-3B3A-623C-1A57-38F0BCA02ACF}"/>
          </ac:cxnSpMkLst>
        </pc:cxnChg>
        <pc:cxnChg chg="del">
          <ac:chgData name="Jennifer Eimers" userId="e496f3f7-6a48-4339-9b0c-9f426a43f948" providerId="ADAL" clId="{65507C61-2E45-4DFB-807F-BC8133F69E42}" dt="2024-06-03T18:17:46.560" v="9" actId="478"/>
          <ac:cxnSpMkLst>
            <pc:docMk/>
            <pc:sldMk cId="3566773769" sldId="564"/>
            <ac:cxnSpMk id="51" creationId="{302C176C-994E-8F57-F8B8-BAB24D8319D9}"/>
          </ac:cxnSpMkLst>
        </pc:cxnChg>
        <pc:cxnChg chg="mod">
          <ac:chgData name="Jennifer Eimers" userId="e496f3f7-6a48-4339-9b0c-9f426a43f948" providerId="ADAL" clId="{65507C61-2E45-4DFB-807F-BC8133F69E42}" dt="2024-06-03T18:18:55.959" v="31" actId="1036"/>
          <ac:cxnSpMkLst>
            <pc:docMk/>
            <pc:sldMk cId="3566773769" sldId="564"/>
            <ac:cxnSpMk id="52" creationId="{6D5A9A9B-7B1E-1B99-72BA-8049586AAA78}"/>
          </ac:cxnSpMkLst>
        </pc:cxnChg>
        <pc:cxnChg chg="del">
          <ac:chgData name="Jennifer Eimers" userId="e496f3f7-6a48-4339-9b0c-9f426a43f948" providerId="ADAL" clId="{65507C61-2E45-4DFB-807F-BC8133F69E42}" dt="2024-06-03T18:17:46.560" v="9" actId="478"/>
          <ac:cxnSpMkLst>
            <pc:docMk/>
            <pc:sldMk cId="3566773769" sldId="564"/>
            <ac:cxnSpMk id="53" creationId="{FEDF694D-D043-6A76-4B05-E7CAA67BAF03}"/>
          </ac:cxnSpMkLst>
        </pc:cxnChg>
        <pc:cxnChg chg="mod">
          <ac:chgData name="Jennifer Eimers" userId="e496f3f7-6a48-4339-9b0c-9f426a43f948" providerId="ADAL" clId="{65507C61-2E45-4DFB-807F-BC8133F69E42}" dt="2024-06-03T18:18:55.959" v="31" actId="1036"/>
          <ac:cxnSpMkLst>
            <pc:docMk/>
            <pc:sldMk cId="3566773769" sldId="564"/>
            <ac:cxnSpMk id="54" creationId="{9FBE3994-9BE9-EC27-CABD-712E66587587}"/>
          </ac:cxnSpMkLst>
        </pc:cxnChg>
        <pc:cxnChg chg="del">
          <ac:chgData name="Jennifer Eimers" userId="e496f3f7-6a48-4339-9b0c-9f426a43f948" providerId="ADAL" clId="{65507C61-2E45-4DFB-807F-BC8133F69E42}" dt="2024-06-03T18:17:46.560" v="9" actId="478"/>
          <ac:cxnSpMkLst>
            <pc:docMk/>
            <pc:sldMk cId="3566773769" sldId="564"/>
            <ac:cxnSpMk id="55" creationId="{3FC9A675-114E-4825-7873-72936D8F022E}"/>
          </ac:cxnSpMkLst>
        </pc:cxnChg>
        <pc:cxnChg chg="mod">
          <ac:chgData name="Jennifer Eimers" userId="e496f3f7-6a48-4339-9b0c-9f426a43f948" providerId="ADAL" clId="{65507C61-2E45-4DFB-807F-BC8133F69E42}" dt="2024-06-03T18:18:55.959" v="31" actId="1036"/>
          <ac:cxnSpMkLst>
            <pc:docMk/>
            <pc:sldMk cId="3566773769" sldId="564"/>
            <ac:cxnSpMk id="56" creationId="{6F2CD7BF-3794-9CCD-F95F-5E8143542DBF}"/>
          </ac:cxnSpMkLst>
        </pc:cxnChg>
        <pc:cxnChg chg="del">
          <ac:chgData name="Jennifer Eimers" userId="e496f3f7-6a48-4339-9b0c-9f426a43f948" providerId="ADAL" clId="{65507C61-2E45-4DFB-807F-BC8133F69E42}" dt="2024-06-03T18:17:46.560" v="9" actId="478"/>
          <ac:cxnSpMkLst>
            <pc:docMk/>
            <pc:sldMk cId="3566773769" sldId="564"/>
            <ac:cxnSpMk id="57" creationId="{5BCF957C-FDEA-2894-54DC-FFE6DC47EE48}"/>
          </ac:cxnSpMkLst>
        </pc:cxnChg>
        <pc:cxnChg chg="mod">
          <ac:chgData name="Jennifer Eimers" userId="e496f3f7-6a48-4339-9b0c-9f426a43f948" providerId="ADAL" clId="{65507C61-2E45-4DFB-807F-BC8133F69E42}" dt="2024-06-03T18:18:55.959" v="31" actId="1036"/>
          <ac:cxnSpMkLst>
            <pc:docMk/>
            <pc:sldMk cId="3566773769" sldId="564"/>
            <ac:cxnSpMk id="58" creationId="{424FA03F-C50E-C14F-6D79-496F117466DB}"/>
          </ac:cxnSpMkLst>
        </pc:cxnChg>
        <pc:cxnChg chg="mod">
          <ac:chgData name="Jennifer Eimers" userId="e496f3f7-6a48-4339-9b0c-9f426a43f948" providerId="ADAL" clId="{65507C61-2E45-4DFB-807F-BC8133F69E42}" dt="2024-06-03T18:18:55.959" v="31" actId="1036"/>
          <ac:cxnSpMkLst>
            <pc:docMk/>
            <pc:sldMk cId="3566773769" sldId="564"/>
            <ac:cxnSpMk id="61" creationId="{09CFA15B-8653-8067-76AD-936F89461245}"/>
          </ac:cxnSpMkLst>
        </pc:cxnChg>
        <pc:cxnChg chg="mod">
          <ac:chgData name="Jennifer Eimers" userId="e496f3f7-6a48-4339-9b0c-9f426a43f948" providerId="ADAL" clId="{65507C61-2E45-4DFB-807F-BC8133F69E42}" dt="2024-06-03T18:18:55.959" v="31" actId="1036"/>
          <ac:cxnSpMkLst>
            <pc:docMk/>
            <pc:sldMk cId="3566773769" sldId="564"/>
            <ac:cxnSpMk id="62" creationId="{89E5EEAD-E111-E19C-1787-448808457153}"/>
          </ac:cxnSpMkLst>
        </pc:cxnChg>
        <pc:cxnChg chg="mod">
          <ac:chgData name="Jennifer Eimers" userId="e496f3f7-6a48-4339-9b0c-9f426a43f948" providerId="ADAL" clId="{65507C61-2E45-4DFB-807F-BC8133F69E42}" dt="2024-06-03T18:18:55.959" v="31" actId="1036"/>
          <ac:cxnSpMkLst>
            <pc:docMk/>
            <pc:sldMk cId="3566773769" sldId="564"/>
            <ac:cxnSpMk id="63" creationId="{5ABFE0EE-28EA-1065-268D-7D18799D4A15}"/>
          </ac:cxnSpMkLst>
        </pc:cxnChg>
        <pc:cxnChg chg="mod">
          <ac:chgData name="Jennifer Eimers" userId="e496f3f7-6a48-4339-9b0c-9f426a43f948" providerId="ADAL" clId="{65507C61-2E45-4DFB-807F-BC8133F69E42}" dt="2024-06-03T18:18:55.959" v="31" actId="1036"/>
          <ac:cxnSpMkLst>
            <pc:docMk/>
            <pc:sldMk cId="3566773769" sldId="564"/>
            <ac:cxnSpMk id="9216" creationId="{E53B14E7-C99A-37B5-A070-A83E873FD22F}"/>
          </ac:cxnSpMkLst>
        </pc:cxnChg>
        <pc:cxnChg chg="mod">
          <ac:chgData name="Jennifer Eimers" userId="e496f3f7-6a48-4339-9b0c-9f426a43f948" providerId="ADAL" clId="{65507C61-2E45-4DFB-807F-BC8133F69E42}" dt="2024-06-03T18:18:55.959" v="31" actId="1036"/>
          <ac:cxnSpMkLst>
            <pc:docMk/>
            <pc:sldMk cId="3566773769" sldId="564"/>
            <ac:cxnSpMk id="9217" creationId="{36BF6A5D-8623-228E-E389-3F4F12B281F6}"/>
          </ac:cxnSpMkLst>
        </pc:cxnChg>
        <pc:cxnChg chg="mod">
          <ac:chgData name="Jennifer Eimers" userId="e496f3f7-6a48-4339-9b0c-9f426a43f948" providerId="ADAL" clId="{65507C61-2E45-4DFB-807F-BC8133F69E42}" dt="2024-06-03T18:18:55.959" v="31" actId="1036"/>
          <ac:cxnSpMkLst>
            <pc:docMk/>
            <pc:sldMk cId="3566773769" sldId="564"/>
            <ac:cxnSpMk id="9219" creationId="{4AF1F4E9-F860-D671-EE89-A651A18101AC}"/>
          </ac:cxnSpMkLst>
        </pc:cxnChg>
        <pc:cxnChg chg="mod">
          <ac:chgData name="Jennifer Eimers" userId="e496f3f7-6a48-4339-9b0c-9f426a43f948" providerId="ADAL" clId="{65507C61-2E45-4DFB-807F-BC8133F69E42}" dt="2024-06-03T18:18:55.959" v="31" actId="1036"/>
          <ac:cxnSpMkLst>
            <pc:docMk/>
            <pc:sldMk cId="3566773769" sldId="564"/>
            <ac:cxnSpMk id="9220" creationId="{028DE5B5-002A-F8B9-A37C-B0B9FA04153A}"/>
          </ac:cxnSpMkLst>
        </pc:cxnChg>
        <pc:cxnChg chg="mod">
          <ac:chgData name="Jennifer Eimers" userId="e496f3f7-6a48-4339-9b0c-9f426a43f948" providerId="ADAL" clId="{65507C61-2E45-4DFB-807F-BC8133F69E42}" dt="2024-06-03T18:18:55.959" v="31" actId="1036"/>
          <ac:cxnSpMkLst>
            <pc:docMk/>
            <pc:sldMk cId="3566773769" sldId="564"/>
            <ac:cxnSpMk id="9222" creationId="{C4526A99-6CBB-1CC7-39D5-292C3FF4EDC0}"/>
          </ac:cxnSpMkLst>
        </pc:cxnChg>
        <pc:cxnChg chg="mod">
          <ac:chgData name="Jennifer Eimers" userId="e496f3f7-6a48-4339-9b0c-9f426a43f948" providerId="ADAL" clId="{65507C61-2E45-4DFB-807F-BC8133F69E42}" dt="2024-06-03T18:18:55.959" v="31" actId="1036"/>
          <ac:cxnSpMkLst>
            <pc:docMk/>
            <pc:sldMk cId="3566773769" sldId="564"/>
            <ac:cxnSpMk id="9223" creationId="{B430DB11-D2C4-A294-C4BB-951FC279502A}"/>
          </ac:cxnSpMkLst>
        </pc:cxnChg>
        <pc:cxnChg chg="mod">
          <ac:chgData name="Jennifer Eimers" userId="e496f3f7-6a48-4339-9b0c-9f426a43f948" providerId="ADAL" clId="{65507C61-2E45-4DFB-807F-BC8133F69E42}" dt="2024-06-03T18:18:55.959" v="31" actId="1036"/>
          <ac:cxnSpMkLst>
            <pc:docMk/>
            <pc:sldMk cId="3566773769" sldId="564"/>
            <ac:cxnSpMk id="9224" creationId="{577F6314-F916-A92B-895A-F510E00C28F0}"/>
          </ac:cxnSpMkLst>
        </pc:cxnChg>
        <pc:cxnChg chg="mod">
          <ac:chgData name="Jennifer Eimers" userId="e496f3f7-6a48-4339-9b0c-9f426a43f948" providerId="ADAL" clId="{65507C61-2E45-4DFB-807F-BC8133F69E42}" dt="2024-06-03T18:18:55.959" v="31" actId="1036"/>
          <ac:cxnSpMkLst>
            <pc:docMk/>
            <pc:sldMk cId="3566773769" sldId="564"/>
            <ac:cxnSpMk id="9225" creationId="{9CAB9DBC-6B71-5DEB-E1A8-8CACD52D3213}"/>
          </ac:cxnSpMkLst>
        </pc:cxnChg>
        <pc:cxnChg chg="mod">
          <ac:chgData name="Jennifer Eimers" userId="e496f3f7-6a48-4339-9b0c-9f426a43f948" providerId="ADAL" clId="{65507C61-2E45-4DFB-807F-BC8133F69E42}" dt="2024-06-03T18:18:55.959" v="31" actId="1036"/>
          <ac:cxnSpMkLst>
            <pc:docMk/>
            <pc:sldMk cId="3566773769" sldId="564"/>
            <ac:cxnSpMk id="9226" creationId="{0BD9EE2D-D997-13D7-39C3-39AF0C6269D9}"/>
          </ac:cxnSpMkLst>
        </pc:cxnChg>
        <pc:cxnChg chg="mod">
          <ac:chgData name="Jennifer Eimers" userId="e496f3f7-6a48-4339-9b0c-9f426a43f948" providerId="ADAL" clId="{65507C61-2E45-4DFB-807F-BC8133F69E42}" dt="2024-06-03T18:18:55.959" v="31" actId="1036"/>
          <ac:cxnSpMkLst>
            <pc:docMk/>
            <pc:sldMk cId="3566773769" sldId="564"/>
            <ac:cxnSpMk id="9227" creationId="{68A6FEF5-05C3-8E91-B741-DABE4622E4E1}"/>
          </ac:cxnSpMkLst>
        </pc:cxnChg>
        <pc:cxnChg chg="mod">
          <ac:chgData name="Jennifer Eimers" userId="e496f3f7-6a48-4339-9b0c-9f426a43f948" providerId="ADAL" clId="{65507C61-2E45-4DFB-807F-BC8133F69E42}" dt="2024-06-03T18:18:55.959" v="31" actId="1036"/>
          <ac:cxnSpMkLst>
            <pc:docMk/>
            <pc:sldMk cId="3566773769" sldId="564"/>
            <ac:cxnSpMk id="9228" creationId="{CA0FF5AA-4FB4-C163-DB8E-8EE73014231E}"/>
          </ac:cxnSpMkLst>
        </pc:cxnChg>
        <pc:cxnChg chg="mod">
          <ac:chgData name="Jennifer Eimers" userId="e496f3f7-6a48-4339-9b0c-9f426a43f948" providerId="ADAL" clId="{65507C61-2E45-4DFB-807F-BC8133F69E42}" dt="2024-06-03T18:18:55.959" v="31" actId="1036"/>
          <ac:cxnSpMkLst>
            <pc:docMk/>
            <pc:sldMk cId="3566773769" sldId="564"/>
            <ac:cxnSpMk id="9229" creationId="{9BC6208D-ABA3-BD22-8841-C2ED34060CC7}"/>
          </ac:cxnSpMkLst>
        </pc:cxnChg>
        <pc:cxnChg chg="mod">
          <ac:chgData name="Jennifer Eimers" userId="e496f3f7-6a48-4339-9b0c-9f426a43f948" providerId="ADAL" clId="{65507C61-2E45-4DFB-807F-BC8133F69E42}" dt="2024-06-03T18:18:55.959" v="31" actId="1036"/>
          <ac:cxnSpMkLst>
            <pc:docMk/>
            <pc:sldMk cId="3566773769" sldId="564"/>
            <ac:cxnSpMk id="9230" creationId="{7628FF32-3892-4AE8-47BA-7679E4D8A148}"/>
          </ac:cxnSpMkLst>
        </pc:cxnChg>
        <pc:cxnChg chg="mod">
          <ac:chgData name="Jennifer Eimers" userId="e496f3f7-6a48-4339-9b0c-9f426a43f948" providerId="ADAL" clId="{65507C61-2E45-4DFB-807F-BC8133F69E42}" dt="2024-06-03T18:18:55.959" v="31" actId="1036"/>
          <ac:cxnSpMkLst>
            <pc:docMk/>
            <pc:sldMk cId="3566773769" sldId="564"/>
            <ac:cxnSpMk id="9231" creationId="{F3B7026F-A823-739B-76C3-7CBB39A73C91}"/>
          </ac:cxnSpMkLst>
        </pc:cxnChg>
        <pc:cxnChg chg="mod">
          <ac:chgData name="Jennifer Eimers" userId="e496f3f7-6a48-4339-9b0c-9f426a43f948" providerId="ADAL" clId="{65507C61-2E45-4DFB-807F-BC8133F69E42}" dt="2024-06-03T18:18:55.959" v="31" actId="1036"/>
          <ac:cxnSpMkLst>
            <pc:docMk/>
            <pc:sldMk cId="3566773769" sldId="564"/>
            <ac:cxnSpMk id="9232" creationId="{BD470D97-9498-CAF5-88CF-E234E9EE0EF6}"/>
          </ac:cxnSpMkLst>
        </pc:cxnChg>
        <pc:cxnChg chg="mod">
          <ac:chgData name="Jennifer Eimers" userId="e496f3f7-6a48-4339-9b0c-9f426a43f948" providerId="ADAL" clId="{65507C61-2E45-4DFB-807F-BC8133F69E42}" dt="2024-06-03T18:18:55.959" v="31" actId="1036"/>
          <ac:cxnSpMkLst>
            <pc:docMk/>
            <pc:sldMk cId="3566773769" sldId="564"/>
            <ac:cxnSpMk id="9233" creationId="{1D211B43-5AE0-0CB5-5CA9-9094BDCD446C}"/>
          </ac:cxnSpMkLst>
        </pc:cxnChg>
        <pc:cxnChg chg="mod">
          <ac:chgData name="Jennifer Eimers" userId="e496f3f7-6a48-4339-9b0c-9f426a43f948" providerId="ADAL" clId="{65507C61-2E45-4DFB-807F-BC8133F69E42}" dt="2024-06-03T18:18:55.959" v="31" actId="1036"/>
          <ac:cxnSpMkLst>
            <pc:docMk/>
            <pc:sldMk cId="3566773769" sldId="564"/>
            <ac:cxnSpMk id="9234" creationId="{1530C9D2-42C9-03DC-5726-7A4B258F402F}"/>
          </ac:cxnSpMkLst>
        </pc:cxnChg>
        <pc:cxnChg chg="mod">
          <ac:chgData name="Jennifer Eimers" userId="e496f3f7-6a48-4339-9b0c-9f426a43f948" providerId="ADAL" clId="{65507C61-2E45-4DFB-807F-BC8133F69E42}" dt="2024-06-03T18:18:55.959" v="31" actId="1036"/>
          <ac:cxnSpMkLst>
            <pc:docMk/>
            <pc:sldMk cId="3566773769" sldId="564"/>
            <ac:cxnSpMk id="9235" creationId="{27DA6872-B097-DF4D-C817-5A38C4075548}"/>
          </ac:cxnSpMkLst>
        </pc:cxnChg>
        <pc:cxnChg chg="mod">
          <ac:chgData name="Jennifer Eimers" userId="e496f3f7-6a48-4339-9b0c-9f426a43f948" providerId="ADAL" clId="{65507C61-2E45-4DFB-807F-BC8133F69E42}" dt="2024-06-03T18:18:55.959" v="31" actId="1036"/>
          <ac:cxnSpMkLst>
            <pc:docMk/>
            <pc:sldMk cId="3566773769" sldId="564"/>
            <ac:cxnSpMk id="9262" creationId="{85E82631-6B1B-9EFF-14DD-D7F2DDBF2467}"/>
          </ac:cxnSpMkLst>
        </pc:cxnChg>
        <pc:cxnChg chg="mod">
          <ac:chgData name="Jennifer Eimers" userId="e496f3f7-6a48-4339-9b0c-9f426a43f948" providerId="ADAL" clId="{65507C61-2E45-4DFB-807F-BC8133F69E42}" dt="2024-06-03T18:18:55.959" v="31" actId="1036"/>
          <ac:cxnSpMkLst>
            <pc:docMk/>
            <pc:sldMk cId="3566773769" sldId="564"/>
            <ac:cxnSpMk id="9263" creationId="{5C45CF0D-EE18-EB72-A579-45D7291D4804}"/>
          </ac:cxnSpMkLst>
        </pc:cxnChg>
        <pc:cxnChg chg="mod">
          <ac:chgData name="Jennifer Eimers" userId="e496f3f7-6a48-4339-9b0c-9f426a43f948" providerId="ADAL" clId="{65507C61-2E45-4DFB-807F-BC8133F69E42}" dt="2024-06-03T18:18:55.959" v="31" actId="1036"/>
          <ac:cxnSpMkLst>
            <pc:docMk/>
            <pc:sldMk cId="3566773769" sldId="564"/>
            <ac:cxnSpMk id="9265" creationId="{2E110721-CFDD-DCC0-63D4-7F204C38D7C5}"/>
          </ac:cxnSpMkLst>
        </pc:cxnChg>
        <pc:cxnChg chg="mod">
          <ac:chgData name="Jennifer Eimers" userId="e496f3f7-6a48-4339-9b0c-9f426a43f948" providerId="ADAL" clId="{65507C61-2E45-4DFB-807F-BC8133F69E42}" dt="2024-06-03T18:18:55.959" v="31" actId="1036"/>
          <ac:cxnSpMkLst>
            <pc:docMk/>
            <pc:sldMk cId="3566773769" sldId="564"/>
            <ac:cxnSpMk id="9267" creationId="{186A71C7-E5D0-DB6E-47F4-3A76D3DB7C41}"/>
          </ac:cxnSpMkLst>
        </pc:cxnChg>
      </pc:sldChg>
    </pc:docChg>
  </pc:docChgLst>
  <pc:docChgLst>
    <pc:chgData name="Jerfiz Constanzo" userId="7388c342-66f0-4154-bcdf-657d8197f1ae" providerId="ADAL" clId="{52094058-686E-4C33-86A8-F76294B1442B}"/>
    <pc:docChg chg="undo custSel modSld">
      <pc:chgData name="Jerfiz Constanzo" userId="7388c342-66f0-4154-bcdf-657d8197f1ae" providerId="ADAL" clId="{52094058-686E-4C33-86A8-F76294B1442B}" dt="2024-06-02T22:41:11.660" v="88" actId="57"/>
      <pc:docMkLst>
        <pc:docMk/>
      </pc:docMkLst>
      <pc:sldChg chg="modSp mod modNotesTx">
        <pc:chgData name="Jerfiz Constanzo" userId="7388c342-66f0-4154-bcdf-657d8197f1ae" providerId="ADAL" clId="{52094058-686E-4C33-86A8-F76294B1442B}" dt="2024-06-02T22:41:11.660" v="88" actId="57"/>
        <pc:sldMkLst>
          <pc:docMk/>
          <pc:sldMk cId="2627868447" sldId="552"/>
        </pc:sldMkLst>
        <pc:spChg chg="mod">
          <ac:chgData name="Jerfiz Constanzo" userId="7388c342-66f0-4154-bcdf-657d8197f1ae" providerId="ADAL" clId="{52094058-686E-4C33-86A8-F76294B1442B}" dt="2024-06-02T22:40:46.663" v="82" actId="20577"/>
          <ac:spMkLst>
            <pc:docMk/>
            <pc:sldMk cId="2627868447" sldId="552"/>
            <ac:spMk id="2" creationId="{F1A4B4F4-335D-734C-37C4-ABC917534541}"/>
          </ac:spMkLst>
        </pc:spChg>
        <pc:spChg chg="mod">
          <ac:chgData name="Jerfiz Constanzo" userId="7388c342-66f0-4154-bcdf-657d8197f1ae" providerId="ADAL" clId="{52094058-686E-4C33-86A8-F76294B1442B}" dt="2024-06-02T22:28:48.405" v="17" actId="20577"/>
          <ac:spMkLst>
            <pc:docMk/>
            <pc:sldMk cId="2627868447" sldId="552"/>
            <ac:spMk id="9218" creationId="{8546831A-73CD-4F8E-9FF8-D931364866CE}"/>
          </ac:spMkLst>
        </pc:spChg>
        <pc:spChg chg="mod">
          <ac:chgData name="Jerfiz Constanzo" userId="7388c342-66f0-4154-bcdf-657d8197f1ae" providerId="ADAL" clId="{52094058-686E-4C33-86A8-F76294B1442B}" dt="2024-06-02T22:41:11.660" v="88" actId="57"/>
          <ac:spMkLst>
            <pc:docMk/>
            <pc:sldMk cId="2627868447" sldId="552"/>
            <ac:spMk id="9219" creationId="{D25C30B9-DB9B-4F0D-825F-3ADFC7E0F72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204403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2L, second-line; 3L, third-line; CNS, central nervous system; NR, </a:t>
            </a:r>
            <a:r>
              <a:rPr lang="en-US" altLang="en-US" sz="1200" b="0" i="1" dirty="0"/>
              <a:t>not reached; </a:t>
            </a:r>
            <a:r>
              <a:rPr lang="en-US" b="0" i="1" dirty="0"/>
              <a:t>NSCLC, non-small-cell lung cancer; PFS, progression-free survival; TKI tyrosine kinase inhibitor.</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3187694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CNS, central nervous system; DoR, duration of response; ECOG, Eastern Cooperative Oncology Group; IC DoR, intracranial duration of response; IC ORR; intracranial objective response rate; IC TTP, intracranial time to progression; IC TTR, intracranial time to tumor response; NSCLC, non-small-cell lung cancer; ORR, objective response rate; OS; overall survival; PFS, progression-free survival; PS, performance status; QoL, quality of life; RECIST, Response Evaluation Criteria in Solid Tumors; TRR, time to tumor response.</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2344875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ITT, intention-to-treat; mPFS, median progression-free survival; NR, not reached; OS, overall survival; PFS, progression-free survival.</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3945464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BL, baseline; ctDNA, circulating tumor DNA; IC, intracranial; IC TTP, intracranial time to progression; ITT, intention-to-treat; mets, metastases; NR, not reached; TTP, time to progression.</a:t>
            </a: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dirty="0"/>
          </a:p>
        </p:txBody>
      </p:sp>
    </p:spTree>
    <p:extLst>
      <p:ext uri="{BB962C8B-B14F-4D97-AF65-F5344CB8AC3E}">
        <p14:creationId xmlns:p14="http://schemas.microsoft.com/office/powerpoint/2010/main" val="2522215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CNS, central nervous system; Gr, grade; IC TTP, intracranial time to progression; PFS, progression-free survival; TRAE, treatment-related adverse event.</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dirty="0"/>
          </a:p>
        </p:txBody>
      </p:sp>
    </p:spTree>
    <p:extLst>
      <p:ext uri="{BB962C8B-B14F-4D97-AF65-F5344CB8AC3E}">
        <p14:creationId xmlns:p14="http://schemas.microsoft.com/office/powerpoint/2010/main" val="1107031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IC, intracranial; IC TTP, intracranial time to progression; mPFS, median progression-free survival; NSCLC, non-small-cell lung cancer; PFS, progression-free survival.</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1075864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CROWN: 5-Yr Update of First-line Lorlatinib vs Crizotinib in </a:t>
            </a:r>
            <a:r>
              <a:rPr lang="en-US" altLang="en-US" sz="4000" i="1" dirty="0"/>
              <a:t>ALK</a:t>
            </a:r>
            <a:r>
              <a:rPr lang="en-US" altLang="en-US" sz="4000" dirty="0"/>
              <a:t>-Positive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and </a:t>
            </a:r>
            <a:r>
              <a:rPr lang="en-US" sz="1200" dirty="0">
                <a:solidFill>
                  <a:srgbClr val="000000"/>
                </a:solidFill>
                <a:latin typeface="Calibri" panose="020F0502020204030204" pitchFamily="34" charset="0"/>
                <a:cs typeface="Arial" panose="020B0604020202020204" pitchFamily="34" charset="0"/>
              </a:rPr>
              <a:t>Gilead Sciences, Inc</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CROWN 5-Yr Update: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Lorlatinib: selective, reversible, CNS-penetrant, third-generation ALK TKI with broader activity against </a:t>
            </a:r>
            <a:r>
              <a:rPr lang="en-US" altLang="en-US" sz="2200" i="1" dirty="0"/>
              <a:t>ALK </a:t>
            </a:r>
            <a:r>
              <a:rPr lang="en-US" altLang="en-US" sz="2200" dirty="0"/>
              <a:t>resistance mutations vs second-generation ALK TKIs</a:t>
            </a:r>
            <a:r>
              <a:rPr lang="en-US" altLang="en-US" sz="2200" baseline="30000" dirty="0"/>
              <a:t>1,2</a:t>
            </a:r>
            <a:endParaRPr lang="en-US" altLang="en-US" sz="2200" dirty="0"/>
          </a:p>
          <a:p>
            <a:pPr lvl="1"/>
            <a:r>
              <a:rPr lang="en-US" altLang="en-US" sz="2000" dirty="0"/>
              <a:t>Full FDA approval to treat adults with </a:t>
            </a:r>
            <a:r>
              <a:rPr lang="en-US" altLang="en-US" sz="2000" i="1" dirty="0"/>
              <a:t>ALK</a:t>
            </a:r>
            <a:r>
              <a:rPr lang="en-US" altLang="en-US" sz="2000" dirty="0"/>
              <a:t>-positive</a:t>
            </a:r>
            <a:r>
              <a:rPr lang="en-US" altLang="en-US" sz="2000" i="1" dirty="0"/>
              <a:t> </a:t>
            </a:r>
            <a:r>
              <a:rPr lang="en-US" altLang="en-US" sz="2000" dirty="0"/>
              <a:t>metastatic NSCLC</a:t>
            </a:r>
            <a:r>
              <a:rPr lang="en-US" altLang="en-US" sz="2000" baseline="30000" dirty="0"/>
              <a:t>3</a:t>
            </a:r>
            <a:endParaRPr lang="en-US" altLang="en-US" sz="2000" dirty="0"/>
          </a:p>
          <a:p>
            <a:r>
              <a:rPr lang="en-US" altLang="en-US" sz="2200" dirty="0"/>
              <a:t>FDA approval expanded in 2021 beyond 2L/3L setting to include 1L treatment of</a:t>
            </a:r>
            <a:br>
              <a:rPr lang="en-US" altLang="en-US" sz="2200" dirty="0"/>
            </a:br>
            <a:r>
              <a:rPr lang="en-US" altLang="en-US" sz="2200" i="1" dirty="0"/>
              <a:t>ALK</a:t>
            </a:r>
            <a:r>
              <a:rPr lang="en-US" altLang="en-US" sz="2200" dirty="0"/>
              <a:t>-positive metastatic NSCLC</a:t>
            </a:r>
            <a:r>
              <a:rPr lang="en-US" altLang="en-US" sz="2200" i="1" dirty="0"/>
              <a:t> </a:t>
            </a:r>
            <a:r>
              <a:rPr lang="en-US" altLang="en-US" sz="2200" dirty="0"/>
              <a:t>based on phase III CROWN trial</a:t>
            </a:r>
            <a:r>
              <a:rPr lang="en-US" altLang="en-US" sz="2200" baseline="30000" dirty="0"/>
              <a:t>4</a:t>
            </a:r>
            <a:endParaRPr lang="en-US" altLang="en-US" sz="2200" dirty="0"/>
          </a:p>
          <a:p>
            <a:pPr lvl="1"/>
            <a:r>
              <a:rPr lang="en-US" altLang="en-US" sz="2000" dirty="0"/>
              <a:t>1L lorlatinib significantly improved PFS vs crizotinib in patients with advanced </a:t>
            </a:r>
            <a:r>
              <a:rPr lang="en-US" altLang="en-US" sz="2000" i="1" dirty="0"/>
              <a:t>ALK</a:t>
            </a:r>
            <a:r>
              <a:rPr lang="en-US" altLang="en-US" sz="2000" dirty="0"/>
              <a:t>-positive NSCLC (HR: 0.28; 95% CI: 0.19-0.41; </a:t>
            </a:r>
            <a:r>
              <a:rPr lang="en-US" altLang="en-US" sz="2000" i="1" dirty="0"/>
              <a:t>P </a:t>
            </a:r>
            <a:r>
              <a:rPr lang="en-US" altLang="en-US" sz="2000" dirty="0"/>
              <a:t>&lt;.001)</a:t>
            </a:r>
            <a:r>
              <a:rPr lang="en-US" altLang="en-US" sz="2000" baseline="30000" dirty="0"/>
              <a:t>5</a:t>
            </a:r>
            <a:endParaRPr lang="en-US" altLang="en-US" sz="2000" dirty="0"/>
          </a:p>
          <a:p>
            <a:pPr lvl="1"/>
            <a:r>
              <a:rPr lang="en-US" altLang="en-US" sz="2000" dirty="0"/>
              <a:t>PFS benefit maintained through ~3-yr median follow-up; median PFS was NR with lorlatinib vs 9.3 mo with crizotinib (HR: 0.27; 95% CI: 0.18-0.39)</a:t>
            </a:r>
            <a:r>
              <a:rPr lang="en-US" altLang="en-US" sz="2000" baseline="30000" dirty="0"/>
              <a:t>6</a:t>
            </a:r>
            <a:endParaRPr lang="en-US" altLang="en-US" sz="2000" dirty="0"/>
          </a:p>
          <a:p>
            <a:r>
              <a:rPr lang="en-US" altLang="en-US" sz="2200" dirty="0"/>
              <a:t>Current report presents post hoc analysis of updated efficacy and safety of phase III CROWN trial performed after median follow-up of ~5 yr</a:t>
            </a:r>
            <a:r>
              <a:rPr lang="en-US" altLang="en-US" sz="2200" baseline="30000" dirty="0"/>
              <a:t>7,8</a:t>
            </a:r>
            <a:endParaRPr lang="en-US" altLang="en-US" sz="2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40" y="5825750"/>
            <a:ext cx="79307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Johnson. J Med Chem. 2014;57:4720. 2. Shaw. Lancet Oncol. 2017;18:1590. 3. Lorlatinib PI.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fda.gov/drugs/resources-information-approved-drugs/fda-approves-lorlatinib-metastatic-alk-positive-nsclc.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Shaw. NEJM. 2020;383:2018. 6. Solomon. Lancet Respir Med. 2023;11:354. 7. Solomon. ASCO 2024. Abstr LBA8503.</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8. Solomon. JCO. 2024;[Epub].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3D1D046-5B7C-35D1-1712-14ABEDCD2A80}"/>
              </a:ext>
            </a:extLst>
          </p:cNvPr>
          <p:cNvSpPr/>
          <p:nvPr/>
        </p:nvSpPr>
        <p:spPr bwMode="auto">
          <a:xfrm>
            <a:off x="6040883" y="4492890"/>
            <a:ext cx="4681665" cy="1872883"/>
          </a:xfrm>
          <a:prstGeom prst="rect">
            <a:avLst/>
          </a:prstGeom>
          <a:solidFill>
            <a:schemeClr val="tx1"/>
          </a:solid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487349"/>
            <a:ext cx="10877529" cy="5847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Open-label, international, randomized phase III trial (data cutoff: Oct 31, 2023; </a:t>
            </a:r>
            <a:b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PFS follow-up: 60.2 mo for lorlatinib vs 55.1 mo for crizotinib)</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CROWN 5-Yr Update:</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904553" y="2645185"/>
            <a:ext cx="493733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previously untreated stage IIIB/IV     </a:t>
            </a:r>
            <a:r>
              <a:rPr kumimoji="0" lang="en-GB"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ALK</a:t>
            </a:r>
            <a:r>
              <a:rPr kumimoji="0" lang="en-GB" altLang="en-US" sz="180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-positive NSCLC; ≥1 extracranial target lesion measurable per RECIST v1.1 with no prior radiation; asymptomatic CNS metastases treated/untreated allowed; ECOG PS ≤2</a:t>
            </a:r>
          </a:p>
          <a:p>
            <a:pPr algn="ctr" eaLnBrk="0" fontAlgn="base" hangingPunct="0">
              <a:lnSpc>
                <a:spcPct val="100000"/>
              </a:lnSpc>
              <a:spcBef>
                <a:spcPct val="0"/>
              </a:spcBef>
              <a:spcAft>
                <a:spcPct val="0"/>
              </a:spcAft>
              <a:buClrTx/>
              <a:buNone/>
              <a:defRPr/>
            </a:pPr>
            <a:r>
              <a:rPr lang="en-GB" altLang="en-US" sz="1800" dirty="0">
                <a:solidFill>
                  <a:srgbClr val="000000"/>
                </a:solidFill>
                <a:latin typeface="Calibri" panose="020F0502020204030204" pitchFamily="34" charset="0"/>
                <a:cs typeface="Arial" panose="020B0604020202020204" pitchFamily="34" charset="0"/>
              </a:rPr>
              <a:t>(N = 296)</a:t>
            </a:r>
            <a:r>
              <a:rPr kumimoji="0" lang="en-GB" altLang="en-US" sz="180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6582457" y="2645185"/>
            <a:ext cx="3164681" cy="7032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Lorlatinib</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100 mg PO QD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cs typeface="Arial" panose="020B0604020202020204" pitchFamily="34" charset="0"/>
              </a:rPr>
              <a:t>(n = 149)</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6582457" y="3695423"/>
            <a:ext cx="3164681" cy="70408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Crizotinib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250 mg PO BID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cs typeface="Arial" panose="020B0604020202020204" pitchFamily="34" charset="0"/>
              </a:rPr>
              <a:t>(n = 147)</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rot="5400000">
            <a:off x="5762297" y="2894645"/>
            <a:ext cx="439211"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5717406" y="3603188"/>
            <a:ext cx="750751" cy="44428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5717406" y="2996815"/>
            <a:ext cx="750751" cy="4100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NCT03052608. Solomon. ASCO 2024. Abstr LBA8503. Solomon. JCO. 2024;[Epub].</a:t>
            </a:r>
          </a:p>
        </p:txBody>
      </p:sp>
      <p:sp>
        <p:nvSpPr>
          <p:cNvPr id="4" name="Rectangle 46">
            <a:extLst>
              <a:ext uri="{FF2B5EF4-FFF2-40B4-BE49-F238E27FC236}">
                <a16:creationId xmlns:a16="http://schemas.microsoft.com/office/drawing/2014/main" id="{92F1E193-06BE-62A5-0793-3A27ABD19F8D}"/>
              </a:ext>
            </a:extLst>
          </p:cNvPr>
          <p:cNvSpPr>
            <a:spLocks noChangeArrowheads="1"/>
          </p:cNvSpPr>
          <p:nvPr/>
        </p:nvSpPr>
        <p:spPr bwMode="auto">
          <a:xfrm>
            <a:off x="4164570" y="2079116"/>
            <a:ext cx="38628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brain metastases present </a:t>
            </a:r>
            <a:b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 vs no), ethnicity (Asian vs others)</a:t>
            </a:r>
          </a:p>
        </p:txBody>
      </p:sp>
      <p:sp>
        <p:nvSpPr>
          <p:cNvPr id="5" name="Rectangle 46">
            <a:extLst>
              <a:ext uri="{FF2B5EF4-FFF2-40B4-BE49-F238E27FC236}">
                <a16:creationId xmlns:a16="http://schemas.microsoft.com/office/drawing/2014/main" id="{02F2958D-20F9-9722-E604-CA10C8F5654D}"/>
              </a:ext>
            </a:extLst>
          </p:cNvPr>
          <p:cNvSpPr>
            <a:spLocks noChangeArrowheads="1"/>
          </p:cNvSpPr>
          <p:nvPr/>
        </p:nvSpPr>
        <p:spPr bwMode="auto">
          <a:xfrm>
            <a:off x="6895591" y="3352658"/>
            <a:ext cx="2538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crossover permitted</a:t>
            </a:r>
          </a:p>
        </p:txBody>
      </p:sp>
      <p:sp>
        <p:nvSpPr>
          <p:cNvPr id="6" name="Content Placeholder 2">
            <a:extLst>
              <a:ext uri="{FF2B5EF4-FFF2-40B4-BE49-F238E27FC236}">
                <a16:creationId xmlns:a16="http://schemas.microsoft.com/office/drawing/2014/main" id="{A80D75A4-856D-FE3E-2EF1-DC20A62A1D32}"/>
              </a:ext>
            </a:extLst>
          </p:cNvPr>
          <p:cNvSpPr txBox="1">
            <a:spLocks/>
          </p:cNvSpPr>
          <p:nvPr/>
        </p:nvSpPr>
        <p:spPr>
          <a:xfrm>
            <a:off x="601820" y="4435140"/>
            <a:ext cx="5309278" cy="175432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kern="0" dirty="0"/>
              <a:t>PFS by BICR</a:t>
            </a:r>
          </a:p>
          <a:p>
            <a:r>
              <a:rPr lang="en-US" sz="2000" b="1" kern="0" dirty="0"/>
              <a:t>Secondary endpoints: </a:t>
            </a:r>
            <a:r>
              <a:rPr lang="en-US" sz="2000" kern="0" dirty="0"/>
              <a:t>OS; PFS by investigator; ORR by BICR and investigator; DoR, IC ORR,   IC DoR by BICR, IC TTP by BICR, TTR and IC TTR by BICR; safety; QoL; biomarkers</a:t>
            </a:r>
          </a:p>
        </p:txBody>
      </p:sp>
      <p:sp>
        <p:nvSpPr>
          <p:cNvPr id="7" name="Content Placeholder 3">
            <a:extLst>
              <a:ext uri="{FF2B5EF4-FFF2-40B4-BE49-F238E27FC236}">
                <a16:creationId xmlns:a16="http://schemas.microsoft.com/office/drawing/2014/main" id="{DD584CB3-F05E-BCC6-68C8-4C9BD4580B10}"/>
              </a:ext>
            </a:extLst>
          </p:cNvPr>
          <p:cNvSpPr txBox="1">
            <a:spLocks/>
          </p:cNvSpPr>
          <p:nvPr/>
        </p:nvSpPr>
        <p:spPr>
          <a:xfrm>
            <a:off x="6040884" y="4483719"/>
            <a:ext cx="4508410" cy="189167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Current post hoc analysis: </a:t>
            </a:r>
          </a:p>
          <a:p>
            <a:pPr lvl="1">
              <a:spcAft>
                <a:spcPts val="0"/>
              </a:spcAft>
            </a:pPr>
            <a:r>
              <a:rPr lang="en-US" sz="1800" kern="0" dirty="0"/>
              <a:t>PFS, ORR, DoR, IC ORR, IC DoR, IC TTP by investigator</a:t>
            </a:r>
          </a:p>
          <a:p>
            <a:pPr lvl="1">
              <a:spcAft>
                <a:spcPts val="0"/>
              </a:spcAft>
            </a:pPr>
            <a:r>
              <a:rPr lang="en-US" sz="1800" kern="0" dirty="0"/>
              <a:t>Safety</a:t>
            </a:r>
          </a:p>
          <a:p>
            <a:pPr lvl="1">
              <a:spcAft>
                <a:spcPts val="0"/>
              </a:spcAft>
            </a:pPr>
            <a:r>
              <a:rPr lang="en-US" sz="1800" kern="0" dirty="0"/>
              <a:t>Biomarkers </a:t>
            </a:r>
          </a:p>
        </p:txBody>
      </p:sp>
      <p:sp>
        <p:nvSpPr>
          <p:cNvPr id="8" name="Rectangle 46">
            <a:extLst>
              <a:ext uri="{FF2B5EF4-FFF2-40B4-BE49-F238E27FC236}">
                <a16:creationId xmlns:a16="http://schemas.microsoft.com/office/drawing/2014/main" id="{4BCE5103-8AF1-7337-E8DF-1B320276160D}"/>
              </a:ext>
            </a:extLst>
          </p:cNvPr>
          <p:cNvSpPr>
            <a:spLocks noChangeArrowheads="1"/>
          </p:cNvSpPr>
          <p:nvPr/>
        </p:nvSpPr>
        <p:spPr bwMode="auto">
          <a:xfrm>
            <a:off x="10289406" y="2733911"/>
            <a:ext cx="139343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Brain MRIs and tumor assessments performed Q8W in all patients</a:t>
            </a:r>
          </a:p>
        </p:txBody>
      </p:sp>
      <p:sp>
        <p:nvSpPr>
          <p:cNvPr id="9" name="Line 54">
            <a:extLst>
              <a:ext uri="{FF2B5EF4-FFF2-40B4-BE49-F238E27FC236}">
                <a16:creationId xmlns:a16="http://schemas.microsoft.com/office/drawing/2014/main" id="{20071B4C-AD43-A6D4-CA68-C17DFCBCF41B}"/>
              </a:ext>
            </a:extLst>
          </p:cNvPr>
          <p:cNvSpPr>
            <a:spLocks noChangeShapeType="1"/>
          </p:cNvSpPr>
          <p:nvPr/>
        </p:nvSpPr>
        <p:spPr bwMode="auto">
          <a:xfrm flipV="1">
            <a:off x="9747138" y="3509554"/>
            <a:ext cx="542268" cy="918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0" name="TextBox 9359">
            <a:extLst>
              <a:ext uri="{FF2B5EF4-FFF2-40B4-BE49-F238E27FC236}">
                <a16:creationId xmlns:a16="http://schemas.microsoft.com/office/drawing/2014/main" id="{5A074CCC-BE87-0685-D258-F31560B0DDA0}"/>
              </a:ext>
            </a:extLst>
          </p:cNvPr>
          <p:cNvSpPr txBox="1"/>
          <p:nvPr/>
        </p:nvSpPr>
        <p:spPr bwMode="auto">
          <a:xfrm>
            <a:off x="1398647" y="164448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CROWN 5-Yr Update: PFS by Investigator</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Solomon.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LBA8503. Solomon. JCO. 2024;[Epub].</a:t>
            </a:r>
          </a:p>
        </p:txBody>
      </p:sp>
      <p:sp>
        <p:nvSpPr>
          <p:cNvPr id="5" name="Rectangle 4">
            <a:extLst>
              <a:ext uri="{FF2B5EF4-FFF2-40B4-BE49-F238E27FC236}">
                <a16:creationId xmlns:a16="http://schemas.microsoft.com/office/drawing/2014/main" id="{5506F3A3-D948-6A62-B6D8-0AEF1EA041EE}"/>
              </a:ext>
            </a:extLst>
          </p:cNvPr>
          <p:cNvSpPr/>
          <p:nvPr/>
        </p:nvSpPr>
        <p:spPr bwMode="auto">
          <a:xfrm>
            <a:off x="4153017" y="5385732"/>
            <a:ext cx="1233181" cy="28522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E3233D51-7EA0-E2DC-448E-6742EA2F9917}"/>
              </a:ext>
            </a:extLst>
          </p:cNvPr>
          <p:cNvSpPr txBox="1"/>
          <p:nvPr/>
        </p:nvSpPr>
        <p:spPr bwMode="auto">
          <a:xfrm>
            <a:off x="4472624" y="530173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sp>
        <p:nvSpPr>
          <p:cNvPr id="7" name="TextBox 6">
            <a:extLst>
              <a:ext uri="{FF2B5EF4-FFF2-40B4-BE49-F238E27FC236}">
                <a16:creationId xmlns:a16="http://schemas.microsoft.com/office/drawing/2014/main" id="{FBC2A805-DA3D-846B-4057-371AE1861AFB}"/>
              </a:ext>
            </a:extLst>
          </p:cNvPr>
          <p:cNvSpPr txBox="1"/>
          <p:nvPr/>
        </p:nvSpPr>
        <p:spPr bwMode="auto">
          <a:xfrm>
            <a:off x="395862" y="5502419"/>
            <a:ext cx="1317155" cy="276999"/>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p>
        </p:txBody>
      </p:sp>
      <p:graphicFrame>
        <p:nvGraphicFramePr>
          <p:cNvPr id="8" name="Table 8">
            <a:extLst>
              <a:ext uri="{FF2B5EF4-FFF2-40B4-BE49-F238E27FC236}">
                <a16:creationId xmlns:a16="http://schemas.microsoft.com/office/drawing/2014/main" id="{89BE0608-97A1-1CC6-FA4B-158F724661F4}"/>
              </a:ext>
            </a:extLst>
          </p:cNvPr>
          <p:cNvGraphicFramePr>
            <a:graphicFrameLocks noGrp="1"/>
          </p:cNvGraphicFramePr>
          <p:nvPr>
            <p:extLst>
              <p:ext uri="{D42A27DB-BD31-4B8C-83A1-F6EECF244321}">
                <p14:modId xmlns:p14="http://schemas.microsoft.com/office/powerpoint/2010/main" val="3323260863"/>
              </p:ext>
            </p:extLst>
          </p:nvPr>
        </p:nvGraphicFramePr>
        <p:xfrm>
          <a:off x="3245326" y="1614938"/>
          <a:ext cx="4968366" cy="1219200"/>
        </p:xfrm>
        <a:graphic>
          <a:graphicData uri="http://schemas.openxmlformats.org/drawingml/2006/table">
            <a:tbl>
              <a:tblPr firstRow="1" bandRow="1">
                <a:tableStyleId>{5C22544A-7EE6-4342-B048-85BDC9FD1C3A}</a:tableStyleId>
              </a:tblPr>
              <a:tblGrid>
                <a:gridCol w="1656122">
                  <a:extLst>
                    <a:ext uri="{9D8B030D-6E8A-4147-A177-3AD203B41FA5}">
                      <a16:colId xmlns:a16="http://schemas.microsoft.com/office/drawing/2014/main" val="2145046949"/>
                    </a:ext>
                  </a:extLst>
                </a:gridCol>
                <a:gridCol w="1656122">
                  <a:extLst>
                    <a:ext uri="{9D8B030D-6E8A-4147-A177-3AD203B41FA5}">
                      <a16:colId xmlns:a16="http://schemas.microsoft.com/office/drawing/2014/main" val="125325003"/>
                    </a:ext>
                  </a:extLst>
                </a:gridCol>
                <a:gridCol w="1656122">
                  <a:extLst>
                    <a:ext uri="{9D8B030D-6E8A-4147-A177-3AD203B41FA5}">
                      <a16:colId xmlns:a16="http://schemas.microsoft.com/office/drawing/2014/main" val="3883304078"/>
                    </a:ext>
                  </a:extLst>
                </a:gridCol>
              </a:tblGrid>
              <a:tr h="274320">
                <a:tc>
                  <a:txBody>
                    <a:bodyPr/>
                    <a:lstStyle/>
                    <a:p>
                      <a:endParaRPr lang="en-US" sz="14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1"/>
                          </a:solidFill>
                        </a:rPr>
                        <a:t>Lorlatinib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3"/>
                          </a:solidFill>
                        </a:rPr>
                        <a:t>Crizotinib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54143432"/>
                  </a:ext>
                </a:extLst>
              </a:tr>
              <a:tr h="274320">
                <a:tc>
                  <a:txBody>
                    <a:bodyPr/>
                    <a:lstStyle/>
                    <a:p>
                      <a:r>
                        <a:rPr lang="en-US" sz="1400" dirty="0">
                          <a:solidFill>
                            <a:schemeClr val="bg1"/>
                          </a:solidFill>
                        </a:rPr>
                        <a:t>No. events/patients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55/149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115/147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254789561"/>
                  </a:ext>
                </a:extLst>
              </a:tr>
              <a:tr h="274320">
                <a:tc>
                  <a:txBody>
                    <a:bodyPr/>
                    <a:lstStyle/>
                    <a:p>
                      <a:r>
                        <a:rPr lang="en-US" sz="1400" dirty="0">
                          <a:solidFill>
                            <a:schemeClr val="bg1"/>
                          </a:solidFill>
                        </a:rPr>
                        <a:t>mPFS, mo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NR (64.3-NR)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9.1 (7.4-10.9)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81320115"/>
                  </a:ext>
                </a:extLst>
              </a:tr>
              <a:tr h="274320">
                <a:tc>
                  <a:txBody>
                    <a:bodyPr/>
                    <a:lstStyle/>
                    <a:p>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r>
                        <a:rPr lang="en-US" sz="1400" dirty="0">
                          <a:solidFill>
                            <a:schemeClr val="bg1"/>
                          </a:solidFill>
                        </a:rPr>
                        <a:t>HR: </a:t>
                      </a:r>
                      <a:r>
                        <a:rPr lang="en-US" sz="1400" b="0" dirty="0">
                          <a:solidFill>
                            <a:schemeClr val="bg1"/>
                          </a:solidFill>
                        </a:rPr>
                        <a:t>0.19</a:t>
                      </a:r>
                      <a:r>
                        <a:rPr lang="en-US" sz="1400" dirty="0">
                          <a:solidFill>
                            <a:schemeClr val="bg1"/>
                          </a:solidFill>
                        </a:rPr>
                        <a:t> (95% CI: 0.13-0.27)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sz="1400" dirty="0">
                        <a:solidFill>
                          <a:schemeClr val="bg1"/>
                        </a:solidFill>
                      </a:endParaRPr>
                    </a:p>
                  </a:txBody>
                  <a:tcPr>
                    <a:solidFill>
                      <a:schemeClr val="tx1"/>
                    </a:solidFill>
                  </a:tcPr>
                </a:tc>
                <a:extLst>
                  <a:ext uri="{0D108BD9-81ED-4DB2-BD59-A6C34878D82A}">
                    <a16:rowId xmlns:a16="http://schemas.microsoft.com/office/drawing/2014/main" val="577950698"/>
                  </a:ext>
                </a:extLst>
              </a:tr>
            </a:tbl>
          </a:graphicData>
        </a:graphic>
      </p:graphicFrame>
      <p:sp>
        <p:nvSpPr>
          <p:cNvPr id="10" name="TextBox 9">
            <a:extLst>
              <a:ext uri="{FF2B5EF4-FFF2-40B4-BE49-F238E27FC236}">
                <a16:creationId xmlns:a16="http://schemas.microsoft.com/office/drawing/2014/main" id="{85D972F2-7BE7-F22D-8135-996FAD5ED2EF}"/>
              </a:ext>
            </a:extLst>
          </p:cNvPr>
          <p:cNvSpPr txBox="1"/>
          <p:nvPr/>
        </p:nvSpPr>
        <p:spPr bwMode="auto">
          <a:xfrm>
            <a:off x="3583196" y="1342155"/>
            <a:ext cx="2190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in ITT Population</a:t>
            </a:r>
          </a:p>
        </p:txBody>
      </p:sp>
      <p:sp>
        <p:nvSpPr>
          <p:cNvPr id="11" name="TextBox 10">
            <a:extLst>
              <a:ext uri="{FF2B5EF4-FFF2-40B4-BE49-F238E27FC236}">
                <a16:creationId xmlns:a16="http://schemas.microsoft.com/office/drawing/2014/main" id="{02E7A389-4E72-C3E5-8198-44F8066AA045}"/>
              </a:ext>
            </a:extLst>
          </p:cNvPr>
          <p:cNvSpPr txBox="1"/>
          <p:nvPr/>
        </p:nvSpPr>
        <p:spPr bwMode="auto">
          <a:xfrm rot="16200000">
            <a:off x="-204603" y="3282600"/>
            <a:ext cx="1828800"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PFS (%)</a:t>
            </a:r>
          </a:p>
        </p:txBody>
      </p:sp>
      <p:sp>
        <p:nvSpPr>
          <p:cNvPr id="13" name="TextBox 12">
            <a:extLst>
              <a:ext uri="{FF2B5EF4-FFF2-40B4-BE49-F238E27FC236}">
                <a16:creationId xmlns:a16="http://schemas.microsoft.com/office/drawing/2014/main" id="{2307D93E-D645-E0F5-D6B6-374F57391439}"/>
              </a:ext>
            </a:extLst>
          </p:cNvPr>
          <p:cNvSpPr txBox="1"/>
          <p:nvPr/>
        </p:nvSpPr>
        <p:spPr bwMode="auto">
          <a:xfrm>
            <a:off x="3874310" y="5371366"/>
            <a:ext cx="1828800"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16" name="Content Placeholder 3">
            <a:extLst>
              <a:ext uri="{FF2B5EF4-FFF2-40B4-BE49-F238E27FC236}">
                <a16:creationId xmlns:a16="http://schemas.microsoft.com/office/drawing/2014/main" id="{45EA1A6B-276D-05FD-CE9A-B546C3075F92}"/>
              </a:ext>
            </a:extLst>
          </p:cNvPr>
          <p:cNvSpPr txBox="1">
            <a:spLocks/>
          </p:cNvSpPr>
          <p:nvPr/>
        </p:nvSpPr>
        <p:spPr bwMode="auto">
          <a:xfrm>
            <a:off x="8509160" y="1490745"/>
            <a:ext cx="3483139" cy="441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1800" kern="0" dirty="0"/>
              <a:t>PFS favored lorlatinib vs crizotinib among all patient subgroups, including with/without BL brain metastases or poor prognostic biomarkers*</a:t>
            </a:r>
          </a:p>
          <a:p>
            <a:r>
              <a:rPr lang="en-US" sz="1800" kern="0" dirty="0"/>
              <a:t>HR for PFS (95% CI):</a:t>
            </a:r>
          </a:p>
          <a:p>
            <a:pPr lvl="1"/>
            <a:r>
              <a:rPr lang="en-US" sz="1600" kern="0" dirty="0"/>
              <a:t>With BL brain mets: </a:t>
            </a:r>
            <a:r>
              <a:rPr lang="en-US" sz="1600" b="1" kern="0" dirty="0"/>
              <a:t>0.08 </a:t>
            </a:r>
            <a:r>
              <a:rPr lang="en-US" sz="1600" kern="0" dirty="0"/>
              <a:t>(0.04-0.19)</a:t>
            </a:r>
          </a:p>
          <a:p>
            <a:pPr lvl="1"/>
            <a:r>
              <a:rPr lang="en-US" sz="1600" kern="0" dirty="0"/>
              <a:t>Without BL brain mets: </a:t>
            </a:r>
            <a:r>
              <a:rPr lang="en-US" sz="1600" b="1" kern="0" dirty="0"/>
              <a:t>0.24 </a:t>
            </a:r>
            <a:r>
              <a:rPr lang="en-US" sz="1600" kern="0" dirty="0"/>
              <a:t>(0.16-0.36)</a:t>
            </a:r>
          </a:p>
          <a:p>
            <a:r>
              <a:rPr lang="en-US" sz="1800" kern="0" dirty="0"/>
              <a:t>OS events needed for assessment NR; follow-up ongoing</a:t>
            </a:r>
          </a:p>
        </p:txBody>
      </p:sp>
      <p:sp>
        <p:nvSpPr>
          <p:cNvPr id="17" name="Text Box 30">
            <a:extLst>
              <a:ext uri="{FF2B5EF4-FFF2-40B4-BE49-F238E27FC236}">
                <a16:creationId xmlns:a16="http://schemas.microsoft.com/office/drawing/2014/main" id="{0BEA33C4-EFA4-B909-A866-DD89B2A19FA8}"/>
              </a:ext>
            </a:extLst>
          </p:cNvPr>
          <p:cNvSpPr txBox="1">
            <a:spLocks noChangeArrowheads="1"/>
          </p:cNvSpPr>
          <p:nvPr/>
        </p:nvSpPr>
        <p:spPr bwMode="auto">
          <a:xfrm>
            <a:off x="8424864" y="5894644"/>
            <a:ext cx="3767136"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sv-SE" altLang="en-US" sz="1200" b="0" dirty="0">
                <a:solidFill>
                  <a:schemeClr val="bg1"/>
                </a:solidFill>
                <a:latin typeface="Calibri" panose="020F0502020204030204" pitchFamily="34" charset="0"/>
              </a:rPr>
              <a:t>*</a:t>
            </a:r>
            <a:r>
              <a:rPr lang="sv-SE" altLang="en-US" sz="1200" b="0" i="1" dirty="0">
                <a:solidFill>
                  <a:schemeClr val="bg1"/>
                </a:solidFill>
                <a:latin typeface="Calibri" panose="020F0502020204030204" pitchFamily="34" charset="0"/>
              </a:rPr>
              <a:t>EML4::ALK </a:t>
            </a:r>
            <a:r>
              <a:rPr lang="sv-SE" altLang="en-US" sz="1200" b="0" dirty="0">
                <a:solidFill>
                  <a:schemeClr val="bg1"/>
                </a:solidFill>
                <a:latin typeface="Calibri" panose="020F0502020204030204" pitchFamily="34" charset="0"/>
              </a:rPr>
              <a:t>variant 1,</a:t>
            </a:r>
            <a:r>
              <a:rPr lang="sv-SE" altLang="en-US" sz="1200" b="0" i="1" dirty="0">
                <a:solidFill>
                  <a:schemeClr val="bg1"/>
                </a:solidFill>
                <a:latin typeface="Calibri" panose="020F0502020204030204" pitchFamily="34" charset="0"/>
              </a:rPr>
              <a:t> EML4::ALK </a:t>
            </a:r>
            <a:r>
              <a:rPr lang="sv-SE" altLang="en-US" sz="1200" b="0" dirty="0">
                <a:solidFill>
                  <a:schemeClr val="bg1"/>
                </a:solidFill>
                <a:latin typeface="Calibri" panose="020F0502020204030204" pitchFamily="34" charset="0"/>
              </a:rPr>
              <a:t>variant 3a/b, and </a:t>
            </a:r>
            <a:r>
              <a:rPr lang="sv-SE" altLang="en-US" sz="1200" b="0" i="1" dirty="0">
                <a:solidFill>
                  <a:schemeClr val="bg1"/>
                </a:solidFill>
                <a:latin typeface="Calibri" panose="020F0502020204030204" pitchFamily="34" charset="0"/>
              </a:rPr>
              <a:t>TP53</a:t>
            </a:r>
            <a:r>
              <a:rPr lang="sv-SE" altLang="en-US" sz="1200" b="0" dirty="0">
                <a:solidFill>
                  <a:schemeClr val="bg1"/>
                </a:solidFill>
                <a:latin typeface="Calibri" panose="020F0502020204030204" pitchFamily="34" charset="0"/>
              </a:rPr>
              <a:t>.</a:t>
            </a:r>
          </a:p>
        </p:txBody>
      </p:sp>
      <p:sp>
        <p:nvSpPr>
          <p:cNvPr id="2" name="Freeform 1">
            <a:extLst>
              <a:ext uri="{FF2B5EF4-FFF2-40B4-BE49-F238E27FC236}">
                <a16:creationId xmlns:a16="http://schemas.microsoft.com/office/drawing/2014/main" id="{E99B5394-41EA-D85C-6094-178907263F7E}"/>
              </a:ext>
            </a:extLst>
          </p:cNvPr>
          <p:cNvSpPr/>
          <p:nvPr/>
        </p:nvSpPr>
        <p:spPr bwMode="auto">
          <a:xfrm>
            <a:off x="1304014" y="1754204"/>
            <a:ext cx="6949440" cy="3347499"/>
          </a:xfrm>
          <a:custGeom>
            <a:avLst/>
            <a:gdLst>
              <a:gd name="connsiteX0" fmla="*/ 0 w 6949440"/>
              <a:gd name="connsiteY0" fmla="*/ 0 h 3347499"/>
              <a:gd name="connsiteX1" fmla="*/ 0 w 6949440"/>
              <a:gd name="connsiteY1" fmla="*/ 3347499 h 3347499"/>
              <a:gd name="connsiteX2" fmla="*/ 6949440 w 6949440"/>
              <a:gd name="connsiteY2" fmla="*/ 3347499 h 3347499"/>
            </a:gdLst>
            <a:ahLst/>
            <a:cxnLst>
              <a:cxn ang="0">
                <a:pos x="connsiteX0" y="connsiteY0"/>
              </a:cxn>
              <a:cxn ang="0">
                <a:pos x="connsiteX1" y="connsiteY1"/>
              </a:cxn>
              <a:cxn ang="0">
                <a:pos x="connsiteX2" y="connsiteY2"/>
              </a:cxn>
            </a:cxnLst>
            <a:rect l="l" t="t" r="r" b="b"/>
            <a:pathLst>
              <a:path w="6949440" h="3347499">
                <a:moveTo>
                  <a:pt x="0" y="0"/>
                </a:moveTo>
                <a:lnTo>
                  <a:pt x="0" y="3347499"/>
                </a:lnTo>
                <a:lnTo>
                  <a:pt x="6949440" y="3347499"/>
                </a:lnTo>
              </a:path>
            </a:pathLst>
          </a:custGeom>
          <a:noFill/>
          <a:ln w="28575">
            <a:solidFill>
              <a:schemeClr val="bg1"/>
            </a:solidFill>
            <a:miter lim="800000"/>
            <a:headEnd/>
            <a:tailEnd/>
          </a:ln>
        </p:spPr>
        <p:txBody>
          <a:bodyPr rtlCol="0" anchor="ctr"/>
          <a:lstStyle/>
          <a:p>
            <a:pPr algn="ctr"/>
            <a:endParaRPr lang="en-US"/>
          </a:p>
        </p:txBody>
      </p:sp>
      <p:grpSp>
        <p:nvGrpSpPr>
          <p:cNvPr id="9237" name="Group 9236">
            <a:extLst>
              <a:ext uri="{FF2B5EF4-FFF2-40B4-BE49-F238E27FC236}">
                <a16:creationId xmlns:a16="http://schemas.microsoft.com/office/drawing/2014/main" id="{FEB8A0D7-FADF-853A-10E5-1FD91C66BB87}"/>
              </a:ext>
            </a:extLst>
          </p:cNvPr>
          <p:cNvGrpSpPr/>
          <p:nvPr/>
        </p:nvGrpSpPr>
        <p:grpSpPr>
          <a:xfrm>
            <a:off x="1154449" y="5103956"/>
            <a:ext cx="7231541" cy="338554"/>
            <a:chOff x="1154449" y="4987721"/>
            <a:chExt cx="7231541" cy="338554"/>
          </a:xfrm>
        </p:grpSpPr>
        <p:sp>
          <p:nvSpPr>
            <p:cNvPr id="4" name="TextBox 3">
              <a:extLst>
                <a:ext uri="{FF2B5EF4-FFF2-40B4-BE49-F238E27FC236}">
                  <a16:creationId xmlns:a16="http://schemas.microsoft.com/office/drawing/2014/main" id="{E4B6CD06-CC5B-8175-DA08-4330CB7FCB0A}"/>
                </a:ext>
              </a:extLst>
            </p:cNvPr>
            <p:cNvSpPr txBox="1"/>
            <p:nvPr/>
          </p:nvSpPr>
          <p:spPr bwMode="auto">
            <a:xfrm>
              <a:off x="1154449" y="498772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9FBB645C-26E6-2566-7175-C7ACCD59AB6E}"/>
                </a:ext>
              </a:extLst>
            </p:cNvPr>
            <p:cNvSpPr txBox="1"/>
            <p:nvPr/>
          </p:nvSpPr>
          <p:spPr bwMode="auto">
            <a:xfrm>
              <a:off x="1494465" y="498772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15" name="TextBox 14">
              <a:extLst>
                <a:ext uri="{FF2B5EF4-FFF2-40B4-BE49-F238E27FC236}">
                  <a16:creationId xmlns:a16="http://schemas.microsoft.com/office/drawing/2014/main" id="{50F70E05-96B2-3CB5-1EA9-5092FCFE18DD}"/>
                </a:ext>
              </a:extLst>
            </p:cNvPr>
            <p:cNvSpPr txBox="1"/>
            <p:nvPr/>
          </p:nvSpPr>
          <p:spPr bwMode="auto">
            <a:xfrm>
              <a:off x="1854670" y="498772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18" name="TextBox 17">
              <a:extLst>
                <a:ext uri="{FF2B5EF4-FFF2-40B4-BE49-F238E27FC236}">
                  <a16:creationId xmlns:a16="http://schemas.microsoft.com/office/drawing/2014/main" id="{F64E6B10-1CB1-C580-FDC0-6FAAFEF70249}"/>
                </a:ext>
              </a:extLst>
            </p:cNvPr>
            <p:cNvSpPr txBox="1"/>
            <p:nvPr/>
          </p:nvSpPr>
          <p:spPr bwMode="auto">
            <a:xfrm>
              <a:off x="2119316"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9" name="TextBox 18">
              <a:extLst>
                <a:ext uri="{FF2B5EF4-FFF2-40B4-BE49-F238E27FC236}">
                  <a16:creationId xmlns:a16="http://schemas.microsoft.com/office/drawing/2014/main" id="{55870AE9-1B9D-A24C-8C4C-6BC0664AE858}"/>
                </a:ext>
              </a:extLst>
            </p:cNvPr>
            <p:cNvSpPr txBox="1"/>
            <p:nvPr/>
          </p:nvSpPr>
          <p:spPr bwMode="auto">
            <a:xfrm>
              <a:off x="2459332"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20" name="TextBox 19">
              <a:extLst>
                <a:ext uri="{FF2B5EF4-FFF2-40B4-BE49-F238E27FC236}">
                  <a16:creationId xmlns:a16="http://schemas.microsoft.com/office/drawing/2014/main" id="{A0EBA6B4-3171-489C-BFD4-545E39DB5905}"/>
                </a:ext>
              </a:extLst>
            </p:cNvPr>
            <p:cNvSpPr txBox="1"/>
            <p:nvPr/>
          </p:nvSpPr>
          <p:spPr bwMode="auto">
            <a:xfrm>
              <a:off x="2812800"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08923DEA-C32B-F486-DA1A-5E2CEBDEC302}"/>
                </a:ext>
              </a:extLst>
            </p:cNvPr>
            <p:cNvSpPr txBox="1"/>
            <p:nvPr/>
          </p:nvSpPr>
          <p:spPr bwMode="auto">
            <a:xfrm>
              <a:off x="3152816"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2" name="TextBox 21">
              <a:extLst>
                <a:ext uri="{FF2B5EF4-FFF2-40B4-BE49-F238E27FC236}">
                  <a16:creationId xmlns:a16="http://schemas.microsoft.com/office/drawing/2014/main" id="{D6BB7D5D-F655-055F-5C97-73A3C81703DA}"/>
                </a:ext>
              </a:extLst>
            </p:cNvPr>
            <p:cNvSpPr txBox="1"/>
            <p:nvPr/>
          </p:nvSpPr>
          <p:spPr bwMode="auto">
            <a:xfrm>
              <a:off x="3506284"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23" name="TextBox 22">
              <a:extLst>
                <a:ext uri="{FF2B5EF4-FFF2-40B4-BE49-F238E27FC236}">
                  <a16:creationId xmlns:a16="http://schemas.microsoft.com/office/drawing/2014/main" id="{5BE74E60-9CE2-70A7-9521-7A77449946B6}"/>
                </a:ext>
              </a:extLst>
            </p:cNvPr>
            <p:cNvSpPr txBox="1"/>
            <p:nvPr/>
          </p:nvSpPr>
          <p:spPr bwMode="auto">
            <a:xfrm>
              <a:off x="3839978"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32</a:t>
              </a:r>
            </a:p>
          </p:txBody>
        </p:sp>
        <p:sp>
          <p:nvSpPr>
            <p:cNvPr id="24" name="TextBox 23">
              <a:extLst>
                <a:ext uri="{FF2B5EF4-FFF2-40B4-BE49-F238E27FC236}">
                  <a16:creationId xmlns:a16="http://schemas.microsoft.com/office/drawing/2014/main" id="{64F8AF19-9A1C-B0E8-A81E-E423335E5777}"/>
                </a:ext>
              </a:extLst>
            </p:cNvPr>
            <p:cNvSpPr txBox="1"/>
            <p:nvPr/>
          </p:nvSpPr>
          <p:spPr bwMode="auto">
            <a:xfrm>
              <a:off x="4190110"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5" name="TextBox 24">
              <a:extLst>
                <a:ext uri="{FF2B5EF4-FFF2-40B4-BE49-F238E27FC236}">
                  <a16:creationId xmlns:a16="http://schemas.microsoft.com/office/drawing/2014/main" id="{D448566C-C756-7947-DDB7-E0C1E81838AA}"/>
                </a:ext>
              </a:extLst>
            </p:cNvPr>
            <p:cNvSpPr txBox="1"/>
            <p:nvPr/>
          </p:nvSpPr>
          <p:spPr bwMode="auto">
            <a:xfrm>
              <a:off x="4522961"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D080DAF4-3878-7574-B433-BC6D6A692BD7}"/>
                </a:ext>
              </a:extLst>
            </p:cNvPr>
            <p:cNvSpPr txBox="1"/>
            <p:nvPr/>
          </p:nvSpPr>
          <p:spPr bwMode="auto">
            <a:xfrm>
              <a:off x="4869070"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44</a:t>
              </a:r>
            </a:p>
          </p:txBody>
        </p:sp>
        <p:sp>
          <p:nvSpPr>
            <p:cNvPr id="27" name="TextBox 26">
              <a:extLst>
                <a:ext uri="{FF2B5EF4-FFF2-40B4-BE49-F238E27FC236}">
                  <a16:creationId xmlns:a16="http://schemas.microsoft.com/office/drawing/2014/main" id="{3CDC1DFD-5509-75C8-7040-44FB9F2999AB}"/>
                </a:ext>
              </a:extLst>
            </p:cNvPr>
            <p:cNvSpPr txBox="1"/>
            <p:nvPr/>
          </p:nvSpPr>
          <p:spPr bwMode="auto">
            <a:xfrm>
              <a:off x="5211598"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28" name="TextBox 27">
              <a:extLst>
                <a:ext uri="{FF2B5EF4-FFF2-40B4-BE49-F238E27FC236}">
                  <a16:creationId xmlns:a16="http://schemas.microsoft.com/office/drawing/2014/main" id="{B5F4CF19-9678-91BC-2A26-751099894E30}"/>
                </a:ext>
              </a:extLst>
            </p:cNvPr>
            <p:cNvSpPr txBox="1"/>
            <p:nvPr/>
          </p:nvSpPr>
          <p:spPr bwMode="auto">
            <a:xfrm>
              <a:off x="5560100"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52</a:t>
              </a:r>
            </a:p>
          </p:txBody>
        </p:sp>
        <p:sp>
          <p:nvSpPr>
            <p:cNvPr id="29" name="TextBox 28">
              <a:extLst>
                <a:ext uri="{FF2B5EF4-FFF2-40B4-BE49-F238E27FC236}">
                  <a16:creationId xmlns:a16="http://schemas.microsoft.com/office/drawing/2014/main" id="{6248CB0F-A995-F986-023D-664C3737ECD2}"/>
                </a:ext>
              </a:extLst>
            </p:cNvPr>
            <p:cNvSpPr txBox="1"/>
            <p:nvPr/>
          </p:nvSpPr>
          <p:spPr bwMode="auto">
            <a:xfrm>
              <a:off x="5896137"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56</a:t>
              </a:r>
            </a:p>
          </p:txBody>
        </p:sp>
        <p:sp>
          <p:nvSpPr>
            <p:cNvPr id="30" name="TextBox 29">
              <a:extLst>
                <a:ext uri="{FF2B5EF4-FFF2-40B4-BE49-F238E27FC236}">
                  <a16:creationId xmlns:a16="http://schemas.microsoft.com/office/drawing/2014/main" id="{28AB1399-36E8-ABF0-8247-9A73BDC9C34F}"/>
                </a:ext>
              </a:extLst>
            </p:cNvPr>
            <p:cNvSpPr txBox="1"/>
            <p:nvPr/>
          </p:nvSpPr>
          <p:spPr bwMode="auto">
            <a:xfrm>
              <a:off x="6232992"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0F5236ED-8387-2D01-2CCA-6E3AC74D6857}"/>
                </a:ext>
              </a:extLst>
            </p:cNvPr>
            <p:cNvSpPr txBox="1"/>
            <p:nvPr/>
          </p:nvSpPr>
          <p:spPr bwMode="auto">
            <a:xfrm>
              <a:off x="6581494"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64</a:t>
              </a:r>
            </a:p>
          </p:txBody>
        </p:sp>
        <p:sp>
          <p:nvSpPr>
            <p:cNvPr id="32" name="TextBox 31">
              <a:extLst>
                <a:ext uri="{FF2B5EF4-FFF2-40B4-BE49-F238E27FC236}">
                  <a16:creationId xmlns:a16="http://schemas.microsoft.com/office/drawing/2014/main" id="{DDEA5475-7D2B-A62D-FD33-7A09856F2839}"/>
                </a:ext>
              </a:extLst>
            </p:cNvPr>
            <p:cNvSpPr txBox="1"/>
            <p:nvPr/>
          </p:nvSpPr>
          <p:spPr bwMode="auto">
            <a:xfrm>
              <a:off x="6915975"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68</a:t>
              </a:r>
            </a:p>
          </p:txBody>
        </p:sp>
        <p:sp>
          <p:nvSpPr>
            <p:cNvPr id="33" name="TextBox 32">
              <a:extLst>
                <a:ext uri="{FF2B5EF4-FFF2-40B4-BE49-F238E27FC236}">
                  <a16:creationId xmlns:a16="http://schemas.microsoft.com/office/drawing/2014/main" id="{DD1C80AE-64E2-A821-4E0B-A621FE42B35E}"/>
                </a:ext>
              </a:extLst>
            </p:cNvPr>
            <p:cNvSpPr txBox="1"/>
            <p:nvPr/>
          </p:nvSpPr>
          <p:spPr bwMode="auto">
            <a:xfrm>
              <a:off x="7260846"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4" name="TextBox 33">
              <a:extLst>
                <a:ext uri="{FF2B5EF4-FFF2-40B4-BE49-F238E27FC236}">
                  <a16:creationId xmlns:a16="http://schemas.microsoft.com/office/drawing/2014/main" id="{98449901-FD57-2AFF-DA06-F0A534C3CBD0}"/>
                </a:ext>
              </a:extLst>
            </p:cNvPr>
            <p:cNvSpPr txBox="1"/>
            <p:nvPr/>
          </p:nvSpPr>
          <p:spPr bwMode="auto">
            <a:xfrm>
              <a:off x="7595327"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76</a:t>
              </a:r>
            </a:p>
          </p:txBody>
        </p:sp>
        <p:sp>
          <p:nvSpPr>
            <p:cNvPr id="35" name="TextBox 34">
              <a:extLst>
                <a:ext uri="{FF2B5EF4-FFF2-40B4-BE49-F238E27FC236}">
                  <a16:creationId xmlns:a16="http://schemas.microsoft.com/office/drawing/2014/main" id="{A66BD519-B861-0D88-C5C8-B0A1F8D4C33A}"/>
                </a:ext>
              </a:extLst>
            </p:cNvPr>
            <p:cNvSpPr txBox="1"/>
            <p:nvPr/>
          </p:nvSpPr>
          <p:spPr bwMode="auto">
            <a:xfrm>
              <a:off x="7992934" y="49877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grpSp>
      <p:sp>
        <p:nvSpPr>
          <p:cNvPr id="36" name="TextBox 35">
            <a:extLst>
              <a:ext uri="{FF2B5EF4-FFF2-40B4-BE49-F238E27FC236}">
                <a16:creationId xmlns:a16="http://schemas.microsoft.com/office/drawing/2014/main" id="{F388FC8E-F347-D05F-A32B-784CE3335A10}"/>
              </a:ext>
            </a:extLst>
          </p:cNvPr>
          <p:cNvSpPr txBox="1"/>
          <p:nvPr/>
        </p:nvSpPr>
        <p:spPr bwMode="auto">
          <a:xfrm>
            <a:off x="984441" y="491406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5996D296-8B78-BF61-033A-8D9572A03987}"/>
              </a:ext>
            </a:extLst>
          </p:cNvPr>
          <p:cNvSpPr txBox="1"/>
          <p:nvPr/>
        </p:nvSpPr>
        <p:spPr bwMode="auto">
          <a:xfrm>
            <a:off x="884030" y="425606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0" name="TextBox 39">
            <a:extLst>
              <a:ext uri="{FF2B5EF4-FFF2-40B4-BE49-F238E27FC236}">
                <a16:creationId xmlns:a16="http://schemas.microsoft.com/office/drawing/2014/main" id="{8FEC736E-8C7E-FD67-613B-80C233C6580B}"/>
              </a:ext>
            </a:extLst>
          </p:cNvPr>
          <p:cNvSpPr txBox="1"/>
          <p:nvPr/>
        </p:nvSpPr>
        <p:spPr bwMode="auto">
          <a:xfrm>
            <a:off x="887164" y="359680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5886A951-A99C-5A96-BD9D-5DCE34DC221E}"/>
              </a:ext>
            </a:extLst>
          </p:cNvPr>
          <p:cNvSpPr txBox="1"/>
          <p:nvPr/>
        </p:nvSpPr>
        <p:spPr bwMode="auto">
          <a:xfrm>
            <a:off x="887164" y="29311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44" name="TextBox 43">
            <a:extLst>
              <a:ext uri="{FF2B5EF4-FFF2-40B4-BE49-F238E27FC236}">
                <a16:creationId xmlns:a16="http://schemas.microsoft.com/office/drawing/2014/main" id="{E70C639F-1B0F-007E-DD43-A25EC1EE28CB}"/>
              </a:ext>
            </a:extLst>
          </p:cNvPr>
          <p:cNvSpPr txBox="1"/>
          <p:nvPr/>
        </p:nvSpPr>
        <p:spPr bwMode="auto">
          <a:xfrm>
            <a:off x="892999" y="22589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46" name="TextBox 45">
            <a:extLst>
              <a:ext uri="{FF2B5EF4-FFF2-40B4-BE49-F238E27FC236}">
                <a16:creationId xmlns:a16="http://schemas.microsoft.com/office/drawing/2014/main" id="{F979FB91-7F9B-1A2B-D5D6-230DF0F6BCF5}"/>
              </a:ext>
            </a:extLst>
          </p:cNvPr>
          <p:cNvSpPr txBox="1"/>
          <p:nvPr/>
        </p:nvSpPr>
        <p:spPr bwMode="auto">
          <a:xfrm>
            <a:off x="788803" y="1593260"/>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48" name="Straight Connector 47">
            <a:extLst>
              <a:ext uri="{FF2B5EF4-FFF2-40B4-BE49-F238E27FC236}">
                <a16:creationId xmlns:a16="http://schemas.microsoft.com/office/drawing/2014/main" id="{1D64DEE8-18F8-EE08-FBD8-223FEB6E9A77}"/>
              </a:ext>
            </a:extLst>
          </p:cNvPr>
          <p:cNvCxnSpPr>
            <a:cxnSpLocks/>
          </p:cNvCxnSpPr>
          <p:nvPr/>
        </p:nvCxnSpPr>
        <p:spPr bwMode="auto">
          <a:xfrm>
            <a:off x="1216848" y="1756364"/>
            <a:ext cx="889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12A7557-3B3A-623C-1A57-38F0BCA02ACF}"/>
              </a:ext>
            </a:extLst>
          </p:cNvPr>
          <p:cNvCxnSpPr>
            <a:cxnSpLocks/>
          </p:cNvCxnSpPr>
          <p:nvPr/>
        </p:nvCxnSpPr>
        <p:spPr bwMode="auto">
          <a:xfrm>
            <a:off x="1216848" y="2425654"/>
            <a:ext cx="889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D5A9A9B-7B1E-1B99-72BA-8049586AAA78}"/>
              </a:ext>
            </a:extLst>
          </p:cNvPr>
          <p:cNvCxnSpPr>
            <a:cxnSpLocks/>
          </p:cNvCxnSpPr>
          <p:nvPr/>
        </p:nvCxnSpPr>
        <p:spPr bwMode="auto">
          <a:xfrm>
            <a:off x="1216848" y="3094944"/>
            <a:ext cx="8890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FBE3994-9BE9-EC27-CABD-712E66587587}"/>
              </a:ext>
            </a:extLst>
          </p:cNvPr>
          <p:cNvCxnSpPr>
            <a:cxnSpLocks/>
          </p:cNvCxnSpPr>
          <p:nvPr/>
        </p:nvCxnSpPr>
        <p:spPr bwMode="auto">
          <a:xfrm>
            <a:off x="1216848" y="3764234"/>
            <a:ext cx="889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F2CD7BF-3794-9CCD-F95F-5E8143542DBF}"/>
              </a:ext>
            </a:extLst>
          </p:cNvPr>
          <p:cNvCxnSpPr>
            <a:cxnSpLocks/>
          </p:cNvCxnSpPr>
          <p:nvPr/>
        </p:nvCxnSpPr>
        <p:spPr bwMode="auto">
          <a:xfrm>
            <a:off x="1216848" y="4433524"/>
            <a:ext cx="889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24FA03F-C50E-C14F-6D79-496F117466DB}"/>
              </a:ext>
            </a:extLst>
          </p:cNvPr>
          <p:cNvCxnSpPr>
            <a:cxnSpLocks/>
          </p:cNvCxnSpPr>
          <p:nvPr/>
        </p:nvCxnSpPr>
        <p:spPr bwMode="auto">
          <a:xfrm>
            <a:off x="1216848" y="5102814"/>
            <a:ext cx="88900" cy="0"/>
          </a:xfrm>
          <a:prstGeom prst="line">
            <a:avLst/>
          </a:prstGeom>
          <a:noFill/>
          <a:ln w="28575" cap="flat" cmpd="sng" algn="ctr">
            <a:solidFill>
              <a:schemeClr val="bg1"/>
            </a:solidFill>
            <a:prstDash val="solid"/>
            <a:round/>
            <a:headEnd type="none" w="med" len="med"/>
            <a:tailEnd type="none" w="med" len="med"/>
          </a:ln>
          <a:effectLst/>
        </p:spPr>
      </p:cxnSp>
      <p:grpSp>
        <p:nvGrpSpPr>
          <p:cNvPr id="9236" name="Group 9235">
            <a:extLst>
              <a:ext uri="{FF2B5EF4-FFF2-40B4-BE49-F238E27FC236}">
                <a16:creationId xmlns:a16="http://schemas.microsoft.com/office/drawing/2014/main" id="{4432738B-B176-9982-28FD-7D87E6B38152}"/>
              </a:ext>
            </a:extLst>
          </p:cNvPr>
          <p:cNvGrpSpPr/>
          <p:nvPr/>
        </p:nvGrpSpPr>
        <p:grpSpPr>
          <a:xfrm>
            <a:off x="1304014" y="5101703"/>
            <a:ext cx="6883400" cy="64694"/>
            <a:chOff x="1304014" y="4985468"/>
            <a:chExt cx="6883400" cy="64694"/>
          </a:xfrm>
        </p:grpSpPr>
        <p:cxnSp>
          <p:nvCxnSpPr>
            <p:cNvPr id="61" name="Straight Connector 60">
              <a:extLst>
                <a:ext uri="{FF2B5EF4-FFF2-40B4-BE49-F238E27FC236}">
                  <a16:creationId xmlns:a16="http://schemas.microsoft.com/office/drawing/2014/main" id="{09CFA15B-8653-8067-76AD-936F89461245}"/>
                </a:ext>
              </a:extLst>
            </p:cNvPr>
            <p:cNvCxnSpPr>
              <a:cxnSpLocks/>
            </p:cNvCxnSpPr>
            <p:nvPr/>
          </p:nvCxnSpPr>
          <p:spPr bwMode="auto">
            <a:xfrm>
              <a:off x="1304014"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9E5EEAD-E111-E19C-1787-448808457153}"/>
                </a:ext>
              </a:extLst>
            </p:cNvPr>
            <p:cNvCxnSpPr>
              <a:cxnSpLocks/>
            </p:cNvCxnSpPr>
            <p:nvPr/>
          </p:nvCxnSpPr>
          <p:spPr bwMode="auto">
            <a:xfrm>
              <a:off x="1645962"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ABFE0EE-28EA-1065-268D-7D18799D4A15}"/>
                </a:ext>
              </a:extLst>
            </p:cNvPr>
            <p:cNvCxnSpPr>
              <a:cxnSpLocks/>
            </p:cNvCxnSpPr>
            <p:nvPr/>
          </p:nvCxnSpPr>
          <p:spPr bwMode="auto">
            <a:xfrm>
              <a:off x="1987910"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E53B14E7-C99A-37B5-A070-A83E873FD22F}"/>
                </a:ext>
              </a:extLst>
            </p:cNvPr>
            <p:cNvCxnSpPr>
              <a:cxnSpLocks/>
            </p:cNvCxnSpPr>
            <p:nvPr/>
          </p:nvCxnSpPr>
          <p:spPr bwMode="auto">
            <a:xfrm>
              <a:off x="2329858"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36BF6A5D-8623-228E-E389-3F4F12B281F6}"/>
                </a:ext>
              </a:extLst>
            </p:cNvPr>
            <p:cNvCxnSpPr>
              <a:cxnSpLocks/>
            </p:cNvCxnSpPr>
            <p:nvPr/>
          </p:nvCxnSpPr>
          <p:spPr bwMode="auto">
            <a:xfrm>
              <a:off x="2671805"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4AF1F4E9-F860-D671-EE89-A651A18101AC}"/>
                </a:ext>
              </a:extLst>
            </p:cNvPr>
            <p:cNvCxnSpPr>
              <a:cxnSpLocks/>
            </p:cNvCxnSpPr>
            <p:nvPr/>
          </p:nvCxnSpPr>
          <p:spPr bwMode="auto">
            <a:xfrm>
              <a:off x="3013753"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028DE5B5-002A-F8B9-A37C-B0B9FA04153A}"/>
                </a:ext>
              </a:extLst>
            </p:cNvPr>
            <p:cNvCxnSpPr>
              <a:cxnSpLocks/>
            </p:cNvCxnSpPr>
            <p:nvPr/>
          </p:nvCxnSpPr>
          <p:spPr bwMode="auto">
            <a:xfrm>
              <a:off x="3355701"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C4526A99-6CBB-1CC7-39D5-292C3FF4EDC0}"/>
                </a:ext>
              </a:extLst>
            </p:cNvPr>
            <p:cNvCxnSpPr>
              <a:cxnSpLocks/>
            </p:cNvCxnSpPr>
            <p:nvPr/>
          </p:nvCxnSpPr>
          <p:spPr bwMode="auto">
            <a:xfrm>
              <a:off x="3697649"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B430DB11-D2C4-A294-C4BB-951FC279502A}"/>
                </a:ext>
              </a:extLst>
            </p:cNvPr>
            <p:cNvCxnSpPr>
              <a:cxnSpLocks/>
            </p:cNvCxnSpPr>
            <p:nvPr/>
          </p:nvCxnSpPr>
          <p:spPr bwMode="auto">
            <a:xfrm>
              <a:off x="4039597"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577F6314-F916-A92B-895A-F510E00C28F0}"/>
                </a:ext>
              </a:extLst>
            </p:cNvPr>
            <p:cNvCxnSpPr>
              <a:cxnSpLocks/>
            </p:cNvCxnSpPr>
            <p:nvPr/>
          </p:nvCxnSpPr>
          <p:spPr bwMode="auto">
            <a:xfrm>
              <a:off x="4381545"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9CAB9DBC-6B71-5DEB-E1A8-8CACD52D3213}"/>
                </a:ext>
              </a:extLst>
            </p:cNvPr>
            <p:cNvCxnSpPr>
              <a:cxnSpLocks/>
            </p:cNvCxnSpPr>
            <p:nvPr/>
          </p:nvCxnSpPr>
          <p:spPr bwMode="auto">
            <a:xfrm>
              <a:off x="4723493"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0BD9EE2D-D997-13D7-39C3-39AF0C6269D9}"/>
                </a:ext>
              </a:extLst>
            </p:cNvPr>
            <p:cNvCxnSpPr>
              <a:cxnSpLocks/>
            </p:cNvCxnSpPr>
            <p:nvPr/>
          </p:nvCxnSpPr>
          <p:spPr bwMode="auto">
            <a:xfrm>
              <a:off x="5065441"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68A6FEF5-05C3-8E91-B741-DABE4622E4E1}"/>
                </a:ext>
              </a:extLst>
            </p:cNvPr>
            <p:cNvCxnSpPr>
              <a:cxnSpLocks/>
            </p:cNvCxnSpPr>
            <p:nvPr/>
          </p:nvCxnSpPr>
          <p:spPr bwMode="auto">
            <a:xfrm>
              <a:off x="5407389"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CA0FF5AA-4FB4-C163-DB8E-8EE73014231E}"/>
                </a:ext>
              </a:extLst>
            </p:cNvPr>
            <p:cNvCxnSpPr>
              <a:cxnSpLocks/>
            </p:cNvCxnSpPr>
            <p:nvPr/>
          </p:nvCxnSpPr>
          <p:spPr bwMode="auto">
            <a:xfrm>
              <a:off x="5749337"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9BC6208D-ABA3-BD22-8841-C2ED34060CC7}"/>
                </a:ext>
              </a:extLst>
            </p:cNvPr>
            <p:cNvCxnSpPr>
              <a:cxnSpLocks/>
            </p:cNvCxnSpPr>
            <p:nvPr/>
          </p:nvCxnSpPr>
          <p:spPr bwMode="auto">
            <a:xfrm>
              <a:off x="6091285"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7628FF32-3892-4AE8-47BA-7679E4D8A148}"/>
                </a:ext>
              </a:extLst>
            </p:cNvPr>
            <p:cNvCxnSpPr>
              <a:cxnSpLocks/>
            </p:cNvCxnSpPr>
            <p:nvPr/>
          </p:nvCxnSpPr>
          <p:spPr bwMode="auto">
            <a:xfrm>
              <a:off x="6433233"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F3B7026F-A823-739B-76C3-7CBB39A73C91}"/>
                </a:ext>
              </a:extLst>
            </p:cNvPr>
            <p:cNvCxnSpPr>
              <a:cxnSpLocks/>
            </p:cNvCxnSpPr>
            <p:nvPr/>
          </p:nvCxnSpPr>
          <p:spPr bwMode="auto">
            <a:xfrm>
              <a:off x="6775181"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BD470D97-9498-CAF5-88CF-E234E9EE0EF6}"/>
                </a:ext>
              </a:extLst>
            </p:cNvPr>
            <p:cNvCxnSpPr>
              <a:cxnSpLocks/>
            </p:cNvCxnSpPr>
            <p:nvPr/>
          </p:nvCxnSpPr>
          <p:spPr bwMode="auto">
            <a:xfrm>
              <a:off x="7117128"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1D211B43-5AE0-0CB5-5CA9-9094BDCD446C}"/>
                </a:ext>
              </a:extLst>
            </p:cNvPr>
            <p:cNvCxnSpPr>
              <a:cxnSpLocks/>
            </p:cNvCxnSpPr>
            <p:nvPr/>
          </p:nvCxnSpPr>
          <p:spPr bwMode="auto">
            <a:xfrm>
              <a:off x="7459075"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1530C9D2-42C9-03DC-5726-7A4B258F402F}"/>
                </a:ext>
              </a:extLst>
            </p:cNvPr>
            <p:cNvCxnSpPr>
              <a:cxnSpLocks/>
            </p:cNvCxnSpPr>
            <p:nvPr/>
          </p:nvCxnSpPr>
          <p:spPr bwMode="auto">
            <a:xfrm>
              <a:off x="7810547" y="4985468"/>
              <a:ext cx="0" cy="64694"/>
            </a:xfrm>
            <a:prstGeom prst="line">
              <a:avLst/>
            </a:prstGeom>
            <a:noFill/>
            <a:ln w="28575" cap="flat" cmpd="sng" algn="ctr">
              <a:solidFill>
                <a:schemeClr val="bg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27DA6872-B097-DF4D-C817-5A38C4075548}"/>
                </a:ext>
              </a:extLst>
            </p:cNvPr>
            <p:cNvCxnSpPr>
              <a:cxnSpLocks/>
            </p:cNvCxnSpPr>
            <p:nvPr/>
          </p:nvCxnSpPr>
          <p:spPr bwMode="auto">
            <a:xfrm>
              <a:off x="8187414" y="4985468"/>
              <a:ext cx="0" cy="64694"/>
            </a:xfrm>
            <a:prstGeom prst="line">
              <a:avLst/>
            </a:prstGeom>
            <a:noFill/>
            <a:ln w="28575" cap="flat" cmpd="sng" algn="ctr">
              <a:solidFill>
                <a:schemeClr val="bg1"/>
              </a:solidFill>
              <a:prstDash val="solid"/>
              <a:round/>
              <a:headEnd type="none" w="med" len="med"/>
              <a:tailEnd type="none" w="med" len="med"/>
            </a:ln>
            <a:effectLst/>
          </p:spPr>
        </p:cxnSp>
      </p:grpSp>
      <p:grpSp>
        <p:nvGrpSpPr>
          <p:cNvPr id="9238" name="Group 9237">
            <a:extLst>
              <a:ext uri="{FF2B5EF4-FFF2-40B4-BE49-F238E27FC236}">
                <a16:creationId xmlns:a16="http://schemas.microsoft.com/office/drawing/2014/main" id="{4ACAC04C-8154-E08C-F56C-1CB51F13A97B}"/>
              </a:ext>
            </a:extLst>
          </p:cNvPr>
          <p:cNvGrpSpPr/>
          <p:nvPr/>
        </p:nvGrpSpPr>
        <p:grpSpPr>
          <a:xfrm>
            <a:off x="1083590" y="5715162"/>
            <a:ext cx="6834736" cy="461665"/>
            <a:chOff x="1088726" y="4987721"/>
            <a:chExt cx="6834736" cy="461665"/>
          </a:xfrm>
        </p:grpSpPr>
        <p:sp>
          <p:nvSpPr>
            <p:cNvPr id="9239" name="TextBox 9238">
              <a:extLst>
                <a:ext uri="{FF2B5EF4-FFF2-40B4-BE49-F238E27FC236}">
                  <a16:creationId xmlns:a16="http://schemas.microsoft.com/office/drawing/2014/main" id="{BAF5FC20-F32F-E1E7-90AC-F5385DE563D0}"/>
                </a:ext>
              </a:extLst>
            </p:cNvPr>
            <p:cNvSpPr txBox="1"/>
            <p:nvPr/>
          </p:nvSpPr>
          <p:spPr bwMode="auto">
            <a:xfrm>
              <a:off x="1088726" y="4987721"/>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147</a:t>
              </a:r>
            </a:p>
          </p:txBody>
        </p:sp>
        <p:sp>
          <p:nvSpPr>
            <p:cNvPr id="9240" name="TextBox 9239">
              <a:extLst>
                <a:ext uri="{FF2B5EF4-FFF2-40B4-BE49-F238E27FC236}">
                  <a16:creationId xmlns:a16="http://schemas.microsoft.com/office/drawing/2014/main" id="{D4D7754A-A1A6-7080-43DD-A8D929BFDEA0}"/>
                </a:ext>
              </a:extLst>
            </p:cNvPr>
            <p:cNvSpPr txBox="1"/>
            <p:nvPr/>
          </p:nvSpPr>
          <p:spPr bwMode="auto">
            <a:xfrm>
              <a:off x="1428742" y="4987721"/>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107</a:t>
              </a:r>
            </a:p>
          </p:txBody>
        </p:sp>
        <p:sp>
          <p:nvSpPr>
            <p:cNvPr id="9241" name="TextBox 9240">
              <a:extLst>
                <a:ext uri="{FF2B5EF4-FFF2-40B4-BE49-F238E27FC236}">
                  <a16:creationId xmlns:a16="http://schemas.microsoft.com/office/drawing/2014/main" id="{6CF4F2BE-D6B0-C544-C2F2-0FE3454AF909}"/>
                </a:ext>
              </a:extLst>
            </p:cNvPr>
            <p:cNvSpPr txBox="1"/>
            <p:nvPr/>
          </p:nvSpPr>
          <p:spPr bwMode="auto">
            <a:xfrm>
              <a:off x="1788947" y="4987721"/>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70</a:t>
              </a:r>
            </a:p>
          </p:txBody>
        </p:sp>
        <p:sp>
          <p:nvSpPr>
            <p:cNvPr id="9242" name="TextBox 9241">
              <a:extLst>
                <a:ext uri="{FF2B5EF4-FFF2-40B4-BE49-F238E27FC236}">
                  <a16:creationId xmlns:a16="http://schemas.microsoft.com/office/drawing/2014/main" id="{85A80D59-1B43-CB26-0FCA-784F404A282E}"/>
                </a:ext>
              </a:extLst>
            </p:cNvPr>
            <p:cNvSpPr txBox="1"/>
            <p:nvPr/>
          </p:nvSpPr>
          <p:spPr bwMode="auto">
            <a:xfrm>
              <a:off x="2105690" y="4987721"/>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a:t>
              </a:r>
            </a:p>
          </p:txBody>
        </p:sp>
        <p:sp>
          <p:nvSpPr>
            <p:cNvPr id="9243" name="TextBox 9242">
              <a:extLst>
                <a:ext uri="{FF2B5EF4-FFF2-40B4-BE49-F238E27FC236}">
                  <a16:creationId xmlns:a16="http://schemas.microsoft.com/office/drawing/2014/main" id="{6DC043F9-B9E7-1C36-7216-FEE52B6B3392}"/>
                </a:ext>
              </a:extLst>
            </p:cNvPr>
            <p:cNvSpPr txBox="1"/>
            <p:nvPr/>
          </p:nvSpPr>
          <p:spPr bwMode="auto">
            <a:xfrm>
              <a:off x="2445706" y="4987721"/>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30</a:t>
              </a:r>
            </a:p>
          </p:txBody>
        </p:sp>
        <p:sp>
          <p:nvSpPr>
            <p:cNvPr id="9244" name="TextBox 9243">
              <a:extLst>
                <a:ext uri="{FF2B5EF4-FFF2-40B4-BE49-F238E27FC236}">
                  <a16:creationId xmlns:a16="http://schemas.microsoft.com/office/drawing/2014/main" id="{D6EDDE86-D293-25D1-7C86-A165C5E22496}"/>
                </a:ext>
              </a:extLst>
            </p:cNvPr>
            <p:cNvSpPr txBox="1"/>
            <p:nvPr/>
          </p:nvSpPr>
          <p:spPr bwMode="auto">
            <a:xfrm>
              <a:off x="2838448"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a:t>
              </a:r>
            </a:p>
          </p:txBody>
        </p:sp>
        <p:sp>
          <p:nvSpPr>
            <p:cNvPr id="9245" name="TextBox 9244">
              <a:extLst>
                <a:ext uri="{FF2B5EF4-FFF2-40B4-BE49-F238E27FC236}">
                  <a16:creationId xmlns:a16="http://schemas.microsoft.com/office/drawing/2014/main" id="{6AA7A444-F6C8-D309-0B40-F4E1288F00E8}"/>
                </a:ext>
              </a:extLst>
            </p:cNvPr>
            <p:cNvSpPr txBox="1"/>
            <p:nvPr/>
          </p:nvSpPr>
          <p:spPr bwMode="auto">
            <a:xfrm>
              <a:off x="3178464"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p>
          </p:txBody>
        </p:sp>
        <p:sp>
          <p:nvSpPr>
            <p:cNvPr id="9246" name="TextBox 9245">
              <a:extLst>
                <a:ext uri="{FF2B5EF4-FFF2-40B4-BE49-F238E27FC236}">
                  <a16:creationId xmlns:a16="http://schemas.microsoft.com/office/drawing/2014/main" id="{60A3CCA2-C562-F251-E309-013B98BDF057}"/>
                </a:ext>
              </a:extLst>
            </p:cNvPr>
            <p:cNvSpPr txBox="1"/>
            <p:nvPr/>
          </p:nvSpPr>
          <p:spPr bwMode="auto">
            <a:xfrm>
              <a:off x="3531932"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p>
          </p:txBody>
        </p:sp>
        <p:sp>
          <p:nvSpPr>
            <p:cNvPr id="9247" name="TextBox 9246">
              <a:extLst>
                <a:ext uri="{FF2B5EF4-FFF2-40B4-BE49-F238E27FC236}">
                  <a16:creationId xmlns:a16="http://schemas.microsoft.com/office/drawing/2014/main" id="{C31C0CA3-B49D-94CE-5296-D1E163A6028F}"/>
                </a:ext>
              </a:extLst>
            </p:cNvPr>
            <p:cNvSpPr txBox="1"/>
            <p:nvPr/>
          </p:nvSpPr>
          <p:spPr bwMode="auto">
            <a:xfrm>
              <a:off x="3865626"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p>
          </p:txBody>
        </p:sp>
        <p:sp>
          <p:nvSpPr>
            <p:cNvPr id="9248" name="TextBox 9247">
              <a:extLst>
                <a:ext uri="{FF2B5EF4-FFF2-40B4-BE49-F238E27FC236}">
                  <a16:creationId xmlns:a16="http://schemas.microsoft.com/office/drawing/2014/main" id="{736A01FA-FC86-A88E-C7ED-025886B73C27}"/>
                </a:ext>
              </a:extLst>
            </p:cNvPr>
            <p:cNvSpPr txBox="1"/>
            <p:nvPr/>
          </p:nvSpPr>
          <p:spPr bwMode="auto">
            <a:xfrm>
              <a:off x="4215758"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9249" name="TextBox 9248">
              <a:extLst>
                <a:ext uri="{FF2B5EF4-FFF2-40B4-BE49-F238E27FC236}">
                  <a16:creationId xmlns:a16="http://schemas.microsoft.com/office/drawing/2014/main" id="{8232FD56-734A-D1BF-F742-9D25CD26CB40}"/>
                </a:ext>
              </a:extLst>
            </p:cNvPr>
            <p:cNvSpPr txBox="1"/>
            <p:nvPr/>
          </p:nvSpPr>
          <p:spPr bwMode="auto">
            <a:xfrm>
              <a:off x="4548609"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p>
          </p:txBody>
        </p:sp>
        <p:sp>
          <p:nvSpPr>
            <p:cNvPr id="9250" name="TextBox 9249">
              <a:extLst>
                <a:ext uri="{FF2B5EF4-FFF2-40B4-BE49-F238E27FC236}">
                  <a16:creationId xmlns:a16="http://schemas.microsoft.com/office/drawing/2014/main" id="{C176EADF-E6C6-9511-0524-901DB6906356}"/>
                </a:ext>
              </a:extLst>
            </p:cNvPr>
            <p:cNvSpPr txBox="1"/>
            <p:nvPr/>
          </p:nvSpPr>
          <p:spPr bwMode="auto">
            <a:xfrm>
              <a:off x="4894718"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p>
          </p:txBody>
        </p:sp>
        <p:sp>
          <p:nvSpPr>
            <p:cNvPr id="9251" name="TextBox 9250">
              <a:extLst>
                <a:ext uri="{FF2B5EF4-FFF2-40B4-BE49-F238E27FC236}">
                  <a16:creationId xmlns:a16="http://schemas.microsoft.com/office/drawing/2014/main" id="{A351D137-3789-45F4-DE91-4042FF48BDEE}"/>
                </a:ext>
              </a:extLst>
            </p:cNvPr>
            <p:cNvSpPr txBox="1"/>
            <p:nvPr/>
          </p:nvSpPr>
          <p:spPr bwMode="auto">
            <a:xfrm>
              <a:off x="5237246"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p>
          </p:txBody>
        </p:sp>
        <p:sp>
          <p:nvSpPr>
            <p:cNvPr id="9252" name="TextBox 9251">
              <a:extLst>
                <a:ext uri="{FF2B5EF4-FFF2-40B4-BE49-F238E27FC236}">
                  <a16:creationId xmlns:a16="http://schemas.microsoft.com/office/drawing/2014/main" id="{0042A56C-D7DE-2333-C273-54B2CECB04BA}"/>
                </a:ext>
              </a:extLst>
            </p:cNvPr>
            <p:cNvSpPr txBox="1"/>
            <p:nvPr/>
          </p:nvSpPr>
          <p:spPr bwMode="auto">
            <a:xfrm>
              <a:off x="5585748"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a:t>
              </a:r>
            </a:p>
          </p:txBody>
        </p:sp>
        <p:sp>
          <p:nvSpPr>
            <p:cNvPr id="9253" name="TextBox 9252">
              <a:extLst>
                <a:ext uri="{FF2B5EF4-FFF2-40B4-BE49-F238E27FC236}">
                  <a16:creationId xmlns:a16="http://schemas.microsoft.com/office/drawing/2014/main" id="{2AAC6631-3FDB-E0A2-7FCA-98F30D8EF0B4}"/>
                </a:ext>
              </a:extLst>
            </p:cNvPr>
            <p:cNvSpPr txBox="1"/>
            <p:nvPr/>
          </p:nvSpPr>
          <p:spPr bwMode="auto">
            <a:xfrm>
              <a:off x="5921785"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a:t>
              </a:r>
            </a:p>
          </p:txBody>
        </p:sp>
        <p:sp>
          <p:nvSpPr>
            <p:cNvPr id="9254" name="TextBox 9253">
              <a:extLst>
                <a:ext uri="{FF2B5EF4-FFF2-40B4-BE49-F238E27FC236}">
                  <a16:creationId xmlns:a16="http://schemas.microsoft.com/office/drawing/2014/main" id="{E8487ED3-CE80-00C4-1F37-8B011C6846E0}"/>
                </a:ext>
              </a:extLst>
            </p:cNvPr>
            <p:cNvSpPr txBox="1"/>
            <p:nvPr/>
          </p:nvSpPr>
          <p:spPr bwMode="auto">
            <a:xfrm>
              <a:off x="6258640"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p>
          </p:txBody>
        </p:sp>
        <p:sp>
          <p:nvSpPr>
            <p:cNvPr id="9255" name="TextBox 9254">
              <a:extLst>
                <a:ext uri="{FF2B5EF4-FFF2-40B4-BE49-F238E27FC236}">
                  <a16:creationId xmlns:a16="http://schemas.microsoft.com/office/drawing/2014/main" id="{F1127F38-6AB0-C4EE-8272-140CE5A1259A}"/>
                </a:ext>
              </a:extLst>
            </p:cNvPr>
            <p:cNvSpPr txBox="1"/>
            <p:nvPr/>
          </p:nvSpPr>
          <p:spPr bwMode="auto">
            <a:xfrm>
              <a:off x="6607142"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9256" name="TextBox 9255">
              <a:extLst>
                <a:ext uri="{FF2B5EF4-FFF2-40B4-BE49-F238E27FC236}">
                  <a16:creationId xmlns:a16="http://schemas.microsoft.com/office/drawing/2014/main" id="{4AAD24F7-8ED7-3D22-959B-4255DDE8DE23}"/>
                </a:ext>
              </a:extLst>
            </p:cNvPr>
            <p:cNvSpPr txBox="1"/>
            <p:nvPr/>
          </p:nvSpPr>
          <p:spPr bwMode="auto">
            <a:xfrm>
              <a:off x="6941623" y="498772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9257" name="TextBox 9256">
              <a:extLst>
                <a:ext uri="{FF2B5EF4-FFF2-40B4-BE49-F238E27FC236}">
                  <a16:creationId xmlns:a16="http://schemas.microsoft.com/office/drawing/2014/main" id="{767B9E10-9D62-F445-174A-EC8FA8FE68A9}"/>
                </a:ext>
              </a:extLst>
            </p:cNvPr>
            <p:cNvSpPr txBox="1"/>
            <p:nvPr/>
          </p:nvSpPr>
          <p:spPr bwMode="auto">
            <a:xfrm>
              <a:off x="7325767" y="498772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9258" name="TextBox 9257">
              <a:extLst>
                <a:ext uri="{FF2B5EF4-FFF2-40B4-BE49-F238E27FC236}">
                  <a16:creationId xmlns:a16="http://schemas.microsoft.com/office/drawing/2014/main" id="{279CE268-E71A-597D-3787-EA9E06008EB1}"/>
                </a:ext>
              </a:extLst>
            </p:cNvPr>
            <p:cNvSpPr txBox="1"/>
            <p:nvPr/>
          </p:nvSpPr>
          <p:spPr bwMode="auto">
            <a:xfrm>
              <a:off x="7660248" y="498772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grpSp>
      <p:sp>
        <p:nvSpPr>
          <p:cNvPr id="9260" name="TextBox 9259">
            <a:extLst>
              <a:ext uri="{FF2B5EF4-FFF2-40B4-BE49-F238E27FC236}">
                <a16:creationId xmlns:a16="http://schemas.microsoft.com/office/drawing/2014/main" id="{132DE905-837D-9667-6828-15A15E5D6274}"/>
              </a:ext>
            </a:extLst>
          </p:cNvPr>
          <p:cNvSpPr txBox="1"/>
          <p:nvPr/>
        </p:nvSpPr>
        <p:spPr bwMode="auto">
          <a:xfrm>
            <a:off x="8057103" y="570741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0</a:t>
            </a:r>
            <a:endParaRPr lang="en-US" sz="1200" b="0" dirty="0">
              <a:solidFill>
                <a:schemeClr val="bg1"/>
              </a:solidFill>
              <a:latin typeface="Calibri" panose="020F0502020204030204" pitchFamily="34" charset="0"/>
            </a:endParaRPr>
          </a:p>
        </p:txBody>
      </p:sp>
      <p:cxnSp>
        <p:nvCxnSpPr>
          <p:cNvPr id="9262" name="Straight Connector 9261">
            <a:extLst>
              <a:ext uri="{FF2B5EF4-FFF2-40B4-BE49-F238E27FC236}">
                <a16:creationId xmlns:a16="http://schemas.microsoft.com/office/drawing/2014/main" id="{85E82631-6B1B-9EFF-14DD-D7F2DDBF2467}"/>
              </a:ext>
            </a:extLst>
          </p:cNvPr>
          <p:cNvCxnSpPr/>
          <p:nvPr/>
        </p:nvCxnSpPr>
        <p:spPr bwMode="auto">
          <a:xfrm>
            <a:off x="3355701" y="2751381"/>
            <a:ext cx="0" cy="2321061"/>
          </a:xfrm>
          <a:prstGeom prst="line">
            <a:avLst/>
          </a:prstGeom>
          <a:noFill/>
          <a:ln w="28575" cap="flat" cmpd="sng" algn="ctr">
            <a:solidFill>
              <a:schemeClr val="tx2"/>
            </a:solidFill>
            <a:prstDash val="dash"/>
            <a:round/>
            <a:headEnd type="none" w="med" len="med"/>
            <a:tailEnd type="none" w="med" len="med"/>
          </a:ln>
          <a:effectLst/>
        </p:spPr>
      </p:cxnSp>
      <p:cxnSp>
        <p:nvCxnSpPr>
          <p:cNvPr id="9263" name="Straight Connector 9262">
            <a:extLst>
              <a:ext uri="{FF2B5EF4-FFF2-40B4-BE49-F238E27FC236}">
                <a16:creationId xmlns:a16="http://schemas.microsoft.com/office/drawing/2014/main" id="{5C45CF0D-EE18-EB72-A579-45D7291D4804}"/>
              </a:ext>
            </a:extLst>
          </p:cNvPr>
          <p:cNvCxnSpPr>
            <a:cxnSpLocks/>
          </p:cNvCxnSpPr>
          <p:nvPr/>
        </p:nvCxnSpPr>
        <p:spPr bwMode="auto">
          <a:xfrm>
            <a:off x="4381545" y="2967648"/>
            <a:ext cx="0" cy="2119944"/>
          </a:xfrm>
          <a:prstGeom prst="line">
            <a:avLst/>
          </a:prstGeom>
          <a:noFill/>
          <a:ln w="28575" cap="flat" cmpd="sng" algn="ctr">
            <a:solidFill>
              <a:schemeClr val="tx2"/>
            </a:solidFill>
            <a:prstDash val="dash"/>
            <a:round/>
            <a:headEnd type="none" w="med" len="med"/>
            <a:tailEnd type="none" w="med" len="med"/>
          </a:ln>
          <a:effectLst/>
        </p:spPr>
      </p:cxnSp>
      <p:cxnSp>
        <p:nvCxnSpPr>
          <p:cNvPr id="9265" name="Straight Connector 9264">
            <a:extLst>
              <a:ext uri="{FF2B5EF4-FFF2-40B4-BE49-F238E27FC236}">
                <a16:creationId xmlns:a16="http://schemas.microsoft.com/office/drawing/2014/main" id="{2E110721-CFDD-DCC0-63D4-7F204C38D7C5}"/>
              </a:ext>
            </a:extLst>
          </p:cNvPr>
          <p:cNvCxnSpPr>
            <a:cxnSpLocks/>
          </p:cNvCxnSpPr>
          <p:nvPr/>
        </p:nvCxnSpPr>
        <p:spPr bwMode="auto">
          <a:xfrm>
            <a:off x="5407389" y="3094944"/>
            <a:ext cx="0" cy="1977498"/>
          </a:xfrm>
          <a:prstGeom prst="line">
            <a:avLst/>
          </a:prstGeom>
          <a:noFill/>
          <a:ln w="28575" cap="flat" cmpd="sng" algn="ctr">
            <a:solidFill>
              <a:schemeClr val="tx2"/>
            </a:solidFill>
            <a:prstDash val="dash"/>
            <a:round/>
            <a:headEnd type="none" w="med" len="med"/>
            <a:tailEnd type="none" w="med" len="med"/>
          </a:ln>
          <a:effectLst/>
        </p:spPr>
      </p:cxnSp>
      <p:cxnSp>
        <p:nvCxnSpPr>
          <p:cNvPr id="9267" name="Straight Connector 9266">
            <a:extLst>
              <a:ext uri="{FF2B5EF4-FFF2-40B4-BE49-F238E27FC236}">
                <a16:creationId xmlns:a16="http://schemas.microsoft.com/office/drawing/2014/main" id="{186A71C7-E5D0-DB6E-47F4-3A76D3DB7C41}"/>
              </a:ext>
            </a:extLst>
          </p:cNvPr>
          <p:cNvCxnSpPr>
            <a:cxnSpLocks/>
          </p:cNvCxnSpPr>
          <p:nvPr/>
        </p:nvCxnSpPr>
        <p:spPr bwMode="auto">
          <a:xfrm>
            <a:off x="6433233" y="3167842"/>
            <a:ext cx="0" cy="1944893"/>
          </a:xfrm>
          <a:prstGeom prst="line">
            <a:avLst/>
          </a:prstGeom>
          <a:noFill/>
          <a:ln w="28575" cap="flat" cmpd="sng" algn="ctr">
            <a:solidFill>
              <a:schemeClr val="tx2"/>
            </a:solidFill>
            <a:prstDash val="dash"/>
            <a:round/>
            <a:headEnd type="none" w="med" len="med"/>
            <a:tailEnd type="none" w="med" len="med"/>
          </a:ln>
          <a:effectLst/>
        </p:spPr>
      </p:cxnSp>
      <p:sp>
        <p:nvSpPr>
          <p:cNvPr id="9269" name="TextBox 9268">
            <a:extLst>
              <a:ext uri="{FF2B5EF4-FFF2-40B4-BE49-F238E27FC236}">
                <a16:creationId xmlns:a16="http://schemas.microsoft.com/office/drawing/2014/main" id="{5FBDC98F-0502-44FB-1116-440C2D9E643B}"/>
              </a:ext>
            </a:extLst>
          </p:cNvPr>
          <p:cNvSpPr txBox="1"/>
          <p:nvPr/>
        </p:nvSpPr>
        <p:spPr bwMode="auto">
          <a:xfrm>
            <a:off x="2925133" y="4197000"/>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15%</a:t>
            </a:r>
          </a:p>
        </p:txBody>
      </p:sp>
      <p:sp>
        <p:nvSpPr>
          <p:cNvPr id="9270" name="TextBox 9269">
            <a:extLst>
              <a:ext uri="{FF2B5EF4-FFF2-40B4-BE49-F238E27FC236}">
                <a16:creationId xmlns:a16="http://schemas.microsoft.com/office/drawing/2014/main" id="{88CA6C2A-82E5-6B66-EBF6-F75570B46221}"/>
              </a:ext>
            </a:extLst>
          </p:cNvPr>
          <p:cNvSpPr txBox="1"/>
          <p:nvPr/>
        </p:nvSpPr>
        <p:spPr bwMode="auto">
          <a:xfrm>
            <a:off x="3872748" y="4425340"/>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10%</a:t>
            </a:r>
          </a:p>
        </p:txBody>
      </p:sp>
      <p:sp>
        <p:nvSpPr>
          <p:cNvPr id="9271" name="TextBox 9270">
            <a:extLst>
              <a:ext uri="{FF2B5EF4-FFF2-40B4-BE49-F238E27FC236}">
                <a16:creationId xmlns:a16="http://schemas.microsoft.com/office/drawing/2014/main" id="{17862C22-6C7F-CCF2-DA1E-E55C7C13ED62}"/>
              </a:ext>
            </a:extLst>
          </p:cNvPr>
          <p:cNvSpPr txBox="1"/>
          <p:nvPr/>
        </p:nvSpPr>
        <p:spPr bwMode="auto">
          <a:xfrm>
            <a:off x="4898591" y="4431424"/>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10%</a:t>
            </a:r>
          </a:p>
        </p:txBody>
      </p:sp>
      <p:sp>
        <p:nvSpPr>
          <p:cNvPr id="9272" name="TextBox 9271">
            <a:extLst>
              <a:ext uri="{FF2B5EF4-FFF2-40B4-BE49-F238E27FC236}">
                <a16:creationId xmlns:a16="http://schemas.microsoft.com/office/drawing/2014/main" id="{38C62610-CF5E-AD08-20A9-029CF143B9A8}"/>
              </a:ext>
            </a:extLst>
          </p:cNvPr>
          <p:cNvSpPr txBox="1"/>
          <p:nvPr/>
        </p:nvSpPr>
        <p:spPr bwMode="auto">
          <a:xfrm>
            <a:off x="6014547" y="4472559"/>
            <a:ext cx="436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8%</a:t>
            </a:r>
          </a:p>
        </p:txBody>
      </p:sp>
      <p:sp>
        <p:nvSpPr>
          <p:cNvPr id="9273" name="TextBox 9272">
            <a:extLst>
              <a:ext uri="{FF2B5EF4-FFF2-40B4-BE49-F238E27FC236}">
                <a16:creationId xmlns:a16="http://schemas.microsoft.com/office/drawing/2014/main" id="{D8D1F902-26EF-A390-245F-F4431515AF52}"/>
              </a:ext>
            </a:extLst>
          </p:cNvPr>
          <p:cNvSpPr txBox="1"/>
          <p:nvPr/>
        </p:nvSpPr>
        <p:spPr bwMode="auto">
          <a:xfrm>
            <a:off x="2810604" y="2707842"/>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70%</a:t>
            </a:r>
          </a:p>
        </p:txBody>
      </p:sp>
      <p:sp>
        <p:nvSpPr>
          <p:cNvPr id="9274" name="TextBox 9273">
            <a:extLst>
              <a:ext uri="{FF2B5EF4-FFF2-40B4-BE49-F238E27FC236}">
                <a16:creationId xmlns:a16="http://schemas.microsoft.com/office/drawing/2014/main" id="{7E1E8BDC-C1BB-CDD3-615D-8C5A5B7B4208}"/>
              </a:ext>
            </a:extLst>
          </p:cNvPr>
          <p:cNvSpPr txBox="1"/>
          <p:nvPr/>
        </p:nvSpPr>
        <p:spPr bwMode="auto">
          <a:xfrm>
            <a:off x="3842745" y="2920100"/>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65%</a:t>
            </a:r>
          </a:p>
        </p:txBody>
      </p:sp>
      <p:sp>
        <p:nvSpPr>
          <p:cNvPr id="9275" name="TextBox 9274">
            <a:extLst>
              <a:ext uri="{FF2B5EF4-FFF2-40B4-BE49-F238E27FC236}">
                <a16:creationId xmlns:a16="http://schemas.microsoft.com/office/drawing/2014/main" id="{56695D5F-7788-10C1-1F9A-E169B1BC2E9A}"/>
              </a:ext>
            </a:extLst>
          </p:cNvPr>
          <p:cNvSpPr txBox="1"/>
          <p:nvPr/>
        </p:nvSpPr>
        <p:spPr bwMode="auto">
          <a:xfrm>
            <a:off x="4876606" y="2989330"/>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63%</a:t>
            </a:r>
          </a:p>
        </p:txBody>
      </p:sp>
      <p:sp>
        <p:nvSpPr>
          <p:cNvPr id="9276" name="TextBox 9275">
            <a:extLst>
              <a:ext uri="{FF2B5EF4-FFF2-40B4-BE49-F238E27FC236}">
                <a16:creationId xmlns:a16="http://schemas.microsoft.com/office/drawing/2014/main" id="{777B54BA-06CF-BBCE-42DE-8CA605B48F0E}"/>
              </a:ext>
            </a:extLst>
          </p:cNvPr>
          <p:cNvSpPr txBox="1"/>
          <p:nvPr/>
        </p:nvSpPr>
        <p:spPr bwMode="auto">
          <a:xfrm>
            <a:off x="5935952" y="3074244"/>
            <a:ext cx="540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60</a:t>
            </a:r>
            <a:r>
              <a:rPr lang="en-US" sz="1600" b="0" dirty="0">
                <a:solidFill>
                  <a:schemeClr val="accent1"/>
                </a:solidFill>
                <a:latin typeface="Calibri" panose="020F0502020204030204" pitchFamily="34" charset="0"/>
              </a:rPr>
              <a:t>%</a:t>
            </a:r>
          </a:p>
        </p:txBody>
      </p:sp>
      <p:sp>
        <p:nvSpPr>
          <p:cNvPr id="9277" name="TextBox 9276">
            <a:extLst>
              <a:ext uri="{FF2B5EF4-FFF2-40B4-BE49-F238E27FC236}">
                <a16:creationId xmlns:a16="http://schemas.microsoft.com/office/drawing/2014/main" id="{FFCE0715-3449-6411-0604-155409A445CC}"/>
              </a:ext>
            </a:extLst>
          </p:cNvPr>
          <p:cNvSpPr txBox="1"/>
          <p:nvPr/>
        </p:nvSpPr>
        <p:spPr bwMode="auto">
          <a:xfrm>
            <a:off x="390200" y="5713247"/>
            <a:ext cx="797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1" dirty="0" err="1">
                <a:solidFill>
                  <a:schemeClr val="accent1"/>
                </a:solidFill>
                <a:latin typeface="Calibri" panose="020F0502020204030204" pitchFamily="34" charset="0"/>
              </a:rPr>
              <a:t>Lorlatinib</a:t>
            </a:r>
            <a:br>
              <a:rPr lang="en-US" sz="1200" b="1" dirty="0">
                <a:solidFill>
                  <a:schemeClr val="accent1"/>
                </a:solidFill>
                <a:latin typeface="Calibri" panose="020F0502020204030204" pitchFamily="34" charset="0"/>
              </a:rPr>
            </a:br>
            <a:r>
              <a:rPr lang="en-US" sz="1200" b="1" dirty="0" err="1">
                <a:solidFill>
                  <a:schemeClr val="accent3"/>
                </a:solidFill>
                <a:latin typeface="Calibri" panose="020F0502020204030204" pitchFamily="34" charset="0"/>
              </a:rPr>
              <a:t>Crizotinib</a:t>
            </a:r>
            <a:endParaRPr lang="en-US" sz="1200" b="1" dirty="0">
              <a:solidFill>
                <a:schemeClr val="accent3"/>
              </a:solidFill>
              <a:latin typeface="Calibri" panose="020F0502020204030204" pitchFamily="34" charset="0"/>
            </a:endParaRPr>
          </a:p>
        </p:txBody>
      </p:sp>
      <p:sp>
        <p:nvSpPr>
          <p:cNvPr id="9279" name="Freeform 9278">
            <a:extLst>
              <a:ext uri="{FF2B5EF4-FFF2-40B4-BE49-F238E27FC236}">
                <a16:creationId xmlns:a16="http://schemas.microsoft.com/office/drawing/2014/main" id="{CF32F43B-C5AA-3C2F-89ED-12761948964E}"/>
              </a:ext>
            </a:extLst>
          </p:cNvPr>
          <p:cNvSpPr/>
          <p:nvPr/>
        </p:nvSpPr>
        <p:spPr bwMode="auto">
          <a:xfrm>
            <a:off x="2543175" y="4142135"/>
            <a:ext cx="3140075" cy="609600"/>
          </a:xfrm>
          <a:custGeom>
            <a:avLst/>
            <a:gdLst>
              <a:gd name="connsiteX0" fmla="*/ 3140075 w 3140075"/>
              <a:gd name="connsiteY0" fmla="*/ 609600 h 609600"/>
              <a:gd name="connsiteX1" fmla="*/ 1431925 w 3140075"/>
              <a:gd name="connsiteY1" fmla="*/ 609600 h 609600"/>
              <a:gd name="connsiteX2" fmla="*/ 1431925 w 3140075"/>
              <a:gd name="connsiteY2" fmla="*/ 609600 h 609600"/>
              <a:gd name="connsiteX3" fmla="*/ 1431925 w 3140075"/>
              <a:gd name="connsiteY3" fmla="*/ 577850 h 609600"/>
              <a:gd name="connsiteX4" fmla="*/ 1390650 w 3140075"/>
              <a:gd name="connsiteY4" fmla="*/ 577850 h 609600"/>
              <a:gd name="connsiteX5" fmla="*/ 1390650 w 3140075"/>
              <a:gd name="connsiteY5" fmla="*/ 558800 h 609600"/>
              <a:gd name="connsiteX6" fmla="*/ 1320800 w 3140075"/>
              <a:gd name="connsiteY6" fmla="*/ 558800 h 609600"/>
              <a:gd name="connsiteX7" fmla="*/ 1320800 w 3140075"/>
              <a:gd name="connsiteY7" fmla="*/ 520700 h 609600"/>
              <a:gd name="connsiteX8" fmla="*/ 1263650 w 3140075"/>
              <a:gd name="connsiteY8" fmla="*/ 520700 h 609600"/>
              <a:gd name="connsiteX9" fmla="*/ 1263650 w 3140075"/>
              <a:gd name="connsiteY9" fmla="*/ 469900 h 609600"/>
              <a:gd name="connsiteX10" fmla="*/ 679450 w 3140075"/>
              <a:gd name="connsiteY10" fmla="*/ 469900 h 609600"/>
              <a:gd name="connsiteX11" fmla="*/ 679450 w 3140075"/>
              <a:gd name="connsiteY11" fmla="*/ 431800 h 609600"/>
              <a:gd name="connsiteX12" fmla="*/ 644525 w 3140075"/>
              <a:gd name="connsiteY12" fmla="*/ 431800 h 609600"/>
              <a:gd name="connsiteX13" fmla="*/ 644525 w 3140075"/>
              <a:gd name="connsiteY13" fmla="*/ 403225 h 609600"/>
              <a:gd name="connsiteX14" fmla="*/ 625475 w 3140075"/>
              <a:gd name="connsiteY14" fmla="*/ 403225 h 609600"/>
              <a:gd name="connsiteX15" fmla="*/ 625475 w 3140075"/>
              <a:gd name="connsiteY15" fmla="*/ 371475 h 609600"/>
              <a:gd name="connsiteX16" fmla="*/ 431800 w 3140075"/>
              <a:gd name="connsiteY16" fmla="*/ 371475 h 609600"/>
              <a:gd name="connsiteX17" fmla="*/ 431800 w 3140075"/>
              <a:gd name="connsiteY17" fmla="*/ 339725 h 609600"/>
              <a:gd name="connsiteX18" fmla="*/ 346075 w 3140075"/>
              <a:gd name="connsiteY18" fmla="*/ 339725 h 609600"/>
              <a:gd name="connsiteX19" fmla="*/ 346075 w 3140075"/>
              <a:gd name="connsiteY19" fmla="*/ 298450 h 609600"/>
              <a:gd name="connsiteX20" fmla="*/ 330200 w 3140075"/>
              <a:gd name="connsiteY20" fmla="*/ 298450 h 609600"/>
              <a:gd name="connsiteX21" fmla="*/ 330200 w 3140075"/>
              <a:gd name="connsiteY21" fmla="*/ 215900 h 609600"/>
              <a:gd name="connsiteX22" fmla="*/ 330200 w 3140075"/>
              <a:gd name="connsiteY22" fmla="*/ 215900 h 609600"/>
              <a:gd name="connsiteX23" fmla="*/ 330200 w 3140075"/>
              <a:gd name="connsiteY23" fmla="*/ 215900 h 609600"/>
              <a:gd name="connsiteX24" fmla="*/ 330200 w 3140075"/>
              <a:gd name="connsiteY24" fmla="*/ 215900 h 609600"/>
              <a:gd name="connsiteX25" fmla="*/ 301625 w 3140075"/>
              <a:gd name="connsiteY25" fmla="*/ 215900 h 609600"/>
              <a:gd name="connsiteX26" fmla="*/ 301625 w 3140075"/>
              <a:gd name="connsiteY26" fmla="*/ 215900 h 609600"/>
              <a:gd name="connsiteX27" fmla="*/ 301625 w 3140075"/>
              <a:gd name="connsiteY27" fmla="*/ 215900 h 609600"/>
              <a:gd name="connsiteX28" fmla="*/ 301625 w 3140075"/>
              <a:gd name="connsiteY28" fmla="*/ 215900 h 609600"/>
              <a:gd name="connsiteX29" fmla="*/ 301625 w 3140075"/>
              <a:gd name="connsiteY29" fmla="*/ 215900 h 609600"/>
              <a:gd name="connsiteX30" fmla="*/ 301625 w 3140075"/>
              <a:gd name="connsiteY30" fmla="*/ 215900 h 609600"/>
              <a:gd name="connsiteX31" fmla="*/ 301625 w 3140075"/>
              <a:gd name="connsiteY31" fmla="*/ 187325 h 609600"/>
              <a:gd name="connsiteX32" fmla="*/ 177800 w 3140075"/>
              <a:gd name="connsiteY32" fmla="*/ 187325 h 609600"/>
              <a:gd name="connsiteX33" fmla="*/ 177800 w 3140075"/>
              <a:gd name="connsiteY33" fmla="*/ 139700 h 609600"/>
              <a:gd name="connsiteX34" fmla="*/ 155575 w 3140075"/>
              <a:gd name="connsiteY34" fmla="*/ 139700 h 609600"/>
              <a:gd name="connsiteX35" fmla="*/ 155575 w 3140075"/>
              <a:gd name="connsiteY35" fmla="*/ 111125 h 609600"/>
              <a:gd name="connsiteX36" fmla="*/ 133350 w 3140075"/>
              <a:gd name="connsiteY36" fmla="*/ 111125 h 609600"/>
              <a:gd name="connsiteX37" fmla="*/ 133350 w 3140075"/>
              <a:gd name="connsiteY37" fmla="*/ 82550 h 609600"/>
              <a:gd name="connsiteX38" fmla="*/ 31750 w 3140075"/>
              <a:gd name="connsiteY38" fmla="*/ 82550 h 609600"/>
              <a:gd name="connsiteX39" fmla="*/ 31750 w 3140075"/>
              <a:gd name="connsiteY39" fmla="*/ 31750 h 609600"/>
              <a:gd name="connsiteX40" fmla="*/ 0 w 3140075"/>
              <a:gd name="connsiteY40" fmla="*/ 31750 h 609600"/>
              <a:gd name="connsiteX41" fmla="*/ 0 w 3140075"/>
              <a:gd name="connsiteY41"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140075" h="609600">
                <a:moveTo>
                  <a:pt x="3140075" y="609600"/>
                </a:moveTo>
                <a:lnTo>
                  <a:pt x="1431925" y="609600"/>
                </a:lnTo>
                <a:lnTo>
                  <a:pt x="1431925" y="609600"/>
                </a:lnTo>
                <a:lnTo>
                  <a:pt x="1431925" y="577850"/>
                </a:lnTo>
                <a:lnTo>
                  <a:pt x="1390650" y="577850"/>
                </a:lnTo>
                <a:lnTo>
                  <a:pt x="1390650" y="558800"/>
                </a:lnTo>
                <a:lnTo>
                  <a:pt x="1320800" y="558800"/>
                </a:lnTo>
                <a:lnTo>
                  <a:pt x="1320800" y="520700"/>
                </a:lnTo>
                <a:lnTo>
                  <a:pt x="1263650" y="520700"/>
                </a:lnTo>
                <a:lnTo>
                  <a:pt x="1263650" y="469900"/>
                </a:lnTo>
                <a:lnTo>
                  <a:pt x="679450" y="469900"/>
                </a:lnTo>
                <a:lnTo>
                  <a:pt x="679450" y="431800"/>
                </a:lnTo>
                <a:lnTo>
                  <a:pt x="644525" y="431800"/>
                </a:lnTo>
                <a:lnTo>
                  <a:pt x="644525" y="403225"/>
                </a:lnTo>
                <a:lnTo>
                  <a:pt x="625475" y="403225"/>
                </a:lnTo>
                <a:lnTo>
                  <a:pt x="625475" y="371475"/>
                </a:lnTo>
                <a:lnTo>
                  <a:pt x="431800" y="371475"/>
                </a:lnTo>
                <a:lnTo>
                  <a:pt x="431800" y="339725"/>
                </a:lnTo>
                <a:lnTo>
                  <a:pt x="346075" y="339725"/>
                </a:lnTo>
                <a:lnTo>
                  <a:pt x="346075" y="298450"/>
                </a:lnTo>
                <a:lnTo>
                  <a:pt x="330200" y="298450"/>
                </a:lnTo>
                <a:lnTo>
                  <a:pt x="330200" y="215900"/>
                </a:lnTo>
                <a:lnTo>
                  <a:pt x="330200" y="215900"/>
                </a:lnTo>
                <a:lnTo>
                  <a:pt x="330200" y="215900"/>
                </a:lnTo>
                <a:lnTo>
                  <a:pt x="330200" y="215900"/>
                </a:lnTo>
                <a:lnTo>
                  <a:pt x="301625" y="215900"/>
                </a:lnTo>
                <a:lnTo>
                  <a:pt x="301625" y="215900"/>
                </a:lnTo>
                <a:lnTo>
                  <a:pt x="301625" y="215900"/>
                </a:lnTo>
                <a:lnTo>
                  <a:pt x="301625" y="215900"/>
                </a:lnTo>
                <a:lnTo>
                  <a:pt x="301625" y="215900"/>
                </a:lnTo>
                <a:lnTo>
                  <a:pt x="301625" y="215900"/>
                </a:lnTo>
                <a:lnTo>
                  <a:pt x="301625" y="187325"/>
                </a:lnTo>
                <a:lnTo>
                  <a:pt x="177800" y="187325"/>
                </a:lnTo>
                <a:lnTo>
                  <a:pt x="177800" y="139700"/>
                </a:lnTo>
                <a:lnTo>
                  <a:pt x="155575" y="139700"/>
                </a:lnTo>
                <a:lnTo>
                  <a:pt x="155575" y="111125"/>
                </a:lnTo>
                <a:lnTo>
                  <a:pt x="133350" y="111125"/>
                </a:lnTo>
                <a:lnTo>
                  <a:pt x="133350" y="82550"/>
                </a:lnTo>
                <a:lnTo>
                  <a:pt x="31750" y="82550"/>
                </a:lnTo>
                <a:lnTo>
                  <a:pt x="31750" y="31750"/>
                </a:lnTo>
                <a:lnTo>
                  <a:pt x="0" y="3175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80" name="Freeform 9279">
            <a:extLst>
              <a:ext uri="{FF2B5EF4-FFF2-40B4-BE49-F238E27FC236}">
                <a16:creationId xmlns:a16="http://schemas.microsoft.com/office/drawing/2014/main" id="{CDDF7E99-6608-7F31-B82C-7838025DDDCA}"/>
              </a:ext>
            </a:extLst>
          </p:cNvPr>
          <p:cNvSpPr/>
          <p:nvPr/>
        </p:nvSpPr>
        <p:spPr bwMode="auto">
          <a:xfrm>
            <a:off x="2257425" y="3840510"/>
            <a:ext cx="285750" cy="301625"/>
          </a:xfrm>
          <a:custGeom>
            <a:avLst/>
            <a:gdLst>
              <a:gd name="connsiteX0" fmla="*/ 0 w 285750"/>
              <a:gd name="connsiteY0" fmla="*/ 0 h 301625"/>
              <a:gd name="connsiteX1" fmla="*/ 0 w 285750"/>
              <a:gd name="connsiteY1" fmla="*/ 69850 h 301625"/>
              <a:gd name="connsiteX2" fmla="*/ 31750 w 285750"/>
              <a:gd name="connsiteY2" fmla="*/ 69850 h 301625"/>
              <a:gd name="connsiteX3" fmla="*/ 31750 w 285750"/>
              <a:gd name="connsiteY3" fmla="*/ 101600 h 301625"/>
              <a:gd name="connsiteX4" fmla="*/ 117475 w 285750"/>
              <a:gd name="connsiteY4" fmla="*/ 101600 h 301625"/>
              <a:gd name="connsiteX5" fmla="*/ 117475 w 285750"/>
              <a:gd name="connsiteY5" fmla="*/ 174625 h 301625"/>
              <a:gd name="connsiteX6" fmla="*/ 117475 w 285750"/>
              <a:gd name="connsiteY6" fmla="*/ 174625 h 301625"/>
              <a:gd name="connsiteX7" fmla="*/ 146050 w 285750"/>
              <a:gd name="connsiteY7" fmla="*/ 174625 h 301625"/>
              <a:gd name="connsiteX8" fmla="*/ 146050 w 285750"/>
              <a:gd name="connsiteY8" fmla="*/ 257175 h 301625"/>
              <a:gd name="connsiteX9" fmla="*/ 215900 w 285750"/>
              <a:gd name="connsiteY9" fmla="*/ 257175 h 301625"/>
              <a:gd name="connsiteX10" fmla="*/ 215900 w 285750"/>
              <a:gd name="connsiteY10" fmla="*/ 301625 h 301625"/>
              <a:gd name="connsiteX11" fmla="*/ 285750 w 285750"/>
              <a:gd name="connsiteY11" fmla="*/ 301625 h 30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5750" h="301625">
                <a:moveTo>
                  <a:pt x="0" y="0"/>
                </a:moveTo>
                <a:lnTo>
                  <a:pt x="0" y="69850"/>
                </a:lnTo>
                <a:lnTo>
                  <a:pt x="31750" y="69850"/>
                </a:lnTo>
                <a:lnTo>
                  <a:pt x="31750" y="101600"/>
                </a:lnTo>
                <a:lnTo>
                  <a:pt x="117475" y="101600"/>
                </a:lnTo>
                <a:lnTo>
                  <a:pt x="117475" y="174625"/>
                </a:lnTo>
                <a:lnTo>
                  <a:pt x="117475" y="174625"/>
                </a:lnTo>
                <a:lnTo>
                  <a:pt x="146050" y="174625"/>
                </a:lnTo>
                <a:lnTo>
                  <a:pt x="146050" y="257175"/>
                </a:lnTo>
                <a:lnTo>
                  <a:pt x="215900" y="257175"/>
                </a:lnTo>
                <a:lnTo>
                  <a:pt x="215900" y="301625"/>
                </a:lnTo>
                <a:lnTo>
                  <a:pt x="285750" y="301625"/>
                </a:lnTo>
              </a:path>
            </a:pathLst>
          </a:custGeom>
          <a:noFill/>
          <a:ln w="28575">
            <a:solidFill>
              <a:schemeClr val="accent3"/>
            </a:solidFill>
            <a:miter lim="800000"/>
            <a:headEnd/>
            <a:tailEnd/>
          </a:ln>
        </p:spPr>
        <p:txBody>
          <a:bodyPr rtlCol="0" anchor="ctr"/>
          <a:lstStyle/>
          <a:p>
            <a:pPr algn="ctr"/>
            <a:endParaRPr lang="en-US"/>
          </a:p>
        </p:txBody>
      </p:sp>
      <p:sp>
        <p:nvSpPr>
          <p:cNvPr id="9281" name="Freeform 9280">
            <a:extLst>
              <a:ext uri="{FF2B5EF4-FFF2-40B4-BE49-F238E27FC236}">
                <a16:creationId xmlns:a16="http://schemas.microsoft.com/office/drawing/2014/main" id="{06A18B0D-D2B2-78C0-5C60-4BFA41EEDC96}"/>
              </a:ext>
            </a:extLst>
          </p:cNvPr>
          <p:cNvSpPr/>
          <p:nvPr/>
        </p:nvSpPr>
        <p:spPr bwMode="auto">
          <a:xfrm>
            <a:off x="5689600" y="4754910"/>
            <a:ext cx="1327150" cy="85725"/>
          </a:xfrm>
          <a:custGeom>
            <a:avLst/>
            <a:gdLst>
              <a:gd name="connsiteX0" fmla="*/ 1327150 w 1327150"/>
              <a:gd name="connsiteY0" fmla="*/ 85725 h 85725"/>
              <a:gd name="connsiteX1" fmla="*/ 466725 w 1327150"/>
              <a:gd name="connsiteY1" fmla="*/ 85725 h 85725"/>
              <a:gd name="connsiteX2" fmla="*/ 466725 w 1327150"/>
              <a:gd name="connsiteY2" fmla="*/ 47625 h 85725"/>
              <a:gd name="connsiteX3" fmla="*/ 0 w 1327150"/>
              <a:gd name="connsiteY3" fmla="*/ 47625 h 85725"/>
              <a:gd name="connsiteX4" fmla="*/ 0 w 1327150"/>
              <a:gd name="connsiteY4" fmla="*/ 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150" h="85725">
                <a:moveTo>
                  <a:pt x="1327150" y="85725"/>
                </a:moveTo>
                <a:lnTo>
                  <a:pt x="466725" y="85725"/>
                </a:lnTo>
                <a:lnTo>
                  <a:pt x="466725" y="47625"/>
                </a:lnTo>
                <a:lnTo>
                  <a:pt x="0" y="47625"/>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82" name="TextBox 9281">
            <a:extLst>
              <a:ext uri="{FF2B5EF4-FFF2-40B4-BE49-F238E27FC236}">
                <a16:creationId xmlns:a16="http://schemas.microsoft.com/office/drawing/2014/main" id="{6B748E51-5B6F-2400-4443-70920DEFC071}"/>
              </a:ext>
            </a:extLst>
          </p:cNvPr>
          <p:cNvSpPr txBox="1"/>
          <p:nvPr/>
        </p:nvSpPr>
        <p:spPr bwMode="auto">
          <a:xfrm>
            <a:off x="5861650" y="461202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83" name="TextBox 9282">
            <a:extLst>
              <a:ext uri="{FF2B5EF4-FFF2-40B4-BE49-F238E27FC236}">
                <a16:creationId xmlns:a16="http://schemas.microsoft.com/office/drawing/2014/main" id="{6FA4F35E-5843-F119-E44A-EC5389B05CAA}"/>
              </a:ext>
            </a:extLst>
          </p:cNvPr>
          <p:cNvSpPr txBox="1"/>
          <p:nvPr/>
        </p:nvSpPr>
        <p:spPr bwMode="auto">
          <a:xfrm>
            <a:off x="6188660" y="464916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84" name="TextBox 9283">
            <a:extLst>
              <a:ext uri="{FF2B5EF4-FFF2-40B4-BE49-F238E27FC236}">
                <a16:creationId xmlns:a16="http://schemas.microsoft.com/office/drawing/2014/main" id="{097205BF-2183-F060-08E7-8E2687D387B4}"/>
              </a:ext>
            </a:extLst>
          </p:cNvPr>
          <p:cNvSpPr txBox="1"/>
          <p:nvPr/>
        </p:nvSpPr>
        <p:spPr bwMode="auto">
          <a:xfrm>
            <a:off x="6338701" y="464916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85" name="TextBox 9284">
            <a:extLst>
              <a:ext uri="{FF2B5EF4-FFF2-40B4-BE49-F238E27FC236}">
                <a16:creationId xmlns:a16="http://schemas.microsoft.com/office/drawing/2014/main" id="{4A125724-8601-BBB6-4AB5-823E039A69E1}"/>
              </a:ext>
            </a:extLst>
          </p:cNvPr>
          <p:cNvSpPr txBox="1"/>
          <p:nvPr/>
        </p:nvSpPr>
        <p:spPr bwMode="auto">
          <a:xfrm>
            <a:off x="6490033" y="464916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86" name="TextBox 9285">
            <a:extLst>
              <a:ext uri="{FF2B5EF4-FFF2-40B4-BE49-F238E27FC236}">
                <a16:creationId xmlns:a16="http://schemas.microsoft.com/office/drawing/2014/main" id="{D203B4E8-9397-2A9D-C0A4-C46EB83F4C08}"/>
              </a:ext>
            </a:extLst>
          </p:cNvPr>
          <p:cNvSpPr txBox="1"/>
          <p:nvPr/>
        </p:nvSpPr>
        <p:spPr bwMode="auto">
          <a:xfrm>
            <a:off x="6820576" y="464916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87" name="TextBox 9286">
            <a:extLst>
              <a:ext uri="{FF2B5EF4-FFF2-40B4-BE49-F238E27FC236}">
                <a16:creationId xmlns:a16="http://schemas.microsoft.com/office/drawing/2014/main" id="{BD727374-7AEA-9DB5-EC24-8BCAABFFE612}"/>
              </a:ext>
            </a:extLst>
          </p:cNvPr>
          <p:cNvSpPr txBox="1"/>
          <p:nvPr/>
        </p:nvSpPr>
        <p:spPr bwMode="auto">
          <a:xfrm>
            <a:off x="4365291" y="4562593"/>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88" name="TextBox 9287">
            <a:extLst>
              <a:ext uri="{FF2B5EF4-FFF2-40B4-BE49-F238E27FC236}">
                <a16:creationId xmlns:a16="http://schemas.microsoft.com/office/drawing/2014/main" id="{016AA12C-C8D3-2CA4-A6B9-5C7207BC173D}"/>
              </a:ext>
            </a:extLst>
          </p:cNvPr>
          <p:cNvSpPr txBox="1"/>
          <p:nvPr/>
        </p:nvSpPr>
        <p:spPr bwMode="auto">
          <a:xfrm>
            <a:off x="4024463" y="4562593"/>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89" name="TextBox 9288">
            <a:extLst>
              <a:ext uri="{FF2B5EF4-FFF2-40B4-BE49-F238E27FC236}">
                <a16:creationId xmlns:a16="http://schemas.microsoft.com/office/drawing/2014/main" id="{8E6DF4D9-A68B-E913-93FD-5E6F1E72B97E}"/>
              </a:ext>
            </a:extLst>
          </p:cNvPr>
          <p:cNvSpPr txBox="1"/>
          <p:nvPr/>
        </p:nvSpPr>
        <p:spPr bwMode="auto">
          <a:xfrm>
            <a:off x="2908054" y="4326576"/>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0" name="TextBox 9289">
            <a:extLst>
              <a:ext uri="{FF2B5EF4-FFF2-40B4-BE49-F238E27FC236}">
                <a16:creationId xmlns:a16="http://schemas.microsoft.com/office/drawing/2014/main" id="{B6C9BCD1-695A-55BD-6E38-2584623D0EE6}"/>
              </a:ext>
            </a:extLst>
          </p:cNvPr>
          <p:cNvSpPr txBox="1"/>
          <p:nvPr/>
        </p:nvSpPr>
        <p:spPr bwMode="auto">
          <a:xfrm>
            <a:off x="2476738" y="3966591"/>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1" name="TextBox 9290">
            <a:extLst>
              <a:ext uri="{FF2B5EF4-FFF2-40B4-BE49-F238E27FC236}">
                <a16:creationId xmlns:a16="http://schemas.microsoft.com/office/drawing/2014/main" id="{A4D78D05-1CFA-28DD-70B5-903C15026BEF}"/>
              </a:ext>
            </a:extLst>
          </p:cNvPr>
          <p:cNvSpPr txBox="1"/>
          <p:nvPr/>
        </p:nvSpPr>
        <p:spPr bwMode="auto">
          <a:xfrm>
            <a:off x="2154390" y="3504578"/>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2" name="TextBox 9291">
            <a:extLst>
              <a:ext uri="{FF2B5EF4-FFF2-40B4-BE49-F238E27FC236}">
                <a16:creationId xmlns:a16="http://schemas.microsoft.com/office/drawing/2014/main" id="{8343938C-0078-A232-2892-26953447B308}"/>
              </a:ext>
            </a:extLst>
          </p:cNvPr>
          <p:cNvSpPr txBox="1"/>
          <p:nvPr/>
        </p:nvSpPr>
        <p:spPr bwMode="auto">
          <a:xfrm>
            <a:off x="2024593" y="3422047"/>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3" name="TextBox 9292">
            <a:extLst>
              <a:ext uri="{FF2B5EF4-FFF2-40B4-BE49-F238E27FC236}">
                <a16:creationId xmlns:a16="http://schemas.microsoft.com/office/drawing/2014/main" id="{35CE27F3-5F39-664E-04F7-384A56A3514B}"/>
              </a:ext>
            </a:extLst>
          </p:cNvPr>
          <p:cNvSpPr txBox="1"/>
          <p:nvPr/>
        </p:nvSpPr>
        <p:spPr bwMode="auto">
          <a:xfrm>
            <a:off x="1981912" y="3162893"/>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4" name="TextBox 9293">
            <a:extLst>
              <a:ext uri="{FF2B5EF4-FFF2-40B4-BE49-F238E27FC236}">
                <a16:creationId xmlns:a16="http://schemas.microsoft.com/office/drawing/2014/main" id="{99ED86F4-185B-598B-3A31-96271317703E}"/>
              </a:ext>
            </a:extLst>
          </p:cNvPr>
          <p:cNvSpPr txBox="1"/>
          <p:nvPr/>
        </p:nvSpPr>
        <p:spPr bwMode="auto">
          <a:xfrm>
            <a:off x="1829963" y="2798510"/>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5" name="TextBox 9294">
            <a:extLst>
              <a:ext uri="{FF2B5EF4-FFF2-40B4-BE49-F238E27FC236}">
                <a16:creationId xmlns:a16="http://schemas.microsoft.com/office/drawing/2014/main" id="{C3231D29-DF8A-5F14-6F5C-5C563A2726FB}"/>
              </a:ext>
            </a:extLst>
          </p:cNvPr>
          <p:cNvSpPr txBox="1"/>
          <p:nvPr/>
        </p:nvSpPr>
        <p:spPr bwMode="auto">
          <a:xfrm>
            <a:off x="1686454" y="2369721"/>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6" name="TextBox 9295">
            <a:extLst>
              <a:ext uri="{FF2B5EF4-FFF2-40B4-BE49-F238E27FC236}">
                <a16:creationId xmlns:a16="http://schemas.microsoft.com/office/drawing/2014/main" id="{4EB37AFD-F998-7DFF-FE11-4A59A7DA340D}"/>
              </a:ext>
            </a:extLst>
          </p:cNvPr>
          <p:cNvSpPr txBox="1"/>
          <p:nvPr/>
        </p:nvSpPr>
        <p:spPr bwMode="auto">
          <a:xfrm>
            <a:off x="1531734" y="2147808"/>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7" name="TextBox 9296">
            <a:extLst>
              <a:ext uri="{FF2B5EF4-FFF2-40B4-BE49-F238E27FC236}">
                <a16:creationId xmlns:a16="http://schemas.microsoft.com/office/drawing/2014/main" id="{A54B7901-CBA8-D462-5CDB-C7991A69B313}"/>
              </a:ext>
            </a:extLst>
          </p:cNvPr>
          <p:cNvSpPr txBox="1"/>
          <p:nvPr/>
        </p:nvSpPr>
        <p:spPr bwMode="auto">
          <a:xfrm>
            <a:off x="1464987" y="1811827"/>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8" name="TextBox 9297">
            <a:extLst>
              <a:ext uri="{FF2B5EF4-FFF2-40B4-BE49-F238E27FC236}">
                <a16:creationId xmlns:a16="http://schemas.microsoft.com/office/drawing/2014/main" id="{E5511A86-CE71-4370-5B53-0AF99E9BDEFF}"/>
              </a:ext>
            </a:extLst>
          </p:cNvPr>
          <p:cNvSpPr txBox="1"/>
          <p:nvPr/>
        </p:nvSpPr>
        <p:spPr bwMode="auto">
          <a:xfrm>
            <a:off x="1381465" y="1739252"/>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99" name="TextBox 9298">
            <a:extLst>
              <a:ext uri="{FF2B5EF4-FFF2-40B4-BE49-F238E27FC236}">
                <a16:creationId xmlns:a16="http://schemas.microsoft.com/office/drawing/2014/main" id="{86AA5679-E8B1-981C-4584-F199B908EF56}"/>
              </a:ext>
            </a:extLst>
          </p:cNvPr>
          <p:cNvSpPr txBox="1"/>
          <p:nvPr/>
        </p:nvSpPr>
        <p:spPr bwMode="auto">
          <a:xfrm>
            <a:off x="1389270" y="1764592"/>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300" name="TextBox 9299">
            <a:extLst>
              <a:ext uri="{FF2B5EF4-FFF2-40B4-BE49-F238E27FC236}">
                <a16:creationId xmlns:a16="http://schemas.microsoft.com/office/drawing/2014/main" id="{701442FC-EE25-5EDB-B7DB-5AC64F6532E8}"/>
              </a:ext>
            </a:extLst>
          </p:cNvPr>
          <p:cNvSpPr txBox="1"/>
          <p:nvPr/>
        </p:nvSpPr>
        <p:spPr bwMode="auto">
          <a:xfrm>
            <a:off x="1362454" y="1690883"/>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301" name="TextBox 9300">
            <a:extLst>
              <a:ext uri="{FF2B5EF4-FFF2-40B4-BE49-F238E27FC236}">
                <a16:creationId xmlns:a16="http://schemas.microsoft.com/office/drawing/2014/main" id="{26914020-6371-4DDA-8D19-3A1CD9341AFE}"/>
              </a:ext>
            </a:extLst>
          </p:cNvPr>
          <p:cNvSpPr txBox="1"/>
          <p:nvPr/>
        </p:nvSpPr>
        <p:spPr bwMode="auto">
          <a:xfrm>
            <a:off x="1360121" y="1665543"/>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302" name="TextBox 9301">
            <a:extLst>
              <a:ext uri="{FF2B5EF4-FFF2-40B4-BE49-F238E27FC236}">
                <a16:creationId xmlns:a16="http://schemas.microsoft.com/office/drawing/2014/main" id="{4D224A8F-DC40-2C12-2200-6873C90EC7C7}"/>
              </a:ext>
            </a:extLst>
          </p:cNvPr>
          <p:cNvSpPr txBox="1"/>
          <p:nvPr/>
        </p:nvSpPr>
        <p:spPr bwMode="auto">
          <a:xfrm>
            <a:off x="1258996" y="1560405"/>
            <a:ext cx="164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303" name="Freeform 9302">
            <a:extLst>
              <a:ext uri="{FF2B5EF4-FFF2-40B4-BE49-F238E27FC236}">
                <a16:creationId xmlns:a16="http://schemas.microsoft.com/office/drawing/2014/main" id="{B54EFD29-E842-68AA-B1ED-F2DE6FCC777C}"/>
              </a:ext>
            </a:extLst>
          </p:cNvPr>
          <p:cNvSpPr/>
          <p:nvPr/>
        </p:nvSpPr>
        <p:spPr bwMode="auto">
          <a:xfrm>
            <a:off x="1298575" y="1757710"/>
            <a:ext cx="2981325" cy="1168400"/>
          </a:xfrm>
          <a:custGeom>
            <a:avLst/>
            <a:gdLst>
              <a:gd name="connsiteX0" fmla="*/ 0 w 2981325"/>
              <a:gd name="connsiteY0" fmla="*/ 0 h 1168400"/>
              <a:gd name="connsiteX1" fmla="*/ 66675 w 2981325"/>
              <a:gd name="connsiteY1" fmla="*/ 0 h 1168400"/>
              <a:gd name="connsiteX2" fmla="*/ 66675 w 2981325"/>
              <a:gd name="connsiteY2" fmla="*/ 41275 h 1168400"/>
              <a:gd name="connsiteX3" fmla="*/ 139700 w 2981325"/>
              <a:gd name="connsiteY3" fmla="*/ 41275 h 1168400"/>
              <a:gd name="connsiteX4" fmla="*/ 139700 w 2981325"/>
              <a:gd name="connsiteY4" fmla="*/ 184150 h 1168400"/>
              <a:gd name="connsiteX5" fmla="*/ 196850 w 2981325"/>
              <a:gd name="connsiteY5" fmla="*/ 184150 h 1168400"/>
              <a:gd name="connsiteX6" fmla="*/ 196850 w 2981325"/>
              <a:gd name="connsiteY6" fmla="*/ 254000 h 1168400"/>
              <a:gd name="connsiteX7" fmla="*/ 250825 w 2981325"/>
              <a:gd name="connsiteY7" fmla="*/ 254000 h 1168400"/>
              <a:gd name="connsiteX8" fmla="*/ 250825 w 2981325"/>
              <a:gd name="connsiteY8" fmla="*/ 301625 h 1168400"/>
              <a:gd name="connsiteX9" fmla="*/ 298450 w 2981325"/>
              <a:gd name="connsiteY9" fmla="*/ 301625 h 1168400"/>
              <a:gd name="connsiteX10" fmla="*/ 298450 w 2981325"/>
              <a:gd name="connsiteY10" fmla="*/ 365125 h 1168400"/>
              <a:gd name="connsiteX11" fmla="*/ 454025 w 2981325"/>
              <a:gd name="connsiteY11" fmla="*/ 365125 h 1168400"/>
              <a:gd name="connsiteX12" fmla="*/ 454025 w 2981325"/>
              <a:gd name="connsiteY12" fmla="*/ 365125 h 1168400"/>
              <a:gd name="connsiteX13" fmla="*/ 476250 w 2981325"/>
              <a:gd name="connsiteY13" fmla="*/ 387350 h 1168400"/>
              <a:gd name="connsiteX14" fmla="*/ 476250 w 2981325"/>
              <a:gd name="connsiteY14" fmla="*/ 454025 h 1168400"/>
              <a:gd name="connsiteX15" fmla="*/ 542925 w 2981325"/>
              <a:gd name="connsiteY15" fmla="*/ 454025 h 1168400"/>
              <a:gd name="connsiteX16" fmla="*/ 542925 w 2981325"/>
              <a:gd name="connsiteY16" fmla="*/ 479425 h 1168400"/>
              <a:gd name="connsiteX17" fmla="*/ 571500 w 2981325"/>
              <a:gd name="connsiteY17" fmla="*/ 479425 h 1168400"/>
              <a:gd name="connsiteX18" fmla="*/ 571500 w 2981325"/>
              <a:gd name="connsiteY18" fmla="*/ 498475 h 1168400"/>
              <a:gd name="connsiteX19" fmla="*/ 606425 w 2981325"/>
              <a:gd name="connsiteY19" fmla="*/ 498475 h 1168400"/>
              <a:gd name="connsiteX20" fmla="*/ 606425 w 2981325"/>
              <a:gd name="connsiteY20" fmla="*/ 517525 h 1168400"/>
              <a:gd name="connsiteX21" fmla="*/ 730250 w 2981325"/>
              <a:gd name="connsiteY21" fmla="*/ 517525 h 1168400"/>
              <a:gd name="connsiteX22" fmla="*/ 730250 w 2981325"/>
              <a:gd name="connsiteY22" fmla="*/ 517525 h 1168400"/>
              <a:gd name="connsiteX23" fmla="*/ 730250 w 2981325"/>
              <a:gd name="connsiteY23" fmla="*/ 552450 h 1168400"/>
              <a:gd name="connsiteX24" fmla="*/ 898525 w 2981325"/>
              <a:gd name="connsiteY24" fmla="*/ 552450 h 1168400"/>
              <a:gd name="connsiteX25" fmla="*/ 898525 w 2981325"/>
              <a:gd name="connsiteY25" fmla="*/ 552450 h 1168400"/>
              <a:gd name="connsiteX26" fmla="*/ 898525 w 2981325"/>
              <a:gd name="connsiteY26" fmla="*/ 581025 h 1168400"/>
              <a:gd name="connsiteX27" fmla="*/ 949325 w 2981325"/>
              <a:gd name="connsiteY27" fmla="*/ 581025 h 1168400"/>
              <a:gd name="connsiteX28" fmla="*/ 949325 w 2981325"/>
              <a:gd name="connsiteY28" fmla="*/ 641350 h 1168400"/>
              <a:gd name="connsiteX29" fmla="*/ 968375 w 2981325"/>
              <a:gd name="connsiteY29" fmla="*/ 641350 h 1168400"/>
              <a:gd name="connsiteX30" fmla="*/ 968375 w 2981325"/>
              <a:gd name="connsiteY30" fmla="*/ 641350 h 1168400"/>
              <a:gd name="connsiteX31" fmla="*/ 968375 w 2981325"/>
              <a:gd name="connsiteY31" fmla="*/ 673100 h 1168400"/>
              <a:gd name="connsiteX32" fmla="*/ 1085850 w 2981325"/>
              <a:gd name="connsiteY32" fmla="*/ 673100 h 1168400"/>
              <a:gd name="connsiteX33" fmla="*/ 1085850 w 2981325"/>
              <a:gd name="connsiteY33" fmla="*/ 673100 h 1168400"/>
              <a:gd name="connsiteX34" fmla="*/ 1104900 w 2981325"/>
              <a:gd name="connsiteY34" fmla="*/ 692150 h 1168400"/>
              <a:gd name="connsiteX35" fmla="*/ 1104900 w 2981325"/>
              <a:gd name="connsiteY35" fmla="*/ 742950 h 1168400"/>
              <a:gd name="connsiteX36" fmla="*/ 1209675 w 2981325"/>
              <a:gd name="connsiteY36" fmla="*/ 742950 h 1168400"/>
              <a:gd name="connsiteX37" fmla="*/ 1209675 w 2981325"/>
              <a:gd name="connsiteY37" fmla="*/ 742950 h 1168400"/>
              <a:gd name="connsiteX38" fmla="*/ 1209675 w 2981325"/>
              <a:gd name="connsiteY38" fmla="*/ 742950 h 1168400"/>
              <a:gd name="connsiteX39" fmla="*/ 1209675 w 2981325"/>
              <a:gd name="connsiteY39" fmla="*/ 742950 h 1168400"/>
              <a:gd name="connsiteX40" fmla="*/ 1209675 w 2981325"/>
              <a:gd name="connsiteY40" fmla="*/ 742950 h 1168400"/>
              <a:gd name="connsiteX41" fmla="*/ 1209675 w 2981325"/>
              <a:gd name="connsiteY41" fmla="*/ 774700 h 1168400"/>
              <a:gd name="connsiteX42" fmla="*/ 1263650 w 2981325"/>
              <a:gd name="connsiteY42" fmla="*/ 774700 h 1168400"/>
              <a:gd name="connsiteX43" fmla="*/ 1263650 w 2981325"/>
              <a:gd name="connsiteY43" fmla="*/ 790575 h 1168400"/>
              <a:gd name="connsiteX44" fmla="*/ 1339850 w 2981325"/>
              <a:gd name="connsiteY44" fmla="*/ 790575 h 1168400"/>
              <a:gd name="connsiteX45" fmla="*/ 1339850 w 2981325"/>
              <a:gd name="connsiteY45" fmla="*/ 812800 h 1168400"/>
              <a:gd name="connsiteX46" fmla="*/ 1381125 w 2981325"/>
              <a:gd name="connsiteY46" fmla="*/ 812800 h 1168400"/>
              <a:gd name="connsiteX47" fmla="*/ 1381125 w 2981325"/>
              <a:gd name="connsiteY47" fmla="*/ 831850 h 1168400"/>
              <a:gd name="connsiteX48" fmla="*/ 1409700 w 2981325"/>
              <a:gd name="connsiteY48" fmla="*/ 831850 h 1168400"/>
              <a:gd name="connsiteX49" fmla="*/ 1409700 w 2981325"/>
              <a:gd name="connsiteY49" fmla="*/ 876300 h 1168400"/>
              <a:gd name="connsiteX50" fmla="*/ 1571625 w 2981325"/>
              <a:gd name="connsiteY50" fmla="*/ 876300 h 1168400"/>
              <a:gd name="connsiteX51" fmla="*/ 1571625 w 2981325"/>
              <a:gd name="connsiteY51" fmla="*/ 901700 h 1168400"/>
              <a:gd name="connsiteX52" fmla="*/ 1651000 w 2981325"/>
              <a:gd name="connsiteY52" fmla="*/ 901700 h 1168400"/>
              <a:gd name="connsiteX53" fmla="*/ 1651000 w 2981325"/>
              <a:gd name="connsiteY53" fmla="*/ 933450 h 1168400"/>
              <a:gd name="connsiteX54" fmla="*/ 1711325 w 2981325"/>
              <a:gd name="connsiteY54" fmla="*/ 933450 h 1168400"/>
              <a:gd name="connsiteX55" fmla="*/ 1711325 w 2981325"/>
              <a:gd name="connsiteY55" fmla="*/ 952500 h 1168400"/>
              <a:gd name="connsiteX56" fmla="*/ 1822450 w 2981325"/>
              <a:gd name="connsiteY56" fmla="*/ 952500 h 1168400"/>
              <a:gd name="connsiteX57" fmla="*/ 1822450 w 2981325"/>
              <a:gd name="connsiteY57" fmla="*/ 981075 h 1168400"/>
              <a:gd name="connsiteX58" fmla="*/ 1898650 w 2981325"/>
              <a:gd name="connsiteY58" fmla="*/ 981075 h 1168400"/>
              <a:gd name="connsiteX59" fmla="*/ 1898650 w 2981325"/>
              <a:gd name="connsiteY59" fmla="*/ 1009650 h 1168400"/>
              <a:gd name="connsiteX60" fmla="*/ 2232025 w 2981325"/>
              <a:gd name="connsiteY60" fmla="*/ 1009650 h 1168400"/>
              <a:gd name="connsiteX61" fmla="*/ 2232025 w 2981325"/>
              <a:gd name="connsiteY61" fmla="*/ 1050925 h 1168400"/>
              <a:gd name="connsiteX62" fmla="*/ 2501900 w 2981325"/>
              <a:gd name="connsiteY62" fmla="*/ 1050925 h 1168400"/>
              <a:gd name="connsiteX63" fmla="*/ 2527300 w 2981325"/>
              <a:gd name="connsiteY63" fmla="*/ 1076325 h 1168400"/>
              <a:gd name="connsiteX64" fmla="*/ 2806700 w 2981325"/>
              <a:gd name="connsiteY64" fmla="*/ 1076325 h 1168400"/>
              <a:gd name="connsiteX65" fmla="*/ 2806700 w 2981325"/>
              <a:gd name="connsiteY65" fmla="*/ 1114425 h 1168400"/>
              <a:gd name="connsiteX66" fmla="*/ 2844800 w 2981325"/>
              <a:gd name="connsiteY66" fmla="*/ 1114425 h 1168400"/>
              <a:gd name="connsiteX67" fmla="*/ 2844800 w 2981325"/>
              <a:gd name="connsiteY67" fmla="*/ 1143000 h 1168400"/>
              <a:gd name="connsiteX68" fmla="*/ 2955925 w 2981325"/>
              <a:gd name="connsiteY68" fmla="*/ 1143000 h 1168400"/>
              <a:gd name="connsiteX69" fmla="*/ 2955925 w 2981325"/>
              <a:gd name="connsiteY69" fmla="*/ 1143000 h 1168400"/>
              <a:gd name="connsiteX70" fmla="*/ 2981325 w 2981325"/>
              <a:gd name="connsiteY70" fmla="*/ 1168400 h 116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981325" h="1168400">
                <a:moveTo>
                  <a:pt x="0" y="0"/>
                </a:moveTo>
                <a:lnTo>
                  <a:pt x="66675" y="0"/>
                </a:lnTo>
                <a:lnTo>
                  <a:pt x="66675" y="41275"/>
                </a:lnTo>
                <a:lnTo>
                  <a:pt x="139700" y="41275"/>
                </a:lnTo>
                <a:lnTo>
                  <a:pt x="139700" y="184150"/>
                </a:lnTo>
                <a:lnTo>
                  <a:pt x="196850" y="184150"/>
                </a:lnTo>
                <a:lnTo>
                  <a:pt x="196850" y="254000"/>
                </a:lnTo>
                <a:lnTo>
                  <a:pt x="250825" y="254000"/>
                </a:lnTo>
                <a:lnTo>
                  <a:pt x="250825" y="301625"/>
                </a:lnTo>
                <a:lnTo>
                  <a:pt x="298450" y="301625"/>
                </a:lnTo>
                <a:lnTo>
                  <a:pt x="298450" y="365125"/>
                </a:lnTo>
                <a:lnTo>
                  <a:pt x="454025" y="365125"/>
                </a:lnTo>
                <a:lnTo>
                  <a:pt x="454025" y="365125"/>
                </a:lnTo>
                <a:lnTo>
                  <a:pt x="476250" y="387350"/>
                </a:lnTo>
                <a:lnTo>
                  <a:pt x="476250" y="454025"/>
                </a:lnTo>
                <a:lnTo>
                  <a:pt x="542925" y="454025"/>
                </a:lnTo>
                <a:lnTo>
                  <a:pt x="542925" y="479425"/>
                </a:lnTo>
                <a:lnTo>
                  <a:pt x="571500" y="479425"/>
                </a:lnTo>
                <a:lnTo>
                  <a:pt x="571500" y="498475"/>
                </a:lnTo>
                <a:lnTo>
                  <a:pt x="606425" y="498475"/>
                </a:lnTo>
                <a:lnTo>
                  <a:pt x="606425" y="517525"/>
                </a:lnTo>
                <a:lnTo>
                  <a:pt x="730250" y="517525"/>
                </a:lnTo>
                <a:lnTo>
                  <a:pt x="730250" y="517525"/>
                </a:lnTo>
                <a:lnTo>
                  <a:pt x="730250" y="552450"/>
                </a:lnTo>
                <a:lnTo>
                  <a:pt x="898525" y="552450"/>
                </a:lnTo>
                <a:lnTo>
                  <a:pt x="898525" y="552450"/>
                </a:lnTo>
                <a:lnTo>
                  <a:pt x="898525" y="581025"/>
                </a:lnTo>
                <a:lnTo>
                  <a:pt x="949325" y="581025"/>
                </a:lnTo>
                <a:lnTo>
                  <a:pt x="949325" y="641350"/>
                </a:lnTo>
                <a:lnTo>
                  <a:pt x="968375" y="641350"/>
                </a:lnTo>
                <a:lnTo>
                  <a:pt x="968375" y="641350"/>
                </a:lnTo>
                <a:lnTo>
                  <a:pt x="968375" y="673100"/>
                </a:lnTo>
                <a:lnTo>
                  <a:pt x="1085850" y="673100"/>
                </a:lnTo>
                <a:lnTo>
                  <a:pt x="1085850" y="673100"/>
                </a:lnTo>
                <a:lnTo>
                  <a:pt x="1104900" y="692150"/>
                </a:lnTo>
                <a:lnTo>
                  <a:pt x="1104900" y="742950"/>
                </a:lnTo>
                <a:lnTo>
                  <a:pt x="1209675" y="742950"/>
                </a:lnTo>
                <a:lnTo>
                  <a:pt x="1209675" y="742950"/>
                </a:lnTo>
                <a:lnTo>
                  <a:pt x="1209675" y="742950"/>
                </a:lnTo>
                <a:lnTo>
                  <a:pt x="1209675" y="742950"/>
                </a:lnTo>
                <a:lnTo>
                  <a:pt x="1209675" y="742950"/>
                </a:lnTo>
                <a:lnTo>
                  <a:pt x="1209675" y="774700"/>
                </a:lnTo>
                <a:lnTo>
                  <a:pt x="1263650" y="774700"/>
                </a:lnTo>
                <a:lnTo>
                  <a:pt x="1263650" y="790575"/>
                </a:lnTo>
                <a:lnTo>
                  <a:pt x="1339850" y="790575"/>
                </a:lnTo>
                <a:lnTo>
                  <a:pt x="1339850" y="812800"/>
                </a:lnTo>
                <a:lnTo>
                  <a:pt x="1381125" y="812800"/>
                </a:lnTo>
                <a:lnTo>
                  <a:pt x="1381125" y="831850"/>
                </a:lnTo>
                <a:lnTo>
                  <a:pt x="1409700" y="831850"/>
                </a:lnTo>
                <a:lnTo>
                  <a:pt x="1409700" y="876300"/>
                </a:lnTo>
                <a:lnTo>
                  <a:pt x="1571625" y="876300"/>
                </a:lnTo>
                <a:lnTo>
                  <a:pt x="1571625" y="901700"/>
                </a:lnTo>
                <a:lnTo>
                  <a:pt x="1651000" y="901700"/>
                </a:lnTo>
                <a:lnTo>
                  <a:pt x="1651000" y="933450"/>
                </a:lnTo>
                <a:lnTo>
                  <a:pt x="1711325" y="933450"/>
                </a:lnTo>
                <a:lnTo>
                  <a:pt x="1711325" y="952500"/>
                </a:lnTo>
                <a:lnTo>
                  <a:pt x="1822450" y="952500"/>
                </a:lnTo>
                <a:lnTo>
                  <a:pt x="1822450" y="981075"/>
                </a:lnTo>
                <a:lnTo>
                  <a:pt x="1898650" y="981075"/>
                </a:lnTo>
                <a:lnTo>
                  <a:pt x="1898650" y="1009650"/>
                </a:lnTo>
                <a:lnTo>
                  <a:pt x="2232025" y="1009650"/>
                </a:lnTo>
                <a:lnTo>
                  <a:pt x="2232025" y="1050925"/>
                </a:lnTo>
                <a:lnTo>
                  <a:pt x="2501900" y="1050925"/>
                </a:lnTo>
                <a:lnTo>
                  <a:pt x="2527300" y="1076325"/>
                </a:lnTo>
                <a:lnTo>
                  <a:pt x="2806700" y="1076325"/>
                </a:lnTo>
                <a:lnTo>
                  <a:pt x="2806700" y="1114425"/>
                </a:lnTo>
                <a:lnTo>
                  <a:pt x="2844800" y="1114425"/>
                </a:lnTo>
                <a:lnTo>
                  <a:pt x="2844800" y="1143000"/>
                </a:lnTo>
                <a:lnTo>
                  <a:pt x="2955925" y="1143000"/>
                </a:lnTo>
                <a:lnTo>
                  <a:pt x="2955925" y="1143000"/>
                </a:lnTo>
                <a:lnTo>
                  <a:pt x="2981325" y="1168400"/>
                </a:lnTo>
              </a:path>
            </a:pathLst>
          </a:custGeom>
          <a:noFill/>
          <a:ln w="28575">
            <a:solidFill>
              <a:schemeClr val="accent1"/>
            </a:solidFill>
            <a:miter lim="800000"/>
            <a:headEnd/>
            <a:tailEnd/>
          </a:ln>
        </p:spPr>
        <p:txBody>
          <a:bodyPr rtlCol="0" anchor="ctr"/>
          <a:lstStyle/>
          <a:p>
            <a:pPr algn="ctr"/>
            <a:endParaRPr lang="en-US"/>
          </a:p>
        </p:txBody>
      </p:sp>
      <p:sp>
        <p:nvSpPr>
          <p:cNvPr id="9304" name="Freeform 9303">
            <a:extLst>
              <a:ext uri="{FF2B5EF4-FFF2-40B4-BE49-F238E27FC236}">
                <a16:creationId xmlns:a16="http://schemas.microsoft.com/office/drawing/2014/main" id="{C854D3BA-4A55-E146-552D-AAD0B0B443BC}"/>
              </a:ext>
            </a:extLst>
          </p:cNvPr>
          <p:cNvSpPr/>
          <p:nvPr/>
        </p:nvSpPr>
        <p:spPr bwMode="auto">
          <a:xfrm>
            <a:off x="4911725" y="2967385"/>
            <a:ext cx="3035300" cy="206375"/>
          </a:xfrm>
          <a:custGeom>
            <a:avLst/>
            <a:gdLst>
              <a:gd name="connsiteX0" fmla="*/ 3035300 w 3035300"/>
              <a:gd name="connsiteY0" fmla="*/ 206375 h 206375"/>
              <a:gd name="connsiteX1" fmla="*/ 1901825 w 3035300"/>
              <a:gd name="connsiteY1" fmla="*/ 206375 h 206375"/>
              <a:gd name="connsiteX2" fmla="*/ 1901825 w 3035300"/>
              <a:gd name="connsiteY2" fmla="*/ 206375 h 206375"/>
              <a:gd name="connsiteX3" fmla="*/ 1870075 w 3035300"/>
              <a:gd name="connsiteY3" fmla="*/ 206375 h 206375"/>
              <a:gd name="connsiteX4" fmla="*/ 1870075 w 3035300"/>
              <a:gd name="connsiteY4" fmla="*/ 133350 h 206375"/>
              <a:gd name="connsiteX5" fmla="*/ 1479550 w 3035300"/>
              <a:gd name="connsiteY5" fmla="*/ 133350 h 206375"/>
              <a:gd name="connsiteX6" fmla="*/ 1479550 w 3035300"/>
              <a:gd name="connsiteY6" fmla="*/ 95250 h 206375"/>
              <a:gd name="connsiteX7" fmla="*/ 809625 w 3035300"/>
              <a:gd name="connsiteY7" fmla="*/ 95250 h 206375"/>
              <a:gd name="connsiteX8" fmla="*/ 809625 w 3035300"/>
              <a:gd name="connsiteY8" fmla="*/ 60325 h 206375"/>
              <a:gd name="connsiteX9" fmla="*/ 708025 w 3035300"/>
              <a:gd name="connsiteY9" fmla="*/ 60325 h 206375"/>
              <a:gd name="connsiteX10" fmla="*/ 708025 w 3035300"/>
              <a:gd name="connsiteY10" fmla="*/ 60325 h 206375"/>
              <a:gd name="connsiteX11" fmla="*/ 708025 w 3035300"/>
              <a:gd name="connsiteY11" fmla="*/ 60325 h 206375"/>
              <a:gd name="connsiteX12" fmla="*/ 708025 w 3035300"/>
              <a:gd name="connsiteY12" fmla="*/ 28575 h 206375"/>
              <a:gd name="connsiteX13" fmla="*/ 165100 w 3035300"/>
              <a:gd name="connsiteY13" fmla="*/ 28575 h 206375"/>
              <a:gd name="connsiteX14" fmla="*/ 165100 w 3035300"/>
              <a:gd name="connsiteY14" fmla="*/ 28575 h 206375"/>
              <a:gd name="connsiteX15" fmla="*/ 165100 w 3035300"/>
              <a:gd name="connsiteY15" fmla="*/ 28575 h 206375"/>
              <a:gd name="connsiteX16" fmla="*/ 165100 w 3035300"/>
              <a:gd name="connsiteY16" fmla="*/ 0 h 206375"/>
              <a:gd name="connsiteX17" fmla="*/ 0 w 3035300"/>
              <a:gd name="connsiteY17" fmla="*/ 0 h 206375"/>
              <a:gd name="connsiteX18" fmla="*/ 0 w 3035300"/>
              <a:gd name="connsiteY18" fmla="*/ 0 h 206375"/>
              <a:gd name="connsiteX19" fmla="*/ 0 w 3035300"/>
              <a:gd name="connsiteY19" fmla="*/ 0 h 2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035300" h="206375">
                <a:moveTo>
                  <a:pt x="3035300" y="206375"/>
                </a:moveTo>
                <a:lnTo>
                  <a:pt x="1901825" y="206375"/>
                </a:lnTo>
                <a:lnTo>
                  <a:pt x="1901825" y="206375"/>
                </a:lnTo>
                <a:lnTo>
                  <a:pt x="1870075" y="206375"/>
                </a:lnTo>
                <a:lnTo>
                  <a:pt x="1870075" y="133350"/>
                </a:lnTo>
                <a:lnTo>
                  <a:pt x="1479550" y="133350"/>
                </a:lnTo>
                <a:lnTo>
                  <a:pt x="1479550" y="95250"/>
                </a:lnTo>
                <a:lnTo>
                  <a:pt x="809625" y="95250"/>
                </a:lnTo>
                <a:lnTo>
                  <a:pt x="809625" y="60325"/>
                </a:lnTo>
                <a:lnTo>
                  <a:pt x="708025" y="60325"/>
                </a:lnTo>
                <a:lnTo>
                  <a:pt x="708025" y="60325"/>
                </a:lnTo>
                <a:lnTo>
                  <a:pt x="708025" y="60325"/>
                </a:lnTo>
                <a:lnTo>
                  <a:pt x="708025" y="28575"/>
                </a:lnTo>
                <a:lnTo>
                  <a:pt x="165100" y="28575"/>
                </a:lnTo>
                <a:lnTo>
                  <a:pt x="165100" y="28575"/>
                </a:lnTo>
                <a:lnTo>
                  <a:pt x="165100" y="28575"/>
                </a:lnTo>
                <a:lnTo>
                  <a:pt x="165100" y="0"/>
                </a:lnTo>
                <a:lnTo>
                  <a:pt x="0" y="0"/>
                </a:lnTo>
                <a:lnTo>
                  <a:pt x="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305" name="Freeform 9304">
            <a:extLst>
              <a:ext uri="{FF2B5EF4-FFF2-40B4-BE49-F238E27FC236}">
                <a16:creationId xmlns:a16="http://schemas.microsoft.com/office/drawing/2014/main" id="{0263C7A8-CD6D-D137-0857-5016AE6E028D}"/>
              </a:ext>
            </a:extLst>
          </p:cNvPr>
          <p:cNvSpPr/>
          <p:nvPr/>
        </p:nvSpPr>
        <p:spPr bwMode="auto">
          <a:xfrm>
            <a:off x="4276725" y="2913410"/>
            <a:ext cx="663575" cy="41275"/>
          </a:xfrm>
          <a:custGeom>
            <a:avLst/>
            <a:gdLst>
              <a:gd name="connsiteX0" fmla="*/ 0 w 663575"/>
              <a:gd name="connsiteY0" fmla="*/ 0 h 41275"/>
              <a:gd name="connsiteX1" fmla="*/ 0 w 663575"/>
              <a:gd name="connsiteY1" fmla="*/ 41275 h 41275"/>
              <a:gd name="connsiteX2" fmla="*/ 663575 w 663575"/>
              <a:gd name="connsiteY2" fmla="*/ 41275 h 41275"/>
            </a:gdLst>
            <a:ahLst/>
            <a:cxnLst>
              <a:cxn ang="0">
                <a:pos x="connsiteX0" y="connsiteY0"/>
              </a:cxn>
              <a:cxn ang="0">
                <a:pos x="connsiteX1" y="connsiteY1"/>
              </a:cxn>
              <a:cxn ang="0">
                <a:pos x="connsiteX2" y="connsiteY2"/>
              </a:cxn>
            </a:cxnLst>
            <a:rect l="l" t="t" r="r" b="b"/>
            <a:pathLst>
              <a:path w="663575" h="41275">
                <a:moveTo>
                  <a:pt x="0" y="0"/>
                </a:moveTo>
                <a:lnTo>
                  <a:pt x="0" y="41275"/>
                </a:lnTo>
                <a:lnTo>
                  <a:pt x="663575" y="41275"/>
                </a:lnTo>
              </a:path>
            </a:pathLst>
          </a:custGeom>
          <a:noFill/>
          <a:ln w="28575">
            <a:solidFill>
              <a:schemeClr val="accent1"/>
            </a:solidFill>
            <a:miter lim="800000"/>
            <a:headEnd/>
            <a:tailEnd/>
          </a:ln>
        </p:spPr>
        <p:txBody>
          <a:bodyPr rtlCol="0" anchor="ctr"/>
          <a:lstStyle/>
          <a:p>
            <a:pPr algn="ctr"/>
            <a:endParaRPr lang="en-US"/>
          </a:p>
        </p:txBody>
      </p:sp>
      <p:sp>
        <p:nvSpPr>
          <p:cNvPr id="9306" name="TextBox 9305">
            <a:extLst>
              <a:ext uri="{FF2B5EF4-FFF2-40B4-BE49-F238E27FC236}">
                <a16:creationId xmlns:a16="http://schemas.microsoft.com/office/drawing/2014/main" id="{5A1FC43E-2535-1A4E-EF95-B937055B8A5F}"/>
              </a:ext>
            </a:extLst>
          </p:cNvPr>
          <p:cNvSpPr txBox="1"/>
          <p:nvPr/>
        </p:nvSpPr>
        <p:spPr bwMode="auto">
          <a:xfrm>
            <a:off x="7750972"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07" name="TextBox 9306">
            <a:extLst>
              <a:ext uri="{FF2B5EF4-FFF2-40B4-BE49-F238E27FC236}">
                <a16:creationId xmlns:a16="http://schemas.microsoft.com/office/drawing/2014/main" id="{AFB0DCE9-A9BB-75A4-51F3-87BD677EA61B}"/>
              </a:ext>
            </a:extLst>
          </p:cNvPr>
          <p:cNvSpPr txBox="1"/>
          <p:nvPr/>
        </p:nvSpPr>
        <p:spPr bwMode="auto">
          <a:xfrm>
            <a:off x="7604341"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08" name="TextBox 9307">
            <a:extLst>
              <a:ext uri="{FF2B5EF4-FFF2-40B4-BE49-F238E27FC236}">
                <a16:creationId xmlns:a16="http://schemas.microsoft.com/office/drawing/2014/main" id="{D9233F96-FF9B-6E7A-7203-AE920362957D}"/>
              </a:ext>
            </a:extLst>
          </p:cNvPr>
          <p:cNvSpPr txBox="1"/>
          <p:nvPr/>
        </p:nvSpPr>
        <p:spPr bwMode="auto">
          <a:xfrm>
            <a:off x="7447558"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09" name="TextBox 9308">
            <a:extLst>
              <a:ext uri="{FF2B5EF4-FFF2-40B4-BE49-F238E27FC236}">
                <a16:creationId xmlns:a16="http://schemas.microsoft.com/office/drawing/2014/main" id="{659602D6-EB64-13EC-1A97-F2F6208053F7}"/>
              </a:ext>
            </a:extLst>
          </p:cNvPr>
          <p:cNvSpPr txBox="1"/>
          <p:nvPr/>
        </p:nvSpPr>
        <p:spPr bwMode="auto">
          <a:xfrm>
            <a:off x="7305065"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0" name="TextBox 9309">
            <a:extLst>
              <a:ext uri="{FF2B5EF4-FFF2-40B4-BE49-F238E27FC236}">
                <a16:creationId xmlns:a16="http://schemas.microsoft.com/office/drawing/2014/main" id="{10A80845-DD6D-C41C-A598-A1B962574665}"/>
              </a:ext>
            </a:extLst>
          </p:cNvPr>
          <p:cNvSpPr txBox="1"/>
          <p:nvPr/>
        </p:nvSpPr>
        <p:spPr bwMode="auto">
          <a:xfrm>
            <a:off x="7277063"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1" name="TextBox 9310">
            <a:extLst>
              <a:ext uri="{FF2B5EF4-FFF2-40B4-BE49-F238E27FC236}">
                <a16:creationId xmlns:a16="http://schemas.microsoft.com/office/drawing/2014/main" id="{B0ED2540-E1BC-47A0-93C5-559A434E414D}"/>
              </a:ext>
            </a:extLst>
          </p:cNvPr>
          <p:cNvSpPr txBox="1"/>
          <p:nvPr/>
        </p:nvSpPr>
        <p:spPr bwMode="auto">
          <a:xfrm>
            <a:off x="7144554"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2" name="TextBox 9311">
            <a:extLst>
              <a:ext uri="{FF2B5EF4-FFF2-40B4-BE49-F238E27FC236}">
                <a16:creationId xmlns:a16="http://schemas.microsoft.com/office/drawing/2014/main" id="{6DADFD05-6E86-FF8E-EAD6-B2D97F374DBE}"/>
              </a:ext>
            </a:extLst>
          </p:cNvPr>
          <p:cNvSpPr txBox="1"/>
          <p:nvPr/>
        </p:nvSpPr>
        <p:spPr bwMode="auto">
          <a:xfrm>
            <a:off x="7121134"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3" name="TextBox 9312">
            <a:extLst>
              <a:ext uri="{FF2B5EF4-FFF2-40B4-BE49-F238E27FC236}">
                <a16:creationId xmlns:a16="http://schemas.microsoft.com/office/drawing/2014/main" id="{9FC7DEAC-5EFC-C3E7-1CFA-2A639A24EAF3}"/>
              </a:ext>
            </a:extLst>
          </p:cNvPr>
          <p:cNvSpPr txBox="1"/>
          <p:nvPr/>
        </p:nvSpPr>
        <p:spPr bwMode="auto">
          <a:xfrm>
            <a:off x="7104558"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4" name="TextBox 9313">
            <a:extLst>
              <a:ext uri="{FF2B5EF4-FFF2-40B4-BE49-F238E27FC236}">
                <a16:creationId xmlns:a16="http://schemas.microsoft.com/office/drawing/2014/main" id="{CD444C20-0449-874C-AAAB-5849797DC1C9}"/>
              </a:ext>
            </a:extLst>
          </p:cNvPr>
          <p:cNvSpPr txBox="1"/>
          <p:nvPr/>
        </p:nvSpPr>
        <p:spPr bwMode="auto">
          <a:xfrm>
            <a:off x="6983516"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5" name="TextBox 9314">
            <a:extLst>
              <a:ext uri="{FF2B5EF4-FFF2-40B4-BE49-F238E27FC236}">
                <a16:creationId xmlns:a16="http://schemas.microsoft.com/office/drawing/2014/main" id="{670EDDDC-5324-265C-2BA9-BC16B7E9E06C}"/>
              </a:ext>
            </a:extLst>
          </p:cNvPr>
          <p:cNvSpPr txBox="1"/>
          <p:nvPr/>
        </p:nvSpPr>
        <p:spPr bwMode="auto">
          <a:xfrm>
            <a:off x="6961343"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6" name="TextBox 9315">
            <a:extLst>
              <a:ext uri="{FF2B5EF4-FFF2-40B4-BE49-F238E27FC236}">
                <a16:creationId xmlns:a16="http://schemas.microsoft.com/office/drawing/2014/main" id="{F6FBFF8C-49C7-41E2-A047-4679E1B9F55D}"/>
              </a:ext>
            </a:extLst>
          </p:cNvPr>
          <p:cNvSpPr txBox="1"/>
          <p:nvPr/>
        </p:nvSpPr>
        <p:spPr bwMode="auto">
          <a:xfrm>
            <a:off x="6818120"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7" name="TextBox 9316">
            <a:extLst>
              <a:ext uri="{FF2B5EF4-FFF2-40B4-BE49-F238E27FC236}">
                <a16:creationId xmlns:a16="http://schemas.microsoft.com/office/drawing/2014/main" id="{810954DC-4DD3-90CA-74DA-099872A3A89A}"/>
              </a:ext>
            </a:extLst>
          </p:cNvPr>
          <p:cNvSpPr txBox="1"/>
          <p:nvPr/>
        </p:nvSpPr>
        <p:spPr bwMode="auto">
          <a:xfrm>
            <a:off x="6796174"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8" name="TextBox 9317">
            <a:extLst>
              <a:ext uri="{FF2B5EF4-FFF2-40B4-BE49-F238E27FC236}">
                <a16:creationId xmlns:a16="http://schemas.microsoft.com/office/drawing/2014/main" id="{2A4AA987-4DCF-49FF-7E7D-2C1EE155B99D}"/>
              </a:ext>
            </a:extLst>
          </p:cNvPr>
          <p:cNvSpPr txBox="1"/>
          <p:nvPr/>
        </p:nvSpPr>
        <p:spPr bwMode="auto">
          <a:xfrm>
            <a:off x="6767772"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19" name="TextBox 9318">
            <a:extLst>
              <a:ext uri="{FF2B5EF4-FFF2-40B4-BE49-F238E27FC236}">
                <a16:creationId xmlns:a16="http://schemas.microsoft.com/office/drawing/2014/main" id="{6D04B0B6-59BD-24D8-7A7C-151691DC8849}"/>
              </a:ext>
            </a:extLst>
          </p:cNvPr>
          <p:cNvSpPr txBox="1"/>
          <p:nvPr/>
        </p:nvSpPr>
        <p:spPr bwMode="auto">
          <a:xfrm>
            <a:off x="6745826"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0" name="TextBox 9319">
            <a:extLst>
              <a:ext uri="{FF2B5EF4-FFF2-40B4-BE49-F238E27FC236}">
                <a16:creationId xmlns:a16="http://schemas.microsoft.com/office/drawing/2014/main" id="{C9AA483D-EBE7-A14B-E2EB-C53D56A4970E}"/>
              </a:ext>
            </a:extLst>
          </p:cNvPr>
          <p:cNvSpPr txBox="1"/>
          <p:nvPr/>
        </p:nvSpPr>
        <p:spPr bwMode="auto">
          <a:xfrm>
            <a:off x="6659595" y="29881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1" name="TextBox 9320">
            <a:extLst>
              <a:ext uri="{FF2B5EF4-FFF2-40B4-BE49-F238E27FC236}">
                <a16:creationId xmlns:a16="http://schemas.microsoft.com/office/drawing/2014/main" id="{4CCC2779-4851-32DB-4201-AED6158FB260}"/>
              </a:ext>
            </a:extLst>
          </p:cNvPr>
          <p:cNvSpPr txBox="1"/>
          <p:nvPr/>
        </p:nvSpPr>
        <p:spPr bwMode="auto">
          <a:xfrm>
            <a:off x="6641732" y="290222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2" name="TextBox 9321">
            <a:extLst>
              <a:ext uri="{FF2B5EF4-FFF2-40B4-BE49-F238E27FC236}">
                <a16:creationId xmlns:a16="http://schemas.microsoft.com/office/drawing/2014/main" id="{D289FDD4-2955-89BA-FA56-7AD8076EA46B}"/>
              </a:ext>
            </a:extLst>
          </p:cNvPr>
          <p:cNvSpPr txBox="1"/>
          <p:nvPr/>
        </p:nvSpPr>
        <p:spPr bwMode="auto">
          <a:xfrm>
            <a:off x="6555566" y="290222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3" name="TextBox 9322">
            <a:extLst>
              <a:ext uri="{FF2B5EF4-FFF2-40B4-BE49-F238E27FC236}">
                <a16:creationId xmlns:a16="http://schemas.microsoft.com/office/drawing/2014/main" id="{26EB20E1-D667-6363-2570-521A870EBC31}"/>
              </a:ext>
            </a:extLst>
          </p:cNvPr>
          <p:cNvSpPr txBox="1"/>
          <p:nvPr/>
        </p:nvSpPr>
        <p:spPr bwMode="auto">
          <a:xfrm>
            <a:off x="6529563" y="290222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4" name="TextBox 9323">
            <a:extLst>
              <a:ext uri="{FF2B5EF4-FFF2-40B4-BE49-F238E27FC236}">
                <a16:creationId xmlns:a16="http://schemas.microsoft.com/office/drawing/2014/main" id="{1A0B2B9C-8D9A-6A2F-99BC-E55AD676284C}"/>
              </a:ext>
            </a:extLst>
          </p:cNvPr>
          <p:cNvSpPr txBox="1"/>
          <p:nvPr/>
        </p:nvSpPr>
        <p:spPr bwMode="auto">
          <a:xfrm>
            <a:off x="6504816" y="290222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5" name="TextBox 9324">
            <a:extLst>
              <a:ext uri="{FF2B5EF4-FFF2-40B4-BE49-F238E27FC236}">
                <a16:creationId xmlns:a16="http://schemas.microsoft.com/office/drawing/2014/main" id="{3080363D-2811-85B3-2528-2911EA8909F3}"/>
              </a:ext>
            </a:extLst>
          </p:cNvPr>
          <p:cNvSpPr txBox="1"/>
          <p:nvPr/>
        </p:nvSpPr>
        <p:spPr bwMode="auto">
          <a:xfrm>
            <a:off x="6482238" y="290222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6" name="TextBox 9325">
            <a:extLst>
              <a:ext uri="{FF2B5EF4-FFF2-40B4-BE49-F238E27FC236}">
                <a16:creationId xmlns:a16="http://schemas.microsoft.com/office/drawing/2014/main" id="{83A54F39-1E54-2102-2F7D-BB22A8B3F870}"/>
              </a:ext>
            </a:extLst>
          </p:cNvPr>
          <p:cNvSpPr txBox="1"/>
          <p:nvPr/>
        </p:nvSpPr>
        <p:spPr bwMode="auto">
          <a:xfrm>
            <a:off x="6415408" y="290994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7" name="TextBox 9326">
            <a:extLst>
              <a:ext uri="{FF2B5EF4-FFF2-40B4-BE49-F238E27FC236}">
                <a16:creationId xmlns:a16="http://schemas.microsoft.com/office/drawing/2014/main" id="{41021D93-206E-DC62-A56D-26D22565A063}"/>
              </a:ext>
            </a:extLst>
          </p:cNvPr>
          <p:cNvSpPr txBox="1"/>
          <p:nvPr/>
        </p:nvSpPr>
        <p:spPr bwMode="auto">
          <a:xfrm>
            <a:off x="6395879" y="290960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8" name="TextBox 9327">
            <a:extLst>
              <a:ext uri="{FF2B5EF4-FFF2-40B4-BE49-F238E27FC236}">
                <a16:creationId xmlns:a16="http://schemas.microsoft.com/office/drawing/2014/main" id="{FE3AB9ED-87A8-4A70-B040-4AE87A16C8E4}"/>
              </a:ext>
            </a:extLst>
          </p:cNvPr>
          <p:cNvSpPr txBox="1"/>
          <p:nvPr/>
        </p:nvSpPr>
        <p:spPr bwMode="auto">
          <a:xfrm>
            <a:off x="6355373" y="290700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29" name="TextBox 9328">
            <a:extLst>
              <a:ext uri="{FF2B5EF4-FFF2-40B4-BE49-F238E27FC236}">
                <a16:creationId xmlns:a16="http://schemas.microsoft.com/office/drawing/2014/main" id="{3F82BFFE-2BD5-EDA4-67DB-087ED1F7C64D}"/>
              </a:ext>
            </a:extLst>
          </p:cNvPr>
          <p:cNvSpPr txBox="1"/>
          <p:nvPr/>
        </p:nvSpPr>
        <p:spPr bwMode="auto">
          <a:xfrm>
            <a:off x="6420214" y="2909604"/>
            <a:ext cx="118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0" name="TextBox 9329">
            <a:extLst>
              <a:ext uri="{FF2B5EF4-FFF2-40B4-BE49-F238E27FC236}">
                <a16:creationId xmlns:a16="http://schemas.microsoft.com/office/drawing/2014/main" id="{0812F28B-C75C-3082-F4B0-FF4F98343EFD}"/>
              </a:ext>
            </a:extLst>
          </p:cNvPr>
          <p:cNvSpPr txBox="1"/>
          <p:nvPr/>
        </p:nvSpPr>
        <p:spPr bwMode="auto">
          <a:xfrm>
            <a:off x="6295252" y="290960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1" name="TextBox 9330">
            <a:extLst>
              <a:ext uri="{FF2B5EF4-FFF2-40B4-BE49-F238E27FC236}">
                <a16:creationId xmlns:a16="http://schemas.microsoft.com/office/drawing/2014/main" id="{9F181241-A707-8E3F-45AC-91ADA0D8ED68}"/>
              </a:ext>
            </a:extLst>
          </p:cNvPr>
          <p:cNvSpPr txBox="1"/>
          <p:nvPr/>
        </p:nvSpPr>
        <p:spPr bwMode="auto">
          <a:xfrm>
            <a:off x="6333416"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2" name="TextBox 9331">
            <a:extLst>
              <a:ext uri="{FF2B5EF4-FFF2-40B4-BE49-F238E27FC236}">
                <a16:creationId xmlns:a16="http://schemas.microsoft.com/office/drawing/2014/main" id="{49DD8DD2-6383-B2C1-5A53-F5D89221CEDF}"/>
              </a:ext>
            </a:extLst>
          </p:cNvPr>
          <p:cNvSpPr txBox="1"/>
          <p:nvPr/>
        </p:nvSpPr>
        <p:spPr bwMode="auto">
          <a:xfrm>
            <a:off x="6307804"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3" name="TextBox 9332">
            <a:extLst>
              <a:ext uri="{FF2B5EF4-FFF2-40B4-BE49-F238E27FC236}">
                <a16:creationId xmlns:a16="http://schemas.microsoft.com/office/drawing/2014/main" id="{18CBE743-4520-CC6B-0717-A22FFC00F45F}"/>
              </a:ext>
            </a:extLst>
          </p:cNvPr>
          <p:cNvSpPr txBox="1"/>
          <p:nvPr/>
        </p:nvSpPr>
        <p:spPr bwMode="auto">
          <a:xfrm>
            <a:off x="6281982"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4" name="TextBox 9333">
            <a:extLst>
              <a:ext uri="{FF2B5EF4-FFF2-40B4-BE49-F238E27FC236}">
                <a16:creationId xmlns:a16="http://schemas.microsoft.com/office/drawing/2014/main" id="{CB5DE1E0-6A7E-0FD0-EB77-AE9220E0A0B3}"/>
              </a:ext>
            </a:extLst>
          </p:cNvPr>
          <p:cNvSpPr txBox="1"/>
          <p:nvPr/>
        </p:nvSpPr>
        <p:spPr bwMode="auto">
          <a:xfrm>
            <a:off x="6271228"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5" name="TextBox 9334">
            <a:extLst>
              <a:ext uri="{FF2B5EF4-FFF2-40B4-BE49-F238E27FC236}">
                <a16:creationId xmlns:a16="http://schemas.microsoft.com/office/drawing/2014/main" id="{63A85663-85E8-322D-BB0E-915B36715446}"/>
              </a:ext>
            </a:extLst>
          </p:cNvPr>
          <p:cNvSpPr txBox="1"/>
          <p:nvPr/>
        </p:nvSpPr>
        <p:spPr bwMode="auto">
          <a:xfrm>
            <a:off x="6188956"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6" name="TextBox 9335">
            <a:extLst>
              <a:ext uri="{FF2B5EF4-FFF2-40B4-BE49-F238E27FC236}">
                <a16:creationId xmlns:a16="http://schemas.microsoft.com/office/drawing/2014/main" id="{5830794C-C994-03DF-7C81-BADC6ADA3B09}"/>
              </a:ext>
            </a:extLst>
          </p:cNvPr>
          <p:cNvSpPr txBox="1"/>
          <p:nvPr/>
        </p:nvSpPr>
        <p:spPr bwMode="auto">
          <a:xfrm>
            <a:off x="6148929"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7" name="TextBox 9336">
            <a:extLst>
              <a:ext uri="{FF2B5EF4-FFF2-40B4-BE49-F238E27FC236}">
                <a16:creationId xmlns:a16="http://schemas.microsoft.com/office/drawing/2014/main" id="{820E6493-83FC-19E6-12BF-796B5D683C94}"/>
              </a:ext>
            </a:extLst>
          </p:cNvPr>
          <p:cNvSpPr txBox="1"/>
          <p:nvPr/>
        </p:nvSpPr>
        <p:spPr bwMode="auto">
          <a:xfrm>
            <a:off x="5806634"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8" name="TextBox 9337">
            <a:extLst>
              <a:ext uri="{FF2B5EF4-FFF2-40B4-BE49-F238E27FC236}">
                <a16:creationId xmlns:a16="http://schemas.microsoft.com/office/drawing/2014/main" id="{83ADA8D5-B6F4-E96D-4E9C-6207453E229C}"/>
              </a:ext>
            </a:extLst>
          </p:cNvPr>
          <p:cNvSpPr txBox="1"/>
          <p:nvPr/>
        </p:nvSpPr>
        <p:spPr bwMode="auto">
          <a:xfrm>
            <a:off x="5826676"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39" name="TextBox 9338">
            <a:extLst>
              <a:ext uri="{FF2B5EF4-FFF2-40B4-BE49-F238E27FC236}">
                <a16:creationId xmlns:a16="http://schemas.microsoft.com/office/drawing/2014/main" id="{C65384AC-A7DA-538B-C06D-E1EF8975D7F5}"/>
              </a:ext>
            </a:extLst>
          </p:cNvPr>
          <p:cNvSpPr txBox="1"/>
          <p:nvPr/>
        </p:nvSpPr>
        <p:spPr bwMode="auto">
          <a:xfrm>
            <a:off x="5950302"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0" name="TextBox 9339">
            <a:extLst>
              <a:ext uri="{FF2B5EF4-FFF2-40B4-BE49-F238E27FC236}">
                <a16:creationId xmlns:a16="http://schemas.microsoft.com/office/drawing/2014/main" id="{CF19F93A-8021-9955-E0F0-AEFFB5D4522B}"/>
              </a:ext>
            </a:extLst>
          </p:cNvPr>
          <p:cNvSpPr txBox="1"/>
          <p:nvPr/>
        </p:nvSpPr>
        <p:spPr bwMode="auto">
          <a:xfrm>
            <a:off x="5971883"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1" name="TextBox 9340">
            <a:extLst>
              <a:ext uri="{FF2B5EF4-FFF2-40B4-BE49-F238E27FC236}">
                <a16:creationId xmlns:a16="http://schemas.microsoft.com/office/drawing/2014/main" id="{F577F6AE-591E-5582-BDFF-81A8207874E9}"/>
              </a:ext>
            </a:extLst>
          </p:cNvPr>
          <p:cNvSpPr txBox="1"/>
          <p:nvPr/>
        </p:nvSpPr>
        <p:spPr bwMode="auto">
          <a:xfrm>
            <a:off x="6015800"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2" name="TextBox 9341">
            <a:extLst>
              <a:ext uri="{FF2B5EF4-FFF2-40B4-BE49-F238E27FC236}">
                <a16:creationId xmlns:a16="http://schemas.microsoft.com/office/drawing/2014/main" id="{05362C15-DB27-4A0C-F665-7CA6C8401E42}"/>
              </a:ext>
            </a:extLst>
          </p:cNvPr>
          <p:cNvSpPr txBox="1"/>
          <p:nvPr/>
        </p:nvSpPr>
        <p:spPr bwMode="auto">
          <a:xfrm>
            <a:off x="6056686"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3" name="TextBox 9342">
            <a:extLst>
              <a:ext uri="{FF2B5EF4-FFF2-40B4-BE49-F238E27FC236}">
                <a16:creationId xmlns:a16="http://schemas.microsoft.com/office/drawing/2014/main" id="{A31DCC60-50DE-437D-F841-EAE6F6107484}"/>
              </a:ext>
            </a:extLst>
          </p:cNvPr>
          <p:cNvSpPr txBox="1"/>
          <p:nvPr/>
        </p:nvSpPr>
        <p:spPr bwMode="auto">
          <a:xfrm>
            <a:off x="6074649"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4" name="TextBox 9343">
            <a:extLst>
              <a:ext uri="{FF2B5EF4-FFF2-40B4-BE49-F238E27FC236}">
                <a16:creationId xmlns:a16="http://schemas.microsoft.com/office/drawing/2014/main" id="{81FEE6BF-4AB8-349D-C512-E557FDB3DF08}"/>
              </a:ext>
            </a:extLst>
          </p:cNvPr>
          <p:cNvSpPr txBox="1"/>
          <p:nvPr/>
        </p:nvSpPr>
        <p:spPr bwMode="auto">
          <a:xfrm>
            <a:off x="6104243"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5" name="TextBox 9344">
            <a:extLst>
              <a:ext uri="{FF2B5EF4-FFF2-40B4-BE49-F238E27FC236}">
                <a16:creationId xmlns:a16="http://schemas.microsoft.com/office/drawing/2014/main" id="{A839357D-5A45-C79E-9A34-7EE90C7B73C5}"/>
              </a:ext>
            </a:extLst>
          </p:cNvPr>
          <p:cNvSpPr txBox="1"/>
          <p:nvPr/>
        </p:nvSpPr>
        <p:spPr bwMode="auto">
          <a:xfrm>
            <a:off x="6124109" y="28660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6" name="TextBox 9345">
            <a:extLst>
              <a:ext uri="{FF2B5EF4-FFF2-40B4-BE49-F238E27FC236}">
                <a16:creationId xmlns:a16="http://schemas.microsoft.com/office/drawing/2014/main" id="{B7B68615-2464-0046-E9C7-BD81D6519CB5}"/>
              </a:ext>
            </a:extLst>
          </p:cNvPr>
          <p:cNvSpPr txBox="1"/>
          <p:nvPr/>
        </p:nvSpPr>
        <p:spPr bwMode="auto">
          <a:xfrm>
            <a:off x="5478363" y="2803442"/>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7" name="TextBox 9346">
            <a:extLst>
              <a:ext uri="{FF2B5EF4-FFF2-40B4-BE49-F238E27FC236}">
                <a16:creationId xmlns:a16="http://schemas.microsoft.com/office/drawing/2014/main" id="{F08C109C-99E0-B4BC-F723-82BA74D2F20B}"/>
              </a:ext>
            </a:extLst>
          </p:cNvPr>
          <p:cNvSpPr txBox="1"/>
          <p:nvPr/>
        </p:nvSpPr>
        <p:spPr bwMode="auto">
          <a:xfrm>
            <a:off x="5330277" y="2806915"/>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8" name="TextBox 9347">
            <a:extLst>
              <a:ext uri="{FF2B5EF4-FFF2-40B4-BE49-F238E27FC236}">
                <a16:creationId xmlns:a16="http://schemas.microsoft.com/office/drawing/2014/main" id="{FF330E30-A576-5AF3-78A3-F4B67561F6C8}"/>
              </a:ext>
            </a:extLst>
          </p:cNvPr>
          <p:cNvSpPr txBox="1"/>
          <p:nvPr/>
        </p:nvSpPr>
        <p:spPr bwMode="auto">
          <a:xfrm>
            <a:off x="4688807" y="2758460"/>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49" name="TextBox 9348">
            <a:extLst>
              <a:ext uri="{FF2B5EF4-FFF2-40B4-BE49-F238E27FC236}">
                <a16:creationId xmlns:a16="http://schemas.microsoft.com/office/drawing/2014/main" id="{CE09A06B-D18B-06DD-4D7C-EDD581A499BA}"/>
              </a:ext>
            </a:extLst>
          </p:cNvPr>
          <p:cNvSpPr txBox="1"/>
          <p:nvPr/>
        </p:nvSpPr>
        <p:spPr bwMode="auto">
          <a:xfrm>
            <a:off x="4292053" y="2767701"/>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0" name="TextBox 9349">
            <a:extLst>
              <a:ext uri="{FF2B5EF4-FFF2-40B4-BE49-F238E27FC236}">
                <a16:creationId xmlns:a16="http://schemas.microsoft.com/office/drawing/2014/main" id="{CB1477A6-F225-CD15-0AEA-C8FDE62126F3}"/>
              </a:ext>
            </a:extLst>
          </p:cNvPr>
          <p:cNvSpPr txBox="1"/>
          <p:nvPr/>
        </p:nvSpPr>
        <p:spPr bwMode="auto">
          <a:xfrm>
            <a:off x="4218010" y="2724938"/>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1" name="TextBox 9350">
            <a:extLst>
              <a:ext uri="{FF2B5EF4-FFF2-40B4-BE49-F238E27FC236}">
                <a16:creationId xmlns:a16="http://schemas.microsoft.com/office/drawing/2014/main" id="{A14620BA-B1C6-3F35-A16E-71F1F67D1F9B}"/>
              </a:ext>
            </a:extLst>
          </p:cNvPr>
          <p:cNvSpPr txBox="1"/>
          <p:nvPr/>
        </p:nvSpPr>
        <p:spPr bwMode="auto">
          <a:xfrm>
            <a:off x="3606978" y="261384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2" name="TextBox 9351">
            <a:extLst>
              <a:ext uri="{FF2B5EF4-FFF2-40B4-BE49-F238E27FC236}">
                <a16:creationId xmlns:a16="http://schemas.microsoft.com/office/drawing/2014/main" id="{73AE0C3A-1C93-B797-476C-B314A51719AE}"/>
              </a:ext>
            </a:extLst>
          </p:cNvPr>
          <p:cNvSpPr txBox="1"/>
          <p:nvPr/>
        </p:nvSpPr>
        <p:spPr bwMode="auto">
          <a:xfrm>
            <a:off x="3447335" y="2572897"/>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3" name="TextBox 9352">
            <a:extLst>
              <a:ext uri="{FF2B5EF4-FFF2-40B4-BE49-F238E27FC236}">
                <a16:creationId xmlns:a16="http://schemas.microsoft.com/office/drawing/2014/main" id="{381FD74E-2A79-CF11-FAFA-18913AEF4DB5}"/>
              </a:ext>
            </a:extLst>
          </p:cNvPr>
          <p:cNvSpPr txBox="1"/>
          <p:nvPr/>
        </p:nvSpPr>
        <p:spPr bwMode="auto">
          <a:xfrm>
            <a:off x="2821769" y="2475504"/>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4" name="TextBox 9353">
            <a:extLst>
              <a:ext uri="{FF2B5EF4-FFF2-40B4-BE49-F238E27FC236}">
                <a16:creationId xmlns:a16="http://schemas.microsoft.com/office/drawing/2014/main" id="{0B80B9FD-75A1-8C29-B34B-19C977129929}"/>
              </a:ext>
            </a:extLst>
          </p:cNvPr>
          <p:cNvSpPr txBox="1"/>
          <p:nvPr/>
        </p:nvSpPr>
        <p:spPr bwMode="auto">
          <a:xfrm>
            <a:off x="2666382" y="2456035"/>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278" name="Freeform 9277">
            <a:extLst>
              <a:ext uri="{FF2B5EF4-FFF2-40B4-BE49-F238E27FC236}">
                <a16:creationId xmlns:a16="http://schemas.microsoft.com/office/drawing/2014/main" id="{F580F49C-C75B-A6E2-0245-FE51306EE2B6}"/>
              </a:ext>
            </a:extLst>
          </p:cNvPr>
          <p:cNvSpPr/>
          <p:nvPr/>
        </p:nvSpPr>
        <p:spPr bwMode="auto">
          <a:xfrm>
            <a:off x="1304925" y="1760885"/>
            <a:ext cx="936625" cy="2092325"/>
          </a:xfrm>
          <a:custGeom>
            <a:avLst/>
            <a:gdLst>
              <a:gd name="connsiteX0" fmla="*/ 0 w 936625"/>
              <a:gd name="connsiteY0" fmla="*/ 0 h 2092325"/>
              <a:gd name="connsiteX1" fmla="*/ 88900 w 936625"/>
              <a:gd name="connsiteY1" fmla="*/ 0 h 2092325"/>
              <a:gd name="connsiteX2" fmla="*/ 88900 w 936625"/>
              <a:gd name="connsiteY2" fmla="*/ 47625 h 2092325"/>
              <a:gd name="connsiteX3" fmla="*/ 133350 w 936625"/>
              <a:gd name="connsiteY3" fmla="*/ 47625 h 2092325"/>
              <a:gd name="connsiteX4" fmla="*/ 133350 w 936625"/>
              <a:gd name="connsiteY4" fmla="*/ 127000 h 2092325"/>
              <a:gd name="connsiteX5" fmla="*/ 155575 w 936625"/>
              <a:gd name="connsiteY5" fmla="*/ 127000 h 2092325"/>
              <a:gd name="connsiteX6" fmla="*/ 155575 w 936625"/>
              <a:gd name="connsiteY6" fmla="*/ 209550 h 2092325"/>
              <a:gd name="connsiteX7" fmla="*/ 206375 w 936625"/>
              <a:gd name="connsiteY7" fmla="*/ 209550 h 2092325"/>
              <a:gd name="connsiteX8" fmla="*/ 206375 w 936625"/>
              <a:gd name="connsiteY8" fmla="*/ 250825 h 2092325"/>
              <a:gd name="connsiteX9" fmla="*/ 241300 w 936625"/>
              <a:gd name="connsiteY9" fmla="*/ 250825 h 2092325"/>
              <a:gd name="connsiteX10" fmla="*/ 241300 w 936625"/>
              <a:gd name="connsiteY10" fmla="*/ 288925 h 2092325"/>
              <a:gd name="connsiteX11" fmla="*/ 288925 w 936625"/>
              <a:gd name="connsiteY11" fmla="*/ 288925 h 2092325"/>
              <a:gd name="connsiteX12" fmla="*/ 288925 w 936625"/>
              <a:gd name="connsiteY12" fmla="*/ 365125 h 2092325"/>
              <a:gd name="connsiteX13" fmla="*/ 307975 w 936625"/>
              <a:gd name="connsiteY13" fmla="*/ 365125 h 2092325"/>
              <a:gd name="connsiteX14" fmla="*/ 307975 w 936625"/>
              <a:gd name="connsiteY14" fmla="*/ 619125 h 2092325"/>
              <a:gd name="connsiteX15" fmla="*/ 358775 w 936625"/>
              <a:gd name="connsiteY15" fmla="*/ 619125 h 2092325"/>
              <a:gd name="connsiteX16" fmla="*/ 358775 w 936625"/>
              <a:gd name="connsiteY16" fmla="*/ 647700 h 2092325"/>
              <a:gd name="connsiteX17" fmla="*/ 428625 w 936625"/>
              <a:gd name="connsiteY17" fmla="*/ 647700 h 2092325"/>
              <a:gd name="connsiteX18" fmla="*/ 428625 w 936625"/>
              <a:gd name="connsiteY18" fmla="*/ 685800 h 2092325"/>
              <a:gd name="connsiteX19" fmla="*/ 447675 w 936625"/>
              <a:gd name="connsiteY19" fmla="*/ 685800 h 2092325"/>
              <a:gd name="connsiteX20" fmla="*/ 447675 w 936625"/>
              <a:gd name="connsiteY20" fmla="*/ 736600 h 2092325"/>
              <a:gd name="connsiteX21" fmla="*/ 463550 w 936625"/>
              <a:gd name="connsiteY21" fmla="*/ 736600 h 2092325"/>
              <a:gd name="connsiteX22" fmla="*/ 463550 w 936625"/>
              <a:gd name="connsiteY22" fmla="*/ 1041400 h 2092325"/>
              <a:gd name="connsiteX23" fmla="*/ 501650 w 936625"/>
              <a:gd name="connsiteY23" fmla="*/ 1041400 h 2092325"/>
              <a:gd name="connsiteX24" fmla="*/ 501650 w 936625"/>
              <a:gd name="connsiteY24" fmla="*/ 1041400 h 2092325"/>
              <a:gd name="connsiteX25" fmla="*/ 501650 w 936625"/>
              <a:gd name="connsiteY25" fmla="*/ 1066800 h 2092325"/>
              <a:gd name="connsiteX26" fmla="*/ 517525 w 936625"/>
              <a:gd name="connsiteY26" fmla="*/ 1082675 h 2092325"/>
              <a:gd name="connsiteX27" fmla="*/ 606425 w 936625"/>
              <a:gd name="connsiteY27" fmla="*/ 1082675 h 2092325"/>
              <a:gd name="connsiteX28" fmla="*/ 606425 w 936625"/>
              <a:gd name="connsiteY28" fmla="*/ 1298575 h 2092325"/>
              <a:gd name="connsiteX29" fmla="*/ 628650 w 936625"/>
              <a:gd name="connsiteY29" fmla="*/ 1298575 h 2092325"/>
              <a:gd name="connsiteX30" fmla="*/ 628650 w 936625"/>
              <a:gd name="connsiteY30" fmla="*/ 1454150 h 2092325"/>
              <a:gd name="connsiteX31" fmla="*/ 644525 w 936625"/>
              <a:gd name="connsiteY31" fmla="*/ 1454150 h 2092325"/>
              <a:gd name="connsiteX32" fmla="*/ 644525 w 936625"/>
              <a:gd name="connsiteY32" fmla="*/ 1527175 h 2092325"/>
              <a:gd name="connsiteX33" fmla="*/ 692150 w 936625"/>
              <a:gd name="connsiteY33" fmla="*/ 1527175 h 2092325"/>
              <a:gd name="connsiteX34" fmla="*/ 692150 w 936625"/>
              <a:gd name="connsiteY34" fmla="*/ 1527175 h 2092325"/>
              <a:gd name="connsiteX35" fmla="*/ 692150 w 936625"/>
              <a:gd name="connsiteY35" fmla="*/ 1562100 h 2092325"/>
              <a:gd name="connsiteX36" fmla="*/ 758825 w 936625"/>
              <a:gd name="connsiteY36" fmla="*/ 1562100 h 2092325"/>
              <a:gd name="connsiteX37" fmla="*/ 758825 w 936625"/>
              <a:gd name="connsiteY37" fmla="*/ 1635125 h 2092325"/>
              <a:gd name="connsiteX38" fmla="*/ 781050 w 936625"/>
              <a:gd name="connsiteY38" fmla="*/ 1635125 h 2092325"/>
              <a:gd name="connsiteX39" fmla="*/ 781050 w 936625"/>
              <a:gd name="connsiteY39" fmla="*/ 1841500 h 2092325"/>
              <a:gd name="connsiteX40" fmla="*/ 809625 w 936625"/>
              <a:gd name="connsiteY40" fmla="*/ 1841500 h 2092325"/>
              <a:gd name="connsiteX41" fmla="*/ 809625 w 936625"/>
              <a:gd name="connsiteY41" fmla="*/ 1876425 h 2092325"/>
              <a:gd name="connsiteX42" fmla="*/ 873125 w 936625"/>
              <a:gd name="connsiteY42" fmla="*/ 1876425 h 2092325"/>
              <a:gd name="connsiteX43" fmla="*/ 873125 w 936625"/>
              <a:gd name="connsiteY43" fmla="*/ 1876425 h 2092325"/>
              <a:gd name="connsiteX44" fmla="*/ 873125 w 936625"/>
              <a:gd name="connsiteY44" fmla="*/ 1876425 h 2092325"/>
              <a:gd name="connsiteX45" fmla="*/ 873125 w 936625"/>
              <a:gd name="connsiteY45" fmla="*/ 1905000 h 2092325"/>
              <a:gd name="connsiteX46" fmla="*/ 936625 w 936625"/>
              <a:gd name="connsiteY46" fmla="*/ 1905000 h 2092325"/>
              <a:gd name="connsiteX47" fmla="*/ 936625 w 936625"/>
              <a:gd name="connsiteY47" fmla="*/ 2092325 h 209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6625" h="2092325">
                <a:moveTo>
                  <a:pt x="0" y="0"/>
                </a:moveTo>
                <a:lnTo>
                  <a:pt x="88900" y="0"/>
                </a:lnTo>
                <a:lnTo>
                  <a:pt x="88900" y="47625"/>
                </a:lnTo>
                <a:lnTo>
                  <a:pt x="133350" y="47625"/>
                </a:lnTo>
                <a:lnTo>
                  <a:pt x="133350" y="127000"/>
                </a:lnTo>
                <a:lnTo>
                  <a:pt x="155575" y="127000"/>
                </a:lnTo>
                <a:lnTo>
                  <a:pt x="155575" y="209550"/>
                </a:lnTo>
                <a:lnTo>
                  <a:pt x="206375" y="209550"/>
                </a:lnTo>
                <a:lnTo>
                  <a:pt x="206375" y="250825"/>
                </a:lnTo>
                <a:lnTo>
                  <a:pt x="241300" y="250825"/>
                </a:lnTo>
                <a:lnTo>
                  <a:pt x="241300" y="288925"/>
                </a:lnTo>
                <a:lnTo>
                  <a:pt x="288925" y="288925"/>
                </a:lnTo>
                <a:lnTo>
                  <a:pt x="288925" y="365125"/>
                </a:lnTo>
                <a:lnTo>
                  <a:pt x="307975" y="365125"/>
                </a:lnTo>
                <a:lnTo>
                  <a:pt x="307975" y="619125"/>
                </a:lnTo>
                <a:lnTo>
                  <a:pt x="358775" y="619125"/>
                </a:lnTo>
                <a:lnTo>
                  <a:pt x="358775" y="647700"/>
                </a:lnTo>
                <a:lnTo>
                  <a:pt x="428625" y="647700"/>
                </a:lnTo>
                <a:lnTo>
                  <a:pt x="428625" y="685800"/>
                </a:lnTo>
                <a:lnTo>
                  <a:pt x="447675" y="685800"/>
                </a:lnTo>
                <a:lnTo>
                  <a:pt x="447675" y="736600"/>
                </a:lnTo>
                <a:lnTo>
                  <a:pt x="463550" y="736600"/>
                </a:lnTo>
                <a:lnTo>
                  <a:pt x="463550" y="1041400"/>
                </a:lnTo>
                <a:lnTo>
                  <a:pt x="501650" y="1041400"/>
                </a:lnTo>
                <a:lnTo>
                  <a:pt x="501650" y="1041400"/>
                </a:lnTo>
                <a:lnTo>
                  <a:pt x="501650" y="1066800"/>
                </a:lnTo>
                <a:lnTo>
                  <a:pt x="517525" y="1082675"/>
                </a:lnTo>
                <a:lnTo>
                  <a:pt x="606425" y="1082675"/>
                </a:lnTo>
                <a:lnTo>
                  <a:pt x="606425" y="1298575"/>
                </a:lnTo>
                <a:lnTo>
                  <a:pt x="628650" y="1298575"/>
                </a:lnTo>
                <a:lnTo>
                  <a:pt x="628650" y="1454150"/>
                </a:lnTo>
                <a:lnTo>
                  <a:pt x="644525" y="1454150"/>
                </a:lnTo>
                <a:lnTo>
                  <a:pt x="644525" y="1527175"/>
                </a:lnTo>
                <a:lnTo>
                  <a:pt x="692150" y="1527175"/>
                </a:lnTo>
                <a:lnTo>
                  <a:pt x="692150" y="1527175"/>
                </a:lnTo>
                <a:lnTo>
                  <a:pt x="692150" y="1562100"/>
                </a:lnTo>
                <a:lnTo>
                  <a:pt x="758825" y="1562100"/>
                </a:lnTo>
                <a:lnTo>
                  <a:pt x="758825" y="1635125"/>
                </a:lnTo>
                <a:lnTo>
                  <a:pt x="781050" y="1635125"/>
                </a:lnTo>
                <a:lnTo>
                  <a:pt x="781050" y="1841500"/>
                </a:lnTo>
                <a:lnTo>
                  <a:pt x="809625" y="1841500"/>
                </a:lnTo>
                <a:lnTo>
                  <a:pt x="809625" y="1876425"/>
                </a:lnTo>
                <a:lnTo>
                  <a:pt x="873125" y="1876425"/>
                </a:lnTo>
                <a:lnTo>
                  <a:pt x="873125" y="1876425"/>
                </a:lnTo>
                <a:lnTo>
                  <a:pt x="873125" y="1876425"/>
                </a:lnTo>
                <a:lnTo>
                  <a:pt x="873125" y="1905000"/>
                </a:lnTo>
                <a:lnTo>
                  <a:pt x="936625" y="1905000"/>
                </a:lnTo>
                <a:lnTo>
                  <a:pt x="936625" y="2092325"/>
                </a:lnTo>
              </a:path>
            </a:pathLst>
          </a:custGeom>
          <a:noFill/>
          <a:ln w="28575">
            <a:solidFill>
              <a:schemeClr val="accent3"/>
            </a:solidFill>
            <a:miter lim="800000"/>
            <a:headEnd/>
            <a:tailEnd/>
          </a:ln>
        </p:spPr>
        <p:txBody>
          <a:bodyPr rtlCol="0" anchor="ctr"/>
          <a:lstStyle/>
          <a:p>
            <a:pPr algn="ctr"/>
            <a:endParaRPr lang="en-US"/>
          </a:p>
        </p:txBody>
      </p:sp>
      <p:sp>
        <p:nvSpPr>
          <p:cNvPr id="9355" name="TextBox 9354">
            <a:extLst>
              <a:ext uri="{FF2B5EF4-FFF2-40B4-BE49-F238E27FC236}">
                <a16:creationId xmlns:a16="http://schemas.microsoft.com/office/drawing/2014/main" id="{1D5D91BC-2C1D-6B68-FECB-8C6CD0B4FA04}"/>
              </a:ext>
            </a:extLst>
          </p:cNvPr>
          <p:cNvSpPr txBox="1"/>
          <p:nvPr/>
        </p:nvSpPr>
        <p:spPr bwMode="auto">
          <a:xfrm>
            <a:off x="2510995" y="2352746"/>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6" name="TextBox 9355">
            <a:extLst>
              <a:ext uri="{FF2B5EF4-FFF2-40B4-BE49-F238E27FC236}">
                <a16:creationId xmlns:a16="http://schemas.microsoft.com/office/drawing/2014/main" id="{8C0C8E70-102C-AACB-DF1E-1441E680345A}"/>
              </a:ext>
            </a:extLst>
          </p:cNvPr>
          <p:cNvSpPr txBox="1"/>
          <p:nvPr/>
        </p:nvSpPr>
        <p:spPr bwMode="auto">
          <a:xfrm>
            <a:off x="2351352" y="2294713"/>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7" name="TextBox 9356">
            <a:extLst>
              <a:ext uri="{FF2B5EF4-FFF2-40B4-BE49-F238E27FC236}">
                <a16:creationId xmlns:a16="http://schemas.microsoft.com/office/drawing/2014/main" id="{5F71FDA0-53C1-D2DB-53F6-14D681D00572}"/>
              </a:ext>
            </a:extLst>
          </p:cNvPr>
          <p:cNvSpPr txBox="1"/>
          <p:nvPr/>
        </p:nvSpPr>
        <p:spPr bwMode="auto">
          <a:xfrm>
            <a:off x="2192833" y="2144821"/>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8" name="TextBox 9357">
            <a:extLst>
              <a:ext uri="{FF2B5EF4-FFF2-40B4-BE49-F238E27FC236}">
                <a16:creationId xmlns:a16="http://schemas.microsoft.com/office/drawing/2014/main" id="{0EEE41A5-41D0-A970-CE7F-225D6354266F}"/>
              </a:ext>
            </a:extLst>
          </p:cNvPr>
          <p:cNvSpPr txBox="1"/>
          <p:nvPr/>
        </p:nvSpPr>
        <p:spPr bwMode="auto">
          <a:xfrm>
            <a:off x="1891158" y="2091009"/>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9359" name="TextBox 9358">
            <a:extLst>
              <a:ext uri="{FF2B5EF4-FFF2-40B4-BE49-F238E27FC236}">
                <a16:creationId xmlns:a16="http://schemas.microsoft.com/office/drawing/2014/main" id="{00045160-F4BA-2309-5118-360EEB5B942E}"/>
              </a:ext>
            </a:extLst>
          </p:cNvPr>
          <p:cNvSpPr txBox="1"/>
          <p:nvPr/>
        </p:nvSpPr>
        <p:spPr bwMode="auto">
          <a:xfrm>
            <a:off x="1565664" y="1920341"/>
            <a:ext cx="106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Tree>
    <p:extLst>
      <p:ext uri="{BB962C8B-B14F-4D97-AF65-F5344CB8AC3E}">
        <p14:creationId xmlns:p14="http://schemas.microsoft.com/office/powerpoint/2010/main" val="3566773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CROWN 5-Yr Update: IC Progression, </a:t>
            </a:r>
            <a:br>
              <a:rPr lang="en-US" dirty="0"/>
            </a:br>
            <a:r>
              <a:rPr lang="en-US" dirty="0"/>
              <a:t>New Resistance Mechanisms</a:t>
            </a:r>
            <a:endParaRPr lang="en-US" altLang="en-US" dirty="0"/>
          </a:p>
        </p:txBody>
      </p:sp>
      <p:sp>
        <p:nvSpPr>
          <p:cNvPr id="8" name="Content Placeholder 7">
            <a:extLst>
              <a:ext uri="{FF2B5EF4-FFF2-40B4-BE49-F238E27FC236}">
                <a16:creationId xmlns:a16="http://schemas.microsoft.com/office/drawing/2014/main" id="{FE25C0A3-D819-A8C2-0BDA-53DFBC0DA080}"/>
              </a:ext>
            </a:extLst>
          </p:cNvPr>
          <p:cNvSpPr>
            <a:spLocks noGrp="1"/>
          </p:cNvSpPr>
          <p:nvPr>
            <p:ph sz="half" idx="2"/>
          </p:nvPr>
        </p:nvSpPr>
        <p:spPr>
          <a:xfrm>
            <a:off x="522287" y="5379438"/>
            <a:ext cx="5373687" cy="925109"/>
          </a:xfrm>
        </p:spPr>
        <p:txBody>
          <a:bodyPr/>
          <a:lstStyle/>
          <a:p>
            <a:r>
              <a:rPr lang="en-US" sz="1800" dirty="0"/>
              <a:t>Lorlatinib prolonged IC TTP vs crizotinib in ITT population and among those with and without baseline brain mets</a:t>
            </a:r>
          </a:p>
        </p:txBody>
      </p:sp>
      <p:sp>
        <p:nvSpPr>
          <p:cNvPr id="4" name="Text Box 11">
            <a:extLst>
              <a:ext uri="{FF2B5EF4-FFF2-40B4-BE49-F238E27FC236}">
                <a16:creationId xmlns:a16="http://schemas.microsoft.com/office/drawing/2014/main" id="{BF788317-C4AF-5EE4-35B8-3D33515B30D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Solomon.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LBA8503. Solomon. JCO. 2024;[Epub].</a:t>
            </a:r>
          </a:p>
        </p:txBody>
      </p:sp>
      <p:graphicFrame>
        <p:nvGraphicFramePr>
          <p:cNvPr id="5" name="Group 3">
            <a:extLst>
              <a:ext uri="{FF2B5EF4-FFF2-40B4-BE49-F238E27FC236}">
                <a16:creationId xmlns:a16="http://schemas.microsoft.com/office/drawing/2014/main" id="{3A9C7543-FB0A-70EF-BE86-0FA705C13335}"/>
              </a:ext>
            </a:extLst>
          </p:cNvPr>
          <p:cNvGraphicFramePr>
            <a:graphicFrameLocks/>
          </p:cNvGraphicFramePr>
          <p:nvPr>
            <p:extLst>
              <p:ext uri="{D42A27DB-BD31-4B8C-83A1-F6EECF244321}">
                <p14:modId xmlns:p14="http://schemas.microsoft.com/office/powerpoint/2010/main" val="1414279546"/>
              </p:ext>
            </p:extLst>
          </p:nvPr>
        </p:nvGraphicFramePr>
        <p:xfrm>
          <a:off x="522288" y="1610437"/>
          <a:ext cx="5373687" cy="3657680"/>
        </p:xfrm>
        <a:graphic>
          <a:graphicData uri="http://schemas.openxmlformats.org/drawingml/2006/table">
            <a:tbl>
              <a:tblPr/>
              <a:tblGrid>
                <a:gridCol w="2711800">
                  <a:extLst>
                    <a:ext uri="{9D8B030D-6E8A-4147-A177-3AD203B41FA5}">
                      <a16:colId xmlns:a16="http://schemas.microsoft.com/office/drawing/2014/main" val="20000"/>
                    </a:ext>
                  </a:extLst>
                </a:gridCol>
                <a:gridCol w="1289786">
                  <a:extLst>
                    <a:ext uri="{9D8B030D-6E8A-4147-A177-3AD203B41FA5}">
                      <a16:colId xmlns:a16="http://schemas.microsoft.com/office/drawing/2014/main" val="20001"/>
                    </a:ext>
                  </a:extLst>
                </a:gridCol>
                <a:gridCol w="1372101">
                  <a:extLst>
                    <a:ext uri="{9D8B030D-6E8A-4147-A177-3AD203B41FA5}">
                      <a16:colId xmlns:a16="http://schemas.microsoft.com/office/drawing/2014/main" val="255336660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IC Progression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Lorlatinib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Crizotinib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ITT population,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progression at 60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TTP,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149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147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1238">
                <a:tc v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0.06 (95% CI: 0.03-0.12)</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7760523"/>
                  </a:ext>
                </a:extLst>
              </a:tr>
              <a:tr h="25908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With BL brain mets population,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progression at 60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TTP,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mpd="sng">
                      <a:noFill/>
                      <a:prstDash val="soli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38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3852001"/>
                  </a:ext>
                </a:extLst>
              </a:tr>
              <a:tr h="140661">
                <a:tc v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0.03 (95% CI: 0.01-0.13)</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1664295"/>
                  </a:ext>
                </a:extLst>
              </a:tr>
              <a:tr h="25908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No BL brain mets population,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progression at 60 mo,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TTP, mo</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109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5749634"/>
                  </a:ext>
                </a:extLst>
              </a:tr>
              <a:tr h="259088">
                <a:tc v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0.05 (95% CI: 0.02-0.13)</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57009132"/>
                  </a:ext>
                </a:extLst>
              </a:tr>
            </a:tbl>
          </a:graphicData>
        </a:graphic>
      </p:graphicFrame>
      <p:graphicFrame>
        <p:nvGraphicFramePr>
          <p:cNvPr id="6" name="Group 3">
            <a:extLst>
              <a:ext uri="{FF2B5EF4-FFF2-40B4-BE49-F238E27FC236}">
                <a16:creationId xmlns:a16="http://schemas.microsoft.com/office/drawing/2014/main" id="{4B4056C3-809F-21AF-72FD-DC52EA0915E7}"/>
              </a:ext>
            </a:extLst>
          </p:cNvPr>
          <p:cNvGraphicFramePr>
            <a:graphicFrameLocks/>
          </p:cNvGraphicFramePr>
          <p:nvPr>
            <p:extLst>
              <p:ext uri="{D42A27DB-BD31-4B8C-83A1-F6EECF244321}">
                <p14:modId xmlns:p14="http://schemas.microsoft.com/office/powerpoint/2010/main" val="1464528306"/>
              </p:ext>
            </p:extLst>
          </p:nvPr>
        </p:nvGraphicFramePr>
        <p:xfrm>
          <a:off x="6384926" y="1610437"/>
          <a:ext cx="5373689" cy="3230960"/>
        </p:xfrm>
        <a:graphic>
          <a:graphicData uri="http://schemas.openxmlformats.org/drawingml/2006/table">
            <a:tbl>
              <a:tblPr/>
              <a:tblGrid>
                <a:gridCol w="3095958">
                  <a:extLst>
                    <a:ext uri="{9D8B030D-6E8A-4147-A177-3AD203B41FA5}">
                      <a16:colId xmlns:a16="http://schemas.microsoft.com/office/drawing/2014/main" val="20000"/>
                    </a:ext>
                  </a:extLst>
                </a:gridCol>
                <a:gridCol w="1067700">
                  <a:extLst>
                    <a:ext uri="{9D8B030D-6E8A-4147-A177-3AD203B41FA5}">
                      <a16:colId xmlns:a16="http://schemas.microsoft.com/office/drawing/2014/main" val="20001"/>
                    </a:ext>
                  </a:extLst>
                </a:gridCol>
                <a:gridCol w="121003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New Resistance Mechanisms,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Lorlatinib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Crizotinib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Resistance mechanisms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New single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ALK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ALK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compound mutation</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Bypass mechanism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MAPK</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pathway aberration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PI3K/mTOR/PTEN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pathway aberration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RTK</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pathway aberration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Cell cycle pathway aberration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gene aberration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4563320"/>
                  </a:ext>
                </a:extLst>
              </a:tr>
            </a:tbl>
          </a:graphicData>
        </a:graphic>
      </p:graphicFrame>
      <p:sp>
        <p:nvSpPr>
          <p:cNvPr id="2" name="Content Placeholder 7">
            <a:extLst>
              <a:ext uri="{FF2B5EF4-FFF2-40B4-BE49-F238E27FC236}">
                <a16:creationId xmlns:a16="http://schemas.microsoft.com/office/drawing/2014/main" id="{E7A3E397-DB67-A94B-E646-CCCF79280634}"/>
              </a:ext>
            </a:extLst>
          </p:cNvPr>
          <p:cNvSpPr txBox="1">
            <a:spLocks/>
          </p:cNvSpPr>
          <p:nvPr/>
        </p:nvSpPr>
        <p:spPr bwMode="auto">
          <a:xfrm>
            <a:off x="6384928" y="5033987"/>
            <a:ext cx="5373687" cy="690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1800" kern="0" dirty="0"/>
              <a:t>No new </a:t>
            </a:r>
            <a:r>
              <a:rPr lang="en-US" sz="1800" i="1" kern="0" dirty="0"/>
              <a:t>ALK </a:t>
            </a:r>
            <a:r>
              <a:rPr lang="en-US" sz="1800" kern="0" dirty="0"/>
              <a:t>mutations identified in ctDNA sampled at end of lorlatinib treatment</a:t>
            </a:r>
          </a:p>
        </p:txBody>
      </p:sp>
    </p:spTree>
    <p:extLst>
      <p:ext uri="{BB962C8B-B14F-4D97-AF65-F5344CB8AC3E}">
        <p14:creationId xmlns:p14="http://schemas.microsoft.com/office/powerpoint/2010/main" val="1224297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CROWN 5-Yr Update: Safety</a:t>
            </a:r>
            <a:endParaRPr lang="en-US" altLang="en-US" dirty="0"/>
          </a:p>
        </p:txBody>
      </p:sp>
      <p:sp>
        <p:nvSpPr>
          <p:cNvPr id="3" name="Content Placeholder 2">
            <a:extLst>
              <a:ext uri="{FF2B5EF4-FFF2-40B4-BE49-F238E27FC236}">
                <a16:creationId xmlns:a16="http://schemas.microsoft.com/office/drawing/2014/main" id="{BAF33D05-0543-704D-1478-6CA87068CD75}"/>
              </a:ext>
            </a:extLst>
          </p:cNvPr>
          <p:cNvSpPr>
            <a:spLocks noGrp="1"/>
          </p:cNvSpPr>
          <p:nvPr>
            <p:ph sz="half" idx="2"/>
          </p:nvPr>
        </p:nvSpPr>
        <p:spPr>
          <a:xfrm>
            <a:off x="6252634" y="3601580"/>
            <a:ext cx="5229570" cy="2784160"/>
          </a:xfrm>
        </p:spPr>
        <p:txBody>
          <a:bodyPr/>
          <a:lstStyle/>
          <a:p>
            <a:r>
              <a:rPr lang="en-US" sz="1600" dirty="0"/>
              <a:t>No new safety signals observed</a:t>
            </a:r>
          </a:p>
          <a:p>
            <a:r>
              <a:rPr lang="en-US" sz="1600" dirty="0"/>
              <a:t>Increased grade 3/4 AEs related to lorlatinib driven by hypercholesterolemia, hypertriglyceridemia, weight gain, and hypertension</a:t>
            </a:r>
          </a:p>
          <a:p>
            <a:r>
              <a:rPr lang="en-US" sz="1600" dirty="0"/>
              <a:t>CNS AEs: 42% in lorlatinib arm</a:t>
            </a:r>
          </a:p>
          <a:p>
            <a:pPr lvl="1"/>
            <a:r>
              <a:rPr lang="en-US" sz="1600" dirty="0"/>
              <a:t>86% were grade 1/2</a:t>
            </a:r>
          </a:p>
          <a:p>
            <a:r>
              <a:rPr lang="en-US" sz="1600" dirty="0"/>
              <a:t>PFS and IC TTP did not markedly differ among those with or without dose reductions in first 16 wk</a:t>
            </a:r>
          </a:p>
          <a:p>
            <a:endParaRPr lang="en-US" sz="1600" dirty="0"/>
          </a:p>
        </p:txBody>
      </p:sp>
      <p:graphicFrame>
        <p:nvGraphicFramePr>
          <p:cNvPr id="7" name="Content Placeholder 3">
            <a:extLst>
              <a:ext uri="{FF2B5EF4-FFF2-40B4-BE49-F238E27FC236}">
                <a16:creationId xmlns:a16="http://schemas.microsoft.com/office/drawing/2014/main" id="{44776CB5-8B59-E752-C0E8-D098493D86A9}"/>
              </a:ext>
            </a:extLst>
          </p:cNvPr>
          <p:cNvGraphicFramePr>
            <a:graphicFrameLocks/>
          </p:cNvGraphicFramePr>
          <p:nvPr>
            <p:extLst>
              <p:ext uri="{D42A27DB-BD31-4B8C-83A1-F6EECF244321}">
                <p14:modId xmlns:p14="http://schemas.microsoft.com/office/powerpoint/2010/main" val="3681080139"/>
              </p:ext>
            </p:extLst>
          </p:nvPr>
        </p:nvGraphicFramePr>
        <p:xfrm>
          <a:off x="522288" y="1610437"/>
          <a:ext cx="5596785" cy="4457617"/>
        </p:xfrm>
        <a:graphic>
          <a:graphicData uri="http://schemas.openxmlformats.org/drawingml/2006/table">
            <a:tbl>
              <a:tblPr/>
              <a:tblGrid>
                <a:gridCol w="1851555">
                  <a:extLst>
                    <a:ext uri="{9D8B030D-6E8A-4147-A177-3AD203B41FA5}">
                      <a16:colId xmlns:a16="http://schemas.microsoft.com/office/drawing/2014/main" val="1689794631"/>
                    </a:ext>
                  </a:extLst>
                </a:gridCol>
                <a:gridCol w="740664">
                  <a:extLst>
                    <a:ext uri="{9D8B030D-6E8A-4147-A177-3AD203B41FA5}">
                      <a16:colId xmlns:a16="http://schemas.microsoft.com/office/drawing/2014/main" val="1016526387"/>
                    </a:ext>
                  </a:extLst>
                </a:gridCol>
                <a:gridCol w="576072">
                  <a:extLst>
                    <a:ext uri="{9D8B030D-6E8A-4147-A177-3AD203B41FA5}">
                      <a16:colId xmlns:a16="http://schemas.microsoft.com/office/drawing/2014/main" val="1991513041"/>
                    </a:ext>
                  </a:extLst>
                </a:gridCol>
                <a:gridCol w="548640">
                  <a:extLst>
                    <a:ext uri="{9D8B030D-6E8A-4147-A177-3AD203B41FA5}">
                      <a16:colId xmlns:a16="http://schemas.microsoft.com/office/drawing/2014/main" val="148618397"/>
                    </a:ext>
                  </a:extLst>
                </a:gridCol>
                <a:gridCol w="740664">
                  <a:extLst>
                    <a:ext uri="{9D8B030D-6E8A-4147-A177-3AD203B41FA5}">
                      <a16:colId xmlns:a16="http://schemas.microsoft.com/office/drawing/2014/main" val="2785731776"/>
                    </a:ext>
                  </a:extLst>
                </a:gridCol>
                <a:gridCol w="590550">
                  <a:extLst>
                    <a:ext uri="{9D8B030D-6E8A-4147-A177-3AD203B41FA5}">
                      <a16:colId xmlns:a16="http://schemas.microsoft.com/office/drawing/2014/main" val="1676301419"/>
                    </a:ext>
                  </a:extLst>
                </a:gridCol>
                <a:gridCol w="548640">
                  <a:extLst>
                    <a:ext uri="{9D8B030D-6E8A-4147-A177-3AD203B41FA5}">
                      <a16:colId xmlns:a16="http://schemas.microsoft.com/office/drawing/2014/main" val="2847696368"/>
                    </a:ext>
                  </a:extLst>
                </a:gridCol>
              </a:tblGrid>
              <a:tr h="31233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mn-lt"/>
                          <a:ea typeface="+mn-ea"/>
                          <a:cs typeface="+mn-cs"/>
                        </a:rPr>
                        <a:t>AEs in ≥10% of Patients, n (%)</a:t>
                      </a:r>
                    </a:p>
                  </a:txBody>
                  <a:tcPr marL="118872" marR="118872" anchor="ctr">
                    <a:lnL>
                      <a:noFill/>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mn-lt"/>
                          <a:ea typeface="+mn-ea"/>
                          <a:cs typeface="+mn-cs"/>
                        </a:rPr>
                        <a:t>Lorlatinib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mn-lt"/>
                          <a:ea typeface="+mn-ea"/>
                          <a:cs typeface="+mn-cs"/>
                        </a:rPr>
                        <a:t>(n = 149)</a:t>
                      </a:r>
                    </a:p>
                  </a:txBody>
                  <a:tcPr marL="118872" marR="118872"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mn-lt"/>
                          <a:ea typeface="+mn-ea"/>
                          <a:cs typeface="+mn-cs"/>
                        </a:rPr>
                        <a:t>Crizotinib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mn-lt"/>
                          <a:ea typeface="+mn-ea"/>
                          <a:cs typeface="+mn-cs"/>
                        </a:rPr>
                        <a:t>(n = 142)</a:t>
                      </a:r>
                    </a:p>
                  </a:txBody>
                  <a:tcPr marL="118872" marR="118872" anchor="ctr">
                    <a:lnL w="28575"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93851635"/>
                  </a:ext>
                </a:extLst>
              </a:tr>
              <a:tr h="312337">
                <a:tc vMerge="1">
                  <a:txBody>
                    <a:bodyPr/>
                    <a:lstStyle/>
                    <a:p>
                      <a:pPr algn="l"/>
                      <a:endParaRPr lang="en-US" sz="1400" b="1" dirty="0">
                        <a:solidFill>
                          <a:schemeClr val="tx1"/>
                        </a:solidFill>
                        <a:effectLst/>
                      </a:endParaRPr>
                    </a:p>
                  </a:txBody>
                  <a:tcPr marL="118872" marR="118872" anchor="ctr">
                    <a:lnL>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effectLst/>
                          <a:latin typeface="+mn-lt"/>
                        </a:rPr>
                        <a:t>Any Gr</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effectLst/>
                          <a:latin typeface="+mn-lt"/>
                        </a:rPr>
                        <a:t>Gr 3</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effectLst/>
                          <a:latin typeface="+mn-lt"/>
                        </a:rPr>
                        <a:t>Gr 4</a:t>
                      </a:r>
                    </a:p>
                  </a:txBody>
                  <a:tcPr marL="118872" marR="118872" anchor="ctr">
                    <a:lnL w="635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effectLst/>
                          <a:latin typeface="+mn-lt"/>
                        </a:rPr>
                        <a:t>Any Gr</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effectLst/>
                          <a:latin typeface="+mn-lt"/>
                        </a:rPr>
                        <a:t>Gr 3</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effectLst/>
                          <a:latin typeface="+mn-lt"/>
                        </a:rPr>
                        <a:t>Gr 4</a:t>
                      </a:r>
                    </a:p>
                  </a:txBody>
                  <a:tcPr marL="118872" marR="118872" anchor="ctr">
                    <a:lnL w="635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92693086"/>
                  </a:ext>
                </a:extLst>
              </a:tr>
              <a:tr h="312337">
                <a:tc>
                  <a:txBody>
                    <a:bodyPr/>
                    <a:lstStyle/>
                    <a:p>
                      <a:pPr algn="l"/>
                      <a:r>
                        <a:rPr lang="en-US" sz="1400" b="0" dirty="0">
                          <a:solidFill>
                            <a:schemeClr val="bg1"/>
                          </a:solidFill>
                          <a:effectLst/>
                          <a:latin typeface="+mn-lt"/>
                        </a:rPr>
                        <a:t>Any</a:t>
                      </a:r>
                    </a:p>
                  </a:txBody>
                  <a:tcPr marL="118872" marR="118872" anchor="ctr">
                    <a:lnL>
                      <a:noFill/>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149 (100)</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95 (64)</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20 (13)</a:t>
                      </a:r>
                    </a:p>
                  </a:txBody>
                  <a:tcPr marL="118872" marR="118872" anchor="ctr">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140 (99)</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69 (49)</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12 (8)</a:t>
                      </a:r>
                    </a:p>
                  </a:txBody>
                  <a:tcPr marL="118872" marR="118872"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437797835"/>
                  </a:ext>
                </a:extLst>
              </a:tr>
              <a:tr h="446195">
                <a:tc>
                  <a:txBody>
                    <a:bodyPr/>
                    <a:lstStyle/>
                    <a:p>
                      <a:pPr algn="l"/>
                      <a:r>
                        <a:rPr lang="en-US" sz="1400" b="0" dirty="0">
                          <a:solidFill>
                            <a:schemeClr val="bg1"/>
                          </a:solidFill>
                          <a:effectLst/>
                          <a:latin typeface="+mn-lt"/>
                        </a:rPr>
                        <a:t>Hypercholesterolemia</a:t>
                      </a:r>
                    </a:p>
                  </a:txBody>
                  <a:tcPr marL="118872" marR="118872" anchor="ctr">
                    <a:lnL>
                      <a:noFill/>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108 (72)</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30 (20)</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2 </a:t>
                      </a:r>
                    </a:p>
                    <a:p>
                      <a:pPr algn="ctr"/>
                      <a:r>
                        <a:rPr lang="en-US" sz="1400" b="0" dirty="0">
                          <a:solidFill>
                            <a:schemeClr val="bg1"/>
                          </a:solidFill>
                          <a:effectLst/>
                          <a:latin typeface="+mn-lt"/>
                        </a:rPr>
                        <a:t>(1)</a:t>
                      </a:r>
                    </a:p>
                  </a:txBody>
                  <a:tcPr marL="118872" marR="118872" anchor="ctr">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5 </a:t>
                      </a:r>
                    </a:p>
                    <a:p>
                      <a:pPr algn="ctr"/>
                      <a:r>
                        <a:rPr lang="en-US" sz="1400" b="0" dirty="0">
                          <a:solidFill>
                            <a:schemeClr val="bg1"/>
                          </a:solidFill>
                          <a:effectLst/>
                          <a:latin typeface="+mn-lt"/>
                        </a:rPr>
                        <a:t>(4)</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0</a:t>
                      </a:r>
                      <a:br>
                        <a:rPr lang="en-US" sz="1400" b="0" dirty="0">
                          <a:solidFill>
                            <a:schemeClr val="bg1"/>
                          </a:solidFill>
                          <a:effectLst/>
                          <a:latin typeface="+mn-lt"/>
                        </a:rPr>
                      </a:br>
                      <a:r>
                        <a:rPr lang="en-US" sz="1400" b="0" dirty="0">
                          <a:solidFill>
                            <a:schemeClr val="bg1"/>
                          </a:solidFill>
                          <a:effectLst/>
                          <a:latin typeface="+mn-lt"/>
                        </a:rPr>
                        <a:t>(0)</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0</a:t>
                      </a:r>
                      <a:br>
                        <a:rPr lang="en-US" sz="1400" b="0" dirty="0">
                          <a:solidFill>
                            <a:schemeClr val="bg1"/>
                          </a:solidFill>
                          <a:effectLst/>
                          <a:latin typeface="+mn-lt"/>
                        </a:rPr>
                      </a:br>
                      <a:r>
                        <a:rPr lang="en-US" sz="1400" b="0" dirty="0">
                          <a:solidFill>
                            <a:schemeClr val="bg1"/>
                          </a:solidFill>
                          <a:effectLst/>
                          <a:latin typeface="+mn-lt"/>
                        </a:rPr>
                        <a:t>(0)</a:t>
                      </a:r>
                    </a:p>
                  </a:txBody>
                  <a:tcPr marL="118872" marR="118872"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72439694"/>
                  </a:ext>
                </a:extLst>
              </a:tr>
              <a:tr h="446195">
                <a:tc>
                  <a:txBody>
                    <a:bodyPr/>
                    <a:lstStyle/>
                    <a:p>
                      <a:pPr algn="l"/>
                      <a:r>
                        <a:rPr lang="en-US" sz="1400" b="0" dirty="0">
                          <a:solidFill>
                            <a:schemeClr val="bg1"/>
                          </a:solidFill>
                          <a:effectLst/>
                          <a:latin typeface="+mn-lt"/>
                        </a:rPr>
                        <a:t>Hypertriglyceridemia</a:t>
                      </a:r>
                    </a:p>
                  </a:txBody>
                  <a:tcPr marL="118872" marR="118872" anchor="ctr">
                    <a:lnL>
                      <a:noFill/>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99 (66)</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25 (17)</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12 (8)</a:t>
                      </a:r>
                    </a:p>
                  </a:txBody>
                  <a:tcPr marL="118872" marR="118872" anchor="ctr">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8 </a:t>
                      </a:r>
                    </a:p>
                    <a:p>
                      <a:pPr algn="ctr"/>
                      <a:r>
                        <a:rPr lang="en-US" sz="1400" b="0" dirty="0">
                          <a:solidFill>
                            <a:schemeClr val="bg1"/>
                          </a:solidFill>
                          <a:effectLst/>
                          <a:latin typeface="+mn-lt"/>
                        </a:rPr>
                        <a:t>(6)</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0</a:t>
                      </a:r>
                      <a:br>
                        <a:rPr lang="en-US" sz="1400" b="0" dirty="0">
                          <a:solidFill>
                            <a:schemeClr val="bg1"/>
                          </a:solidFill>
                          <a:effectLst/>
                          <a:latin typeface="+mn-lt"/>
                        </a:rPr>
                      </a:br>
                      <a:r>
                        <a:rPr lang="en-US" sz="1400" b="0" dirty="0">
                          <a:solidFill>
                            <a:schemeClr val="bg1"/>
                          </a:solidFill>
                          <a:effectLst/>
                          <a:latin typeface="+mn-lt"/>
                        </a:rPr>
                        <a:t>(0)</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0</a:t>
                      </a:r>
                      <a:br>
                        <a:rPr lang="en-US" sz="1400" b="0" dirty="0">
                          <a:solidFill>
                            <a:schemeClr val="bg1"/>
                          </a:solidFill>
                          <a:effectLst/>
                          <a:latin typeface="+mn-lt"/>
                        </a:rPr>
                      </a:br>
                      <a:r>
                        <a:rPr lang="en-US" sz="1400" b="0" dirty="0">
                          <a:solidFill>
                            <a:schemeClr val="bg1"/>
                          </a:solidFill>
                          <a:effectLst/>
                          <a:latin typeface="+mn-lt"/>
                        </a:rPr>
                        <a:t>(0)</a:t>
                      </a:r>
                    </a:p>
                  </a:txBody>
                  <a:tcPr marL="118872" marR="118872"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44214538"/>
                  </a:ext>
                </a:extLst>
              </a:tr>
              <a:tr h="178478">
                <a:tc>
                  <a:txBody>
                    <a:bodyPr/>
                    <a:lstStyle/>
                    <a:p>
                      <a:pPr algn="l"/>
                      <a:r>
                        <a:rPr lang="en-US" sz="1400" b="0" dirty="0">
                          <a:solidFill>
                            <a:schemeClr val="bg1"/>
                          </a:solidFill>
                          <a:effectLst/>
                          <a:latin typeface="+mn-lt"/>
                        </a:rPr>
                        <a:t>Edema</a:t>
                      </a:r>
                    </a:p>
                  </a:txBody>
                  <a:tcPr marL="118872" marR="118872" anchor="ctr">
                    <a:lnL>
                      <a:noFill/>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85 (57)</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6</a:t>
                      </a:r>
                      <a:br>
                        <a:rPr lang="en-US" sz="1400" b="0" dirty="0">
                          <a:solidFill>
                            <a:schemeClr val="bg1"/>
                          </a:solidFill>
                          <a:effectLst/>
                          <a:latin typeface="+mn-lt"/>
                        </a:rPr>
                      </a:br>
                      <a:r>
                        <a:rPr lang="en-US" sz="1400" b="0" dirty="0">
                          <a:solidFill>
                            <a:schemeClr val="bg1"/>
                          </a:solidFill>
                          <a:effectLst/>
                          <a:latin typeface="+mn-lt"/>
                        </a:rPr>
                        <a:t>(4)</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0</a:t>
                      </a:r>
                      <a:br>
                        <a:rPr kumimoji="0" lang="en-US" sz="1400" b="0" i="0" u="none" strike="noStrike" kern="1200" cap="none" spc="0" normalizeH="0" baseline="0" noProof="0" dirty="0">
                          <a:ln>
                            <a:noFill/>
                          </a:ln>
                          <a:solidFill>
                            <a:srgbClr val="000000"/>
                          </a:solidFill>
                          <a:effectLst/>
                          <a:uLnTx/>
                          <a:uFillTx/>
                          <a:latin typeface="+mn-lt"/>
                          <a:ea typeface="+mn-ea"/>
                          <a:cs typeface="+mn-cs"/>
                        </a:rPr>
                      </a:br>
                      <a:r>
                        <a:rPr kumimoji="0" lang="en-US" sz="1400" b="0" i="0" u="none" strike="noStrike" kern="1200" cap="none" spc="0" normalizeH="0" baseline="0" noProof="0" dirty="0">
                          <a:ln>
                            <a:noFill/>
                          </a:ln>
                          <a:solidFill>
                            <a:srgbClr val="000000"/>
                          </a:solidFill>
                          <a:effectLst/>
                          <a:uLnTx/>
                          <a:uFillTx/>
                          <a:latin typeface="+mn-lt"/>
                          <a:ea typeface="+mn-ea"/>
                          <a:cs typeface="+mn-cs"/>
                        </a:rPr>
                        <a:t>(0)</a:t>
                      </a:r>
                    </a:p>
                  </a:txBody>
                  <a:tcPr marL="118872" marR="118872" anchor="ctr">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61 (43)</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2 </a:t>
                      </a:r>
                    </a:p>
                    <a:p>
                      <a:pPr algn="ctr"/>
                      <a:r>
                        <a:rPr lang="en-US" sz="1400" b="0" dirty="0">
                          <a:solidFill>
                            <a:schemeClr val="bg1"/>
                          </a:solidFill>
                          <a:effectLst/>
                          <a:latin typeface="+mn-lt"/>
                        </a:rPr>
                        <a:t>(1)</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0</a:t>
                      </a:r>
                      <a:br>
                        <a:rPr kumimoji="0" lang="en-US" sz="1400" b="0" i="0" u="none" strike="noStrike" kern="1200" cap="none" spc="0" normalizeH="0" baseline="0" noProof="0" dirty="0">
                          <a:ln>
                            <a:noFill/>
                          </a:ln>
                          <a:solidFill>
                            <a:srgbClr val="000000"/>
                          </a:solidFill>
                          <a:effectLst/>
                          <a:uLnTx/>
                          <a:uFillTx/>
                          <a:latin typeface="+mn-lt"/>
                          <a:ea typeface="+mn-ea"/>
                          <a:cs typeface="+mn-cs"/>
                        </a:rPr>
                      </a:br>
                      <a:r>
                        <a:rPr kumimoji="0" lang="en-US" sz="1400" b="0" i="0" u="none" strike="noStrike" kern="1200" cap="none" spc="0" normalizeH="0" baseline="0" noProof="0" dirty="0">
                          <a:ln>
                            <a:noFill/>
                          </a:ln>
                          <a:solidFill>
                            <a:srgbClr val="000000"/>
                          </a:solidFill>
                          <a:effectLst/>
                          <a:uLnTx/>
                          <a:uFillTx/>
                          <a:latin typeface="+mn-lt"/>
                          <a:ea typeface="+mn-ea"/>
                          <a:cs typeface="+mn-cs"/>
                        </a:rPr>
                        <a:t>(0)</a:t>
                      </a:r>
                    </a:p>
                  </a:txBody>
                  <a:tcPr marL="118872" marR="118872"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17984658"/>
                  </a:ext>
                </a:extLst>
              </a:tr>
              <a:tr h="312337">
                <a:tc>
                  <a:txBody>
                    <a:bodyPr/>
                    <a:lstStyle/>
                    <a:p>
                      <a:pPr algn="l"/>
                      <a:r>
                        <a:rPr lang="en-US" sz="1400" b="0" dirty="0">
                          <a:solidFill>
                            <a:schemeClr val="bg1"/>
                          </a:solidFill>
                          <a:effectLst/>
                          <a:latin typeface="+mn-lt"/>
                        </a:rPr>
                        <a:t>Peripheral neuropathy</a:t>
                      </a:r>
                    </a:p>
                  </a:txBody>
                  <a:tcPr marL="118872" marR="118872" anchor="ctr">
                    <a:lnL>
                      <a:noFill/>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65 (44)</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2</a:t>
                      </a:r>
                      <a:br>
                        <a:rPr lang="en-US" sz="1400" b="0" dirty="0">
                          <a:solidFill>
                            <a:schemeClr val="bg1"/>
                          </a:solidFill>
                          <a:effectLst/>
                          <a:latin typeface="+mn-lt"/>
                        </a:rPr>
                      </a:br>
                      <a:r>
                        <a:rPr lang="en-US" sz="1400" b="0" dirty="0">
                          <a:solidFill>
                            <a:schemeClr val="bg1"/>
                          </a:solidFill>
                          <a:effectLst/>
                          <a:latin typeface="+mn-lt"/>
                        </a:rPr>
                        <a:t>(1)</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0</a:t>
                      </a:r>
                      <a:br>
                        <a:rPr kumimoji="0" lang="en-US" sz="1400" b="0" i="0" u="none" strike="noStrike" kern="1200" cap="none" spc="0" normalizeH="0" baseline="0" noProof="0" dirty="0">
                          <a:ln>
                            <a:noFill/>
                          </a:ln>
                          <a:solidFill>
                            <a:srgbClr val="000000"/>
                          </a:solidFill>
                          <a:effectLst/>
                          <a:uLnTx/>
                          <a:uFillTx/>
                          <a:latin typeface="+mn-lt"/>
                          <a:ea typeface="+mn-ea"/>
                          <a:cs typeface="+mn-cs"/>
                        </a:rPr>
                      </a:br>
                      <a:r>
                        <a:rPr kumimoji="0" lang="en-US" sz="1400" b="0" i="0" u="none" strike="noStrike" kern="1200" cap="none" spc="0" normalizeH="0" baseline="0" noProof="0" dirty="0">
                          <a:ln>
                            <a:noFill/>
                          </a:ln>
                          <a:solidFill>
                            <a:srgbClr val="000000"/>
                          </a:solidFill>
                          <a:effectLst/>
                          <a:uLnTx/>
                          <a:uFillTx/>
                          <a:latin typeface="+mn-lt"/>
                          <a:ea typeface="+mn-ea"/>
                          <a:cs typeface="+mn-cs"/>
                        </a:rPr>
                        <a:t>(0)</a:t>
                      </a:r>
                    </a:p>
                  </a:txBody>
                  <a:tcPr marL="118872" marR="118872" anchor="ctr">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23 (16)</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1 </a:t>
                      </a:r>
                    </a:p>
                    <a:p>
                      <a:pPr algn="ctr"/>
                      <a:r>
                        <a:rPr lang="en-US" sz="1400" b="0" dirty="0">
                          <a:solidFill>
                            <a:schemeClr val="bg1"/>
                          </a:solidFill>
                          <a:effectLst/>
                          <a:latin typeface="+mn-lt"/>
                        </a:rPr>
                        <a:t>(1)</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0</a:t>
                      </a:r>
                      <a:br>
                        <a:rPr kumimoji="0" lang="en-US" sz="1400" b="0" i="0" u="none" strike="noStrike" kern="1200" cap="none" spc="0" normalizeH="0" baseline="0" noProof="0" dirty="0">
                          <a:ln>
                            <a:noFill/>
                          </a:ln>
                          <a:solidFill>
                            <a:srgbClr val="000000"/>
                          </a:solidFill>
                          <a:effectLst/>
                          <a:uLnTx/>
                          <a:uFillTx/>
                          <a:latin typeface="+mn-lt"/>
                          <a:ea typeface="+mn-ea"/>
                          <a:cs typeface="+mn-cs"/>
                        </a:rPr>
                      </a:br>
                      <a:r>
                        <a:rPr kumimoji="0" lang="en-US" sz="1400" b="0" i="0" u="none" strike="noStrike" kern="1200" cap="none" spc="0" normalizeH="0" baseline="0" noProof="0" dirty="0">
                          <a:ln>
                            <a:noFill/>
                          </a:ln>
                          <a:solidFill>
                            <a:srgbClr val="000000"/>
                          </a:solidFill>
                          <a:effectLst/>
                          <a:uLnTx/>
                          <a:uFillTx/>
                          <a:latin typeface="+mn-lt"/>
                          <a:ea typeface="+mn-ea"/>
                          <a:cs typeface="+mn-cs"/>
                        </a:rPr>
                        <a:t>(0)</a:t>
                      </a:r>
                    </a:p>
                  </a:txBody>
                  <a:tcPr marL="118872" marR="118872"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908559680"/>
                  </a:ext>
                </a:extLst>
              </a:tr>
              <a:tr h="312337">
                <a:tc>
                  <a:txBody>
                    <a:bodyPr/>
                    <a:lstStyle/>
                    <a:p>
                      <a:pPr algn="l"/>
                      <a:r>
                        <a:rPr lang="en-US" sz="1400" b="0" dirty="0">
                          <a:solidFill>
                            <a:schemeClr val="bg1"/>
                          </a:solidFill>
                          <a:effectLst/>
                          <a:latin typeface="+mn-lt"/>
                        </a:rPr>
                        <a:t>Weight increased</a:t>
                      </a:r>
                    </a:p>
                  </a:txBody>
                  <a:tcPr marL="118872" marR="118872" anchor="ctr">
                    <a:lnL>
                      <a:noFill/>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65 (44)</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34 (23)</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0</a:t>
                      </a:r>
                      <a:br>
                        <a:rPr kumimoji="0" lang="en-US" sz="1400" b="0" i="0" u="none" strike="noStrike" kern="1200" cap="none" spc="0" normalizeH="0" baseline="0" noProof="0" dirty="0">
                          <a:ln>
                            <a:noFill/>
                          </a:ln>
                          <a:solidFill>
                            <a:srgbClr val="000000"/>
                          </a:solidFill>
                          <a:effectLst/>
                          <a:uLnTx/>
                          <a:uFillTx/>
                          <a:latin typeface="+mn-lt"/>
                          <a:ea typeface="+mn-ea"/>
                          <a:cs typeface="+mn-cs"/>
                        </a:rPr>
                      </a:br>
                      <a:r>
                        <a:rPr kumimoji="0" lang="en-US" sz="1400" b="0" i="0" u="none" strike="noStrike" kern="1200" cap="none" spc="0" normalizeH="0" baseline="0" noProof="0" dirty="0">
                          <a:ln>
                            <a:noFill/>
                          </a:ln>
                          <a:solidFill>
                            <a:srgbClr val="000000"/>
                          </a:solidFill>
                          <a:effectLst/>
                          <a:uLnTx/>
                          <a:uFillTx/>
                          <a:latin typeface="+mn-lt"/>
                          <a:ea typeface="+mn-ea"/>
                          <a:cs typeface="+mn-cs"/>
                        </a:rPr>
                        <a:t>(0)</a:t>
                      </a:r>
                    </a:p>
                  </a:txBody>
                  <a:tcPr marL="118872" marR="118872" anchor="ctr">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18 (13)</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US" sz="1400" b="0" dirty="0">
                          <a:solidFill>
                            <a:schemeClr val="bg1"/>
                          </a:solidFill>
                          <a:effectLst/>
                          <a:latin typeface="+mn-lt"/>
                        </a:rPr>
                        <a:t>3 </a:t>
                      </a:r>
                    </a:p>
                    <a:p>
                      <a:pPr algn="ctr"/>
                      <a:r>
                        <a:rPr lang="en-US" sz="1400" b="0" dirty="0">
                          <a:solidFill>
                            <a:schemeClr val="bg1"/>
                          </a:solidFill>
                          <a:effectLst/>
                          <a:latin typeface="+mn-lt"/>
                        </a:rPr>
                        <a:t>(2)</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0</a:t>
                      </a:r>
                      <a:br>
                        <a:rPr kumimoji="0" lang="en-US" sz="1400" b="0" i="0" u="none" strike="noStrike" kern="1200" cap="none" spc="0" normalizeH="0" baseline="0" noProof="0" dirty="0">
                          <a:ln>
                            <a:noFill/>
                          </a:ln>
                          <a:solidFill>
                            <a:srgbClr val="000000"/>
                          </a:solidFill>
                          <a:effectLst/>
                          <a:uLnTx/>
                          <a:uFillTx/>
                          <a:latin typeface="+mn-lt"/>
                          <a:ea typeface="+mn-ea"/>
                          <a:cs typeface="+mn-cs"/>
                        </a:rPr>
                      </a:br>
                      <a:r>
                        <a:rPr kumimoji="0" lang="en-US" sz="1400" b="0" i="0" u="none" strike="noStrike" kern="1200" cap="none" spc="0" normalizeH="0" baseline="0" noProof="0" dirty="0">
                          <a:ln>
                            <a:noFill/>
                          </a:ln>
                          <a:solidFill>
                            <a:srgbClr val="000000"/>
                          </a:solidFill>
                          <a:effectLst/>
                          <a:uLnTx/>
                          <a:uFillTx/>
                          <a:latin typeface="+mn-lt"/>
                          <a:ea typeface="+mn-ea"/>
                          <a:cs typeface="+mn-cs"/>
                        </a:rPr>
                        <a:t>(0)</a:t>
                      </a:r>
                    </a:p>
                  </a:txBody>
                  <a:tcPr marL="118872" marR="118872"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2757861"/>
                  </a:ext>
                </a:extLst>
              </a:tr>
              <a:tr h="178478">
                <a:tc>
                  <a:txBody>
                    <a:bodyPr/>
                    <a:lstStyle/>
                    <a:p>
                      <a:pPr algn="l"/>
                      <a:r>
                        <a:rPr lang="en-US" sz="1400" b="0" dirty="0">
                          <a:solidFill>
                            <a:schemeClr val="bg1"/>
                          </a:solidFill>
                          <a:effectLst/>
                          <a:latin typeface="+mn-lt"/>
                        </a:rPr>
                        <a:t>Fatigue</a:t>
                      </a:r>
                    </a:p>
                  </a:txBody>
                  <a:tcPr marL="118872" marR="118872" anchor="ctr">
                    <a:lnL>
                      <a:noFill/>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45 (30)</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2 </a:t>
                      </a:r>
                    </a:p>
                    <a:p>
                      <a:pPr algn="ctr"/>
                      <a:r>
                        <a:rPr lang="en-US" sz="1400" b="0" dirty="0">
                          <a:solidFill>
                            <a:schemeClr val="bg1"/>
                          </a:solidFill>
                          <a:effectLst/>
                          <a:latin typeface="+mn-lt"/>
                        </a:rPr>
                        <a:t>(1)</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0</a:t>
                      </a:r>
                      <a:br>
                        <a:rPr kumimoji="0" lang="en-US" sz="1400" b="0" i="0" u="none" strike="noStrike" kern="1200" cap="none" spc="0" normalizeH="0" baseline="0" noProof="0" dirty="0">
                          <a:ln>
                            <a:noFill/>
                          </a:ln>
                          <a:solidFill>
                            <a:srgbClr val="000000"/>
                          </a:solidFill>
                          <a:effectLst/>
                          <a:uLnTx/>
                          <a:uFillTx/>
                          <a:latin typeface="+mn-lt"/>
                          <a:ea typeface="+mn-ea"/>
                          <a:cs typeface="+mn-cs"/>
                        </a:rPr>
                      </a:br>
                      <a:r>
                        <a:rPr kumimoji="0" lang="en-US" sz="1400" b="0" i="0" u="none" strike="noStrike" kern="1200" cap="none" spc="0" normalizeH="0" baseline="0" noProof="0" dirty="0">
                          <a:ln>
                            <a:noFill/>
                          </a:ln>
                          <a:solidFill>
                            <a:srgbClr val="000000"/>
                          </a:solidFill>
                          <a:effectLst/>
                          <a:uLnTx/>
                          <a:uFillTx/>
                          <a:latin typeface="+mn-lt"/>
                          <a:ea typeface="+mn-ea"/>
                          <a:cs typeface="+mn-cs"/>
                        </a:rPr>
                        <a:t>(0)</a:t>
                      </a:r>
                    </a:p>
                  </a:txBody>
                  <a:tcPr marL="118872" marR="118872" anchor="ctr">
                    <a:lnL w="6350"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47 (33)</a:t>
                      </a:r>
                    </a:p>
                  </a:txBody>
                  <a:tcPr marL="118872" marR="118872" anchor="ctr">
                    <a:lnL w="2857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US" sz="1400" b="0" dirty="0">
                          <a:solidFill>
                            <a:schemeClr val="bg1"/>
                          </a:solidFill>
                          <a:effectLst/>
                          <a:latin typeface="+mn-lt"/>
                        </a:rPr>
                        <a:t>4 </a:t>
                      </a:r>
                    </a:p>
                    <a:p>
                      <a:pPr algn="ctr"/>
                      <a:r>
                        <a:rPr lang="en-US" sz="1400" b="0" dirty="0">
                          <a:solidFill>
                            <a:schemeClr val="bg1"/>
                          </a:solidFill>
                          <a:effectLst/>
                          <a:latin typeface="+mn-lt"/>
                        </a:rPr>
                        <a:t>(3)</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0</a:t>
                      </a:r>
                      <a:br>
                        <a:rPr kumimoji="0" lang="en-US" sz="1400" b="0" i="0" u="none" strike="noStrike" kern="1200" cap="none" spc="0" normalizeH="0" baseline="0" noProof="0" dirty="0">
                          <a:ln>
                            <a:noFill/>
                          </a:ln>
                          <a:solidFill>
                            <a:srgbClr val="000000"/>
                          </a:solidFill>
                          <a:effectLst/>
                          <a:uLnTx/>
                          <a:uFillTx/>
                          <a:latin typeface="+mn-lt"/>
                          <a:ea typeface="+mn-ea"/>
                          <a:cs typeface="+mn-cs"/>
                        </a:rPr>
                      </a:br>
                      <a:r>
                        <a:rPr kumimoji="0" lang="en-US" sz="1400" b="0" i="0" u="none" strike="noStrike" kern="1200" cap="none" spc="0" normalizeH="0" baseline="0" noProof="0" dirty="0">
                          <a:ln>
                            <a:noFill/>
                          </a:ln>
                          <a:solidFill>
                            <a:srgbClr val="000000"/>
                          </a:solidFill>
                          <a:effectLst/>
                          <a:uLnTx/>
                          <a:uFillTx/>
                          <a:latin typeface="+mn-lt"/>
                          <a:ea typeface="+mn-ea"/>
                          <a:cs typeface="+mn-cs"/>
                        </a:rPr>
                        <a:t>(0)</a:t>
                      </a:r>
                    </a:p>
                  </a:txBody>
                  <a:tcPr marL="118872" marR="118872" anchor="ctr">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64893103"/>
                  </a:ext>
                </a:extLst>
              </a:tr>
            </a:tbl>
          </a:graphicData>
        </a:graphic>
      </p:graphicFrame>
      <p:graphicFrame>
        <p:nvGraphicFramePr>
          <p:cNvPr id="2" name="Group 3">
            <a:extLst>
              <a:ext uri="{FF2B5EF4-FFF2-40B4-BE49-F238E27FC236}">
                <a16:creationId xmlns:a16="http://schemas.microsoft.com/office/drawing/2014/main" id="{FDAE4FC9-42C3-9BB0-EA3F-3001F0C60A87}"/>
              </a:ext>
            </a:extLst>
          </p:cNvPr>
          <p:cNvGraphicFramePr>
            <a:graphicFrameLocks/>
          </p:cNvGraphicFramePr>
          <p:nvPr>
            <p:extLst>
              <p:ext uri="{D42A27DB-BD31-4B8C-83A1-F6EECF244321}">
                <p14:modId xmlns:p14="http://schemas.microsoft.com/office/powerpoint/2010/main" val="3850508533"/>
              </p:ext>
            </p:extLst>
          </p:nvPr>
        </p:nvGraphicFramePr>
        <p:xfrm>
          <a:off x="6384926" y="1610437"/>
          <a:ext cx="5373689" cy="1645984"/>
        </p:xfrm>
        <a:graphic>
          <a:graphicData uri="http://schemas.openxmlformats.org/drawingml/2006/table">
            <a:tbl>
              <a:tblPr/>
              <a:tblGrid>
                <a:gridCol w="2953627">
                  <a:extLst>
                    <a:ext uri="{9D8B030D-6E8A-4147-A177-3AD203B41FA5}">
                      <a16:colId xmlns:a16="http://schemas.microsoft.com/office/drawing/2014/main" val="20000"/>
                    </a:ext>
                  </a:extLst>
                </a:gridCol>
                <a:gridCol w="1210031">
                  <a:extLst>
                    <a:ext uri="{9D8B030D-6E8A-4147-A177-3AD203B41FA5}">
                      <a16:colId xmlns:a16="http://schemas.microsoft.com/office/drawing/2014/main" val="20001"/>
                    </a:ext>
                  </a:extLst>
                </a:gridCol>
                <a:gridCol w="121003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AE-Related Dose Modification,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Lorlatinib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Crizotinib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Due to TRAEs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 Box 30">
            <a:extLst>
              <a:ext uri="{FF2B5EF4-FFF2-40B4-BE49-F238E27FC236}">
                <a16:creationId xmlns:a16="http://schemas.microsoft.com/office/drawing/2014/main" id="{1C81D322-1EF0-30F8-64DB-46CA6BEE287E}"/>
              </a:ext>
            </a:extLst>
          </p:cNvPr>
          <p:cNvSpPr txBox="1">
            <a:spLocks noChangeArrowheads="1"/>
          </p:cNvSpPr>
          <p:nvPr/>
        </p:nvSpPr>
        <p:spPr bwMode="auto">
          <a:xfrm>
            <a:off x="6384926" y="3229372"/>
            <a:ext cx="5411788"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*All within first 26 mo.</a:t>
            </a:r>
            <a:endParaRPr lang="en-US" altLang="en-US" sz="1200" dirty="0">
              <a:solidFill>
                <a:schemeClr val="bg1"/>
              </a:solidFill>
              <a:latin typeface="Calibri" panose="020F0502020204030204" pitchFamily="34" charset="0"/>
            </a:endParaRPr>
          </a:p>
        </p:txBody>
      </p:sp>
      <p:sp>
        <p:nvSpPr>
          <p:cNvPr id="5" name="Text Box 11">
            <a:extLst>
              <a:ext uri="{FF2B5EF4-FFF2-40B4-BE49-F238E27FC236}">
                <a16:creationId xmlns:a16="http://schemas.microsoft.com/office/drawing/2014/main" id="{CA870210-AE45-9A3F-F07E-A42E4BE0C26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Solomon.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LBA8503. Solomon. JCO. 2024;[Epub].</a:t>
            </a:r>
          </a:p>
        </p:txBody>
      </p:sp>
    </p:spTree>
    <p:extLst>
      <p:ext uri="{BB962C8B-B14F-4D97-AF65-F5344CB8AC3E}">
        <p14:creationId xmlns:p14="http://schemas.microsoft.com/office/powerpoint/2010/main" val="1591378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CROWN 5-Yr Update: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 this 5-yr post hoc analysis of phase III CROWN trial, 1L lorlatinib vs crizotinib maintained PFS benefit and prolonged IC TTP in patients with advanced </a:t>
            </a:r>
            <a:r>
              <a:rPr lang="en-US" altLang="en-US" sz="2000" i="1" dirty="0"/>
              <a:t>ALK</a:t>
            </a:r>
            <a:r>
              <a:rPr lang="en-US" altLang="en-US" sz="2000" dirty="0"/>
              <a:t>-positive NSCLC</a:t>
            </a:r>
            <a:r>
              <a:rPr lang="en-US" altLang="en-US" sz="2000" baseline="30000" dirty="0"/>
              <a:t>1,2</a:t>
            </a:r>
          </a:p>
          <a:p>
            <a:pPr lvl="1"/>
            <a:r>
              <a:rPr lang="en-US" altLang="en-US" sz="1800" dirty="0"/>
              <a:t>mPFS still not reached with lorlatinib vs 9.1 mo with crizotinib (60-mo PFS rate: 60% vs 8%, respectively)</a:t>
            </a:r>
          </a:p>
          <a:p>
            <a:pPr lvl="1"/>
            <a:r>
              <a:rPr lang="en-US" altLang="en-US" sz="1800" dirty="0"/>
              <a:t>At 60 mo, 92% of patients treated with lorlatinib had no IC progression vs 21% with crizotinib</a:t>
            </a:r>
          </a:p>
          <a:p>
            <a:pPr lvl="1"/>
            <a:r>
              <a:rPr lang="en-US" altLang="en-US" sz="1800" dirty="0"/>
              <a:t>PFS benefits consistent across all evaluated subgroups, including those with poor prognostic biomarkers</a:t>
            </a:r>
          </a:p>
          <a:p>
            <a:r>
              <a:rPr lang="en-US" altLang="en-US" sz="2000" dirty="0"/>
              <a:t>No new safety signals observed</a:t>
            </a:r>
            <a:r>
              <a:rPr lang="en-US" altLang="en-US" sz="2000" baseline="30000" dirty="0"/>
              <a:t>3</a:t>
            </a:r>
          </a:p>
          <a:p>
            <a:r>
              <a:rPr lang="en-US" altLang="en-US" sz="2000" dirty="0"/>
              <a:t>Investigators concluded that these results represent longest PFS reported for any single-agent targeted therapy across all metastatic solid cancers, including advanced NSCLC</a:t>
            </a:r>
          </a:p>
          <a:p>
            <a:pPr lvl="1"/>
            <a:r>
              <a:rPr lang="en-US" altLang="en-US" sz="1800" dirty="0"/>
              <a:t>Data demonstrate notable improvement in systemic and intracranial efficacy in setting of advanced </a:t>
            </a:r>
            <a:br>
              <a:rPr lang="en-US" altLang="en-US" sz="1800" dirty="0"/>
            </a:br>
            <a:r>
              <a:rPr lang="en-US" altLang="en-US" sz="1800" i="1" dirty="0"/>
              <a:t>ALK</a:t>
            </a:r>
            <a:r>
              <a:rPr lang="en-US" altLang="en-US" sz="1800" dirty="0"/>
              <a:t>-positive NSCLC</a:t>
            </a:r>
          </a:p>
          <a:p>
            <a:endParaRPr lang="en-US" altLang="en-US" sz="2000" dirty="0"/>
          </a:p>
        </p:txBody>
      </p:sp>
      <p:sp>
        <p:nvSpPr>
          <p:cNvPr id="2" name="Text Box 11">
            <a:extLst>
              <a:ext uri="{FF2B5EF4-FFF2-40B4-BE49-F238E27FC236}">
                <a16:creationId xmlns:a16="http://schemas.microsoft.com/office/drawing/2014/main" id="{F1A4B4F4-335D-734C-37C4-ABC91753454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Solomon.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LBA8503. 2. Solomon. JCO. 2024;[Epub]. 3. Shaw. NEJM. 2020;383:2018.</a:t>
            </a: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D2AE26-4660-4AC9-84D5-4725AB99F00B}">
  <ds:schemaRefs>
    <ds:schemaRef ds:uri="22fd6914-46d4-4c7e-bbad-46e82841b69d"/>
    <ds:schemaRef ds:uri="http://www.w3.org/XML/1998/namespace"/>
    <ds:schemaRef ds:uri="http://purl.org/dc/dcmitype/"/>
    <ds:schemaRef ds:uri="cdad014e-fb2c-4b7c-bee6-5fc1d993301d"/>
    <ds:schemaRef ds:uri="http://purl.org/dc/elements/1.1/"/>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E293046-D15E-4FF7-9CDF-80231A00FDCA}">
  <ds:schemaRefs>
    <ds:schemaRef ds:uri="http://schemas.microsoft.com/sharepoint/v3/contenttype/forms"/>
  </ds:schemaRefs>
</ds:datastoreItem>
</file>

<file path=customXml/itemProps3.xml><?xml version="1.0" encoding="utf-8"?>
<ds:datastoreItem xmlns:ds="http://schemas.openxmlformats.org/officeDocument/2006/customXml" ds:itemID="{A54C9DE9-59D0-4E67-B1DC-38E35ACB11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ad014e-fb2c-4b7c-bee6-5fc1d993301d"/>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1157</TotalTime>
  <Words>2188</Words>
  <Application>Microsoft Office PowerPoint</Application>
  <PresentationFormat>Widescreen</PresentationFormat>
  <Paragraphs>378</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Calibri</vt:lpstr>
      <vt:lpstr>Times</vt:lpstr>
      <vt:lpstr>Wingdings</vt:lpstr>
      <vt:lpstr>2022_CCO_Template</vt:lpstr>
      <vt:lpstr>Phase III CROWN: 5-Yr Update of First-line Lorlatinib vs Crizotinib in ALK-Positive NSCLC</vt:lpstr>
      <vt:lpstr>About These Slides</vt:lpstr>
      <vt:lpstr>CROWN 5-Yr Update: Background</vt:lpstr>
      <vt:lpstr>CROWN 5-Yr Update: Study Design</vt:lpstr>
      <vt:lpstr>CROWN 5-Yr Update: PFS by Investigator</vt:lpstr>
      <vt:lpstr>CROWN 5-Yr Update: IC Progression,  New Resistance Mechanisms</vt:lpstr>
      <vt:lpstr>CROWN 5-Yr Update: Safety</vt:lpstr>
      <vt:lpstr>CROWN 5-Yr Update: Investigators’ Conclusions</vt:lpstr>
      <vt:lpstr>Go Online for More CCO  Coverage of ASCO 2024!</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CROWN: 5-Yr Update of First-line Lorlatinib vs Crizotinib in ALK-Positive NSCLC</dc:title>
  <dc:subject/>
  <dc:creator>Preferred Author</dc:creator>
  <cp:keywords/>
  <dc:description/>
  <cp:lastModifiedBy>Marie Becker</cp:lastModifiedBy>
  <cp:revision>3</cp:revision>
  <dcterms:created xsi:type="dcterms:W3CDTF">2024-05-30T12:33:52Z</dcterms:created>
  <dcterms:modified xsi:type="dcterms:W3CDTF">2024-06-03T18:31:13Z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